
<file path=[Content_Types].xml><?xml version="1.0" encoding="utf-8"?>
<Types xmlns="http://schemas.openxmlformats.org/package/2006/content-types">
  <Default ContentType="image/jpeg" Extension="jpg"/>
  <Default ContentType="application/vnd.openxmlformats-officedocument.vmlDrawing" Extension="vml"/>
  <Default ContentType="application/x-fontdata" Extension="fntdata"/>
  <Default ContentType="application/vnd.openxmlformats-officedocument.oleObject" Extension="bin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oleObject" PartName="/ppt/embeddings/oleObject1.bin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y="6858000" cx="12192000"/>
  <p:notesSz cx="6858000" cy="9144000"/>
  <p:embeddedFontLst>
    <p:embeddedFont>
      <p:font typeface="Roboto Thin"/>
      <p:regular r:id="rId16"/>
      <p:bold r:id="rId17"/>
      <p:italic r:id="rId18"/>
      <p:boldItalic r:id="rId19"/>
    </p:embeddedFont>
    <p:embeddedFont>
      <p:font typeface="Roboto Black"/>
      <p:bold r:id="rId20"/>
      <p:boldItalic r:id="rId21"/>
    </p:embeddedFont>
    <p:embeddedFont>
      <p:font typeface="Roboto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6" roundtripDataSignature="AMtx7mirqKpSHp8p1UKcSTGeM3XnoUFu1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20" Type="http://schemas.openxmlformats.org/officeDocument/2006/relationships/font" Target="fonts/RobotoBlack-bold.fntdata"/><Relationship Id="rId22" Type="http://schemas.openxmlformats.org/officeDocument/2006/relationships/font" Target="fonts/Roboto-regular.fntdata"/><Relationship Id="rId21" Type="http://schemas.openxmlformats.org/officeDocument/2006/relationships/font" Target="fonts/RobotoBlack-boldItalic.fntdata"/><Relationship Id="rId24" Type="http://schemas.openxmlformats.org/officeDocument/2006/relationships/font" Target="fonts/Roboto-italic.fntdata"/><Relationship Id="rId23" Type="http://schemas.openxmlformats.org/officeDocument/2006/relationships/font" Target="fonts/Roboto-bold.fntdata"/><Relationship Id="rId26" Type="http://customschemas.google.com/relationships/presentationmetadata" Target="metadata"/><Relationship Id="rId25" Type="http://schemas.openxmlformats.org/officeDocument/2006/relationships/font" Target="fonts/Roboto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RobotoThin-bold.fntdata"/><Relationship Id="rId16" Type="http://schemas.openxmlformats.org/officeDocument/2006/relationships/font" Target="fonts/RobotoThin-regular.fntdata"/><Relationship Id="rId19" Type="http://schemas.openxmlformats.org/officeDocument/2006/relationships/font" Target="fonts/RobotoThin-boldItalic.fntdata"/><Relationship Id="rId18" Type="http://schemas.openxmlformats.org/officeDocument/2006/relationships/font" Target="fonts/RobotoThin-italic.fntdata"/></Relationships>
</file>

<file path=ppt/drawings/_rels/vmlDrawing1.vml.rels><?xml version="1.0" encoding="UTF-8" standalone="yes"?><Relationships xmlns="http://schemas.openxmlformats.org/package/2006/relationships"><Relationship Id="rId1" Type="http://schemas.openxmlformats.org/officeDocument/2006/relationships/image" Target="../media/image18.png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9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 - plain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6000"/>
              <a:buFont typeface="Roboto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3"/>
          <p:cNvSpPr txBox="1"/>
          <p:nvPr>
            <p:ph idx="1" type="subTitle"/>
          </p:nvPr>
        </p:nvSpPr>
        <p:spPr>
          <a:xfrm>
            <a:off x="1524000" y="3850671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spcBef>
                <a:spcPts val="0"/>
              </a:spcBef>
              <a:buNone/>
              <a:defRPr b="0" i="0" sz="800" u="none" cap="none" strike="noStrik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black rectangular sign with blue and orange squares&#10;&#10;Description automatically generated" id="19" name="Google Shape;19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24000" y="5645172"/>
            <a:ext cx="2430162" cy="572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82200" y="164726"/>
            <a:ext cx="1873405" cy="67748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13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s agenda plain bullets">
  <p:cSld name="Contents agenda plain bullets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" name="Google Shape;83;p22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2"/>
          <p:cNvSpPr txBox="1"/>
          <p:nvPr>
            <p:ph idx="1" type="body"/>
          </p:nvPr>
        </p:nvSpPr>
        <p:spPr>
          <a:xfrm>
            <a:off x="838200" y="1816100"/>
            <a:ext cx="7772400" cy="41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s agenda timeline slide">
  <p:cSld name="contents agenda timeline slide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8" name="Google Shape;88;p23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3"/>
          <p:cNvSpPr/>
          <p:nvPr>
            <p:ph idx="2" type="chart"/>
          </p:nvPr>
        </p:nvSpPr>
        <p:spPr>
          <a:xfrm>
            <a:off x="838200" y="1953419"/>
            <a:ext cx="10515600" cy="41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s agenda image bullets">
  <p:cSld name="1_Contents agenda image bullets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/>
          <p:nvPr>
            <p:ph type="title"/>
          </p:nvPr>
        </p:nvSpPr>
        <p:spPr>
          <a:xfrm>
            <a:off x="838200" y="365125"/>
            <a:ext cx="768015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3" name="Google Shape;93;p24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24"/>
          <p:cNvSpPr txBox="1"/>
          <p:nvPr>
            <p:ph idx="1" type="body"/>
          </p:nvPr>
        </p:nvSpPr>
        <p:spPr>
          <a:xfrm>
            <a:off x="838200" y="1816100"/>
            <a:ext cx="7680158" cy="41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p24"/>
          <p:cNvSpPr/>
          <p:nvPr>
            <p:ph idx="2" type="pic"/>
          </p:nvPr>
        </p:nvSpPr>
        <p:spPr>
          <a:xfrm>
            <a:off x="8610600" y="0"/>
            <a:ext cx="35814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s agenda image bullets">
  <p:cSld name="2_Contents agenda image bullets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5"/>
          <p:cNvSpPr txBox="1"/>
          <p:nvPr>
            <p:ph type="title"/>
          </p:nvPr>
        </p:nvSpPr>
        <p:spPr>
          <a:xfrm>
            <a:off x="3954379" y="365125"/>
            <a:ext cx="768015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9" name="Google Shape;99;p25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5"/>
          <p:cNvSpPr txBox="1"/>
          <p:nvPr>
            <p:ph idx="1" type="body"/>
          </p:nvPr>
        </p:nvSpPr>
        <p:spPr>
          <a:xfrm>
            <a:off x="3954379" y="1816100"/>
            <a:ext cx="7680158" cy="41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p25"/>
          <p:cNvSpPr/>
          <p:nvPr>
            <p:ph idx="2" type="pic"/>
          </p:nvPr>
        </p:nvSpPr>
        <p:spPr>
          <a:xfrm>
            <a:off x="80210" y="0"/>
            <a:ext cx="35814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ontents agenda image bullets">
  <p:cSld name="5_Contents agenda image bullets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6"/>
          <p:cNvSpPr txBox="1"/>
          <p:nvPr>
            <p:ph type="title"/>
          </p:nvPr>
        </p:nvSpPr>
        <p:spPr>
          <a:xfrm>
            <a:off x="838200" y="365125"/>
            <a:ext cx="768015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5" name="Google Shape;105;p26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26"/>
          <p:cNvSpPr txBox="1"/>
          <p:nvPr>
            <p:ph idx="1" type="body"/>
          </p:nvPr>
        </p:nvSpPr>
        <p:spPr>
          <a:xfrm>
            <a:off x="838200" y="1816100"/>
            <a:ext cx="7680158" cy="41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7" name="Google Shape;107;p26"/>
          <p:cNvSpPr/>
          <p:nvPr>
            <p:ph idx="2" type="pic"/>
          </p:nvPr>
        </p:nvSpPr>
        <p:spPr>
          <a:xfrm>
            <a:off x="8610600" y="0"/>
            <a:ext cx="35814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ontents agenda image bullets">
  <p:cSld name="4_Contents agenda image bullets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7"/>
          <p:cNvSpPr txBox="1"/>
          <p:nvPr>
            <p:ph type="title"/>
          </p:nvPr>
        </p:nvSpPr>
        <p:spPr>
          <a:xfrm>
            <a:off x="3954379" y="365125"/>
            <a:ext cx="768015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1" name="Google Shape;111;p27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27"/>
          <p:cNvSpPr/>
          <p:nvPr>
            <p:ph idx="2" type="pic"/>
          </p:nvPr>
        </p:nvSpPr>
        <p:spPr>
          <a:xfrm>
            <a:off x="80210" y="0"/>
            <a:ext cx="35814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13" name="Google Shape;113;p27"/>
          <p:cNvSpPr txBox="1"/>
          <p:nvPr>
            <p:ph idx="1" type="body"/>
          </p:nvPr>
        </p:nvSpPr>
        <p:spPr>
          <a:xfrm>
            <a:off x="3954380" y="1833563"/>
            <a:ext cx="7680158" cy="4379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Contents agenda image bullets">
  <p:cSld name="6_Contents agenda image bullets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8"/>
          <p:cNvSpPr txBox="1"/>
          <p:nvPr>
            <p:ph type="title"/>
          </p:nvPr>
        </p:nvSpPr>
        <p:spPr>
          <a:xfrm>
            <a:off x="838200" y="365125"/>
            <a:ext cx="768015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7" name="Google Shape;117;p28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28"/>
          <p:cNvSpPr/>
          <p:nvPr>
            <p:ph idx="2" type="pic"/>
          </p:nvPr>
        </p:nvSpPr>
        <p:spPr>
          <a:xfrm>
            <a:off x="8610600" y="0"/>
            <a:ext cx="35814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19" name="Google Shape;119;p28"/>
          <p:cNvSpPr txBox="1"/>
          <p:nvPr>
            <p:ph idx="1" type="body"/>
          </p:nvPr>
        </p:nvSpPr>
        <p:spPr>
          <a:xfrm>
            <a:off x="838201" y="1833563"/>
            <a:ext cx="7680158" cy="4379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ents agenda image bullets">
  <p:cSld name="3_Contents agenda image bullets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9"/>
          <p:cNvSpPr/>
          <p:nvPr>
            <p:ph idx="2" type="pic"/>
          </p:nvPr>
        </p:nvSpPr>
        <p:spPr>
          <a:xfrm>
            <a:off x="80210" y="0"/>
            <a:ext cx="3581400" cy="6858000"/>
          </a:xfrm>
          <a:prstGeom prst="rect">
            <a:avLst/>
          </a:prstGeom>
          <a:solidFill>
            <a:srgbClr val="004F91"/>
          </a:solidFill>
          <a:ln>
            <a:noFill/>
          </a:ln>
        </p:spPr>
      </p:sp>
      <p:sp>
        <p:nvSpPr>
          <p:cNvPr id="122" name="Google Shape;122;p29"/>
          <p:cNvSpPr txBox="1"/>
          <p:nvPr>
            <p:ph type="title"/>
          </p:nvPr>
        </p:nvSpPr>
        <p:spPr>
          <a:xfrm rot="-5400000">
            <a:off x="-1218489" y="2574047"/>
            <a:ext cx="543894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4" name="Google Shape;124;p29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image and text left">
  <p:cSld name="full image and text left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0"/>
          <p:cNvSpPr/>
          <p:nvPr>
            <p:ph idx="2" type="pic"/>
          </p:nvPr>
        </p:nvSpPr>
        <p:spPr>
          <a:xfrm>
            <a:off x="82550" y="0"/>
            <a:ext cx="601345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27" name="Google Shape;127;p30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5EAE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8" name="Google Shape;128;p30"/>
          <p:cNvSpPr txBox="1"/>
          <p:nvPr>
            <p:ph type="title"/>
          </p:nvPr>
        </p:nvSpPr>
        <p:spPr>
          <a:xfrm>
            <a:off x="6710516" y="365125"/>
            <a:ext cx="4643284" cy="2083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0" name="Google Shape;130;p30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30"/>
          <p:cNvSpPr txBox="1"/>
          <p:nvPr>
            <p:ph idx="1" type="body"/>
          </p:nvPr>
        </p:nvSpPr>
        <p:spPr>
          <a:xfrm>
            <a:off x="6710363" y="2448232"/>
            <a:ext cx="4643437" cy="31709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full image and text right">
  <p:cSld name="1_full image and text righ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1"/>
          <p:cNvSpPr/>
          <p:nvPr/>
        </p:nvSpPr>
        <p:spPr>
          <a:xfrm>
            <a:off x="84083" y="13135"/>
            <a:ext cx="6096000" cy="6858000"/>
          </a:xfrm>
          <a:prstGeom prst="rect">
            <a:avLst/>
          </a:prstGeom>
          <a:gradFill>
            <a:gsLst>
              <a:gs pos="0">
                <a:srgbClr val="E3E3E3">
                  <a:alpha val="81960"/>
                </a:srgbClr>
              </a:gs>
              <a:gs pos="90000">
                <a:srgbClr val="E8E8E8">
                  <a:alpha val="54901"/>
                </a:srgbClr>
              </a:gs>
              <a:gs pos="100000">
                <a:srgbClr val="E8E8E8">
                  <a:alpha val="54901"/>
                </a:srgbClr>
              </a:gs>
            </a:gsLst>
            <a:path path="circle">
              <a:fillToRect b="100%" l="100%" r="0%" t="0%"/>
            </a:path>
            <a:tileRect b="0%" l="0%"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4" name="Google Shape;134;p31"/>
          <p:cNvSpPr txBox="1"/>
          <p:nvPr>
            <p:ph type="title"/>
          </p:nvPr>
        </p:nvSpPr>
        <p:spPr>
          <a:xfrm>
            <a:off x="614516" y="365125"/>
            <a:ext cx="4643284" cy="2083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31"/>
          <p:cNvSpPr txBox="1"/>
          <p:nvPr>
            <p:ph idx="1" type="body"/>
          </p:nvPr>
        </p:nvSpPr>
        <p:spPr>
          <a:xfrm>
            <a:off x="614363" y="2448232"/>
            <a:ext cx="4643437" cy="31709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6" name="Google Shape;136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7" name="Google Shape;137;p31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31"/>
          <p:cNvSpPr/>
          <p:nvPr>
            <p:ph idx="2" type="pic"/>
          </p:nvPr>
        </p:nvSpPr>
        <p:spPr>
          <a:xfrm>
            <a:off x="6180082" y="0"/>
            <a:ext cx="6011917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Plain text">
  <p:cSld name="15_Plain tex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" name="Google Shape;25;p14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full image and text right">
  <p:cSld name="2_full image and text right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2"/>
          <p:cNvSpPr/>
          <p:nvPr/>
        </p:nvSpPr>
        <p:spPr>
          <a:xfrm>
            <a:off x="94593" y="0"/>
            <a:ext cx="6001407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1" name="Google Shape;141;p32"/>
          <p:cNvSpPr txBox="1"/>
          <p:nvPr>
            <p:ph type="title"/>
          </p:nvPr>
        </p:nvSpPr>
        <p:spPr>
          <a:xfrm>
            <a:off x="614516" y="365125"/>
            <a:ext cx="4643284" cy="2083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32"/>
          <p:cNvSpPr txBox="1"/>
          <p:nvPr>
            <p:ph idx="1" type="body"/>
          </p:nvPr>
        </p:nvSpPr>
        <p:spPr>
          <a:xfrm>
            <a:off x="614363" y="2448232"/>
            <a:ext cx="4643437" cy="31709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3" name="Google Shape;143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4" name="Google Shape;144;p32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32"/>
          <p:cNvSpPr/>
          <p:nvPr>
            <p:ph idx="2" type="pic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46" name="Google Shape;146;p32"/>
          <p:cNvSpPr/>
          <p:nvPr>
            <p:ph idx="3" type="pic"/>
          </p:nvPr>
        </p:nvSpPr>
        <p:spPr>
          <a:xfrm>
            <a:off x="7482682" y="1406678"/>
            <a:ext cx="3500437" cy="350043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full image and text right">
  <p:cSld name="3_full image and text righ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3"/>
          <p:cNvSpPr/>
          <p:nvPr>
            <p:ph idx="2" type="pic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49" name="Google Shape;149;p33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0" name="Google Shape;150;p33"/>
          <p:cNvSpPr txBox="1"/>
          <p:nvPr>
            <p:ph type="title"/>
          </p:nvPr>
        </p:nvSpPr>
        <p:spPr>
          <a:xfrm>
            <a:off x="6710516" y="365125"/>
            <a:ext cx="4643284" cy="2083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33"/>
          <p:cNvSpPr txBox="1"/>
          <p:nvPr>
            <p:ph idx="1" type="body"/>
          </p:nvPr>
        </p:nvSpPr>
        <p:spPr>
          <a:xfrm>
            <a:off x="6710363" y="2448232"/>
            <a:ext cx="4643437" cy="31709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2" name="Google Shape;152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3" name="Google Shape;153;p33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33"/>
          <p:cNvSpPr/>
          <p:nvPr>
            <p:ph idx="3" type="pic"/>
          </p:nvPr>
        </p:nvSpPr>
        <p:spPr>
          <a:xfrm>
            <a:off x="1376172" y="1406678"/>
            <a:ext cx="3500437" cy="350043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Plain text light grey background">
  <p:cSld name="16_Plain text light grey background">
    <p:bg>
      <p:bgPr>
        <a:solidFill>
          <a:srgbClr val="F2F2F2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8" name="Google Shape;158;p34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3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Plain text light Aqua background">
  <p:cSld name="17_Plain text light Aqua background">
    <p:bg>
      <p:bgPr>
        <a:solidFill>
          <a:srgbClr val="B5D2D2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3" name="Google Shape;163;p35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Plain text light orange background">
  <p:cSld name="18_Plain text light orange background">
    <p:bg>
      <p:bgPr>
        <a:solidFill>
          <a:srgbClr val="F0CBB3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8" name="Google Shape;168;p36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3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_Plain text light purple background">
  <p:cSld name="19_Plain text light purple background">
    <p:bg>
      <p:bgPr>
        <a:solidFill>
          <a:srgbClr val="ECE1EA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3" name="Google Shape;173;p37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3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_Plain text light red background">
  <p:cSld name="20_Plain text light red background">
    <p:bg>
      <p:bgPr>
        <a:solidFill>
          <a:srgbClr val="EFDADE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8" name="Google Shape;178;p38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3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statement text insert photo background">
  <p:cSld name="18_statement text insert photo background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9"/>
          <p:cNvSpPr txBox="1"/>
          <p:nvPr>
            <p:ph type="title"/>
          </p:nvPr>
        </p:nvSpPr>
        <p:spPr>
          <a:xfrm>
            <a:off x="838200" y="2300605"/>
            <a:ext cx="5257800" cy="2941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  <a:defRPr>
                <a:solidFill>
                  <a:schemeClr val="lt1"/>
                </a:solidFill>
                <a:highlight>
                  <a:srgbClr val="004F9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3" name="Google Shape;183;p39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39"/>
          <p:cNvSpPr txBox="1"/>
          <p:nvPr>
            <p:ph idx="1" type="body"/>
          </p:nvPr>
        </p:nvSpPr>
        <p:spPr>
          <a:xfrm>
            <a:off x="7223125" y="2239963"/>
            <a:ext cx="3932238" cy="31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_statement text insert photo background">
  <p:cSld name="20_statement text insert photo background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0"/>
          <p:cNvSpPr/>
          <p:nvPr>
            <p:ph idx="2" type="pic"/>
          </p:nvPr>
        </p:nvSpPr>
        <p:spPr>
          <a:xfrm>
            <a:off x="79249" y="0"/>
            <a:ext cx="12112752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87" name="Google Shape;187;p40"/>
          <p:cNvSpPr txBox="1"/>
          <p:nvPr>
            <p:ph type="title"/>
          </p:nvPr>
        </p:nvSpPr>
        <p:spPr>
          <a:xfrm>
            <a:off x="838200" y="2300605"/>
            <a:ext cx="5257800" cy="2941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  <a:defRPr>
                <a:solidFill>
                  <a:schemeClr val="lt1"/>
                </a:solidFill>
                <a:highlight>
                  <a:srgbClr val="004F9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9" name="Google Shape;189;p40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40"/>
          <p:cNvSpPr txBox="1"/>
          <p:nvPr>
            <p:ph idx="1" type="body"/>
          </p:nvPr>
        </p:nvSpPr>
        <p:spPr>
          <a:xfrm>
            <a:off x="7223125" y="2239963"/>
            <a:ext cx="3932238" cy="31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_statement text insert photo background">
  <p:cSld name="19_statement text insert photo background">
    <p:bg>
      <p:bgPr>
        <a:blipFill rotWithShape="1">
          <a:blip r:embed="rId2">
            <a:alphaModFix/>
          </a:blip>
          <a:tile algn="tl" flip="none" tx="0" sx="100000" ty="0" sy="100000"/>
        </a:blip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1"/>
          <p:cNvSpPr txBox="1"/>
          <p:nvPr>
            <p:ph type="title"/>
          </p:nvPr>
        </p:nvSpPr>
        <p:spPr>
          <a:xfrm>
            <a:off x="5897563" y="2300605"/>
            <a:ext cx="5257800" cy="2941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"/>
              <a:buNone/>
              <a:defRPr sz="6000">
                <a:solidFill>
                  <a:schemeClr val="lt1"/>
                </a:solidFill>
                <a:highlight>
                  <a:srgbClr val="004F9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4" name="Google Shape;194;p41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41"/>
          <p:cNvSpPr txBox="1"/>
          <p:nvPr>
            <p:ph idx="1" type="body"/>
          </p:nvPr>
        </p:nvSpPr>
        <p:spPr>
          <a:xfrm>
            <a:off x="929481" y="2239963"/>
            <a:ext cx="3932238" cy="31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Plain text extralight blue background">
  <p:cSld name="18_Plain text extralight blue background">
    <p:bg>
      <p:bgPr>
        <a:solidFill>
          <a:srgbClr val="DDE8F0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" name="Google Shape;30;p15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_statement text dark Aqua background">
  <p:cSld name="19_statement text dark Aqua background">
    <p:bg>
      <p:bgPr>
        <a:solidFill>
          <a:srgbClr val="0F9F9F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2"/>
          <p:cNvSpPr txBox="1"/>
          <p:nvPr>
            <p:ph type="title"/>
          </p:nvPr>
        </p:nvSpPr>
        <p:spPr>
          <a:xfrm>
            <a:off x="838200" y="2300605"/>
            <a:ext cx="5257800" cy="2941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F9F9F"/>
              </a:buClr>
              <a:buSzPts val="4400"/>
              <a:buFont typeface="Roboto"/>
              <a:buNone/>
              <a:defRPr>
                <a:solidFill>
                  <a:srgbClr val="0F9F9F"/>
                </a:solidFill>
                <a:highlight>
                  <a:srgbClr val="DDE8F0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9" name="Google Shape;199;p42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42"/>
          <p:cNvSpPr txBox="1"/>
          <p:nvPr>
            <p:ph idx="1" type="body"/>
          </p:nvPr>
        </p:nvSpPr>
        <p:spPr>
          <a:xfrm>
            <a:off x="7223125" y="2239963"/>
            <a:ext cx="3932238" cy="31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_statement text dark Aqua background">
  <p:cSld name="20_statement text dark Aqua background">
    <p:bg>
      <p:bgPr>
        <a:solidFill>
          <a:srgbClr val="D87A3D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3"/>
          <p:cNvSpPr txBox="1"/>
          <p:nvPr>
            <p:ph type="title"/>
          </p:nvPr>
        </p:nvSpPr>
        <p:spPr>
          <a:xfrm>
            <a:off x="838200" y="2300605"/>
            <a:ext cx="5257800" cy="2941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  <a:defRPr>
                <a:solidFill>
                  <a:schemeClr val="lt1"/>
                </a:solidFill>
                <a:highlight>
                  <a:srgbClr val="004F9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4" name="Google Shape;204;p43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43"/>
          <p:cNvSpPr txBox="1"/>
          <p:nvPr>
            <p:ph idx="1" type="body"/>
          </p:nvPr>
        </p:nvSpPr>
        <p:spPr>
          <a:xfrm>
            <a:off x="7223125" y="2239963"/>
            <a:ext cx="3932238" cy="31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_STATEMENT TEXT PURPLE background">
  <p:cSld name="19_STATEMENT TEXT PURPLE background">
    <p:bg>
      <p:bgPr>
        <a:solidFill>
          <a:srgbClr val="843C79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8" name="Google Shape;208;p44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44"/>
          <p:cNvSpPr txBox="1"/>
          <p:nvPr>
            <p:ph type="title"/>
          </p:nvPr>
        </p:nvSpPr>
        <p:spPr>
          <a:xfrm>
            <a:off x="838200" y="2300605"/>
            <a:ext cx="5257800" cy="2941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43C79"/>
              </a:buClr>
              <a:buSzPts val="4400"/>
              <a:buFont typeface="Roboto"/>
              <a:buNone/>
              <a:defRPr>
                <a:solidFill>
                  <a:srgbClr val="843C79"/>
                </a:solidFill>
                <a:highlight>
                  <a:srgbClr val="ECE1EA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44"/>
          <p:cNvSpPr txBox="1"/>
          <p:nvPr>
            <p:ph idx="1" type="body"/>
          </p:nvPr>
        </p:nvSpPr>
        <p:spPr>
          <a:xfrm>
            <a:off x="7223125" y="2239963"/>
            <a:ext cx="3932238" cy="31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_statement text dark RED background">
  <p:cSld name="21_statement text dark RED background">
    <p:bg>
      <p:bgPr>
        <a:solidFill>
          <a:srgbClr val="AA223E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5"/>
          <p:cNvSpPr txBox="1"/>
          <p:nvPr>
            <p:ph type="title"/>
          </p:nvPr>
        </p:nvSpPr>
        <p:spPr>
          <a:xfrm>
            <a:off x="6217920" y="2300605"/>
            <a:ext cx="5257800" cy="2941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A223E"/>
              </a:buClr>
              <a:buSzPts val="5400"/>
              <a:buFont typeface="Roboto"/>
              <a:buNone/>
              <a:defRPr sz="5400">
                <a:solidFill>
                  <a:srgbClr val="AA223E"/>
                </a:solidFill>
                <a:highlight>
                  <a:srgbClr val="EFDADE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4" name="Google Shape;214;p45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45"/>
          <p:cNvSpPr txBox="1"/>
          <p:nvPr>
            <p:ph idx="1" type="body"/>
          </p:nvPr>
        </p:nvSpPr>
        <p:spPr>
          <a:xfrm>
            <a:off x="838200" y="2239963"/>
            <a:ext cx="3932238" cy="31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_statement text dark Aqua background">
  <p:cSld name="21_statement text dark Aqua background">
    <p:bg>
      <p:bgPr>
        <a:solidFill>
          <a:srgbClr val="0F9F9F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6"/>
          <p:cNvSpPr txBox="1"/>
          <p:nvPr>
            <p:ph type="title"/>
          </p:nvPr>
        </p:nvSpPr>
        <p:spPr>
          <a:xfrm>
            <a:off x="6096000" y="2300605"/>
            <a:ext cx="5257800" cy="2941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F9F9F"/>
              </a:buClr>
              <a:buSzPts val="4400"/>
              <a:buFont typeface="Roboto"/>
              <a:buNone/>
              <a:defRPr>
                <a:solidFill>
                  <a:srgbClr val="0F9F9F"/>
                </a:solidFill>
                <a:highlight>
                  <a:srgbClr val="DDE8F0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9" name="Google Shape;219;p46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46"/>
          <p:cNvSpPr txBox="1"/>
          <p:nvPr>
            <p:ph idx="1" type="body"/>
          </p:nvPr>
        </p:nvSpPr>
        <p:spPr>
          <a:xfrm>
            <a:off x="838200" y="2239963"/>
            <a:ext cx="3932238" cy="31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_statement text dark Aqua background">
  <p:cSld name="22_statement text dark Aqua background">
    <p:bg>
      <p:bgPr>
        <a:solidFill>
          <a:srgbClr val="D87A3D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7"/>
          <p:cNvSpPr txBox="1"/>
          <p:nvPr>
            <p:ph type="title"/>
          </p:nvPr>
        </p:nvSpPr>
        <p:spPr>
          <a:xfrm>
            <a:off x="5897563" y="2300605"/>
            <a:ext cx="5257800" cy="2941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  <a:defRPr>
                <a:solidFill>
                  <a:schemeClr val="lt1"/>
                </a:solidFill>
                <a:highlight>
                  <a:srgbClr val="004F9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4" name="Google Shape;224;p47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47"/>
          <p:cNvSpPr txBox="1"/>
          <p:nvPr>
            <p:ph idx="1" type="body"/>
          </p:nvPr>
        </p:nvSpPr>
        <p:spPr>
          <a:xfrm>
            <a:off x="838200" y="2239963"/>
            <a:ext cx="3932238" cy="31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_STATEMENT TEXT PURPLE background">
  <p:cSld name="20_STATEMENT TEXT PURPLE background">
    <p:bg>
      <p:bgPr>
        <a:solidFill>
          <a:srgbClr val="843C79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8" name="Google Shape;228;p48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p48"/>
          <p:cNvSpPr txBox="1"/>
          <p:nvPr>
            <p:ph type="title"/>
          </p:nvPr>
        </p:nvSpPr>
        <p:spPr>
          <a:xfrm>
            <a:off x="6096000" y="2300605"/>
            <a:ext cx="5257800" cy="2941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43C79"/>
              </a:buClr>
              <a:buSzPts val="4400"/>
              <a:buFont typeface="Roboto"/>
              <a:buNone/>
              <a:defRPr>
                <a:solidFill>
                  <a:srgbClr val="843C79"/>
                </a:solidFill>
                <a:highlight>
                  <a:srgbClr val="ECE1EA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48"/>
          <p:cNvSpPr txBox="1"/>
          <p:nvPr>
            <p:ph idx="1" type="body"/>
          </p:nvPr>
        </p:nvSpPr>
        <p:spPr>
          <a:xfrm>
            <a:off x="838200" y="2239963"/>
            <a:ext cx="3932238" cy="31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_statement text dark RED background">
  <p:cSld name="22_statement text dark RED background">
    <p:bg>
      <p:bgPr>
        <a:solidFill>
          <a:srgbClr val="AA223E"/>
        </a:soli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9"/>
          <p:cNvSpPr txBox="1"/>
          <p:nvPr>
            <p:ph type="title"/>
          </p:nvPr>
        </p:nvSpPr>
        <p:spPr>
          <a:xfrm>
            <a:off x="838200" y="2300605"/>
            <a:ext cx="5257800" cy="2941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A223E"/>
              </a:buClr>
              <a:buSzPts val="4400"/>
              <a:buFont typeface="Roboto"/>
              <a:buNone/>
              <a:defRPr>
                <a:solidFill>
                  <a:srgbClr val="AA223E"/>
                </a:solidFill>
                <a:highlight>
                  <a:srgbClr val="EFDADE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4" name="Google Shape;234;p49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p49"/>
          <p:cNvSpPr txBox="1"/>
          <p:nvPr>
            <p:ph idx="1" type="body"/>
          </p:nvPr>
        </p:nvSpPr>
        <p:spPr>
          <a:xfrm>
            <a:off x="7223125" y="2239963"/>
            <a:ext cx="3932238" cy="31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_Plain text light purple background">
  <p:cSld name="20_Plain text light purple background">
    <p:bg>
      <p:bgPr>
        <a:solidFill>
          <a:srgbClr val="ECE1EA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5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9" name="Google Shape;239;p50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0" name="Google Shape;240;p5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_Plain text light red background">
  <p:cSld name="21_Plain text light red background">
    <p:bg>
      <p:bgPr>
        <a:solidFill>
          <a:srgbClr val="EFDADE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5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3" name="Google Shape;243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4" name="Google Shape;244;p51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5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image and text right">
  <p:cSld name="full image and text righ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/>
          <p:nvPr>
            <p:ph idx="2" type="pic"/>
          </p:nvPr>
        </p:nvSpPr>
        <p:spPr>
          <a:xfrm>
            <a:off x="6169572" y="0"/>
            <a:ext cx="6022427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4" name="Google Shape;34;p16"/>
          <p:cNvSpPr/>
          <p:nvPr/>
        </p:nvSpPr>
        <p:spPr>
          <a:xfrm>
            <a:off x="73573" y="0"/>
            <a:ext cx="6096000" cy="6858000"/>
          </a:xfrm>
          <a:prstGeom prst="rect">
            <a:avLst/>
          </a:prstGeom>
          <a:gradFill>
            <a:gsLst>
              <a:gs pos="0">
                <a:srgbClr val="E3E3E3">
                  <a:alpha val="81960"/>
                </a:srgbClr>
              </a:gs>
              <a:gs pos="90000">
                <a:srgbClr val="E8E8E8">
                  <a:alpha val="54901"/>
                </a:srgbClr>
              </a:gs>
              <a:gs pos="100000">
                <a:srgbClr val="E8E8E8">
                  <a:alpha val="54901"/>
                </a:srgbClr>
              </a:gs>
            </a:gsLst>
            <a:path path="circle">
              <a:fillToRect b="100%" l="100%" r="0%" t="0%"/>
            </a:path>
            <a:tileRect b="0%" l="0%"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" name="Google Shape;35;p16"/>
          <p:cNvSpPr txBox="1"/>
          <p:nvPr>
            <p:ph type="title"/>
          </p:nvPr>
        </p:nvSpPr>
        <p:spPr>
          <a:xfrm>
            <a:off x="614516" y="365125"/>
            <a:ext cx="4643284" cy="2083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6"/>
          <p:cNvSpPr txBox="1"/>
          <p:nvPr>
            <p:ph idx="1" type="body"/>
          </p:nvPr>
        </p:nvSpPr>
        <p:spPr>
          <a:xfrm>
            <a:off x="614363" y="2448232"/>
            <a:ext cx="4643437" cy="31709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" name="Google Shape;38;p16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52"/>
          <p:cNvSpPr/>
          <p:nvPr>
            <p:ph idx="2" type="pic"/>
          </p:nvPr>
        </p:nvSpPr>
        <p:spPr>
          <a:xfrm>
            <a:off x="0" y="-86498"/>
            <a:ext cx="12192000" cy="694449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48" name="Google Shape;248;p52"/>
          <p:cNvSpPr/>
          <p:nvPr/>
        </p:nvSpPr>
        <p:spPr>
          <a:xfrm>
            <a:off x="0" y="-86497"/>
            <a:ext cx="6096000" cy="6944497"/>
          </a:xfrm>
          <a:prstGeom prst="rect">
            <a:avLst/>
          </a:prstGeom>
          <a:gradFill>
            <a:gsLst>
              <a:gs pos="0">
                <a:srgbClr val="FFFFFF">
                  <a:alpha val="56862"/>
                </a:srgbClr>
              </a:gs>
              <a:gs pos="18000">
                <a:srgbClr val="FFFFFF">
                  <a:alpha val="56862"/>
                </a:srgbClr>
              </a:gs>
              <a:gs pos="100000">
                <a:srgbClr val="F2F2F2"/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9" name="Google Shape;249;p52"/>
          <p:cNvSpPr txBox="1"/>
          <p:nvPr>
            <p:ph type="title"/>
          </p:nvPr>
        </p:nvSpPr>
        <p:spPr>
          <a:xfrm>
            <a:off x="838200" y="365125"/>
            <a:ext cx="3993292" cy="18714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52"/>
          <p:cNvSpPr txBox="1"/>
          <p:nvPr>
            <p:ph idx="1" type="body"/>
          </p:nvPr>
        </p:nvSpPr>
        <p:spPr>
          <a:xfrm>
            <a:off x="838200" y="2483708"/>
            <a:ext cx="3993292" cy="48314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1" name="Google Shape;251;p52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2" name="Google Shape;252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3" name="Google Shape;253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-3445124" y="3336675"/>
            <a:ext cx="6966449" cy="7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bg>
      <p:bgPr>
        <a:solidFill>
          <a:srgbClr val="E3E3E3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53"/>
          <p:cNvSpPr txBox="1"/>
          <p:nvPr>
            <p:ph type="title"/>
          </p:nvPr>
        </p:nvSpPr>
        <p:spPr>
          <a:xfrm>
            <a:off x="838200" y="365125"/>
            <a:ext cx="582209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p53"/>
          <p:cNvSpPr txBox="1"/>
          <p:nvPr>
            <p:ph idx="1" type="body"/>
          </p:nvPr>
        </p:nvSpPr>
        <p:spPr>
          <a:xfrm>
            <a:off x="838200" y="1825625"/>
            <a:ext cx="5822092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7" name="Google Shape;257;p53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p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9" name="Google Shape;259;p53"/>
          <p:cNvSpPr/>
          <p:nvPr>
            <p:ph idx="2" type="pic"/>
          </p:nvPr>
        </p:nvSpPr>
        <p:spPr>
          <a:xfrm>
            <a:off x="8118475" y="259493"/>
            <a:ext cx="4287838" cy="2829696"/>
          </a:xfrm>
          <a:prstGeom prst="rect">
            <a:avLst/>
          </a:prstGeom>
          <a:noFill/>
          <a:ln>
            <a:noFill/>
          </a:ln>
        </p:spPr>
      </p:sp>
      <p:sp>
        <p:nvSpPr>
          <p:cNvPr id="260" name="Google Shape;260;p53"/>
          <p:cNvSpPr/>
          <p:nvPr>
            <p:ph idx="3" type="pic"/>
          </p:nvPr>
        </p:nvSpPr>
        <p:spPr>
          <a:xfrm>
            <a:off x="8122723" y="3200400"/>
            <a:ext cx="4287838" cy="297656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bg>
      <p:bgPr>
        <a:solidFill>
          <a:srgbClr val="E3E3E3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4"/>
          <p:cNvSpPr txBox="1"/>
          <p:nvPr>
            <p:ph type="title"/>
          </p:nvPr>
        </p:nvSpPr>
        <p:spPr>
          <a:xfrm>
            <a:off x="5531708" y="365125"/>
            <a:ext cx="582209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p54"/>
          <p:cNvSpPr txBox="1"/>
          <p:nvPr>
            <p:ph idx="1" type="body"/>
          </p:nvPr>
        </p:nvSpPr>
        <p:spPr>
          <a:xfrm>
            <a:off x="5531708" y="1825625"/>
            <a:ext cx="5822092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4" name="Google Shape;264;p54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" name="Google Shape;265;p5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6" name="Google Shape;266;p54"/>
          <p:cNvSpPr/>
          <p:nvPr>
            <p:ph idx="2" type="pic"/>
          </p:nvPr>
        </p:nvSpPr>
        <p:spPr>
          <a:xfrm>
            <a:off x="382169" y="259493"/>
            <a:ext cx="4287838" cy="2829696"/>
          </a:xfrm>
          <a:prstGeom prst="rect">
            <a:avLst/>
          </a:prstGeom>
          <a:noFill/>
          <a:ln>
            <a:noFill/>
          </a:ln>
        </p:spPr>
      </p:sp>
      <p:sp>
        <p:nvSpPr>
          <p:cNvPr id="267" name="Google Shape;267;p54"/>
          <p:cNvSpPr/>
          <p:nvPr>
            <p:ph idx="3" type="pic"/>
          </p:nvPr>
        </p:nvSpPr>
        <p:spPr>
          <a:xfrm>
            <a:off x="386417" y="3200400"/>
            <a:ext cx="4287838" cy="297656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 4 columns">
  <p:cSld name="1_Title and Content 4 columns">
    <p:bg>
      <p:bgPr>
        <a:solidFill>
          <a:srgbClr val="E4E3E2"/>
        </a:solid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5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0" name="Google Shape;270;p55"/>
          <p:cNvSpPr txBox="1"/>
          <p:nvPr>
            <p:ph idx="1" type="body"/>
          </p:nvPr>
        </p:nvSpPr>
        <p:spPr>
          <a:xfrm>
            <a:off x="838199" y="4305049"/>
            <a:ext cx="10515601" cy="18719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>
                <a:latin typeface="Roboto"/>
                <a:ea typeface="Roboto"/>
                <a:cs typeface="Roboto"/>
                <a:sym typeface="Roboto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>
                <a:latin typeface="Roboto"/>
                <a:ea typeface="Roboto"/>
                <a:cs typeface="Roboto"/>
                <a:sym typeface="Roboto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latin typeface="Roboto"/>
                <a:ea typeface="Roboto"/>
                <a:cs typeface="Roboto"/>
                <a:sym typeface="Roboto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1" name="Google Shape;271;p55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p5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3" name="Google Shape;273;p55"/>
          <p:cNvSpPr/>
          <p:nvPr>
            <p:ph idx="2" type="pic"/>
          </p:nvPr>
        </p:nvSpPr>
        <p:spPr>
          <a:xfrm>
            <a:off x="838200" y="1825625"/>
            <a:ext cx="2424059" cy="2344488"/>
          </a:xfrm>
          <a:prstGeom prst="rect">
            <a:avLst/>
          </a:prstGeom>
          <a:noFill/>
          <a:ln>
            <a:noFill/>
          </a:ln>
        </p:spPr>
      </p:sp>
      <p:sp>
        <p:nvSpPr>
          <p:cNvPr id="274" name="Google Shape;274;p55"/>
          <p:cNvSpPr/>
          <p:nvPr>
            <p:ph idx="3" type="pic"/>
          </p:nvPr>
        </p:nvSpPr>
        <p:spPr>
          <a:xfrm>
            <a:off x="3546885" y="1825625"/>
            <a:ext cx="2424059" cy="2344488"/>
          </a:xfrm>
          <a:prstGeom prst="rect">
            <a:avLst/>
          </a:prstGeom>
          <a:noFill/>
          <a:ln>
            <a:noFill/>
          </a:ln>
        </p:spPr>
      </p:sp>
      <p:sp>
        <p:nvSpPr>
          <p:cNvPr id="275" name="Google Shape;275;p55"/>
          <p:cNvSpPr/>
          <p:nvPr>
            <p:ph idx="4" type="pic"/>
          </p:nvPr>
        </p:nvSpPr>
        <p:spPr>
          <a:xfrm>
            <a:off x="8929741" y="1825625"/>
            <a:ext cx="2424059" cy="2344488"/>
          </a:xfrm>
          <a:prstGeom prst="rect">
            <a:avLst/>
          </a:prstGeom>
          <a:noFill/>
          <a:ln>
            <a:noFill/>
          </a:ln>
        </p:spPr>
      </p:sp>
      <p:sp>
        <p:nvSpPr>
          <p:cNvPr id="276" name="Google Shape;276;p55"/>
          <p:cNvSpPr/>
          <p:nvPr>
            <p:ph idx="5" type="pic"/>
          </p:nvPr>
        </p:nvSpPr>
        <p:spPr>
          <a:xfrm>
            <a:off x="6238313" y="1825624"/>
            <a:ext cx="2424059" cy="234448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 3 columns">
  <p:cSld name="2_Title and Content 3 columns">
    <p:bg>
      <p:bgPr>
        <a:solidFill>
          <a:srgbClr val="E3E3E3"/>
        </a:soli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9" name="Google Shape;279;p56"/>
          <p:cNvSpPr txBox="1"/>
          <p:nvPr>
            <p:ph idx="1" type="body"/>
          </p:nvPr>
        </p:nvSpPr>
        <p:spPr>
          <a:xfrm>
            <a:off x="838199" y="4305049"/>
            <a:ext cx="10515601" cy="18719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>
                <a:latin typeface="Roboto"/>
                <a:ea typeface="Roboto"/>
                <a:cs typeface="Roboto"/>
                <a:sym typeface="Roboto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>
                <a:latin typeface="Roboto"/>
                <a:ea typeface="Roboto"/>
                <a:cs typeface="Roboto"/>
                <a:sym typeface="Roboto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latin typeface="Roboto"/>
                <a:ea typeface="Roboto"/>
                <a:cs typeface="Roboto"/>
                <a:sym typeface="Roboto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0" name="Google Shape;280;p56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" name="Google Shape;281;p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2" name="Google Shape;282;p56"/>
          <p:cNvSpPr/>
          <p:nvPr>
            <p:ph idx="2" type="pic"/>
          </p:nvPr>
        </p:nvSpPr>
        <p:spPr>
          <a:xfrm>
            <a:off x="1157341" y="1825625"/>
            <a:ext cx="2424059" cy="2344488"/>
          </a:xfrm>
          <a:prstGeom prst="rect">
            <a:avLst/>
          </a:prstGeom>
          <a:noFill/>
          <a:ln>
            <a:noFill/>
          </a:ln>
        </p:spPr>
      </p:sp>
      <p:sp>
        <p:nvSpPr>
          <p:cNvPr id="283" name="Google Shape;283;p56"/>
          <p:cNvSpPr/>
          <p:nvPr>
            <p:ph idx="3" type="pic"/>
          </p:nvPr>
        </p:nvSpPr>
        <p:spPr>
          <a:xfrm>
            <a:off x="4883970" y="1825625"/>
            <a:ext cx="2424059" cy="2344488"/>
          </a:xfrm>
          <a:prstGeom prst="rect">
            <a:avLst/>
          </a:prstGeom>
          <a:noFill/>
          <a:ln>
            <a:noFill/>
          </a:ln>
        </p:spPr>
      </p:sp>
      <p:sp>
        <p:nvSpPr>
          <p:cNvPr id="284" name="Google Shape;284;p56"/>
          <p:cNvSpPr/>
          <p:nvPr>
            <p:ph idx="4" type="pic"/>
          </p:nvPr>
        </p:nvSpPr>
        <p:spPr>
          <a:xfrm>
            <a:off x="8610600" y="1825624"/>
            <a:ext cx="2424059" cy="234448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Custom Layout">
  <p:cSld name="8_Custom Layout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5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7" name="Google Shape;287;p5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8" name="Google Shape;288;p57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9" name="Google Shape;289;p57"/>
          <p:cNvSpPr txBox="1"/>
          <p:nvPr>
            <p:ph idx="1" type="body"/>
          </p:nvPr>
        </p:nvSpPr>
        <p:spPr>
          <a:xfrm>
            <a:off x="838200" y="3251200"/>
            <a:ext cx="4872038" cy="2928938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0" name="Google Shape;290;p57"/>
          <p:cNvSpPr txBox="1"/>
          <p:nvPr>
            <p:ph idx="2" type="body"/>
          </p:nvPr>
        </p:nvSpPr>
        <p:spPr>
          <a:xfrm>
            <a:off x="6481763" y="3251200"/>
            <a:ext cx="4872037" cy="2928938"/>
          </a:xfrm>
          <a:prstGeom prst="rect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1" name="Google Shape;291;p57"/>
          <p:cNvSpPr txBox="1"/>
          <p:nvPr>
            <p:ph idx="3" type="body"/>
          </p:nvPr>
        </p:nvSpPr>
        <p:spPr>
          <a:xfrm>
            <a:off x="838200" y="2133600"/>
            <a:ext cx="4872038" cy="1117600"/>
          </a:xfrm>
          <a:prstGeom prst="rect">
            <a:avLst/>
          </a:prstGeom>
          <a:solidFill>
            <a:srgbClr val="D87A3D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2" name="Google Shape;292;p57"/>
          <p:cNvSpPr txBox="1"/>
          <p:nvPr>
            <p:ph idx="4" type="body"/>
          </p:nvPr>
        </p:nvSpPr>
        <p:spPr>
          <a:xfrm>
            <a:off x="6481764" y="2133600"/>
            <a:ext cx="4872038" cy="1117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Custom Layout">
  <p:cSld name="9_Custom Layout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5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5" name="Google Shape;295;p5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6" name="Google Shape;296;p58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7" name="Google Shape;297;p58"/>
          <p:cNvSpPr txBox="1"/>
          <p:nvPr>
            <p:ph idx="1" type="body"/>
          </p:nvPr>
        </p:nvSpPr>
        <p:spPr>
          <a:xfrm>
            <a:off x="838201" y="3251200"/>
            <a:ext cx="3239882" cy="2928938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8" name="Google Shape;298;p58"/>
          <p:cNvSpPr txBox="1"/>
          <p:nvPr>
            <p:ph idx="2" type="body"/>
          </p:nvPr>
        </p:nvSpPr>
        <p:spPr>
          <a:xfrm>
            <a:off x="4476059" y="3251200"/>
            <a:ext cx="3239881" cy="2928938"/>
          </a:xfrm>
          <a:prstGeom prst="rect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9" name="Google Shape;299;p58"/>
          <p:cNvSpPr txBox="1"/>
          <p:nvPr>
            <p:ph idx="3" type="body"/>
          </p:nvPr>
        </p:nvSpPr>
        <p:spPr>
          <a:xfrm>
            <a:off x="838201" y="2133600"/>
            <a:ext cx="3239882" cy="1117600"/>
          </a:xfrm>
          <a:prstGeom prst="rect">
            <a:avLst/>
          </a:prstGeom>
          <a:solidFill>
            <a:srgbClr val="D87A3D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0" name="Google Shape;300;p58"/>
          <p:cNvSpPr txBox="1"/>
          <p:nvPr>
            <p:ph idx="4" type="body"/>
          </p:nvPr>
        </p:nvSpPr>
        <p:spPr>
          <a:xfrm>
            <a:off x="4476060" y="2133600"/>
            <a:ext cx="3239882" cy="1117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1" name="Google Shape;301;p58"/>
          <p:cNvSpPr txBox="1"/>
          <p:nvPr>
            <p:ph idx="5" type="body"/>
          </p:nvPr>
        </p:nvSpPr>
        <p:spPr>
          <a:xfrm>
            <a:off x="8113918" y="3251200"/>
            <a:ext cx="3239881" cy="2928938"/>
          </a:xfrm>
          <a:prstGeom prst="rect">
            <a:avLst/>
          </a:prstGeom>
          <a:noFill/>
          <a:ln cap="flat" cmpd="sng" w="9525">
            <a:solidFill>
              <a:srgbClr val="843C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2" name="Google Shape;302;p58"/>
          <p:cNvSpPr txBox="1"/>
          <p:nvPr>
            <p:ph idx="6" type="body"/>
          </p:nvPr>
        </p:nvSpPr>
        <p:spPr>
          <a:xfrm>
            <a:off x="8113919" y="2133600"/>
            <a:ext cx="3239882" cy="1117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ext">
  <p:cSld name="6_text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9"/>
          <p:cNvSpPr/>
          <p:nvPr/>
        </p:nvSpPr>
        <p:spPr>
          <a:xfrm>
            <a:off x="6096000" y="-86497"/>
            <a:ext cx="6096000" cy="762411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5" name="Google Shape;305;p59"/>
          <p:cNvSpPr txBox="1"/>
          <p:nvPr>
            <p:ph type="title"/>
          </p:nvPr>
        </p:nvSpPr>
        <p:spPr>
          <a:xfrm>
            <a:off x="943018" y="365125"/>
            <a:ext cx="10166416" cy="18714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6" name="Google Shape;306;p59"/>
          <p:cNvSpPr txBox="1"/>
          <p:nvPr>
            <p:ph idx="1" type="body"/>
          </p:nvPr>
        </p:nvSpPr>
        <p:spPr>
          <a:xfrm>
            <a:off x="4678474" y="2483708"/>
            <a:ext cx="3993292" cy="48314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7" name="Google Shape;307;p59"/>
          <p:cNvSpPr txBox="1"/>
          <p:nvPr>
            <p:ph idx="2" type="body"/>
          </p:nvPr>
        </p:nvSpPr>
        <p:spPr>
          <a:xfrm>
            <a:off x="943018" y="2483708"/>
            <a:ext cx="3993292" cy="48314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8" name="Google Shape;308;p59"/>
          <p:cNvSpPr txBox="1"/>
          <p:nvPr>
            <p:ph idx="3" type="body"/>
          </p:nvPr>
        </p:nvSpPr>
        <p:spPr>
          <a:xfrm>
            <a:off x="9039225" y="2484438"/>
            <a:ext cx="2638425" cy="4830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 2 columns">
  <p:cSld name="3_Title and Content 2 columns">
    <p:bg>
      <p:bgPr>
        <a:solidFill>
          <a:srgbClr val="E3F1F1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6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1" name="Google Shape;311;p60"/>
          <p:cNvSpPr txBox="1"/>
          <p:nvPr>
            <p:ph idx="1" type="body"/>
          </p:nvPr>
        </p:nvSpPr>
        <p:spPr>
          <a:xfrm>
            <a:off x="838199" y="4305049"/>
            <a:ext cx="10515601" cy="18719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>
                <a:latin typeface="Roboto"/>
                <a:ea typeface="Roboto"/>
                <a:cs typeface="Roboto"/>
                <a:sym typeface="Roboto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>
                <a:latin typeface="Roboto"/>
                <a:ea typeface="Roboto"/>
                <a:cs typeface="Roboto"/>
                <a:sym typeface="Roboto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latin typeface="Roboto"/>
                <a:ea typeface="Roboto"/>
                <a:cs typeface="Roboto"/>
                <a:sym typeface="Roboto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2" name="Google Shape;312;p60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3" name="Google Shape;313;p6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4" name="Google Shape;314;p60"/>
          <p:cNvSpPr/>
          <p:nvPr>
            <p:ph idx="2" type="pic"/>
          </p:nvPr>
        </p:nvSpPr>
        <p:spPr>
          <a:xfrm>
            <a:off x="2528941" y="1825625"/>
            <a:ext cx="2424059" cy="2344488"/>
          </a:xfrm>
          <a:prstGeom prst="rect">
            <a:avLst/>
          </a:prstGeom>
          <a:noFill/>
          <a:ln>
            <a:noFill/>
          </a:ln>
        </p:spPr>
      </p:sp>
      <p:sp>
        <p:nvSpPr>
          <p:cNvPr id="315" name="Google Shape;315;p60"/>
          <p:cNvSpPr/>
          <p:nvPr>
            <p:ph idx="3" type="pic"/>
          </p:nvPr>
        </p:nvSpPr>
        <p:spPr>
          <a:xfrm>
            <a:off x="7558141" y="1825625"/>
            <a:ext cx="2424059" cy="234448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61"/>
          <p:cNvSpPr/>
          <p:nvPr/>
        </p:nvSpPr>
        <p:spPr>
          <a:xfrm>
            <a:off x="0" y="-86497"/>
            <a:ext cx="6096000" cy="762411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8" name="Google Shape;318;p61"/>
          <p:cNvSpPr/>
          <p:nvPr/>
        </p:nvSpPr>
        <p:spPr>
          <a:xfrm>
            <a:off x="0" y="-86497"/>
            <a:ext cx="6096000" cy="762411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9" name="Google Shape;319;p61"/>
          <p:cNvSpPr txBox="1"/>
          <p:nvPr>
            <p:ph type="title"/>
          </p:nvPr>
        </p:nvSpPr>
        <p:spPr>
          <a:xfrm>
            <a:off x="838200" y="365125"/>
            <a:ext cx="3993292" cy="18714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0" name="Google Shape;320;p61"/>
          <p:cNvSpPr txBox="1"/>
          <p:nvPr>
            <p:ph idx="1" type="body"/>
          </p:nvPr>
        </p:nvSpPr>
        <p:spPr>
          <a:xfrm>
            <a:off x="838200" y="2483708"/>
            <a:ext cx="3993292" cy="48314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1" name="Google Shape;321;p61"/>
          <p:cNvSpPr txBox="1"/>
          <p:nvPr>
            <p:ph idx="2" type="body"/>
          </p:nvPr>
        </p:nvSpPr>
        <p:spPr>
          <a:xfrm>
            <a:off x="5316258" y="2483707"/>
            <a:ext cx="3532188" cy="4831492"/>
          </a:xfrm>
          <a:prstGeom prst="rect">
            <a:avLst/>
          </a:prstGeom>
          <a:solidFill>
            <a:srgbClr val="E4E3E2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designed end">
  <p:cSld name="16_designed end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7"/>
          <p:cNvSpPr/>
          <p:nvPr/>
        </p:nvSpPr>
        <p:spPr>
          <a:xfrm>
            <a:off x="0" y="-16738"/>
            <a:ext cx="12192000" cy="6858000"/>
          </a:xfrm>
          <a:prstGeom prst="rect">
            <a:avLst/>
          </a:prstGeom>
          <a:solidFill>
            <a:srgbClr val="004F9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" name="Google Shape;41;p17"/>
          <p:cNvSpPr txBox="1"/>
          <p:nvPr>
            <p:ph type="title"/>
          </p:nvPr>
        </p:nvSpPr>
        <p:spPr>
          <a:xfrm>
            <a:off x="3295241" y="1004824"/>
            <a:ext cx="5601517" cy="3851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Roboto"/>
              <a:buNone/>
              <a:defRPr sz="7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7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3" name="Google Shape;43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8200" y="5348407"/>
            <a:ext cx="2177868" cy="79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83780" y="5566766"/>
            <a:ext cx="2432538" cy="572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ustom Layout">
  <p:cSld name="5_Custom Layout"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62"/>
          <p:cNvSpPr/>
          <p:nvPr/>
        </p:nvSpPr>
        <p:spPr>
          <a:xfrm>
            <a:off x="6096000" y="-86497"/>
            <a:ext cx="6096000" cy="762411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4" name="Google Shape;324;p62"/>
          <p:cNvSpPr txBox="1"/>
          <p:nvPr>
            <p:ph type="title"/>
          </p:nvPr>
        </p:nvSpPr>
        <p:spPr>
          <a:xfrm>
            <a:off x="7147354" y="365125"/>
            <a:ext cx="3993292" cy="18714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5" name="Google Shape;325;p62"/>
          <p:cNvSpPr txBox="1"/>
          <p:nvPr>
            <p:ph idx="1" type="body"/>
          </p:nvPr>
        </p:nvSpPr>
        <p:spPr>
          <a:xfrm>
            <a:off x="7147354" y="2483708"/>
            <a:ext cx="3993292" cy="48314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Custom Layout">
  <p:cSld name="6_Custom Layout"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63"/>
          <p:cNvSpPr/>
          <p:nvPr/>
        </p:nvSpPr>
        <p:spPr>
          <a:xfrm>
            <a:off x="144380" y="0"/>
            <a:ext cx="5951620" cy="762411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8" name="Google Shape;328;p6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9" name="Google Shape;329;p63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0" name="Google Shape;330;p63"/>
          <p:cNvSpPr txBox="1"/>
          <p:nvPr/>
        </p:nvSpPr>
        <p:spPr>
          <a:xfrm>
            <a:off x="518984" y="365125"/>
            <a:ext cx="10365326" cy="18714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4400"/>
              <a:buFont typeface="Roboto"/>
              <a:buNone/>
            </a:pPr>
            <a:r>
              <a:rPr b="1" lang="en-US" sz="4400">
                <a:solidFill>
                  <a:srgbClr val="004F91"/>
                </a:solidFill>
                <a:latin typeface="Roboto"/>
                <a:ea typeface="Roboto"/>
                <a:cs typeface="Roboto"/>
                <a:sym typeface="Roboto"/>
              </a:rPr>
              <a:t>Click to edit Master title style</a:t>
            </a:r>
            <a:endParaRPr b="1" sz="4400">
              <a:solidFill>
                <a:srgbClr val="004F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1" name="Google Shape;331;p63"/>
          <p:cNvSpPr txBox="1"/>
          <p:nvPr>
            <p:ph idx="1" type="body"/>
          </p:nvPr>
        </p:nvSpPr>
        <p:spPr>
          <a:xfrm>
            <a:off x="518983" y="2483708"/>
            <a:ext cx="10834817" cy="31902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Custom Layout">
  <p:cSld name="14_Custom Layout"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64"/>
          <p:cNvSpPr txBox="1"/>
          <p:nvPr>
            <p:ph type="title"/>
          </p:nvPr>
        </p:nvSpPr>
        <p:spPr>
          <a:xfrm>
            <a:off x="518984" y="365125"/>
            <a:ext cx="10477262" cy="18714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4" name="Google Shape;334;p64"/>
          <p:cNvSpPr txBox="1"/>
          <p:nvPr>
            <p:ph idx="1" type="body"/>
          </p:nvPr>
        </p:nvSpPr>
        <p:spPr>
          <a:xfrm>
            <a:off x="518984" y="2483708"/>
            <a:ext cx="10477262" cy="34950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image or map">
  <p:cSld name="full image or map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65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37" name="Google Shape;337;p65"/>
          <p:cNvSpPr txBox="1"/>
          <p:nvPr>
            <p:ph type="title"/>
          </p:nvPr>
        </p:nvSpPr>
        <p:spPr>
          <a:xfrm>
            <a:off x="518984" y="365125"/>
            <a:ext cx="7964616" cy="18714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66"/>
          <p:cNvSpPr/>
          <p:nvPr>
            <p:ph idx="2" type="pic"/>
          </p:nvPr>
        </p:nvSpPr>
        <p:spPr>
          <a:xfrm>
            <a:off x="-35169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40" name="Google Shape;340;p66"/>
          <p:cNvSpPr txBox="1"/>
          <p:nvPr>
            <p:ph type="title"/>
          </p:nvPr>
        </p:nvSpPr>
        <p:spPr>
          <a:xfrm>
            <a:off x="6888480" y="365124"/>
            <a:ext cx="3993292" cy="54495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  <a:defRPr>
                <a:solidFill>
                  <a:schemeClr val="lt1"/>
                </a:solidFill>
                <a:highlight>
                  <a:srgbClr val="004F9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1" name="Google Shape;341;p66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2" name="Google Shape;342;p6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7"/>
          <p:cNvSpPr txBox="1"/>
          <p:nvPr>
            <p:ph type="title"/>
          </p:nvPr>
        </p:nvSpPr>
        <p:spPr>
          <a:xfrm>
            <a:off x="838199" y="365125"/>
            <a:ext cx="9905999" cy="18714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5" name="Google Shape;345;p67"/>
          <p:cNvSpPr txBox="1"/>
          <p:nvPr>
            <p:ph idx="1" type="body"/>
          </p:nvPr>
        </p:nvSpPr>
        <p:spPr>
          <a:xfrm>
            <a:off x="838200" y="1642182"/>
            <a:ext cx="4906108" cy="187144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6" name="Google Shape;346;p67"/>
          <p:cNvSpPr txBox="1"/>
          <p:nvPr>
            <p:ph idx="2" type="body"/>
          </p:nvPr>
        </p:nvSpPr>
        <p:spPr>
          <a:xfrm>
            <a:off x="6096000" y="1642182"/>
            <a:ext cx="4906108" cy="187144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2pPr>
            <a:lvl3pPr indent="-355600" lvl="2" marL="1371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7" name="Google Shape;347;p67"/>
          <p:cNvSpPr txBox="1"/>
          <p:nvPr>
            <p:ph idx="3" type="body"/>
          </p:nvPr>
        </p:nvSpPr>
        <p:spPr>
          <a:xfrm>
            <a:off x="838199" y="4280094"/>
            <a:ext cx="4906108" cy="187144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8" name="Google Shape;348;p67"/>
          <p:cNvSpPr txBox="1"/>
          <p:nvPr>
            <p:ph idx="4" type="body"/>
          </p:nvPr>
        </p:nvSpPr>
        <p:spPr>
          <a:xfrm>
            <a:off x="6095999" y="4280094"/>
            <a:ext cx="4906108" cy="187144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2pPr>
            <a:lvl3pPr indent="-355600" lvl="2" marL="1371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9" name="Google Shape;349;p67"/>
          <p:cNvSpPr/>
          <p:nvPr>
            <p:ph idx="5" type="chart"/>
          </p:nvPr>
        </p:nvSpPr>
        <p:spPr>
          <a:xfrm>
            <a:off x="4618403" y="2531746"/>
            <a:ext cx="2603500" cy="26019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50" name="Google Shape;350;p67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1" name="Google Shape;351;p6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Custom Layout">
  <p:cSld name="16_Custom Layout"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68"/>
          <p:cNvSpPr txBox="1"/>
          <p:nvPr>
            <p:ph type="title"/>
          </p:nvPr>
        </p:nvSpPr>
        <p:spPr>
          <a:xfrm>
            <a:off x="838199" y="365125"/>
            <a:ext cx="9905999" cy="18714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4" name="Google Shape;354;p68"/>
          <p:cNvSpPr txBox="1"/>
          <p:nvPr>
            <p:ph idx="1" type="body"/>
          </p:nvPr>
        </p:nvSpPr>
        <p:spPr>
          <a:xfrm>
            <a:off x="838200" y="1642182"/>
            <a:ext cx="4906108" cy="1871448"/>
          </a:xfrm>
          <a:prstGeom prst="rect">
            <a:avLst/>
          </a:prstGeom>
          <a:noFill/>
          <a:ln cap="flat" cmpd="sng" w="9525">
            <a:solidFill>
              <a:srgbClr val="AA22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5" name="Google Shape;355;p68"/>
          <p:cNvSpPr txBox="1"/>
          <p:nvPr>
            <p:ph idx="2" type="body"/>
          </p:nvPr>
        </p:nvSpPr>
        <p:spPr>
          <a:xfrm>
            <a:off x="6096000" y="1642182"/>
            <a:ext cx="4906108" cy="1871448"/>
          </a:xfrm>
          <a:prstGeom prst="rect">
            <a:avLst/>
          </a:prstGeom>
          <a:noFill/>
          <a:ln cap="flat" cmpd="sng" w="9525">
            <a:solidFill>
              <a:srgbClr val="D87A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2pPr>
            <a:lvl3pPr indent="-355600" lvl="2" marL="1371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6" name="Google Shape;356;p68"/>
          <p:cNvSpPr txBox="1"/>
          <p:nvPr>
            <p:ph idx="3" type="body"/>
          </p:nvPr>
        </p:nvSpPr>
        <p:spPr>
          <a:xfrm>
            <a:off x="838199" y="4280094"/>
            <a:ext cx="4906108" cy="1871448"/>
          </a:xfrm>
          <a:prstGeom prst="rect">
            <a:avLst/>
          </a:prstGeom>
          <a:noFill/>
          <a:ln cap="flat" cmpd="sng" w="9525">
            <a:solidFill>
              <a:srgbClr val="843C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7" name="Google Shape;357;p68"/>
          <p:cNvSpPr txBox="1"/>
          <p:nvPr>
            <p:ph idx="4" type="body"/>
          </p:nvPr>
        </p:nvSpPr>
        <p:spPr>
          <a:xfrm>
            <a:off x="6095999" y="4280094"/>
            <a:ext cx="4906108" cy="1871448"/>
          </a:xfrm>
          <a:prstGeom prst="rect">
            <a:avLst/>
          </a:prstGeom>
          <a:noFill/>
          <a:ln cap="flat" cmpd="sng" w="9525">
            <a:solidFill>
              <a:srgbClr val="0F9F9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2pPr>
            <a:lvl3pPr indent="-355600" lvl="2" marL="1371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8" name="Google Shape;358;p68"/>
          <p:cNvSpPr/>
          <p:nvPr>
            <p:ph idx="5" type="chart"/>
          </p:nvPr>
        </p:nvSpPr>
        <p:spPr>
          <a:xfrm>
            <a:off x="4618403" y="2531746"/>
            <a:ext cx="2603500" cy="26019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59" name="Google Shape;359;p68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0" name="Google Shape;360;p6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Custom Layout">
  <p:cSld name="17_Custom Layout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69"/>
          <p:cNvSpPr txBox="1"/>
          <p:nvPr>
            <p:ph type="title"/>
          </p:nvPr>
        </p:nvSpPr>
        <p:spPr>
          <a:xfrm>
            <a:off x="838199" y="365125"/>
            <a:ext cx="9905999" cy="18714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3" name="Google Shape;363;p69"/>
          <p:cNvSpPr txBox="1"/>
          <p:nvPr>
            <p:ph idx="1" type="body"/>
          </p:nvPr>
        </p:nvSpPr>
        <p:spPr>
          <a:xfrm>
            <a:off x="838199" y="1642182"/>
            <a:ext cx="10415955" cy="908597"/>
          </a:xfrm>
          <a:prstGeom prst="rect">
            <a:avLst/>
          </a:prstGeom>
          <a:noFill/>
          <a:ln cap="flat" cmpd="sng" w="9525">
            <a:solidFill>
              <a:srgbClr val="AA22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1800000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4" name="Google Shape;364;p69"/>
          <p:cNvSpPr txBox="1"/>
          <p:nvPr>
            <p:ph idx="2" type="body"/>
          </p:nvPr>
        </p:nvSpPr>
        <p:spPr>
          <a:xfrm>
            <a:off x="838198" y="2797879"/>
            <a:ext cx="10415955" cy="908597"/>
          </a:xfrm>
          <a:prstGeom prst="rect">
            <a:avLst/>
          </a:prstGeom>
          <a:noFill/>
          <a:ln cap="flat" cmpd="sng" w="9525">
            <a:solidFill>
              <a:srgbClr val="D87A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1800000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5" name="Google Shape;365;p69"/>
          <p:cNvSpPr txBox="1"/>
          <p:nvPr>
            <p:ph idx="3" type="body"/>
          </p:nvPr>
        </p:nvSpPr>
        <p:spPr>
          <a:xfrm>
            <a:off x="838198" y="3884484"/>
            <a:ext cx="10415955" cy="908597"/>
          </a:xfrm>
          <a:prstGeom prst="rect">
            <a:avLst/>
          </a:prstGeom>
          <a:noFill/>
          <a:ln cap="flat" cmpd="sng" w="9525">
            <a:solidFill>
              <a:srgbClr val="843C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1800000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6" name="Google Shape;366;p69"/>
          <p:cNvSpPr txBox="1"/>
          <p:nvPr>
            <p:ph idx="4" type="body"/>
          </p:nvPr>
        </p:nvSpPr>
        <p:spPr>
          <a:xfrm>
            <a:off x="838198" y="4971089"/>
            <a:ext cx="10415955" cy="908597"/>
          </a:xfrm>
          <a:prstGeom prst="rect">
            <a:avLst/>
          </a:prstGeom>
          <a:noFill/>
          <a:ln cap="flat" cmpd="sng" w="9525">
            <a:solidFill>
              <a:srgbClr val="0F9F9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1800000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7" name="Google Shape;367;p69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8" name="Google Shape;368;p6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9" name="Google Shape;369;p69"/>
          <p:cNvSpPr/>
          <p:nvPr>
            <p:ph idx="5" type="pic"/>
          </p:nvPr>
        </p:nvSpPr>
        <p:spPr>
          <a:xfrm>
            <a:off x="838200" y="1641475"/>
            <a:ext cx="1316038" cy="9096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370" name="Google Shape;370;p69"/>
          <p:cNvSpPr/>
          <p:nvPr>
            <p:ph idx="6" type="pic"/>
          </p:nvPr>
        </p:nvSpPr>
        <p:spPr>
          <a:xfrm>
            <a:off x="838198" y="2803594"/>
            <a:ext cx="1316038" cy="9096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371" name="Google Shape;371;p69"/>
          <p:cNvSpPr/>
          <p:nvPr>
            <p:ph idx="7" type="pic"/>
          </p:nvPr>
        </p:nvSpPr>
        <p:spPr>
          <a:xfrm>
            <a:off x="838198" y="3884484"/>
            <a:ext cx="1316038" cy="909638"/>
          </a:xfrm>
          <a:prstGeom prst="rect">
            <a:avLst/>
          </a:prstGeom>
          <a:solidFill>
            <a:srgbClr val="D39AA6"/>
          </a:solidFill>
          <a:ln>
            <a:noFill/>
          </a:ln>
        </p:spPr>
      </p:sp>
      <p:sp>
        <p:nvSpPr>
          <p:cNvPr id="372" name="Google Shape;372;p69"/>
          <p:cNvSpPr/>
          <p:nvPr>
            <p:ph idx="8" type="pic"/>
          </p:nvPr>
        </p:nvSpPr>
        <p:spPr>
          <a:xfrm>
            <a:off x="838198" y="4964333"/>
            <a:ext cx="1316038" cy="9096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Custom Layout">
  <p:cSld name="18_Custom Layout"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70"/>
          <p:cNvSpPr txBox="1"/>
          <p:nvPr>
            <p:ph type="title"/>
          </p:nvPr>
        </p:nvSpPr>
        <p:spPr>
          <a:xfrm>
            <a:off x="838199" y="365125"/>
            <a:ext cx="9905999" cy="18714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5" name="Google Shape;375;p70"/>
          <p:cNvSpPr txBox="1"/>
          <p:nvPr>
            <p:ph idx="1" type="body"/>
          </p:nvPr>
        </p:nvSpPr>
        <p:spPr>
          <a:xfrm>
            <a:off x="838199" y="1642182"/>
            <a:ext cx="10415955" cy="1307276"/>
          </a:xfrm>
          <a:prstGeom prst="rect">
            <a:avLst/>
          </a:prstGeom>
          <a:noFill/>
          <a:ln cap="flat" cmpd="sng" w="9525">
            <a:solidFill>
              <a:srgbClr val="AA22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1800000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6" name="Google Shape;376;p70"/>
          <p:cNvSpPr txBox="1"/>
          <p:nvPr>
            <p:ph idx="2" type="body"/>
          </p:nvPr>
        </p:nvSpPr>
        <p:spPr>
          <a:xfrm>
            <a:off x="838198" y="3197121"/>
            <a:ext cx="10415955" cy="1307276"/>
          </a:xfrm>
          <a:prstGeom prst="rect">
            <a:avLst/>
          </a:prstGeom>
          <a:noFill/>
          <a:ln cap="flat" cmpd="sng" w="9525">
            <a:solidFill>
              <a:srgbClr val="D87A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1800000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7" name="Google Shape;377;p70"/>
          <p:cNvSpPr txBox="1"/>
          <p:nvPr>
            <p:ph idx="3" type="body"/>
          </p:nvPr>
        </p:nvSpPr>
        <p:spPr>
          <a:xfrm>
            <a:off x="838198" y="4737924"/>
            <a:ext cx="10415955" cy="1307276"/>
          </a:xfrm>
          <a:prstGeom prst="rect">
            <a:avLst/>
          </a:prstGeom>
          <a:noFill/>
          <a:ln cap="flat" cmpd="sng" w="9525">
            <a:solidFill>
              <a:srgbClr val="0F9F9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1800000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8" name="Google Shape;378;p70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9" name="Google Shape;379;p7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0" name="Google Shape;380;p70"/>
          <p:cNvSpPr/>
          <p:nvPr>
            <p:ph idx="4" type="pic"/>
          </p:nvPr>
        </p:nvSpPr>
        <p:spPr>
          <a:xfrm>
            <a:off x="838200" y="1641475"/>
            <a:ext cx="1316038" cy="13087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381" name="Google Shape;381;p70"/>
          <p:cNvSpPr/>
          <p:nvPr>
            <p:ph idx="5" type="pic"/>
          </p:nvPr>
        </p:nvSpPr>
        <p:spPr>
          <a:xfrm>
            <a:off x="838198" y="3202836"/>
            <a:ext cx="1316038" cy="13087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382" name="Google Shape;382;p70"/>
          <p:cNvSpPr/>
          <p:nvPr>
            <p:ph idx="6" type="pic"/>
          </p:nvPr>
        </p:nvSpPr>
        <p:spPr>
          <a:xfrm>
            <a:off x="838198" y="4737924"/>
            <a:ext cx="1316038" cy="13087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7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5" name="Google Shape;385;p71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6" name="Google Shape;386;p7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7" name="Google Shape;387;p71"/>
          <p:cNvSpPr/>
          <p:nvPr>
            <p:ph idx="2" type="chart"/>
          </p:nvPr>
        </p:nvSpPr>
        <p:spPr>
          <a:xfrm>
            <a:off x="838200" y="1900237"/>
            <a:ext cx="10515599" cy="4246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 Blue title" showMasterSp="0">
  <p:cSld name="1_Title Slide Blue title">
    <p:bg>
      <p:bgPr>
        <a:solidFill>
          <a:schemeClr val="lt1">
            <a:alpha val="0"/>
          </a:schemeClr>
        </a:soli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/>
          <p:nvPr>
            <p:ph idx="2" type="pic"/>
          </p:nvPr>
        </p:nvSpPr>
        <p:spPr>
          <a:xfrm>
            <a:off x="0" y="0"/>
            <a:ext cx="12192000" cy="3681413"/>
          </a:xfrm>
          <a:prstGeom prst="rect">
            <a:avLst/>
          </a:prstGeom>
          <a:noFill/>
          <a:ln>
            <a:noFill/>
          </a:ln>
        </p:spPr>
      </p:sp>
      <p:sp>
        <p:nvSpPr>
          <p:cNvPr id="47" name="Google Shape;47;p18"/>
          <p:cNvSpPr txBox="1"/>
          <p:nvPr>
            <p:ph idx="1" type="subTitle"/>
          </p:nvPr>
        </p:nvSpPr>
        <p:spPr>
          <a:xfrm>
            <a:off x="1524000" y="3850671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8" name="Google Shape;48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" name="Google Shape;49;p18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8"/>
          <p:cNvSpPr txBox="1"/>
          <p:nvPr>
            <p:ph type="title"/>
          </p:nvPr>
        </p:nvSpPr>
        <p:spPr>
          <a:xfrm>
            <a:off x="1524000" y="308800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black and white sign with white text&#10;&#10;Description automatically generated" id="51" name="Google Shape;51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82200" y="163108"/>
            <a:ext cx="1873405" cy="68072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descr="A black rectangular sign with blue and orange squares&#10;&#10;Description automatically generated" id="52" name="Google Shape;5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5645172"/>
            <a:ext cx="2430162" cy="572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30762" y="257588"/>
            <a:ext cx="3226776" cy="117249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72"/>
          <p:cNvSpPr txBox="1"/>
          <p:nvPr>
            <p:ph type="title"/>
          </p:nvPr>
        </p:nvSpPr>
        <p:spPr>
          <a:xfrm>
            <a:off x="831850" y="1709738"/>
            <a:ext cx="10515600" cy="13077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6000"/>
              <a:buFont typeface="Roboto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0" name="Google Shape;390;p72"/>
          <p:cNvSpPr txBox="1"/>
          <p:nvPr>
            <p:ph idx="1" type="body"/>
          </p:nvPr>
        </p:nvSpPr>
        <p:spPr>
          <a:xfrm>
            <a:off x="831850" y="3017521"/>
            <a:ext cx="10515600" cy="30721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C7C7C"/>
              </a:buClr>
              <a:buSzPts val="2400"/>
              <a:buNone/>
              <a:defRPr b="0" i="0" sz="2400">
                <a:solidFill>
                  <a:srgbClr val="7C7C7C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C7C7C"/>
              </a:buClr>
              <a:buSzPts val="2000"/>
              <a:buNone/>
              <a:defRPr sz="2000">
                <a:solidFill>
                  <a:srgbClr val="7C7C7C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C7C7C"/>
              </a:buClr>
              <a:buSzPts val="1800"/>
              <a:buNone/>
              <a:defRPr sz="1800">
                <a:solidFill>
                  <a:srgbClr val="7C7C7C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C7C7C"/>
              </a:buClr>
              <a:buSzPts val="1600"/>
              <a:buNone/>
              <a:defRPr sz="1600">
                <a:solidFill>
                  <a:srgbClr val="7C7C7C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C7C7C"/>
              </a:buClr>
              <a:buSzPts val="1600"/>
              <a:buNone/>
              <a:defRPr sz="1600">
                <a:solidFill>
                  <a:srgbClr val="7C7C7C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C7C7C"/>
              </a:buClr>
              <a:buSzPts val="1600"/>
              <a:buNone/>
              <a:defRPr sz="1600">
                <a:solidFill>
                  <a:srgbClr val="7C7C7C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C7C7C"/>
              </a:buClr>
              <a:buSzPts val="1600"/>
              <a:buNone/>
              <a:defRPr sz="1600">
                <a:solidFill>
                  <a:srgbClr val="7C7C7C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C7C7C"/>
              </a:buClr>
              <a:buSzPts val="1600"/>
              <a:buNone/>
              <a:defRPr sz="1600">
                <a:solidFill>
                  <a:srgbClr val="7C7C7C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C7C7C"/>
              </a:buClr>
              <a:buSzPts val="1600"/>
              <a:buNone/>
              <a:defRPr sz="1600">
                <a:solidFill>
                  <a:srgbClr val="7C7C7C"/>
                </a:solidFill>
              </a:defRPr>
            </a:lvl9pPr>
          </a:lstStyle>
          <a:p/>
        </p:txBody>
      </p:sp>
      <p:sp>
        <p:nvSpPr>
          <p:cNvPr id="391" name="Google Shape;391;p72"/>
          <p:cNvSpPr txBox="1"/>
          <p:nvPr>
            <p:ph idx="11" type="ftr"/>
          </p:nvPr>
        </p:nvSpPr>
        <p:spPr>
          <a:xfrm>
            <a:off x="838200" y="633168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2" name="Google Shape;392;p7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7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5" name="Google Shape;395;p7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6" name="Google Shape;396;p7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7" name="Google Shape;397;p73"/>
          <p:cNvSpPr txBox="1"/>
          <p:nvPr>
            <p:ph idx="11" type="ftr"/>
          </p:nvPr>
        </p:nvSpPr>
        <p:spPr>
          <a:xfrm>
            <a:off x="838200" y="6356349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8" name="Google Shape;398;p7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7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1" name="Google Shape;401;p7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02" name="Google Shape;402;p7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3" name="Google Shape;403;p7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04" name="Google Shape;404;p7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5" name="Google Shape;405;p7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06" name="Google Shape;406;p74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7" name="Google Shape;407;p7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7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0" name="Google Shape;410;p7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11" name="Google Shape;411;p75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2" name="Google Shape;412;p7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7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15" name="Google Shape;415;p76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6" name="Google Shape;416;p7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7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3200"/>
              <a:buFont typeface="Robo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9" name="Google Shape;419;p7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b="0" i="0" sz="3200">
                <a:latin typeface="Roboto"/>
                <a:ea typeface="Roboto"/>
                <a:cs typeface="Roboto"/>
                <a:sym typeface="Roboto"/>
              </a:defRPr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 sz="2800"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 sz="2400">
                <a:latin typeface="Roboto"/>
                <a:ea typeface="Roboto"/>
                <a:cs typeface="Roboto"/>
                <a:sym typeface="Roboto"/>
              </a:defRPr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 sz="2000">
                <a:latin typeface="Roboto"/>
                <a:ea typeface="Roboto"/>
                <a:cs typeface="Roboto"/>
                <a:sym typeface="Roboto"/>
              </a:defRPr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 sz="2000">
                <a:latin typeface="Roboto"/>
                <a:ea typeface="Roboto"/>
                <a:cs typeface="Roboto"/>
                <a:sym typeface="Roboto"/>
              </a:defRPr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420" name="Google Shape;420;p7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21" name="Google Shape;421;p7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22" name="Google Shape;422;p77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3" name="Google Shape;423;p7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7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3200"/>
              <a:buFont typeface="Robo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6" name="Google Shape;426;p78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27" name="Google Shape;427;p7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28" name="Google Shape;428;p7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29" name="Google Shape;429;p78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0" name="Google Shape;430;p7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7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3" name="Google Shape;433;p7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4" name="Google Shape;434;p7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35" name="Google Shape;435;p79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6" name="Google Shape;436;p7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 type="vertTitleAndTx">
  <p:cSld name="VERTICAL_TITLE_AND_VERTICAL_TEXT"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80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9" name="Google Shape;439;p80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0" name="Google Shape;440;p8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41" name="Google Shape;441;p80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2" name="Google Shape;442;p8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Custom Layout">
  <p:cSld name="7_Custom Layout"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81"/>
          <p:cNvSpPr/>
          <p:nvPr>
            <p:ph idx="2" type="pic"/>
          </p:nvPr>
        </p:nvSpPr>
        <p:spPr>
          <a:xfrm>
            <a:off x="0" y="-86497"/>
            <a:ext cx="12192000" cy="694449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45" name="Google Shape;445;p81"/>
          <p:cNvSpPr/>
          <p:nvPr/>
        </p:nvSpPr>
        <p:spPr>
          <a:xfrm>
            <a:off x="0" y="-86497"/>
            <a:ext cx="6096000" cy="6944497"/>
          </a:xfrm>
          <a:prstGeom prst="rect">
            <a:avLst/>
          </a:prstGeom>
          <a:gradFill>
            <a:gsLst>
              <a:gs pos="0">
                <a:srgbClr val="FCF7F8"/>
              </a:gs>
              <a:gs pos="18000">
                <a:srgbClr val="FCF7F8"/>
              </a:gs>
              <a:gs pos="69000">
                <a:srgbClr val="CFD3D6"/>
              </a:gs>
              <a:gs pos="100000">
                <a:srgbClr val="AAAAAA">
                  <a:alpha val="54901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6" name="Google Shape;446;p81"/>
          <p:cNvSpPr txBox="1"/>
          <p:nvPr>
            <p:ph type="title"/>
          </p:nvPr>
        </p:nvSpPr>
        <p:spPr>
          <a:xfrm>
            <a:off x="838200" y="365125"/>
            <a:ext cx="3993292" cy="18714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7" name="Google Shape;447;p81"/>
          <p:cNvSpPr txBox="1"/>
          <p:nvPr>
            <p:ph idx="1" type="body"/>
          </p:nvPr>
        </p:nvSpPr>
        <p:spPr>
          <a:xfrm>
            <a:off x="838200" y="2483708"/>
            <a:ext cx="3993292" cy="48314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 - plain box text" showMasterSp="0">
  <p:cSld name="3_Title Slide - plain box 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"/>
              <a:buNone/>
              <a:defRPr sz="6000">
                <a:solidFill>
                  <a:schemeClr val="lt1"/>
                </a:solidFill>
                <a:highlight>
                  <a:srgbClr val="004F9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9"/>
          <p:cNvSpPr txBox="1"/>
          <p:nvPr>
            <p:ph idx="1" type="subTitle"/>
          </p:nvPr>
        </p:nvSpPr>
        <p:spPr>
          <a:xfrm>
            <a:off x="1524000" y="3850671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7" name="Google Shape;57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black rectangular sign with blue and orange squares&#10;&#10;Description automatically generated" id="58" name="Google Shape;58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24000" y="5645172"/>
            <a:ext cx="2430162" cy="572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82200" y="164726"/>
            <a:ext cx="1873405" cy="67748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9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Custom Layout">
  <p:cSld name="15_Custom Layout"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82"/>
          <p:cNvSpPr/>
          <p:nvPr>
            <p:ph idx="2" type="pic"/>
          </p:nvPr>
        </p:nvSpPr>
        <p:spPr>
          <a:xfrm>
            <a:off x="0" y="-86497"/>
            <a:ext cx="12192000" cy="694449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50" name="Google Shape;450;p82"/>
          <p:cNvSpPr/>
          <p:nvPr/>
        </p:nvSpPr>
        <p:spPr>
          <a:xfrm>
            <a:off x="6096000" y="-1356497"/>
            <a:ext cx="6096000" cy="8214497"/>
          </a:xfrm>
          <a:prstGeom prst="rect">
            <a:avLst/>
          </a:prstGeom>
          <a:gradFill>
            <a:gsLst>
              <a:gs pos="0">
                <a:srgbClr val="FCF7F8"/>
              </a:gs>
              <a:gs pos="18000">
                <a:srgbClr val="FCF7F8"/>
              </a:gs>
              <a:gs pos="69000">
                <a:srgbClr val="CFD3D6"/>
              </a:gs>
              <a:gs pos="100000">
                <a:srgbClr val="AAAAAA">
                  <a:alpha val="54901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1" name="Google Shape;451;p82"/>
          <p:cNvSpPr txBox="1"/>
          <p:nvPr>
            <p:ph type="title"/>
          </p:nvPr>
        </p:nvSpPr>
        <p:spPr>
          <a:xfrm>
            <a:off x="6934200" y="-904875"/>
            <a:ext cx="3993292" cy="18714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2" name="Google Shape;452;p82"/>
          <p:cNvSpPr txBox="1"/>
          <p:nvPr>
            <p:ph idx="1" type="body"/>
          </p:nvPr>
        </p:nvSpPr>
        <p:spPr>
          <a:xfrm>
            <a:off x="6934200" y="1213708"/>
            <a:ext cx="3993292" cy="48314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bg>
      <p:bgPr>
        <a:solidFill>
          <a:srgbClr val="E4E3E2"/>
        </a:solidFill>
      </p:bgPr>
    </p:bg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83"/>
          <p:cNvSpPr txBox="1"/>
          <p:nvPr>
            <p:ph type="title"/>
          </p:nvPr>
        </p:nvSpPr>
        <p:spPr>
          <a:xfrm>
            <a:off x="838200" y="365125"/>
            <a:ext cx="582209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5" name="Google Shape;455;p83"/>
          <p:cNvSpPr txBox="1"/>
          <p:nvPr>
            <p:ph idx="1" type="body"/>
          </p:nvPr>
        </p:nvSpPr>
        <p:spPr>
          <a:xfrm>
            <a:off x="838200" y="1825625"/>
            <a:ext cx="5822092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6" name="Google Shape;456;p83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7" name="Google Shape;457;p8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8" name="Google Shape;458;p83"/>
          <p:cNvSpPr/>
          <p:nvPr>
            <p:ph idx="2" type="pic"/>
          </p:nvPr>
        </p:nvSpPr>
        <p:spPr>
          <a:xfrm>
            <a:off x="8118475" y="259493"/>
            <a:ext cx="4287838" cy="2829696"/>
          </a:xfrm>
          <a:prstGeom prst="rect">
            <a:avLst/>
          </a:prstGeom>
          <a:solidFill>
            <a:srgbClr val="BE152B"/>
          </a:solidFill>
          <a:ln>
            <a:noFill/>
          </a:ln>
        </p:spPr>
      </p:sp>
      <p:sp>
        <p:nvSpPr>
          <p:cNvPr id="459" name="Google Shape;459;p83"/>
          <p:cNvSpPr/>
          <p:nvPr>
            <p:ph idx="3" type="pic"/>
          </p:nvPr>
        </p:nvSpPr>
        <p:spPr>
          <a:xfrm>
            <a:off x="8122723" y="3200400"/>
            <a:ext cx="4287838" cy="2976563"/>
          </a:xfrm>
          <a:prstGeom prst="rect">
            <a:avLst/>
          </a:prstGeom>
          <a:solidFill>
            <a:srgbClr val="BE152B"/>
          </a:solidFill>
          <a:ln>
            <a:noFill/>
          </a:ln>
        </p:spPr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">
  <p:cSld name="3_Title and Content">
    <p:bg>
      <p:bgPr>
        <a:solidFill>
          <a:srgbClr val="E4E3E2"/>
        </a:solidFill>
      </p:bgPr>
    </p:bg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8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2" name="Google Shape;462;p84"/>
          <p:cNvSpPr txBox="1"/>
          <p:nvPr>
            <p:ph idx="1" type="body"/>
          </p:nvPr>
        </p:nvSpPr>
        <p:spPr>
          <a:xfrm>
            <a:off x="838199" y="4305049"/>
            <a:ext cx="10515601" cy="18719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>
                <a:latin typeface="Roboto"/>
                <a:ea typeface="Roboto"/>
                <a:cs typeface="Roboto"/>
                <a:sym typeface="Roboto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>
                <a:latin typeface="Roboto"/>
                <a:ea typeface="Roboto"/>
                <a:cs typeface="Roboto"/>
                <a:sym typeface="Roboto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latin typeface="Roboto"/>
                <a:ea typeface="Roboto"/>
                <a:cs typeface="Roboto"/>
                <a:sym typeface="Roboto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3" name="Google Shape;463;p84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4" name="Google Shape;464;p8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5" name="Google Shape;465;p84"/>
          <p:cNvSpPr/>
          <p:nvPr>
            <p:ph idx="2" type="pic"/>
          </p:nvPr>
        </p:nvSpPr>
        <p:spPr>
          <a:xfrm>
            <a:off x="838200" y="1825625"/>
            <a:ext cx="2424059" cy="2344488"/>
          </a:xfrm>
          <a:prstGeom prst="rect">
            <a:avLst/>
          </a:prstGeom>
          <a:noFill/>
          <a:ln>
            <a:noFill/>
          </a:ln>
        </p:spPr>
      </p:sp>
      <p:sp>
        <p:nvSpPr>
          <p:cNvPr id="466" name="Google Shape;466;p84"/>
          <p:cNvSpPr/>
          <p:nvPr>
            <p:ph idx="3" type="pic"/>
          </p:nvPr>
        </p:nvSpPr>
        <p:spPr>
          <a:xfrm>
            <a:off x="3546885" y="1825625"/>
            <a:ext cx="2424059" cy="2344488"/>
          </a:xfrm>
          <a:prstGeom prst="rect">
            <a:avLst/>
          </a:prstGeom>
          <a:noFill/>
          <a:ln>
            <a:noFill/>
          </a:ln>
        </p:spPr>
      </p:sp>
      <p:sp>
        <p:nvSpPr>
          <p:cNvPr id="467" name="Google Shape;467;p84"/>
          <p:cNvSpPr/>
          <p:nvPr>
            <p:ph idx="4" type="pic"/>
          </p:nvPr>
        </p:nvSpPr>
        <p:spPr>
          <a:xfrm>
            <a:off x="8929741" y="1825625"/>
            <a:ext cx="2424059" cy="2344488"/>
          </a:xfrm>
          <a:prstGeom prst="rect">
            <a:avLst/>
          </a:prstGeom>
          <a:noFill/>
          <a:ln>
            <a:noFill/>
          </a:ln>
        </p:spPr>
      </p:sp>
      <p:sp>
        <p:nvSpPr>
          <p:cNvPr id="468" name="Google Shape;468;p84"/>
          <p:cNvSpPr/>
          <p:nvPr>
            <p:ph idx="5" type="pic"/>
          </p:nvPr>
        </p:nvSpPr>
        <p:spPr>
          <a:xfrm>
            <a:off x="6238313" y="1825624"/>
            <a:ext cx="2424059" cy="234448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Custom Layout">
  <p:cSld name="10_Custom Layout"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85"/>
          <p:cNvSpPr/>
          <p:nvPr/>
        </p:nvSpPr>
        <p:spPr>
          <a:xfrm>
            <a:off x="6096000" y="-86497"/>
            <a:ext cx="6096000" cy="762411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1" name="Google Shape;471;p85"/>
          <p:cNvSpPr txBox="1"/>
          <p:nvPr>
            <p:ph type="title"/>
          </p:nvPr>
        </p:nvSpPr>
        <p:spPr>
          <a:xfrm>
            <a:off x="943018" y="365125"/>
            <a:ext cx="3993292" cy="18714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2" name="Google Shape;472;p85"/>
          <p:cNvSpPr txBox="1"/>
          <p:nvPr>
            <p:ph idx="1" type="body"/>
          </p:nvPr>
        </p:nvSpPr>
        <p:spPr>
          <a:xfrm>
            <a:off x="4678474" y="2483708"/>
            <a:ext cx="3993292" cy="48314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3" name="Google Shape;473;p85"/>
          <p:cNvSpPr txBox="1"/>
          <p:nvPr>
            <p:ph idx="2" type="body"/>
          </p:nvPr>
        </p:nvSpPr>
        <p:spPr>
          <a:xfrm>
            <a:off x="943018" y="2483708"/>
            <a:ext cx="3993292" cy="48314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4" name="Google Shape;474;p85"/>
          <p:cNvSpPr/>
          <p:nvPr>
            <p:ph idx="3" type="pic"/>
          </p:nvPr>
        </p:nvSpPr>
        <p:spPr>
          <a:xfrm>
            <a:off x="9540240" y="-86497"/>
            <a:ext cx="2651760" cy="788906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Custom Layout">
  <p:cSld name="11_Custom Layout"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86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77" name="Google Shape;477;p86"/>
          <p:cNvSpPr txBox="1"/>
          <p:nvPr>
            <p:ph type="title"/>
          </p:nvPr>
        </p:nvSpPr>
        <p:spPr>
          <a:xfrm>
            <a:off x="6888480" y="365125"/>
            <a:ext cx="3993292" cy="18714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end">
  <p:cSld name="15_end"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87"/>
          <p:cNvSpPr txBox="1"/>
          <p:nvPr>
            <p:ph type="title"/>
          </p:nvPr>
        </p:nvSpPr>
        <p:spPr>
          <a:xfrm>
            <a:off x="838200" y="196024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4400"/>
              <a:buFont typeface="Roboto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0" name="Google Shape;480;p8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1" name="Google Shape;481;p87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2" name="Google Shape;482;p87"/>
          <p:cNvSpPr txBox="1"/>
          <p:nvPr>
            <p:ph idx="1" type="body"/>
          </p:nvPr>
        </p:nvSpPr>
        <p:spPr>
          <a:xfrm>
            <a:off x="838200" y="3429000"/>
            <a:ext cx="10515600" cy="1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83" name="Google Shape;483;p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499230" y="5116920"/>
            <a:ext cx="2854569" cy="1032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5389147"/>
            <a:ext cx="3226776" cy="760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Custom Layout">
  <p:cSld name="13_Custom Layout"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8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7" name="Google Shape;487;p88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8" name="Google Shape;488;p8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9" name="Google Shape;489;p88"/>
          <p:cNvSpPr/>
          <p:nvPr>
            <p:ph idx="2" type="chart"/>
          </p:nvPr>
        </p:nvSpPr>
        <p:spPr>
          <a:xfrm>
            <a:off x="838200" y="1690688"/>
            <a:ext cx="10515599" cy="4435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 showMasterSp="0">
  <p:cSld name="Title Slide 1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/>
          <p:nvPr>
            <p:ph idx="2" type="pic"/>
          </p:nvPr>
        </p:nvSpPr>
        <p:spPr>
          <a:xfrm>
            <a:off x="0" y="0"/>
            <a:ext cx="12192000" cy="3700463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20"/>
          <p:cNvSpPr txBox="1"/>
          <p:nvPr>
            <p:ph idx="1" type="subTitle"/>
          </p:nvPr>
        </p:nvSpPr>
        <p:spPr>
          <a:xfrm>
            <a:off x="1524000" y="3850671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64" name="Google Shape;64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black rectangular sign with blue and orange squares&#10;&#10;Description automatically generated" id="65" name="Google Shape;65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24000" y="5633921"/>
            <a:ext cx="2430162" cy="572438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20"/>
          <p:cNvSpPr txBox="1"/>
          <p:nvPr/>
        </p:nvSpPr>
        <p:spPr>
          <a:xfrm>
            <a:off x="1524000" y="3115837"/>
            <a:ext cx="10668000" cy="5659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1" i="0" lang="en-US" sz="4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CLICK TO EDIT MASTER SUB TITLE STYLE</a:t>
            </a:r>
            <a:endParaRPr/>
          </a:p>
        </p:txBody>
      </p:sp>
      <p:sp>
        <p:nvSpPr>
          <p:cNvPr id="67" name="Google Shape;67;p20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0"/>
          <p:cNvSpPr txBox="1"/>
          <p:nvPr/>
        </p:nvSpPr>
        <p:spPr>
          <a:xfrm>
            <a:off x="1524000" y="3115837"/>
            <a:ext cx="10668000" cy="5659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1" i="0" lang="en-US" sz="4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CLICK TO EDIT MASTER SUB TITLE STYLE</a:t>
            </a:r>
            <a:endParaRPr/>
          </a:p>
        </p:txBody>
      </p:sp>
      <p:pic>
        <p:nvPicPr>
          <p:cNvPr descr="A black and white sign with white text&#10;&#10;Description automatically generated" id="69" name="Google Shape;6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82200" y="163108"/>
            <a:ext cx="1873405" cy="6807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sign with white text&#10;&#10;Description automatically generated" id="70" name="Google Shape;7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82200" y="163108"/>
            <a:ext cx="1873405" cy="68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30762" y="257588"/>
            <a:ext cx="3226776" cy="1172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Slide - image box text" showMasterSp="0">
  <p:cSld name="4_Title Slide - image box 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1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2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"/>
              <a:buNone/>
              <a:defRPr sz="6000">
                <a:solidFill>
                  <a:schemeClr val="lt1"/>
                </a:solidFill>
                <a:highlight>
                  <a:srgbClr val="004F9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1"/>
          <p:cNvSpPr txBox="1"/>
          <p:nvPr>
            <p:ph idx="1" type="subTitle"/>
          </p:nvPr>
        </p:nvSpPr>
        <p:spPr>
          <a:xfrm>
            <a:off x="1524000" y="3850671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76" name="Google Shape;76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spcBef>
                <a:spcPts val="0"/>
              </a:spcBef>
              <a:buNone/>
              <a:defRPr b="0" i="0" sz="8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black rectangular sign with blue and orange squares&#10;&#10;Description automatically generated" id="77" name="Google Shape;77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24000" y="5645172"/>
            <a:ext cx="2430162" cy="572438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21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9" name="Google Shape;7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30762" y="257588"/>
            <a:ext cx="3226776" cy="1172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40.xml"/><Relationship Id="rId44" Type="http://schemas.openxmlformats.org/officeDocument/2006/relationships/slideLayout" Target="../slideLayouts/slideLayout43.xml"/><Relationship Id="rId43" Type="http://schemas.openxmlformats.org/officeDocument/2006/relationships/slideLayout" Target="../slideLayouts/slideLayout42.xml"/><Relationship Id="rId46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44.xml"/><Relationship Id="rId1" Type="http://schemas.openxmlformats.org/officeDocument/2006/relationships/image" Target="../media/image10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48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73" Type="http://schemas.openxmlformats.org/officeDocument/2006/relationships/slideLayout" Target="../slideLayouts/slideLayout72.xml"/><Relationship Id="rId72" Type="http://schemas.openxmlformats.org/officeDocument/2006/relationships/slideLayout" Target="../slideLayouts/slideLayout71.xml"/><Relationship Id="rId31" Type="http://schemas.openxmlformats.org/officeDocument/2006/relationships/slideLayout" Target="../slideLayouts/slideLayout30.xml"/><Relationship Id="rId75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29.xml"/><Relationship Id="rId74" Type="http://schemas.openxmlformats.org/officeDocument/2006/relationships/slideLayout" Target="../slideLayouts/slideLayout73.xml"/><Relationship Id="rId33" Type="http://schemas.openxmlformats.org/officeDocument/2006/relationships/slideLayout" Target="../slideLayouts/slideLayout32.xml"/><Relationship Id="rId77" Type="http://schemas.openxmlformats.org/officeDocument/2006/relationships/slideLayout" Target="../slideLayouts/slideLayout76.xml"/><Relationship Id="rId32" Type="http://schemas.openxmlformats.org/officeDocument/2006/relationships/slideLayout" Target="../slideLayouts/slideLayout31.xml"/><Relationship Id="rId76" Type="http://schemas.openxmlformats.org/officeDocument/2006/relationships/slideLayout" Target="../slideLayouts/slideLayout75.xml"/><Relationship Id="rId35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33.xml"/><Relationship Id="rId78" Type="http://schemas.openxmlformats.org/officeDocument/2006/relationships/theme" Target="../theme/theme2.xml"/><Relationship Id="rId71" Type="http://schemas.openxmlformats.org/officeDocument/2006/relationships/slideLayout" Target="../slideLayouts/slideLayout70.xml"/><Relationship Id="rId70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36.xml"/><Relationship Id="rId36" Type="http://schemas.openxmlformats.org/officeDocument/2006/relationships/slideLayout" Target="../slideLayouts/slideLayout35.xml"/><Relationship Id="rId39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37.xml"/><Relationship Id="rId62" Type="http://schemas.openxmlformats.org/officeDocument/2006/relationships/slideLayout" Target="../slideLayouts/slideLayout61.xml"/><Relationship Id="rId61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19.xml"/><Relationship Id="rId64" Type="http://schemas.openxmlformats.org/officeDocument/2006/relationships/slideLayout" Target="../slideLayouts/slideLayout63.xml"/><Relationship Id="rId63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21.xml"/><Relationship Id="rId66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20.xml"/><Relationship Id="rId65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23.xml"/><Relationship Id="rId68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22.xml"/><Relationship Id="rId67" Type="http://schemas.openxmlformats.org/officeDocument/2006/relationships/slideLayout" Target="../slideLayouts/slideLayout66.xml"/><Relationship Id="rId60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69" Type="http://schemas.openxmlformats.org/officeDocument/2006/relationships/slideLayout" Target="../slideLayouts/slideLayout68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8.xml"/><Relationship Id="rId51" Type="http://schemas.openxmlformats.org/officeDocument/2006/relationships/slideLayout" Target="../slideLayouts/slideLayout50.xml"/><Relationship Id="rId50" Type="http://schemas.openxmlformats.org/officeDocument/2006/relationships/slideLayout" Target="../slideLayouts/slideLayout49.xml"/><Relationship Id="rId53" Type="http://schemas.openxmlformats.org/officeDocument/2006/relationships/slideLayout" Target="../slideLayouts/slideLayout52.xml"/><Relationship Id="rId52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10.xml"/><Relationship Id="rId5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9.xml"/><Relationship Id="rId54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12.xml"/><Relationship Id="rId5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11.xml"/><Relationship Id="rId56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14.xml"/><Relationship Id="rId5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13.xml"/><Relationship Id="rId58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4400"/>
              <a:buFont typeface="Roboto"/>
              <a:buNone/>
              <a:defRPr b="1" i="0" sz="4400" u="none" cap="none" strike="noStrike">
                <a:solidFill>
                  <a:srgbClr val="004F9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2" name="Google Shape;12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p12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 u="none" cap="none" strike="noStrik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14" name="Google Shape;14;p1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 rot="-5400000">
            <a:off x="-3406140" y="3375659"/>
            <a:ext cx="6888480" cy="762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  <p:sldLayoutId id="2147483713" r:id="rId66"/>
    <p:sldLayoutId id="2147483714" r:id="rId67"/>
    <p:sldLayoutId id="2147483715" r:id="rId68"/>
    <p:sldLayoutId id="2147483716" r:id="rId69"/>
    <p:sldLayoutId id="2147483717" r:id="rId70"/>
    <p:sldLayoutId id="2147483718" r:id="rId71"/>
    <p:sldLayoutId id="2147483719" r:id="rId72"/>
    <p:sldLayoutId id="2147483720" r:id="rId73"/>
    <p:sldLayoutId id="2147483721" r:id="rId74"/>
    <p:sldLayoutId id="2147483722" r:id="rId75"/>
    <p:sldLayoutId id="2147483723" r:id="rId76"/>
    <p:sldLayoutId id="2147483724" r:id="rId7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xi.li@un.org" TargetMode="External"/><Relationship Id="rId4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jpg"/><Relationship Id="rId4" Type="http://schemas.openxmlformats.org/officeDocument/2006/relationships/image" Target="../media/image33.png"/><Relationship Id="rId5" Type="http://schemas.openxmlformats.org/officeDocument/2006/relationships/image" Target="../media/image3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hyperlink" Target="mailto:xi.li@un.org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5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Relationship Id="rId5" Type="http://schemas.openxmlformats.org/officeDocument/2006/relationships/image" Target="../media/image23.png"/><Relationship Id="rId6" Type="http://schemas.openxmlformats.org/officeDocument/2006/relationships/image" Target="../media/image19.png"/><Relationship Id="rId7" Type="http://schemas.openxmlformats.org/officeDocument/2006/relationships/image" Target="../media/image21.png"/><Relationship Id="rId8" Type="http://schemas.openxmlformats.org/officeDocument/2006/relationships/image" Target="../media/image2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vmlDrawing" Target="../drawings/vmlDrawing1.vml"/><Relationship Id="rId4" Type="http://schemas.openxmlformats.org/officeDocument/2006/relationships/image" Target="../media/image40.jpg"/><Relationship Id="rId9" Type="http://schemas.openxmlformats.org/officeDocument/2006/relationships/oleObject" Target="../embeddings/oleObject1.bin"/><Relationship Id="rId5" Type="http://schemas.openxmlformats.org/officeDocument/2006/relationships/image" Target="../media/image36.jpg"/><Relationship Id="rId6" Type="http://schemas.openxmlformats.org/officeDocument/2006/relationships/image" Target="../media/image42.jpg"/><Relationship Id="rId7" Type="http://schemas.openxmlformats.org/officeDocument/2006/relationships/image" Target="../media/image45.jpg"/><Relationship Id="rId8" Type="http://schemas.openxmlformats.org/officeDocument/2006/relationships/image" Target="../media/image38.jpg"/><Relationship Id="rId11" Type="http://schemas.openxmlformats.org/officeDocument/2006/relationships/image" Target="../media/image18.png"/><Relationship Id="rId10" Type="http://schemas.openxmlformats.org/officeDocument/2006/relationships/oleObject" Target="../embeddings/oleObject1.bin"/><Relationship Id="rId12" Type="http://schemas.openxmlformats.org/officeDocument/2006/relationships/image" Target="../media/image4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9" Type="http://schemas.openxmlformats.org/officeDocument/2006/relationships/image" Target="../media/image39.jpg"/><Relationship Id="rId5" Type="http://schemas.openxmlformats.org/officeDocument/2006/relationships/image" Target="../media/image43.jpg"/><Relationship Id="rId6" Type="http://schemas.openxmlformats.org/officeDocument/2006/relationships/image" Target="../media/image35.jpg"/><Relationship Id="rId7" Type="http://schemas.openxmlformats.org/officeDocument/2006/relationships/image" Target="../media/image37.png"/><Relationship Id="rId8" Type="http://schemas.openxmlformats.org/officeDocument/2006/relationships/image" Target="../media/image4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Relationship Id="rId4" Type="http://schemas.openxmlformats.org/officeDocument/2006/relationships/image" Target="../media/image31.png"/><Relationship Id="rId5" Type="http://schemas.openxmlformats.org/officeDocument/2006/relationships/image" Target="../media/image27.png"/><Relationship Id="rId6" Type="http://schemas.openxmlformats.org/officeDocument/2006/relationships/image" Target="../media/image3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Relationship Id="rId4" Type="http://schemas.openxmlformats.org/officeDocument/2006/relationships/hyperlink" Target="https://www.civildefence.govt.nz/resources/news-and-events/news-and-events/world-tsunami-awareness-day-take-steps-to-get-prepared" TargetMode="External"/><Relationship Id="rId5" Type="http://schemas.openxmlformats.org/officeDocument/2006/relationships/hyperlink" Target="https://islandtimes.org/whipps-declares-september-as-national-preparedness-month-urges-citizens-to-act/" TargetMode="External"/><Relationship Id="rId6" Type="http://schemas.openxmlformats.org/officeDocument/2006/relationships/hyperlink" Target="https://odpm.gov.tt/2025/11/05/%F0%9F%8C%8A-happy-world-tsunami-awareness-day/" TargetMode="External"/><Relationship Id="rId7" Type="http://schemas.openxmlformats.org/officeDocument/2006/relationships/hyperlink" Target="https://knowledge.aidr.org.au/resources/handbook-tsunami-planning-current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"/>
          <p:cNvSpPr txBox="1"/>
          <p:nvPr>
            <p:ph type="ctrTitle"/>
          </p:nvPr>
        </p:nvSpPr>
        <p:spPr>
          <a:xfrm>
            <a:off x="1524000" y="15414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3200"/>
              <a:buFont typeface="Roboto"/>
              <a:buNone/>
            </a:pPr>
            <a:r>
              <a:rPr lang="en-US" sz="3200"/>
              <a:t>World Tsunami Awareness Day</a:t>
            </a:r>
            <a:br>
              <a:rPr lang="en-US" sz="3200"/>
            </a:br>
            <a:br>
              <a:rPr lang="en-US" sz="3200"/>
            </a:br>
            <a:endParaRPr sz="2800"/>
          </a:p>
        </p:txBody>
      </p:sp>
      <p:sp>
        <p:nvSpPr>
          <p:cNvPr id="495" name="Google Shape;495;p1"/>
          <p:cNvSpPr txBox="1"/>
          <p:nvPr>
            <p:ph idx="1" type="subTitle"/>
          </p:nvPr>
        </p:nvSpPr>
        <p:spPr>
          <a:xfrm>
            <a:off x="1524000" y="3429000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084"/>
              </a:buClr>
              <a:buSzPct val="100000"/>
              <a:buNone/>
            </a:pPr>
            <a:r>
              <a:rPr lang="en-US" sz="2000">
                <a:solidFill>
                  <a:srgbClr val="004084"/>
                </a:solidFill>
              </a:rPr>
              <a:t>Louise Xi LI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F91"/>
              </a:buClr>
              <a:buSzPct val="100000"/>
              <a:buNone/>
            </a:pPr>
            <a:r>
              <a:rPr lang="en-US" sz="1600">
                <a:solidFill>
                  <a:srgbClr val="004F91"/>
                </a:solidFill>
                <a:latin typeface="Roboto Thin"/>
                <a:ea typeface="Roboto Thin"/>
                <a:cs typeface="Roboto Thin"/>
                <a:sym typeface="Roboto Thin"/>
              </a:rPr>
              <a:t>Head of Campaigns and Community, UNDRR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F91"/>
              </a:buClr>
              <a:buSzPct val="100000"/>
              <a:buNone/>
            </a:pPr>
            <a:r>
              <a:rPr lang="en-US" sz="1600" u="sng">
                <a:solidFill>
                  <a:srgbClr val="004F91"/>
                </a:solidFill>
                <a:latin typeface="Roboto Thin"/>
                <a:ea typeface="Roboto Thin"/>
                <a:cs typeface="Roboto Thin"/>
                <a:sym typeface="Roboto Thi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xi.li@un.org</a:t>
            </a:r>
            <a:r>
              <a:rPr lang="en-US" sz="1600">
                <a:solidFill>
                  <a:srgbClr val="004F91"/>
                </a:solidFill>
                <a:latin typeface="Roboto Thin"/>
                <a:ea typeface="Roboto Thin"/>
                <a:cs typeface="Roboto Thin"/>
                <a:sym typeface="Roboto Thin"/>
              </a:rPr>
              <a:t>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F91"/>
              </a:buClr>
              <a:buSzPct val="100000"/>
              <a:buNone/>
            </a:pPr>
            <a:r>
              <a:rPr lang="en-US" sz="1600">
                <a:solidFill>
                  <a:srgbClr val="004F91"/>
                </a:solidFill>
                <a:latin typeface="Roboto Thin"/>
                <a:ea typeface="Roboto Thin"/>
                <a:cs typeface="Roboto Thin"/>
                <a:sym typeface="Roboto Thin"/>
              </a:rPr>
              <a:t>March 2026</a:t>
            </a:r>
            <a:endParaRPr sz="1600">
              <a:solidFill>
                <a:srgbClr val="004F91"/>
              </a:solidFill>
              <a:latin typeface="Roboto Thin"/>
              <a:ea typeface="Roboto Thin"/>
              <a:cs typeface="Roboto Thin"/>
              <a:sym typeface="Roboto Thin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 </a:t>
            </a:r>
            <a:endParaRPr/>
          </a:p>
        </p:txBody>
      </p:sp>
      <p:pic>
        <p:nvPicPr>
          <p:cNvPr id="496" name="Google Shape;496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8550" y="268207"/>
            <a:ext cx="3943900" cy="1152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10"/>
          <p:cNvSpPr txBox="1"/>
          <p:nvPr/>
        </p:nvSpPr>
        <p:spPr>
          <a:xfrm>
            <a:off x="311573" y="134837"/>
            <a:ext cx="9433947" cy="1051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2400"/>
              <a:buFont typeface="Roboto"/>
              <a:buNone/>
            </a:pPr>
            <a:r>
              <a:rPr b="1" lang="en-US" sz="2400" u="sng">
                <a:solidFill>
                  <a:srgbClr val="004F91"/>
                </a:solidFill>
                <a:latin typeface="Roboto"/>
                <a:ea typeface="Roboto"/>
                <a:cs typeface="Roboto"/>
                <a:sym typeface="Roboto"/>
              </a:rPr>
              <a:t>Looking Ahead: </a:t>
            </a:r>
            <a:br>
              <a:rPr b="1" lang="en-US" sz="2400" u="sng">
                <a:solidFill>
                  <a:srgbClr val="004F9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lang="en-US" sz="2400" u="sng">
                <a:solidFill>
                  <a:srgbClr val="004F91"/>
                </a:solidFill>
                <a:latin typeface="Roboto"/>
                <a:ea typeface="Roboto"/>
                <a:cs typeface="Roboto"/>
                <a:sym typeface="Roboto"/>
              </a:rPr>
              <a:t>WTAD 2026: #GetToHighGround Campaign</a:t>
            </a:r>
            <a:endParaRPr b="1" sz="2400" u="sng">
              <a:solidFill>
                <a:srgbClr val="004F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8" name="Google Shape;598;p10"/>
          <p:cNvSpPr/>
          <p:nvPr/>
        </p:nvSpPr>
        <p:spPr>
          <a:xfrm>
            <a:off x="1845279" y="1275384"/>
            <a:ext cx="8501442" cy="1051864"/>
          </a:xfrm>
          <a:prstGeom prst="rect">
            <a:avLst/>
          </a:prstGeom>
          <a:solidFill>
            <a:srgbClr val="9FBDD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boto Black"/>
              <a:buNone/>
            </a:pPr>
            <a:r>
              <a:rPr lang="en-US" sz="24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Citizen Engagement: Building a culture of tsunami and other coastal hazards awareness for all people at risk</a:t>
            </a:r>
            <a:endParaRPr sz="24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599" name="Google Shape;599;p10"/>
          <p:cNvSpPr txBox="1"/>
          <p:nvPr/>
        </p:nvSpPr>
        <p:spPr>
          <a:xfrm>
            <a:off x="1933709" y="2039696"/>
            <a:ext cx="8082745" cy="1735350"/>
          </a:xfrm>
          <a:prstGeom prst="rect">
            <a:avLst/>
          </a:prstGeom>
          <a:noFill/>
          <a:ln>
            <a:noFill/>
          </a:ln>
        </p:spPr>
        <p:txBody>
          <a:bodyPr anchorCtr="0" anchor="t" bIns="52150" lIns="0" spcFirstLastPara="1" rIns="104300" wrap="square" tIns="52150">
            <a:noAutofit/>
          </a:bodyPr>
          <a:lstStyle/>
          <a:p>
            <a:pPr indent="-327025" lvl="0" marL="390525" marR="0" rtl="0" algn="l">
              <a:lnSpc>
                <a:spcPct val="140000"/>
              </a:lnSpc>
              <a:spcBef>
                <a:spcPts val="240"/>
              </a:spcBef>
              <a:spcAft>
                <a:spcPts val="0"/>
              </a:spcAft>
              <a:buClr>
                <a:srgbClr val="FF9933"/>
              </a:buClr>
              <a:buSzPts val="1000"/>
              <a:buFont typeface="Noto Sans Symbols"/>
              <a:buNone/>
            </a:pPr>
            <a:r>
              <a:t/>
            </a:r>
            <a:endParaRPr b="0" i="0" sz="1200">
              <a:solidFill>
                <a:srgbClr val="00408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90525" lvl="0" marL="390525" marR="0" rtl="0" algn="l">
              <a:lnSpc>
                <a:spcPct val="140000"/>
              </a:lnSpc>
              <a:spcBef>
                <a:spcPts val="280"/>
              </a:spcBef>
              <a:spcAft>
                <a:spcPts val="0"/>
              </a:spcAft>
              <a:buClr>
                <a:srgbClr val="FF9933"/>
              </a:buClr>
              <a:buSzPts val="1000"/>
              <a:buFont typeface="Noto Sans Symbols"/>
              <a:buChar char="▪"/>
            </a:pPr>
            <a:r>
              <a:rPr b="0" i="0" lang="en-US" sz="1400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</a:rPr>
              <a:t>Engaging citizens in symbolic walks along the tsunami evacuation routes </a:t>
            </a:r>
            <a:endParaRPr/>
          </a:p>
          <a:p>
            <a:pPr indent="-390525" lvl="0" marL="390525" marR="0" rtl="0" algn="l">
              <a:lnSpc>
                <a:spcPct val="140000"/>
              </a:lnSpc>
              <a:spcBef>
                <a:spcPts val="280"/>
              </a:spcBef>
              <a:spcAft>
                <a:spcPts val="0"/>
              </a:spcAft>
              <a:buClr>
                <a:srgbClr val="FF9933"/>
              </a:buClr>
              <a:buSzPts val="1000"/>
              <a:buFont typeface="Noto Sans Symbols"/>
              <a:buChar char="▪"/>
            </a:pPr>
            <a:r>
              <a:rPr b="0" i="0" lang="en-US" sz="1400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</a:rPr>
              <a:t>Country examples: </a:t>
            </a:r>
            <a:endParaRPr/>
          </a:p>
          <a:p>
            <a:pPr indent="-171450" lvl="2" marL="628650" marR="0" rtl="0" algn="l">
              <a:lnSpc>
                <a:spcPct val="140000"/>
              </a:lnSpc>
              <a:spcBef>
                <a:spcPts val="220"/>
              </a:spcBef>
              <a:spcAft>
                <a:spcPts val="0"/>
              </a:spcAft>
              <a:buClr>
                <a:srgbClr val="FF9933"/>
              </a:buClr>
              <a:buSzPts val="1000"/>
              <a:buFont typeface="Roboto"/>
              <a:buChar char="―"/>
            </a:pPr>
            <a:r>
              <a:rPr b="0" i="0" lang="en-US" sz="1100" u="none" cap="none" strike="noStrike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</a:rPr>
              <a:t>Mauritius: 250+ participants with a military marching band, training session after</a:t>
            </a:r>
            <a:endParaRPr/>
          </a:p>
          <a:p>
            <a:pPr indent="-171450" lvl="2" marL="628650" marR="0" rtl="0" algn="l">
              <a:lnSpc>
                <a:spcPct val="140000"/>
              </a:lnSpc>
              <a:spcBef>
                <a:spcPts val="220"/>
              </a:spcBef>
              <a:spcAft>
                <a:spcPts val="0"/>
              </a:spcAft>
              <a:buClr>
                <a:srgbClr val="FF9933"/>
              </a:buClr>
              <a:buSzPts val="1000"/>
              <a:buFont typeface="Roboto"/>
              <a:buChar char="―"/>
            </a:pPr>
            <a:r>
              <a:rPr b="0" i="0" lang="en-US" sz="1100" u="none" cap="none" strike="noStrike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</a:rPr>
              <a:t>Portugal: 100+ participants, Secretary of State for Home Affairs Patricia Gaspard</a:t>
            </a:r>
            <a:endParaRPr/>
          </a:p>
          <a:p>
            <a:pPr indent="-2286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286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A group of people holding a sign&#10;&#10;Description automatically generated with medium confidence" id="600" name="Google Shape;600;p10"/>
          <p:cNvPicPr preferRelativeResize="0"/>
          <p:nvPr/>
        </p:nvPicPr>
        <p:blipFill rotWithShape="1">
          <a:blip r:embed="rId3">
            <a:alphaModFix/>
          </a:blip>
          <a:srcRect b="0" l="0" r="0" t="11111"/>
          <a:stretch/>
        </p:blipFill>
        <p:spPr>
          <a:xfrm>
            <a:off x="2" y="3863728"/>
            <a:ext cx="4491406" cy="2994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91408" y="3863729"/>
            <a:ext cx="3209185" cy="29942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arge group of people posing for a photo&#10;&#10;Description automatically generated with medium confidence" id="602" name="Google Shape;602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00593" y="3863729"/>
            <a:ext cx="4491407" cy="2994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1"/>
          <p:cNvSpPr txBox="1"/>
          <p:nvPr>
            <p:ph type="title"/>
          </p:nvPr>
        </p:nvSpPr>
        <p:spPr>
          <a:xfrm>
            <a:off x="2580583" y="1052746"/>
            <a:ext cx="7342200" cy="14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 Black"/>
              <a:buNone/>
            </a:pPr>
            <a:r>
              <a:rPr lang="en-US" sz="4800">
                <a:latin typeface="Roboto Black"/>
                <a:ea typeface="Roboto Black"/>
                <a:cs typeface="Roboto Black"/>
                <a:sym typeface="Roboto Black"/>
              </a:rPr>
              <a:t>Reach out to collaborate </a:t>
            </a:r>
            <a:endParaRPr sz="480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608" name="Google Shape;608;p11"/>
          <p:cNvSpPr txBox="1"/>
          <p:nvPr/>
        </p:nvSpPr>
        <p:spPr>
          <a:xfrm>
            <a:off x="1524000" y="3429000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0" i="0" lang="en-U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Louise Xi LI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b="0" i="0" lang="en-US" sz="1600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rPr>
              <a:t>Head of Campaigns and Community, UNDRR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b="0" i="0" lang="en-US" sz="1600" u="sng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xi.li@un.org</a:t>
            </a:r>
            <a:r>
              <a:rPr b="0" i="0" lang="en-US" sz="1600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rPr>
              <a:t>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0" i="0" lang="en-US" sz="2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2800"/>
              <a:buFont typeface="Roboto"/>
              <a:buNone/>
            </a:pPr>
            <a:r>
              <a:rPr lang="en-US" sz="2800"/>
              <a:t> World Tsunami Awareness Day 2025</a:t>
            </a:r>
            <a:br>
              <a:rPr lang="en-US" sz="2800"/>
            </a:br>
            <a:r>
              <a:rPr lang="en-US" sz="2800"/>
              <a:t> </a:t>
            </a:r>
            <a:r>
              <a:rPr i="1" lang="en-US" sz="2800"/>
              <a:t>Be Tsunami Ready: Invest in Tsunami Preparedness</a:t>
            </a:r>
            <a:endParaRPr sz="2800"/>
          </a:p>
        </p:txBody>
      </p:sp>
      <p:sp>
        <p:nvSpPr>
          <p:cNvPr id="502" name="Google Shape;502;p2"/>
          <p:cNvSpPr txBox="1"/>
          <p:nvPr>
            <p:ph idx="1" type="body"/>
          </p:nvPr>
        </p:nvSpPr>
        <p:spPr>
          <a:xfrm>
            <a:off x="937257" y="1825625"/>
            <a:ext cx="9852662" cy="21638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ct val="100000"/>
              <a:buNone/>
            </a:pPr>
            <a:r>
              <a:rPr lang="en-US" sz="2100">
                <a:solidFill>
                  <a:srgbClr val="004084"/>
                </a:solidFill>
              </a:rPr>
              <a:t>Observed on 5 November under the theme Be Tsunami Ready: Invest in Tsunami Preparedness, WTAD 2025 advanced global tsunami preparedness, early warning, and community resilience. 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325"/>
              </a:spcBef>
              <a:spcAft>
                <a:spcPts val="0"/>
              </a:spcAft>
              <a:buClr>
                <a:srgbClr val="FF9933"/>
              </a:buClr>
              <a:buSzPct val="100000"/>
              <a:buNone/>
            </a:pPr>
            <a:r>
              <a:t/>
            </a:r>
            <a:endParaRPr sz="2100">
              <a:solidFill>
                <a:srgbClr val="004084"/>
              </a:solidFill>
            </a:endParaRPr>
          </a:p>
          <a:p>
            <a:pPr indent="0" lvl="0" marL="0" rtl="0" algn="l">
              <a:lnSpc>
                <a:spcPct val="130000"/>
              </a:lnSpc>
              <a:spcBef>
                <a:spcPts val="325"/>
              </a:spcBef>
              <a:spcAft>
                <a:spcPts val="0"/>
              </a:spcAft>
              <a:buClr>
                <a:srgbClr val="FF9933"/>
              </a:buClr>
              <a:buSzPct val="100000"/>
              <a:buNone/>
            </a:pPr>
            <a:r>
              <a:rPr lang="en-US" sz="2100">
                <a:solidFill>
                  <a:srgbClr val="004084"/>
                </a:solidFill>
              </a:rPr>
              <a:t>With the support of the Government of Japan, UNDRR implemented a year-long programme marking the Day’s 10th anniversary, combining global advocacy, policy engagement, public awareness, and community-based action, reinforcing the priorities of the Sendai Framework and the Early Warnings for All agenda.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800"/>
          </a:p>
        </p:txBody>
      </p:sp>
      <p:sp>
        <p:nvSpPr>
          <p:cNvPr id="503" name="Google Shape;503;p2"/>
          <p:cNvSpPr/>
          <p:nvPr/>
        </p:nvSpPr>
        <p:spPr>
          <a:xfrm>
            <a:off x="937257" y="3989492"/>
            <a:ext cx="3197013" cy="23097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4" name="Google Shape;504;p2"/>
          <p:cNvSpPr/>
          <p:nvPr/>
        </p:nvSpPr>
        <p:spPr>
          <a:xfrm>
            <a:off x="4232906" y="3989491"/>
            <a:ext cx="3197013" cy="2309707"/>
          </a:xfrm>
          <a:prstGeom prst="rect">
            <a:avLst/>
          </a:prstGeom>
          <a:solidFill>
            <a:srgbClr val="588EB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5" name="Google Shape;505;p2"/>
          <p:cNvSpPr/>
          <p:nvPr/>
        </p:nvSpPr>
        <p:spPr>
          <a:xfrm>
            <a:off x="7528559" y="3989491"/>
            <a:ext cx="3197013" cy="23097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6" name="Google Shape;506;p2"/>
          <p:cNvSpPr txBox="1"/>
          <p:nvPr/>
        </p:nvSpPr>
        <p:spPr>
          <a:xfrm>
            <a:off x="1128605" y="4327894"/>
            <a:ext cx="3135206" cy="16329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Global</a:t>
            </a:r>
            <a:r>
              <a:rPr b="0" i="0" lang="en-US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0" i="0" lang="en-US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Reach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360"/>
              </a:spcBef>
              <a:spcAft>
                <a:spcPts val="0"/>
              </a:spcAft>
              <a:buClr>
                <a:srgbClr val="FF9933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Events </a:t>
            </a:r>
            <a:r>
              <a:rPr b="0" i="0" lang="en-U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across Europe, Asia-Pacific, Americas, Pacific, and Middle East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7" name="Google Shape;507;p2"/>
          <p:cNvSpPr txBox="1"/>
          <p:nvPr/>
        </p:nvSpPr>
        <p:spPr>
          <a:xfrm>
            <a:off x="4491988" y="4456324"/>
            <a:ext cx="2743199" cy="12671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Multi-Stakeholder </a:t>
            </a:r>
            <a:endParaRPr b="0" i="0" sz="2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280"/>
              </a:spcBef>
              <a:spcAft>
                <a:spcPts val="0"/>
              </a:spcAft>
              <a:buClr>
                <a:srgbClr val="FF9933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Governments, UNESCO-IOC, academia, private sector, youth</a:t>
            </a:r>
            <a:endParaRPr/>
          </a:p>
        </p:txBody>
      </p:sp>
      <p:sp>
        <p:nvSpPr>
          <p:cNvPr id="508" name="Google Shape;508;p2"/>
          <p:cNvSpPr txBox="1"/>
          <p:nvPr/>
        </p:nvSpPr>
        <p:spPr>
          <a:xfrm>
            <a:off x="7633544" y="4456324"/>
            <a:ext cx="2987041" cy="12671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686.6 Million </a:t>
            </a:r>
            <a:r>
              <a:rPr b="0" i="0" lang="en-U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Media reach 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360"/>
              </a:spcBef>
              <a:spcAft>
                <a:spcPts val="0"/>
              </a:spcAft>
              <a:buClr>
                <a:srgbClr val="FF9933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36 </a:t>
            </a:r>
            <a:r>
              <a:rPr b="0" i="0" lang="en-U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media articles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360"/>
              </a:spcBef>
              <a:spcAft>
                <a:spcPts val="0"/>
              </a:spcAft>
              <a:buClr>
                <a:srgbClr val="FF9933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1.05 Million </a:t>
            </a:r>
            <a:r>
              <a:rPr b="0" i="0" lang="en-U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Social impressions</a:t>
            </a:r>
            <a:endParaRPr/>
          </a:p>
        </p:txBody>
      </p:sp>
      <p:sp>
        <p:nvSpPr>
          <p:cNvPr id="509" name="Google Shape;509;p2"/>
          <p:cNvSpPr/>
          <p:nvPr/>
        </p:nvSpPr>
        <p:spPr>
          <a:xfrm>
            <a:off x="1043093" y="1322494"/>
            <a:ext cx="1578187" cy="45719"/>
          </a:xfrm>
          <a:prstGeom prst="roundRect">
            <a:avLst>
              <a:gd fmla="val 16667" name="adj"/>
            </a:avLst>
          </a:prstGeom>
          <a:solidFill>
            <a:srgbClr val="004F91"/>
          </a:solidFill>
          <a:ln cap="flat" cmpd="sng" w="19050">
            <a:solidFill>
              <a:srgbClr val="004F9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"/>
          <p:cNvSpPr/>
          <p:nvPr/>
        </p:nvSpPr>
        <p:spPr>
          <a:xfrm>
            <a:off x="934718" y="1602377"/>
            <a:ext cx="4451049" cy="4572000"/>
          </a:xfrm>
          <a:prstGeom prst="rect">
            <a:avLst/>
          </a:prstGeom>
          <a:solidFill>
            <a:schemeClr val="accent6">
              <a:alpha val="50196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5" name="Google Shape;515;p3"/>
          <p:cNvSpPr txBox="1"/>
          <p:nvPr/>
        </p:nvSpPr>
        <p:spPr>
          <a:xfrm>
            <a:off x="988905" y="4865009"/>
            <a:ext cx="4219788" cy="10021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</a:rPr>
              <a:t>UN Secretary-General António Guterres issued a dedicated message urging sustained investment in preparedness.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16" name="Google Shape;51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4718" y="1602377"/>
            <a:ext cx="4454509" cy="2955447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3"/>
          <p:cNvSpPr txBox="1"/>
          <p:nvPr/>
        </p:nvSpPr>
        <p:spPr>
          <a:xfrm>
            <a:off x="838200" y="365126"/>
            <a:ext cx="10515600" cy="7186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4000"/>
              <a:buFont typeface="Roboto"/>
              <a:buNone/>
            </a:pPr>
            <a:r>
              <a:rPr b="1" i="0" lang="en-US" sz="4000" u="sng" cap="none" strike="noStrike">
                <a:solidFill>
                  <a:srgbClr val="004F91"/>
                </a:solidFill>
                <a:latin typeface="Roboto"/>
                <a:ea typeface="Roboto"/>
                <a:cs typeface="Roboto"/>
                <a:sym typeface="Roboto"/>
              </a:rPr>
              <a:t>High-Level UN Messaging</a:t>
            </a:r>
            <a:endParaRPr b="1" i="0" sz="4000" u="none" cap="none" strike="noStrike">
              <a:solidFill>
                <a:srgbClr val="004F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518" name="Google Shape;518;p3"/>
          <p:cNvGrpSpPr/>
          <p:nvPr/>
        </p:nvGrpSpPr>
        <p:grpSpPr>
          <a:xfrm>
            <a:off x="6376459" y="1602377"/>
            <a:ext cx="4880823" cy="4572000"/>
            <a:chOff x="6716101" y="1612053"/>
            <a:chExt cx="4880823" cy="4572000"/>
          </a:xfrm>
        </p:grpSpPr>
        <p:sp>
          <p:nvSpPr>
            <p:cNvPr id="519" name="Google Shape;519;p3"/>
            <p:cNvSpPr/>
            <p:nvPr/>
          </p:nvSpPr>
          <p:spPr>
            <a:xfrm>
              <a:off x="6716101" y="1612053"/>
              <a:ext cx="4880823" cy="4572000"/>
            </a:xfrm>
            <a:prstGeom prst="rect">
              <a:avLst/>
            </a:prstGeom>
            <a:solidFill>
              <a:schemeClr val="accent6">
                <a:alpha val="50196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20" name="Google Shape;520;p3"/>
            <p:cNvSpPr txBox="1"/>
            <p:nvPr/>
          </p:nvSpPr>
          <p:spPr>
            <a:xfrm>
              <a:off x="6899836" y="2019326"/>
              <a:ext cx="4509892" cy="10067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228600" lvl="0" marL="22860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9933"/>
                </a:buClr>
                <a:buSzPts val="1400"/>
                <a:buFont typeface="Arial"/>
                <a:buChar char="•"/>
              </a:pPr>
              <a:r>
                <a:rPr b="0" i="0" lang="en-US" sz="1400" u="none" cap="none" strike="noStrike">
                  <a:solidFill>
                    <a:srgbClr val="004084"/>
                  </a:solidFill>
                  <a:latin typeface="Roboto"/>
                  <a:ea typeface="Roboto"/>
                  <a:cs typeface="Roboto"/>
                  <a:sym typeface="Roboto"/>
                </a:rPr>
                <a:t>Special Representative of the Secretary-General for Disaster Risk Reduction, Kamal Kishore, amplified the campaign through a video address.</a:t>
              </a:r>
              <a:endParaRPr/>
            </a:p>
            <a:p>
              <a:pPr indent="0" lvl="0" marL="0" marR="0" rtl="0" algn="l">
                <a:lnSpc>
                  <a:spcPct val="13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FF9933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521" name="Google Shape;521;p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16101" y="3433354"/>
              <a:ext cx="4877363" cy="274102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4"/>
          <p:cNvSpPr txBox="1"/>
          <p:nvPr>
            <p:ph idx="1" type="body"/>
          </p:nvPr>
        </p:nvSpPr>
        <p:spPr>
          <a:xfrm>
            <a:off x="1088572" y="1194211"/>
            <a:ext cx="6643878" cy="26037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ct val="100000"/>
              <a:buNone/>
            </a:pPr>
            <a:r>
              <a:rPr b="1" lang="en-US" sz="4800">
                <a:solidFill>
                  <a:srgbClr val="004084"/>
                </a:solidFill>
              </a:rPr>
              <a:t>Social Media (LinkedIn, X, Facebook): </a:t>
            </a:r>
            <a:r>
              <a:rPr lang="en-US" sz="4800">
                <a:solidFill>
                  <a:srgbClr val="004084"/>
                </a:solidFill>
              </a:rPr>
              <a:t>total impressions 1.05 million; cumulative follower base of participating partner accounts: 30.5 million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240"/>
              </a:spcBef>
              <a:spcAft>
                <a:spcPts val="0"/>
              </a:spcAft>
              <a:buClr>
                <a:srgbClr val="FF9933"/>
              </a:buClr>
              <a:buSzPct val="100000"/>
              <a:buNone/>
            </a:pPr>
            <a:r>
              <a:t/>
            </a:r>
            <a:endParaRPr sz="4800">
              <a:solidFill>
                <a:srgbClr val="004084"/>
              </a:solidFill>
            </a:endParaRPr>
          </a:p>
          <a:p>
            <a:pPr indent="0" lvl="0" marL="0" rtl="0" algn="l">
              <a:lnSpc>
                <a:spcPct val="130000"/>
              </a:lnSpc>
              <a:spcBef>
                <a:spcPts val="240"/>
              </a:spcBef>
              <a:spcAft>
                <a:spcPts val="0"/>
              </a:spcAft>
              <a:buClr>
                <a:srgbClr val="FF9933"/>
              </a:buClr>
              <a:buSzPct val="100000"/>
              <a:buNone/>
            </a:pPr>
            <a:r>
              <a:rPr b="1" lang="en-US" sz="4800">
                <a:solidFill>
                  <a:srgbClr val="004084"/>
                </a:solidFill>
              </a:rPr>
              <a:t>Website (UNDRR.org, PreventionWeb, WTAD Microsite): </a:t>
            </a:r>
            <a:r>
              <a:rPr lang="en-US" sz="4800">
                <a:solidFill>
                  <a:srgbClr val="004084"/>
                </a:solidFill>
              </a:rPr>
              <a:t>comparing to 2024, total views soared by 71% to 19,817; engaged sessions jumped 82% to 6,339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240"/>
              </a:spcBef>
              <a:spcAft>
                <a:spcPts val="0"/>
              </a:spcAft>
              <a:buClr>
                <a:srgbClr val="FF9933"/>
              </a:buClr>
              <a:buSzPct val="100000"/>
              <a:buNone/>
            </a:pPr>
            <a:r>
              <a:t/>
            </a:r>
            <a:endParaRPr sz="4800">
              <a:solidFill>
                <a:srgbClr val="004084"/>
              </a:solidFill>
            </a:endParaRPr>
          </a:p>
          <a:p>
            <a:pPr indent="0" lvl="0" marL="0" rtl="0" algn="l">
              <a:lnSpc>
                <a:spcPct val="130000"/>
              </a:lnSpc>
              <a:spcBef>
                <a:spcPts val="240"/>
              </a:spcBef>
              <a:spcAft>
                <a:spcPts val="0"/>
              </a:spcAft>
              <a:buClr>
                <a:srgbClr val="FF9933"/>
              </a:buClr>
              <a:buSzPct val="100000"/>
              <a:buNone/>
            </a:pPr>
            <a:r>
              <a:rPr b="1" lang="en-US" sz="4800">
                <a:solidFill>
                  <a:srgbClr val="004084"/>
                </a:solidFill>
              </a:rPr>
              <a:t>Stop Disasters Game, Tsunami Scenario: </a:t>
            </a:r>
            <a:r>
              <a:rPr lang="en-US" sz="4800">
                <a:solidFill>
                  <a:srgbClr val="004084"/>
                </a:solidFill>
              </a:rPr>
              <a:t>approx. total users – 40,000, total plays – 56,208 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105"/>
              </a:spcBef>
              <a:spcAft>
                <a:spcPts val="0"/>
              </a:spcAft>
              <a:buClr>
                <a:srgbClr val="FF9933"/>
              </a:buClr>
              <a:buSzPct val="100000"/>
              <a:buNone/>
            </a:pPr>
            <a:r>
              <a:t/>
            </a:r>
            <a:endParaRPr sz="2100">
              <a:solidFill>
                <a:srgbClr val="004084"/>
              </a:solidFill>
            </a:endParaRPr>
          </a:p>
        </p:txBody>
      </p:sp>
      <p:sp>
        <p:nvSpPr>
          <p:cNvPr id="527" name="Google Shape;527;p4"/>
          <p:cNvSpPr txBox="1"/>
          <p:nvPr/>
        </p:nvSpPr>
        <p:spPr>
          <a:xfrm>
            <a:off x="1014893" y="365439"/>
            <a:ext cx="9379935" cy="5952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2800"/>
              <a:buFont typeface="Roboto"/>
              <a:buNone/>
            </a:pPr>
            <a:r>
              <a:rPr b="1" i="0" lang="en-US" sz="2800" u="sng" cap="none" strike="noStrike">
                <a:solidFill>
                  <a:srgbClr val="004F91"/>
                </a:solidFill>
                <a:latin typeface="Roboto"/>
                <a:ea typeface="Roboto"/>
                <a:cs typeface="Roboto"/>
                <a:sym typeface="Roboto"/>
              </a:rPr>
              <a:t>Digital Campaign: Reach and Engagement </a:t>
            </a:r>
            <a:endParaRPr/>
          </a:p>
        </p:txBody>
      </p:sp>
      <p:pic>
        <p:nvPicPr>
          <p:cNvPr id="528" name="Google Shape;52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8571" y="3099637"/>
            <a:ext cx="4001279" cy="3000959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id="529" name="Google Shape;529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04861" y="3099637"/>
            <a:ext cx="1855682" cy="2960752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id="530" name="Google Shape;530;p4"/>
          <p:cNvPicPr preferRelativeResize="0"/>
          <p:nvPr/>
        </p:nvPicPr>
        <p:blipFill rotWithShape="1">
          <a:blip r:embed="rId5">
            <a:alphaModFix/>
          </a:blip>
          <a:srcRect b="2678" l="0" r="0" t="0"/>
          <a:stretch/>
        </p:blipFill>
        <p:spPr>
          <a:xfrm>
            <a:off x="8197364" y="0"/>
            <a:ext cx="39946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4"/>
          <p:cNvSpPr/>
          <p:nvPr/>
        </p:nvSpPr>
        <p:spPr>
          <a:xfrm>
            <a:off x="1088571" y="1054603"/>
            <a:ext cx="1578187" cy="45719"/>
          </a:xfrm>
          <a:prstGeom prst="roundRect">
            <a:avLst>
              <a:gd fmla="val 16667" name="adj"/>
            </a:avLst>
          </a:prstGeom>
          <a:solidFill>
            <a:srgbClr val="004F91"/>
          </a:solidFill>
          <a:ln cap="flat" cmpd="sng" w="19050">
            <a:solidFill>
              <a:srgbClr val="004F9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5"/>
          <p:cNvSpPr txBox="1"/>
          <p:nvPr/>
        </p:nvSpPr>
        <p:spPr>
          <a:xfrm>
            <a:off x="1014894" y="327683"/>
            <a:ext cx="9379935" cy="11626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2800"/>
              <a:buFont typeface="Roboto"/>
              <a:buNone/>
            </a:pPr>
            <a:r>
              <a:rPr b="1" i="0" lang="en-US" sz="2800" u="sng" cap="none" strike="noStrike">
                <a:solidFill>
                  <a:srgbClr val="004F91"/>
                </a:solidFill>
                <a:latin typeface="Roboto"/>
                <a:ea typeface="Roboto"/>
                <a:cs typeface="Roboto"/>
                <a:sym typeface="Roboto"/>
              </a:rPr>
              <a:t>Best Performing Posts </a:t>
            </a:r>
            <a:r>
              <a:rPr b="1" i="0" lang="en-US" sz="2800" u="sng" cap="none" strike="noStrike">
                <a:solidFill>
                  <a:srgbClr val="0C4F85"/>
                </a:solidFill>
                <a:latin typeface="Roboto"/>
                <a:ea typeface="Roboto"/>
                <a:cs typeface="Roboto"/>
                <a:sym typeface="Roboto"/>
              </a:rPr>
              <a:t>on</a:t>
            </a:r>
            <a:r>
              <a:rPr b="1" i="0" lang="en-US" sz="2800" u="sng" cap="none" strike="noStrike">
                <a:solidFill>
                  <a:srgbClr val="004F91"/>
                </a:solidFill>
                <a:latin typeface="Roboto"/>
                <a:ea typeface="Roboto"/>
                <a:cs typeface="Roboto"/>
                <a:sym typeface="Roboto"/>
              </a:rPr>
              <a:t> Linkedin, Facebook, X</a:t>
            </a:r>
            <a:endParaRPr b="1" i="0" sz="2800" u="sng" cap="none" strike="noStrike">
              <a:solidFill>
                <a:srgbClr val="004F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7" name="Google Shape;537;p5"/>
          <p:cNvSpPr txBox="1"/>
          <p:nvPr/>
        </p:nvSpPr>
        <p:spPr>
          <a:xfrm>
            <a:off x="1014894" y="1035002"/>
            <a:ext cx="183619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C4F85"/>
                </a:solidFill>
                <a:latin typeface="Roboto"/>
                <a:ea typeface="Roboto"/>
                <a:cs typeface="Roboto"/>
                <a:sym typeface="Roboto"/>
              </a:rPr>
              <a:t>Linkedin</a:t>
            </a:r>
            <a:endParaRPr b="1" sz="2400">
              <a:solidFill>
                <a:srgbClr val="0C4F8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8" name="Google Shape;538;p5"/>
          <p:cNvSpPr txBox="1"/>
          <p:nvPr/>
        </p:nvSpPr>
        <p:spPr>
          <a:xfrm>
            <a:off x="6096000" y="985569"/>
            <a:ext cx="183619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C4F85"/>
                </a:solidFill>
                <a:latin typeface="Roboto"/>
                <a:ea typeface="Roboto"/>
                <a:cs typeface="Roboto"/>
                <a:sym typeface="Roboto"/>
              </a:rPr>
              <a:t>Facebook</a:t>
            </a:r>
            <a:endParaRPr b="1" sz="2400">
              <a:solidFill>
                <a:srgbClr val="0C4F8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9" name="Google Shape;539;p5"/>
          <p:cNvSpPr txBox="1"/>
          <p:nvPr/>
        </p:nvSpPr>
        <p:spPr>
          <a:xfrm>
            <a:off x="9206219" y="985568"/>
            <a:ext cx="183619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C4F85"/>
                </a:solidFill>
                <a:latin typeface="Roboto"/>
                <a:ea typeface="Roboto"/>
                <a:cs typeface="Roboto"/>
                <a:sym typeface="Roboto"/>
              </a:rPr>
              <a:t>X</a:t>
            </a:r>
            <a:endParaRPr/>
          </a:p>
        </p:txBody>
      </p:sp>
      <p:pic>
        <p:nvPicPr>
          <p:cNvPr id="540" name="Google Shape;54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9393" y="1526405"/>
            <a:ext cx="2464141" cy="5152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66184" y="1526405"/>
            <a:ext cx="1905120" cy="2750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22337" y="4237700"/>
            <a:ext cx="2010164" cy="2427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65154" y="1490312"/>
            <a:ext cx="1978336" cy="3687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65153" y="4768653"/>
            <a:ext cx="1978337" cy="1832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127086" y="1447233"/>
            <a:ext cx="2211628" cy="3392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127086" y="4913909"/>
            <a:ext cx="1534242" cy="1751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6"/>
          <p:cNvSpPr txBox="1"/>
          <p:nvPr/>
        </p:nvSpPr>
        <p:spPr>
          <a:xfrm>
            <a:off x="1035934" y="598022"/>
            <a:ext cx="9379935" cy="11626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2800"/>
              <a:buFont typeface="Roboto"/>
              <a:buNone/>
            </a:pPr>
            <a:r>
              <a:rPr b="1" lang="en-US" sz="2800" u="sng">
                <a:solidFill>
                  <a:srgbClr val="004F91"/>
                </a:solidFill>
                <a:latin typeface="Roboto"/>
                <a:ea typeface="Roboto"/>
                <a:cs typeface="Roboto"/>
                <a:sym typeface="Roboto"/>
              </a:rPr>
              <a:t>Hero Initiatives and Events </a:t>
            </a:r>
            <a:endParaRPr/>
          </a:p>
        </p:txBody>
      </p:sp>
      <p:grpSp>
        <p:nvGrpSpPr>
          <p:cNvPr id="552" name="Google Shape;552;p6"/>
          <p:cNvGrpSpPr/>
          <p:nvPr/>
        </p:nvGrpSpPr>
        <p:grpSpPr>
          <a:xfrm>
            <a:off x="5100944" y="1454260"/>
            <a:ext cx="7091056" cy="4934110"/>
            <a:chOff x="3601807" y="1731096"/>
            <a:chExt cx="7091056" cy="4934110"/>
          </a:xfrm>
        </p:grpSpPr>
        <p:pic>
          <p:nvPicPr>
            <p:cNvPr id="553" name="Google Shape;553;p6"/>
            <p:cNvPicPr preferRelativeResize="0"/>
            <p:nvPr/>
          </p:nvPicPr>
          <p:blipFill rotWithShape="1">
            <a:blip r:embed="rId4">
              <a:alphaModFix/>
            </a:blip>
            <a:srcRect b="1137" l="0" r="4" t="0"/>
            <a:stretch/>
          </p:blipFill>
          <p:spPr>
            <a:xfrm>
              <a:off x="3601807" y="4781483"/>
              <a:ext cx="2854405" cy="18837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group of people in a meeting&#10;&#10;AI-generated content may be incorrect." id="554" name="Google Shape;554;p6"/>
            <p:cNvPicPr preferRelativeResize="0"/>
            <p:nvPr/>
          </p:nvPicPr>
          <p:blipFill rotWithShape="1">
            <a:blip r:embed="rId5">
              <a:alphaModFix/>
            </a:blip>
            <a:srcRect b="-2" l="3844" r="-2" t="0"/>
            <a:stretch/>
          </p:blipFill>
          <p:spPr>
            <a:xfrm>
              <a:off x="8087873" y="1731096"/>
              <a:ext cx="2587004" cy="17958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erson speaking at a podium&#10;&#10;AI-generated content may be incorrect." id="555" name="Google Shape;555;p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627397" y="1744191"/>
              <a:ext cx="2117335" cy="14115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group of people in a room&#10;&#10;AI-generated content may be incorrect." id="556" name="Google Shape;556;p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 rot="5400000">
              <a:off x="5922600" y="3904880"/>
              <a:ext cx="3154658" cy="23659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group of children in blue shirts&#10;&#10;AI-generated content may be incorrect." id="557" name="Google Shape;557;p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627397" y="3155749"/>
              <a:ext cx="2689537" cy="2017151"/>
            </a:xfrm>
            <a:prstGeom prst="rect">
              <a:avLst/>
            </a:prstGeom>
            <a:noFill/>
            <a:ln>
              <a:noFill/>
            </a:ln>
          </p:spPr>
        </p:pic>
        <p:graphicFrame>
          <p:nvGraphicFramePr>
            <p:cNvPr id="558" name="Google Shape;558;p6"/>
            <p:cNvGraphicFramePr/>
            <p:nvPr/>
          </p:nvGraphicFramePr>
          <p:xfrm>
            <a:off x="8466148" y="3514588"/>
            <a:ext cx="2226715" cy="3150617"/>
          </p:xfrm>
          <a:graphic>
            <a:graphicData uri="http://schemas.openxmlformats.org/presentationml/2006/ole">
              <mc:AlternateContent>
                <mc:Choice Requires="v">
                  <p:oleObj r:id="rId9" imgH="3150617" imgW="2226715" progId="Acrobat.Document.DC" spid="_x0000_s1">
                    <p:embed/>
                  </p:oleObj>
                </mc:Choice>
                <mc:Fallback>
                  <p:oleObj r:id="rId10" imgH="3150617" imgW="2226715" progId="Acrobat.Document.DC">
                    <p:embed/>
                    <p:pic>
                      <p:nvPicPr>
                        <p:cNvPr id="558" name="Google Shape;558;p6"/>
                        <p:cNvPicPr preferRelativeResize="0"/>
                        <p:nvPr/>
                      </p:nvPicPr>
                      <p:blipFill rotWithShape="1">
                        <a:blip r:embed="rId11">
                          <a:alphaModFix/>
                        </a:blip>
                        <a:srcRect b="0" l="0" r="0" t="0"/>
                        <a:stretch/>
                      </p:blipFill>
                      <p:spPr>
                        <a:xfrm>
                          <a:off x="8466148" y="3514588"/>
                          <a:ext cx="2226715" cy="315061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descr="A person standing next to a group of children&#10;&#10;AI-generated content may be incorrect." id="559" name="Google Shape;559;p6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5744732" y="1736050"/>
              <a:ext cx="2365993" cy="17744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0" name="Google Shape;560;p6"/>
          <p:cNvSpPr txBox="1"/>
          <p:nvPr/>
        </p:nvSpPr>
        <p:spPr>
          <a:xfrm>
            <a:off x="1030384" y="1454260"/>
            <a:ext cx="2924579" cy="5174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90525" lvl="0" marL="390525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100"/>
              <a:buFont typeface="Noto Sans Symbols"/>
              <a:buChar char="▪"/>
            </a:pPr>
            <a:r>
              <a:rPr b="1" i="0" lang="en-US" sz="1100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</a:rPr>
              <a:t>Geneva Film Screening &amp; High-Level Panel, 27 October: </a:t>
            </a:r>
            <a:r>
              <a:rPr b="0" i="0" lang="en-US" sz="1100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</a:rPr>
              <a:t>Screening of Tsunami Ladies, panel with Japan, Chile, UNESCO IOC, and private sector. </a:t>
            </a:r>
            <a:endParaRPr/>
          </a:p>
          <a:p>
            <a:pPr indent="-390525" lvl="0" marL="390525" marR="0" rtl="0" algn="l">
              <a:lnSpc>
                <a:spcPct val="120000"/>
              </a:lnSpc>
              <a:spcBef>
                <a:spcPts val="220"/>
              </a:spcBef>
              <a:spcAft>
                <a:spcPts val="0"/>
              </a:spcAft>
              <a:buClr>
                <a:srgbClr val="FF9933"/>
              </a:buClr>
              <a:buSzPts val="1100"/>
              <a:buFont typeface="Noto Sans Symbols"/>
              <a:buChar char="▪"/>
            </a:pPr>
            <a:r>
              <a:rPr b="1" i="0" lang="en-US" sz="1100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</a:rPr>
              <a:t>New York High-Level Event, 5 November: </a:t>
            </a:r>
            <a:r>
              <a:rPr b="0" i="0" lang="en-US" sz="1100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</a:rPr>
              <a:t>Focus on financing preparedness; panel with Japan, Sri Lanka, Maldives, ECOSOC, OHRLLS, youth and academia</a:t>
            </a:r>
            <a:endParaRPr/>
          </a:p>
          <a:p>
            <a:pPr indent="-390525" lvl="0" marL="390525" marR="0" rtl="0" algn="l">
              <a:lnSpc>
                <a:spcPct val="120000"/>
              </a:lnSpc>
              <a:spcBef>
                <a:spcPts val="220"/>
              </a:spcBef>
              <a:spcAft>
                <a:spcPts val="0"/>
              </a:spcAft>
              <a:buClr>
                <a:srgbClr val="FF9933"/>
              </a:buClr>
              <a:buSzPts val="1100"/>
              <a:buFont typeface="Noto Sans Symbols"/>
              <a:buChar char="▪"/>
            </a:pPr>
            <a:r>
              <a:rPr b="1" i="0" lang="en-US" sz="1100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</a:rPr>
              <a:t>270th Commemoration in Portugal, Cascais, 1 November: </a:t>
            </a:r>
            <a:r>
              <a:rPr b="0" i="0" lang="en-US" sz="1100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</a:rPr>
              <a:t>High-visibility event  elevated public awareness and local resilience through Tsunami Ready Programme</a:t>
            </a:r>
            <a:endParaRPr b="0" i="0" sz="1100">
              <a:solidFill>
                <a:srgbClr val="00408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90525" lvl="0" marL="390525" marR="0" rtl="0" algn="l">
              <a:lnSpc>
                <a:spcPct val="120000"/>
              </a:lnSpc>
              <a:spcBef>
                <a:spcPts val="220"/>
              </a:spcBef>
              <a:spcAft>
                <a:spcPts val="0"/>
              </a:spcAft>
              <a:buClr>
                <a:srgbClr val="FF9933"/>
              </a:buClr>
              <a:buSzPts val="1100"/>
              <a:buFont typeface="Noto Sans Symbols"/>
              <a:buChar char="▪"/>
            </a:pPr>
            <a:r>
              <a:rPr b="1" i="0" lang="en-US" sz="1100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</a:rPr>
              <a:t>Timor-Leste, Dili Activation, 5-7 November: </a:t>
            </a:r>
            <a:r>
              <a:rPr b="0" i="0" lang="en-US" sz="1100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</a:rPr>
              <a:t>Music-based behavior change initiative with youth, #GetToHighGround community evacuation drill </a:t>
            </a:r>
            <a:endParaRPr/>
          </a:p>
          <a:p>
            <a:pPr indent="-390525" lvl="0" marL="390525" marR="0" rtl="0" algn="l">
              <a:lnSpc>
                <a:spcPct val="120000"/>
              </a:lnSpc>
              <a:spcBef>
                <a:spcPts val="220"/>
              </a:spcBef>
              <a:spcAft>
                <a:spcPts val="0"/>
              </a:spcAft>
              <a:buClr>
                <a:srgbClr val="FF9933"/>
              </a:buClr>
              <a:buSzPts val="1100"/>
              <a:buFont typeface="Noto Sans Symbols"/>
              <a:buChar char="▪"/>
            </a:pPr>
            <a:r>
              <a:rPr b="1" i="0" lang="en-US" sz="1100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</a:rPr>
              <a:t>IOWave Exercise in Mauritius, 25 October: </a:t>
            </a:r>
            <a:r>
              <a:rPr b="0" i="0" lang="en-US" sz="1100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</a:rPr>
              <a:t>Media coverage of the UNESCO IOC lead tsunami evacuation drill and cross-border simulation testing interoperability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7"/>
          <p:cNvSpPr txBox="1"/>
          <p:nvPr/>
        </p:nvSpPr>
        <p:spPr>
          <a:xfrm>
            <a:off x="1110312" y="694629"/>
            <a:ext cx="9379935" cy="11626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2800"/>
              <a:buFont typeface="Roboto"/>
              <a:buNone/>
            </a:pPr>
            <a:r>
              <a:rPr b="1" lang="en-US" sz="2800" u="sng">
                <a:solidFill>
                  <a:srgbClr val="004F91"/>
                </a:solidFill>
                <a:latin typeface="Roboto"/>
                <a:ea typeface="Roboto"/>
                <a:cs typeface="Roboto"/>
                <a:sym typeface="Roboto"/>
              </a:rPr>
              <a:t>Hero Initiatives and Events </a:t>
            </a:r>
            <a:endParaRPr/>
          </a:p>
        </p:txBody>
      </p:sp>
      <p:sp>
        <p:nvSpPr>
          <p:cNvPr id="566" name="Google Shape;566;p7"/>
          <p:cNvSpPr txBox="1"/>
          <p:nvPr/>
        </p:nvSpPr>
        <p:spPr>
          <a:xfrm>
            <a:off x="1030384" y="1454260"/>
            <a:ext cx="2929220" cy="5174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90525" lvl="0" marL="390525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050"/>
              <a:buFont typeface="Noto Sans Symbols"/>
              <a:buChar char="▪"/>
            </a:pPr>
            <a:r>
              <a:rPr b="1" i="0" lang="en-US" sz="1050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</a:rPr>
              <a:t>Tonga Sign Installation: </a:t>
            </a:r>
            <a:r>
              <a:rPr b="0" i="0" lang="en-US" sz="1050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</a:rPr>
              <a:t>Installation of 5 tsunami evacuation signboards in ʻEua</a:t>
            </a:r>
            <a:endParaRPr b="0" i="0" sz="1050">
              <a:solidFill>
                <a:srgbClr val="00408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90525" lvl="0" marL="390525" marR="0" rtl="0" algn="l">
              <a:lnSpc>
                <a:spcPct val="120000"/>
              </a:lnSpc>
              <a:spcBef>
                <a:spcPts val="210"/>
              </a:spcBef>
              <a:spcAft>
                <a:spcPts val="0"/>
              </a:spcAft>
              <a:buClr>
                <a:srgbClr val="FF9933"/>
              </a:buClr>
              <a:buSzPts val="1050"/>
              <a:buFont typeface="Noto Sans Symbols"/>
              <a:buChar char="▪"/>
            </a:pPr>
            <a:r>
              <a:rPr b="1" i="0" lang="en-US" sz="1050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</a:rPr>
              <a:t>Regional Dialogue, 6 November: </a:t>
            </a:r>
            <a:r>
              <a:rPr b="0" i="0" lang="en-US" sz="1050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</a:rPr>
              <a:t>Session on tsunami warning communication and dissemination in the Americas and the Caribbean; shared lessons on data, risk assessment and inclusive early warning</a:t>
            </a:r>
            <a:endParaRPr/>
          </a:p>
          <a:p>
            <a:pPr indent="-390525" lvl="0" marL="390525" marR="0" rtl="0" algn="l">
              <a:lnSpc>
                <a:spcPct val="120000"/>
              </a:lnSpc>
              <a:spcBef>
                <a:spcPts val="210"/>
              </a:spcBef>
              <a:spcAft>
                <a:spcPts val="0"/>
              </a:spcAft>
              <a:buClr>
                <a:srgbClr val="FF9933"/>
              </a:buClr>
              <a:buSzPts val="1050"/>
              <a:buFont typeface="Noto Sans Symbols"/>
              <a:buChar char="▪"/>
            </a:pPr>
            <a:r>
              <a:rPr b="1" i="0" lang="en-US" sz="1050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</a:rPr>
              <a:t>Cairo Commemoration &amp; Multi-Hazard Resilience Forum, 9 November: </a:t>
            </a:r>
            <a:r>
              <a:rPr b="0" i="0" lang="en-US" sz="1050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</a:rPr>
              <a:t>Event strengthened multi-hazard early warning, risk-informed education, and coordinated action to protect coastal communities in Egypt and the wider Arab region</a:t>
            </a:r>
            <a:endParaRPr/>
          </a:p>
          <a:p>
            <a:pPr indent="-390525" lvl="0" marL="390525" marR="0" rtl="0" algn="l">
              <a:lnSpc>
                <a:spcPct val="120000"/>
              </a:lnSpc>
              <a:spcBef>
                <a:spcPts val="210"/>
              </a:spcBef>
              <a:spcAft>
                <a:spcPts val="0"/>
              </a:spcAft>
              <a:buClr>
                <a:srgbClr val="FF9933"/>
              </a:buClr>
              <a:buSzPts val="1050"/>
              <a:buFont typeface="Noto Sans Symbols"/>
              <a:buChar char="▪"/>
            </a:pPr>
            <a:r>
              <a:rPr b="1" i="0" lang="en-US" sz="1050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</a:rPr>
              <a:t>Youth Summit in Japan, Sendai (27-28 November): </a:t>
            </a:r>
            <a:r>
              <a:rPr b="0" i="0" lang="en-US" sz="1050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</a:rPr>
              <a:t>Student-led international exchange on preparedness, innovation challenges and school evacuation drills</a:t>
            </a:r>
            <a:endParaRPr/>
          </a:p>
          <a:p>
            <a:pPr indent="-390525" lvl="0" marL="390525" marR="0" rtl="0" algn="l">
              <a:lnSpc>
                <a:spcPct val="120000"/>
              </a:lnSpc>
              <a:spcBef>
                <a:spcPts val="210"/>
              </a:spcBef>
              <a:spcAft>
                <a:spcPts val="0"/>
              </a:spcAft>
              <a:buClr>
                <a:srgbClr val="FF9933"/>
              </a:buClr>
              <a:buSzPts val="1050"/>
              <a:buFont typeface="Noto Sans Symbols"/>
              <a:buChar char="▪"/>
            </a:pPr>
            <a:r>
              <a:rPr b="1" i="0" lang="en-US" sz="1050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</a:rPr>
              <a:t>Online Game Stop Disasters: </a:t>
            </a:r>
            <a:r>
              <a:rPr b="0" i="0" lang="en-US" sz="1050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</a:rPr>
              <a:t>Interactive game to improve public preparedness by turning key tsunami-safety actions into quick, practical learning moments</a:t>
            </a:r>
            <a:endParaRPr/>
          </a:p>
        </p:txBody>
      </p:sp>
      <p:grpSp>
        <p:nvGrpSpPr>
          <p:cNvPr id="567" name="Google Shape;567;p7"/>
          <p:cNvGrpSpPr/>
          <p:nvPr/>
        </p:nvGrpSpPr>
        <p:grpSpPr>
          <a:xfrm>
            <a:off x="4822361" y="1601596"/>
            <a:ext cx="7369639" cy="4703187"/>
            <a:chOff x="3296663" y="1674671"/>
            <a:chExt cx="7369639" cy="4703187"/>
          </a:xfrm>
        </p:grpSpPr>
        <p:pic>
          <p:nvPicPr>
            <p:cNvPr descr="A person and person painting a sign&#10;&#10;AI-generated content may be incorrect." id="568" name="Google Shape;568;p7"/>
            <p:cNvPicPr preferRelativeResize="0"/>
            <p:nvPr/>
          </p:nvPicPr>
          <p:blipFill rotWithShape="1">
            <a:blip r:embed="rId3">
              <a:alphaModFix/>
            </a:blip>
            <a:srcRect b="178" l="0" r="6774" t="0"/>
            <a:stretch/>
          </p:blipFill>
          <p:spPr>
            <a:xfrm>
              <a:off x="8687818" y="3943673"/>
              <a:ext cx="1978484" cy="15888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sign with a map and text&#10;&#10;AI-generated content may be incorrect." id="569" name="Google Shape;569;p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296663" y="4538722"/>
              <a:ext cx="2452181" cy="1839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group of people standing in front of a television&#10;&#10;AI-generated content may be incorrect." id="570" name="Google Shape;570;p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964549" y="1674671"/>
              <a:ext cx="1701753" cy="22690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group of students in a classroom&#10;&#10;AI-generated content may be incorrect." id="571" name="Google Shape;571;p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107192" y="1687470"/>
              <a:ext cx="4063353" cy="22856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2" name="Google Shape;572;p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8160722" y="5148477"/>
              <a:ext cx="2505580" cy="11952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group of people standing on a stage&#10;&#10;AI-generated content may be incorrect." id="573" name="Google Shape;573;p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5262050" y="3977782"/>
              <a:ext cx="3600115" cy="2400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4" name="Google Shape;574;p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307127" y="1674671"/>
              <a:ext cx="2206657" cy="294220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8"/>
          <p:cNvSpPr txBox="1"/>
          <p:nvPr/>
        </p:nvSpPr>
        <p:spPr>
          <a:xfrm>
            <a:off x="1014894" y="553217"/>
            <a:ext cx="9379935" cy="11626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2800"/>
              <a:buFont typeface="Roboto"/>
              <a:buNone/>
            </a:pPr>
            <a:r>
              <a:rPr b="1" lang="en-US" sz="2800" u="sng">
                <a:solidFill>
                  <a:srgbClr val="004F91"/>
                </a:solidFill>
                <a:latin typeface="Roboto"/>
                <a:ea typeface="Roboto"/>
                <a:cs typeface="Roboto"/>
                <a:sym typeface="Roboto"/>
              </a:rPr>
              <a:t>Coverage by Media Outlets </a:t>
            </a:r>
            <a:endParaRPr/>
          </a:p>
        </p:txBody>
      </p:sp>
      <p:sp>
        <p:nvSpPr>
          <p:cNvPr id="580" name="Google Shape;580;p8"/>
          <p:cNvSpPr txBox="1"/>
          <p:nvPr/>
        </p:nvSpPr>
        <p:spPr>
          <a:xfrm>
            <a:off x="1014894" y="1134531"/>
            <a:ext cx="5341518" cy="28073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90525" lvl="0" marL="390525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600"/>
              <a:buFont typeface="Noto Sans Symbols"/>
              <a:buChar char="▪"/>
            </a:pPr>
            <a:r>
              <a:rPr b="1" i="0" lang="en-US" sz="1600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</a:rPr>
              <a:t>Total Articles </a:t>
            </a:r>
            <a:r>
              <a:rPr b="0" i="0" lang="en-US" sz="1600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</a:rPr>
              <a:t>Published: 36 </a:t>
            </a:r>
            <a:endParaRPr/>
          </a:p>
          <a:p>
            <a:pPr indent="-390525" lvl="0" marL="390525" marR="0" rtl="0" algn="l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Clr>
                <a:srgbClr val="FF9933"/>
              </a:buClr>
              <a:buSzPts val="1600"/>
              <a:buFont typeface="Noto Sans Symbols"/>
              <a:buChar char="▪"/>
            </a:pPr>
            <a:r>
              <a:rPr b="1" i="0" lang="en-US" sz="1600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</a:rPr>
              <a:t>Top Outlets: </a:t>
            </a:r>
            <a:r>
              <a:rPr b="0" i="0" lang="en-US" sz="1600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</a:rPr>
              <a:t>ReliefWeb, EIN News, Fiji Times, Barbados Today, Azertag </a:t>
            </a:r>
            <a:endParaRPr/>
          </a:p>
          <a:p>
            <a:pPr indent="-390525" lvl="0" marL="390525" marR="0" rtl="0" algn="l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Clr>
                <a:srgbClr val="FF9933"/>
              </a:buClr>
              <a:buSzPts val="1600"/>
              <a:buFont typeface="Noto Sans Symbols"/>
              <a:buChar char="▪"/>
            </a:pPr>
            <a:r>
              <a:rPr b="1" i="0" lang="en-US" sz="1600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</a:rPr>
              <a:t>Total Reach: </a:t>
            </a:r>
            <a:r>
              <a:rPr b="0" i="0" lang="en-US" sz="1600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</a:rPr>
              <a:t>686,6 million, Total Views: 1,2 million, Total Engagement: 256,200</a:t>
            </a:r>
            <a:endParaRPr/>
          </a:p>
          <a:p>
            <a:pPr indent="-390525" lvl="0" marL="390525" marR="0" rtl="0" algn="l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Clr>
                <a:srgbClr val="FF9933"/>
              </a:buClr>
              <a:buSzPts val="1600"/>
              <a:buFont typeface="Noto Sans Symbols"/>
              <a:buChar char="▪"/>
            </a:pPr>
            <a:r>
              <a:rPr b="1" i="0" lang="en-US" sz="1600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</a:rPr>
              <a:t>Sentiment: </a:t>
            </a:r>
            <a:r>
              <a:rPr b="0" i="0" lang="en-US" sz="1600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</a:rPr>
              <a:t>overwhelmingly positive with focus on preparedness and early warning</a:t>
            </a:r>
            <a:endParaRPr/>
          </a:p>
        </p:txBody>
      </p:sp>
      <p:pic>
        <p:nvPicPr>
          <p:cNvPr id="581" name="Google Shape;58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7298" y="3674684"/>
            <a:ext cx="1824561" cy="2545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01716" y="3674684"/>
            <a:ext cx="2026369" cy="2422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26180" y="553217"/>
            <a:ext cx="3598445" cy="2536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17023" y="3277714"/>
            <a:ext cx="3607602" cy="3027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Google Shape;58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53244" y="0"/>
            <a:ext cx="620648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9"/>
          <p:cNvSpPr txBox="1"/>
          <p:nvPr/>
        </p:nvSpPr>
        <p:spPr>
          <a:xfrm>
            <a:off x="563247" y="453495"/>
            <a:ext cx="4062939" cy="7660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F91"/>
              </a:buClr>
              <a:buSzPts val="3600"/>
              <a:buFont typeface="Roboto"/>
              <a:buNone/>
            </a:pPr>
            <a:r>
              <a:rPr b="1" lang="en-US" sz="3600" u="sng">
                <a:solidFill>
                  <a:srgbClr val="004F91"/>
                </a:solidFill>
                <a:latin typeface="Roboto"/>
                <a:ea typeface="Roboto"/>
                <a:cs typeface="Roboto"/>
                <a:sym typeface="Roboto"/>
              </a:rPr>
              <a:t>Policy Traction </a:t>
            </a:r>
            <a:endParaRPr/>
          </a:p>
        </p:txBody>
      </p:sp>
      <p:sp>
        <p:nvSpPr>
          <p:cNvPr id="591" name="Google Shape;591;p9"/>
          <p:cNvSpPr txBox="1"/>
          <p:nvPr/>
        </p:nvSpPr>
        <p:spPr>
          <a:xfrm>
            <a:off x="626135" y="1703166"/>
            <a:ext cx="4831244" cy="4318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90525" lvl="0" marL="390525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000"/>
              <a:buFont typeface="Noto Sans Symbols"/>
              <a:buChar char="▪"/>
            </a:pPr>
            <a:r>
              <a:rPr b="0" i="0" lang="en-US" sz="1200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</a:rPr>
              <a:t>New Zealand’s National Emergency Management Agency (NEMA) issued a </a:t>
            </a:r>
            <a:r>
              <a:rPr b="0" i="0" lang="en-US" sz="1200" u="sng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public statement</a:t>
            </a:r>
            <a:r>
              <a:rPr b="0" i="0" lang="en-US" sz="1200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</a:rPr>
              <a:t> on 5 November 2025 reinforcing message on community readiness.</a:t>
            </a:r>
            <a:endParaRPr/>
          </a:p>
          <a:p>
            <a:pPr indent="-327025" lvl="0" marL="390525" marR="0" rtl="0" algn="l">
              <a:lnSpc>
                <a:spcPct val="140000"/>
              </a:lnSpc>
              <a:spcBef>
                <a:spcPts val="240"/>
              </a:spcBef>
              <a:spcAft>
                <a:spcPts val="0"/>
              </a:spcAft>
              <a:buClr>
                <a:srgbClr val="FF9933"/>
              </a:buClr>
              <a:buSzPts val="1000"/>
              <a:buFont typeface="Noto Sans Symbols"/>
              <a:buNone/>
            </a:pPr>
            <a:r>
              <a:t/>
            </a:r>
            <a:endParaRPr b="0" i="0" sz="1200">
              <a:solidFill>
                <a:srgbClr val="00408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90525" lvl="0" marL="390525" marR="0" rtl="0" algn="l">
              <a:lnSpc>
                <a:spcPct val="140000"/>
              </a:lnSpc>
              <a:spcBef>
                <a:spcPts val="240"/>
              </a:spcBef>
              <a:spcAft>
                <a:spcPts val="0"/>
              </a:spcAft>
              <a:buClr>
                <a:srgbClr val="FF9933"/>
              </a:buClr>
              <a:buSzPts val="1000"/>
              <a:buFont typeface="Noto Sans Symbols"/>
              <a:buChar char="▪"/>
            </a:pPr>
            <a:r>
              <a:rPr b="0" i="0" lang="en-US" sz="1200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</a:rPr>
              <a:t>The President of Palau, Surangel S. Whipps Jr., </a:t>
            </a:r>
            <a:r>
              <a:rPr b="0" i="0" lang="en-US" sz="1200" u="sng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declared</a:t>
            </a:r>
            <a:r>
              <a:rPr b="0" i="0" lang="en-US" sz="1200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</a:rPr>
              <a:t> September 2025 as “National Preparedness Month” and urged all citizens to adopt proactive preparedness measures.</a:t>
            </a:r>
            <a:endParaRPr/>
          </a:p>
          <a:p>
            <a:pPr indent="-327025" lvl="0" marL="390525" marR="0" rtl="0" algn="l">
              <a:lnSpc>
                <a:spcPct val="140000"/>
              </a:lnSpc>
              <a:spcBef>
                <a:spcPts val="240"/>
              </a:spcBef>
              <a:spcAft>
                <a:spcPts val="0"/>
              </a:spcAft>
              <a:buClr>
                <a:srgbClr val="FF9933"/>
              </a:buClr>
              <a:buSzPts val="1000"/>
              <a:buFont typeface="Noto Sans Symbols"/>
              <a:buNone/>
            </a:pPr>
            <a:r>
              <a:t/>
            </a:r>
            <a:endParaRPr b="0" i="0" sz="1200">
              <a:solidFill>
                <a:srgbClr val="00408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90525" lvl="0" marL="390525" marR="0" rtl="0" algn="l">
              <a:lnSpc>
                <a:spcPct val="140000"/>
              </a:lnSpc>
              <a:spcBef>
                <a:spcPts val="240"/>
              </a:spcBef>
              <a:spcAft>
                <a:spcPts val="0"/>
              </a:spcAft>
              <a:buClr>
                <a:srgbClr val="FF9933"/>
              </a:buClr>
              <a:buSzPts val="1000"/>
              <a:buFont typeface="Noto Sans Symbols"/>
              <a:buChar char="▪"/>
            </a:pPr>
            <a:r>
              <a:rPr b="0" i="0" lang="en-US" sz="1200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</a:rPr>
              <a:t>Trinidad &amp; Tobago’s Office of Disaster Preparedness and Management (ODPM) issued a public </a:t>
            </a:r>
            <a:r>
              <a:rPr b="0" i="0" lang="en-US" sz="1200" u="sng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message</a:t>
            </a:r>
            <a:r>
              <a:rPr b="0" i="0" lang="en-US" sz="1200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</a:rPr>
              <a:t> on 5 November 2025 on the of smart investments in preparedness.</a:t>
            </a:r>
            <a:endParaRPr/>
          </a:p>
          <a:p>
            <a:pPr indent="-327025" lvl="0" marL="390525" marR="0" rtl="0" algn="l">
              <a:lnSpc>
                <a:spcPct val="140000"/>
              </a:lnSpc>
              <a:spcBef>
                <a:spcPts val="240"/>
              </a:spcBef>
              <a:spcAft>
                <a:spcPts val="0"/>
              </a:spcAft>
              <a:buClr>
                <a:srgbClr val="FF9933"/>
              </a:buClr>
              <a:buSzPts val="1000"/>
              <a:buFont typeface="Noto Sans Symbols"/>
              <a:buNone/>
            </a:pPr>
            <a:r>
              <a:t/>
            </a:r>
            <a:endParaRPr b="0" i="0" sz="1200">
              <a:solidFill>
                <a:srgbClr val="00408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90525" lvl="0" marL="390525" marR="0" rtl="0" algn="l">
              <a:lnSpc>
                <a:spcPct val="140000"/>
              </a:lnSpc>
              <a:spcBef>
                <a:spcPts val="240"/>
              </a:spcBef>
              <a:spcAft>
                <a:spcPts val="0"/>
              </a:spcAft>
              <a:buClr>
                <a:srgbClr val="FF9933"/>
              </a:buClr>
              <a:buSzPts val="1000"/>
              <a:buFont typeface="Noto Sans Symbols"/>
              <a:buChar char="▪"/>
            </a:pPr>
            <a:r>
              <a:rPr b="0" i="0" lang="en-US" sz="1200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</a:rPr>
              <a:t>On 5th November, Australian Institute for Disaster Resilience (AIDR) launched a newly  revised Tsunami Emergency Planning in Australia </a:t>
            </a:r>
            <a:r>
              <a:rPr b="0" i="0" lang="en-US" sz="1200" u="sng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Handbook</a:t>
            </a:r>
            <a:r>
              <a:rPr b="0" i="0" lang="en-US" sz="1200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/>
          </a:p>
        </p:txBody>
      </p:sp>
      <p:sp>
        <p:nvSpPr>
          <p:cNvPr id="592" name="Google Shape;592;p9"/>
          <p:cNvSpPr/>
          <p:nvPr/>
        </p:nvSpPr>
        <p:spPr>
          <a:xfrm>
            <a:off x="688944" y="1412924"/>
            <a:ext cx="1578187" cy="45719"/>
          </a:xfrm>
          <a:prstGeom prst="roundRect">
            <a:avLst>
              <a:gd fmla="val 16667" name="adj"/>
            </a:avLst>
          </a:prstGeom>
          <a:solidFill>
            <a:srgbClr val="004F91"/>
          </a:solidFill>
          <a:ln cap="flat" cmpd="sng" w="19050">
            <a:solidFill>
              <a:srgbClr val="004F9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UNDRR-2025-1">
  <a:themeElements>
    <a:clrScheme name="undrr light">
      <a:dk1>
        <a:srgbClr val="333333"/>
      </a:dk1>
      <a:lt1>
        <a:srgbClr val="FFFFFF"/>
      </a:lt1>
      <a:dk2>
        <a:srgbClr val="F2F2F2"/>
      </a:dk2>
      <a:lt2>
        <a:srgbClr val="E8E8E8"/>
      </a:lt2>
      <a:accent1>
        <a:srgbClr val="CB6E82"/>
      </a:accent1>
      <a:accent2>
        <a:srgbClr val="DF9360"/>
      </a:accent2>
      <a:accent3>
        <a:srgbClr val="D39AA6"/>
      </a:accent3>
      <a:accent4>
        <a:srgbClr val="78BCBC"/>
      </a:accent4>
      <a:accent5>
        <a:srgbClr val="CCCCCC"/>
      </a:accent5>
      <a:accent6>
        <a:srgbClr val="9ABBD6"/>
      </a:accent6>
      <a:hlink>
        <a:srgbClr val="106CB8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2025-11-17T10:29:46Z</dcterms:created>
  <dc:creator>Louise Xi Li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0x010100825521A7B9B64641B713A13757E26C0E</vt:lpwstr>
  </property>
</Properties>
</file>