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60" r:id="rId3"/>
    <p:sldId id="257" r:id="rId4"/>
    <p:sldId id="261" r:id="rId5"/>
    <p:sldId id="258" r:id="rId6"/>
    <p:sldId id="262" r:id="rId7"/>
    <p:sldId id="263" r:id="rId8"/>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92"/>
    <p:restoredTop sz="91473"/>
  </p:normalViewPr>
  <p:slideViewPr>
    <p:cSldViewPr snapToGrid="0">
      <p:cViewPr varScale="1">
        <p:scale>
          <a:sx n="78" d="100"/>
          <a:sy n="78" d="100"/>
        </p:scale>
        <p:origin x="667"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B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74852B-243F-2B45-9DD8-017B8E00D691}" type="datetimeFigureOut">
              <a:rPr lang="en-BE" smtClean="0"/>
              <a:t>11/10/2025</a:t>
            </a:fld>
            <a:endParaRPr lang="en-B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B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B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178841-2468-F44B-88D1-098F8308700D}" type="slidenum">
              <a:rPr lang="en-BE" smtClean="0"/>
              <a:t>‹Nº›</a:t>
            </a:fld>
            <a:endParaRPr lang="en-BE"/>
          </a:p>
        </p:txBody>
      </p:sp>
    </p:spTree>
    <p:extLst>
      <p:ext uri="{BB962C8B-B14F-4D97-AF65-F5344CB8AC3E}">
        <p14:creationId xmlns:p14="http://schemas.microsoft.com/office/powerpoint/2010/main" val="3023199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BE" dirty="0">
              <a:solidFill>
                <a:schemeClr val="tx2">
                  <a:lumMod val="90000"/>
                  <a:lumOff val="10000"/>
                </a:schemeClr>
              </a:solidFill>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BB178841-2468-F44B-88D1-098F8308700D}" type="slidenum">
              <a:rPr lang="en-BE" smtClean="0"/>
              <a:t>1</a:t>
            </a:fld>
            <a:endParaRPr lang="en-BE"/>
          </a:p>
        </p:txBody>
      </p:sp>
    </p:spTree>
    <p:extLst>
      <p:ext uri="{BB962C8B-B14F-4D97-AF65-F5344CB8AC3E}">
        <p14:creationId xmlns:p14="http://schemas.microsoft.com/office/powerpoint/2010/main" val="1259854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02557-C9E4-F29B-1A36-2C8250F3D7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656517-82D5-CD94-6075-3B3C0D7BD7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27598F-A517-A7BF-8E6A-E43E67A9FEC7}"/>
              </a:ext>
            </a:extLst>
          </p:cNvPr>
          <p:cNvSpPr>
            <a:spLocks noGrp="1"/>
          </p:cNvSpPr>
          <p:nvPr>
            <p:ph type="body" idx="1"/>
          </p:nvPr>
        </p:nvSpPr>
        <p:spPr/>
        <p:txBody>
          <a:bodyPr/>
          <a:lstStyle/>
          <a:p>
            <a:endParaRPr lang="en-BE" dirty="0">
              <a:solidFill>
                <a:schemeClr val="tx2">
                  <a:lumMod val="90000"/>
                  <a:lumOff val="10000"/>
                </a:schemeClr>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5530922-6B41-08F2-0FDA-D5386C84EAE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B178841-2468-F44B-88D1-098F8308700D}" type="slidenum">
              <a:rPr kumimoji="0" lang="en-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23853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B936F-EBB9-1613-435B-044645B1AC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CBF23C-1500-1AB9-EBAC-85A274517D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0658F4-BE72-333F-929D-006C66786BF7}"/>
              </a:ext>
            </a:extLst>
          </p:cNvPr>
          <p:cNvSpPr>
            <a:spLocks noGrp="1"/>
          </p:cNvSpPr>
          <p:nvPr>
            <p:ph type="body" idx="1"/>
          </p:nvPr>
        </p:nvSpPr>
        <p:spPr/>
        <p:txBody>
          <a:bodyPr/>
          <a:lstStyle/>
          <a:p>
            <a:endParaRPr lang="en-BE" dirty="0">
              <a:solidFill>
                <a:schemeClr val="tx2">
                  <a:lumMod val="90000"/>
                  <a:lumOff val="10000"/>
                </a:schemeClr>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54EA0B47-F6D9-4986-8790-5E9F5F68F62E}"/>
              </a:ext>
            </a:extLst>
          </p:cNvPr>
          <p:cNvSpPr>
            <a:spLocks noGrp="1"/>
          </p:cNvSpPr>
          <p:nvPr>
            <p:ph type="sldNum" sz="quarter" idx="5"/>
          </p:nvPr>
        </p:nvSpPr>
        <p:spPr/>
        <p:txBody>
          <a:bodyPr/>
          <a:lstStyle/>
          <a:p>
            <a:fld id="{BB178841-2468-F44B-88D1-098F8308700D}" type="slidenum">
              <a:rPr lang="en-BE" smtClean="0"/>
              <a:t>3</a:t>
            </a:fld>
            <a:endParaRPr lang="en-BE"/>
          </a:p>
        </p:txBody>
      </p:sp>
    </p:spTree>
    <p:extLst>
      <p:ext uri="{BB962C8B-B14F-4D97-AF65-F5344CB8AC3E}">
        <p14:creationId xmlns:p14="http://schemas.microsoft.com/office/powerpoint/2010/main" val="2368962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0C1BD-2E6E-DAC6-EB70-4D6B4E88C1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0B5FE1-8215-2A31-1F7F-90F49D58D3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7E8483-226A-75CC-2AFA-75953455CA9B}"/>
              </a:ext>
            </a:extLst>
          </p:cNvPr>
          <p:cNvSpPr>
            <a:spLocks noGrp="1"/>
          </p:cNvSpPr>
          <p:nvPr>
            <p:ph type="body" idx="1"/>
          </p:nvPr>
        </p:nvSpPr>
        <p:spPr/>
        <p:txBody>
          <a:bodyPr/>
          <a:lstStyle/>
          <a:p>
            <a:endParaRPr lang="en-BE" dirty="0">
              <a:solidFill>
                <a:schemeClr val="tx2">
                  <a:lumMod val="90000"/>
                  <a:lumOff val="10000"/>
                </a:schemeClr>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1D8AEBC5-7F28-2E67-EC02-22F00CE5E00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B178841-2468-F44B-88D1-098F8308700D}" type="slidenum">
              <a:rPr kumimoji="0" lang="en-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790863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2008B-D800-3C00-BD7A-DD93F032E2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72F06E-CC15-D8AD-4AC0-F077C8CEA7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D66AB3-3A4F-F4C9-E149-8EE863FEB5B5}"/>
              </a:ext>
            </a:extLst>
          </p:cNvPr>
          <p:cNvSpPr>
            <a:spLocks noGrp="1"/>
          </p:cNvSpPr>
          <p:nvPr>
            <p:ph type="body" idx="1"/>
          </p:nvPr>
        </p:nvSpPr>
        <p:spPr/>
        <p:txBody>
          <a:bodyPr/>
          <a:lstStyle/>
          <a:p>
            <a:endParaRPr lang="en-BE" dirty="0">
              <a:solidFill>
                <a:schemeClr val="tx2">
                  <a:lumMod val="90000"/>
                  <a:lumOff val="10000"/>
                </a:schemeClr>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D4544C6-0EDE-7171-1360-ADBFDCC840B0}"/>
              </a:ext>
            </a:extLst>
          </p:cNvPr>
          <p:cNvSpPr>
            <a:spLocks noGrp="1"/>
          </p:cNvSpPr>
          <p:nvPr>
            <p:ph type="sldNum" sz="quarter" idx="5"/>
          </p:nvPr>
        </p:nvSpPr>
        <p:spPr/>
        <p:txBody>
          <a:bodyPr/>
          <a:lstStyle/>
          <a:p>
            <a:fld id="{BB178841-2468-F44B-88D1-098F8308700D}" type="slidenum">
              <a:rPr lang="en-BE" smtClean="0"/>
              <a:t>5</a:t>
            </a:fld>
            <a:endParaRPr lang="en-BE"/>
          </a:p>
        </p:txBody>
      </p:sp>
    </p:spTree>
    <p:extLst>
      <p:ext uri="{BB962C8B-B14F-4D97-AF65-F5344CB8AC3E}">
        <p14:creationId xmlns:p14="http://schemas.microsoft.com/office/powerpoint/2010/main" val="2530998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0CF9C-3DE5-5AEF-0A6B-71710215E6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7B78EC-9C1A-00C8-7F1C-83FEA9538E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353AB8-34D1-9772-94A0-827085BDC973}"/>
              </a:ext>
            </a:extLst>
          </p:cNvPr>
          <p:cNvSpPr>
            <a:spLocks noGrp="1"/>
          </p:cNvSpPr>
          <p:nvPr>
            <p:ph type="body" idx="1"/>
          </p:nvPr>
        </p:nvSpPr>
        <p:spPr/>
        <p:txBody>
          <a:bodyPr/>
          <a:lstStyle/>
          <a:p>
            <a:endParaRPr lang="en-BE" dirty="0">
              <a:solidFill>
                <a:schemeClr val="tx2">
                  <a:lumMod val="90000"/>
                  <a:lumOff val="10000"/>
                </a:schemeClr>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9FD15552-8A9A-3BCA-A41A-394C247C38B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B178841-2468-F44B-88D1-098F8308700D}" type="slidenum">
              <a:rPr kumimoji="0" lang="en-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693171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7191A-BA5B-173F-94E8-3FD8E5C18B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66744D-6319-519F-3FEF-5A58BF58E6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5BDC6E-973D-0227-9235-8DFB8FEF2C88}"/>
              </a:ext>
            </a:extLst>
          </p:cNvPr>
          <p:cNvSpPr>
            <a:spLocks noGrp="1"/>
          </p:cNvSpPr>
          <p:nvPr>
            <p:ph type="body" idx="1"/>
          </p:nvPr>
        </p:nvSpPr>
        <p:spPr/>
        <p:txBody>
          <a:bodyPr/>
          <a:lstStyle/>
          <a:p>
            <a:endParaRPr lang="en-BE" dirty="0">
              <a:solidFill>
                <a:schemeClr val="tx2">
                  <a:lumMod val="90000"/>
                  <a:lumOff val="10000"/>
                </a:schemeClr>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62D8F548-8797-CF9F-E76C-D47A2F0D7C1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B178841-2468-F44B-88D1-098F8308700D}" type="slidenum">
              <a:rPr kumimoji="0" lang="en-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926118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9BB9D-E654-1C27-ED7E-FE09E932EF2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F791ABBA-6E91-7ED7-6E09-724086EB8C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8ABF777D-1407-CCD3-6478-EA81BB09E342}"/>
              </a:ext>
            </a:extLst>
          </p:cNvPr>
          <p:cNvSpPr>
            <a:spLocks noGrp="1"/>
          </p:cNvSpPr>
          <p:nvPr>
            <p:ph type="dt" sz="half" idx="10"/>
          </p:nvPr>
        </p:nvSpPr>
        <p:spPr/>
        <p:txBody>
          <a:bodyPr/>
          <a:lstStyle/>
          <a:p>
            <a:fld id="{BC37647F-A6AA-6D49-B078-520BFC12A2F6}" type="datetimeFigureOut">
              <a:rPr lang="en-BE" smtClean="0"/>
              <a:t>11/10/2025</a:t>
            </a:fld>
            <a:endParaRPr lang="en-BE"/>
          </a:p>
        </p:txBody>
      </p:sp>
      <p:sp>
        <p:nvSpPr>
          <p:cNvPr id="5" name="Footer Placeholder 4">
            <a:extLst>
              <a:ext uri="{FF2B5EF4-FFF2-40B4-BE49-F238E27FC236}">
                <a16:creationId xmlns:a16="http://schemas.microsoft.com/office/drawing/2014/main" id="{DD000B78-1A6E-3682-0A7A-C39E8DD3CED5}"/>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08CE8209-BE9D-05B9-9FD7-77B9CFF4898A}"/>
              </a:ext>
            </a:extLst>
          </p:cNvPr>
          <p:cNvSpPr>
            <a:spLocks noGrp="1"/>
          </p:cNvSpPr>
          <p:nvPr>
            <p:ph type="sldNum" sz="quarter" idx="12"/>
          </p:nvPr>
        </p:nvSpPr>
        <p:spPr/>
        <p:txBody>
          <a:bodyPr/>
          <a:lstStyle/>
          <a:p>
            <a:fld id="{B846B9C0-F060-8347-ADBA-BF1DCF1CED89}" type="slidenum">
              <a:rPr lang="en-BE" smtClean="0"/>
              <a:t>‹Nº›</a:t>
            </a:fld>
            <a:endParaRPr lang="en-BE"/>
          </a:p>
        </p:txBody>
      </p:sp>
    </p:spTree>
    <p:extLst>
      <p:ext uri="{BB962C8B-B14F-4D97-AF65-F5344CB8AC3E}">
        <p14:creationId xmlns:p14="http://schemas.microsoft.com/office/powerpoint/2010/main" val="103558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8D8B6-BD97-683D-B106-B59F88CA4B72}"/>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6821ECD3-830B-31AF-39AB-3DA27D953E9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C1726610-E19C-8DA8-C55A-F0998E20D956}"/>
              </a:ext>
            </a:extLst>
          </p:cNvPr>
          <p:cNvSpPr>
            <a:spLocks noGrp="1"/>
          </p:cNvSpPr>
          <p:nvPr>
            <p:ph type="dt" sz="half" idx="10"/>
          </p:nvPr>
        </p:nvSpPr>
        <p:spPr/>
        <p:txBody>
          <a:bodyPr/>
          <a:lstStyle/>
          <a:p>
            <a:fld id="{BC37647F-A6AA-6D49-B078-520BFC12A2F6}" type="datetimeFigureOut">
              <a:rPr lang="en-BE" smtClean="0"/>
              <a:t>11/10/2025</a:t>
            </a:fld>
            <a:endParaRPr lang="en-BE"/>
          </a:p>
        </p:txBody>
      </p:sp>
      <p:sp>
        <p:nvSpPr>
          <p:cNvPr id="5" name="Footer Placeholder 4">
            <a:extLst>
              <a:ext uri="{FF2B5EF4-FFF2-40B4-BE49-F238E27FC236}">
                <a16:creationId xmlns:a16="http://schemas.microsoft.com/office/drawing/2014/main" id="{D47B0B45-88E7-F47C-936F-1FBE27E817BB}"/>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E2E28CEC-859E-A72E-5B69-770223A3B8FA}"/>
              </a:ext>
            </a:extLst>
          </p:cNvPr>
          <p:cNvSpPr>
            <a:spLocks noGrp="1"/>
          </p:cNvSpPr>
          <p:nvPr>
            <p:ph type="sldNum" sz="quarter" idx="12"/>
          </p:nvPr>
        </p:nvSpPr>
        <p:spPr/>
        <p:txBody>
          <a:bodyPr/>
          <a:lstStyle/>
          <a:p>
            <a:fld id="{B846B9C0-F060-8347-ADBA-BF1DCF1CED89}" type="slidenum">
              <a:rPr lang="en-BE" smtClean="0"/>
              <a:t>‹Nº›</a:t>
            </a:fld>
            <a:endParaRPr lang="en-BE"/>
          </a:p>
        </p:txBody>
      </p:sp>
    </p:spTree>
    <p:extLst>
      <p:ext uri="{BB962C8B-B14F-4D97-AF65-F5344CB8AC3E}">
        <p14:creationId xmlns:p14="http://schemas.microsoft.com/office/powerpoint/2010/main" val="390903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ECA438-D096-E00A-17D2-6D712916243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738393C8-F119-B85F-2BF9-247BE99C265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4D40515A-DED6-4B4A-1C98-74352A89DFED}"/>
              </a:ext>
            </a:extLst>
          </p:cNvPr>
          <p:cNvSpPr>
            <a:spLocks noGrp="1"/>
          </p:cNvSpPr>
          <p:nvPr>
            <p:ph type="dt" sz="half" idx="10"/>
          </p:nvPr>
        </p:nvSpPr>
        <p:spPr/>
        <p:txBody>
          <a:bodyPr/>
          <a:lstStyle/>
          <a:p>
            <a:fld id="{BC37647F-A6AA-6D49-B078-520BFC12A2F6}" type="datetimeFigureOut">
              <a:rPr lang="en-BE" smtClean="0"/>
              <a:t>11/10/2025</a:t>
            </a:fld>
            <a:endParaRPr lang="en-BE"/>
          </a:p>
        </p:txBody>
      </p:sp>
      <p:sp>
        <p:nvSpPr>
          <p:cNvPr id="5" name="Footer Placeholder 4">
            <a:extLst>
              <a:ext uri="{FF2B5EF4-FFF2-40B4-BE49-F238E27FC236}">
                <a16:creationId xmlns:a16="http://schemas.microsoft.com/office/drawing/2014/main" id="{3212B990-A1A8-4023-6E44-55FA81D544E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E1330ED0-2BEA-15D8-E334-10D3ED3CCCAC}"/>
              </a:ext>
            </a:extLst>
          </p:cNvPr>
          <p:cNvSpPr>
            <a:spLocks noGrp="1"/>
          </p:cNvSpPr>
          <p:nvPr>
            <p:ph type="sldNum" sz="quarter" idx="12"/>
          </p:nvPr>
        </p:nvSpPr>
        <p:spPr/>
        <p:txBody>
          <a:bodyPr/>
          <a:lstStyle/>
          <a:p>
            <a:fld id="{B846B9C0-F060-8347-ADBA-BF1DCF1CED89}" type="slidenum">
              <a:rPr lang="en-BE" smtClean="0"/>
              <a:t>‹Nº›</a:t>
            </a:fld>
            <a:endParaRPr lang="en-BE"/>
          </a:p>
        </p:txBody>
      </p:sp>
    </p:spTree>
    <p:extLst>
      <p:ext uri="{BB962C8B-B14F-4D97-AF65-F5344CB8AC3E}">
        <p14:creationId xmlns:p14="http://schemas.microsoft.com/office/powerpoint/2010/main" val="598143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65070-3F26-71F3-BE4C-007E3D32B29D}"/>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F708493-EFF8-B09F-5587-CDBC3473AEB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126B055B-47D1-D2D4-37EC-8BD7105103BB}"/>
              </a:ext>
            </a:extLst>
          </p:cNvPr>
          <p:cNvSpPr>
            <a:spLocks noGrp="1"/>
          </p:cNvSpPr>
          <p:nvPr>
            <p:ph type="dt" sz="half" idx="10"/>
          </p:nvPr>
        </p:nvSpPr>
        <p:spPr/>
        <p:txBody>
          <a:bodyPr/>
          <a:lstStyle/>
          <a:p>
            <a:fld id="{BC37647F-A6AA-6D49-B078-520BFC12A2F6}" type="datetimeFigureOut">
              <a:rPr lang="en-BE" smtClean="0"/>
              <a:t>11/10/2025</a:t>
            </a:fld>
            <a:endParaRPr lang="en-BE"/>
          </a:p>
        </p:txBody>
      </p:sp>
      <p:sp>
        <p:nvSpPr>
          <p:cNvPr id="5" name="Footer Placeholder 4">
            <a:extLst>
              <a:ext uri="{FF2B5EF4-FFF2-40B4-BE49-F238E27FC236}">
                <a16:creationId xmlns:a16="http://schemas.microsoft.com/office/drawing/2014/main" id="{B65BD7AE-20D3-0B5B-A746-1635B77684A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0A5A4E60-3297-6A18-8FE7-7F350A853806}"/>
              </a:ext>
            </a:extLst>
          </p:cNvPr>
          <p:cNvSpPr>
            <a:spLocks noGrp="1"/>
          </p:cNvSpPr>
          <p:nvPr>
            <p:ph type="sldNum" sz="quarter" idx="12"/>
          </p:nvPr>
        </p:nvSpPr>
        <p:spPr/>
        <p:txBody>
          <a:bodyPr/>
          <a:lstStyle/>
          <a:p>
            <a:fld id="{B846B9C0-F060-8347-ADBA-BF1DCF1CED89}" type="slidenum">
              <a:rPr lang="en-BE" smtClean="0"/>
              <a:t>‹Nº›</a:t>
            </a:fld>
            <a:endParaRPr lang="en-BE"/>
          </a:p>
        </p:txBody>
      </p:sp>
    </p:spTree>
    <p:extLst>
      <p:ext uri="{BB962C8B-B14F-4D97-AF65-F5344CB8AC3E}">
        <p14:creationId xmlns:p14="http://schemas.microsoft.com/office/powerpoint/2010/main" val="1771195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06419-82F9-50E1-8E25-D785F1A389A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8FFE2146-EE22-9F36-7495-E2FF1C81529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A04AD8B-1A0C-0AEC-21CE-F27F13C93E8E}"/>
              </a:ext>
            </a:extLst>
          </p:cNvPr>
          <p:cNvSpPr>
            <a:spLocks noGrp="1"/>
          </p:cNvSpPr>
          <p:nvPr>
            <p:ph type="dt" sz="half" idx="10"/>
          </p:nvPr>
        </p:nvSpPr>
        <p:spPr/>
        <p:txBody>
          <a:bodyPr/>
          <a:lstStyle/>
          <a:p>
            <a:fld id="{BC37647F-A6AA-6D49-B078-520BFC12A2F6}" type="datetimeFigureOut">
              <a:rPr lang="en-BE" smtClean="0"/>
              <a:t>11/10/2025</a:t>
            </a:fld>
            <a:endParaRPr lang="en-BE"/>
          </a:p>
        </p:txBody>
      </p:sp>
      <p:sp>
        <p:nvSpPr>
          <p:cNvPr id="5" name="Footer Placeholder 4">
            <a:extLst>
              <a:ext uri="{FF2B5EF4-FFF2-40B4-BE49-F238E27FC236}">
                <a16:creationId xmlns:a16="http://schemas.microsoft.com/office/drawing/2014/main" id="{C4F84606-EA8E-1AEB-E7D3-72AF33C1FB2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81D529DD-7531-6E21-5772-5D66894A544D}"/>
              </a:ext>
            </a:extLst>
          </p:cNvPr>
          <p:cNvSpPr>
            <a:spLocks noGrp="1"/>
          </p:cNvSpPr>
          <p:nvPr>
            <p:ph type="sldNum" sz="quarter" idx="12"/>
          </p:nvPr>
        </p:nvSpPr>
        <p:spPr/>
        <p:txBody>
          <a:bodyPr/>
          <a:lstStyle/>
          <a:p>
            <a:fld id="{B846B9C0-F060-8347-ADBA-BF1DCF1CED89}" type="slidenum">
              <a:rPr lang="en-BE" smtClean="0"/>
              <a:t>‹Nº›</a:t>
            </a:fld>
            <a:endParaRPr lang="en-BE"/>
          </a:p>
        </p:txBody>
      </p:sp>
    </p:spTree>
    <p:extLst>
      <p:ext uri="{BB962C8B-B14F-4D97-AF65-F5344CB8AC3E}">
        <p14:creationId xmlns:p14="http://schemas.microsoft.com/office/powerpoint/2010/main" val="3707930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A328B-416B-78B0-3F51-43A2109D14E5}"/>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500DE13D-F8EC-26C4-A221-4D900E17EBE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F8235B3A-DEEA-3569-278A-6032D7FA137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12908D4C-C478-0D3A-6A92-257B51A810B5}"/>
              </a:ext>
            </a:extLst>
          </p:cNvPr>
          <p:cNvSpPr>
            <a:spLocks noGrp="1"/>
          </p:cNvSpPr>
          <p:nvPr>
            <p:ph type="dt" sz="half" idx="10"/>
          </p:nvPr>
        </p:nvSpPr>
        <p:spPr/>
        <p:txBody>
          <a:bodyPr/>
          <a:lstStyle/>
          <a:p>
            <a:fld id="{BC37647F-A6AA-6D49-B078-520BFC12A2F6}" type="datetimeFigureOut">
              <a:rPr lang="en-BE" smtClean="0"/>
              <a:t>11/10/2025</a:t>
            </a:fld>
            <a:endParaRPr lang="en-BE"/>
          </a:p>
        </p:txBody>
      </p:sp>
      <p:sp>
        <p:nvSpPr>
          <p:cNvPr id="6" name="Footer Placeholder 5">
            <a:extLst>
              <a:ext uri="{FF2B5EF4-FFF2-40B4-BE49-F238E27FC236}">
                <a16:creationId xmlns:a16="http://schemas.microsoft.com/office/drawing/2014/main" id="{ECA59EDC-C25C-2AC9-1043-777580783AAB}"/>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30A00C88-30AF-A50A-C4C8-D43F2A486590}"/>
              </a:ext>
            </a:extLst>
          </p:cNvPr>
          <p:cNvSpPr>
            <a:spLocks noGrp="1"/>
          </p:cNvSpPr>
          <p:nvPr>
            <p:ph type="sldNum" sz="quarter" idx="12"/>
          </p:nvPr>
        </p:nvSpPr>
        <p:spPr/>
        <p:txBody>
          <a:bodyPr/>
          <a:lstStyle/>
          <a:p>
            <a:fld id="{B846B9C0-F060-8347-ADBA-BF1DCF1CED89}" type="slidenum">
              <a:rPr lang="en-BE" smtClean="0"/>
              <a:t>‹Nº›</a:t>
            </a:fld>
            <a:endParaRPr lang="en-BE"/>
          </a:p>
        </p:txBody>
      </p:sp>
    </p:spTree>
    <p:extLst>
      <p:ext uri="{BB962C8B-B14F-4D97-AF65-F5344CB8AC3E}">
        <p14:creationId xmlns:p14="http://schemas.microsoft.com/office/powerpoint/2010/main" val="4173132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1AFFC-C502-006C-549B-EF77329F4013}"/>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5C0BB755-BDA5-E98B-9058-C510B670B8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C17A474-3610-351A-217E-0E5AC4DF223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86545148-1B38-0DCB-CB8D-4124A10FD1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0820621-6999-CC4B-FFFD-C69152F4D0E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47CD7CB-9587-1505-6278-EDA88A51ED35}"/>
              </a:ext>
            </a:extLst>
          </p:cNvPr>
          <p:cNvSpPr>
            <a:spLocks noGrp="1"/>
          </p:cNvSpPr>
          <p:nvPr>
            <p:ph type="dt" sz="half" idx="10"/>
          </p:nvPr>
        </p:nvSpPr>
        <p:spPr/>
        <p:txBody>
          <a:bodyPr/>
          <a:lstStyle/>
          <a:p>
            <a:fld id="{BC37647F-A6AA-6D49-B078-520BFC12A2F6}" type="datetimeFigureOut">
              <a:rPr lang="en-BE" smtClean="0"/>
              <a:t>11/10/2025</a:t>
            </a:fld>
            <a:endParaRPr lang="en-BE"/>
          </a:p>
        </p:txBody>
      </p:sp>
      <p:sp>
        <p:nvSpPr>
          <p:cNvPr id="8" name="Footer Placeholder 7">
            <a:extLst>
              <a:ext uri="{FF2B5EF4-FFF2-40B4-BE49-F238E27FC236}">
                <a16:creationId xmlns:a16="http://schemas.microsoft.com/office/drawing/2014/main" id="{EA8787E5-D798-688B-1A85-B5B5D1C20E99}"/>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DA4DE885-1AE7-8AAA-4D22-AF9C3DE8FF20}"/>
              </a:ext>
            </a:extLst>
          </p:cNvPr>
          <p:cNvSpPr>
            <a:spLocks noGrp="1"/>
          </p:cNvSpPr>
          <p:nvPr>
            <p:ph type="sldNum" sz="quarter" idx="12"/>
          </p:nvPr>
        </p:nvSpPr>
        <p:spPr/>
        <p:txBody>
          <a:bodyPr/>
          <a:lstStyle/>
          <a:p>
            <a:fld id="{B846B9C0-F060-8347-ADBA-BF1DCF1CED89}" type="slidenum">
              <a:rPr lang="en-BE" smtClean="0"/>
              <a:t>‹Nº›</a:t>
            </a:fld>
            <a:endParaRPr lang="en-BE"/>
          </a:p>
        </p:txBody>
      </p:sp>
    </p:spTree>
    <p:extLst>
      <p:ext uri="{BB962C8B-B14F-4D97-AF65-F5344CB8AC3E}">
        <p14:creationId xmlns:p14="http://schemas.microsoft.com/office/powerpoint/2010/main" val="297532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9DEAE-1D69-C937-D372-DC6B02DA464E}"/>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6603462C-5D81-3C8A-55B8-B435642E4E4F}"/>
              </a:ext>
            </a:extLst>
          </p:cNvPr>
          <p:cNvSpPr>
            <a:spLocks noGrp="1"/>
          </p:cNvSpPr>
          <p:nvPr>
            <p:ph type="dt" sz="half" idx="10"/>
          </p:nvPr>
        </p:nvSpPr>
        <p:spPr/>
        <p:txBody>
          <a:bodyPr/>
          <a:lstStyle/>
          <a:p>
            <a:fld id="{BC37647F-A6AA-6D49-B078-520BFC12A2F6}" type="datetimeFigureOut">
              <a:rPr lang="en-BE" smtClean="0"/>
              <a:t>11/10/2025</a:t>
            </a:fld>
            <a:endParaRPr lang="en-BE"/>
          </a:p>
        </p:txBody>
      </p:sp>
      <p:sp>
        <p:nvSpPr>
          <p:cNvPr id="4" name="Footer Placeholder 3">
            <a:extLst>
              <a:ext uri="{FF2B5EF4-FFF2-40B4-BE49-F238E27FC236}">
                <a16:creationId xmlns:a16="http://schemas.microsoft.com/office/drawing/2014/main" id="{7547588C-5BBA-D6F2-F425-C42A827CF69F}"/>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FA2D3726-57F5-715B-8380-AB9BB095AF8E}"/>
              </a:ext>
            </a:extLst>
          </p:cNvPr>
          <p:cNvSpPr>
            <a:spLocks noGrp="1"/>
          </p:cNvSpPr>
          <p:nvPr>
            <p:ph type="sldNum" sz="quarter" idx="12"/>
          </p:nvPr>
        </p:nvSpPr>
        <p:spPr/>
        <p:txBody>
          <a:bodyPr/>
          <a:lstStyle/>
          <a:p>
            <a:fld id="{B846B9C0-F060-8347-ADBA-BF1DCF1CED89}" type="slidenum">
              <a:rPr lang="en-BE" smtClean="0"/>
              <a:t>‹Nº›</a:t>
            </a:fld>
            <a:endParaRPr lang="en-BE"/>
          </a:p>
        </p:txBody>
      </p:sp>
    </p:spTree>
    <p:extLst>
      <p:ext uri="{BB962C8B-B14F-4D97-AF65-F5344CB8AC3E}">
        <p14:creationId xmlns:p14="http://schemas.microsoft.com/office/powerpoint/2010/main" val="4279518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7E0BC5-FFB7-4CFC-E339-C6091E522932}"/>
              </a:ext>
            </a:extLst>
          </p:cNvPr>
          <p:cNvSpPr>
            <a:spLocks noGrp="1"/>
          </p:cNvSpPr>
          <p:nvPr>
            <p:ph type="dt" sz="half" idx="10"/>
          </p:nvPr>
        </p:nvSpPr>
        <p:spPr/>
        <p:txBody>
          <a:bodyPr/>
          <a:lstStyle/>
          <a:p>
            <a:fld id="{BC37647F-A6AA-6D49-B078-520BFC12A2F6}" type="datetimeFigureOut">
              <a:rPr lang="en-BE" smtClean="0"/>
              <a:t>11/10/2025</a:t>
            </a:fld>
            <a:endParaRPr lang="en-BE"/>
          </a:p>
        </p:txBody>
      </p:sp>
      <p:sp>
        <p:nvSpPr>
          <p:cNvPr id="3" name="Footer Placeholder 2">
            <a:extLst>
              <a:ext uri="{FF2B5EF4-FFF2-40B4-BE49-F238E27FC236}">
                <a16:creationId xmlns:a16="http://schemas.microsoft.com/office/drawing/2014/main" id="{ACC570C8-5702-FC23-8FD3-50F7C86C3843}"/>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E11995BD-B51B-E504-F330-3BB2AC9A318C}"/>
              </a:ext>
            </a:extLst>
          </p:cNvPr>
          <p:cNvSpPr>
            <a:spLocks noGrp="1"/>
          </p:cNvSpPr>
          <p:nvPr>
            <p:ph type="sldNum" sz="quarter" idx="12"/>
          </p:nvPr>
        </p:nvSpPr>
        <p:spPr/>
        <p:txBody>
          <a:bodyPr/>
          <a:lstStyle/>
          <a:p>
            <a:fld id="{B846B9C0-F060-8347-ADBA-BF1DCF1CED89}" type="slidenum">
              <a:rPr lang="en-BE" smtClean="0"/>
              <a:t>‹Nº›</a:t>
            </a:fld>
            <a:endParaRPr lang="en-BE"/>
          </a:p>
        </p:txBody>
      </p:sp>
    </p:spTree>
    <p:extLst>
      <p:ext uri="{BB962C8B-B14F-4D97-AF65-F5344CB8AC3E}">
        <p14:creationId xmlns:p14="http://schemas.microsoft.com/office/powerpoint/2010/main" val="2559618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E2132-3A78-D402-5F43-BAA0810D2D8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D40AF408-0636-8A77-7296-C8347755F1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45437D21-A5DD-6D8C-8129-93F6CCE53C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AED0D4A-AD78-164D-08EC-767C2F14ADEC}"/>
              </a:ext>
            </a:extLst>
          </p:cNvPr>
          <p:cNvSpPr>
            <a:spLocks noGrp="1"/>
          </p:cNvSpPr>
          <p:nvPr>
            <p:ph type="dt" sz="half" idx="10"/>
          </p:nvPr>
        </p:nvSpPr>
        <p:spPr/>
        <p:txBody>
          <a:bodyPr/>
          <a:lstStyle/>
          <a:p>
            <a:fld id="{BC37647F-A6AA-6D49-B078-520BFC12A2F6}" type="datetimeFigureOut">
              <a:rPr lang="en-BE" smtClean="0"/>
              <a:t>11/10/2025</a:t>
            </a:fld>
            <a:endParaRPr lang="en-BE"/>
          </a:p>
        </p:txBody>
      </p:sp>
      <p:sp>
        <p:nvSpPr>
          <p:cNvPr id="6" name="Footer Placeholder 5">
            <a:extLst>
              <a:ext uri="{FF2B5EF4-FFF2-40B4-BE49-F238E27FC236}">
                <a16:creationId xmlns:a16="http://schemas.microsoft.com/office/drawing/2014/main" id="{30945462-D14A-356B-4D19-5229E1CE6E99}"/>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7DD308E2-BE5C-E422-43B4-8B99F9866522}"/>
              </a:ext>
            </a:extLst>
          </p:cNvPr>
          <p:cNvSpPr>
            <a:spLocks noGrp="1"/>
          </p:cNvSpPr>
          <p:nvPr>
            <p:ph type="sldNum" sz="quarter" idx="12"/>
          </p:nvPr>
        </p:nvSpPr>
        <p:spPr/>
        <p:txBody>
          <a:bodyPr/>
          <a:lstStyle/>
          <a:p>
            <a:fld id="{B846B9C0-F060-8347-ADBA-BF1DCF1CED89}" type="slidenum">
              <a:rPr lang="en-BE" smtClean="0"/>
              <a:t>‹Nº›</a:t>
            </a:fld>
            <a:endParaRPr lang="en-BE"/>
          </a:p>
        </p:txBody>
      </p:sp>
    </p:spTree>
    <p:extLst>
      <p:ext uri="{BB962C8B-B14F-4D97-AF65-F5344CB8AC3E}">
        <p14:creationId xmlns:p14="http://schemas.microsoft.com/office/powerpoint/2010/main" val="2667194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CD708-2B24-E54D-AE7D-B8637C682FD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B1BFA5FC-C77F-EBD6-5E8C-DF72A814A1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0AD054D6-CF66-B6D5-9B9F-3131D562E9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D0E27B5-A06F-0E49-04F6-BA54F86A61C1}"/>
              </a:ext>
            </a:extLst>
          </p:cNvPr>
          <p:cNvSpPr>
            <a:spLocks noGrp="1"/>
          </p:cNvSpPr>
          <p:nvPr>
            <p:ph type="dt" sz="half" idx="10"/>
          </p:nvPr>
        </p:nvSpPr>
        <p:spPr/>
        <p:txBody>
          <a:bodyPr/>
          <a:lstStyle/>
          <a:p>
            <a:fld id="{BC37647F-A6AA-6D49-B078-520BFC12A2F6}" type="datetimeFigureOut">
              <a:rPr lang="en-BE" smtClean="0"/>
              <a:t>11/10/2025</a:t>
            </a:fld>
            <a:endParaRPr lang="en-BE"/>
          </a:p>
        </p:txBody>
      </p:sp>
      <p:sp>
        <p:nvSpPr>
          <p:cNvPr id="6" name="Footer Placeholder 5">
            <a:extLst>
              <a:ext uri="{FF2B5EF4-FFF2-40B4-BE49-F238E27FC236}">
                <a16:creationId xmlns:a16="http://schemas.microsoft.com/office/drawing/2014/main" id="{1DF75ED4-4658-AEF0-FAB4-EB9D0AAD3769}"/>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A38AFC58-6A1D-4775-9EF1-811DC340E87D}"/>
              </a:ext>
            </a:extLst>
          </p:cNvPr>
          <p:cNvSpPr>
            <a:spLocks noGrp="1"/>
          </p:cNvSpPr>
          <p:nvPr>
            <p:ph type="sldNum" sz="quarter" idx="12"/>
          </p:nvPr>
        </p:nvSpPr>
        <p:spPr/>
        <p:txBody>
          <a:bodyPr/>
          <a:lstStyle/>
          <a:p>
            <a:fld id="{B846B9C0-F060-8347-ADBA-BF1DCF1CED89}" type="slidenum">
              <a:rPr lang="en-BE" smtClean="0"/>
              <a:t>‹Nº›</a:t>
            </a:fld>
            <a:endParaRPr lang="en-BE"/>
          </a:p>
        </p:txBody>
      </p:sp>
    </p:spTree>
    <p:extLst>
      <p:ext uri="{BB962C8B-B14F-4D97-AF65-F5344CB8AC3E}">
        <p14:creationId xmlns:p14="http://schemas.microsoft.com/office/powerpoint/2010/main" val="2627649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83763D-CF3E-4688-07BF-43F94B9617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8BFC1B5B-7EC2-5A2E-69A2-771718505F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AABDA0D7-91E1-9820-716F-3112370981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C37647F-A6AA-6D49-B078-520BFC12A2F6}" type="datetimeFigureOut">
              <a:rPr lang="en-BE" smtClean="0"/>
              <a:t>11/10/2025</a:t>
            </a:fld>
            <a:endParaRPr lang="en-BE"/>
          </a:p>
        </p:txBody>
      </p:sp>
      <p:sp>
        <p:nvSpPr>
          <p:cNvPr id="5" name="Footer Placeholder 4">
            <a:extLst>
              <a:ext uri="{FF2B5EF4-FFF2-40B4-BE49-F238E27FC236}">
                <a16:creationId xmlns:a16="http://schemas.microsoft.com/office/drawing/2014/main" id="{462C76F8-93A4-4F83-C31A-51CE7D20C9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E"/>
          </a:p>
        </p:txBody>
      </p:sp>
      <p:sp>
        <p:nvSpPr>
          <p:cNvPr id="6" name="Slide Number Placeholder 5">
            <a:extLst>
              <a:ext uri="{FF2B5EF4-FFF2-40B4-BE49-F238E27FC236}">
                <a16:creationId xmlns:a16="http://schemas.microsoft.com/office/drawing/2014/main" id="{7D2ADB6F-0C64-A088-9A81-6BC39AC19E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846B9C0-F060-8347-ADBA-BF1DCF1CED89}" type="slidenum">
              <a:rPr lang="en-BE" smtClean="0"/>
              <a:t>‹Nº›</a:t>
            </a:fld>
            <a:endParaRPr lang="en-BE"/>
          </a:p>
        </p:txBody>
      </p:sp>
    </p:spTree>
    <p:extLst>
      <p:ext uri="{BB962C8B-B14F-4D97-AF65-F5344CB8AC3E}">
        <p14:creationId xmlns:p14="http://schemas.microsoft.com/office/powerpoint/2010/main" val="2043869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66AA4370-CC9F-6B13-0866-FA7309EA1BC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15153" y="198032"/>
            <a:ext cx="1419683" cy="1364009"/>
          </a:xfrm>
          <a:prstGeom prst="rect">
            <a:avLst/>
          </a:prstGeom>
        </p:spPr>
      </p:pic>
      <p:pic>
        <p:nvPicPr>
          <p:cNvPr id="9" name="Graphic 8">
            <a:extLst>
              <a:ext uri="{FF2B5EF4-FFF2-40B4-BE49-F238E27FC236}">
                <a16:creationId xmlns:a16="http://schemas.microsoft.com/office/drawing/2014/main" id="{E7D011D7-3E3A-A086-ADFC-9A4B6737E18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753601" y="504109"/>
            <a:ext cx="1955820" cy="887363"/>
          </a:xfrm>
          <a:prstGeom prst="rect">
            <a:avLst/>
          </a:prstGeom>
        </p:spPr>
      </p:pic>
      <p:sp>
        <p:nvSpPr>
          <p:cNvPr id="18" name="TextBox 17">
            <a:extLst>
              <a:ext uri="{FF2B5EF4-FFF2-40B4-BE49-F238E27FC236}">
                <a16:creationId xmlns:a16="http://schemas.microsoft.com/office/drawing/2014/main" id="{C2CE65D4-9EA7-042B-5A1F-EA089953CE3A}"/>
              </a:ext>
            </a:extLst>
          </p:cNvPr>
          <p:cNvSpPr txBox="1"/>
          <p:nvPr/>
        </p:nvSpPr>
        <p:spPr>
          <a:xfrm>
            <a:off x="2941899" y="1250562"/>
            <a:ext cx="6308202" cy="1077218"/>
          </a:xfrm>
          <a:prstGeom prst="rect">
            <a:avLst/>
          </a:prstGeom>
          <a:noFill/>
        </p:spPr>
        <p:txBody>
          <a:bodyPr wrap="square" rtlCol="0">
            <a:spAutoFit/>
          </a:bodyPr>
          <a:lstStyle/>
          <a:p>
            <a:pPr algn="ctr"/>
            <a:r>
              <a:rPr lang="en-BE" sz="3200" b="1" dirty="0">
                <a:solidFill>
                  <a:schemeClr val="tx2">
                    <a:lumMod val="75000"/>
                    <a:lumOff val="25000"/>
                  </a:schemeClr>
                </a:solidFill>
                <a:latin typeface="Calibri" panose="020F0502020204030204" pitchFamily="34" charset="0"/>
                <a:cs typeface="Calibri" panose="020F0502020204030204" pitchFamily="34" charset="0"/>
              </a:rPr>
              <a:t>STC </a:t>
            </a:r>
            <a:r>
              <a:rPr lang="es-ES" sz="3200" b="1" dirty="0">
                <a:solidFill>
                  <a:schemeClr val="tx2">
                    <a:lumMod val="75000"/>
                    <a:lumOff val="25000"/>
                  </a:schemeClr>
                </a:solidFill>
                <a:latin typeface="Calibri" panose="020F0502020204030204" pitchFamily="34" charset="0"/>
                <a:cs typeface="Calibri" panose="020F0502020204030204" pitchFamily="34" charset="0"/>
              </a:rPr>
              <a:t>Argentina</a:t>
            </a:r>
            <a:endParaRPr lang="es-ES" sz="3200" b="1" dirty="0">
              <a:solidFill>
                <a:schemeClr val="tx2">
                  <a:lumMod val="75000"/>
                  <a:lumOff val="25000"/>
                </a:schemeClr>
              </a:solidFill>
              <a:highlight>
                <a:srgbClr val="FFFF00"/>
              </a:highlight>
              <a:latin typeface="Calibri" panose="020F0502020204030204" pitchFamily="34" charset="0"/>
              <a:cs typeface="Calibri" panose="020F0502020204030204" pitchFamily="34" charset="0"/>
            </a:endParaRPr>
          </a:p>
          <a:p>
            <a:pPr algn="ctr"/>
            <a:r>
              <a:rPr lang="en-BE" sz="3200" b="1" dirty="0">
                <a:solidFill>
                  <a:srgbClr val="0070C0"/>
                </a:solidFill>
                <a:latin typeface="Calibri" panose="020F0502020204030204" pitchFamily="34" charset="0"/>
                <a:cs typeface="Calibri" panose="020F0502020204030204" pitchFamily="34" charset="0"/>
              </a:rPr>
              <a:t> </a:t>
            </a:r>
          </a:p>
        </p:txBody>
      </p:sp>
      <p:sp>
        <p:nvSpPr>
          <p:cNvPr id="19" name="TextBox 18">
            <a:extLst>
              <a:ext uri="{FF2B5EF4-FFF2-40B4-BE49-F238E27FC236}">
                <a16:creationId xmlns:a16="http://schemas.microsoft.com/office/drawing/2014/main" id="{9AFDB646-38F9-D939-AFCA-5EC543585306}"/>
              </a:ext>
            </a:extLst>
          </p:cNvPr>
          <p:cNvSpPr txBox="1"/>
          <p:nvPr/>
        </p:nvSpPr>
        <p:spPr>
          <a:xfrm>
            <a:off x="2941899" y="2169409"/>
            <a:ext cx="6308202" cy="461665"/>
          </a:xfrm>
          <a:prstGeom prst="rect">
            <a:avLst/>
          </a:prstGeom>
          <a:noFill/>
        </p:spPr>
        <p:txBody>
          <a:bodyPr wrap="square" rtlCol="0">
            <a:spAutoFit/>
          </a:bodyPr>
          <a:lstStyle/>
          <a:p>
            <a:pPr algn="ctr"/>
            <a:r>
              <a:rPr lang="es-ES" sz="2400" b="1" dirty="0" err="1">
                <a:solidFill>
                  <a:schemeClr val="tx2">
                    <a:lumMod val="75000"/>
                    <a:lumOff val="25000"/>
                  </a:schemeClr>
                </a:solidFill>
                <a:latin typeface="Calibri" panose="020F0502020204030204" pitchFamily="34" charset="0"/>
                <a:cs typeface="Calibri" panose="020F0502020204030204" pitchFamily="34" charset="0"/>
              </a:rPr>
              <a:t>Coordinator</a:t>
            </a:r>
            <a:r>
              <a:rPr lang="es-ES" sz="2400" b="1" dirty="0">
                <a:solidFill>
                  <a:schemeClr val="tx2">
                    <a:lumMod val="75000"/>
                    <a:lumOff val="25000"/>
                  </a:schemeClr>
                </a:solidFill>
                <a:latin typeface="Calibri" panose="020F0502020204030204" pitchFamily="34" charset="0"/>
                <a:cs typeface="Calibri" panose="020F0502020204030204" pitchFamily="34" charset="0"/>
              </a:rPr>
              <a:t>: Nancy Correa</a:t>
            </a:r>
            <a:endParaRPr lang="en-BE" sz="2400" b="1" dirty="0">
              <a:solidFill>
                <a:schemeClr val="tx2">
                  <a:lumMod val="75000"/>
                  <a:lumOff val="25000"/>
                </a:schemeClr>
              </a:solidFill>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4A7F2330-7A90-C646-F242-325CEB9664CD}"/>
              </a:ext>
            </a:extLst>
          </p:cNvPr>
          <p:cNvSpPr txBox="1"/>
          <p:nvPr/>
        </p:nvSpPr>
        <p:spPr>
          <a:xfrm>
            <a:off x="4913925" y="6367811"/>
            <a:ext cx="2364149" cy="276999"/>
          </a:xfrm>
          <a:prstGeom prst="rect">
            <a:avLst/>
          </a:prstGeom>
          <a:noFill/>
        </p:spPr>
        <p:txBody>
          <a:bodyPr wrap="square">
            <a:spAutoFit/>
          </a:bodyPr>
          <a:lstStyle/>
          <a:p>
            <a:pPr algn="ctr"/>
            <a:r>
              <a:rPr lang="en-BE" sz="1200" i="1" dirty="0"/>
              <a:t>SG-OTGA V, November 2025 </a:t>
            </a:r>
          </a:p>
        </p:txBody>
      </p:sp>
      <p:sp>
        <p:nvSpPr>
          <p:cNvPr id="2" name="TextBox 1">
            <a:extLst>
              <a:ext uri="{FF2B5EF4-FFF2-40B4-BE49-F238E27FC236}">
                <a16:creationId xmlns:a16="http://schemas.microsoft.com/office/drawing/2014/main" id="{EFBAE944-B427-16E2-A71D-BB3F16C1D298}"/>
              </a:ext>
            </a:extLst>
          </p:cNvPr>
          <p:cNvSpPr txBox="1"/>
          <p:nvPr/>
        </p:nvSpPr>
        <p:spPr>
          <a:xfrm>
            <a:off x="2559746" y="2929782"/>
            <a:ext cx="7072506" cy="2677656"/>
          </a:xfrm>
          <a:prstGeom prst="rect">
            <a:avLst/>
          </a:prstGeom>
          <a:noFill/>
        </p:spPr>
        <p:txBody>
          <a:bodyPr wrap="square" rtlCol="0">
            <a:spAutoFit/>
          </a:bodyPr>
          <a:lstStyle/>
          <a:p>
            <a:pPr marL="514350" indent="-514350" algn="ctr">
              <a:buAutoNum type="romanLcPeriod"/>
            </a:pPr>
            <a:r>
              <a:rPr lang="en-US" sz="2400" b="1" dirty="0">
                <a:solidFill>
                  <a:schemeClr val="tx2">
                    <a:lumMod val="75000"/>
                    <a:lumOff val="25000"/>
                  </a:schemeClr>
                </a:solidFill>
                <a:latin typeface="Calibri" panose="020F0502020204030204" pitchFamily="34" charset="0"/>
                <a:cs typeface="Calibri" panose="020F0502020204030204" pitchFamily="34" charset="0"/>
              </a:rPr>
              <a:t>RTC/STC scope and priorities</a:t>
            </a:r>
          </a:p>
          <a:p>
            <a:pPr marL="514350" indent="-514350" algn="ctr">
              <a:buAutoNum type="romanLcPeriod"/>
            </a:pPr>
            <a:endParaRPr lang="en-US" sz="2400" b="1" dirty="0">
              <a:solidFill>
                <a:schemeClr val="tx2">
                  <a:lumMod val="75000"/>
                  <a:lumOff val="25000"/>
                </a:schemeClr>
              </a:solidFill>
              <a:latin typeface="Calibri" panose="020F0502020204030204" pitchFamily="34" charset="0"/>
              <a:cs typeface="Calibri" panose="020F0502020204030204" pitchFamily="34" charset="0"/>
            </a:endParaRPr>
          </a:p>
          <a:p>
            <a:pPr algn="ctr"/>
            <a:r>
              <a:rPr lang="en-US" sz="2400" b="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STC Argentina, takes pride in delivering relevant courses that share valuable experience and support the implementation of the IOC Medium-Term Strategy, Capacity Development Strategy, regional work plans, and Member States’ priorities</a:t>
            </a:r>
          </a:p>
        </p:txBody>
      </p:sp>
    </p:spTree>
    <p:extLst>
      <p:ext uri="{BB962C8B-B14F-4D97-AF65-F5344CB8AC3E}">
        <p14:creationId xmlns:p14="http://schemas.microsoft.com/office/powerpoint/2010/main" val="2481259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DFFD3-5BED-B51B-E590-E27AAE069EB8}"/>
            </a:ext>
          </a:extLst>
        </p:cNvPr>
        <p:cNvGrpSpPr/>
        <p:nvPr/>
      </p:nvGrpSpPr>
      <p:grpSpPr>
        <a:xfrm>
          <a:off x="0" y="0"/>
          <a:ext cx="0" cy="0"/>
          <a:chOff x="0" y="0"/>
          <a:chExt cx="0" cy="0"/>
        </a:xfrm>
      </p:grpSpPr>
      <p:pic>
        <p:nvPicPr>
          <p:cNvPr id="5" name="Graphic 4">
            <a:extLst>
              <a:ext uri="{FF2B5EF4-FFF2-40B4-BE49-F238E27FC236}">
                <a16:creationId xmlns:a16="http://schemas.microsoft.com/office/drawing/2014/main" id="{8E034F63-A7E1-D63D-4098-E498CA73558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15153" y="198032"/>
            <a:ext cx="1419683" cy="1364009"/>
          </a:xfrm>
          <a:prstGeom prst="rect">
            <a:avLst/>
          </a:prstGeom>
        </p:spPr>
      </p:pic>
      <p:pic>
        <p:nvPicPr>
          <p:cNvPr id="9" name="Graphic 8">
            <a:extLst>
              <a:ext uri="{FF2B5EF4-FFF2-40B4-BE49-F238E27FC236}">
                <a16:creationId xmlns:a16="http://schemas.microsoft.com/office/drawing/2014/main" id="{B90BC8F7-2691-1FEE-AE6E-DD7ACE42C1D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753601" y="504109"/>
            <a:ext cx="1955820" cy="887363"/>
          </a:xfrm>
          <a:prstGeom prst="rect">
            <a:avLst/>
          </a:prstGeom>
        </p:spPr>
      </p:pic>
      <p:sp>
        <p:nvSpPr>
          <p:cNvPr id="18" name="TextBox 17">
            <a:extLst>
              <a:ext uri="{FF2B5EF4-FFF2-40B4-BE49-F238E27FC236}">
                <a16:creationId xmlns:a16="http://schemas.microsoft.com/office/drawing/2014/main" id="{6245158D-BDD4-09B6-74D0-F84AF7228DFE}"/>
              </a:ext>
            </a:extLst>
          </p:cNvPr>
          <p:cNvSpPr txBox="1"/>
          <p:nvPr/>
        </p:nvSpPr>
        <p:spPr>
          <a:xfrm>
            <a:off x="2941899" y="2207549"/>
            <a:ext cx="6308202" cy="14465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4400" b="1" dirty="0" err="1">
                <a:solidFill>
                  <a:schemeClr val="tx2">
                    <a:lumMod val="75000"/>
                    <a:lumOff val="25000"/>
                  </a:schemeClr>
                </a:solidFill>
                <a:latin typeface="Calibri" panose="020F0502020204030204" pitchFamily="34" charset="0"/>
                <a:cs typeface="Calibri" panose="020F0502020204030204" pitchFamily="34" charset="0"/>
              </a:rPr>
              <a:t>ii</a:t>
            </a:r>
            <a:r>
              <a:rPr kumimoji="0" lang="en-BE" sz="4400" b="1" i="0" u="none" strike="noStrike" kern="1200" cap="none" spc="0" normalizeH="0" baseline="0" noProof="0" dirty="0">
                <a:ln>
                  <a:noFill/>
                </a:ln>
                <a:solidFill>
                  <a:schemeClr val="tx2">
                    <a:lumMod val="75000"/>
                    <a:lumOff val="25000"/>
                  </a:schemeClr>
                </a:solidFill>
                <a:effectLst/>
                <a:uLnTx/>
                <a:uFillTx/>
                <a:latin typeface="Calibri" panose="020F0502020204030204" pitchFamily="34" charset="0"/>
                <a:ea typeface="+mn-ea"/>
                <a:cs typeface="Calibri" panose="020F0502020204030204" pitchFamily="34" charset="0"/>
              </a:rPr>
              <a:t>. STC </a:t>
            </a:r>
            <a:r>
              <a:rPr kumimoji="0" lang="es-ES" sz="4400" b="1" i="0" u="none" strike="noStrike" kern="1200" cap="none" spc="0" normalizeH="0" baseline="0" noProof="0" dirty="0">
                <a:ln>
                  <a:noFill/>
                </a:ln>
                <a:solidFill>
                  <a:schemeClr val="tx2">
                    <a:lumMod val="75000"/>
                    <a:lumOff val="25000"/>
                  </a:schemeClr>
                </a:solidFill>
                <a:effectLst/>
                <a:uLnTx/>
                <a:uFillTx/>
                <a:latin typeface="Calibri" panose="020F0502020204030204" pitchFamily="34" charset="0"/>
                <a:ea typeface="+mn-ea"/>
                <a:cs typeface="Calibri" panose="020F0502020204030204" pitchFamily="34" charset="0"/>
              </a:rPr>
              <a:t>Argentina</a:t>
            </a:r>
            <a:endParaRPr kumimoji="0" lang="es-ES" sz="4400" b="1" i="0" u="none" strike="noStrike" kern="1200" cap="none" spc="0" normalizeH="0" baseline="0" noProof="0" dirty="0">
              <a:ln>
                <a:noFill/>
              </a:ln>
              <a:solidFill>
                <a:schemeClr val="tx2">
                  <a:lumMod val="75000"/>
                  <a:lumOff val="25000"/>
                </a:schemeClr>
              </a:solidFill>
              <a:effectLst/>
              <a:highlight>
                <a:srgbClr val="FFFF00"/>
              </a:highlight>
              <a:uLnTx/>
              <a:uFillTx/>
              <a:latin typeface="Calibri" panose="020F0502020204030204" pitchFamily="34"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BE" sz="4400" b="1" i="0" u="none" strike="noStrike" kern="1200" cap="none" spc="0" normalizeH="0" baseline="0" noProof="0" dirty="0">
                <a:ln>
                  <a:noFill/>
                </a:ln>
                <a:solidFill>
                  <a:schemeClr val="tx2">
                    <a:lumMod val="75000"/>
                    <a:lumOff val="25000"/>
                  </a:schemeClr>
                </a:solidFill>
                <a:effectLst/>
                <a:uLnTx/>
                <a:uFillTx/>
                <a:latin typeface="Calibri" panose="020F0502020204030204" pitchFamily="34" charset="0"/>
                <a:ea typeface="+mn-ea"/>
                <a:cs typeface="Calibri" panose="020F0502020204030204" pitchFamily="34" charset="0"/>
              </a:rPr>
              <a:t> Activities 2024-2025</a:t>
            </a:r>
          </a:p>
        </p:txBody>
      </p:sp>
      <p:sp>
        <p:nvSpPr>
          <p:cNvPr id="20" name="TextBox 19">
            <a:extLst>
              <a:ext uri="{FF2B5EF4-FFF2-40B4-BE49-F238E27FC236}">
                <a16:creationId xmlns:a16="http://schemas.microsoft.com/office/drawing/2014/main" id="{C016289A-3EE6-3F59-DCFD-8CFD336B285B}"/>
              </a:ext>
            </a:extLst>
          </p:cNvPr>
          <p:cNvSpPr txBox="1"/>
          <p:nvPr/>
        </p:nvSpPr>
        <p:spPr>
          <a:xfrm>
            <a:off x="5154568" y="5347316"/>
            <a:ext cx="2364149"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BE" sz="1200" b="0" i="1" u="none" strike="noStrike" kern="1200" cap="none" spc="0" normalizeH="0" baseline="0" noProof="0" dirty="0">
                <a:ln>
                  <a:noFill/>
                </a:ln>
                <a:solidFill>
                  <a:prstClr val="black"/>
                </a:solidFill>
                <a:effectLst/>
                <a:uLnTx/>
                <a:uFillTx/>
                <a:latin typeface="Aptos" panose="02110004020202020204"/>
                <a:ea typeface="+mn-ea"/>
                <a:cs typeface="+mn-cs"/>
              </a:rPr>
              <a:t>SG-OTGA V, November 2025 </a:t>
            </a:r>
          </a:p>
        </p:txBody>
      </p:sp>
    </p:spTree>
    <p:extLst>
      <p:ext uri="{BB962C8B-B14F-4D97-AF65-F5344CB8AC3E}">
        <p14:creationId xmlns:p14="http://schemas.microsoft.com/office/powerpoint/2010/main" val="1487868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634E6-B29A-66BA-5939-B1A28D9E1FED}"/>
            </a:ext>
          </a:extLst>
        </p:cNvPr>
        <p:cNvGrpSpPr/>
        <p:nvPr/>
      </p:nvGrpSpPr>
      <p:grpSpPr>
        <a:xfrm>
          <a:off x="0" y="0"/>
          <a:ext cx="0" cy="0"/>
          <a:chOff x="0" y="0"/>
          <a:chExt cx="0" cy="0"/>
        </a:xfrm>
      </p:grpSpPr>
      <p:pic>
        <p:nvPicPr>
          <p:cNvPr id="5" name="Graphic 4">
            <a:extLst>
              <a:ext uri="{FF2B5EF4-FFF2-40B4-BE49-F238E27FC236}">
                <a16:creationId xmlns:a16="http://schemas.microsoft.com/office/drawing/2014/main" id="{D04210C9-51DA-A7C7-CEAB-B5811FFF904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57074" y="390052"/>
            <a:ext cx="1268797" cy="1219040"/>
          </a:xfrm>
          <a:prstGeom prst="rect">
            <a:avLst/>
          </a:prstGeom>
        </p:spPr>
      </p:pic>
      <p:pic>
        <p:nvPicPr>
          <p:cNvPr id="9" name="Graphic 8">
            <a:extLst>
              <a:ext uri="{FF2B5EF4-FFF2-40B4-BE49-F238E27FC236}">
                <a16:creationId xmlns:a16="http://schemas.microsoft.com/office/drawing/2014/main" id="{A19B871E-9B3E-C565-19C6-F5093F82015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054009" y="488362"/>
            <a:ext cx="1780917" cy="808009"/>
          </a:xfrm>
          <a:prstGeom prst="rect">
            <a:avLst/>
          </a:prstGeom>
        </p:spPr>
      </p:pic>
      <p:sp>
        <p:nvSpPr>
          <p:cNvPr id="7" name="Título 6">
            <a:extLst>
              <a:ext uri="{FF2B5EF4-FFF2-40B4-BE49-F238E27FC236}">
                <a16:creationId xmlns:a16="http://schemas.microsoft.com/office/drawing/2014/main" id="{54A5C4D6-C804-787C-B946-47408B266B4B}"/>
              </a:ext>
            </a:extLst>
          </p:cNvPr>
          <p:cNvSpPr>
            <a:spLocks noGrp="1"/>
          </p:cNvSpPr>
          <p:nvPr>
            <p:ph type="title"/>
          </p:nvPr>
        </p:nvSpPr>
        <p:spPr/>
        <p:txBody>
          <a:bodyPr>
            <a:normAutofit/>
          </a:bodyPr>
          <a:lstStyle/>
          <a:p>
            <a:pPr algn="ctr"/>
            <a:r>
              <a:rPr lang="en-US" sz="3200" b="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Introduction to Seabed Geology and Mining</a:t>
            </a:r>
            <a:br>
              <a:rPr lang="en-US" sz="3200" b="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br>
            <a:r>
              <a:rPr lang="en-US" sz="3200" b="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 course</a:t>
            </a:r>
            <a:endParaRPr lang="es-AR" sz="3200" b="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8" name="Marcador de contenido 7">
            <a:extLst>
              <a:ext uri="{FF2B5EF4-FFF2-40B4-BE49-F238E27FC236}">
                <a16:creationId xmlns:a16="http://schemas.microsoft.com/office/drawing/2014/main" id="{D5D793E4-A9BB-1B12-0787-1E24DD3FDADD}"/>
              </a:ext>
            </a:extLst>
          </p:cNvPr>
          <p:cNvSpPr>
            <a:spLocks noGrp="1"/>
          </p:cNvSpPr>
          <p:nvPr>
            <p:ph idx="1"/>
          </p:nvPr>
        </p:nvSpPr>
        <p:spPr>
          <a:xfrm>
            <a:off x="1241323" y="2018300"/>
            <a:ext cx="10515600" cy="4351338"/>
          </a:xfrm>
        </p:spPr>
        <p:txBody>
          <a:bodyPr/>
          <a:lstStyle/>
          <a:p>
            <a:pPr marL="0" indent="0" algn="ctr">
              <a:buNone/>
            </a:pPr>
            <a:endParaRPr lang="en-US" b="1" dirty="0"/>
          </a:p>
          <a:p>
            <a:pPr marL="0" indent="0" algn="ctr">
              <a:buNone/>
            </a:pPr>
            <a:r>
              <a:rPr lang="en-US" b="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The course “Introduction to Seabed Geology and Mining” was a very positive experience that can continue to be offered virtually. However, due to scheduling constraints, it will not be held in 2026. It had strong participation, especially from South American countries, which was very valuable given its regional scope.</a:t>
            </a:r>
          </a:p>
        </p:txBody>
      </p:sp>
      <p:pic>
        <p:nvPicPr>
          <p:cNvPr id="14" name="Imagen 13">
            <a:extLst>
              <a:ext uri="{FF2B5EF4-FFF2-40B4-BE49-F238E27FC236}">
                <a16:creationId xmlns:a16="http://schemas.microsoft.com/office/drawing/2014/main" id="{23B4EABA-FCC4-6BDC-2F96-1B4B10D4CDD1}"/>
              </a:ext>
            </a:extLst>
          </p:cNvPr>
          <p:cNvPicPr>
            <a:picLocks noChangeAspect="1"/>
          </p:cNvPicPr>
          <p:nvPr/>
        </p:nvPicPr>
        <p:blipFill>
          <a:blip r:embed="rId7"/>
          <a:stretch>
            <a:fillRect/>
          </a:stretch>
        </p:blipFill>
        <p:spPr>
          <a:xfrm>
            <a:off x="5240787" y="5912320"/>
            <a:ext cx="2359356" cy="323116"/>
          </a:xfrm>
          <a:prstGeom prst="rect">
            <a:avLst/>
          </a:prstGeom>
        </p:spPr>
      </p:pic>
    </p:spTree>
    <p:extLst>
      <p:ext uri="{BB962C8B-B14F-4D97-AF65-F5344CB8AC3E}">
        <p14:creationId xmlns:p14="http://schemas.microsoft.com/office/powerpoint/2010/main" val="17039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90EB2-F039-AE64-D08E-A340F7A0C953}"/>
            </a:ext>
          </a:extLst>
        </p:cNvPr>
        <p:cNvGrpSpPr/>
        <p:nvPr/>
      </p:nvGrpSpPr>
      <p:grpSpPr>
        <a:xfrm>
          <a:off x="0" y="0"/>
          <a:ext cx="0" cy="0"/>
          <a:chOff x="0" y="0"/>
          <a:chExt cx="0" cy="0"/>
        </a:xfrm>
      </p:grpSpPr>
      <p:pic>
        <p:nvPicPr>
          <p:cNvPr id="5" name="Graphic 4">
            <a:extLst>
              <a:ext uri="{FF2B5EF4-FFF2-40B4-BE49-F238E27FC236}">
                <a16:creationId xmlns:a16="http://schemas.microsoft.com/office/drawing/2014/main" id="{22CCCDCC-7CA9-A050-18FF-BEE333C5703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57074" y="390052"/>
            <a:ext cx="1268797" cy="1219040"/>
          </a:xfrm>
          <a:prstGeom prst="rect">
            <a:avLst/>
          </a:prstGeom>
        </p:spPr>
      </p:pic>
      <p:pic>
        <p:nvPicPr>
          <p:cNvPr id="9" name="Graphic 8">
            <a:extLst>
              <a:ext uri="{FF2B5EF4-FFF2-40B4-BE49-F238E27FC236}">
                <a16:creationId xmlns:a16="http://schemas.microsoft.com/office/drawing/2014/main" id="{B92175A2-00F2-ED78-C4D9-F0B9C58267A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054009" y="488362"/>
            <a:ext cx="1780917" cy="808009"/>
          </a:xfrm>
          <a:prstGeom prst="rect">
            <a:avLst/>
          </a:prstGeom>
        </p:spPr>
      </p:pic>
      <p:sp>
        <p:nvSpPr>
          <p:cNvPr id="7" name="Título 6">
            <a:extLst>
              <a:ext uri="{FF2B5EF4-FFF2-40B4-BE49-F238E27FC236}">
                <a16:creationId xmlns:a16="http://schemas.microsoft.com/office/drawing/2014/main" id="{7773E5AD-2DCB-7809-DC1F-5DCD55F41350}"/>
              </a:ext>
            </a:extLst>
          </p:cNvPr>
          <p:cNvSpPr>
            <a:spLocks noGrp="1"/>
          </p:cNvSpPr>
          <p:nvPr>
            <p:ph type="title"/>
          </p:nvPr>
        </p:nvSpPr>
        <p:spPr>
          <a:xfrm>
            <a:off x="1140542" y="1453828"/>
            <a:ext cx="10213258" cy="1325563"/>
          </a:xfrm>
        </p:spPr>
        <p:txBody>
          <a:bodyPr>
            <a:normAutofit/>
          </a:bodyPr>
          <a:lstStyle/>
          <a:p>
            <a:pPr algn="ctr"/>
            <a:r>
              <a:rPr kumimoji="0" lang="en-US" sz="3600" b="1" u="none" strike="noStrike" kern="1200" cap="none" spc="0" normalizeH="0" baseline="0" noProof="0" dirty="0">
                <a:ln>
                  <a:noFill/>
                </a:ln>
                <a:solidFill>
                  <a:srgbClr val="0E2841">
                    <a:lumMod val="75000"/>
                    <a:lumOff val="25000"/>
                  </a:srgbClr>
                </a:solidFill>
                <a:effectLst/>
                <a:uLnTx/>
                <a:uFillTx/>
                <a:latin typeface="Calibri" panose="020F0502020204030204" pitchFamily="34" charset="0"/>
                <a:ea typeface="Calibri" panose="020F0502020204030204" pitchFamily="34" charset="0"/>
                <a:cs typeface="Calibri" panose="020F0502020204030204" pitchFamily="34" charset="0"/>
              </a:rPr>
              <a:t>Determination of the Outer Limit of the Continental Shelf course</a:t>
            </a:r>
            <a:endParaRPr lang="es-AR" sz="2800" b="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Marcador de contenido 2">
            <a:extLst>
              <a:ext uri="{FF2B5EF4-FFF2-40B4-BE49-F238E27FC236}">
                <a16:creationId xmlns:a16="http://schemas.microsoft.com/office/drawing/2014/main" id="{BAB6A349-60F4-948E-3381-4E8E2E7DD526}"/>
              </a:ext>
            </a:extLst>
          </p:cNvPr>
          <p:cNvSpPr>
            <a:spLocks noGrp="1"/>
          </p:cNvSpPr>
          <p:nvPr>
            <p:ph idx="1"/>
          </p:nvPr>
        </p:nvSpPr>
        <p:spPr>
          <a:xfrm>
            <a:off x="838200" y="2352988"/>
            <a:ext cx="10515600" cy="4351338"/>
          </a:xfrm>
        </p:spPr>
        <p:txBody>
          <a:bodyPr/>
          <a:lstStyle/>
          <a:p>
            <a:pPr marL="0" indent="0" algn="ctr">
              <a:buNone/>
            </a:pPr>
            <a:endParaRPr lang="en-US" b="1" dirty="0"/>
          </a:p>
          <a:p>
            <a:pPr marL="0" indent="0" algn="ctr">
              <a:buNone/>
            </a:pPr>
            <a:endParaRPr lang="en-US" b="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lgn="ctr">
              <a:buNone/>
            </a:pPr>
            <a:r>
              <a:rPr lang="en-US" b="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This course has been delivered since the inception of our STC with very good results. However, next year it will be offered in a new version, probably less technical and more suited to the participant profiles observed in recent enrollments</a:t>
            </a:r>
            <a:endParaRPr lang="es-AR" b="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lgn="ctr">
              <a:buNone/>
            </a:pPr>
            <a:endParaRPr lang="en-US" b="1" dirty="0"/>
          </a:p>
        </p:txBody>
      </p:sp>
      <p:pic>
        <p:nvPicPr>
          <p:cNvPr id="4" name="Imagen 3">
            <a:extLst>
              <a:ext uri="{FF2B5EF4-FFF2-40B4-BE49-F238E27FC236}">
                <a16:creationId xmlns:a16="http://schemas.microsoft.com/office/drawing/2014/main" id="{83988751-D66F-51B9-49B9-E567B01400B8}"/>
              </a:ext>
            </a:extLst>
          </p:cNvPr>
          <p:cNvPicPr>
            <a:picLocks noChangeAspect="1"/>
          </p:cNvPicPr>
          <p:nvPr/>
        </p:nvPicPr>
        <p:blipFill>
          <a:blip r:embed="rId7"/>
          <a:stretch>
            <a:fillRect/>
          </a:stretch>
        </p:blipFill>
        <p:spPr>
          <a:xfrm>
            <a:off x="4641018" y="5853847"/>
            <a:ext cx="2359356" cy="323116"/>
          </a:xfrm>
          <a:prstGeom prst="rect">
            <a:avLst/>
          </a:prstGeom>
        </p:spPr>
      </p:pic>
    </p:spTree>
    <p:extLst>
      <p:ext uri="{BB962C8B-B14F-4D97-AF65-F5344CB8AC3E}">
        <p14:creationId xmlns:p14="http://schemas.microsoft.com/office/powerpoint/2010/main" val="4275402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135F4-C10D-2437-F657-A7E11B4067C4}"/>
            </a:ext>
          </a:extLst>
        </p:cNvPr>
        <p:cNvGrpSpPr/>
        <p:nvPr/>
      </p:nvGrpSpPr>
      <p:grpSpPr>
        <a:xfrm>
          <a:off x="0" y="0"/>
          <a:ext cx="0" cy="0"/>
          <a:chOff x="0" y="0"/>
          <a:chExt cx="0" cy="0"/>
        </a:xfrm>
      </p:grpSpPr>
      <p:pic>
        <p:nvPicPr>
          <p:cNvPr id="5" name="Graphic 4">
            <a:extLst>
              <a:ext uri="{FF2B5EF4-FFF2-40B4-BE49-F238E27FC236}">
                <a16:creationId xmlns:a16="http://schemas.microsoft.com/office/drawing/2014/main" id="{E2697E37-60D0-1192-AF97-8C37D9ADE0A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57074" y="390052"/>
            <a:ext cx="1268797" cy="1219040"/>
          </a:xfrm>
          <a:prstGeom prst="rect">
            <a:avLst/>
          </a:prstGeom>
        </p:spPr>
      </p:pic>
      <p:pic>
        <p:nvPicPr>
          <p:cNvPr id="9" name="Graphic 8">
            <a:extLst>
              <a:ext uri="{FF2B5EF4-FFF2-40B4-BE49-F238E27FC236}">
                <a16:creationId xmlns:a16="http://schemas.microsoft.com/office/drawing/2014/main" id="{91623172-F25A-8B25-74F4-9B649973C63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054009" y="488362"/>
            <a:ext cx="1780917" cy="808009"/>
          </a:xfrm>
          <a:prstGeom prst="rect">
            <a:avLst/>
          </a:prstGeom>
        </p:spPr>
      </p:pic>
      <p:sp>
        <p:nvSpPr>
          <p:cNvPr id="2" name="Título 1">
            <a:extLst>
              <a:ext uri="{FF2B5EF4-FFF2-40B4-BE49-F238E27FC236}">
                <a16:creationId xmlns:a16="http://schemas.microsoft.com/office/drawing/2014/main" id="{0B67639F-9600-4103-564D-0F4E856DF4E4}"/>
              </a:ext>
            </a:extLst>
          </p:cNvPr>
          <p:cNvSpPr>
            <a:spLocks noGrp="1"/>
          </p:cNvSpPr>
          <p:nvPr>
            <p:ph type="title"/>
          </p:nvPr>
        </p:nvSpPr>
        <p:spPr>
          <a:xfrm>
            <a:off x="680884" y="390052"/>
            <a:ext cx="10515600" cy="1325563"/>
          </a:xfrm>
        </p:spPr>
        <p:txBody>
          <a:bodyPr>
            <a:normAutofit/>
          </a:bodyPr>
          <a:lstStyle/>
          <a:p>
            <a:pPr algn="ctr"/>
            <a:r>
              <a:rPr kumimoji="0" lang="en-US" sz="3600" b="1" u="none" strike="noStrike" kern="1200" cap="none" spc="0" normalizeH="0" baseline="0" noProof="0" dirty="0">
                <a:ln>
                  <a:noFill/>
                </a:ln>
                <a:solidFill>
                  <a:srgbClr val="0E2841">
                    <a:lumMod val="75000"/>
                    <a:lumOff val="25000"/>
                  </a:srgbClr>
                </a:solidFill>
                <a:effectLst/>
                <a:uLnTx/>
                <a:uFillTx/>
                <a:latin typeface="Calibri" panose="020F0502020204030204" pitchFamily="34" charset="0"/>
                <a:ea typeface="Calibri" panose="020F0502020204030204" pitchFamily="34" charset="0"/>
                <a:cs typeface="Calibri" panose="020F0502020204030204" pitchFamily="34" charset="0"/>
              </a:rPr>
              <a:t>Sea Ice and Iceberg Observer</a:t>
            </a:r>
            <a:endParaRPr lang="es-AR" sz="3600" b="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Marcador de contenido 2">
            <a:extLst>
              <a:ext uri="{FF2B5EF4-FFF2-40B4-BE49-F238E27FC236}">
                <a16:creationId xmlns:a16="http://schemas.microsoft.com/office/drawing/2014/main" id="{814B5EFC-D7E2-8BBF-8E5D-C76E1F917F68}"/>
              </a:ext>
            </a:extLst>
          </p:cNvPr>
          <p:cNvSpPr>
            <a:spLocks noGrp="1"/>
          </p:cNvSpPr>
          <p:nvPr>
            <p:ph idx="1"/>
          </p:nvPr>
        </p:nvSpPr>
        <p:spPr/>
        <p:txBody>
          <a:bodyPr/>
          <a:lstStyle/>
          <a:p>
            <a:pPr marL="0" indent="0" algn="ctr">
              <a:buNone/>
            </a:pPr>
            <a:endParaRPr lang="en-US" b="1" dirty="0"/>
          </a:p>
          <a:p>
            <a:pPr marL="0" indent="0" algn="ctr">
              <a:buNone/>
            </a:pPr>
            <a:r>
              <a:rPr lang="en-US" b="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The course was planned to be delivered in person in August 2025, but after months of coordination it was canceled due to a lack of funding from UNESCO. STC Argentina was unable to assume the financial costs because of the very limited economic situation it is currently facing. Nevertheless, there is a strong willingness to deliver the course next year, either in person or, alternatively, in a virtual format</a:t>
            </a:r>
            <a:endParaRPr lang="es-AR" b="1" dirty="0">
              <a:latin typeface="Calibri" panose="020F0502020204030204" pitchFamily="34" charset="0"/>
              <a:ea typeface="Calibri" panose="020F0502020204030204" pitchFamily="34" charset="0"/>
              <a:cs typeface="Calibri" panose="020F0502020204030204" pitchFamily="34" charset="0"/>
            </a:endParaRPr>
          </a:p>
        </p:txBody>
      </p:sp>
      <p:pic>
        <p:nvPicPr>
          <p:cNvPr id="6" name="Imagen 5">
            <a:extLst>
              <a:ext uri="{FF2B5EF4-FFF2-40B4-BE49-F238E27FC236}">
                <a16:creationId xmlns:a16="http://schemas.microsoft.com/office/drawing/2014/main" id="{3E33E99A-2B81-FBEB-39E9-B8F55D21A90B}"/>
              </a:ext>
            </a:extLst>
          </p:cNvPr>
          <p:cNvPicPr>
            <a:picLocks noChangeAspect="1"/>
          </p:cNvPicPr>
          <p:nvPr/>
        </p:nvPicPr>
        <p:blipFill>
          <a:blip r:embed="rId7"/>
          <a:stretch>
            <a:fillRect/>
          </a:stretch>
        </p:blipFill>
        <p:spPr>
          <a:xfrm>
            <a:off x="4759006" y="5853847"/>
            <a:ext cx="2359356" cy="323116"/>
          </a:xfrm>
          <a:prstGeom prst="rect">
            <a:avLst/>
          </a:prstGeom>
        </p:spPr>
      </p:pic>
    </p:spTree>
    <p:extLst>
      <p:ext uri="{BB962C8B-B14F-4D97-AF65-F5344CB8AC3E}">
        <p14:creationId xmlns:p14="http://schemas.microsoft.com/office/powerpoint/2010/main" val="691363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32850-E66E-741E-D384-274802BB6EEA}"/>
            </a:ext>
          </a:extLst>
        </p:cNvPr>
        <p:cNvGrpSpPr/>
        <p:nvPr/>
      </p:nvGrpSpPr>
      <p:grpSpPr>
        <a:xfrm>
          <a:off x="0" y="0"/>
          <a:ext cx="0" cy="0"/>
          <a:chOff x="0" y="0"/>
          <a:chExt cx="0" cy="0"/>
        </a:xfrm>
      </p:grpSpPr>
      <p:pic>
        <p:nvPicPr>
          <p:cNvPr id="5" name="Graphic 4">
            <a:extLst>
              <a:ext uri="{FF2B5EF4-FFF2-40B4-BE49-F238E27FC236}">
                <a16:creationId xmlns:a16="http://schemas.microsoft.com/office/drawing/2014/main" id="{E1E9F69D-2240-FB6A-FB41-2B93A025339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57074" y="390052"/>
            <a:ext cx="1268797" cy="1219040"/>
          </a:xfrm>
          <a:prstGeom prst="rect">
            <a:avLst/>
          </a:prstGeom>
        </p:spPr>
      </p:pic>
      <p:pic>
        <p:nvPicPr>
          <p:cNvPr id="9" name="Graphic 8">
            <a:extLst>
              <a:ext uri="{FF2B5EF4-FFF2-40B4-BE49-F238E27FC236}">
                <a16:creationId xmlns:a16="http://schemas.microsoft.com/office/drawing/2014/main" id="{9DF86837-79BF-0C83-0602-78D4CE57F4D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054009" y="488362"/>
            <a:ext cx="1780917" cy="808009"/>
          </a:xfrm>
          <a:prstGeom prst="rect">
            <a:avLst/>
          </a:prstGeom>
        </p:spPr>
      </p:pic>
      <p:sp>
        <p:nvSpPr>
          <p:cNvPr id="10" name="Título 9">
            <a:extLst>
              <a:ext uri="{FF2B5EF4-FFF2-40B4-BE49-F238E27FC236}">
                <a16:creationId xmlns:a16="http://schemas.microsoft.com/office/drawing/2014/main" id="{C020A891-2D55-B2EB-9859-1657672F445A}"/>
              </a:ext>
            </a:extLst>
          </p:cNvPr>
          <p:cNvSpPr>
            <a:spLocks noGrp="1"/>
          </p:cNvSpPr>
          <p:nvPr>
            <p:ph type="title"/>
          </p:nvPr>
        </p:nvSpPr>
        <p:spPr>
          <a:xfrm>
            <a:off x="1203812" y="390052"/>
            <a:ext cx="9740655" cy="1325563"/>
          </a:xfrm>
        </p:spPr>
        <p:txBody>
          <a:bodyPr/>
          <a:lstStyle/>
          <a:p>
            <a:pPr marL="514350" marR="0" lvl="0" indent="-514350" algn="ctr" defTabSz="914400" rtl="0" eaLnBrk="1" fontAlgn="auto" latinLnBrk="0" hangingPunct="1">
              <a:lnSpc>
                <a:spcPct val="100000"/>
              </a:lnSpc>
              <a:spcBef>
                <a:spcPts val="0"/>
              </a:spcBef>
              <a:spcAft>
                <a:spcPts val="0"/>
              </a:spcAft>
              <a:tabLst/>
              <a:defRPr/>
            </a:pPr>
            <a:r>
              <a:rPr kumimoji="0" lang="en-US" sz="2800" b="0" i="0" u="none" strike="noStrike" kern="1200" cap="none" spc="0" normalizeH="0" baseline="0" noProof="0" dirty="0">
                <a:ln>
                  <a:noFill/>
                </a:ln>
                <a:solidFill>
                  <a:srgbClr val="0E2841">
                    <a:lumMod val="75000"/>
                    <a:lumOff val="25000"/>
                  </a:srgbClr>
                </a:solidFill>
                <a:effectLst/>
                <a:uLnTx/>
                <a:uFillTx/>
                <a:latin typeface="Calibri" panose="020F0502020204030204" pitchFamily="34" charset="0"/>
                <a:ea typeface="+mn-ea"/>
                <a:cs typeface="Calibri" panose="020F0502020204030204" pitchFamily="34" charset="0"/>
              </a:rPr>
              <a:t>iii. Training activities planned for 2026 with OTGA</a:t>
            </a:r>
            <a:br>
              <a:rPr kumimoji="0" lang="en-BE" sz="1200" b="0" i="0" u="none" strike="noStrike" kern="1200" cap="none" spc="0" normalizeH="0" baseline="0" noProof="0" dirty="0">
                <a:ln>
                  <a:noFill/>
                </a:ln>
                <a:solidFill>
                  <a:srgbClr val="0E2841">
                    <a:lumMod val="75000"/>
                    <a:lumOff val="25000"/>
                  </a:srgbClr>
                </a:solidFill>
                <a:effectLst/>
                <a:uLnTx/>
                <a:uFillTx/>
                <a:latin typeface="Calibri" panose="020F0502020204030204" pitchFamily="34" charset="0"/>
                <a:ea typeface="+mn-ea"/>
                <a:cs typeface="Calibri" panose="020F0502020204030204" pitchFamily="34" charset="0"/>
              </a:rPr>
            </a:br>
            <a:endParaRPr lang="es-AR" dirty="0"/>
          </a:p>
        </p:txBody>
      </p:sp>
      <p:sp>
        <p:nvSpPr>
          <p:cNvPr id="11" name="Marcador de contenido 10">
            <a:extLst>
              <a:ext uri="{FF2B5EF4-FFF2-40B4-BE49-F238E27FC236}">
                <a16:creationId xmlns:a16="http://schemas.microsoft.com/office/drawing/2014/main" id="{BF341CAB-CB11-1E19-4F21-5FA074AA8B2B}"/>
              </a:ext>
            </a:extLst>
          </p:cNvPr>
          <p:cNvSpPr>
            <a:spLocks noGrp="1"/>
          </p:cNvSpPr>
          <p:nvPr>
            <p:ph idx="1"/>
          </p:nvPr>
        </p:nvSpPr>
        <p:spPr>
          <a:xfrm>
            <a:off x="838200" y="1813925"/>
            <a:ext cx="10515600" cy="4363038"/>
          </a:xfrm>
        </p:spPr>
        <p:txBody>
          <a:bodyPr>
            <a:normAutofit lnSpcReduction="10000"/>
          </a:bodyPr>
          <a:lstStyle/>
          <a:p>
            <a:pPr marL="0" indent="0">
              <a:buNone/>
            </a:pPr>
            <a:r>
              <a:rPr lang="en-US" b="1" i="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a:t>
            </a:r>
            <a:r>
              <a:rPr lang="en-US" sz="3600" b="1" i="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Determination of the Outer Limit of the Continental Shelf</a:t>
            </a:r>
          </a:p>
          <a:p>
            <a:pPr marL="0" indent="0">
              <a:buNone/>
            </a:pPr>
            <a:endParaRPr lang="en-US" sz="3600" i="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3600" b="1" i="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-Sea Ice and Iceberg Observer</a:t>
            </a:r>
          </a:p>
          <a:p>
            <a:pPr marL="0" indent="0">
              <a:buNone/>
            </a:pPr>
            <a:endParaRPr lang="en-US" sz="3600" b="1" i="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3600" b="1" i="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-Visualizations with Python: </a:t>
            </a:r>
            <a:r>
              <a:rPr kumimoji="0" lang="en-US" sz="2800" b="1" i="0" u="none" strike="noStrike" kern="1200" cap="none" spc="0" normalizeH="0" baseline="0" noProof="0" dirty="0">
                <a:ln>
                  <a:noFill/>
                </a:ln>
                <a:solidFill>
                  <a:srgbClr val="0E2841">
                    <a:lumMod val="75000"/>
                    <a:lumOff val="25000"/>
                  </a:srgbClr>
                </a:solidFill>
                <a:effectLst/>
                <a:uLnTx/>
                <a:uFillTx/>
                <a:latin typeface="Calibri" panose="020F0502020204030204" pitchFamily="34" charset="0"/>
                <a:ea typeface="Calibri" panose="020F0502020204030204" pitchFamily="34" charset="0"/>
                <a:cs typeface="Calibri" panose="020F0502020204030204" pitchFamily="34" charset="0"/>
              </a:rPr>
              <a:t>This is a new course offered by STC Argentina. It is a theoretical and practical course that covers the fundamental concepts and techniques needed to develop clear and effective visualizations using Python</a:t>
            </a:r>
          </a:p>
          <a:p>
            <a:pPr marL="0" indent="0">
              <a:buNone/>
            </a:pPr>
            <a:endParaRPr lang="es-AR" sz="3600" i="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13" name="Imagen 12">
            <a:extLst>
              <a:ext uri="{FF2B5EF4-FFF2-40B4-BE49-F238E27FC236}">
                <a16:creationId xmlns:a16="http://schemas.microsoft.com/office/drawing/2014/main" id="{D8923B4C-126D-C18D-7D2A-9A475646B85A}"/>
              </a:ext>
            </a:extLst>
          </p:cNvPr>
          <p:cNvPicPr>
            <a:picLocks noChangeAspect="1"/>
          </p:cNvPicPr>
          <p:nvPr/>
        </p:nvPicPr>
        <p:blipFill>
          <a:blip r:embed="rId7"/>
          <a:stretch>
            <a:fillRect/>
          </a:stretch>
        </p:blipFill>
        <p:spPr>
          <a:xfrm>
            <a:off x="4798335" y="6326739"/>
            <a:ext cx="2359356" cy="323116"/>
          </a:xfrm>
          <a:prstGeom prst="rect">
            <a:avLst/>
          </a:prstGeom>
        </p:spPr>
      </p:pic>
    </p:spTree>
    <p:extLst>
      <p:ext uri="{BB962C8B-B14F-4D97-AF65-F5344CB8AC3E}">
        <p14:creationId xmlns:p14="http://schemas.microsoft.com/office/powerpoint/2010/main" val="780151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5A293-E544-F725-B1C7-F3B2ED9EF4EC}"/>
            </a:ext>
          </a:extLst>
        </p:cNvPr>
        <p:cNvGrpSpPr/>
        <p:nvPr/>
      </p:nvGrpSpPr>
      <p:grpSpPr>
        <a:xfrm>
          <a:off x="0" y="0"/>
          <a:ext cx="0" cy="0"/>
          <a:chOff x="0" y="0"/>
          <a:chExt cx="0" cy="0"/>
        </a:xfrm>
      </p:grpSpPr>
      <p:pic>
        <p:nvPicPr>
          <p:cNvPr id="5" name="Graphic 4">
            <a:extLst>
              <a:ext uri="{FF2B5EF4-FFF2-40B4-BE49-F238E27FC236}">
                <a16:creationId xmlns:a16="http://schemas.microsoft.com/office/drawing/2014/main" id="{4D1778EA-13B8-290D-80FA-2E511E477CC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57074" y="390052"/>
            <a:ext cx="1268797" cy="1219040"/>
          </a:xfrm>
          <a:prstGeom prst="rect">
            <a:avLst/>
          </a:prstGeom>
        </p:spPr>
      </p:pic>
      <p:pic>
        <p:nvPicPr>
          <p:cNvPr id="9" name="Graphic 8">
            <a:extLst>
              <a:ext uri="{FF2B5EF4-FFF2-40B4-BE49-F238E27FC236}">
                <a16:creationId xmlns:a16="http://schemas.microsoft.com/office/drawing/2014/main" id="{AE1F31EF-D55D-C45C-55BA-898C6588FC4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054009" y="488362"/>
            <a:ext cx="1780917" cy="808009"/>
          </a:xfrm>
          <a:prstGeom prst="rect">
            <a:avLst/>
          </a:prstGeom>
        </p:spPr>
      </p:pic>
      <p:sp>
        <p:nvSpPr>
          <p:cNvPr id="11" name="Marcador de contenido 10">
            <a:extLst>
              <a:ext uri="{FF2B5EF4-FFF2-40B4-BE49-F238E27FC236}">
                <a16:creationId xmlns:a16="http://schemas.microsoft.com/office/drawing/2014/main" id="{BB5CFE6C-7B5C-9060-2DAF-65975024405E}"/>
              </a:ext>
            </a:extLst>
          </p:cNvPr>
          <p:cNvSpPr>
            <a:spLocks noGrp="1"/>
          </p:cNvSpPr>
          <p:nvPr>
            <p:ph idx="1"/>
          </p:nvPr>
        </p:nvSpPr>
        <p:spPr>
          <a:xfrm>
            <a:off x="698090" y="1609092"/>
            <a:ext cx="10655710" cy="4476232"/>
          </a:xfrm>
        </p:spPr>
        <p:txBody>
          <a:bodyPr>
            <a:normAutofit/>
          </a:bodyPr>
          <a:lstStyle/>
          <a:p>
            <a:pPr marL="0" indent="0" algn="ctr">
              <a:buNone/>
            </a:pPr>
            <a:r>
              <a:rPr lang="es-AR" sz="4000" b="1" dirty="0" err="1">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Thank</a:t>
            </a:r>
            <a:r>
              <a:rPr lang="es-AR" sz="4000" b="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 </a:t>
            </a:r>
            <a:r>
              <a:rPr lang="es-AR" sz="4000" b="1" dirty="0" err="1">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you</a:t>
            </a:r>
            <a:r>
              <a:rPr lang="es-AR" sz="4000" b="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 so </a:t>
            </a:r>
            <a:r>
              <a:rPr lang="es-AR" sz="4000" b="1" dirty="0" err="1">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much</a:t>
            </a:r>
            <a:endParaRPr lang="es-AR" sz="4000" b="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lgn="ctr">
              <a:buNone/>
            </a:pPr>
            <a:r>
              <a:rPr lang="es-AR" sz="4000" b="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STC Argentina</a:t>
            </a:r>
            <a:r>
              <a:rPr lang="es-AR" sz="4000"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rPr>
              <a:t> </a:t>
            </a:r>
            <a:endParaRPr lang="es-AR" sz="4000" i="1" dirty="0">
              <a:solidFill>
                <a:schemeClr val="tx2">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13" name="Imagen 12">
            <a:extLst>
              <a:ext uri="{FF2B5EF4-FFF2-40B4-BE49-F238E27FC236}">
                <a16:creationId xmlns:a16="http://schemas.microsoft.com/office/drawing/2014/main" id="{84EC83F0-1063-B24C-C483-F6795708ED43}"/>
              </a:ext>
            </a:extLst>
          </p:cNvPr>
          <p:cNvPicPr>
            <a:picLocks noChangeAspect="1"/>
          </p:cNvPicPr>
          <p:nvPr/>
        </p:nvPicPr>
        <p:blipFill>
          <a:blip r:embed="rId7"/>
          <a:stretch>
            <a:fillRect/>
          </a:stretch>
        </p:blipFill>
        <p:spPr>
          <a:xfrm>
            <a:off x="4827832" y="6349951"/>
            <a:ext cx="2359356" cy="323116"/>
          </a:xfrm>
          <a:prstGeom prst="rect">
            <a:avLst/>
          </a:prstGeom>
        </p:spPr>
      </p:pic>
      <p:pic>
        <p:nvPicPr>
          <p:cNvPr id="4" name="Imagen 3">
            <a:extLst>
              <a:ext uri="{FF2B5EF4-FFF2-40B4-BE49-F238E27FC236}">
                <a16:creationId xmlns:a16="http://schemas.microsoft.com/office/drawing/2014/main" id="{101ABBB0-DB7F-7766-A937-64902B0B0470}"/>
              </a:ext>
            </a:extLst>
          </p:cNvPr>
          <p:cNvPicPr>
            <a:picLocks noChangeAspect="1"/>
          </p:cNvPicPr>
          <p:nvPr/>
        </p:nvPicPr>
        <p:blipFill>
          <a:blip r:embed="rId8"/>
          <a:stretch>
            <a:fillRect/>
          </a:stretch>
        </p:blipFill>
        <p:spPr>
          <a:xfrm>
            <a:off x="3657600" y="3370699"/>
            <a:ext cx="4876800" cy="2714625"/>
          </a:xfrm>
          <a:prstGeom prst="rect">
            <a:avLst/>
          </a:prstGeom>
        </p:spPr>
      </p:pic>
    </p:spTree>
    <p:extLst>
      <p:ext uri="{BB962C8B-B14F-4D97-AF65-F5344CB8AC3E}">
        <p14:creationId xmlns:p14="http://schemas.microsoft.com/office/powerpoint/2010/main" val="11639587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8e024d6-51f2-471b-ac2c-b1117d65062e}" enabled="1" method="Standard" siteId="{1d4fae52-39b3-4bfa-b0b3-022956b11194}" contentBits="0" removed="0"/>
</clbl:labelList>
</file>

<file path=docProps/app.xml><?xml version="1.0" encoding="utf-8"?>
<Properties xmlns="http://schemas.openxmlformats.org/officeDocument/2006/extended-properties" xmlns:vt="http://schemas.openxmlformats.org/officeDocument/2006/docPropsVTypes">
  <TotalTime>7770</TotalTime>
  <Words>344</Words>
  <Application>Microsoft Office PowerPoint</Application>
  <PresentationFormat>Panorámica</PresentationFormat>
  <Paragraphs>35</Paragraphs>
  <Slides>7</Slides>
  <Notes>7</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Aptos</vt:lpstr>
      <vt:lpstr>Aptos Display</vt:lpstr>
      <vt:lpstr>Arial</vt:lpstr>
      <vt:lpstr>Calibri</vt:lpstr>
      <vt:lpstr>Office Theme</vt:lpstr>
      <vt:lpstr>Presentación de PowerPoint</vt:lpstr>
      <vt:lpstr>Presentación de PowerPoint</vt:lpstr>
      <vt:lpstr>Introduction to Seabed Geology and Mining  course</vt:lpstr>
      <vt:lpstr>Determination of the Outer Limit of the Continental Shelf course</vt:lpstr>
      <vt:lpstr>Sea Ice and Iceberg Observer</vt:lpstr>
      <vt:lpstr>iii. Training activities planned for 2026 with OTGA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Mazzuco, Ana Carolina</dc:creator>
  <cp:lastModifiedBy>Nancy Correa</cp:lastModifiedBy>
  <cp:revision>59</cp:revision>
  <dcterms:created xsi:type="dcterms:W3CDTF">2024-05-28T08:20:42Z</dcterms:created>
  <dcterms:modified xsi:type="dcterms:W3CDTF">2025-11-10T12:33:43Z</dcterms:modified>
</cp:coreProperties>
</file>