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Play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fMOp998HclkWsvZqiWSoRYsyQ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7E9F9B-3A66-4B73-99AD-AE6585D50AE9}">
  <a:tblStyle styleId="{9A7E9F9B-3A66-4B73-99AD-AE6585D50AE9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-bold.fntdata"/><Relationship Id="rId14" Type="http://schemas.openxmlformats.org/officeDocument/2006/relationships/font" Target="fonts/Play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43C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43C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43C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43C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43C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153" y="198032"/>
            <a:ext cx="1419683" cy="1364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53601" y="504109"/>
            <a:ext cx="1955820" cy="8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3179073" y="2613212"/>
            <a:ext cx="630820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2.2. RTC Mombasa Activities 2024-2025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3098390" y="3532324"/>
            <a:ext cx="63082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F5C99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Harrison Ongánda 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5282387" y="5396477"/>
            <a:ext cx="236414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SG-OTGA V, November 2025 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3310360" y="4266771"/>
            <a:ext cx="63082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ctr">
              <a:spcBef>
                <a:spcPts val="0"/>
              </a:spcBef>
              <a:spcAft>
                <a:spcPts val="0"/>
              </a:spcAft>
              <a:buClr>
                <a:srgbClr val="1F5C99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1F5C99"/>
                </a:solidFill>
                <a:latin typeface="Calibri"/>
                <a:ea typeface="Calibri"/>
                <a:cs typeface="Calibri"/>
                <a:sym typeface="Calibri"/>
              </a:rPr>
              <a:t>RTC/STC scope and priorities</a:t>
            </a:r>
            <a:endParaRPr/>
          </a:p>
          <a:p>
            <a:pPr indent="-514350" lvl="0" marL="514350" marR="0" rtl="0" algn="ctr">
              <a:spcBef>
                <a:spcPts val="0"/>
              </a:spcBef>
              <a:spcAft>
                <a:spcPts val="0"/>
              </a:spcAft>
              <a:buClr>
                <a:srgbClr val="1F5C99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1F5C99"/>
                </a:solidFill>
                <a:latin typeface="Calibri"/>
                <a:ea typeface="Calibri"/>
                <a:cs typeface="Calibri"/>
                <a:sym typeface="Calibri"/>
              </a:rPr>
              <a:t>Achievements of trainings in 2024/2025 with OTGA</a:t>
            </a:r>
            <a:endParaRPr/>
          </a:p>
          <a:p>
            <a:pPr indent="-514350" lvl="0" marL="514350" marR="0" rtl="0" algn="ctr">
              <a:spcBef>
                <a:spcPts val="0"/>
              </a:spcBef>
              <a:spcAft>
                <a:spcPts val="0"/>
              </a:spcAft>
              <a:buClr>
                <a:srgbClr val="1F5C99"/>
              </a:buClr>
              <a:buSzPts val="1200"/>
              <a:buFont typeface="Calibri"/>
              <a:buAutoNum type="romanLcPeriod"/>
            </a:pPr>
            <a:r>
              <a:rPr lang="en-US" sz="1200">
                <a:solidFill>
                  <a:srgbClr val="1F5C99"/>
                </a:solidFill>
                <a:latin typeface="Calibri"/>
                <a:ea typeface="Calibri"/>
                <a:cs typeface="Calibri"/>
                <a:sym typeface="Calibri"/>
              </a:rPr>
              <a:t>Training activities planned for 2026 with OTGA</a:t>
            </a:r>
            <a:endParaRPr sz="1200">
              <a:solidFill>
                <a:srgbClr val="1F5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074" y="390052"/>
            <a:ext cx="1268797" cy="121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4009" y="488362"/>
            <a:ext cx="1780917" cy="80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2371060" y="599978"/>
            <a:ext cx="62519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F5C99"/>
                </a:solidFill>
                <a:latin typeface="Calibri"/>
                <a:ea typeface="Calibri"/>
                <a:cs typeface="Calibri"/>
                <a:sym typeface="Calibri"/>
              </a:rPr>
              <a:t>RTC scope and priorities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689344" y="1609092"/>
            <a:ext cx="10813312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RTC Mombasa is hosted by Kenya Marine and Fisheries Research Institute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key priority for Kenya at the moment is Marine Spatial Planning (MSP)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Key Result Areas for Strategic Objectives of KMFRI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Knowledge Management and Dissemination: There is an increasing need for data and information for the different facets of the Blue Economy. Transfer of knowledge and information is the backbone for key decision-making to support policy development and uptake of research, innovation, and development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RTC is working within the priorities of IOCAFRICA Sub-commission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 observation and monitoring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 sciences and assessments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 governance and legislation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‘Training and research opportunities</a:t>
            </a:r>
            <a:endParaRPr/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RTC primarily provides support for English speaking countries but we have involved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074" y="390052"/>
            <a:ext cx="1268797" cy="121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4009" y="488362"/>
            <a:ext cx="1780917" cy="80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2326758" y="834706"/>
            <a:ext cx="75384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F5C99"/>
                </a:solidFill>
                <a:latin typeface="Calibri"/>
                <a:ea typeface="Calibri"/>
                <a:cs typeface="Calibri"/>
                <a:sym typeface="Calibri"/>
              </a:rPr>
              <a:t>Achievements of trainings in 2024/2025 with OTGA</a:t>
            </a:r>
            <a:endParaRPr/>
          </a:p>
        </p:txBody>
      </p:sp>
      <p:graphicFrame>
        <p:nvGraphicFramePr>
          <p:cNvPr id="112" name="Google Shape;112;p3"/>
          <p:cNvGraphicFramePr/>
          <p:nvPr/>
        </p:nvGraphicFramePr>
        <p:xfrm>
          <a:off x="721832" y="16090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{9A7E9F9B-3A66-4B73-99AD-AE6585D50AE9}</a:tableStyleId>
              </a:tblPr>
              <a:tblGrid>
                <a:gridCol w="2698025"/>
                <a:gridCol w="80503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Course Title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Implementation of FAIR Principles to African Marine and Coastal Data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Dates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23-26 Sep. 2024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Learning outcomes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Gain insights into data governance principles;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Acquire knowledge of data citation and attribution 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Gain knowledge on how to access and contribute to global datasets 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Build and strengthen skills in data management, standardization, and documentation 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Learn to publish high quality (meta)data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Collaborations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International Coastal Atlas Network, SeaBed 2030 project, Regional office for the Committee on Open Data (CODATA), Ocean InfoHUB , Flanders Marine Institute (VLIZ).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Participants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Benin(1), Comoros(1), Egypt(1), Ghana(2), Kenya(2), Madagascar(1), Mozamnbique(2), Somalia(1), South Africa(1), Nigeria(2), Mauritius(1), Seycheles(1), DRC(1), Cameroon(1), Morocco(1),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Comments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Participants were issued with certificates of participation.  Need to organize an ACMA data processing to update the portals through the NODCS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604284" y="81553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Satellite-Derived Bathymetry (SDB) Training for the Western Indian Ocean using Optimal Satellite Imagery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Seabed 2030 project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Date: 17-21 November 2025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Venue: Mombasa, Kenya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074" y="390052"/>
            <a:ext cx="1268797" cy="121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4009" y="488362"/>
            <a:ext cx="1780917" cy="80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2326758" y="834706"/>
            <a:ext cx="75384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F5C99"/>
                </a:solidFill>
                <a:latin typeface="Calibri"/>
                <a:ea typeface="Calibri"/>
                <a:cs typeface="Calibri"/>
                <a:sym typeface="Calibri"/>
              </a:rPr>
              <a:t>Training activities planned for 2026 with OTGA</a:t>
            </a:r>
            <a:endParaRPr sz="2400">
              <a:solidFill>
                <a:srgbClr val="1F5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6" name="Google Shape;126;p5"/>
          <p:cNvGraphicFramePr/>
          <p:nvPr/>
        </p:nvGraphicFramePr>
        <p:xfrm>
          <a:off x="721832" y="16090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{9A7E9F9B-3A66-4B73-99AD-AE6585D50AE9}</a:tableStyleId>
              </a:tblPr>
              <a:tblGrid>
                <a:gridCol w="2032000"/>
                <a:gridCol w="87163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Course Title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System Dynamics for Sustainable Marine Spatial Planning and Management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Dates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TBD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Learning outcomes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Apply systems thinking to ecosystem-based governance, particularly in the context of MSP and SBE practices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system dynamics modelling techniques to represent and analyse marine ecosystems, uses and governance systems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Critically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assess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and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design/contribute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to strategies ensuring environmental, social-cultural and economic aspects are integrated in MSP and SBE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develop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skills in using participatory methods for co-developing and inclusive systems dynamic modelling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Develop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skills to use system dynamic modelling for scenario planning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Develop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the ability to understand and communicate models and outputs to diverse audiences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Collaborations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Nelson Mandela University (NMU); Scottish Association for Marine Science (SAMS); Kenya Marine Fisheries Research Institute (KMFRI)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Participants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Open applications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Comments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This course will support NODCs who are actively providing support to MSP processes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074" y="390052"/>
            <a:ext cx="1268797" cy="121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4009" y="488362"/>
            <a:ext cx="1780917" cy="80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2326758" y="834706"/>
            <a:ext cx="75384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F5C99"/>
                </a:solidFill>
                <a:latin typeface="Calibri"/>
                <a:ea typeface="Calibri"/>
                <a:cs typeface="Calibri"/>
                <a:sym typeface="Calibri"/>
              </a:rPr>
              <a:t>Training activities planned for 2026 with OTGA</a:t>
            </a:r>
            <a:endParaRPr sz="2400">
              <a:solidFill>
                <a:srgbClr val="1F5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765544" y="1807535"/>
            <a:ext cx="10451805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activities to be considered for 2026 include: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Fundamentals of oceanographic data management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Inter-calibration of common data sets (Coastal observations, ship-based observations etc) – as part of implementation of Objective 4.2.8 of the IIOE-II Implementation Strategy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Operational  remote sensing satellite oceanography – based on any of the products such as Copernicus, Ocean color etc – in support of ocean observation and monitoring programs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975" y="261689"/>
            <a:ext cx="4003110" cy="220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1235" y="261689"/>
            <a:ext cx="4276715" cy="220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0168" y="2791806"/>
            <a:ext cx="8726118" cy="34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idx="1" type="body"/>
          </p:nvPr>
        </p:nvSpPr>
        <p:spPr>
          <a:xfrm>
            <a:off x="2911549" y="2755974"/>
            <a:ext cx="7104321" cy="673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None/>
            </a:pPr>
            <a:r>
              <a:rPr lang="en-US" sz="4000">
                <a:solidFill>
                  <a:srgbClr val="00B0F0"/>
                </a:solidFill>
                <a:latin typeface="Algerian"/>
                <a:ea typeface="Algerian"/>
                <a:cs typeface="Algerian"/>
                <a:sym typeface="Algerian"/>
              </a:rPr>
              <a:t>ASANTE SANA – 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2024-05-28T08:20:42Z</dcterms:created>
  <dc:creator>Mazzuco, Ana Carolina</dc:creator>
</cp:coreProperties>
</file>