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9" r:id="rId3"/>
    <p:sldId id="257" r:id="rId4"/>
    <p:sldId id="258" r:id="rId5"/>
    <p:sldId id="800" r:id="rId6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304C38-6CEE-4C86-9BC4-7163EB1439AC}" v="14" dt="2025-11-13T04:53:27.7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2"/>
    <p:restoredTop sz="91473"/>
  </p:normalViewPr>
  <p:slideViewPr>
    <p:cSldViewPr snapToGrid="0">
      <p:cViewPr varScale="1">
        <p:scale>
          <a:sx n="82" d="100"/>
          <a:sy n="82" d="100"/>
        </p:scale>
        <p:origin x="6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dy M Muslim" userId="a1249078f7928a2e" providerId="LiveId" clId="{F330300A-4122-4B76-BAFE-1C79D19A6E8B}"/>
    <pc:docChg chg="undo custSel addSld delSld modSld">
      <pc:chgData name="Aidy M Muslim" userId="a1249078f7928a2e" providerId="LiveId" clId="{F330300A-4122-4B76-BAFE-1C79D19A6E8B}" dt="2025-11-13T04:55:44.175" v="932" actId="1076"/>
      <pc:docMkLst>
        <pc:docMk/>
      </pc:docMkLst>
      <pc:sldChg chg="modSp mod">
        <pc:chgData name="Aidy M Muslim" userId="a1249078f7928a2e" providerId="LiveId" clId="{F330300A-4122-4B76-BAFE-1C79D19A6E8B}" dt="2025-11-13T04:55:44.175" v="932" actId="1076"/>
        <pc:sldMkLst>
          <pc:docMk/>
          <pc:sldMk cId="2481259886" sldId="256"/>
        </pc:sldMkLst>
        <pc:spChg chg="mod">
          <ac:chgData name="Aidy M Muslim" userId="a1249078f7928a2e" providerId="LiveId" clId="{F330300A-4122-4B76-BAFE-1C79D19A6E8B}" dt="2025-11-13T04:55:44.175" v="932" actId="1076"/>
          <ac:spMkLst>
            <pc:docMk/>
            <pc:sldMk cId="2481259886" sldId="256"/>
            <ac:spMk id="18" creationId="{C2CE65D4-9EA7-042B-5A1F-EA089953CE3A}"/>
          </ac:spMkLst>
        </pc:spChg>
      </pc:sldChg>
      <pc:sldChg chg="addSp modSp mod setBg">
        <pc:chgData name="Aidy M Muslim" userId="a1249078f7928a2e" providerId="LiveId" clId="{F330300A-4122-4B76-BAFE-1C79D19A6E8B}" dt="2025-11-13T01:59:31.802" v="895" actId="20577"/>
        <pc:sldMkLst>
          <pc:docMk/>
          <pc:sldMk cId="1703901786" sldId="257"/>
        </pc:sldMkLst>
        <pc:spChg chg="mod">
          <ac:chgData name="Aidy M Muslim" userId="a1249078f7928a2e" providerId="LiveId" clId="{F330300A-4122-4B76-BAFE-1C79D19A6E8B}" dt="2025-11-12T06:43:51.608" v="502" actId="26606"/>
          <ac:spMkLst>
            <pc:docMk/>
            <pc:sldMk cId="1703901786" sldId="257"/>
            <ac:spMk id="3" creationId="{2AC58886-3B73-CEB9-367F-6CAA1FE1856B}"/>
          </ac:spMkLst>
        </pc:spChg>
        <pc:spChg chg="mod ord">
          <ac:chgData name="Aidy M Muslim" userId="a1249078f7928a2e" providerId="LiveId" clId="{F330300A-4122-4B76-BAFE-1C79D19A6E8B}" dt="2025-11-13T01:59:31.802" v="895" actId="20577"/>
          <ac:spMkLst>
            <pc:docMk/>
            <pc:sldMk cId="1703901786" sldId="257"/>
            <ac:spMk id="6" creationId="{1325C024-447A-EEED-0B3E-CF0321E14F93}"/>
          </ac:spMkLst>
        </pc:spChg>
        <pc:spChg chg="add">
          <ac:chgData name="Aidy M Muslim" userId="a1249078f7928a2e" providerId="LiveId" clId="{F330300A-4122-4B76-BAFE-1C79D19A6E8B}" dt="2025-11-12T06:43:51.608" v="502" actId="26606"/>
          <ac:spMkLst>
            <pc:docMk/>
            <pc:sldMk cId="1703901786" sldId="257"/>
            <ac:spMk id="14" creationId="{7E6D2D34-4BB4-460B-8844-027610FB21F5}"/>
          </ac:spMkLst>
        </pc:spChg>
        <pc:grpChg chg="add">
          <ac:chgData name="Aidy M Muslim" userId="a1249078f7928a2e" providerId="LiveId" clId="{F330300A-4122-4B76-BAFE-1C79D19A6E8B}" dt="2025-11-12T06:43:51.608" v="502" actId="26606"/>
          <ac:grpSpMkLst>
            <pc:docMk/>
            <pc:sldMk cId="1703901786" sldId="257"/>
            <ac:grpSpMk id="16" creationId="{C5314570-9B06-4D37-8CBD-EDD67C2FA205}"/>
          </ac:grpSpMkLst>
        </pc:grpChg>
        <pc:picChg chg="add mod">
          <ac:chgData name="Aidy M Muslim" userId="a1249078f7928a2e" providerId="LiveId" clId="{F330300A-4122-4B76-BAFE-1C79D19A6E8B}" dt="2025-11-12T06:43:51.608" v="502" actId="26606"/>
          <ac:picMkLst>
            <pc:docMk/>
            <pc:sldMk cId="1703901786" sldId="257"/>
            <ac:picMk id="2" creationId="{FFC3E952-8D41-AFA3-D6C5-D51BE7E01392}"/>
          </ac:picMkLst>
        </pc:picChg>
        <pc:picChg chg="mod ord">
          <ac:chgData name="Aidy M Muslim" userId="a1249078f7928a2e" providerId="LiveId" clId="{F330300A-4122-4B76-BAFE-1C79D19A6E8B}" dt="2025-11-12T06:43:51.608" v="502" actId="26606"/>
          <ac:picMkLst>
            <pc:docMk/>
            <pc:sldMk cId="1703901786" sldId="257"/>
            <ac:picMk id="5" creationId="{D04210C9-51DA-A7C7-CEAB-B5811FFF904C}"/>
          </ac:picMkLst>
        </pc:picChg>
        <pc:picChg chg="ord">
          <ac:chgData name="Aidy M Muslim" userId="a1249078f7928a2e" providerId="LiveId" clId="{F330300A-4122-4B76-BAFE-1C79D19A6E8B}" dt="2025-11-12T06:43:51.608" v="502" actId="26606"/>
          <ac:picMkLst>
            <pc:docMk/>
            <pc:sldMk cId="1703901786" sldId="257"/>
            <ac:picMk id="9" creationId="{A19B871E-9B3E-C565-19C6-F5093F82015D}"/>
          </ac:picMkLst>
        </pc:picChg>
      </pc:sldChg>
      <pc:sldChg chg="addSp delSp modSp mod">
        <pc:chgData name="Aidy M Muslim" userId="a1249078f7928a2e" providerId="LiveId" clId="{F330300A-4122-4B76-BAFE-1C79D19A6E8B}" dt="2025-11-13T04:52:51.460" v="925" actId="403"/>
        <pc:sldMkLst>
          <pc:docMk/>
          <pc:sldMk cId="691363126" sldId="258"/>
        </pc:sldMkLst>
        <pc:spChg chg="mod">
          <ac:chgData name="Aidy M Muslim" userId="a1249078f7928a2e" providerId="LiveId" clId="{F330300A-4122-4B76-BAFE-1C79D19A6E8B}" dt="2025-11-13T01:59:59.665" v="897" actId="14100"/>
          <ac:spMkLst>
            <pc:docMk/>
            <pc:sldMk cId="691363126" sldId="258"/>
            <ac:spMk id="3" creationId="{DD3C7020-7BF0-790B-5EFC-9E2EF4B162F3}"/>
          </ac:spMkLst>
        </pc:spChg>
        <pc:spChg chg="mod">
          <ac:chgData name="Aidy M Muslim" userId="a1249078f7928a2e" providerId="LiveId" clId="{F330300A-4122-4B76-BAFE-1C79D19A6E8B}" dt="2025-11-13T04:52:51.460" v="925" actId="403"/>
          <ac:spMkLst>
            <pc:docMk/>
            <pc:sldMk cId="691363126" sldId="258"/>
            <ac:spMk id="6" creationId="{0A5000EA-996A-A648-0389-6DB4827CEA7C}"/>
          </ac:spMkLst>
        </pc:spChg>
        <pc:picChg chg="add del mod">
          <ac:chgData name="Aidy M Muslim" userId="a1249078f7928a2e" providerId="LiveId" clId="{F330300A-4122-4B76-BAFE-1C79D19A6E8B}" dt="2025-11-12T07:00:13.765" v="673" actId="21"/>
          <ac:picMkLst>
            <pc:docMk/>
            <pc:sldMk cId="691363126" sldId="258"/>
            <ac:picMk id="4" creationId="{BEC5F476-978B-1D0B-99C8-A3C4D2B86988}"/>
          </ac:picMkLst>
        </pc:picChg>
      </pc:sldChg>
      <pc:sldChg chg="addSp delSp modSp new mod setBg">
        <pc:chgData name="Aidy M Muslim" userId="a1249078f7928a2e" providerId="LiveId" clId="{F330300A-4122-4B76-BAFE-1C79D19A6E8B}" dt="2025-11-13T04:53:34.079" v="929" actId="1076"/>
        <pc:sldMkLst>
          <pc:docMk/>
          <pc:sldMk cId="4255934245" sldId="259"/>
        </pc:sldMkLst>
        <pc:spChg chg="mod">
          <ac:chgData name="Aidy M Muslim" userId="a1249078f7928a2e" providerId="LiveId" clId="{F330300A-4122-4B76-BAFE-1C79D19A6E8B}" dt="2025-11-13T04:53:11.912" v="927" actId="1076"/>
          <ac:spMkLst>
            <pc:docMk/>
            <pc:sldMk cId="4255934245" sldId="259"/>
            <ac:spMk id="2" creationId="{5BD0CAB1-9003-0CB1-CB7D-4C36B03DDCD8}"/>
          </ac:spMkLst>
        </pc:spChg>
        <pc:spChg chg="del mod">
          <ac:chgData name="Aidy M Muslim" userId="a1249078f7928a2e" providerId="LiveId" clId="{F330300A-4122-4B76-BAFE-1C79D19A6E8B}" dt="2025-11-12T06:40:25.837" v="481" actId="478"/>
          <ac:spMkLst>
            <pc:docMk/>
            <pc:sldMk cId="4255934245" sldId="259"/>
            <ac:spMk id="3" creationId="{C3B0A569-8922-A4D3-10DF-88E0B9557AAE}"/>
          </ac:spMkLst>
        </pc:spChg>
        <pc:spChg chg="add mod">
          <ac:chgData name="Aidy M Muslim" userId="a1249078f7928a2e" providerId="LiveId" clId="{F330300A-4122-4B76-BAFE-1C79D19A6E8B}" dt="2025-11-13T01:56:11.739" v="720" actId="20577"/>
          <ac:spMkLst>
            <pc:docMk/>
            <pc:sldMk cId="4255934245" sldId="259"/>
            <ac:spMk id="4" creationId="{8391C223-5B82-71AF-6677-734182065C7A}"/>
          </ac:spMkLst>
        </pc:spChg>
        <pc:spChg chg="add del mod">
          <ac:chgData name="Aidy M Muslim" userId="a1249078f7928a2e" providerId="LiveId" clId="{F330300A-4122-4B76-BAFE-1C79D19A6E8B}" dt="2025-11-12T06:40:42.829" v="486" actId="478"/>
          <ac:spMkLst>
            <pc:docMk/>
            <pc:sldMk cId="4255934245" sldId="259"/>
            <ac:spMk id="7" creationId="{55734866-E89B-ED26-FF18-E67ABD951C86}"/>
          </ac:spMkLst>
        </pc:spChg>
        <pc:spChg chg="add">
          <ac:chgData name="Aidy M Muslim" userId="a1249078f7928a2e" providerId="LiveId" clId="{F330300A-4122-4B76-BAFE-1C79D19A6E8B}" dt="2025-11-12T06:32:43.012" v="435" actId="26606"/>
          <ac:spMkLst>
            <pc:docMk/>
            <pc:sldMk cId="4255934245" sldId="259"/>
            <ac:spMk id="9" creationId="{9F7D5CDA-D291-4307-BF55-1381FED29634}"/>
          </ac:spMkLst>
        </pc:spChg>
        <pc:picChg chg="add mod">
          <ac:chgData name="Aidy M Muslim" userId="a1249078f7928a2e" providerId="LiveId" clId="{F330300A-4122-4B76-BAFE-1C79D19A6E8B}" dt="2025-11-13T04:53:08.069" v="926"/>
          <ac:picMkLst>
            <pc:docMk/>
            <pc:sldMk cId="4255934245" sldId="259"/>
            <ac:picMk id="3" creationId="{C441A03D-F00D-7BFB-94E2-2DA11722B4E5}"/>
          </ac:picMkLst>
        </pc:picChg>
        <pc:picChg chg="add del">
          <ac:chgData name="Aidy M Muslim" userId="a1249078f7928a2e" providerId="LiveId" clId="{F330300A-4122-4B76-BAFE-1C79D19A6E8B}" dt="2025-11-12T06:40:39.468" v="485" actId="478"/>
          <ac:picMkLst>
            <pc:docMk/>
            <pc:sldMk cId="4255934245" sldId="259"/>
            <ac:picMk id="5" creationId="{872AE971-25EF-1F39-9345-97E23C51BE37}"/>
          </ac:picMkLst>
        </pc:picChg>
        <pc:picChg chg="add mod">
          <ac:chgData name="Aidy M Muslim" userId="a1249078f7928a2e" providerId="LiveId" clId="{F330300A-4122-4B76-BAFE-1C79D19A6E8B}" dt="2025-11-13T04:53:34.079" v="929" actId="1076"/>
          <ac:picMkLst>
            <pc:docMk/>
            <pc:sldMk cId="4255934245" sldId="259"/>
            <ac:picMk id="6" creationId="{8E35685F-1D2F-0F6A-DDAF-9CE136562001}"/>
          </ac:picMkLst>
        </pc:picChg>
      </pc:sldChg>
      <pc:sldChg chg="addSp delSp modSp new del mod">
        <pc:chgData name="Aidy M Muslim" userId="a1249078f7928a2e" providerId="LiveId" clId="{F330300A-4122-4B76-BAFE-1C79D19A6E8B}" dt="2025-11-13T04:51:57.331" v="910" actId="47"/>
        <pc:sldMkLst>
          <pc:docMk/>
          <pc:sldMk cId="506243890" sldId="260"/>
        </pc:sldMkLst>
        <pc:picChg chg="add del mod">
          <ac:chgData name="Aidy M Muslim" userId="a1249078f7928a2e" providerId="LiveId" clId="{F330300A-4122-4B76-BAFE-1C79D19A6E8B}" dt="2025-11-13T01:58:01.496" v="824" actId="478"/>
          <ac:picMkLst>
            <pc:docMk/>
            <pc:sldMk cId="506243890" sldId="260"/>
            <ac:picMk id="4" creationId="{3D77F121-9557-5DAF-C665-D61B8645DA80}"/>
          </ac:picMkLst>
        </pc:picChg>
      </pc:sldChg>
      <pc:sldChg chg="addSp modSp new del mod">
        <pc:chgData name="Aidy M Muslim" userId="a1249078f7928a2e" providerId="LiveId" clId="{F330300A-4122-4B76-BAFE-1C79D19A6E8B}" dt="2025-11-13T04:51:59.037" v="911" actId="47"/>
        <pc:sldMkLst>
          <pc:docMk/>
          <pc:sldMk cId="1931778810" sldId="261"/>
        </pc:sldMkLst>
        <pc:spChg chg="mod">
          <ac:chgData name="Aidy M Muslim" userId="a1249078f7928a2e" providerId="LiveId" clId="{F330300A-4122-4B76-BAFE-1C79D19A6E8B}" dt="2025-11-13T04:49:26.592" v="907" actId="20577"/>
          <ac:spMkLst>
            <pc:docMk/>
            <pc:sldMk cId="1931778810" sldId="261"/>
            <ac:spMk id="2" creationId="{46224924-27F4-0625-8C29-37647A23862E}"/>
          </ac:spMkLst>
        </pc:spChg>
        <pc:picChg chg="add">
          <ac:chgData name="Aidy M Muslim" userId="a1249078f7928a2e" providerId="LiveId" clId="{F330300A-4122-4B76-BAFE-1C79D19A6E8B}" dt="2025-11-13T04:51:30.149" v="908"/>
          <ac:picMkLst>
            <pc:docMk/>
            <pc:sldMk cId="1931778810" sldId="261"/>
            <ac:picMk id="4" creationId="{F8D315D1-C760-5DB1-E7DA-14A8FD1C8FF1}"/>
          </ac:picMkLst>
        </pc:picChg>
      </pc:sldChg>
      <pc:sldChg chg="modSp add mod setBg modNotes">
        <pc:chgData name="Aidy M Muslim" userId="a1249078f7928a2e" providerId="LiveId" clId="{F330300A-4122-4B76-BAFE-1C79D19A6E8B}" dt="2025-11-13T04:52:38.645" v="923" actId="255"/>
        <pc:sldMkLst>
          <pc:docMk/>
          <pc:sldMk cId="1888507339" sldId="800"/>
        </pc:sldMkLst>
        <pc:spChg chg="mod">
          <ac:chgData name="Aidy M Muslim" userId="a1249078f7928a2e" providerId="LiveId" clId="{F330300A-4122-4B76-BAFE-1C79D19A6E8B}" dt="2025-11-13T04:52:38.645" v="923" actId="255"/>
          <ac:spMkLst>
            <pc:docMk/>
            <pc:sldMk cId="1888507339" sldId="800"/>
            <ac:spMk id="8" creationId="{00000000-0000-0000-0000-000000000000}"/>
          </ac:spMkLst>
        </pc:spChg>
      </pc:sldChg>
    </pc:docChg>
  </pc:docChgLst>
  <pc:docChgLst>
    <pc:chgData name="AIDY @ MOHAMED SHAWAL BIN M MUSLIM" userId="c8d4e07b-7c15-4e24-ade9-4dd1dc37d7d9" providerId="ADAL" clId="{57DBDD36-6926-4F48-9873-E396E33C67FB}"/>
    <pc:docChg chg="undo custSel modSld">
      <pc:chgData name="AIDY @ MOHAMED SHAWAL BIN M MUSLIM" userId="c8d4e07b-7c15-4e24-ade9-4dd1dc37d7d9" providerId="ADAL" clId="{57DBDD36-6926-4F48-9873-E396E33C67FB}" dt="2025-11-12T00:41:08.390" v="450" actId="20577"/>
      <pc:docMkLst>
        <pc:docMk/>
      </pc:docMkLst>
      <pc:sldChg chg="modSp mod">
        <pc:chgData name="AIDY @ MOHAMED SHAWAL BIN M MUSLIM" userId="c8d4e07b-7c15-4e24-ade9-4dd1dc37d7d9" providerId="ADAL" clId="{57DBDD36-6926-4F48-9873-E396E33C67FB}" dt="2025-11-12T00:41:08.390" v="450" actId="20577"/>
        <pc:sldMkLst>
          <pc:docMk/>
          <pc:sldMk cId="2481259886" sldId="256"/>
        </pc:sldMkLst>
        <pc:spChg chg="mod">
          <ac:chgData name="AIDY @ MOHAMED SHAWAL BIN M MUSLIM" userId="c8d4e07b-7c15-4e24-ade9-4dd1dc37d7d9" providerId="ADAL" clId="{57DBDD36-6926-4F48-9873-E396E33C67FB}" dt="2025-11-12T00:41:08.390" v="450" actId="20577"/>
          <ac:spMkLst>
            <pc:docMk/>
            <pc:sldMk cId="2481259886" sldId="256"/>
            <ac:spMk id="18" creationId="{C2CE65D4-9EA7-042B-5A1F-EA089953CE3A}"/>
          </ac:spMkLst>
        </pc:spChg>
        <pc:spChg chg="mod">
          <ac:chgData name="AIDY @ MOHAMED SHAWAL BIN M MUSLIM" userId="c8d4e07b-7c15-4e24-ade9-4dd1dc37d7d9" providerId="ADAL" clId="{57DBDD36-6926-4F48-9873-E396E33C67FB}" dt="2025-11-12T00:36:58.862" v="441" actId="1076"/>
          <ac:spMkLst>
            <pc:docMk/>
            <pc:sldMk cId="2481259886" sldId="256"/>
            <ac:spMk id="19" creationId="{9AFDB646-38F9-D939-AFCA-5EC543585306}"/>
          </ac:spMkLst>
        </pc:spChg>
      </pc:sldChg>
      <pc:sldChg chg="addSp modSp mod">
        <pc:chgData name="AIDY @ MOHAMED SHAWAL BIN M MUSLIM" userId="c8d4e07b-7c15-4e24-ade9-4dd1dc37d7d9" providerId="ADAL" clId="{57DBDD36-6926-4F48-9873-E396E33C67FB}" dt="2025-11-12T00:36:06.983" v="435" actId="20577"/>
        <pc:sldMkLst>
          <pc:docMk/>
          <pc:sldMk cId="1703901786" sldId="257"/>
        </pc:sldMkLst>
        <pc:spChg chg="add mod">
          <ac:chgData name="AIDY @ MOHAMED SHAWAL BIN M MUSLIM" userId="c8d4e07b-7c15-4e24-ade9-4dd1dc37d7d9" providerId="ADAL" clId="{57DBDD36-6926-4F48-9873-E396E33C67FB}" dt="2025-11-12T00:35:31.760" v="424" actId="113"/>
          <ac:spMkLst>
            <pc:docMk/>
            <pc:sldMk cId="1703901786" sldId="257"/>
            <ac:spMk id="3" creationId="{2AC58886-3B73-CEB9-367F-6CAA1FE1856B}"/>
          </ac:spMkLst>
        </pc:spChg>
        <pc:spChg chg="add mod">
          <ac:chgData name="AIDY @ MOHAMED SHAWAL BIN M MUSLIM" userId="c8d4e07b-7c15-4e24-ade9-4dd1dc37d7d9" providerId="ADAL" clId="{57DBDD36-6926-4F48-9873-E396E33C67FB}" dt="2025-11-12T00:36:06.983" v="435" actId="20577"/>
          <ac:spMkLst>
            <pc:docMk/>
            <pc:sldMk cId="1703901786" sldId="257"/>
            <ac:spMk id="6" creationId="{1325C024-447A-EEED-0B3E-CF0321E14F93}"/>
          </ac:spMkLst>
        </pc:spChg>
      </pc:sldChg>
      <pc:sldChg chg="addSp modSp mod">
        <pc:chgData name="AIDY @ MOHAMED SHAWAL BIN M MUSLIM" userId="c8d4e07b-7c15-4e24-ade9-4dd1dc37d7d9" providerId="ADAL" clId="{57DBDD36-6926-4F48-9873-E396E33C67FB}" dt="2025-11-12T00:35:26.392" v="423" actId="403"/>
        <pc:sldMkLst>
          <pc:docMk/>
          <pc:sldMk cId="691363126" sldId="258"/>
        </pc:sldMkLst>
        <pc:spChg chg="add mod">
          <ac:chgData name="AIDY @ MOHAMED SHAWAL BIN M MUSLIM" userId="c8d4e07b-7c15-4e24-ade9-4dd1dc37d7d9" providerId="ADAL" clId="{57DBDD36-6926-4F48-9873-E396E33C67FB}" dt="2025-11-12T00:35:00.944" v="415" actId="1076"/>
          <ac:spMkLst>
            <pc:docMk/>
            <pc:sldMk cId="691363126" sldId="258"/>
            <ac:spMk id="3" creationId="{DD3C7020-7BF0-790B-5EFC-9E2EF4B162F3}"/>
          </ac:spMkLst>
        </pc:spChg>
        <pc:spChg chg="add mod">
          <ac:chgData name="AIDY @ MOHAMED SHAWAL BIN M MUSLIM" userId="c8d4e07b-7c15-4e24-ade9-4dd1dc37d7d9" providerId="ADAL" clId="{57DBDD36-6926-4F48-9873-E396E33C67FB}" dt="2025-11-12T00:35:26.392" v="423" actId="403"/>
          <ac:spMkLst>
            <pc:docMk/>
            <pc:sldMk cId="691363126" sldId="258"/>
            <ac:spMk id="6" creationId="{0A5000EA-996A-A648-0389-6DB4827CEA7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4852B-243F-2B45-9DD8-017B8E00D691}" type="datetimeFigureOut">
              <a:rPr lang="en-BE" smtClean="0"/>
              <a:t>11/13/2025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78841-2468-F44B-88D1-098F8308700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23199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78841-2468-F44B-88D1-098F8308700D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59854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B936F-EBB9-1613-435B-044645B1A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CBF23C-1500-1AB9-EBAC-85A274517D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658F4-BE72-333F-929D-006C66786B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A0B47-F6D9-4986-8790-5E9F5F68F6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78841-2468-F44B-88D1-098F8308700D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68962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2008B-D800-3C00-BD7A-DD93F032E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72F06E-CC15-D8AD-4AC0-F077C8CEA7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D66AB3-3A4F-F4C9-E149-8EE863FEB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544C6-0EDE-7171-1360-ADBFDCC84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78841-2468-F44B-88D1-098F8308700D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30998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199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9BB9D-E654-1C27-ED7E-FE09E932E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91ABBA-6E91-7ED7-6E09-724086EB8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F777D-1407-CCD3-6478-EA81BB09E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11/13/2025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00B78-1A6E-3682-0A7A-C39E8DD3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E8209-BE9D-05B9-9FD7-77B9CFF48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3558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8D8B6-BD97-683D-B106-B59F88CA4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1ECD3-830B-31AF-39AB-3DA27D953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26610-E19C-8DA8-C55A-F0998E20D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11/13/2025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B0B45-88E7-F47C-936F-1FBE27E81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8CEC-859E-A72E-5B69-770223A3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0903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ECA438-D096-E00A-17D2-6D712916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8393C8-F119-B85F-2BF9-247BE99C2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0515A-DED6-4B4A-1C98-74352A89D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11/13/2025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2B990-A1A8-4023-6E44-55FA81D54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30ED0-2BEA-15D8-E334-10D3ED3CC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98143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28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65070-3F26-71F3-BE4C-007E3D32B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08493-EFF8-B09F-5587-CDBC3473A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B055B-47D1-D2D4-37EC-8BD710510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11/13/2025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BD7AE-20D3-0B5B-A746-1635B7768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A4E60-3297-6A18-8FE7-7F350A85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7119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06419-82F9-50E1-8E25-D785F1A38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E2146-EE22-9F36-7495-E2FF1C815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4AD8B-1A0C-0AEC-21CE-F27F13C9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11/13/2025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84606-EA8E-1AEB-E7D3-72AF33C1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529DD-7531-6E21-5772-5D66894A5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0793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A328B-416B-78B0-3F51-43A2109D1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DE13D-F8EC-26C4-A221-4D900E17EB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235B3A-DEEA-3569-278A-6032D7FA1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908D4C-C478-0D3A-6A92-257B51A81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11/13/2025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59EDC-C25C-2AC9-1043-777580783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A00C88-30AF-A50A-C4C8-D43F2A486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73132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1AFFC-C502-006C-549B-EF77329F4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BB755-BDA5-E98B-9058-C510B670B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7A474-3610-351A-217E-0E5AC4DF2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545148-1B38-0DCB-CB8D-4124A10FD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820621-6999-CC4B-FFFD-C69152F4D0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7CD7CB-9587-1505-6278-EDA88A51E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11/13/2025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8787E5-D798-688B-1A85-B5B5D1C2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4DE885-1AE7-8AAA-4D22-AF9C3DE8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7532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DEAE-1D69-C937-D372-DC6B02DA4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3462C-5D81-3C8A-55B8-B435642E4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11/13/2025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47588C-5BBA-D6F2-F425-C42A827CF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D3726-57F5-715B-8380-AB9BB095A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79518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7E0BC5-FFB7-4CFC-E339-C6091E52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11/13/2025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C570C8-5702-FC23-8FD3-50F7C86C3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995BD-B51B-E504-F330-3BB2AC9A3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59618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E2132-3A78-D402-5F43-BAA0810D2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AF408-0636-8A77-7296-C8347755F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437D21-A5DD-6D8C-8129-93F6CCE53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D0D4A-AD78-164D-08EC-767C2F14A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11/13/2025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45462-D14A-356B-4D19-5229E1CE6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308E2-BE5C-E422-43B4-8B99F9866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67194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CD708-2B24-E54D-AE7D-B8637C682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FA5FC-C77F-EBD6-5E8C-DF72A814A1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D054D6-CF66-B6D5-9B9F-3131D562E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E27B5-A06F-0E49-04F6-BA54F86A6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647F-A6AA-6D49-B078-520BFC12A2F6}" type="datetimeFigureOut">
              <a:rPr lang="en-BE" smtClean="0"/>
              <a:t>11/13/2025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F75ED4-4658-AEF0-FAB4-EB9D0AAD3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AFC58-6A1D-4775-9EF1-811DC340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27649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83763D-CF3E-4688-07BF-43F94B961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C1B5B-7EC2-5A2E-69A2-771718505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DA0D7-91E1-9820-716F-3112370981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37647F-A6AA-6D49-B078-520BFC12A2F6}" type="datetimeFigureOut">
              <a:rPr lang="en-BE" smtClean="0"/>
              <a:t>11/13/2025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C76F8-93A4-4F83-C31A-51CE7D20C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DB6F-0C64-A088-9A81-6BC39AC19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46B9C0-F060-8347-ADBA-BF1DCF1CED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4386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mailto:Idham@umt.edu.m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6AA4370-CC9F-6B13-0866-FA7309EA1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153" y="198032"/>
            <a:ext cx="1419683" cy="136400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7D011D7-3E3A-A086-ADFC-9A4B6737E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53601" y="504109"/>
            <a:ext cx="1955820" cy="8873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2CE65D4-9EA7-042B-5A1F-EA089953CE3A}"/>
              </a:ext>
            </a:extLst>
          </p:cNvPr>
          <p:cNvSpPr txBox="1"/>
          <p:nvPr/>
        </p:nvSpPr>
        <p:spPr>
          <a:xfrm>
            <a:off x="3055086" y="2237286"/>
            <a:ext cx="6308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RTC</a:t>
            </a:r>
            <a:r>
              <a:rPr lang="en-MY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MALAYSIA </a:t>
            </a:r>
            <a:r>
              <a:rPr lang="en-BE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 </a:t>
            </a:r>
            <a:endParaRPr lang="en-MY"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FDB646-38F9-D939-AFCA-5EC543585306}"/>
              </a:ext>
            </a:extLst>
          </p:cNvPr>
          <p:cNvSpPr txBox="1"/>
          <p:nvPr/>
        </p:nvSpPr>
        <p:spPr>
          <a:xfrm>
            <a:off x="3310360" y="3690430"/>
            <a:ext cx="6308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AIDY M MUSLIM</a:t>
            </a:r>
            <a:endParaRPr lang="en-BE" sz="2000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7F2330-7A90-C646-F242-325CEB9664CD}"/>
              </a:ext>
            </a:extLst>
          </p:cNvPr>
          <p:cNvSpPr txBox="1"/>
          <p:nvPr/>
        </p:nvSpPr>
        <p:spPr>
          <a:xfrm>
            <a:off x="5282387" y="5396477"/>
            <a:ext cx="23641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E" sz="1200" i="1" dirty="0"/>
              <a:t>SG-OTGA V, November 2025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BAE944-B427-16E2-A71D-BB3F16C1D298}"/>
              </a:ext>
            </a:extLst>
          </p:cNvPr>
          <p:cNvSpPr txBox="1"/>
          <p:nvPr/>
        </p:nvSpPr>
        <p:spPr>
          <a:xfrm>
            <a:off x="3310360" y="4266771"/>
            <a:ext cx="6308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romanLcPeriod"/>
            </a:pPr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RTC/STC scope and priorities</a:t>
            </a:r>
          </a:p>
          <a:p>
            <a:pPr marL="514350" indent="-514350" algn="ctr">
              <a:buAutoNum type="romanLcPeriod"/>
            </a:pPr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Achievements of trainings in 2024/2025 with OTGA</a:t>
            </a:r>
          </a:p>
          <a:p>
            <a:pPr marL="514350" indent="-514350" algn="ctr">
              <a:buAutoNum type="romanLcPeriod"/>
            </a:pPr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activities planned for 2026 with OTGA</a:t>
            </a:r>
            <a:endParaRPr lang="en-BE" sz="1200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259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D0CAB1-9003-0CB1-CB7D-4C36B03DD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567" y="25915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MY" sz="4000" dirty="0"/>
              <a:t>Recent Focus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AE971-25EF-1F39-9345-97E23C51BE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073" r="7244" b="-1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391C223-5B82-71AF-6677-734182065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87" y="1677940"/>
            <a:ext cx="641131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Key focus areas include Marine Science, Aquatic Resources, Fisheries, and the Oil &amp; Gas sector.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INOS UMT has prioritized delivering specialized courses for national agencies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aligning with their operational needs.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Most training programs are funded by respective agencies and conducted primarily through face-to-face sessions.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 are exploring opportunities to adapt these courses for delivery through OTGA (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OceanTeacher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Global Academy).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441A03D-F00D-7BFB-94E2-2DA11722B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153" y="198032"/>
            <a:ext cx="1419683" cy="1364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35685F-1D2F-0F6A-DDAF-9CE136562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866" y="5814284"/>
            <a:ext cx="1956986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34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3634E6-B29A-66BA-5939-B1A28D9E1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E6D2D34-4BB4-460B-8844-027610FB2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C58886-3B73-CEB9-367F-6CAA1FE1856B}"/>
              </a:ext>
            </a:extLst>
          </p:cNvPr>
          <p:cNvSpPr txBox="1"/>
          <p:nvPr/>
        </p:nvSpPr>
        <p:spPr>
          <a:xfrm>
            <a:off x="6094105" y="802955"/>
            <a:ext cx="4977976" cy="1455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Achievements of trainings in 2025 with OTGA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04210C9-51DA-A7C7-CEAB-B5811FFF9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2000" y="602673"/>
            <a:ext cx="2864446" cy="276615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5314570-9B06-4D37-8CBD-EDD67C2FA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-4155"/>
            <a:ext cx="2514948" cy="2174333"/>
            <a:chOff x="-305" y="-4155"/>
            <a:chExt cx="2514948" cy="2174333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204F55B-358D-4FB5-9979-6724C64154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4F77C62-9DDF-48D3-A074-159A32767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EB07022-F30B-49CA-B1DD-A826815C4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7C47E16-167C-48BF-9FC9-08787D3489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FC3E952-8D41-AFA3-D6C5-D51BE7E01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975" y="3462198"/>
            <a:ext cx="2896499" cy="27661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5C024-447A-EEED-0B3E-CF0321E14F93}"/>
              </a:ext>
            </a:extLst>
          </p:cNvPr>
          <p:cNvSpPr txBox="1"/>
          <p:nvPr/>
        </p:nvSpPr>
        <p:spPr>
          <a:xfrm>
            <a:off x="4569904" y="2855636"/>
            <a:ext cx="7168333" cy="298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tx2"/>
                </a:solidFill>
                <a:effectLst/>
              </a:rPr>
              <a:t>One course was planned for 2025 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tx2"/>
                </a:solidFill>
                <a:effectLst/>
              </a:rPr>
              <a:t>Coral Reef Health and Monitoring (Deferred till 2026)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Assisted NMDIS on Training courses.</a:t>
            </a:r>
            <a:endParaRPr lang="en-US" sz="2400" i="0" dirty="0">
              <a:solidFill>
                <a:schemeClr val="tx2"/>
              </a:solidFill>
              <a:effectLst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19B871E-9B3E-C565-19C6-F5093F820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54009" y="488362"/>
            <a:ext cx="1780917" cy="80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01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135F4-C10D-2437-F657-A7E11B406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2697E37-60D0-1192-AF97-8C37D9ADE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7074" y="390052"/>
            <a:ext cx="1268797" cy="121904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1623172-F25A-8B25-74F4-9B649973C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54009" y="488362"/>
            <a:ext cx="1780917" cy="808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3C7020-7BF0-790B-5EFC-9E2EF4B162F3}"/>
              </a:ext>
            </a:extLst>
          </p:cNvPr>
          <p:cNvSpPr txBox="1"/>
          <p:nvPr/>
        </p:nvSpPr>
        <p:spPr>
          <a:xfrm>
            <a:off x="3110501" y="2568807"/>
            <a:ext cx="8110272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Coral Reef Health and Monitoring (June 2026) </a:t>
            </a:r>
          </a:p>
          <a:p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     </a:t>
            </a:r>
            <a:r>
              <a:rPr lang="en-MY" sz="2000" dirty="0"/>
              <a:t>Mohd </a:t>
            </a:r>
            <a:r>
              <a:rPr lang="en-MY" sz="2000" dirty="0" err="1"/>
              <a:t>Safuan</a:t>
            </a:r>
            <a:r>
              <a:rPr lang="en-MY" sz="2000" dirty="0"/>
              <a:t> Che Din    </a:t>
            </a:r>
            <a:r>
              <a:rPr lang="en-MY" sz="1600" dirty="0"/>
              <a:t>(chedinmohdsafuan@umt.edu.my)</a:t>
            </a:r>
          </a:p>
          <a:p>
            <a:endParaRPr lang="en-US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</a:rPr>
              <a:t>2. Marine GIS (August 2026) </a:t>
            </a:r>
          </a:p>
          <a:p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     </a:t>
            </a:r>
            <a:r>
              <a:rPr lang="en-US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Idham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 Khalil </a:t>
            </a:r>
            <a:r>
              <a:rPr lang="en-MY" sz="1600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MY" sz="1600" dirty="0">
                <a:solidFill>
                  <a:srgbClr val="222222"/>
                </a:solidFill>
                <a:latin typeface="Arial" panose="020B0604020202020204" pitchFamily="34" charset="0"/>
                <a:hlinkClick r:id="rId7"/>
              </a:rPr>
              <a:t>Idham@umt.edu.my</a:t>
            </a:r>
            <a:r>
              <a:rPr lang="en-MY" sz="1600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</a:p>
          <a:p>
            <a:endParaRPr lang="en-MY" sz="16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MY" sz="1600" dirty="0">
                <a:solidFill>
                  <a:srgbClr val="222222"/>
                </a:solidFill>
                <a:latin typeface="Arial" panose="020B0604020202020204" pitchFamily="34" charset="0"/>
              </a:rPr>
              <a:t>      Adapted From Open distance learning course developed for University Credit.</a:t>
            </a: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5000EA-996A-A648-0389-6DB4827CEA7C}"/>
              </a:ext>
            </a:extLst>
          </p:cNvPr>
          <p:cNvSpPr txBox="1"/>
          <p:nvPr/>
        </p:nvSpPr>
        <p:spPr>
          <a:xfrm>
            <a:off x="2545422" y="999572"/>
            <a:ext cx="60977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activities planned for 2026 with OTGA</a:t>
            </a:r>
            <a:endParaRPr lang="en-BE" sz="3200" b="1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363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6930435" y="2875659"/>
            <a:ext cx="51931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THANK YOU</a:t>
            </a:r>
          </a:p>
        </p:txBody>
      </p:sp>
      <p:sp>
        <p:nvSpPr>
          <p:cNvPr id="11" name="Rechteck 10"/>
          <p:cNvSpPr/>
          <p:nvPr/>
        </p:nvSpPr>
        <p:spPr>
          <a:xfrm>
            <a:off x="1589" y="-2594"/>
            <a:ext cx="12188824" cy="7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de-DE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de-DE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de-DE" sz="3598" dirty="0">
              <a:solidFill>
                <a:schemeClr val="bg1"/>
              </a:solidFill>
            </a:endParaRPr>
          </a:p>
        </p:txBody>
      </p:sp>
      <p:sp>
        <p:nvSpPr>
          <p:cNvPr id="12" name="Gleichschenkliges Dreieck 11"/>
          <p:cNvSpPr/>
          <p:nvPr/>
        </p:nvSpPr>
        <p:spPr>
          <a:xfrm rot="10800000">
            <a:off x="5644924" y="-5223"/>
            <a:ext cx="895485" cy="46345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dirty="0"/>
          </a:p>
        </p:txBody>
      </p:sp>
      <p:sp>
        <p:nvSpPr>
          <p:cNvPr id="13" name="Rechteck 12"/>
          <p:cNvSpPr/>
          <p:nvPr/>
        </p:nvSpPr>
        <p:spPr>
          <a:xfrm>
            <a:off x="1589" y="6779206"/>
            <a:ext cx="12188824" cy="7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de-DE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de-DE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de-DE" sz="3598" dirty="0">
              <a:solidFill>
                <a:schemeClr val="bg1"/>
              </a:solidFill>
            </a:endParaRPr>
          </a:p>
        </p:txBody>
      </p:sp>
      <p:sp>
        <p:nvSpPr>
          <p:cNvPr id="7" name="Rechteck 8"/>
          <p:cNvSpPr/>
          <p:nvPr/>
        </p:nvSpPr>
        <p:spPr>
          <a:xfrm flipH="1">
            <a:off x="-1081" y="161365"/>
            <a:ext cx="9103126" cy="6510265"/>
          </a:xfrm>
          <a:custGeom>
            <a:avLst/>
            <a:gdLst>
              <a:gd name="connsiteX0" fmla="*/ 0 w 10602657"/>
              <a:gd name="connsiteY0" fmla="*/ 0 h 13716000"/>
              <a:gd name="connsiteX1" fmla="*/ 10602657 w 10602657"/>
              <a:gd name="connsiteY1" fmla="*/ 0 h 13716000"/>
              <a:gd name="connsiteX2" fmla="*/ 10602657 w 10602657"/>
              <a:gd name="connsiteY2" fmla="*/ 13716000 h 13716000"/>
              <a:gd name="connsiteX3" fmla="*/ 0 w 10602657"/>
              <a:gd name="connsiteY3" fmla="*/ 13716000 h 13716000"/>
              <a:gd name="connsiteX4" fmla="*/ 0 w 10602657"/>
              <a:gd name="connsiteY4" fmla="*/ 0 h 13716000"/>
              <a:gd name="connsiteX0" fmla="*/ 3598607 w 14201264"/>
              <a:gd name="connsiteY0" fmla="*/ 0 h 13716000"/>
              <a:gd name="connsiteX1" fmla="*/ 14201264 w 14201264"/>
              <a:gd name="connsiteY1" fmla="*/ 0 h 13716000"/>
              <a:gd name="connsiteX2" fmla="*/ 14201264 w 14201264"/>
              <a:gd name="connsiteY2" fmla="*/ 13716000 h 13716000"/>
              <a:gd name="connsiteX3" fmla="*/ 0 w 14201264"/>
              <a:gd name="connsiteY3" fmla="*/ 13716000 h 13716000"/>
              <a:gd name="connsiteX4" fmla="*/ 3598607 w 14201264"/>
              <a:gd name="connsiteY4" fmla="*/ 0 h 13716000"/>
              <a:gd name="connsiteX0" fmla="*/ 6554527 w 14201264"/>
              <a:gd name="connsiteY0" fmla="*/ 0 h 13716000"/>
              <a:gd name="connsiteX1" fmla="*/ 14201264 w 14201264"/>
              <a:gd name="connsiteY1" fmla="*/ 0 h 13716000"/>
              <a:gd name="connsiteX2" fmla="*/ 14201264 w 14201264"/>
              <a:gd name="connsiteY2" fmla="*/ 13716000 h 13716000"/>
              <a:gd name="connsiteX3" fmla="*/ 0 w 14201264"/>
              <a:gd name="connsiteY3" fmla="*/ 13716000 h 13716000"/>
              <a:gd name="connsiteX4" fmla="*/ 6554527 w 14201264"/>
              <a:gd name="connsiteY4" fmla="*/ 0 h 13716000"/>
              <a:gd name="connsiteX0" fmla="*/ 7679062 w 14201264"/>
              <a:gd name="connsiteY0" fmla="*/ 0 h 13716000"/>
              <a:gd name="connsiteX1" fmla="*/ 14201264 w 14201264"/>
              <a:gd name="connsiteY1" fmla="*/ 0 h 13716000"/>
              <a:gd name="connsiteX2" fmla="*/ 14201264 w 14201264"/>
              <a:gd name="connsiteY2" fmla="*/ 13716000 h 13716000"/>
              <a:gd name="connsiteX3" fmla="*/ 0 w 14201264"/>
              <a:gd name="connsiteY3" fmla="*/ 13716000 h 13716000"/>
              <a:gd name="connsiteX4" fmla="*/ 7679062 w 14201264"/>
              <a:gd name="connsiteY4" fmla="*/ 0 h 13716000"/>
              <a:gd name="connsiteX0" fmla="*/ 9446187 w 15968389"/>
              <a:gd name="connsiteY0" fmla="*/ 0 h 13716000"/>
              <a:gd name="connsiteX1" fmla="*/ 15968389 w 15968389"/>
              <a:gd name="connsiteY1" fmla="*/ 0 h 13716000"/>
              <a:gd name="connsiteX2" fmla="*/ 15968389 w 15968389"/>
              <a:gd name="connsiteY2" fmla="*/ 13716000 h 13716000"/>
              <a:gd name="connsiteX3" fmla="*/ 0 w 15968389"/>
              <a:gd name="connsiteY3" fmla="*/ 13686503 h 13716000"/>
              <a:gd name="connsiteX4" fmla="*/ 9446187 w 15968389"/>
              <a:gd name="connsiteY4" fmla="*/ 0 h 13716000"/>
              <a:gd name="connsiteX0" fmla="*/ 9381928 w 15904130"/>
              <a:gd name="connsiteY0" fmla="*/ 0 h 13716000"/>
              <a:gd name="connsiteX1" fmla="*/ 15904130 w 15904130"/>
              <a:gd name="connsiteY1" fmla="*/ 0 h 13716000"/>
              <a:gd name="connsiteX2" fmla="*/ 15904130 w 15904130"/>
              <a:gd name="connsiteY2" fmla="*/ 13716000 h 13716000"/>
              <a:gd name="connsiteX3" fmla="*/ 0 w 15904130"/>
              <a:gd name="connsiteY3" fmla="*/ 13716000 h 13716000"/>
              <a:gd name="connsiteX4" fmla="*/ 9381928 w 15904130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04130" h="13716000">
                <a:moveTo>
                  <a:pt x="9381928" y="0"/>
                </a:moveTo>
                <a:lnTo>
                  <a:pt x="15904130" y="0"/>
                </a:lnTo>
                <a:lnTo>
                  <a:pt x="15904130" y="13716000"/>
                </a:lnTo>
                <a:lnTo>
                  <a:pt x="0" y="13716000"/>
                </a:lnTo>
                <a:lnTo>
                  <a:pt x="9381928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46165" r="-136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dirty="0"/>
          </a:p>
        </p:txBody>
      </p:sp>
      <p:sp>
        <p:nvSpPr>
          <p:cNvPr id="15" name="Rechteck 9">
            <a:extLst>
              <a:ext uri="{FF2B5EF4-FFF2-40B4-BE49-F238E27FC236}">
                <a16:creationId xmlns:a16="http://schemas.microsoft.com/office/drawing/2014/main" id="{580CF6C7-2B5E-9C40-96D3-5F5BAA13FDA7}"/>
              </a:ext>
            </a:extLst>
          </p:cNvPr>
          <p:cNvSpPr/>
          <p:nvPr/>
        </p:nvSpPr>
        <p:spPr>
          <a:xfrm>
            <a:off x="8995876" y="4281077"/>
            <a:ext cx="1062267" cy="22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dirty="0"/>
          </a:p>
        </p:txBody>
      </p:sp>
      <p:sp>
        <p:nvSpPr>
          <p:cNvPr id="17" name="Rechteck 9">
            <a:extLst>
              <a:ext uri="{FF2B5EF4-FFF2-40B4-BE49-F238E27FC236}">
                <a16:creationId xmlns:a16="http://schemas.microsoft.com/office/drawing/2014/main" id="{FD138597-AB7D-834E-977A-1875672FC58A}"/>
              </a:ext>
            </a:extLst>
          </p:cNvPr>
          <p:cNvSpPr/>
          <p:nvPr/>
        </p:nvSpPr>
        <p:spPr>
          <a:xfrm>
            <a:off x="8889707" y="2696133"/>
            <a:ext cx="1062267" cy="22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FBCE2B-4CE8-9F41-9936-736D983B8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10"/>
          <a:stretch/>
        </p:blipFill>
        <p:spPr bwMode="auto">
          <a:xfrm>
            <a:off x="6668432" y="611804"/>
            <a:ext cx="5521981" cy="13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507339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198</Words>
  <Application>Microsoft Office PowerPoint</Application>
  <PresentationFormat>Widescreen</PresentationFormat>
  <Paragraphs>36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Century Gothic</vt:lpstr>
      <vt:lpstr>Office Theme</vt:lpstr>
      <vt:lpstr>PowerPoint Presentation</vt:lpstr>
      <vt:lpstr>Recent Focus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Mazzuco, Ana Carolina</dc:creator>
  <cp:lastModifiedBy>Aidy M Muslim</cp:lastModifiedBy>
  <cp:revision>53</cp:revision>
  <dcterms:created xsi:type="dcterms:W3CDTF">2024-05-28T08:20:42Z</dcterms:created>
  <dcterms:modified xsi:type="dcterms:W3CDTF">2025-11-13T04:55:49Z</dcterms:modified>
</cp:coreProperties>
</file>