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notesMasterIdLst>
    <p:notesMasterId r:id="rId16"/>
  </p:notesMasterIdLst>
  <p:handoutMasterIdLst>
    <p:handoutMasterId r:id="rId17"/>
  </p:handoutMasterIdLst>
  <p:sldIdLst>
    <p:sldId id="337" r:id="rId5"/>
    <p:sldId id="259" r:id="rId6"/>
    <p:sldId id="2371" r:id="rId7"/>
    <p:sldId id="2366" r:id="rId8"/>
    <p:sldId id="851" r:id="rId9"/>
    <p:sldId id="2368" r:id="rId10"/>
    <p:sldId id="2367" r:id="rId11"/>
    <p:sldId id="2369" r:id="rId12"/>
    <p:sldId id="2370" r:id="rId13"/>
    <p:sldId id="2372" r:id="rId14"/>
    <p:sldId id="33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vel, Matthieu" initials="GM" lastIdx="5" clrIdx="0">
    <p:extLst>
      <p:ext uri="{19B8F6BF-5375-455C-9EA6-DF929625EA0E}">
        <p15:presenceInfo xmlns:p15="http://schemas.microsoft.com/office/powerpoint/2012/main" userId="S::m.guevel@unesco.org::59e580ac-477c-44d0-8c02-a45964b90aeb" providerId="AD"/>
      </p:ext>
    </p:extLst>
  </p:cmAuthor>
  <p:cmAuthor id="2" name="Alwazzan, Lateefah" initials="AL" lastIdx="4" clrIdx="1">
    <p:extLst>
      <p:ext uri="{19B8F6BF-5375-455C-9EA6-DF929625EA0E}">
        <p15:presenceInfo xmlns:p15="http://schemas.microsoft.com/office/powerpoint/2012/main" userId="Alwazzan, Lateefa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985B"/>
    <a:srgbClr val="F28138"/>
    <a:srgbClr val="FFFFFF"/>
    <a:srgbClr val="F5D2FC"/>
    <a:srgbClr val="C2A3F9"/>
    <a:srgbClr val="44546A"/>
    <a:srgbClr val="FFDAC4"/>
    <a:srgbClr val="FFC4A0"/>
    <a:srgbClr val="FDAE7D"/>
    <a:srgbClr val="EB6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32" autoAdjust="0"/>
    <p:restoredTop sz="93792" autoAdjust="0"/>
  </p:normalViewPr>
  <p:slideViewPr>
    <p:cSldViewPr snapToGrid="0">
      <p:cViewPr varScale="1">
        <p:scale>
          <a:sx n="60" d="100"/>
          <a:sy n="60" d="100"/>
        </p:scale>
        <p:origin x="804" y="44"/>
      </p:cViewPr>
      <p:guideLst>
        <p:guide orient="horz" pos="2137"/>
        <p:guide pos="39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226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dijat, Ardito" userId="0f3f380b-ba8b-40e0-83de-3c743352937c" providerId="ADAL" clId="{2EE4251E-052F-4466-A556-CC596F698D94}"/>
    <pc:docChg chg="modSld">
      <pc:chgData name="Kodijat, Ardito" userId="0f3f380b-ba8b-40e0-83de-3c743352937c" providerId="ADAL" clId="{2EE4251E-052F-4466-A556-CC596F698D94}" dt="2025-02-21T03:56:59.665" v="143" actId="1076"/>
      <pc:docMkLst>
        <pc:docMk/>
      </pc:docMkLst>
      <pc:sldChg chg="modSp mod">
        <pc:chgData name="Kodijat, Ardito" userId="0f3f380b-ba8b-40e0-83de-3c743352937c" providerId="ADAL" clId="{2EE4251E-052F-4466-A556-CC596F698D94}" dt="2025-02-20T11:48:00.160" v="40" actId="20577"/>
        <pc:sldMkLst>
          <pc:docMk/>
          <pc:sldMk cId="4268608130" sldId="851"/>
        </pc:sldMkLst>
      </pc:sldChg>
      <pc:sldChg chg="modSp mod">
        <pc:chgData name="Kodijat, Ardito" userId="0f3f380b-ba8b-40e0-83de-3c743352937c" providerId="ADAL" clId="{2EE4251E-052F-4466-A556-CC596F698D94}" dt="2025-02-21T03:53:23.001" v="55" actId="1035"/>
        <pc:sldMkLst>
          <pc:docMk/>
          <pc:sldMk cId="1770048787" sldId="2368"/>
        </pc:sldMkLst>
      </pc:sldChg>
      <pc:sldChg chg="modSp mod">
        <pc:chgData name="Kodijat, Ardito" userId="0f3f380b-ba8b-40e0-83de-3c743352937c" providerId="ADAL" clId="{2EE4251E-052F-4466-A556-CC596F698D94}" dt="2025-02-20T11:48:53.795" v="46" actId="20577"/>
        <pc:sldMkLst>
          <pc:docMk/>
          <pc:sldMk cId="4228792834" sldId="2369"/>
        </pc:sldMkLst>
      </pc:sldChg>
      <pc:sldChg chg="modSp mod">
        <pc:chgData name="Kodijat, Ardito" userId="0f3f380b-ba8b-40e0-83de-3c743352937c" providerId="ADAL" clId="{2EE4251E-052F-4466-A556-CC596F698D94}" dt="2025-02-21T03:55:47.265" v="142" actId="14100"/>
        <pc:sldMkLst>
          <pc:docMk/>
          <pc:sldMk cId="3862359499" sldId="2370"/>
        </pc:sldMkLst>
      </pc:sldChg>
      <pc:sldChg chg="modSp mod">
        <pc:chgData name="Kodijat, Ardito" userId="0f3f380b-ba8b-40e0-83de-3c743352937c" providerId="ADAL" clId="{2EE4251E-052F-4466-A556-CC596F698D94}" dt="2025-02-21T03:56:59.665" v="143" actId="1076"/>
        <pc:sldMkLst>
          <pc:docMk/>
          <pc:sldMk cId="1309276577" sldId="2372"/>
        </pc:sldMkLst>
      </pc:sldChg>
    </pc:docChg>
  </pc:docChgLst>
  <pc:docChgLst>
    <pc:chgData name="Kodijat, Ardito" userId="0f3f380b-ba8b-40e0-83de-3c743352937c" providerId="ADAL" clId="{FEC961A5-0FD3-43D0-A7E0-9EDD19D98A57}"/>
    <pc:docChg chg="modSld">
      <pc:chgData name="Kodijat, Ardito" userId="0f3f380b-ba8b-40e0-83de-3c743352937c" providerId="ADAL" clId="{FEC961A5-0FD3-43D0-A7E0-9EDD19D98A57}" dt="2025-09-30T19:37:24.587" v="77" actId="20577"/>
      <pc:docMkLst>
        <pc:docMk/>
      </pc:docMkLst>
      <pc:sldChg chg="modSp mod">
        <pc:chgData name="Kodijat, Ardito" userId="0f3f380b-ba8b-40e0-83de-3c743352937c" providerId="ADAL" clId="{FEC961A5-0FD3-43D0-A7E0-9EDD19D98A57}" dt="2025-09-30T19:36:32.347" v="57" actId="20577"/>
        <pc:sldMkLst>
          <pc:docMk/>
          <pc:sldMk cId="4268608130" sldId="851"/>
        </pc:sldMkLst>
        <pc:spChg chg="mod">
          <ac:chgData name="Kodijat, Ardito" userId="0f3f380b-ba8b-40e0-83de-3c743352937c" providerId="ADAL" clId="{FEC961A5-0FD3-43D0-A7E0-9EDD19D98A57}" dt="2025-09-30T19:36:32.347" v="57" actId="20577"/>
          <ac:spMkLst>
            <pc:docMk/>
            <pc:sldMk cId="4268608130" sldId="851"/>
            <ac:spMk id="9" creationId="{7F66D5CD-B30B-8A47-6394-4BCCE6F333FB}"/>
          </ac:spMkLst>
        </pc:spChg>
      </pc:sldChg>
      <pc:sldChg chg="modSp mod">
        <pc:chgData name="Kodijat, Ardito" userId="0f3f380b-ba8b-40e0-83de-3c743352937c" providerId="ADAL" clId="{FEC961A5-0FD3-43D0-A7E0-9EDD19D98A57}" dt="2025-09-30T19:37:24.587" v="77" actId="20577"/>
        <pc:sldMkLst>
          <pc:docMk/>
          <pc:sldMk cId="1770048787" sldId="2368"/>
        </pc:sldMkLst>
        <pc:graphicFrameChg chg="modGraphic">
          <ac:chgData name="Kodijat, Ardito" userId="0f3f380b-ba8b-40e0-83de-3c743352937c" providerId="ADAL" clId="{FEC961A5-0FD3-43D0-A7E0-9EDD19D98A57}" dt="2025-09-30T19:37:24.587" v="77" actId="20577"/>
          <ac:graphicFrameMkLst>
            <pc:docMk/>
            <pc:sldMk cId="1770048787" sldId="2368"/>
            <ac:graphicFrameMk id="12" creationId="{69D5D798-52F4-3BBD-DAED-F6131C34201A}"/>
          </ac:graphicFrameMkLst>
        </pc:graphicFrameChg>
      </pc:sldChg>
      <pc:sldChg chg="modSp mod">
        <pc:chgData name="Kodijat, Ardito" userId="0f3f380b-ba8b-40e0-83de-3c743352937c" providerId="ADAL" clId="{FEC961A5-0FD3-43D0-A7E0-9EDD19D98A57}" dt="2025-03-20T01:19:38.798" v="43" actId="6549"/>
        <pc:sldMkLst>
          <pc:docMk/>
          <pc:sldMk cId="4228792834" sldId="2369"/>
        </pc:sldMkLst>
      </pc:sldChg>
      <pc:sldChg chg="modSp mod">
        <pc:chgData name="Kodijat, Ardito" userId="0f3f380b-ba8b-40e0-83de-3c743352937c" providerId="ADAL" clId="{FEC961A5-0FD3-43D0-A7E0-9EDD19D98A57}" dt="2025-03-20T01:20:26.406" v="54" actId="6549"/>
        <pc:sldMkLst>
          <pc:docMk/>
          <pc:sldMk cId="3862359499" sldId="23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4D37D-97F2-475C-A1E2-537E803ECE88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CE3AA-5C90-4B1E-BB30-5DBE87DD28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9009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F0453-48F6-41C1-944E-EB020FF094E5}" type="datetimeFigureOut">
              <a:rPr lang="fr-FR" smtClean="0"/>
              <a:t>30/09/2025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E205E-CD73-4305-88CF-892B440D76AC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174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E205E-CD73-4305-88CF-892B440D76AC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1220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46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-18483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2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3296193" y="1904387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/>
              <a:t>2</a:t>
            </a:r>
          </a:p>
        </p:txBody>
      </p:sp>
      <p:sp>
        <p:nvSpPr>
          <p:cNvPr id="343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4278813" y="1904387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err="1"/>
              <a:t>Chapter</a:t>
            </a:r>
            <a:r>
              <a:rPr lang="fr-FR"/>
              <a:t> 2</a:t>
            </a:r>
          </a:p>
        </p:txBody>
      </p:sp>
      <p:sp>
        <p:nvSpPr>
          <p:cNvPr id="344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9340809" y="1901409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err="1"/>
              <a:t>p.X</a:t>
            </a:r>
            <a:endParaRPr lang="fr-FR"/>
          </a:p>
        </p:txBody>
      </p:sp>
      <p:sp>
        <p:nvSpPr>
          <p:cNvPr id="347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3290389" y="247956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/>
              <a:t>3</a:t>
            </a:r>
          </a:p>
        </p:txBody>
      </p:sp>
      <p:sp>
        <p:nvSpPr>
          <p:cNvPr id="348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4273009" y="247956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err="1"/>
              <a:t>Chapter</a:t>
            </a:r>
            <a:r>
              <a:rPr lang="fr-FR"/>
              <a:t> 3</a:t>
            </a:r>
          </a:p>
        </p:txBody>
      </p:sp>
      <p:sp>
        <p:nvSpPr>
          <p:cNvPr id="349" name="Text Placeholder 13"/>
          <p:cNvSpPr>
            <a:spLocks noGrp="1"/>
          </p:cNvSpPr>
          <p:nvPr>
            <p:ph type="body" sz="quarter" idx="34" hasCustomPrompt="1"/>
          </p:nvPr>
        </p:nvSpPr>
        <p:spPr>
          <a:xfrm>
            <a:off x="9335005" y="247658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err="1"/>
              <a:t>p.X</a:t>
            </a:r>
            <a:endParaRPr lang="fr-FR"/>
          </a:p>
        </p:txBody>
      </p:sp>
      <p:sp>
        <p:nvSpPr>
          <p:cNvPr id="357" name="Text Placeholder 13"/>
          <p:cNvSpPr>
            <a:spLocks noGrp="1"/>
          </p:cNvSpPr>
          <p:nvPr>
            <p:ph type="body" sz="quarter" idx="35" hasCustomPrompt="1"/>
          </p:nvPr>
        </p:nvSpPr>
        <p:spPr>
          <a:xfrm>
            <a:off x="3296195" y="3051759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/>
              <a:t>4</a:t>
            </a:r>
          </a:p>
        </p:txBody>
      </p:sp>
      <p:sp>
        <p:nvSpPr>
          <p:cNvPr id="358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4278817" y="3051759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err="1"/>
              <a:t>Chapter</a:t>
            </a:r>
            <a:r>
              <a:rPr lang="fr-FR"/>
              <a:t> 4</a:t>
            </a:r>
          </a:p>
        </p:txBody>
      </p:sp>
      <p:sp>
        <p:nvSpPr>
          <p:cNvPr id="359" name="Text Placeholder 13"/>
          <p:cNvSpPr>
            <a:spLocks noGrp="1"/>
          </p:cNvSpPr>
          <p:nvPr>
            <p:ph type="body" sz="quarter" idx="37" hasCustomPrompt="1"/>
          </p:nvPr>
        </p:nvSpPr>
        <p:spPr>
          <a:xfrm>
            <a:off x="9340811" y="3048781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err="1"/>
              <a:t>p.X</a:t>
            </a:r>
            <a:endParaRPr lang="fr-FR"/>
          </a:p>
        </p:txBody>
      </p:sp>
      <p:sp>
        <p:nvSpPr>
          <p:cNvPr id="367" name="Text Placeholder 13"/>
          <p:cNvSpPr>
            <a:spLocks noGrp="1"/>
          </p:cNvSpPr>
          <p:nvPr>
            <p:ph type="body" sz="quarter" idx="38" hasCustomPrompt="1"/>
          </p:nvPr>
        </p:nvSpPr>
        <p:spPr>
          <a:xfrm>
            <a:off x="3290388" y="362790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/>
              <a:t>5</a:t>
            </a:r>
          </a:p>
        </p:txBody>
      </p:sp>
      <p:sp>
        <p:nvSpPr>
          <p:cNvPr id="368" name="Text Placeholder 13"/>
          <p:cNvSpPr>
            <a:spLocks noGrp="1"/>
          </p:cNvSpPr>
          <p:nvPr>
            <p:ph type="body" sz="quarter" idx="39" hasCustomPrompt="1"/>
          </p:nvPr>
        </p:nvSpPr>
        <p:spPr>
          <a:xfrm>
            <a:off x="4273009" y="362790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err="1"/>
              <a:t>Chapter</a:t>
            </a:r>
            <a:r>
              <a:rPr lang="fr-FR"/>
              <a:t> 5</a:t>
            </a:r>
          </a:p>
        </p:txBody>
      </p:sp>
      <p:sp>
        <p:nvSpPr>
          <p:cNvPr id="369" name="Text Placeholder 13"/>
          <p:cNvSpPr>
            <a:spLocks noGrp="1"/>
          </p:cNvSpPr>
          <p:nvPr>
            <p:ph type="body" sz="quarter" idx="40" hasCustomPrompt="1"/>
          </p:nvPr>
        </p:nvSpPr>
        <p:spPr>
          <a:xfrm>
            <a:off x="9335004" y="362492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err="1"/>
              <a:t>p.X</a:t>
            </a:r>
            <a:endParaRPr lang="fr-FR"/>
          </a:p>
        </p:txBody>
      </p:sp>
      <p:sp>
        <p:nvSpPr>
          <p:cNvPr id="372" name="Text Placeholder 13"/>
          <p:cNvSpPr>
            <a:spLocks noGrp="1"/>
          </p:cNvSpPr>
          <p:nvPr>
            <p:ph type="body" sz="quarter" idx="41" hasCustomPrompt="1"/>
          </p:nvPr>
        </p:nvSpPr>
        <p:spPr>
          <a:xfrm>
            <a:off x="3296196" y="419321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/>
              <a:t>6</a:t>
            </a:r>
          </a:p>
        </p:txBody>
      </p:sp>
      <p:sp>
        <p:nvSpPr>
          <p:cNvPr id="373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4278817" y="419321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err="1"/>
              <a:t>Chapter</a:t>
            </a:r>
            <a:r>
              <a:rPr lang="fr-FR"/>
              <a:t> 6</a:t>
            </a:r>
          </a:p>
        </p:txBody>
      </p:sp>
      <p:sp>
        <p:nvSpPr>
          <p:cNvPr id="374" name="Text Placeholder 13"/>
          <p:cNvSpPr>
            <a:spLocks noGrp="1"/>
          </p:cNvSpPr>
          <p:nvPr>
            <p:ph type="body" sz="quarter" idx="43" hasCustomPrompt="1"/>
          </p:nvPr>
        </p:nvSpPr>
        <p:spPr>
          <a:xfrm>
            <a:off x="9340812" y="419023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err="1"/>
              <a:t>p.X</a:t>
            </a:r>
            <a:endParaRPr lang="fr-FR"/>
          </a:p>
        </p:txBody>
      </p:sp>
      <p:sp>
        <p:nvSpPr>
          <p:cNvPr id="377" name="Text Placeholder 13"/>
          <p:cNvSpPr>
            <a:spLocks noGrp="1"/>
          </p:cNvSpPr>
          <p:nvPr>
            <p:ph type="body" sz="quarter" idx="44" hasCustomPrompt="1"/>
          </p:nvPr>
        </p:nvSpPr>
        <p:spPr>
          <a:xfrm>
            <a:off x="3301997" y="136392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/>
              <a:t>1</a:t>
            </a:r>
          </a:p>
        </p:txBody>
      </p:sp>
      <p:sp>
        <p:nvSpPr>
          <p:cNvPr id="378" name="Text Placeholder 13"/>
          <p:cNvSpPr>
            <a:spLocks noGrp="1"/>
          </p:cNvSpPr>
          <p:nvPr>
            <p:ph type="body" sz="quarter" idx="45" hasCustomPrompt="1"/>
          </p:nvPr>
        </p:nvSpPr>
        <p:spPr>
          <a:xfrm>
            <a:off x="4284617" y="136392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err="1"/>
              <a:t>Chapter</a:t>
            </a:r>
            <a:r>
              <a:rPr lang="fr-FR"/>
              <a:t> 1</a:t>
            </a:r>
          </a:p>
        </p:txBody>
      </p:sp>
      <p:sp>
        <p:nvSpPr>
          <p:cNvPr id="379" name="Text Placeholder 13"/>
          <p:cNvSpPr>
            <a:spLocks noGrp="1"/>
          </p:cNvSpPr>
          <p:nvPr>
            <p:ph type="body" sz="quarter" idx="46" hasCustomPrompt="1"/>
          </p:nvPr>
        </p:nvSpPr>
        <p:spPr>
          <a:xfrm>
            <a:off x="9346613" y="136094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err="1"/>
              <a:t>p.X</a:t>
            </a:r>
            <a:endParaRPr lang="fr-FR"/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FE161BA2-B6EB-93B3-8EDE-28532123D7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10" y="5464098"/>
            <a:ext cx="1310487" cy="123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23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0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263F6731-4587-917A-3733-79EE35A0DA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27" y="2365683"/>
            <a:ext cx="2873012" cy="2699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184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Quot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595117" y="1777527"/>
            <a:ext cx="9183979" cy="2978286"/>
          </a:xfrm>
          <a:prstGeom prst="rect">
            <a:avLst/>
          </a:prstGeom>
          <a:noFill/>
          <a:ln w="19050">
            <a:noFill/>
          </a:ln>
          <a:effectLst/>
        </p:spPr>
        <p:txBody>
          <a:bodyPr/>
          <a:lstStyle>
            <a:lvl1pPr marL="0" indent="0" algn="l">
              <a:buNone/>
              <a:defRPr sz="2700">
                <a:solidFill>
                  <a:srgbClr val="0077D4"/>
                </a:solidFill>
              </a:defRPr>
            </a:lvl1pPr>
            <a:lvl2pPr marL="342848" indent="0" algn="r">
              <a:buNone/>
              <a:defRPr sz="1800">
                <a:solidFill>
                  <a:srgbClr val="EEF3FA"/>
                </a:solidFill>
              </a:defRPr>
            </a:lvl2pPr>
          </a:lstStyle>
          <a:p>
            <a:pPr lvl="0"/>
            <a:r>
              <a:rPr lang="en-US"/>
              <a:t>Quotations are commonly printed as a means for inspiration and to invoke philosophical thoughts from the reader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  <a:p>
            <a:pPr lvl="1"/>
            <a:r>
              <a:rPr lang="fr-FR"/>
              <a:t>					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4" hasCustomPrompt="1"/>
          </p:nvPr>
        </p:nvSpPr>
        <p:spPr>
          <a:xfrm>
            <a:off x="7452428" y="5003641"/>
            <a:ext cx="3326669" cy="547688"/>
          </a:xfrm>
          <a:prstGeom prst="rect">
            <a:avLst/>
          </a:prstGeom>
          <a:effectLst/>
        </p:spPr>
        <p:txBody>
          <a:bodyPr/>
          <a:lstStyle>
            <a:lvl1pPr marL="0" indent="0" algn="r">
              <a:buNone/>
              <a:defRPr sz="1500" baseline="0">
                <a:solidFill>
                  <a:srgbClr val="0077D4"/>
                </a:solidFill>
              </a:defRPr>
            </a:lvl1pPr>
          </a:lstStyle>
          <a:p>
            <a:pPr lvl="0"/>
            <a:r>
              <a:rPr lang="fr-FR"/>
              <a:t>Source Name</a:t>
            </a:r>
          </a:p>
        </p:txBody>
      </p:sp>
      <p:sp>
        <p:nvSpPr>
          <p:cNvPr id="44" name="TextBox 43"/>
          <p:cNvSpPr txBox="1"/>
          <p:nvPr userDrawn="1"/>
        </p:nvSpPr>
        <p:spPr>
          <a:xfrm>
            <a:off x="701900" y="1433374"/>
            <a:ext cx="752029" cy="1200329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square" rtlCol="0">
            <a:spAutoFit/>
          </a:bodyPr>
          <a:lstStyle/>
          <a:p>
            <a:r>
              <a:rPr lang="fr-FR" sz="7200">
                <a:solidFill>
                  <a:srgbClr val="0077D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821C45-9C17-4B09-A58B-94A9B8A2058C}"/>
              </a:ext>
            </a:extLst>
          </p:cNvPr>
          <p:cNvSpPr/>
          <p:nvPr userDrawn="1"/>
        </p:nvSpPr>
        <p:spPr>
          <a:xfrm>
            <a:off x="0" y="6336080"/>
            <a:ext cx="12192000" cy="52192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Espace réservé du texte 4">
            <a:extLst>
              <a:ext uri="{FF2B5EF4-FFF2-40B4-BE49-F238E27FC236}">
                <a16:creationId xmlns:a16="http://schemas.microsoft.com/office/drawing/2014/main" id="{095B87B6-6F0C-4D5E-90BD-8E421833DB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67277" y="6488753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Insert the </a:t>
            </a:r>
            <a:r>
              <a:rPr lang="fr-FR" err="1"/>
              <a:t>title</a:t>
            </a:r>
            <a:r>
              <a:rPr lang="fr-FR"/>
              <a:t> of the </a:t>
            </a:r>
            <a:r>
              <a:rPr lang="fr-FR" err="1"/>
              <a:t>presentation</a:t>
            </a:r>
            <a:endParaRPr lang="fr-FR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4F2E0E2-4723-475E-BE82-BE80A5809C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9" y="6361885"/>
            <a:ext cx="2181802" cy="46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630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53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49" y="2066956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 OF PRESENTATION</a:t>
            </a:r>
            <a:endParaRPr lang="en-US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988881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add subtitle or summary</a:t>
            </a:r>
          </a:p>
        </p:txBody>
      </p:sp>
      <p:pic>
        <p:nvPicPr>
          <p:cNvPr id="8" name="Picture 7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E035D78A-55A5-4AEE-9548-2C8425E257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54" y="114742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78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17821C45-9C17-4B09-A58B-94A9B8A2058C}"/>
              </a:ext>
            </a:extLst>
          </p:cNvPr>
          <p:cNvSpPr/>
          <p:nvPr userDrawn="1"/>
        </p:nvSpPr>
        <p:spPr>
          <a:xfrm>
            <a:off x="0" y="6336080"/>
            <a:ext cx="12192000" cy="521921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FE5920-4B6F-486E-9F0D-C1AE18D062F5}"/>
              </a:ext>
            </a:extLst>
          </p:cNvPr>
          <p:cNvSpPr/>
          <p:nvPr userDrawn="1"/>
        </p:nvSpPr>
        <p:spPr>
          <a:xfrm>
            <a:off x="-1065" y="28"/>
            <a:ext cx="12191997" cy="758619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A00971C8-FA64-4742-8A38-BC2A6D7AB16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894" y="151609"/>
            <a:ext cx="11350193" cy="45540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/>
              <a:t>Insert title of the slide</a:t>
            </a:r>
            <a:endParaRPr lang="en-US"/>
          </a:p>
        </p:txBody>
      </p:sp>
      <p:sp>
        <p:nvSpPr>
          <p:cNvPr id="13" name="TextBox 24">
            <a:extLst>
              <a:ext uri="{FF2B5EF4-FFF2-40B4-BE49-F238E27FC236}">
                <a16:creationId xmlns:a16="http://schemas.microsoft.com/office/drawing/2014/main" id="{DD1032CB-C952-47D3-91F1-1B8184F497BD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pic>
        <p:nvPicPr>
          <p:cNvPr id="11" name="Picture 10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FF1CAC44-A7FF-467C-B581-9EC03F36C9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6" y="6367184"/>
            <a:ext cx="2181802" cy="459711"/>
          </a:xfrm>
          <a:prstGeom prst="rect">
            <a:avLst/>
          </a:prstGeom>
        </p:spPr>
      </p:pic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0A9B8A3-238C-4D33-BB5B-3A7D5695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2056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1801537-6E17-492C-809D-70428033E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74534" y="6411100"/>
            <a:ext cx="161525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06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17821C45-9C17-4B09-A58B-94A9B8A2058C}"/>
              </a:ext>
            </a:extLst>
          </p:cNvPr>
          <p:cNvSpPr/>
          <p:nvPr userDrawn="1"/>
        </p:nvSpPr>
        <p:spPr>
          <a:xfrm>
            <a:off x="0" y="6099384"/>
            <a:ext cx="12192000" cy="758618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C8B59B52-C699-4CE7-97BA-027ACF8FB42E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6890876" y="971034"/>
            <a:ext cx="4711701" cy="51293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720000" rIns="0" bIns="0" anchor="t" anchorCtr="0"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en-US" dirty="0"/>
              <a:t>Click icon or drag image to insert picture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FE5920-4B6F-486E-9F0D-C1AE18D062F5}"/>
              </a:ext>
            </a:extLst>
          </p:cNvPr>
          <p:cNvSpPr/>
          <p:nvPr userDrawn="1"/>
        </p:nvSpPr>
        <p:spPr>
          <a:xfrm>
            <a:off x="-1065" y="28"/>
            <a:ext cx="12191997" cy="758619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B82461B7-A290-474F-927F-9060159C89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0877" y="959561"/>
            <a:ext cx="5675123" cy="51408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1350" b="1">
                <a:solidFill>
                  <a:schemeClr val="tx1"/>
                </a:solidFill>
              </a:defRPr>
            </a:lvl1pPr>
            <a:lvl2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1050" b="1">
                <a:solidFill>
                  <a:srgbClr val="0077D4"/>
                </a:solidFill>
              </a:defRPr>
            </a:lvl2pPr>
            <a:lvl3pPr marL="171450" indent="-171450" algn="l">
              <a:buClr>
                <a:srgbClr val="024A84"/>
              </a:buClr>
              <a:buFont typeface="Calibri" panose="020F0502020204030204" pitchFamily="34" charset="0"/>
              <a:buChar char="»"/>
              <a:defRPr sz="900"/>
            </a:lvl3pPr>
            <a:lvl4pPr marL="1199970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825"/>
            </a:lvl4pPr>
            <a:lvl5pPr marL="1542818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75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A00971C8-FA64-4742-8A38-BC2A6D7AB16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894" y="151609"/>
            <a:ext cx="11350193" cy="45540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/>
              <a:t>Insert title of the slide</a:t>
            </a:r>
            <a:endParaRPr lang="en-US"/>
          </a:p>
        </p:txBody>
      </p:sp>
      <p:sp>
        <p:nvSpPr>
          <p:cNvPr id="13" name="TextBox 24">
            <a:extLst>
              <a:ext uri="{FF2B5EF4-FFF2-40B4-BE49-F238E27FC236}">
                <a16:creationId xmlns:a16="http://schemas.microsoft.com/office/drawing/2014/main" id="{DD1032CB-C952-47D3-91F1-1B8184F497BD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0A9B8A3-238C-4D33-BB5B-3A7D5695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2056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1801537-6E17-492C-809D-70428033E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74534" y="6411100"/>
            <a:ext cx="161525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8E7FD479-F181-B518-3F05-B36D5655B2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0" y="6184003"/>
            <a:ext cx="1012210" cy="64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24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17821C45-9C17-4B09-A58B-94A9B8A2058C}"/>
              </a:ext>
            </a:extLst>
          </p:cNvPr>
          <p:cNvSpPr/>
          <p:nvPr userDrawn="1"/>
        </p:nvSpPr>
        <p:spPr>
          <a:xfrm>
            <a:off x="0" y="6099384"/>
            <a:ext cx="12192000" cy="758618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FE5920-4B6F-486E-9F0D-C1AE18D062F5}"/>
              </a:ext>
            </a:extLst>
          </p:cNvPr>
          <p:cNvSpPr/>
          <p:nvPr userDrawn="1"/>
        </p:nvSpPr>
        <p:spPr>
          <a:xfrm>
            <a:off x="-1065" y="28"/>
            <a:ext cx="12191997" cy="758619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A00971C8-FA64-4742-8A38-BC2A6D7AB16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894" y="240817"/>
            <a:ext cx="11350193" cy="45540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lnSpc>
                <a:spcPts val="2775"/>
              </a:lnSpc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Insert title of the slide</a:t>
            </a:r>
            <a:endParaRPr lang="en-US" dirty="0"/>
          </a:p>
        </p:txBody>
      </p:sp>
      <p:sp>
        <p:nvSpPr>
          <p:cNvPr id="13" name="TextBox 24">
            <a:extLst>
              <a:ext uri="{FF2B5EF4-FFF2-40B4-BE49-F238E27FC236}">
                <a16:creationId xmlns:a16="http://schemas.microsoft.com/office/drawing/2014/main" id="{DD1032CB-C952-47D3-91F1-1B8184F497BD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0A9B8A3-238C-4D33-BB5B-3A7D5695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2056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1801537-6E17-492C-809D-70428033E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74534" y="6411100"/>
            <a:ext cx="161525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8E7FD479-F181-B518-3F05-B36D5655B2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0" y="6184003"/>
            <a:ext cx="1012210" cy="64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387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790834"/>
            <a:ext cx="12192000" cy="6067167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 OF PRESENTATION</a:t>
            </a:r>
            <a:endParaRPr lang="en-US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add subtitle or summary</a:t>
            </a:r>
          </a:p>
        </p:txBody>
      </p:sp>
    </p:spTree>
    <p:extLst>
      <p:ext uri="{BB962C8B-B14F-4D97-AF65-F5344CB8AC3E}">
        <p14:creationId xmlns:p14="http://schemas.microsoft.com/office/powerpoint/2010/main" val="415369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0"/>
            <a:ext cx="12192000" cy="6293708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/>
              <a:t>Main Title</a:t>
            </a:r>
            <a:endParaRPr lang="en-US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Subtext</a:t>
            </a:r>
          </a:p>
        </p:txBody>
      </p:sp>
    </p:spTree>
    <p:extLst>
      <p:ext uri="{BB962C8B-B14F-4D97-AF65-F5344CB8AC3E}">
        <p14:creationId xmlns:p14="http://schemas.microsoft.com/office/powerpoint/2010/main" val="178959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65" y="33"/>
            <a:ext cx="12191997" cy="3335383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2146291" y="3655002"/>
            <a:ext cx="7897284" cy="60669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b="1" baseline="0">
                <a:solidFill>
                  <a:srgbClr val="0077D4"/>
                </a:solidFill>
              </a:defRPr>
            </a:lvl1pPr>
          </a:lstStyle>
          <a:p>
            <a:pPr lvl="0"/>
            <a:r>
              <a:rPr lang="en-US"/>
              <a:t>Transition Slide Headline</a:t>
            </a:r>
            <a:endParaRPr lang="fr-FR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2146291" y="4444580"/>
            <a:ext cx="7897284" cy="6066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1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en-US"/>
              <a:t>Additional details</a:t>
            </a:r>
            <a:endParaRPr lang="fr-FR"/>
          </a:p>
        </p:txBody>
      </p:sp>
      <p:sp>
        <p:nvSpPr>
          <p:cNvPr id="12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2146291" y="1845102"/>
            <a:ext cx="1499196" cy="1155593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None/>
              <a:defRPr sz="6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X.</a:t>
            </a:r>
            <a:endParaRPr lang="fr-FR"/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32CB077F-C1D5-4E1E-BAAD-0EEA4B0940FC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id="{08F0A3B2-AC19-4C50-99B8-8ED9D3AC1147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cxnSp>
        <p:nvCxnSpPr>
          <p:cNvPr id="31" name="Straight Connector 14">
            <a:extLst>
              <a:ext uri="{FF2B5EF4-FFF2-40B4-BE49-F238E27FC236}">
                <a16:creationId xmlns:a16="http://schemas.microsoft.com/office/drawing/2014/main" id="{EB745C22-0374-44D0-9FFA-C71B9E5A5145}"/>
              </a:ext>
            </a:extLst>
          </p:cNvPr>
          <p:cNvCxnSpPr/>
          <p:nvPr userDrawn="1"/>
        </p:nvCxnSpPr>
        <p:spPr>
          <a:xfrm>
            <a:off x="3061471" y="6324869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095B87B6-6F0C-4D5E-90BD-8E421833DB8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7278" y="6488755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Insert the </a:t>
            </a:r>
            <a:r>
              <a:rPr lang="fr-FR" err="1"/>
              <a:t>title</a:t>
            </a:r>
            <a:r>
              <a:rPr lang="fr-FR"/>
              <a:t> of the </a:t>
            </a:r>
            <a:r>
              <a:rPr lang="fr-FR" err="1"/>
              <a:t>presentation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30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5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9" r:id="rId2"/>
    <p:sldLayoutId id="2147483805" r:id="rId3"/>
    <p:sldLayoutId id="2147483817" r:id="rId4"/>
    <p:sldLayoutId id="2147483820" r:id="rId5"/>
    <p:sldLayoutId id="2147483821" r:id="rId6"/>
    <p:sldLayoutId id="2147483788" r:id="rId7"/>
    <p:sldLayoutId id="2147483789" r:id="rId8"/>
    <p:sldLayoutId id="2147483782" r:id="rId9"/>
    <p:sldLayoutId id="2147483781" r:id="rId10"/>
    <p:sldLayoutId id="2147483783" r:id="rId11"/>
    <p:sldLayoutId id="214748381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ece.org/cefact/locode/service/location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01D2D0B-C669-4ED7-B1A7-CB10703DB33E}"/>
              </a:ext>
            </a:extLst>
          </p:cNvPr>
          <p:cNvSpPr/>
          <p:nvPr/>
        </p:nvSpPr>
        <p:spPr>
          <a:xfrm>
            <a:off x="0" y="4777588"/>
            <a:ext cx="12191999" cy="21764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9396C18-B3DE-4DFF-835F-503D0315F11E}"/>
              </a:ext>
            </a:extLst>
          </p:cNvPr>
          <p:cNvSpPr txBox="1">
            <a:spLocks/>
          </p:cNvSpPr>
          <p:nvPr/>
        </p:nvSpPr>
        <p:spPr>
          <a:xfrm>
            <a:off x="2492887" y="3389309"/>
            <a:ext cx="7674400" cy="116283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ts val="2775"/>
              </a:lnSpc>
              <a:spcBef>
                <a:spcPct val="0"/>
              </a:spcBef>
              <a:buNone/>
              <a:defRPr sz="2625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fr-FR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76EE21-D3B5-DAF9-E4BA-14FEE30C40DE}"/>
              </a:ext>
            </a:extLst>
          </p:cNvPr>
          <p:cNvSpPr txBox="1"/>
          <p:nvPr/>
        </p:nvSpPr>
        <p:spPr>
          <a:xfrm>
            <a:off x="1542471" y="979281"/>
            <a:ext cx="9107055" cy="21390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fr-FR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 Toolkit for Folder and File Name in UNESCO-IOC Tsunami </a:t>
            </a:r>
            <a:r>
              <a:rPr lang="fr-FR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Ready</a:t>
            </a:r>
            <a:r>
              <a:rPr lang="fr-F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Application 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100" b="1" dirty="0">
              <a:solidFill>
                <a:schemeClr val="bg1"/>
              </a:solidFill>
              <a:latin typeface="Arial" panose="020B0604020202020204" pitchFamily="34" charset="0"/>
              <a:ea typeface="DengXian"/>
              <a:cs typeface="Arial" panose="020B0604020202020204" pitchFamily="34" charset="0"/>
            </a:endParaRPr>
          </a:p>
        </p:txBody>
      </p:sp>
      <p:pic>
        <p:nvPicPr>
          <p:cNvPr id="1028" name="Picture 2">
            <a:extLst>
              <a:ext uri="{FF2B5EF4-FFF2-40B4-BE49-F238E27FC236}">
                <a16:creationId xmlns:a16="http://schemas.microsoft.com/office/drawing/2014/main" id="{FD65AF10-A667-AC1B-8A76-2101595A9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167" y="5362104"/>
            <a:ext cx="1076414" cy="100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64B9865D-C8BD-2305-A2A6-DDC3BEED5D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132" y="5346491"/>
            <a:ext cx="1731983" cy="1038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CAB3754F-FDAB-7C9C-A8BF-ADD7FAAAF8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59" y="5267295"/>
            <a:ext cx="2411188" cy="120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417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C94BA-9DF0-E257-E245-CBA74B2A1F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Notes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5C6D58-F932-00B3-EF98-37EAD6EC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Google Shape;124;p2">
            <a:extLst>
              <a:ext uri="{FF2B5EF4-FFF2-40B4-BE49-F238E27FC236}">
                <a16:creationId xmlns:a16="http://schemas.microsoft.com/office/drawing/2014/main" id="{5D9DED74-6304-B62A-B6D5-4E81A2763206}"/>
              </a:ext>
            </a:extLst>
          </p:cNvPr>
          <p:cNvSpPr txBox="1"/>
          <p:nvPr/>
        </p:nvSpPr>
        <p:spPr>
          <a:xfrm>
            <a:off x="552721" y="1429477"/>
            <a:ext cx="10729442" cy="3708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52450" marR="0" lvl="0" indent="-457200" algn="l" rtl="0"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Photos:</a:t>
            </a:r>
          </a:p>
          <a:p>
            <a:pPr marL="552450" lvl="1">
              <a:buClr>
                <a:schemeClr val="dk1"/>
              </a:buClr>
              <a:buSzPts val="2100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 photos of evidence of each indicator to max. 5 photos.</a:t>
            </a:r>
          </a:p>
          <a:p>
            <a:pPr marL="1466850" lvl="2" indent="-457200"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the photos are of high quality but not too big size.</a:t>
            </a:r>
          </a:p>
          <a:p>
            <a:pPr marL="1466850" lvl="2" indent="-457200"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similar photos of the same object or evidence. </a:t>
            </a:r>
          </a:p>
          <a:p>
            <a:pPr marL="552450" lvl="0" indent="-4572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Videos:</a:t>
            </a:r>
          </a:p>
          <a:p>
            <a:pPr marL="552450" lvl="1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video file is less </a:t>
            </a: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 50 MB, the video 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included in the submission, </a:t>
            </a: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 bigger file size, u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pload the video to YouTube, Vimeo, or other social media and provide the link to the video.</a:t>
            </a:r>
          </a:p>
          <a:p>
            <a:pPr marL="95250" lv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9276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CB9D01FA-ACAF-3CEF-3E6E-556531824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578" y="2259935"/>
            <a:ext cx="5392183" cy="268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96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>
            <a:spLocks noGrp="1"/>
          </p:cNvSpPr>
          <p:nvPr>
            <p:ph type="ctrTitle"/>
          </p:nvPr>
        </p:nvSpPr>
        <p:spPr>
          <a:xfrm>
            <a:off x="420894" y="241549"/>
            <a:ext cx="11350193" cy="455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en-AU" sz="4000" b="1" dirty="0">
                <a:latin typeface="Arial"/>
                <a:cs typeface="Arial"/>
                <a:sym typeface="Arial"/>
              </a:rPr>
              <a:t>Introduction</a:t>
            </a:r>
            <a:endParaRPr sz="4000" b="1" dirty="0">
              <a:latin typeface="Arial"/>
              <a:cs typeface="Arial"/>
              <a:sym typeface="Arial"/>
            </a:endParaRPr>
          </a:p>
        </p:txBody>
      </p:sp>
      <p:pic>
        <p:nvPicPr>
          <p:cNvPr id="123" name="Google Shape;12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46655" y="965619"/>
            <a:ext cx="2363499" cy="323528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24" name="Google Shape;124;p2"/>
          <p:cNvSpPr txBox="1"/>
          <p:nvPr/>
        </p:nvSpPr>
        <p:spPr>
          <a:xfrm>
            <a:off x="350428" y="965619"/>
            <a:ext cx="6624973" cy="4814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95250"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</a:pPr>
            <a:r>
              <a:rPr lang="en-AU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formal recognition process follows standard guidelines (</a:t>
            </a:r>
            <a:r>
              <a:rPr lang="en-AU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UNESCO-IOC Manual and Guide 74</a:t>
            </a:r>
            <a:r>
              <a:rPr lang="en-AU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95250"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</a:pPr>
            <a:endParaRPr lang="en-AU" sz="24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</a:pPr>
            <a:r>
              <a:rPr lang="en-AU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Checklist for TR application is available in MG74</a:t>
            </a:r>
          </a:p>
          <a:p>
            <a:pPr marL="95250"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</a:pPr>
            <a:endParaRPr lang="en-AU" sz="24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</a:pPr>
            <a:r>
              <a:rPr lang="en-AU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toolkit is to help to name the 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folders to store the documents and naming the files of the 12 </a:t>
            </a: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NESCO-IOC Tsunami Ready indicators application evidences: </a:t>
            </a:r>
            <a:r>
              <a:rPr lang="en-US" sz="2400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Assessment, Preparedness and Response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Google Shape;139;p3">
            <a:extLst>
              <a:ext uri="{FF2B5EF4-FFF2-40B4-BE49-F238E27FC236}">
                <a16:creationId xmlns:a16="http://schemas.microsoft.com/office/drawing/2014/main" id="{D7E8F752-F5ED-E7AB-3C4A-7E8A0E4E46C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54790" y="2854950"/>
            <a:ext cx="2686782" cy="303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C94BA-9DF0-E257-E245-CBA74B2A1F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Steps in Completing the Application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5C6D58-F932-00B3-EF98-37EAD6EC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Google Shape;124;p2">
            <a:extLst>
              <a:ext uri="{FF2B5EF4-FFF2-40B4-BE49-F238E27FC236}">
                <a16:creationId xmlns:a16="http://schemas.microsoft.com/office/drawing/2014/main" id="{5D9DED74-6304-B62A-B6D5-4E81A2763206}"/>
              </a:ext>
            </a:extLst>
          </p:cNvPr>
          <p:cNvSpPr txBox="1"/>
          <p:nvPr/>
        </p:nvSpPr>
        <p:spPr>
          <a:xfrm>
            <a:off x="548159" y="893449"/>
            <a:ext cx="10729442" cy="5199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52450" marR="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Fill in the application form (MG 74).</a:t>
            </a:r>
          </a:p>
          <a:p>
            <a:pPr marL="552450" lvl="0" indent="-4572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Compile all supporting evidence of the Indicators (Documents, Maps, Photos, Images, Videos, etc.)</a:t>
            </a:r>
          </a:p>
          <a:p>
            <a:pPr marL="552450" lvl="0" indent="-4572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cloud space to share the documents, i.e. Google Drive, One Drive, etc.</a:t>
            </a:r>
          </a:p>
          <a:p>
            <a:pPr marL="552450" lvl="0" indent="-4572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folders using the suggested folder names.</a:t>
            </a:r>
          </a:p>
          <a:p>
            <a:pPr marL="552450" lvl="0" indent="-4572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Re-name all the supporting evident file name in accordance with the suggested file naming.</a:t>
            </a:r>
          </a:p>
          <a:p>
            <a:pPr marL="552450" lvl="0" indent="-4572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files in the assigned folder.</a:t>
            </a:r>
          </a:p>
          <a:p>
            <a:pPr marL="552450" lvl="0" indent="-4572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  <a:buAutoNum type="arabicPeriod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Fill in the application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form indicating the evident file name and location in the cloud space folder. </a:t>
            </a:r>
            <a:endParaRPr lang="en-US" sz="24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lvl="0" indent="-4572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100"/>
              <a:buAutoNum type="arabicPeriod"/>
            </a:pPr>
            <a:endParaRPr lang="en-US" sz="240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09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52DE-497E-E9C2-3BED-2F9FD39B25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Overall Structure of the Folder Name</a:t>
            </a:r>
            <a:endParaRPr lang="en-GB" dirty="0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B5B11745-6BBD-800E-0FC5-9892D1E15456}"/>
              </a:ext>
            </a:extLst>
          </p:cNvPr>
          <p:cNvGrpSpPr/>
          <p:nvPr/>
        </p:nvGrpSpPr>
        <p:grpSpPr>
          <a:xfrm>
            <a:off x="296908" y="624593"/>
            <a:ext cx="11915772" cy="5608813"/>
            <a:chOff x="158948" y="572374"/>
            <a:chExt cx="11915772" cy="5608813"/>
          </a:xfrm>
        </p:grpSpPr>
        <p:pic>
          <p:nvPicPr>
            <p:cNvPr id="6" name="Graphic 5" descr="Open folder outline">
              <a:extLst>
                <a:ext uri="{FF2B5EF4-FFF2-40B4-BE49-F238E27FC236}">
                  <a16:creationId xmlns:a16="http://schemas.microsoft.com/office/drawing/2014/main" id="{CDE666A3-24FB-BF83-5C58-F85C37F85E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96924" y="1249850"/>
              <a:ext cx="1735111" cy="1735111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8BAA366-AFE7-E12C-3BDD-095795C9B417}"/>
                </a:ext>
              </a:extLst>
            </p:cNvPr>
            <p:cNvSpPr txBox="1"/>
            <p:nvPr/>
          </p:nvSpPr>
          <p:spPr>
            <a:xfrm>
              <a:off x="182830" y="2676724"/>
              <a:ext cx="1622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Main Folder</a:t>
              </a:r>
              <a:endParaRPr lang="en-GB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61FC2424-E10E-36D8-5D88-4EECA3E818EB}"/>
                </a:ext>
              </a:extLst>
            </p:cNvPr>
            <p:cNvGrpSpPr/>
            <p:nvPr/>
          </p:nvGrpSpPr>
          <p:grpSpPr>
            <a:xfrm>
              <a:off x="3085464" y="572374"/>
              <a:ext cx="3477744" cy="1315485"/>
              <a:chOff x="3085464" y="572374"/>
              <a:chExt cx="3477744" cy="1315485"/>
            </a:xfrm>
          </p:grpSpPr>
          <p:pic>
            <p:nvPicPr>
              <p:cNvPr id="10" name="Graphic 9" descr="Open folder outline">
                <a:extLst>
                  <a:ext uri="{FF2B5EF4-FFF2-40B4-BE49-F238E27FC236}">
                    <a16:creationId xmlns:a16="http://schemas.microsoft.com/office/drawing/2014/main" id="{C0CC5ACE-0313-46F4-565C-7168E3F64B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085464" y="572374"/>
                <a:ext cx="1315484" cy="1315485"/>
              </a:xfrm>
              <a:prstGeom prst="rect">
                <a:avLst/>
              </a:prstGeom>
            </p:spPr>
          </p:pic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70D0DFB-BD3B-0699-CE3F-5482A03B7A21}"/>
                  </a:ext>
                </a:extLst>
              </p:cNvPr>
              <p:cNvSpPr txBox="1"/>
              <p:nvPr/>
            </p:nvSpPr>
            <p:spPr>
              <a:xfrm>
                <a:off x="4155176" y="1234200"/>
                <a:ext cx="24080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TR RECOGNITION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A6277D6D-4AF3-9A70-0FBF-176272D42DE1}"/>
                </a:ext>
              </a:extLst>
            </p:cNvPr>
            <p:cNvGrpSpPr/>
            <p:nvPr/>
          </p:nvGrpSpPr>
          <p:grpSpPr>
            <a:xfrm>
              <a:off x="3085465" y="4865702"/>
              <a:ext cx="2893880" cy="1315485"/>
              <a:chOff x="3085465" y="4865702"/>
              <a:chExt cx="2893880" cy="1315485"/>
            </a:xfrm>
          </p:grpSpPr>
          <p:pic>
            <p:nvPicPr>
              <p:cNvPr id="9" name="Graphic 8" descr="Open folder outline">
                <a:extLst>
                  <a:ext uri="{FF2B5EF4-FFF2-40B4-BE49-F238E27FC236}">
                    <a16:creationId xmlns:a16="http://schemas.microsoft.com/office/drawing/2014/main" id="{CB0BFE0A-DF1D-87CF-5FAF-EA06AC245B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085465" y="4865702"/>
                <a:ext cx="1315484" cy="1315485"/>
              </a:xfrm>
              <a:prstGeom prst="rect">
                <a:avLst/>
              </a:prstGeom>
            </p:spPr>
          </p:pic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7B3FF508-75E8-BD2E-022B-D43AA84C1725}"/>
                  </a:ext>
                </a:extLst>
              </p:cNvPr>
              <p:cNvSpPr txBox="1"/>
              <p:nvPr/>
            </p:nvSpPr>
            <p:spPr>
              <a:xfrm>
                <a:off x="4162437" y="5542272"/>
                <a:ext cx="18169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EVALUATION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829688C0-CF3F-5C01-B4C3-C5181742F353}"/>
                </a:ext>
              </a:extLst>
            </p:cNvPr>
            <p:cNvGrpSpPr/>
            <p:nvPr/>
          </p:nvGrpSpPr>
          <p:grpSpPr>
            <a:xfrm>
              <a:off x="3085466" y="1543269"/>
              <a:ext cx="7109656" cy="1456456"/>
              <a:chOff x="3085466" y="1543269"/>
              <a:chExt cx="7109656" cy="1456456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E96DB109-46E9-3BCD-E049-65E3B420C4AF}"/>
                  </a:ext>
                </a:extLst>
              </p:cNvPr>
              <p:cNvGrpSpPr/>
              <p:nvPr/>
            </p:nvGrpSpPr>
            <p:grpSpPr>
              <a:xfrm>
                <a:off x="5918678" y="1543269"/>
                <a:ext cx="4276444" cy="1232376"/>
                <a:chOff x="5918678" y="1543269"/>
                <a:chExt cx="4276444" cy="1232376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A5F86D9F-CCCE-DF62-23B9-2A7434900321}"/>
                    </a:ext>
                  </a:extLst>
                </p:cNvPr>
                <p:cNvGrpSpPr/>
                <p:nvPr/>
              </p:nvGrpSpPr>
              <p:grpSpPr>
                <a:xfrm>
                  <a:off x="5918678" y="1543269"/>
                  <a:ext cx="4276444" cy="1232376"/>
                  <a:chOff x="5197672" y="1966740"/>
                  <a:chExt cx="3293849" cy="949214"/>
                </a:xfrm>
              </p:grpSpPr>
              <p:pic>
                <p:nvPicPr>
                  <p:cNvPr id="19" name="Graphic 18" descr="Open folder outline">
                    <a:extLst>
                      <a:ext uri="{FF2B5EF4-FFF2-40B4-BE49-F238E27FC236}">
                        <a16:creationId xmlns:a16="http://schemas.microsoft.com/office/drawing/2014/main" id="{AC08AEED-CF6F-F119-AACB-B854BFD4603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197672" y="1966740"/>
                    <a:ext cx="949213" cy="949214"/>
                  </a:xfrm>
                  <a:prstGeom prst="rect">
                    <a:avLst/>
                  </a:prstGeom>
                </p:spPr>
              </p:pic>
              <p:pic>
                <p:nvPicPr>
                  <p:cNvPr id="22" name="Graphic 21" descr="Open folder outline">
                    <a:extLst>
                      <a:ext uri="{FF2B5EF4-FFF2-40B4-BE49-F238E27FC236}">
                        <a16:creationId xmlns:a16="http://schemas.microsoft.com/office/drawing/2014/main" id="{B7179590-C117-A93F-618F-D7ECFA692C1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373095" y="1966740"/>
                    <a:ext cx="949213" cy="949214"/>
                  </a:xfrm>
                  <a:prstGeom prst="rect">
                    <a:avLst/>
                  </a:prstGeom>
                </p:spPr>
              </p:pic>
              <p:pic>
                <p:nvPicPr>
                  <p:cNvPr id="23" name="Graphic 22" descr="Open folder outline">
                    <a:extLst>
                      <a:ext uri="{FF2B5EF4-FFF2-40B4-BE49-F238E27FC236}">
                        <a16:creationId xmlns:a16="http://schemas.microsoft.com/office/drawing/2014/main" id="{FB9261AF-13FE-A8FC-4757-AC7C7430E9E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542308" y="1966740"/>
                    <a:ext cx="949213" cy="949214"/>
                  </a:xfrm>
                  <a:prstGeom prst="rect">
                    <a:avLst/>
                  </a:prstGeom>
                </p:spPr>
              </p:pic>
            </p:grpSp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51B45C92-306A-AB26-3485-36F55A3D64F7}"/>
                    </a:ext>
                  </a:extLst>
                </p:cNvPr>
                <p:cNvSpPr txBox="1"/>
                <p:nvPr/>
              </p:nvSpPr>
              <p:spPr>
                <a:xfrm>
                  <a:off x="6287716" y="2101561"/>
                  <a:ext cx="59824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A-1</a:t>
                  </a:r>
                  <a:endParaRPr lang="en-GB" sz="2000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8BEDF0D9-26DF-E92B-708C-0BDA2E1B8934}"/>
                    </a:ext>
                  </a:extLst>
                </p:cNvPr>
                <p:cNvSpPr txBox="1"/>
                <p:nvPr/>
              </p:nvSpPr>
              <p:spPr>
                <a:xfrm>
                  <a:off x="7824646" y="2086172"/>
                  <a:ext cx="59824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A-2</a:t>
                  </a:r>
                  <a:endParaRPr lang="en-GB" sz="2000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F565F5DB-0B80-0B3D-F383-F032394130D2}"/>
                    </a:ext>
                  </a:extLst>
                </p:cNvPr>
                <p:cNvSpPr txBox="1"/>
                <p:nvPr/>
              </p:nvSpPr>
              <p:spPr>
                <a:xfrm>
                  <a:off x="9424742" y="2080795"/>
                  <a:ext cx="59824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A-3</a:t>
                  </a:r>
                  <a:endParaRPr lang="en-GB" sz="2000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7" name="Graphic 6" descr="Open folder outline">
                <a:extLst>
                  <a:ext uri="{FF2B5EF4-FFF2-40B4-BE49-F238E27FC236}">
                    <a16:creationId xmlns:a16="http://schemas.microsoft.com/office/drawing/2014/main" id="{4BC0DD00-0189-D708-491F-B76DB09AE9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085466" y="1684240"/>
                <a:ext cx="1315484" cy="1315485"/>
              </a:xfrm>
              <a:prstGeom prst="rect">
                <a:avLst/>
              </a:prstGeom>
            </p:spPr>
          </p:pic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64330221-945E-666D-D400-1293FA5C7E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102" y="2689164"/>
                <a:ext cx="5160372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F7E2A7D0-E35D-0AAB-862B-7D546A2CB792}"/>
                  </a:ext>
                </a:extLst>
              </p:cNvPr>
              <p:cNvSpPr txBox="1"/>
              <p:nvPr/>
            </p:nvSpPr>
            <p:spPr>
              <a:xfrm>
                <a:off x="4138232" y="2298401"/>
                <a:ext cx="122822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ASSESS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5" name="Straight Arrow Connector 54">
                <a:extLst>
                  <a:ext uri="{FF2B5EF4-FFF2-40B4-BE49-F238E27FC236}">
                    <a16:creationId xmlns:a16="http://schemas.microsoft.com/office/drawing/2014/main" id="{DDDDEEA6-A3FB-C9A6-54FF-2069C02690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87716" y="2480905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70C65074-0073-3B05-3F95-D96AABC4795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826998" y="2468465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1A09A817-2BDB-90A6-DA7E-E126CD8A0A0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57474" y="2470513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8A954775-6E01-DC99-F8ED-7853B1CC2F1D}"/>
                </a:ext>
              </a:extLst>
            </p:cNvPr>
            <p:cNvGrpSpPr/>
            <p:nvPr/>
          </p:nvGrpSpPr>
          <p:grpSpPr>
            <a:xfrm>
              <a:off x="3085465" y="2610789"/>
              <a:ext cx="8989255" cy="1416162"/>
              <a:chOff x="3085465" y="2610789"/>
              <a:chExt cx="8989255" cy="1416162"/>
            </a:xfrm>
          </p:grpSpPr>
          <p:pic>
            <p:nvPicPr>
              <p:cNvPr id="5" name="Graphic 4" descr="Open folder outline">
                <a:extLst>
                  <a:ext uri="{FF2B5EF4-FFF2-40B4-BE49-F238E27FC236}">
                    <a16:creationId xmlns:a16="http://schemas.microsoft.com/office/drawing/2014/main" id="{9304AF96-753D-0B6B-1876-C2042A48E5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085465" y="2711466"/>
                <a:ext cx="1315484" cy="1315485"/>
              </a:xfrm>
              <a:prstGeom prst="rect">
                <a:avLst/>
              </a:prstGeom>
            </p:spPr>
          </p:pic>
          <p:pic>
            <p:nvPicPr>
              <p:cNvPr id="25" name="Graphic 24" descr="Open folder outline">
                <a:extLst>
                  <a:ext uri="{FF2B5EF4-FFF2-40B4-BE49-F238E27FC236}">
                    <a16:creationId xmlns:a16="http://schemas.microsoft.com/office/drawing/2014/main" id="{31E206CD-03EE-D628-4082-6FC5C32C97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5933649" y="2610789"/>
                <a:ext cx="1232375" cy="1232376"/>
              </a:xfrm>
              <a:prstGeom prst="rect">
                <a:avLst/>
              </a:prstGeom>
            </p:spPr>
          </p:pic>
          <p:pic>
            <p:nvPicPr>
              <p:cNvPr id="26" name="Graphic 25" descr="Open folder outline">
                <a:extLst>
                  <a:ext uri="{FF2B5EF4-FFF2-40B4-BE49-F238E27FC236}">
                    <a16:creationId xmlns:a16="http://schemas.microsoft.com/office/drawing/2014/main" id="{D6ADE805-E42D-17E7-A729-6D4B21DEB3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615171" y="2610789"/>
                <a:ext cx="1232375" cy="1232376"/>
              </a:xfrm>
              <a:prstGeom prst="rect">
                <a:avLst/>
              </a:prstGeom>
            </p:spPr>
          </p:pic>
          <p:pic>
            <p:nvPicPr>
              <p:cNvPr id="27" name="Graphic 26" descr="Open folder outline">
                <a:extLst>
                  <a:ext uri="{FF2B5EF4-FFF2-40B4-BE49-F238E27FC236}">
                    <a16:creationId xmlns:a16="http://schemas.microsoft.com/office/drawing/2014/main" id="{148DC8CF-BE38-9665-8D51-4B9DDFDAA5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160823" y="2610789"/>
                <a:ext cx="1232375" cy="1232376"/>
              </a:xfrm>
              <a:prstGeom prst="rect">
                <a:avLst/>
              </a:prstGeom>
            </p:spPr>
          </p:pic>
          <p:pic>
            <p:nvPicPr>
              <p:cNvPr id="28" name="Graphic 27" descr="Open folder outline">
                <a:extLst>
                  <a:ext uri="{FF2B5EF4-FFF2-40B4-BE49-F238E27FC236}">
                    <a16:creationId xmlns:a16="http://schemas.microsoft.com/office/drawing/2014/main" id="{44EA8550-57D7-C02E-57A6-135AE83D49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387997" y="2610789"/>
                <a:ext cx="1232375" cy="1232376"/>
              </a:xfrm>
              <a:prstGeom prst="rect">
                <a:avLst/>
              </a:prstGeom>
            </p:spPr>
          </p:pic>
          <p:pic>
            <p:nvPicPr>
              <p:cNvPr id="29" name="Graphic 28" descr="Open folder outline">
                <a:extLst>
                  <a:ext uri="{FF2B5EF4-FFF2-40B4-BE49-F238E27FC236}">
                    <a16:creationId xmlns:a16="http://schemas.microsoft.com/office/drawing/2014/main" id="{62FAA274-051C-CF9D-B826-89C8843C7A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0842345" y="2617318"/>
                <a:ext cx="1232375" cy="1232376"/>
              </a:xfrm>
              <a:prstGeom prst="rect">
                <a:avLst/>
              </a:prstGeom>
            </p:spPr>
          </p:pic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12471536-F23E-A0FF-68A9-A2CD298F53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0628" y="3713277"/>
                <a:ext cx="7084856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B41A6D1-022A-98C3-4791-D9A73BC38F09}"/>
                  </a:ext>
                </a:extLst>
              </p:cNvPr>
              <p:cNvSpPr txBox="1"/>
              <p:nvPr/>
            </p:nvSpPr>
            <p:spPr>
              <a:xfrm>
                <a:off x="4165211" y="3300212"/>
                <a:ext cx="8851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PREP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5EF831D1-0900-6651-1632-B198FE2E8484}"/>
                  </a:ext>
                </a:extLst>
              </p:cNvPr>
              <p:cNvSpPr txBox="1"/>
              <p:nvPr/>
            </p:nvSpPr>
            <p:spPr>
              <a:xfrm>
                <a:off x="6250715" y="3166906"/>
                <a:ext cx="5982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P-1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794A6F22-D21B-7321-887D-0DD3C3D1B2BD}"/>
                  </a:ext>
                </a:extLst>
              </p:cNvPr>
              <p:cNvSpPr txBox="1"/>
              <p:nvPr/>
            </p:nvSpPr>
            <p:spPr>
              <a:xfrm>
                <a:off x="7496179" y="3175464"/>
                <a:ext cx="5838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P-2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19B60DA8-E90F-3B6E-75B9-DEDE2A9F4C54}"/>
                  </a:ext>
                </a:extLst>
              </p:cNvPr>
              <p:cNvSpPr txBox="1"/>
              <p:nvPr/>
            </p:nvSpPr>
            <p:spPr>
              <a:xfrm>
                <a:off x="8705145" y="3174248"/>
                <a:ext cx="5838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P-3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4E2C0C7-8A24-B543-1C4C-ACD3F2DFEE9E}"/>
                  </a:ext>
                </a:extLst>
              </p:cNvPr>
              <p:cNvSpPr txBox="1"/>
              <p:nvPr/>
            </p:nvSpPr>
            <p:spPr>
              <a:xfrm>
                <a:off x="9928376" y="3183515"/>
                <a:ext cx="5838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P-4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2944C08B-1733-3BB7-DD94-A253722C758E}"/>
                  </a:ext>
                </a:extLst>
              </p:cNvPr>
              <p:cNvSpPr txBox="1"/>
              <p:nvPr/>
            </p:nvSpPr>
            <p:spPr>
              <a:xfrm>
                <a:off x="11150349" y="3166906"/>
                <a:ext cx="5838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P-5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2B0D1D24-7C85-CF19-DACD-E9F2F09DB0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95153" y="3525401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CAE4D3A6-C95E-277A-4117-C470D5F5E5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544505" y="3512961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5ABB0995-505C-578F-16E1-41BF366433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63109" y="3515009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CA6B4A90-36B2-5E58-5B45-4A639CC224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974874" y="3511295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109918A1-4FC7-42DE-2236-53F83029B5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175484" y="3507581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9284394F-5A51-2CDC-A108-270A5DE576A6}"/>
                </a:ext>
              </a:extLst>
            </p:cNvPr>
            <p:cNvGrpSpPr/>
            <p:nvPr/>
          </p:nvGrpSpPr>
          <p:grpSpPr>
            <a:xfrm>
              <a:off x="3096616" y="3687601"/>
              <a:ext cx="7728626" cy="1416506"/>
              <a:chOff x="3096616" y="3687601"/>
              <a:chExt cx="7728626" cy="1416506"/>
            </a:xfrm>
          </p:grpSpPr>
          <p:pic>
            <p:nvPicPr>
              <p:cNvPr id="8" name="Graphic 7" descr="Open folder outline">
                <a:extLst>
                  <a:ext uri="{FF2B5EF4-FFF2-40B4-BE49-F238E27FC236}">
                    <a16:creationId xmlns:a16="http://schemas.microsoft.com/office/drawing/2014/main" id="{0FABF101-6E05-0CDF-39E0-5A8772C7D6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096616" y="3788622"/>
                <a:ext cx="1315484" cy="1315485"/>
              </a:xfrm>
              <a:prstGeom prst="rect">
                <a:avLst/>
              </a:prstGeom>
            </p:spPr>
          </p:pic>
          <p:pic>
            <p:nvPicPr>
              <p:cNvPr id="30" name="Graphic 29" descr="Open folder outline">
                <a:extLst>
                  <a:ext uri="{FF2B5EF4-FFF2-40B4-BE49-F238E27FC236}">
                    <a16:creationId xmlns:a16="http://schemas.microsoft.com/office/drawing/2014/main" id="{8EFB9BDB-671C-F2AB-25D0-A766C46B7E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5911345" y="3687601"/>
                <a:ext cx="1232375" cy="1232376"/>
              </a:xfrm>
              <a:prstGeom prst="rect">
                <a:avLst/>
              </a:prstGeom>
            </p:spPr>
          </p:pic>
          <p:pic>
            <p:nvPicPr>
              <p:cNvPr id="31" name="Graphic 30" descr="Open folder outline">
                <a:extLst>
                  <a:ext uri="{FF2B5EF4-FFF2-40B4-BE49-F238E27FC236}">
                    <a16:creationId xmlns:a16="http://schemas.microsoft.com/office/drawing/2014/main" id="{CEB84F41-1E98-CE01-0588-EFDC0884A1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592867" y="3687601"/>
                <a:ext cx="1232375" cy="1232376"/>
              </a:xfrm>
              <a:prstGeom prst="rect">
                <a:avLst/>
              </a:prstGeom>
            </p:spPr>
          </p:pic>
          <p:pic>
            <p:nvPicPr>
              <p:cNvPr id="32" name="Graphic 31" descr="Open folder outline">
                <a:extLst>
                  <a:ext uri="{FF2B5EF4-FFF2-40B4-BE49-F238E27FC236}">
                    <a16:creationId xmlns:a16="http://schemas.microsoft.com/office/drawing/2014/main" id="{1AFED422-DF7B-C6D9-8D0B-AF833DB21C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138519" y="3687601"/>
                <a:ext cx="1232375" cy="1232376"/>
              </a:xfrm>
              <a:prstGeom prst="rect">
                <a:avLst/>
              </a:prstGeom>
            </p:spPr>
          </p:pic>
          <p:pic>
            <p:nvPicPr>
              <p:cNvPr id="33" name="Graphic 32" descr="Open folder outline">
                <a:extLst>
                  <a:ext uri="{FF2B5EF4-FFF2-40B4-BE49-F238E27FC236}">
                    <a16:creationId xmlns:a16="http://schemas.microsoft.com/office/drawing/2014/main" id="{201147BD-F218-E9FF-0FB4-AD58D0642C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365693" y="3687601"/>
                <a:ext cx="1232375" cy="1232376"/>
              </a:xfrm>
              <a:prstGeom prst="rect">
                <a:avLst/>
              </a:prstGeom>
            </p:spPr>
          </p:pic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069C791D-81B2-A7C8-6281-11DDCD0A30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19404" y="4790434"/>
                <a:ext cx="5773695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AD2F869-F720-5710-3AD8-16A436B5D321}"/>
                  </a:ext>
                </a:extLst>
              </p:cNvPr>
              <p:cNvSpPr txBox="1"/>
              <p:nvPr/>
            </p:nvSpPr>
            <p:spPr>
              <a:xfrm>
                <a:off x="4171685" y="4355067"/>
                <a:ext cx="8851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RESP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35C7574B-B254-2974-1AB2-0429D82B3AD4}"/>
                  </a:ext>
                </a:extLst>
              </p:cNvPr>
              <p:cNvSpPr txBox="1"/>
              <p:nvPr/>
            </p:nvSpPr>
            <p:spPr>
              <a:xfrm>
                <a:off x="6225554" y="4234426"/>
                <a:ext cx="5982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R-1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1197C36F-FF68-7059-56E9-3FE44390574B}"/>
                  </a:ext>
                </a:extLst>
              </p:cNvPr>
              <p:cNvSpPr txBox="1"/>
              <p:nvPr/>
            </p:nvSpPr>
            <p:spPr>
              <a:xfrm>
                <a:off x="7471018" y="4242984"/>
                <a:ext cx="5982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R-2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DC91BBC6-C56C-55E0-955D-42A2E48C7882}"/>
                  </a:ext>
                </a:extLst>
              </p:cNvPr>
              <p:cNvSpPr txBox="1"/>
              <p:nvPr/>
            </p:nvSpPr>
            <p:spPr>
              <a:xfrm>
                <a:off x="8679984" y="4241768"/>
                <a:ext cx="5982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R-3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1627818-2F3D-3649-3C3A-DC08570CA9AD}"/>
                  </a:ext>
                </a:extLst>
              </p:cNvPr>
              <p:cNvSpPr txBox="1"/>
              <p:nvPr/>
            </p:nvSpPr>
            <p:spPr>
              <a:xfrm>
                <a:off x="9903215" y="4251035"/>
                <a:ext cx="5982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R-4</a:t>
                </a:r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4CE484B8-9E3C-6CD1-8382-23389717714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02227" y="4614505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0512CCF8-8391-2616-B990-2CDD67E80C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51579" y="4602065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FFA176FF-09E7-F540-D431-9B99390E268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670183" y="4604113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063D2E04-362F-DF6C-AFC5-49F1ED77B6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881948" y="4600399"/>
                <a:ext cx="0" cy="20825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D6F1B0EB-D611-6FAE-D656-C3C426FA931D}"/>
                </a:ext>
              </a:extLst>
            </p:cNvPr>
            <p:cNvSpPr txBox="1"/>
            <p:nvPr/>
          </p:nvSpPr>
          <p:spPr>
            <a:xfrm>
              <a:off x="176145" y="3013590"/>
              <a:ext cx="24176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CC_NS_Community</a:t>
              </a:r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 Name</a:t>
              </a:r>
              <a:endParaRPr lang="en-GB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5632BDC-C98D-963B-7C88-EFC562BB7B17}"/>
                </a:ext>
              </a:extLst>
            </p:cNvPr>
            <p:cNvSpPr txBox="1"/>
            <p:nvPr/>
          </p:nvSpPr>
          <p:spPr>
            <a:xfrm>
              <a:off x="158948" y="3922007"/>
              <a:ext cx="2599220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400"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dirty="0"/>
                <a:t>Example:</a:t>
              </a:r>
            </a:p>
            <a:p>
              <a:r>
                <a:rPr lang="en-US" b="0" i="1" dirty="0"/>
                <a:t>For main folder write the full name of the community</a:t>
              </a:r>
            </a:p>
            <a:p>
              <a:r>
                <a:rPr lang="en-US" dirty="0" err="1"/>
                <a:t>ID_SB_Purus</a:t>
              </a:r>
              <a:endParaRPr lang="en-US" dirty="0"/>
            </a:p>
            <a:p>
              <a:endParaRPr lang="en-US" dirty="0"/>
            </a:p>
            <a:p>
              <a:r>
                <a:rPr lang="en-US" b="0" i="1" dirty="0"/>
                <a:t>ID: Indonesia (CC)</a:t>
              </a:r>
            </a:p>
            <a:p>
              <a:r>
                <a:rPr lang="en-US" b="0" i="1" dirty="0"/>
                <a:t>SB: Sumatera Barat (NS)</a:t>
              </a:r>
            </a:p>
            <a:p>
              <a:r>
                <a:rPr lang="en-US" b="0" i="1" dirty="0"/>
                <a:t>Purus: Community name</a:t>
              </a:r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AA047049-6B38-A848-F194-D4EB88E64B09}"/>
                </a:ext>
              </a:extLst>
            </p:cNvPr>
            <p:cNvCxnSpPr>
              <a:cxnSpLocks/>
            </p:cNvCxnSpPr>
            <p:nvPr/>
          </p:nvCxnSpPr>
          <p:spPr>
            <a:xfrm>
              <a:off x="2827421" y="1634310"/>
              <a:ext cx="0" cy="4081727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99D18697-D3B1-9C00-E294-15E38BCE5EC3}"/>
                </a:ext>
              </a:extLst>
            </p:cNvPr>
            <p:cNvCxnSpPr/>
            <p:nvPr/>
          </p:nvCxnSpPr>
          <p:spPr>
            <a:xfrm>
              <a:off x="2827421" y="1634310"/>
              <a:ext cx="417584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C735D6D1-3728-83FE-7FBE-2ABCF1671A51}"/>
                </a:ext>
              </a:extLst>
            </p:cNvPr>
            <p:cNvCxnSpPr/>
            <p:nvPr/>
          </p:nvCxnSpPr>
          <p:spPr>
            <a:xfrm>
              <a:off x="2827421" y="2530505"/>
              <a:ext cx="417584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B398D623-1040-5BC6-42BD-7B75EC5C6517}"/>
                </a:ext>
              </a:extLst>
            </p:cNvPr>
            <p:cNvCxnSpPr/>
            <p:nvPr/>
          </p:nvCxnSpPr>
          <p:spPr>
            <a:xfrm>
              <a:off x="2827421" y="3562477"/>
              <a:ext cx="417584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B52EF813-9137-B044-87AD-45094A206009}"/>
                </a:ext>
              </a:extLst>
            </p:cNvPr>
            <p:cNvCxnSpPr/>
            <p:nvPr/>
          </p:nvCxnSpPr>
          <p:spPr>
            <a:xfrm>
              <a:off x="2827421" y="4600399"/>
              <a:ext cx="417584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C0CE3BCE-D9B1-0B49-76BA-BF1A6001D15E}"/>
                </a:ext>
              </a:extLst>
            </p:cNvPr>
            <p:cNvCxnSpPr/>
            <p:nvPr/>
          </p:nvCxnSpPr>
          <p:spPr>
            <a:xfrm>
              <a:off x="2827421" y="5716037"/>
              <a:ext cx="417584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676E7CA6-550E-EF0B-98AC-8838AE15A1F3}"/>
                </a:ext>
              </a:extLst>
            </p:cNvPr>
            <p:cNvCxnSpPr>
              <a:cxnSpLocks/>
            </p:cNvCxnSpPr>
            <p:nvPr/>
          </p:nvCxnSpPr>
          <p:spPr>
            <a:xfrm>
              <a:off x="1701000" y="2149039"/>
              <a:ext cx="1126421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609F548-BC8C-9262-F669-B79F40BFC561}"/>
              </a:ext>
            </a:extLst>
          </p:cNvPr>
          <p:cNvSpPr txBox="1"/>
          <p:nvPr/>
        </p:nvSpPr>
        <p:spPr>
          <a:xfrm>
            <a:off x="296907" y="3419180"/>
            <a:ext cx="2515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0" dirty="0"/>
              <a:t>CC: Country code</a:t>
            </a:r>
          </a:p>
          <a:p>
            <a:r>
              <a:rPr lang="en-US" b="0" dirty="0"/>
              <a:t>NS: Name of State/Provinces</a:t>
            </a:r>
          </a:p>
        </p:txBody>
      </p:sp>
    </p:spTree>
    <p:extLst>
      <p:ext uri="{BB962C8B-B14F-4D97-AF65-F5344CB8AC3E}">
        <p14:creationId xmlns:p14="http://schemas.microsoft.com/office/powerpoint/2010/main" val="807926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52DE-497E-E9C2-3BED-2F9FD39B25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Overall Structure of the File Name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ED586A-46C9-55D5-0A1A-16BF3E0F9CE0}"/>
              </a:ext>
            </a:extLst>
          </p:cNvPr>
          <p:cNvSpPr txBox="1"/>
          <p:nvPr/>
        </p:nvSpPr>
        <p:spPr>
          <a:xfrm>
            <a:off x="1076960" y="852340"/>
            <a:ext cx="98887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CC: Country code</a:t>
            </a:r>
          </a:p>
          <a:p>
            <a:pPr marL="720725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https://www.unece.org/cefact/locode/service/location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E5E4CA-0D35-6EBC-F265-3A8913011B66}"/>
              </a:ext>
            </a:extLst>
          </p:cNvPr>
          <p:cNvSpPr txBox="1"/>
          <p:nvPr/>
        </p:nvSpPr>
        <p:spPr>
          <a:xfrm>
            <a:off x="1019700" y="2930337"/>
            <a:ext cx="103835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CN: Community Name</a:t>
            </a:r>
          </a:p>
          <a:p>
            <a:pPr marL="720725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the country agreement of the community’s abbreviation, if none, use the first letter(s) of the community's name, and can be a 2-3 letter abbreviation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1FD72E-3C45-9F29-7452-529AF1DBC70A}"/>
              </a:ext>
            </a:extLst>
          </p:cNvPr>
          <p:cNvSpPr txBox="1"/>
          <p:nvPr/>
        </p:nvSpPr>
        <p:spPr>
          <a:xfrm>
            <a:off x="1076960" y="1752839"/>
            <a:ext cx="102690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NS: Name of State / Province</a:t>
            </a:r>
          </a:p>
          <a:p>
            <a:pPr marL="720725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the country agreement of the state/province abbreviation, if none, use the first letter(s) of the state/province's name, and can be a 2-3 letter abbreviation.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69308E-71B3-7E76-507D-AB0E0439A336}"/>
              </a:ext>
            </a:extLst>
          </p:cNvPr>
          <p:cNvSpPr txBox="1"/>
          <p:nvPr/>
        </p:nvSpPr>
        <p:spPr>
          <a:xfrm>
            <a:off x="1076960" y="5002614"/>
            <a:ext cx="16154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B3FDF4-4B74-69EB-1925-0E8FDA60BAFB}"/>
              </a:ext>
            </a:extLst>
          </p:cNvPr>
          <p:cNvSpPr txBox="1"/>
          <p:nvPr/>
        </p:nvSpPr>
        <p:spPr>
          <a:xfrm>
            <a:off x="1076960" y="4107835"/>
            <a:ext cx="103835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File Name</a:t>
            </a:r>
          </a:p>
          <a:p>
            <a:pPr marL="53816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Based on the indicator file names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66D5CD-B30B-8A47-6394-4BCCE6F333FB}"/>
              </a:ext>
            </a:extLst>
          </p:cNvPr>
          <p:cNvSpPr txBox="1"/>
          <p:nvPr/>
        </p:nvSpPr>
        <p:spPr>
          <a:xfrm>
            <a:off x="2692400" y="5047174"/>
            <a:ext cx="72542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File name: evacuation map</a:t>
            </a:r>
          </a:p>
          <a:p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ID: Indonesia, SB: Sumatra Barat, Purus: name of village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Complete file name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ID_SB_Purus_Evacmap</a:t>
            </a:r>
            <a:endParaRPr lang="en-GB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608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52DE-497E-E9C2-3BED-2F9FD39B25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Folder Content and File Name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15F3B1F-A689-CF3D-FBAE-9A25926CA5F9}"/>
              </a:ext>
            </a:extLst>
          </p:cNvPr>
          <p:cNvGrpSpPr/>
          <p:nvPr/>
        </p:nvGrpSpPr>
        <p:grpSpPr>
          <a:xfrm>
            <a:off x="287991" y="1056364"/>
            <a:ext cx="2408032" cy="1515540"/>
            <a:chOff x="514676" y="1035872"/>
            <a:chExt cx="2408032" cy="1515540"/>
          </a:xfrm>
        </p:grpSpPr>
        <p:pic>
          <p:nvPicPr>
            <p:cNvPr id="7" name="Graphic 6" descr="Open folder outline">
              <a:extLst>
                <a:ext uri="{FF2B5EF4-FFF2-40B4-BE49-F238E27FC236}">
                  <a16:creationId xmlns:a16="http://schemas.microsoft.com/office/drawing/2014/main" id="{4BC0DD00-0189-D708-491F-B76DB09AE9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32788" y="1035872"/>
              <a:ext cx="1315484" cy="1315485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7E2A7D0-E35D-0AAB-862B-7D546A2CB792}"/>
                </a:ext>
              </a:extLst>
            </p:cNvPr>
            <p:cNvSpPr txBox="1"/>
            <p:nvPr/>
          </p:nvSpPr>
          <p:spPr>
            <a:xfrm>
              <a:off x="514676" y="2151302"/>
              <a:ext cx="24080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TR RECOGNITION</a:t>
              </a:r>
              <a:endParaRPr lang="en-GB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57DC835-81C3-83BF-E8E8-6607525CF805}"/>
              </a:ext>
            </a:extLst>
          </p:cNvPr>
          <p:cNvGrpSpPr/>
          <p:nvPr/>
        </p:nvGrpSpPr>
        <p:grpSpPr>
          <a:xfrm>
            <a:off x="287991" y="3687334"/>
            <a:ext cx="1816908" cy="1515540"/>
            <a:chOff x="518084" y="4006489"/>
            <a:chExt cx="1816908" cy="1515540"/>
          </a:xfrm>
        </p:grpSpPr>
        <p:pic>
          <p:nvPicPr>
            <p:cNvPr id="3" name="Graphic 2" descr="Open folder outline">
              <a:extLst>
                <a:ext uri="{FF2B5EF4-FFF2-40B4-BE49-F238E27FC236}">
                  <a16:creationId xmlns:a16="http://schemas.microsoft.com/office/drawing/2014/main" id="{D28788B3-004D-8021-ADBA-6CA8D656A6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36196" y="4006489"/>
              <a:ext cx="1315484" cy="1315485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CBB83F-97F9-6231-D2A5-794AEEE8DB17}"/>
                </a:ext>
              </a:extLst>
            </p:cNvPr>
            <p:cNvSpPr txBox="1"/>
            <p:nvPr/>
          </p:nvSpPr>
          <p:spPr>
            <a:xfrm>
              <a:off x="518084" y="5121919"/>
              <a:ext cx="1816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EVALUATION</a:t>
              </a:r>
              <a:endParaRPr lang="en-GB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9D5D798-52F4-3BBD-DAED-F6131C342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730655"/>
              </p:ext>
            </p:extLst>
          </p:nvPr>
        </p:nvGraphicFramePr>
        <p:xfrm>
          <a:off x="2696024" y="922488"/>
          <a:ext cx="9207986" cy="206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4071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716511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449618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2657786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Application forms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CC_NS_CN_applic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PDF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ID_SB_Purus_applic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  <a:tr h="500589">
                <a:tc>
                  <a:txBody>
                    <a:bodyPr/>
                    <a:lstStyle/>
                    <a:p>
                      <a:r>
                        <a:rPr lang="en-US" sz="1600" dirty="0"/>
                        <a:t>Recognition and Appreciation Certificate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_cert_rec</a:t>
                      </a:r>
                    </a:p>
                    <a:p>
                      <a:r>
                        <a:rPr lang="en-US" sz="1600" dirty="0"/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cert_app_X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PDF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ID_SB_Purus_cert_rec</a:t>
                      </a:r>
                    </a:p>
                    <a:p>
                      <a:r>
                        <a:rPr lang="en-US" sz="1600" noProof="1"/>
                        <a:t>ID_SB_Purus_cert_app_1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129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Tsunami Ready Sign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CC_NS_CN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_TR</a:t>
                      </a:r>
                      <a:r>
                        <a:rPr lang="en-US" sz="1600" noProof="1"/>
                        <a:t>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JPG/PNG/PDF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ID_SB_Purus_TRsign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651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Media News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CC_NS_CN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news_X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PDF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ID_SB_Purus_news1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26982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C0092AA-A13C-DF8E-E4BC-DC8D8F0E08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576592"/>
              </p:ext>
            </p:extLst>
          </p:nvPr>
        </p:nvGraphicFramePr>
        <p:xfrm>
          <a:off x="2696023" y="3827746"/>
          <a:ext cx="9089874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490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681666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298746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2755972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Field Verification Visit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CC_NS_CN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vervisit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ID_SB_Purus_vervisit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Evaluation report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CC_NS_CN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evalrep_X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ID_SB_Purus_evalrep_1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129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Annual report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CC_NS_CN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_ann</a:t>
                      </a:r>
                      <a:r>
                        <a:rPr lang="en-US" sz="1600" noProof="1"/>
                        <a:t>rep_</a:t>
                      </a:r>
                      <a:r>
                        <a:rPr lang="en-US" sz="1600" i="1" noProof="1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ID_SB_Purus_annrep_2024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651312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A78977CA-6925-32AF-32B5-A2D7146AB9B4}"/>
              </a:ext>
            </a:extLst>
          </p:cNvPr>
          <p:cNvSpPr txBox="1"/>
          <p:nvPr/>
        </p:nvSpPr>
        <p:spPr>
          <a:xfrm>
            <a:off x="3203635" y="5336722"/>
            <a:ext cx="31166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FF0000"/>
                </a:solidFill>
              </a:rPr>
              <a:t>*</a:t>
            </a:r>
            <a:r>
              <a:rPr lang="en-US" sz="1400" i="1" dirty="0"/>
              <a:t> If available of once it is made available</a:t>
            </a:r>
            <a:endParaRPr lang="en-GB" sz="1400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F5ED29-CD51-6CA4-EBBC-9B2EC5AB222B}"/>
              </a:ext>
            </a:extLst>
          </p:cNvPr>
          <p:cNvSpPr txBox="1"/>
          <p:nvPr/>
        </p:nvSpPr>
        <p:spPr>
          <a:xfrm>
            <a:off x="9156270" y="3014771"/>
            <a:ext cx="19688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FF0000"/>
                </a:solidFill>
              </a:rPr>
              <a:t>CC: ID (Indonesia)</a:t>
            </a:r>
          </a:p>
          <a:p>
            <a:r>
              <a:rPr lang="en-US" sz="1400" i="1" dirty="0">
                <a:solidFill>
                  <a:srgbClr val="FF0000"/>
                </a:solidFill>
              </a:rPr>
              <a:t>NS: SB (Sumatra Barat)</a:t>
            </a:r>
          </a:p>
          <a:p>
            <a:r>
              <a:rPr lang="en-US" sz="1400" i="1" dirty="0">
                <a:solidFill>
                  <a:srgbClr val="FF0000"/>
                </a:solidFill>
              </a:rPr>
              <a:t>CN: Purus (Purus village)</a:t>
            </a:r>
            <a:endParaRPr lang="en-GB" sz="1400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13E081-F221-641F-6032-50647C75D27A}"/>
              </a:ext>
            </a:extLst>
          </p:cNvPr>
          <p:cNvSpPr txBox="1"/>
          <p:nvPr/>
        </p:nvSpPr>
        <p:spPr>
          <a:xfrm>
            <a:off x="2696023" y="3046522"/>
            <a:ext cx="57280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Should there are several files of the same name please put number (X)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C154D6-2675-3A70-610B-AFF8A1F74B3D}"/>
              </a:ext>
            </a:extLst>
          </p:cNvPr>
          <p:cNvSpPr txBox="1"/>
          <p:nvPr/>
        </p:nvSpPr>
        <p:spPr>
          <a:xfrm>
            <a:off x="3231975" y="5588149"/>
            <a:ext cx="57280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Should there are several files of the same name please put number (#)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C60BE0-421B-C05F-350F-2A2D1C90ACB5}"/>
              </a:ext>
            </a:extLst>
          </p:cNvPr>
          <p:cNvSpPr txBox="1"/>
          <p:nvPr/>
        </p:nvSpPr>
        <p:spPr>
          <a:xfrm>
            <a:off x="9156269" y="5311106"/>
            <a:ext cx="19688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FF0000"/>
                </a:solidFill>
              </a:rPr>
              <a:t>CC: ID (Indonesia)</a:t>
            </a:r>
          </a:p>
          <a:p>
            <a:r>
              <a:rPr lang="en-US" sz="1400" i="1" dirty="0">
                <a:solidFill>
                  <a:srgbClr val="FF0000"/>
                </a:solidFill>
              </a:rPr>
              <a:t>NS: SB (Sumatra Barat)</a:t>
            </a:r>
          </a:p>
          <a:p>
            <a:r>
              <a:rPr lang="en-US" sz="1400" i="1" dirty="0">
                <a:solidFill>
                  <a:srgbClr val="FF0000"/>
                </a:solidFill>
              </a:rPr>
              <a:t>CN: Purus (Purus village)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1770048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52DE-497E-E9C2-3BED-2F9FD39B25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Folder Content and File Name</a:t>
            </a:r>
            <a:endParaRPr lang="en-GB" dirty="0"/>
          </a:p>
        </p:txBody>
      </p:sp>
      <p:pic>
        <p:nvPicPr>
          <p:cNvPr id="6" name="Graphic 5" descr="Open folder outline">
            <a:extLst>
              <a:ext uri="{FF2B5EF4-FFF2-40B4-BE49-F238E27FC236}">
                <a16:creationId xmlns:a16="http://schemas.microsoft.com/office/drawing/2014/main" id="{CDE666A3-24FB-BF83-5C58-F85C37F85E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469" y="2541328"/>
            <a:ext cx="1735111" cy="1735111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38BAA366-AFE7-E12C-3BDD-095795C9B417}"/>
              </a:ext>
            </a:extLst>
          </p:cNvPr>
          <p:cNvSpPr txBox="1"/>
          <p:nvPr/>
        </p:nvSpPr>
        <p:spPr>
          <a:xfrm>
            <a:off x="419247" y="3423813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ASSESS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c 6" descr="Open folder outline">
            <a:extLst>
              <a:ext uri="{FF2B5EF4-FFF2-40B4-BE49-F238E27FC236}">
                <a16:creationId xmlns:a16="http://schemas.microsoft.com/office/drawing/2014/main" id="{4BC0DD00-0189-D708-491F-B76DB09AE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2002" y="1002421"/>
            <a:ext cx="1315484" cy="1315485"/>
          </a:xfrm>
          <a:prstGeom prst="rect">
            <a:avLst/>
          </a:prstGeom>
        </p:spPr>
      </p:pic>
      <p:pic>
        <p:nvPicPr>
          <p:cNvPr id="5" name="Graphic 4" descr="Open folder outline">
            <a:extLst>
              <a:ext uri="{FF2B5EF4-FFF2-40B4-BE49-F238E27FC236}">
                <a16:creationId xmlns:a16="http://schemas.microsoft.com/office/drawing/2014/main" id="{9304AF96-753D-0B6B-1876-C2042A48E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59736" y="2766070"/>
            <a:ext cx="1315484" cy="1315485"/>
          </a:xfrm>
          <a:prstGeom prst="rect">
            <a:avLst/>
          </a:prstGeom>
        </p:spPr>
      </p:pic>
      <p:pic>
        <p:nvPicPr>
          <p:cNvPr id="8" name="Graphic 7" descr="Open folder outline">
            <a:extLst>
              <a:ext uri="{FF2B5EF4-FFF2-40B4-BE49-F238E27FC236}">
                <a16:creationId xmlns:a16="http://schemas.microsoft.com/office/drawing/2014/main" id="{0FABF101-6E05-0CDF-39E0-5A8772C7D6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59735" y="4561245"/>
            <a:ext cx="1315484" cy="1315485"/>
          </a:xfrm>
          <a:prstGeom prst="rect">
            <a:avLst/>
          </a:prstGeom>
        </p:spPr>
      </p:pic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AA047049-6B38-A848-F194-D4EB88E64B09}"/>
              </a:ext>
            </a:extLst>
          </p:cNvPr>
          <p:cNvCxnSpPr>
            <a:cxnSpLocks/>
          </p:cNvCxnSpPr>
          <p:nvPr/>
        </p:nvCxnSpPr>
        <p:spPr>
          <a:xfrm>
            <a:off x="1819580" y="1799086"/>
            <a:ext cx="0" cy="368279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735D6D1-3728-83FE-7FBE-2ABCF1671A51}"/>
              </a:ext>
            </a:extLst>
          </p:cNvPr>
          <p:cNvCxnSpPr>
            <a:cxnSpLocks/>
          </p:cNvCxnSpPr>
          <p:nvPr/>
        </p:nvCxnSpPr>
        <p:spPr>
          <a:xfrm>
            <a:off x="1819580" y="1813462"/>
            <a:ext cx="28031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B398D623-1040-5BC6-42BD-7B75EC5C6517}"/>
              </a:ext>
            </a:extLst>
          </p:cNvPr>
          <p:cNvCxnSpPr>
            <a:cxnSpLocks/>
          </p:cNvCxnSpPr>
          <p:nvPr/>
        </p:nvCxnSpPr>
        <p:spPr>
          <a:xfrm>
            <a:off x="1819580" y="3617081"/>
            <a:ext cx="25804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52EF813-9137-B044-87AD-45094A206009}"/>
              </a:ext>
            </a:extLst>
          </p:cNvPr>
          <p:cNvCxnSpPr>
            <a:cxnSpLocks/>
          </p:cNvCxnSpPr>
          <p:nvPr/>
        </p:nvCxnSpPr>
        <p:spPr>
          <a:xfrm>
            <a:off x="1819580" y="5467944"/>
            <a:ext cx="28031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676E7CA6-550E-EF0B-98AC-8838AE15A1F3}"/>
              </a:ext>
            </a:extLst>
          </p:cNvPr>
          <p:cNvCxnSpPr>
            <a:cxnSpLocks/>
          </p:cNvCxnSpPr>
          <p:nvPr/>
        </p:nvCxnSpPr>
        <p:spPr>
          <a:xfrm>
            <a:off x="1431843" y="3843226"/>
            <a:ext cx="38773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EA39EB1-2810-35BA-6B49-9F7527376301}"/>
              </a:ext>
            </a:extLst>
          </p:cNvPr>
          <p:cNvSpPr txBox="1"/>
          <p:nvPr/>
        </p:nvSpPr>
        <p:spPr>
          <a:xfrm>
            <a:off x="2361462" y="161323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A-1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857ED3-35EF-5DB9-D355-7BE2BFEF9913}"/>
              </a:ext>
            </a:extLst>
          </p:cNvPr>
          <p:cNvSpPr txBox="1"/>
          <p:nvPr/>
        </p:nvSpPr>
        <p:spPr>
          <a:xfrm>
            <a:off x="2339196" y="3362576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A-2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D481E1-F48C-381A-E6D1-33B613E55C07}"/>
              </a:ext>
            </a:extLst>
          </p:cNvPr>
          <p:cNvSpPr txBox="1"/>
          <p:nvPr/>
        </p:nvSpPr>
        <p:spPr>
          <a:xfrm>
            <a:off x="2339196" y="5157151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A-3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F9D188-2A29-D602-6389-D14797724E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534570"/>
              </p:ext>
            </p:extLst>
          </p:nvPr>
        </p:nvGraphicFramePr>
        <p:xfrm>
          <a:off x="3342004" y="1193180"/>
          <a:ext cx="8534045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4960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507356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2549169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18008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Hazard Map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dirty="0" err="1"/>
                        <a:t>hazard_map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JPG/PNG/PDF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</a:t>
                      </a:r>
                      <a:r>
                        <a:rPr lang="en-US" sz="1600" dirty="0" err="1"/>
                        <a:t>hazard_map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9E9451B6-2A3F-82DD-7687-F768781B2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315234"/>
              </p:ext>
            </p:extLst>
          </p:nvPr>
        </p:nvGraphicFramePr>
        <p:xfrm>
          <a:off x="3383398" y="3052972"/>
          <a:ext cx="8451255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5122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648360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05664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2721133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People at Risk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dirty="0" err="1"/>
                        <a:t>peopleatrisk_X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PDF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</a:t>
                      </a:r>
                      <a:r>
                        <a:rPr lang="en-US" sz="1600" dirty="0"/>
                        <a:t>peopleatrisk_1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12933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731DC9F7-061B-F255-D3D0-DE00041F92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56328"/>
              </p:ext>
            </p:extLst>
          </p:nvPr>
        </p:nvGraphicFramePr>
        <p:xfrm>
          <a:off x="3383398" y="4848147"/>
          <a:ext cx="8623254" cy="949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8104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854713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070517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3029920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Community Resources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dirty="0" err="1"/>
                        <a:t>resource_X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PDF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</a:t>
                      </a:r>
                      <a:r>
                        <a:rPr lang="en-US" sz="1600" dirty="0"/>
                        <a:t>resource_1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651312"/>
                  </a:ext>
                </a:extLst>
              </a:tr>
            </a:tbl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6D97491C-D4DC-3F17-AFFD-D371FF44C2A1}"/>
              </a:ext>
            </a:extLst>
          </p:cNvPr>
          <p:cNvSpPr txBox="1"/>
          <p:nvPr/>
        </p:nvSpPr>
        <p:spPr>
          <a:xfrm>
            <a:off x="3342004" y="3793145"/>
            <a:ext cx="57280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Should there are several files of the same name please put number (#)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216673E-AE4E-3B76-4C01-C44BFDCC5300}"/>
              </a:ext>
            </a:extLst>
          </p:cNvPr>
          <p:cNvSpPr txBox="1"/>
          <p:nvPr/>
        </p:nvSpPr>
        <p:spPr>
          <a:xfrm>
            <a:off x="3275219" y="5791031"/>
            <a:ext cx="57280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Should there are several files of the same name please put number (#)</a:t>
            </a:r>
            <a:endParaRPr lang="en-GB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732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52DE-497E-E9C2-3BED-2F9FD39B2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903" y="185678"/>
            <a:ext cx="11350193" cy="455408"/>
          </a:xfrm>
        </p:spPr>
        <p:txBody>
          <a:bodyPr/>
          <a:lstStyle/>
          <a:p>
            <a:r>
              <a:rPr lang="en-US" dirty="0"/>
              <a:t>Folder Content and File Name</a:t>
            </a:r>
            <a:endParaRPr lang="en-GB" dirty="0"/>
          </a:p>
        </p:txBody>
      </p:sp>
      <p:pic>
        <p:nvPicPr>
          <p:cNvPr id="6" name="Graphic 5" descr="Open folder outline">
            <a:extLst>
              <a:ext uri="{FF2B5EF4-FFF2-40B4-BE49-F238E27FC236}">
                <a16:creationId xmlns:a16="http://schemas.microsoft.com/office/drawing/2014/main" id="{CDE666A3-24FB-BF83-5C58-F85C37F85E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150" y="2453698"/>
            <a:ext cx="1735111" cy="1735111"/>
          </a:xfrm>
          <a:prstGeom prst="rect">
            <a:avLst/>
          </a:prstGeom>
        </p:spPr>
      </p:pic>
      <p:pic>
        <p:nvPicPr>
          <p:cNvPr id="10" name="Graphic 9" descr="Open folder outline">
            <a:extLst>
              <a:ext uri="{FF2B5EF4-FFF2-40B4-BE49-F238E27FC236}">
                <a16:creationId xmlns:a16="http://schemas.microsoft.com/office/drawing/2014/main" id="{C0CC5ACE-0313-46F4-565C-7168E3F64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45549" y="653449"/>
            <a:ext cx="1315484" cy="1315485"/>
          </a:xfrm>
          <a:prstGeom prst="rect">
            <a:avLst/>
          </a:prstGeom>
        </p:spPr>
      </p:pic>
      <p:pic>
        <p:nvPicPr>
          <p:cNvPr id="9" name="Graphic 8" descr="Open folder outline">
            <a:extLst>
              <a:ext uri="{FF2B5EF4-FFF2-40B4-BE49-F238E27FC236}">
                <a16:creationId xmlns:a16="http://schemas.microsoft.com/office/drawing/2014/main" id="{CB0BFE0A-DF1D-87CF-5FAF-EA06AC245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45550" y="4821098"/>
            <a:ext cx="1315484" cy="131548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7B3FF508-75E8-BD2E-022B-D43AA84C1725}"/>
              </a:ext>
            </a:extLst>
          </p:cNvPr>
          <p:cNvSpPr txBox="1"/>
          <p:nvPr/>
        </p:nvSpPr>
        <p:spPr>
          <a:xfrm>
            <a:off x="2211384" y="1252133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P-1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c 6" descr="Open folder outline">
            <a:extLst>
              <a:ext uri="{FF2B5EF4-FFF2-40B4-BE49-F238E27FC236}">
                <a16:creationId xmlns:a16="http://schemas.microsoft.com/office/drawing/2014/main" id="{4BC0DD00-0189-D708-491F-B76DB09AE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45551" y="1639636"/>
            <a:ext cx="1315484" cy="1315485"/>
          </a:xfrm>
          <a:prstGeom prst="rect">
            <a:avLst/>
          </a:prstGeom>
        </p:spPr>
      </p:pic>
      <p:pic>
        <p:nvPicPr>
          <p:cNvPr id="5" name="Graphic 4" descr="Open folder outline">
            <a:extLst>
              <a:ext uri="{FF2B5EF4-FFF2-40B4-BE49-F238E27FC236}">
                <a16:creationId xmlns:a16="http://schemas.microsoft.com/office/drawing/2014/main" id="{9304AF96-753D-0B6B-1876-C2042A48E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45550" y="2666862"/>
            <a:ext cx="1315484" cy="1315485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FB41A6D1-022A-98C3-4791-D9A73BC38F09}"/>
              </a:ext>
            </a:extLst>
          </p:cNvPr>
          <p:cNvSpPr txBox="1"/>
          <p:nvPr/>
        </p:nvSpPr>
        <p:spPr>
          <a:xfrm>
            <a:off x="526704" y="3325747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PREP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Open folder outline">
            <a:extLst>
              <a:ext uri="{FF2B5EF4-FFF2-40B4-BE49-F238E27FC236}">
                <a16:creationId xmlns:a16="http://schemas.microsoft.com/office/drawing/2014/main" id="{0FABF101-6E05-0CDF-39E0-5A8772C7D6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6701" y="3744018"/>
            <a:ext cx="1315484" cy="1315485"/>
          </a:xfrm>
          <a:prstGeom prst="rect">
            <a:avLst/>
          </a:prstGeom>
        </p:spPr>
      </p:pic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AA047049-6B38-A848-F194-D4EB88E64B09}"/>
              </a:ext>
            </a:extLst>
          </p:cNvPr>
          <p:cNvCxnSpPr>
            <a:cxnSpLocks/>
          </p:cNvCxnSpPr>
          <p:nvPr/>
        </p:nvCxnSpPr>
        <p:spPr>
          <a:xfrm>
            <a:off x="1710283" y="1392749"/>
            <a:ext cx="0" cy="42155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9D18697-D3B1-9C00-E294-15E38BCE5EC3}"/>
              </a:ext>
            </a:extLst>
          </p:cNvPr>
          <p:cNvCxnSpPr>
            <a:cxnSpLocks/>
          </p:cNvCxnSpPr>
          <p:nvPr/>
        </p:nvCxnSpPr>
        <p:spPr>
          <a:xfrm>
            <a:off x="1710283" y="1392749"/>
            <a:ext cx="26919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735D6D1-3728-83FE-7FBE-2ABCF1671A51}"/>
              </a:ext>
            </a:extLst>
          </p:cNvPr>
          <p:cNvCxnSpPr>
            <a:cxnSpLocks/>
          </p:cNvCxnSpPr>
          <p:nvPr/>
        </p:nvCxnSpPr>
        <p:spPr>
          <a:xfrm>
            <a:off x="1710283" y="2422759"/>
            <a:ext cx="26919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B398D623-1040-5BC6-42BD-7B75EC5C6517}"/>
              </a:ext>
            </a:extLst>
          </p:cNvPr>
          <p:cNvCxnSpPr>
            <a:cxnSpLocks/>
          </p:cNvCxnSpPr>
          <p:nvPr/>
        </p:nvCxnSpPr>
        <p:spPr>
          <a:xfrm>
            <a:off x="1710283" y="3454731"/>
            <a:ext cx="25804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52EF813-9137-B044-87AD-45094A206009}"/>
              </a:ext>
            </a:extLst>
          </p:cNvPr>
          <p:cNvCxnSpPr>
            <a:cxnSpLocks/>
          </p:cNvCxnSpPr>
          <p:nvPr/>
        </p:nvCxnSpPr>
        <p:spPr>
          <a:xfrm>
            <a:off x="1710283" y="4492653"/>
            <a:ext cx="25804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C0CE3BCE-D9B1-0B49-76BA-BF1A6001D15E}"/>
              </a:ext>
            </a:extLst>
          </p:cNvPr>
          <p:cNvCxnSpPr>
            <a:cxnSpLocks/>
          </p:cNvCxnSpPr>
          <p:nvPr/>
        </p:nvCxnSpPr>
        <p:spPr>
          <a:xfrm>
            <a:off x="1710283" y="5608291"/>
            <a:ext cx="25804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676E7CA6-550E-EF0B-98AC-8838AE15A1F3}"/>
              </a:ext>
            </a:extLst>
          </p:cNvPr>
          <p:cNvCxnSpPr>
            <a:cxnSpLocks/>
          </p:cNvCxnSpPr>
          <p:nvPr/>
        </p:nvCxnSpPr>
        <p:spPr>
          <a:xfrm>
            <a:off x="1407524" y="3680876"/>
            <a:ext cx="30275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45BAF30-5FEB-9F86-56EB-95514F72548D}"/>
              </a:ext>
            </a:extLst>
          </p:cNvPr>
          <p:cNvSpPr txBox="1"/>
          <p:nvPr/>
        </p:nvSpPr>
        <p:spPr>
          <a:xfrm>
            <a:off x="2211384" y="2251708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P-2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E5A38B-0BAD-CBB5-2B8B-8E79682FA41A}"/>
              </a:ext>
            </a:extLst>
          </p:cNvPr>
          <p:cNvSpPr txBox="1"/>
          <p:nvPr/>
        </p:nvSpPr>
        <p:spPr>
          <a:xfrm>
            <a:off x="2175547" y="327326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P-3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46E13D-BE29-D5D8-F896-15780B172F7D}"/>
              </a:ext>
            </a:extLst>
          </p:cNvPr>
          <p:cNvSpPr txBox="1"/>
          <p:nvPr/>
        </p:nvSpPr>
        <p:spPr>
          <a:xfrm>
            <a:off x="2163574" y="4366404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P-4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A3F811-E7CC-C2AB-3A4C-4EC380C3A01B}"/>
              </a:ext>
            </a:extLst>
          </p:cNvPr>
          <p:cNvSpPr txBox="1"/>
          <p:nvPr/>
        </p:nvSpPr>
        <p:spPr>
          <a:xfrm>
            <a:off x="2175547" y="5397988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P-5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7F3414C-027D-EA94-F517-BF2E29CA8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580973"/>
              </p:ext>
            </p:extLst>
          </p:nvPr>
        </p:nvGraphicFramePr>
        <p:xfrm>
          <a:off x="3173635" y="927967"/>
          <a:ext cx="8691265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3005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48336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2863140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33937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Evacuation Map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evacmap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JPG/PNG/PDF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ID_SB_Purus_evacmap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BF8AB491-BA9F-20A2-3B24-71855E1E71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000345"/>
              </p:ext>
            </p:extLst>
          </p:nvPr>
        </p:nvGraphicFramePr>
        <p:xfrm>
          <a:off x="3172185" y="1782130"/>
          <a:ext cx="8691265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4449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866222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37799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3042604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18008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Tsunami Information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tsuinfo_#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JPG/PNG/PDF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ID_SB_Purus_tsuinfo_1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CD4B3196-C279-8559-74B8-70511563A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651427"/>
              </p:ext>
            </p:extLst>
          </p:nvPr>
        </p:nvGraphicFramePr>
        <p:xfrm>
          <a:off x="3173635" y="2815096"/>
          <a:ext cx="8691265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6845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550160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50368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2700580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18008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Outreach and Education Resource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OEres_#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JPG/PNG/PDF or links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ID_SB_Purus_OEres_1</a:t>
                      </a:r>
                    </a:p>
                    <a:p>
                      <a:r>
                        <a:rPr lang="en-US" sz="1600" noProof="1"/>
                        <a:t>ID_SB_Purus_OEres_2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115F15D5-F1F1-DB3C-A2C3-43F4DFED8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213521"/>
              </p:ext>
            </p:extLst>
          </p:nvPr>
        </p:nvGraphicFramePr>
        <p:xfrm>
          <a:off x="3195941" y="3920390"/>
          <a:ext cx="8668959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3899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245360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66624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2883460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18008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Outreach and Education activity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OEact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JPG/PNG/PDF /MP4 or links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ID_SB_Purus_OEact_1</a:t>
                      </a:r>
                    </a:p>
                    <a:p>
                      <a:r>
                        <a:rPr lang="en-US" sz="1600" noProof="1"/>
                        <a:t>ID_SB_Purus_OEact_2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753C99B8-FCBE-C054-AC05-A6DA5DF54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457939"/>
              </p:ext>
            </p:extLst>
          </p:nvPr>
        </p:nvGraphicFramePr>
        <p:xfrm>
          <a:off x="3195941" y="5021332"/>
          <a:ext cx="8668959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1659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367280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51384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3056180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26686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Tsunami Exercise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exercise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JPG/PNG/MP4 or links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ID_SB_Purus_exercise_1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792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52DE-497E-E9C2-3BED-2F9FD39B25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Folder Content and File Name</a:t>
            </a:r>
            <a:endParaRPr lang="en-GB" dirty="0"/>
          </a:p>
        </p:txBody>
      </p:sp>
      <p:pic>
        <p:nvPicPr>
          <p:cNvPr id="6" name="Graphic 5" descr="Open folder outline">
            <a:extLst>
              <a:ext uri="{FF2B5EF4-FFF2-40B4-BE49-F238E27FC236}">
                <a16:creationId xmlns:a16="http://schemas.microsoft.com/office/drawing/2014/main" id="{CDE666A3-24FB-BF83-5C58-F85C37F85E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63" y="2685295"/>
            <a:ext cx="1735111" cy="1735111"/>
          </a:xfrm>
          <a:prstGeom prst="rect">
            <a:avLst/>
          </a:prstGeom>
        </p:spPr>
      </p:pic>
      <p:pic>
        <p:nvPicPr>
          <p:cNvPr id="10" name="Graphic 9" descr="Open folder outline">
            <a:extLst>
              <a:ext uri="{FF2B5EF4-FFF2-40B4-BE49-F238E27FC236}">
                <a16:creationId xmlns:a16="http://schemas.microsoft.com/office/drawing/2014/main" id="{C0CC5ACE-0313-46F4-565C-7168E3F64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46999" y="843365"/>
            <a:ext cx="1315484" cy="131548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7B3FF508-75E8-BD2E-022B-D43AA84C1725}"/>
              </a:ext>
            </a:extLst>
          </p:cNvPr>
          <p:cNvSpPr txBox="1"/>
          <p:nvPr/>
        </p:nvSpPr>
        <p:spPr>
          <a:xfrm>
            <a:off x="2212834" y="1442049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R-1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c 6" descr="Open folder outline">
            <a:extLst>
              <a:ext uri="{FF2B5EF4-FFF2-40B4-BE49-F238E27FC236}">
                <a16:creationId xmlns:a16="http://schemas.microsoft.com/office/drawing/2014/main" id="{4BC0DD00-0189-D708-491F-B76DB09AE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47001" y="2097784"/>
            <a:ext cx="1315484" cy="1315485"/>
          </a:xfrm>
          <a:prstGeom prst="rect">
            <a:avLst/>
          </a:prstGeom>
        </p:spPr>
      </p:pic>
      <p:pic>
        <p:nvPicPr>
          <p:cNvPr id="5" name="Graphic 4" descr="Open folder outline">
            <a:extLst>
              <a:ext uri="{FF2B5EF4-FFF2-40B4-BE49-F238E27FC236}">
                <a16:creationId xmlns:a16="http://schemas.microsoft.com/office/drawing/2014/main" id="{9304AF96-753D-0B6B-1876-C2042A48E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46999" y="3321164"/>
            <a:ext cx="1315484" cy="1315485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FB41A6D1-022A-98C3-4791-D9A73BC38F09}"/>
              </a:ext>
            </a:extLst>
          </p:cNvPr>
          <p:cNvSpPr txBox="1"/>
          <p:nvPr/>
        </p:nvSpPr>
        <p:spPr>
          <a:xfrm>
            <a:off x="541617" y="3557344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RESP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Open folder outline">
            <a:extLst>
              <a:ext uri="{FF2B5EF4-FFF2-40B4-BE49-F238E27FC236}">
                <a16:creationId xmlns:a16="http://schemas.microsoft.com/office/drawing/2014/main" id="{0FABF101-6E05-0CDF-39E0-5A8772C7D6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8151" y="4558486"/>
            <a:ext cx="1315484" cy="1315485"/>
          </a:xfrm>
          <a:prstGeom prst="rect">
            <a:avLst/>
          </a:prstGeom>
        </p:spPr>
      </p:pic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AA047049-6B38-A848-F194-D4EB88E64B09}"/>
              </a:ext>
            </a:extLst>
          </p:cNvPr>
          <p:cNvCxnSpPr>
            <a:cxnSpLocks/>
          </p:cNvCxnSpPr>
          <p:nvPr/>
        </p:nvCxnSpPr>
        <p:spPr>
          <a:xfrm>
            <a:off x="1730184" y="1748945"/>
            <a:ext cx="0" cy="36319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9D18697-D3B1-9C00-E294-15E38BCE5EC3}"/>
              </a:ext>
            </a:extLst>
          </p:cNvPr>
          <p:cNvCxnSpPr>
            <a:cxnSpLocks/>
          </p:cNvCxnSpPr>
          <p:nvPr/>
        </p:nvCxnSpPr>
        <p:spPr>
          <a:xfrm>
            <a:off x="1730184" y="1748945"/>
            <a:ext cx="26919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735D6D1-3728-83FE-7FBE-2ABCF1671A51}"/>
              </a:ext>
            </a:extLst>
          </p:cNvPr>
          <p:cNvCxnSpPr>
            <a:cxnSpLocks/>
          </p:cNvCxnSpPr>
          <p:nvPr/>
        </p:nvCxnSpPr>
        <p:spPr>
          <a:xfrm>
            <a:off x="1730184" y="2944049"/>
            <a:ext cx="25804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B398D623-1040-5BC6-42BD-7B75EC5C6517}"/>
              </a:ext>
            </a:extLst>
          </p:cNvPr>
          <p:cNvCxnSpPr>
            <a:cxnSpLocks/>
          </p:cNvCxnSpPr>
          <p:nvPr/>
        </p:nvCxnSpPr>
        <p:spPr>
          <a:xfrm>
            <a:off x="1730184" y="4172419"/>
            <a:ext cx="25804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52EF813-9137-B044-87AD-45094A206009}"/>
              </a:ext>
            </a:extLst>
          </p:cNvPr>
          <p:cNvCxnSpPr>
            <a:cxnSpLocks/>
          </p:cNvCxnSpPr>
          <p:nvPr/>
        </p:nvCxnSpPr>
        <p:spPr>
          <a:xfrm>
            <a:off x="1730184" y="5370263"/>
            <a:ext cx="25804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676E7CA6-550E-EF0B-98AC-8838AE15A1F3}"/>
              </a:ext>
            </a:extLst>
          </p:cNvPr>
          <p:cNvCxnSpPr>
            <a:cxnSpLocks/>
          </p:cNvCxnSpPr>
          <p:nvPr/>
        </p:nvCxnSpPr>
        <p:spPr>
          <a:xfrm>
            <a:off x="1422437" y="3765333"/>
            <a:ext cx="30774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45BAF30-5FEB-9F86-56EB-95514F72548D}"/>
              </a:ext>
            </a:extLst>
          </p:cNvPr>
          <p:cNvSpPr txBox="1"/>
          <p:nvPr/>
        </p:nvSpPr>
        <p:spPr>
          <a:xfrm>
            <a:off x="2212834" y="2709856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R-2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E5A38B-0BAD-CBB5-2B8B-8E79682FA41A}"/>
              </a:ext>
            </a:extLst>
          </p:cNvPr>
          <p:cNvSpPr txBox="1"/>
          <p:nvPr/>
        </p:nvSpPr>
        <p:spPr>
          <a:xfrm>
            <a:off x="2176997" y="3927813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R-3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46E13D-BE29-D5D8-F896-15780B172F7D}"/>
              </a:ext>
            </a:extLst>
          </p:cNvPr>
          <p:cNvSpPr txBox="1"/>
          <p:nvPr/>
        </p:nvSpPr>
        <p:spPr>
          <a:xfrm>
            <a:off x="2165024" y="5180872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R-4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0460F0C-95CD-3048-425A-937AA2E77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290035"/>
              </p:ext>
            </p:extLst>
          </p:nvPr>
        </p:nvGraphicFramePr>
        <p:xfrm>
          <a:off x="3173635" y="1071704"/>
          <a:ext cx="8691265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634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842007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137164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2629460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18008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Emergency Response Plan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respplan_#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ID_SB_Purus_respplan_1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2992A82-06FD-7597-7AF2-279DAB74A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186743"/>
              </p:ext>
            </p:extLst>
          </p:nvPr>
        </p:nvGraphicFramePr>
        <p:xfrm>
          <a:off x="3199312" y="2312574"/>
          <a:ext cx="8691265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7947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258741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35128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3173297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18008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Response Capacity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respcap_#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JPG/PNG/PDF or MP4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ID_SB_Purus_respcap_1</a:t>
                      </a:r>
                    </a:p>
                    <a:p>
                      <a:r>
                        <a:rPr lang="en-US" sz="1600" noProof="1"/>
                        <a:t>ID_SB_Purus_respcap_2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AFB37F82-C87E-D3BB-89A9-C5F25F9BF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164336"/>
              </p:ext>
            </p:extLst>
          </p:nvPr>
        </p:nvGraphicFramePr>
        <p:xfrm>
          <a:off x="3199310" y="3536717"/>
          <a:ext cx="8691265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07970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39192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3031055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18008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Receive Alert / Warning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rec_alert_#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JPG/PNG/PDF or MP4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ID_SB_Purus_rec_alert_1</a:t>
                      </a:r>
                    </a:p>
                    <a:p>
                      <a:r>
                        <a:rPr lang="en-US" sz="1600" noProof="1"/>
                        <a:t>ID_SB_Purus_rec_alert_2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5E74640-9A37-5308-60AE-21B80B5D03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290902"/>
              </p:ext>
            </p:extLst>
          </p:nvPr>
        </p:nvGraphicFramePr>
        <p:xfrm>
          <a:off x="3224987" y="4756550"/>
          <a:ext cx="8691265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3253">
                  <a:extLst>
                    <a:ext uri="{9D8B030D-6E8A-4147-A177-3AD203B41FA5}">
                      <a16:colId xmlns:a16="http://schemas.microsoft.com/office/drawing/2014/main" val="4134190251"/>
                    </a:ext>
                  </a:extLst>
                </a:gridCol>
                <a:gridCol w="2509520">
                  <a:extLst>
                    <a:ext uri="{9D8B030D-6E8A-4147-A177-3AD203B41FA5}">
                      <a16:colId xmlns:a16="http://schemas.microsoft.com/office/drawing/2014/main" val="71640517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3742184239"/>
                    </a:ext>
                  </a:extLst>
                </a:gridCol>
                <a:gridCol w="3117692">
                  <a:extLst>
                    <a:ext uri="{9D8B030D-6E8A-4147-A177-3AD203B41FA5}">
                      <a16:colId xmlns:a16="http://schemas.microsoft.com/office/drawing/2014/main" val="3844256819"/>
                    </a:ext>
                  </a:extLst>
                </a:gridCol>
              </a:tblGrid>
              <a:tr h="18008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content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name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File type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Example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898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273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Receive Alert / Warning to public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r>
                        <a:rPr lang="en-US" sz="1600" noProof="1"/>
                        <a:t>_NS_CN</a:t>
                      </a:r>
                      <a:r>
                        <a:rPr lang="en-GB" sz="1600" kern="120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noProof="1"/>
                        <a:t>diss_alert_#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JPG/PNG/PDF or links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/>
                        <a:t>ID_SB_Purus_diss_alert_1</a:t>
                      </a:r>
                    </a:p>
                    <a:p>
                      <a:r>
                        <a:rPr lang="en-US" sz="1600" noProof="1"/>
                        <a:t>ID_SB_Purus_diss_alert_2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5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3594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4335BECF21B40B6CCFAE91E076EEB" ma:contentTypeVersion="18" ma:contentTypeDescription="Create a new document." ma:contentTypeScope="" ma:versionID="2d6d9b0649838f4639e7d6d7bf98869e">
  <xsd:schema xmlns:xsd="http://www.w3.org/2001/XMLSchema" xmlns:xs="http://www.w3.org/2001/XMLSchema" xmlns:p="http://schemas.microsoft.com/office/2006/metadata/properties" xmlns:ns2="f8ef70f3-4e3d-42be-bd40-fbc1cacc1519" xmlns:ns3="5b799ec2-212c-48b5-b7ff-d14ec6cbce2b" targetNamespace="http://schemas.microsoft.com/office/2006/metadata/properties" ma:root="true" ma:fieldsID="62d3ca47894f15f1f66ac91f582a5c04" ns2:_="" ns3:_="">
    <xsd:import namespace="f8ef70f3-4e3d-42be-bd40-fbc1cacc1519"/>
    <xsd:import namespace="5b799ec2-212c-48b5-b7ff-d14ec6cbc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ef70f3-4e3d-42be-bd40-fbc1cacc1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0cec18f-64e3-475c-b7ef-ac8bd50224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" ma:index="25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99ec2-212c-48b5-b7ff-d14ec6cbc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9356fda-4aa5-4147-874c-60c3a814ea89}" ma:internalName="TaxCatchAll" ma:showField="CatchAllData" ma:web="5b799ec2-212c-48b5-b7ff-d14ec6cbc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b799ec2-212c-48b5-b7ff-d14ec6cbce2b">
      <UserInfo>
        <DisplayName>Hosagrahar, Jyoti</DisplayName>
        <AccountId>19</AccountId>
        <AccountType/>
      </UserInfo>
      <UserInfo>
        <DisplayName>Mohammad, Raheel</DisplayName>
        <AccountId>20</AccountId>
        <AccountType/>
      </UserInfo>
    </SharedWithUsers>
    <TaxCatchAll xmlns="5b799ec2-212c-48b5-b7ff-d14ec6cbce2b" xsi:nil="true"/>
    <_Flow_SignoffStatus xmlns="f8ef70f3-4e3d-42be-bd40-fbc1cacc1519" xsi:nil="true"/>
    <Date xmlns="f8ef70f3-4e3d-42be-bd40-fbc1cacc1519" xsi:nil="true"/>
    <lcf76f155ced4ddcb4097134ff3c332f xmlns="f8ef70f3-4e3d-42be-bd40-fbc1cacc151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0D2FD3-DEC5-4954-9ABB-A320BBE0E1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ef70f3-4e3d-42be-bd40-fbc1cacc1519"/>
    <ds:schemaRef ds:uri="5b799ec2-212c-48b5-b7ff-d14ec6cbce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A62075-B3C9-4A3A-AE06-3BDCC332E1EB}">
  <ds:schemaRefs>
    <ds:schemaRef ds:uri="http://schemas.openxmlformats.org/package/2006/metadata/core-properties"/>
    <ds:schemaRef ds:uri="http://schemas.microsoft.com/office/2006/documentManagement/types"/>
    <ds:schemaRef ds:uri="4f1b3885-7e45-4972-9ad6-ae2e248e21dd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59f4e87f-a7cf-4515-bab7-a1fc928e5fae"/>
    <ds:schemaRef ds:uri="http://www.w3.org/XML/1998/namespace"/>
    <ds:schemaRef ds:uri="http://purl.org/dc/dcmitype/"/>
    <ds:schemaRef ds:uri="5b799ec2-212c-48b5-b7ff-d14ec6cbce2b"/>
    <ds:schemaRef ds:uri="f8ef70f3-4e3d-42be-bd40-fbc1cacc1519"/>
  </ds:schemaRefs>
</ds:datastoreItem>
</file>

<file path=customXml/itemProps3.xml><?xml version="1.0" encoding="utf-8"?>
<ds:datastoreItem xmlns:ds="http://schemas.openxmlformats.org/officeDocument/2006/customXml" ds:itemID="{1429E140-4202-49FB-A08E-3710CA2F3A8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11813</TotalTime>
  <Words>1246</Words>
  <Application>Microsoft Office PowerPoint</Application>
  <PresentationFormat>Widescreen</PresentationFormat>
  <Paragraphs>240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Thème Office</vt:lpstr>
      <vt:lpstr>PowerPoint Presentation</vt:lpstr>
      <vt:lpstr>Introduction</vt:lpstr>
      <vt:lpstr>Steps in Completing the Application</vt:lpstr>
      <vt:lpstr>Overall Structure of the Folder Name</vt:lpstr>
      <vt:lpstr>Overall Structure of the File Name</vt:lpstr>
      <vt:lpstr>Folder Content and File Name</vt:lpstr>
      <vt:lpstr>Folder Content and File Name</vt:lpstr>
      <vt:lpstr>Folder Content and File Name</vt:lpstr>
      <vt:lpstr>Folder Content and File Name</vt:lpstr>
      <vt:lpstr>Notes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 W</dc:creator>
  <cp:lastModifiedBy>Kodijat, Ardito</cp:lastModifiedBy>
  <cp:revision>179</cp:revision>
  <dcterms:created xsi:type="dcterms:W3CDTF">2019-03-22T15:49:46Z</dcterms:created>
  <dcterms:modified xsi:type="dcterms:W3CDTF">2025-09-30T19:37:29Z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0x0101009354335BECF21B40B6CCFAE91E076EEB</vt:lpwstr>
  </property>
  <property fmtid="{D5CDD505-2E9C-101B-9397-08002B2CF9AE}" pid="3" name="_dlc_DocIdItemGuid">
    <vt:lpwstr>5c46f521-d66a-48f2-b4d3-7dd05baf4502</vt:lpwstr>
  </property>
  <property fmtid="{D5CDD505-2E9C-101B-9397-08002B2CF9AE}" pid="4" name="MediaServiceImageTags">
    <vt:lpwstr/>
  </property>
</Properties>
</file>