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18" r:id="rId5"/>
  </p:sldMasterIdLst>
  <p:notesMasterIdLst>
    <p:notesMasterId r:id="rId71"/>
  </p:notesMasterIdLst>
  <p:sldIdLst>
    <p:sldId id="263" r:id="rId6"/>
    <p:sldId id="317" r:id="rId7"/>
    <p:sldId id="257" r:id="rId8"/>
    <p:sldId id="895" r:id="rId9"/>
    <p:sldId id="960" r:id="rId10"/>
    <p:sldId id="959" r:id="rId11"/>
    <p:sldId id="896" r:id="rId12"/>
    <p:sldId id="685" r:id="rId13"/>
    <p:sldId id="918" r:id="rId14"/>
    <p:sldId id="696" r:id="rId15"/>
    <p:sldId id="941" r:id="rId16"/>
    <p:sldId id="289" r:id="rId17"/>
    <p:sldId id="290" r:id="rId18"/>
    <p:sldId id="932" r:id="rId19"/>
    <p:sldId id="919" r:id="rId20"/>
    <p:sldId id="933" r:id="rId21"/>
    <p:sldId id="962" r:id="rId22"/>
    <p:sldId id="967" r:id="rId23"/>
    <p:sldId id="968" r:id="rId24"/>
    <p:sldId id="921" r:id="rId25"/>
    <p:sldId id="965" r:id="rId26"/>
    <p:sldId id="964" r:id="rId27"/>
    <p:sldId id="894" r:id="rId28"/>
    <p:sldId id="963" r:id="rId29"/>
    <p:sldId id="942" r:id="rId30"/>
    <p:sldId id="966" r:id="rId31"/>
    <p:sldId id="934" r:id="rId32"/>
    <p:sldId id="276" r:id="rId33"/>
    <p:sldId id="881" r:id="rId34"/>
    <p:sldId id="954" r:id="rId35"/>
    <p:sldId id="277" r:id="rId36"/>
    <p:sldId id="278" r:id="rId37"/>
    <p:sldId id="799" r:id="rId38"/>
    <p:sldId id="771" r:id="rId39"/>
    <p:sldId id="943" r:id="rId40"/>
    <p:sldId id="947" r:id="rId41"/>
    <p:sldId id="935" r:id="rId42"/>
    <p:sldId id="269" r:id="rId43"/>
    <p:sldId id="955" r:id="rId44"/>
    <p:sldId id="956" r:id="rId45"/>
    <p:sldId id="923" r:id="rId46"/>
    <p:sldId id="363" r:id="rId47"/>
    <p:sldId id="373" r:id="rId48"/>
    <p:sldId id="369" r:id="rId49"/>
    <p:sldId id="969" r:id="rId50"/>
    <p:sldId id="970" r:id="rId51"/>
    <p:sldId id="948" r:id="rId52"/>
    <p:sldId id="928" r:id="rId53"/>
    <p:sldId id="927" r:id="rId54"/>
    <p:sldId id="929" r:id="rId55"/>
    <p:sldId id="936" r:id="rId56"/>
    <p:sldId id="841" r:id="rId57"/>
    <p:sldId id="842" r:id="rId58"/>
    <p:sldId id="945" r:id="rId59"/>
    <p:sldId id="971" r:id="rId60"/>
    <p:sldId id="937" r:id="rId61"/>
    <p:sldId id="297" r:id="rId62"/>
    <p:sldId id="951" r:id="rId63"/>
    <p:sldId id="302" r:id="rId64"/>
    <p:sldId id="952" r:id="rId65"/>
    <p:sldId id="306" r:id="rId66"/>
    <p:sldId id="899" r:id="rId67"/>
    <p:sldId id="972" r:id="rId68"/>
    <p:sldId id="920" r:id="rId69"/>
    <p:sldId id="262"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78"/>
    <p:restoredTop sz="83212" autoAdjust="0"/>
  </p:normalViewPr>
  <p:slideViewPr>
    <p:cSldViewPr snapToObjects="1">
      <p:cViewPr varScale="1">
        <p:scale>
          <a:sx n="61" d="100"/>
          <a:sy n="61" d="100"/>
        </p:scale>
        <p:origin x="1188" y="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56F48-1745-B245-8840-37E3C7509EFB}"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6E542-60E5-154C-914E-5FEDB6DD835C}" type="slidenum">
              <a:rPr lang="en-US" smtClean="0"/>
              <a:t>‹#›</a:t>
            </a:fld>
            <a:endParaRPr lang="en-US"/>
          </a:p>
        </p:txBody>
      </p:sp>
    </p:spTree>
    <p:extLst>
      <p:ext uri="{BB962C8B-B14F-4D97-AF65-F5344CB8AC3E}">
        <p14:creationId xmlns:p14="http://schemas.microsoft.com/office/powerpoint/2010/main" val="4254799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46B2728-07A5-424B-966D-DE4E722CE665}" type="slidenum">
              <a:rPr lang="en-US" smtClean="0"/>
              <a:pPr>
                <a:defRPr/>
              </a:pPr>
              <a:t>4</a:t>
            </a:fld>
            <a:endParaRPr lang="en-US" dirty="0"/>
          </a:p>
        </p:txBody>
      </p:sp>
    </p:spTree>
    <p:extLst>
      <p:ext uri="{BB962C8B-B14F-4D97-AF65-F5344CB8AC3E}">
        <p14:creationId xmlns:p14="http://schemas.microsoft.com/office/powerpoint/2010/main" val="710449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5989E-AF2B-4436-5808-C2BDADD68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A2603-0832-0776-0D91-732B78DB3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E14303-6AEE-62DB-F405-4CF2CFAEC9F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FC2A843-1406-EA83-C044-CBD505086A59}"/>
              </a:ext>
            </a:extLst>
          </p:cNvPr>
          <p:cNvSpPr>
            <a:spLocks noGrp="1"/>
          </p:cNvSpPr>
          <p:nvPr>
            <p:ph type="sldNum" sz="quarter" idx="5"/>
          </p:nvPr>
        </p:nvSpPr>
        <p:spPr/>
        <p:txBody>
          <a:bodyPr/>
          <a:lstStyle/>
          <a:p>
            <a:fld id="{A156E542-60E5-154C-914E-5FEDB6DD835C}" type="slidenum">
              <a:rPr lang="en-US" smtClean="0"/>
              <a:t>26</a:t>
            </a:fld>
            <a:endParaRPr lang="en-US"/>
          </a:p>
        </p:txBody>
      </p:sp>
    </p:spTree>
    <p:extLst>
      <p:ext uri="{BB962C8B-B14F-4D97-AF65-F5344CB8AC3E}">
        <p14:creationId xmlns:p14="http://schemas.microsoft.com/office/powerpoint/2010/main" val="1829504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24h 50 mins to rotate between the 2 tidal bulges</a:t>
            </a:r>
          </a:p>
        </p:txBody>
      </p:sp>
      <p:sp>
        <p:nvSpPr>
          <p:cNvPr id="4" name="Slide Number Placeholder 3"/>
          <p:cNvSpPr>
            <a:spLocks noGrp="1"/>
          </p:cNvSpPr>
          <p:nvPr>
            <p:ph type="sldNum" sz="quarter" idx="5"/>
          </p:nvPr>
        </p:nvSpPr>
        <p:spPr/>
        <p:txBody>
          <a:bodyPr/>
          <a:lstStyle/>
          <a:p>
            <a:pPr>
              <a:defRPr/>
            </a:pPr>
            <a:fld id="{646B2728-07A5-424B-966D-DE4E722CE665}" type="slidenum">
              <a:rPr lang="en-US" smtClean="0"/>
              <a:pPr>
                <a:defRPr/>
              </a:pPr>
              <a:t>28</a:t>
            </a:fld>
            <a:endParaRPr lang="en-US" dirty="0"/>
          </a:p>
        </p:txBody>
      </p:sp>
    </p:spTree>
    <p:extLst>
      <p:ext uri="{BB962C8B-B14F-4D97-AF65-F5344CB8AC3E}">
        <p14:creationId xmlns:p14="http://schemas.microsoft.com/office/powerpoint/2010/main" val="193916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03689F90-BC63-4300-9BC7-8B4E3AB95BE4}" type="slidenum">
              <a:rPr lang="en-GB" smtClean="0"/>
              <a:pPr/>
              <a:t>29</a:t>
            </a:fld>
            <a:endParaRPr lang="en-GB" dirty="0"/>
          </a:p>
        </p:txBody>
      </p:sp>
      <p:sp>
        <p:nvSpPr>
          <p:cNvPr id="11267" name="Rectangle 2"/>
          <p:cNvSpPr>
            <a:spLocks noGrp="1" noRot="1" noChangeAspect="1" noChangeArrowheads="1" noTextEdit="1"/>
          </p:cNvSpPr>
          <p:nvPr>
            <p:ph type="sldImg"/>
          </p:nvPr>
        </p:nvSpPr>
        <p:spPr>
          <a:xfrm>
            <a:off x="92075" y="746125"/>
            <a:ext cx="6626225" cy="3727450"/>
          </a:xfrm>
          <a:ln/>
        </p:spPr>
      </p:sp>
      <p:sp>
        <p:nvSpPr>
          <p:cNvPr id="11268" name="Rectangle 3"/>
          <p:cNvSpPr>
            <a:spLocks noGrp="1" noChangeArrowheads="1"/>
          </p:cNvSpPr>
          <p:nvPr>
            <p:ph type="body" idx="1"/>
          </p:nvPr>
        </p:nvSpPr>
        <p:spPr>
          <a:noFill/>
          <a:ln/>
        </p:spPr>
        <p:txBody>
          <a:bodyPr/>
          <a:lstStyle/>
          <a:p>
            <a:pPr eaLnBrk="1" hangingPunct="1"/>
            <a:r>
              <a:rPr lang="en-US" dirty="0"/>
              <a:t>Sidereal month – time taken for one revolution of Moon</a:t>
            </a:r>
            <a:r>
              <a:rPr lang="en-US" baseline="0" dirty="0"/>
              <a:t> around Earth (27.32 days) Anomalistic month is longer than sidereal because the perigee moves in the same direction as the moon is orbiting earth, so it takes longer to get there.</a:t>
            </a:r>
            <a:endParaRPr lang="en-US" dirty="0"/>
          </a:p>
          <a:p>
            <a:pPr eaLnBrk="1" hangingPunct="1"/>
            <a:r>
              <a:rPr lang="en-US" dirty="0"/>
              <a:t>Synodic month – time taken for the moon to complete one revolution</a:t>
            </a:r>
            <a:r>
              <a:rPr lang="en-US" baseline="0" dirty="0"/>
              <a:t> and </a:t>
            </a:r>
            <a:r>
              <a:rPr lang="en-US" dirty="0"/>
              <a:t>get back to the same place on Earth (29.53 days)</a:t>
            </a:r>
          </a:p>
          <a:p>
            <a:pPr eaLnBrk="1" hangingPunct="1"/>
            <a:r>
              <a:rPr lang="en-GB" dirty="0"/>
              <a:t>Lunar day</a:t>
            </a:r>
            <a:r>
              <a:rPr lang="en-GB" baseline="0" dirty="0"/>
              <a:t> – 24 hours 50 </a:t>
            </a:r>
            <a:r>
              <a:rPr lang="en-GB" baseline="0" dirty="0" err="1"/>
              <a:t>mins</a:t>
            </a:r>
            <a:endParaRPr lang="en-GB" baseline="0" dirty="0"/>
          </a:p>
          <a:p>
            <a:pPr eaLnBrk="1" hangingPunct="1"/>
            <a:r>
              <a:rPr lang="en-GB" baseline="0" dirty="0"/>
              <a:t>Solar day – 24 hours</a:t>
            </a:r>
            <a:endParaRPr lang="en-US" dirty="0"/>
          </a:p>
        </p:txBody>
      </p:sp>
    </p:spTree>
    <p:extLst>
      <p:ext uri="{BB962C8B-B14F-4D97-AF65-F5344CB8AC3E}">
        <p14:creationId xmlns:p14="http://schemas.microsoft.com/office/powerpoint/2010/main" val="2159210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03689F90-BC63-4300-9BC7-8B4E3AB95BE4}" type="slidenum">
              <a:rPr lang="en-GB" smtClean="0"/>
              <a:pPr/>
              <a:t>30</a:t>
            </a:fld>
            <a:endParaRPr lang="en-GB" dirty="0"/>
          </a:p>
        </p:txBody>
      </p:sp>
      <p:sp>
        <p:nvSpPr>
          <p:cNvPr id="11267" name="Rectangle 2"/>
          <p:cNvSpPr>
            <a:spLocks noGrp="1" noRot="1" noChangeAspect="1" noChangeArrowheads="1" noTextEdit="1"/>
          </p:cNvSpPr>
          <p:nvPr>
            <p:ph type="sldImg"/>
          </p:nvPr>
        </p:nvSpPr>
        <p:spPr>
          <a:xfrm>
            <a:off x="92075" y="746125"/>
            <a:ext cx="6626225" cy="3727450"/>
          </a:xfrm>
          <a:ln/>
        </p:spPr>
      </p:sp>
      <p:sp>
        <p:nvSpPr>
          <p:cNvPr id="11268" name="Rectangle 3"/>
          <p:cNvSpPr>
            <a:spLocks noGrp="1" noChangeArrowheads="1"/>
          </p:cNvSpPr>
          <p:nvPr>
            <p:ph type="body" idx="1"/>
          </p:nvPr>
        </p:nvSpPr>
        <p:spPr>
          <a:noFill/>
          <a:ln/>
        </p:spPr>
        <p:txBody>
          <a:bodyPr/>
          <a:lstStyle/>
          <a:p>
            <a:pPr eaLnBrk="1" hangingPunct="1"/>
            <a:r>
              <a:rPr lang="en-US" dirty="0"/>
              <a:t>Sidereal month – time taken for one revolution of Moon</a:t>
            </a:r>
            <a:r>
              <a:rPr lang="en-US" baseline="0" dirty="0"/>
              <a:t> around Earth (27.32 days) Anomalistic month is longer than sidereal because the perigee moves in the same direction as the moon is orbiting earth, so it takes longer to get there.</a:t>
            </a:r>
            <a:endParaRPr lang="en-US" dirty="0"/>
          </a:p>
          <a:p>
            <a:pPr eaLnBrk="1" hangingPunct="1"/>
            <a:r>
              <a:rPr lang="en-US" dirty="0"/>
              <a:t>Synodic month – time taken for the moon to complete one revolution</a:t>
            </a:r>
            <a:r>
              <a:rPr lang="en-US" baseline="0" dirty="0"/>
              <a:t> and </a:t>
            </a:r>
            <a:r>
              <a:rPr lang="en-US" dirty="0"/>
              <a:t>get back to the same place on Earth (29.53 days)</a:t>
            </a:r>
          </a:p>
          <a:p>
            <a:pPr eaLnBrk="1" hangingPunct="1"/>
            <a:r>
              <a:rPr lang="en-GB" dirty="0"/>
              <a:t>Lunar day</a:t>
            </a:r>
            <a:r>
              <a:rPr lang="en-GB" baseline="0" dirty="0"/>
              <a:t> – 24 hours 50 </a:t>
            </a:r>
            <a:r>
              <a:rPr lang="en-GB" baseline="0" dirty="0" err="1"/>
              <a:t>mins</a:t>
            </a:r>
            <a:endParaRPr lang="en-GB" baseline="0" dirty="0"/>
          </a:p>
          <a:p>
            <a:pPr eaLnBrk="1" hangingPunct="1"/>
            <a:r>
              <a:rPr lang="en-GB" baseline="0" dirty="0"/>
              <a:t>Solar day – 24 hours</a:t>
            </a:r>
            <a:endParaRPr lang="en-US" dirty="0"/>
          </a:p>
        </p:txBody>
      </p:sp>
    </p:spTree>
    <p:extLst>
      <p:ext uri="{BB962C8B-B14F-4D97-AF65-F5344CB8AC3E}">
        <p14:creationId xmlns:p14="http://schemas.microsoft.com/office/powerpoint/2010/main" val="2339435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46B2728-07A5-424B-966D-DE4E722CE665}" type="slidenum">
              <a:rPr lang="en-US" smtClean="0"/>
              <a:pPr>
                <a:defRPr/>
              </a:pPr>
              <a:t>31</a:t>
            </a:fld>
            <a:endParaRPr lang="en-US" dirty="0"/>
          </a:p>
        </p:txBody>
      </p:sp>
    </p:spTree>
    <p:extLst>
      <p:ext uri="{BB962C8B-B14F-4D97-AF65-F5344CB8AC3E}">
        <p14:creationId xmlns:p14="http://schemas.microsoft.com/office/powerpoint/2010/main" val="1992273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46B2728-07A5-424B-966D-DE4E722CE665}" type="slidenum">
              <a:rPr lang="en-US" smtClean="0"/>
              <a:pPr>
                <a:defRPr/>
              </a:pPr>
              <a:t>32</a:t>
            </a:fld>
            <a:endParaRPr lang="en-US" dirty="0"/>
          </a:p>
        </p:txBody>
      </p:sp>
    </p:spTree>
    <p:extLst>
      <p:ext uri="{BB962C8B-B14F-4D97-AF65-F5344CB8AC3E}">
        <p14:creationId xmlns:p14="http://schemas.microsoft.com/office/powerpoint/2010/main" val="1402251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O1+K1/M2+S2</a:t>
            </a:r>
          </a:p>
        </p:txBody>
      </p:sp>
      <p:sp>
        <p:nvSpPr>
          <p:cNvPr id="4" name="Slide Number Placeholder 3"/>
          <p:cNvSpPr>
            <a:spLocks noGrp="1"/>
          </p:cNvSpPr>
          <p:nvPr>
            <p:ph type="sldNum" sz="quarter" idx="5"/>
          </p:nvPr>
        </p:nvSpPr>
        <p:spPr/>
        <p:txBody>
          <a:bodyPr/>
          <a:lstStyle/>
          <a:p>
            <a:fld id="{A156E542-60E5-154C-914E-5FEDB6DD835C}" type="slidenum">
              <a:rPr lang="en-US" smtClean="0"/>
              <a:t>35</a:t>
            </a:fld>
            <a:endParaRPr lang="en-US"/>
          </a:p>
        </p:txBody>
      </p:sp>
    </p:spTree>
    <p:extLst>
      <p:ext uri="{BB962C8B-B14F-4D97-AF65-F5344CB8AC3E}">
        <p14:creationId xmlns:p14="http://schemas.microsoft.com/office/powerpoint/2010/main" val="884387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56E542-60E5-154C-914E-5FEDB6DD835C}" type="slidenum">
              <a:rPr lang="en-US" smtClean="0"/>
              <a:t>38</a:t>
            </a:fld>
            <a:endParaRPr lang="en-US"/>
          </a:p>
        </p:txBody>
      </p:sp>
    </p:spTree>
    <p:extLst>
      <p:ext uri="{BB962C8B-B14F-4D97-AF65-F5344CB8AC3E}">
        <p14:creationId xmlns:p14="http://schemas.microsoft.com/office/powerpoint/2010/main" val="3071689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56E542-60E5-154C-914E-5FEDB6DD835C}" type="slidenum">
              <a:rPr lang="en-US" smtClean="0"/>
              <a:t>40</a:t>
            </a:fld>
            <a:endParaRPr lang="en-US"/>
          </a:p>
        </p:txBody>
      </p:sp>
    </p:spTree>
    <p:extLst>
      <p:ext uri="{BB962C8B-B14F-4D97-AF65-F5344CB8AC3E}">
        <p14:creationId xmlns:p14="http://schemas.microsoft.com/office/powerpoint/2010/main" val="879421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8E66C51A-581F-4DD5-9A1C-8710A6A780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a:extLst>
              <a:ext uri="{FF2B5EF4-FFF2-40B4-BE49-F238E27FC236}">
                <a16:creationId xmlns:a16="http://schemas.microsoft.com/office/drawing/2014/main" id="{DBAF3BE4-F1C0-426C-A40D-444B8104EC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Houses in New Orleans are seen under water Sept. 5, 2005, after Hurricane Katrina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4DD81-691D-C434-AA8D-F0149A04E1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D7F7D-F7BB-1F51-A080-384FBA52221C}"/>
              </a:ext>
            </a:extLst>
          </p:cNvPr>
          <p:cNvSpPr>
            <a:spLocks noGrp="1" noRot="1" noChangeAspect="1"/>
          </p:cNvSpPr>
          <p:nvPr>
            <p:ph type="sldImg"/>
          </p:nvPr>
        </p:nvSpPr>
        <p:spPr>
          <a:xfrm>
            <a:off x="92075" y="746125"/>
            <a:ext cx="6626225" cy="3727450"/>
          </a:xfrm>
        </p:spPr>
      </p:sp>
      <p:sp>
        <p:nvSpPr>
          <p:cNvPr id="3" name="Notes Placeholder 2">
            <a:extLst>
              <a:ext uri="{FF2B5EF4-FFF2-40B4-BE49-F238E27FC236}">
                <a16:creationId xmlns:a16="http://schemas.microsoft.com/office/drawing/2014/main" id="{6A204F7E-1BC9-0DD4-7462-EF77C9D3250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7518450-C11D-8733-9146-47C2DFFE5631}"/>
              </a:ext>
            </a:extLst>
          </p:cNvPr>
          <p:cNvSpPr>
            <a:spLocks noGrp="1"/>
          </p:cNvSpPr>
          <p:nvPr>
            <p:ph type="sldNum" sz="quarter" idx="10"/>
          </p:nvPr>
        </p:nvSpPr>
        <p:spPr/>
        <p:txBody>
          <a:bodyPr/>
          <a:lstStyle/>
          <a:p>
            <a:pPr>
              <a:defRPr/>
            </a:pPr>
            <a:fld id="{646B2728-07A5-424B-966D-DE4E722CE665}" type="slidenum">
              <a:rPr lang="en-US" smtClean="0"/>
              <a:pPr>
                <a:defRPr/>
              </a:pPr>
              <a:t>5</a:t>
            </a:fld>
            <a:endParaRPr lang="en-US" dirty="0"/>
          </a:p>
        </p:txBody>
      </p:sp>
    </p:spTree>
    <p:extLst>
      <p:ext uri="{BB962C8B-B14F-4D97-AF65-F5344CB8AC3E}">
        <p14:creationId xmlns:p14="http://schemas.microsoft.com/office/powerpoint/2010/main" val="3893859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4D0E6BC7-0F14-44BA-ABC0-C65AAB7A99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38E5FB63-8028-4892-99F5-C2F548E4EB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D6F6BFAD-DE9F-47EB-9CEF-0F44C4DC607C}"/>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6264855-B553-49A4-9E01-EBC346D707B7}" type="slidenum">
              <a:rPr lang="en-US" altLang="en-US">
                <a:latin typeface="Calibri" panose="020F0502020204030204" pitchFamily="34" charset="0"/>
              </a:rPr>
              <a:pPr eaLnBrk="1" hangingPunct="1"/>
              <a:t>44</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92075" y="746125"/>
            <a:ext cx="6626225" cy="3727450"/>
          </a:xfrm>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The 1953 North Sea storm surge is an example of what can happen when there is no early warning system.</a:t>
            </a:r>
          </a:p>
          <a:p>
            <a:r>
              <a:rPr lang="en-GB" altLang="en-US" dirty="0"/>
              <a:t>Northerly winds associated with a low pressure system entered North Sea. 307 people died in UK, 1800 in Netherlands and ~300 at sea. </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63">
              <a:defRPr sz="2400">
                <a:solidFill>
                  <a:schemeClr val="tx1"/>
                </a:solidFill>
                <a:latin typeface="Times New Roman" pitchFamily="18" charset="0"/>
              </a:defRPr>
            </a:lvl1pPr>
            <a:lvl2pPr marL="733515" indent="-282121" defTabSz="923163">
              <a:defRPr sz="2400">
                <a:solidFill>
                  <a:schemeClr val="tx1"/>
                </a:solidFill>
                <a:latin typeface="Times New Roman" pitchFamily="18" charset="0"/>
              </a:defRPr>
            </a:lvl2pPr>
            <a:lvl3pPr marL="1128484" indent="-225697" defTabSz="923163">
              <a:defRPr sz="2400">
                <a:solidFill>
                  <a:schemeClr val="tx1"/>
                </a:solidFill>
                <a:latin typeface="Times New Roman" pitchFamily="18" charset="0"/>
              </a:defRPr>
            </a:lvl3pPr>
            <a:lvl4pPr marL="1579877" indent="-225697" defTabSz="923163">
              <a:defRPr sz="2400">
                <a:solidFill>
                  <a:schemeClr val="tx1"/>
                </a:solidFill>
                <a:latin typeface="Times New Roman" pitchFamily="18" charset="0"/>
              </a:defRPr>
            </a:lvl4pPr>
            <a:lvl5pPr marL="2031271" indent="-225697" defTabSz="923163">
              <a:defRPr sz="2400">
                <a:solidFill>
                  <a:schemeClr val="tx1"/>
                </a:solidFill>
                <a:latin typeface="Times New Roman" pitchFamily="18" charset="0"/>
              </a:defRPr>
            </a:lvl5pPr>
            <a:lvl6pPr marL="2482665" indent="-225697" defTabSz="923163" eaLnBrk="0" fontAlgn="base" hangingPunct="0">
              <a:spcBef>
                <a:spcPct val="20000"/>
              </a:spcBef>
              <a:spcAft>
                <a:spcPct val="0"/>
              </a:spcAft>
              <a:defRPr sz="2400">
                <a:solidFill>
                  <a:schemeClr val="tx1"/>
                </a:solidFill>
                <a:latin typeface="Times New Roman" pitchFamily="18" charset="0"/>
              </a:defRPr>
            </a:lvl6pPr>
            <a:lvl7pPr marL="2934058" indent="-225697" defTabSz="923163" eaLnBrk="0" fontAlgn="base" hangingPunct="0">
              <a:spcBef>
                <a:spcPct val="20000"/>
              </a:spcBef>
              <a:spcAft>
                <a:spcPct val="0"/>
              </a:spcAft>
              <a:defRPr sz="2400">
                <a:solidFill>
                  <a:schemeClr val="tx1"/>
                </a:solidFill>
                <a:latin typeface="Times New Roman" pitchFamily="18" charset="0"/>
              </a:defRPr>
            </a:lvl7pPr>
            <a:lvl8pPr marL="3385452" indent="-225697" defTabSz="923163" eaLnBrk="0" fontAlgn="base" hangingPunct="0">
              <a:spcBef>
                <a:spcPct val="20000"/>
              </a:spcBef>
              <a:spcAft>
                <a:spcPct val="0"/>
              </a:spcAft>
              <a:defRPr sz="2400">
                <a:solidFill>
                  <a:schemeClr val="tx1"/>
                </a:solidFill>
                <a:latin typeface="Times New Roman" pitchFamily="18" charset="0"/>
              </a:defRPr>
            </a:lvl8pPr>
            <a:lvl9pPr marL="3836845" indent="-225697" defTabSz="923163" eaLnBrk="0" fontAlgn="base" hangingPunct="0">
              <a:spcBef>
                <a:spcPct val="20000"/>
              </a:spcBef>
              <a:spcAft>
                <a:spcPct val="0"/>
              </a:spcAft>
              <a:defRPr sz="2400">
                <a:solidFill>
                  <a:schemeClr val="tx1"/>
                </a:solidFill>
                <a:latin typeface="Times New Roman" pitchFamily="18" charset="0"/>
              </a:defRPr>
            </a:lvl9pPr>
          </a:lstStyle>
          <a:p>
            <a:fld id="{EF666A13-5804-4DA4-8036-30A05BAB0040}" type="slidenum">
              <a:rPr lang="en-US" altLang="en-US" sz="1200"/>
              <a:pPr/>
              <a:t>48</a:t>
            </a:fld>
            <a:endParaRPr lang="en-US" altLang="en-US" sz="1200" dirty="0"/>
          </a:p>
        </p:txBody>
      </p:sp>
    </p:spTree>
    <p:extLst>
      <p:ext uri="{BB962C8B-B14F-4D97-AF65-F5344CB8AC3E}">
        <p14:creationId xmlns:p14="http://schemas.microsoft.com/office/powerpoint/2010/main" val="3256027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92075" y="746125"/>
            <a:ext cx="6626225" cy="3727450"/>
          </a:xfrm>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The 1953 North Sea storm surge is an example of what can happen when there is no early warning system.</a:t>
            </a:r>
          </a:p>
          <a:p>
            <a:r>
              <a:rPr lang="en-GB" altLang="en-US" dirty="0"/>
              <a:t>Northerly winds associated with a low pressure system entered North Sea. 307 people died in UK, 1800 in Netherlands and ~300 at sea. </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63">
              <a:defRPr sz="2400">
                <a:solidFill>
                  <a:schemeClr val="tx1"/>
                </a:solidFill>
                <a:latin typeface="Times New Roman" pitchFamily="18" charset="0"/>
              </a:defRPr>
            </a:lvl1pPr>
            <a:lvl2pPr marL="733515" indent="-282121" defTabSz="923163">
              <a:defRPr sz="2400">
                <a:solidFill>
                  <a:schemeClr val="tx1"/>
                </a:solidFill>
                <a:latin typeface="Times New Roman" pitchFamily="18" charset="0"/>
              </a:defRPr>
            </a:lvl2pPr>
            <a:lvl3pPr marL="1128484" indent="-225697" defTabSz="923163">
              <a:defRPr sz="2400">
                <a:solidFill>
                  <a:schemeClr val="tx1"/>
                </a:solidFill>
                <a:latin typeface="Times New Roman" pitchFamily="18" charset="0"/>
              </a:defRPr>
            </a:lvl3pPr>
            <a:lvl4pPr marL="1579877" indent="-225697" defTabSz="923163">
              <a:defRPr sz="2400">
                <a:solidFill>
                  <a:schemeClr val="tx1"/>
                </a:solidFill>
                <a:latin typeface="Times New Roman" pitchFamily="18" charset="0"/>
              </a:defRPr>
            </a:lvl4pPr>
            <a:lvl5pPr marL="2031271" indent="-225697" defTabSz="923163">
              <a:defRPr sz="2400">
                <a:solidFill>
                  <a:schemeClr val="tx1"/>
                </a:solidFill>
                <a:latin typeface="Times New Roman" pitchFamily="18" charset="0"/>
              </a:defRPr>
            </a:lvl5pPr>
            <a:lvl6pPr marL="2482665" indent="-225697" defTabSz="923163" eaLnBrk="0" fontAlgn="base" hangingPunct="0">
              <a:spcBef>
                <a:spcPct val="20000"/>
              </a:spcBef>
              <a:spcAft>
                <a:spcPct val="0"/>
              </a:spcAft>
              <a:defRPr sz="2400">
                <a:solidFill>
                  <a:schemeClr val="tx1"/>
                </a:solidFill>
                <a:latin typeface="Times New Roman" pitchFamily="18" charset="0"/>
              </a:defRPr>
            </a:lvl6pPr>
            <a:lvl7pPr marL="2934058" indent="-225697" defTabSz="923163" eaLnBrk="0" fontAlgn="base" hangingPunct="0">
              <a:spcBef>
                <a:spcPct val="20000"/>
              </a:spcBef>
              <a:spcAft>
                <a:spcPct val="0"/>
              </a:spcAft>
              <a:defRPr sz="2400">
                <a:solidFill>
                  <a:schemeClr val="tx1"/>
                </a:solidFill>
                <a:latin typeface="Times New Roman" pitchFamily="18" charset="0"/>
              </a:defRPr>
            </a:lvl7pPr>
            <a:lvl8pPr marL="3385452" indent="-225697" defTabSz="923163" eaLnBrk="0" fontAlgn="base" hangingPunct="0">
              <a:spcBef>
                <a:spcPct val="20000"/>
              </a:spcBef>
              <a:spcAft>
                <a:spcPct val="0"/>
              </a:spcAft>
              <a:defRPr sz="2400">
                <a:solidFill>
                  <a:schemeClr val="tx1"/>
                </a:solidFill>
                <a:latin typeface="Times New Roman" pitchFamily="18" charset="0"/>
              </a:defRPr>
            </a:lvl8pPr>
            <a:lvl9pPr marL="3836845" indent="-225697" defTabSz="923163" eaLnBrk="0" fontAlgn="base" hangingPunct="0">
              <a:spcBef>
                <a:spcPct val="20000"/>
              </a:spcBef>
              <a:spcAft>
                <a:spcPct val="0"/>
              </a:spcAft>
              <a:defRPr sz="2400">
                <a:solidFill>
                  <a:schemeClr val="tx1"/>
                </a:solidFill>
                <a:latin typeface="Times New Roman" pitchFamily="18" charset="0"/>
              </a:defRPr>
            </a:lvl9pPr>
          </a:lstStyle>
          <a:p>
            <a:fld id="{EF666A13-5804-4DA4-8036-30A05BAB0040}" type="slidenum">
              <a:rPr lang="en-US" altLang="en-US" sz="1200"/>
              <a:pPr/>
              <a:t>49</a:t>
            </a:fld>
            <a:endParaRPr lang="en-US" altLang="en-US" sz="1200" dirty="0"/>
          </a:p>
        </p:txBody>
      </p:sp>
    </p:spTree>
    <p:extLst>
      <p:ext uri="{BB962C8B-B14F-4D97-AF65-F5344CB8AC3E}">
        <p14:creationId xmlns:p14="http://schemas.microsoft.com/office/powerpoint/2010/main" val="1432396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92075" y="746125"/>
            <a:ext cx="6626225" cy="3727450"/>
          </a:xfrm>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63">
              <a:defRPr sz="2400">
                <a:solidFill>
                  <a:schemeClr val="tx1"/>
                </a:solidFill>
                <a:latin typeface="Times New Roman" pitchFamily="18" charset="0"/>
              </a:defRPr>
            </a:lvl1pPr>
            <a:lvl2pPr marL="733515" indent="-282121" defTabSz="923163">
              <a:defRPr sz="2400">
                <a:solidFill>
                  <a:schemeClr val="tx1"/>
                </a:solidFill>
                <a:latin typeface="Times New Roman" pitchFamily="18" charset="0"/>
              </a:defRPr>
            </a:lvl2pPr>
            <a:lvl3pPr marL="1128484" indent="-225697" defTabSz="923163">
              <a:defRPr sz="2400">
                <a:solidFill>
                  <a:schemeClr val="tx1"/>
                </a:solidFill>
                <a:latin typeface="Times New Roman" pitchFamily="18" charset="0"/>
              </a:defRPr>
            </a:lvl3pPr>
            <a:lvl4pPr marL="1579877" indent="-225697" defTabSz="923163">
              <a:defRPr sz="2400">
                <a:solidFill>
                  <a:schemeClr val="tx1"/>
                </a:solidFill>
                <a:latin typeface="Times New Roman" pitchFamily="18" charset="0"/>
              </a:defRPr>
            </a:lvl4pPr>
            <a:lvl5pPr marL="2031271" indent="-225697" defTabSz="923163">
              <a:defRPr sz="2400">
                <a:solidFill>
                  <a:schemeClr val="tx1"/>
                </a:solidFill>
                <a:latin typeface="Times New Roman" pitchFamily="18" charset="0"/>
              </a:defRPr>
            </a:lvl5pPr>
            <a:lvl6pPr marL="2482665" indent="-225697" defTabSz="923163" eaLnBrk="0" fontAlgn="base" hangingPunct="0">
              <a:spcBef>
                <a:spcPct val="20000"/>
              </a:spcBef>
              <a:spcAft>
                <a:spcPct val="0"/>
              </a:spcAft>
              <a:defRPr sz="2400">
                <a:solidFill>
                  <a:schemeClr val="tx1"/>
                </a:solidFill>
                <a:latin typeface="Times New Roman" pitchFamily="18" charset="0"/>
              </a:defRPr>
            </a:lvl6pPr>
            <a:lvl7pPr marL="2934058" indent="-225697" defTabSz="923163" eaLnBrk="0" fontAlgn="base" hangingPunct="0">
              <a:spcBef>
                <a:spcPct val="20000"/>
              </a:spcBef>
              <a:spcAft>
                <a:spcPct val="0"/>
              </a:spcAft>
              <a:defRPr sz="2400">
                <a:solidFill>
                  <a:schemeClr val="tx1"/>
                </a:solidFill>
                <a:latin typeface="Times New Roman" pitchFamily="18" charset="0"/>
              </a:defRPr>
            </a:lvl7pPr>
            <a:lvl8pPr marL="3385452" indent="-225697" defTabSz="923163" eaLnBrk="0" fontAlgn="base" hangingPunct="0">
              <a:spcBef>
                <a:spcPct val="20000"/>
              </a:spcBef>
              <a:spcAft>
                <a:spcPct val="0"/>
              </a:spcAft>
              <a:defRPr sz="2400">
                <a:solidFill>
                  <a:schemeClr val="tx1"/>
                </a:solidFill>
                <a:latin typeface="Times New Roman" pitchFamily="18" charset="0"/>
              </a:defRPr>
            </a:lvl8pPr>
            <a:lvl9pPr marL="3836845" indent="-225697" defTabSz="923163" eaLnBrk="0" fontAlgn="base" hangingPunct="0">
              <a:spcBef>
                <a:spcPct val="20000"/>
              </a:spcBef>
              <a:spcAft>
                <a:spcPct val="0"/>
              </a:spcAft>
              <a:defRPr sz="2400">
                <a:solidFill>
                  <a:schemeClr val="tx1"/>
                </a:solidFill>
                <a:latin typeface="Times New Roman" pitchFamily="18" charset="0"/>
              </a:defRPr>
            </a:lvl9pPr>
          </a:lstStyle>
          <a:p>
            <a:fld id="{EF666A13-5804-4DA4-8036-30A05BAB0040}" type="slidenum">
              <a:rPr lang="en-US" altLang="en-US" sz="1200"/>
              <a:pPr/>
              <a:t>50</a:t>
            </a:fld>
            <a:endParaRPr lang="en-US" altLang="en-US" sz="1200" dirty="0"/>
          </a:p>
        </p:txBody>
      </p:sp>
    </p:spTree>
    <p:extLst>
      <p:ext uri="{BB962C8B-B14F-4D97-AF65-F5344CB8AC3E}">
        <p14:creationId xmlns:p14="http://schemas.microsoft.com/office/powerpoint/2010/main" val="291530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 - Relative to 1850 to 1900</a:t>
            </a:r>
          </a:p>
        </p:txBody>
      </p:sp>
      <p:sp>
        <p:nvSpPr>
          <p:cNvPr id="4" name="Slide Number Placeholder 3"/>
          <p:cNvSpPr>
            <a:spLocks noGrp="1"/>
          </p:cNvSpPr>
          <p:nvPr>
            <p:ph type="sldNum" sz="quarter" idx="5"/>
          </p:nvPr>
        </p:nvSpPr>
        <p:spPr/>
        <p:txBody>
          <a:bodyPr/>
          <a:lstStyle/>
          <a:p>
            <a:fld id="{A156E542-60E5-154C-914E-5FEDB6DD835C}" type="slidenum">
              <a:rPr lang="en-US" smtClean="0"/>
              <a:t>57</a:t>
            </a:fld>
            <a:endParaRPr lang="en-US"/>
          </a:p>
        </p:txBody>
      </p:sp>
    </p:spTree>
    <p:extLst>
      <p:ext uri="{BB962C8B-B14F-4D97-AF65-F5344CB8AC3E}">
        <p14:creationId xmlns:p14="http://schemas.microsoft.com/office/powerpoint/2010/main" val="2716354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 - Relative to 1850 to 1900</a:t>
            </a:r>
          </a:p>
        </p:txBody>
      </p:sp>
      <p:sp>
        <p:nvSpPr>
          <p:cNvPr id="4" name="Slide Number Placeholder 3"/>
          <p:cNvSpPr>
            <a:spLocks noGrp="1"/>
          </p:cNvSpPr>
          <p:nvPr>
            <p:ph type="sldNum" sz="quarter" idx="5"/>
          </p:nvPr>
        </p:nvSpPr>
        <p:spPr/>
        <p:txBody>
          <a:bodyPr/>
          <a:lstStyle/>
          <a:p>
            <a:fld id="{A156E542-60E5-154C-914E-5FEDB6DD835C}" type="slidenum">
              <a:rPr lang="en-US" smtClean="0"/>
              <a:t>58</a:t>
            </a:fld>
            <a:endParaRPr lang="en-US"/>
          </a:p>
        </p:txBody>
      </p:sp>
    </p:spTree>
    <p:extLst>
      <p:ext uri="{BB962C8B-B14F-4D97-AF65-F5344CB8AC3E}">
        <p14:creationId xmlns:p14="http://schemas.microsoft.com/office/powerpoint/2010/main" val="107774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the end of the century Global mean SLR of 44-76m by 2100 under intermediate GHG scenario.  SLR is committed to for centuries because lag in ocean warming. </a:t>
            </a:r>
            <a:r>
              <a:rPr lang="en-GB" sz="1200" b="0" i="0" kern="1200" dirty="0">
                <a:solidFill>
                  <a:schemeClr val="tx1"/>
                </a:solidFill>
                <a:effectLst/>
                <a:latin typeface="+mn-lt"/>
                <a:ea typeface="+mn-ea"/>
                <a:cs typeface="+mn-cs"/>
              </a:rPr>
              <a:t>AR6)</a:t>
            </a:r>
            <a:endParaRPr lang="en-GB" dirty="0"/>
          </a:p>
        </p:txBody>
      </p:sp>
      <p:sp>
        <p:nvSpPr>
          <p:cNvPr id="4" name="Slide Number Placeholder 3"/>
          <p:cNvSpPr>
            <a:spLocks noGrp="1"/>
          </p:cNvSpPr>
          <p:nvPr>
            <p:ph type="sldNum" sz="quarter" idx="5"/>
          </p:nvPr>
        </p:nvSpPr>
        <p:spPr/>
        <p:txBody>
          <a:bodyPr/>
          <a:lstStyle/>
          <a:p>
            <a:fld id="{A156E542-60E5-154C-914E-5FEDB6DD835C}" type="slidenum">
              <a:rPr lang="en-US" smtClean="0"/>
              <a:t>59</a:t>
            </a:fld>
            <a:endParaRPr lang="en-US"/>
          </a:p>
        </p:txBody>
      </p:sp>
    </p:spTree>
    <p:extLst>
      <p:ext uri="{BB962C8B-B14F-4D97-AF65-F5344CB8AC3E}">
        <p14:creationId xmlns:p14="http://schemas.microsoft.com/office/powerpoint/2010/main" val="349908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the end of the century Global mean SLR of 44-76m by 2100 under intermediate GHG scenario.  SLR is committed to for centuries because lag in ocean warming. </a:t>
            </a:r>
            <a:r>
              <a:rPr lang="en-GB" sz="1200" b="0" i="0" kern="1200" dirty="0">
                <a:solidFill>
                  <a:schemeClr val="tx1"/>
                </a:solidFill>
                <a:effectLst/>
                <a:latin typeface="+mn-lt"/>
                <a:ea typeface="+mn-ea"/>
                <a:cs typeface="+mn-cs"/>
              </a:rPr>
              <a:t>AR6)</a:t>
            </a:r>
            <a:endParaRPr lang="en-GB" dirty="0"/>
          </a:p>
        </p:txBody>
      </p:sp>
      <p:sp>
        <p:nvSpPr>
          <p:cNvPr id="4" name="Slide Number Placeholder 3"/>
          <p:cNvSpPr>
            <a:spLocks noGrp="1"/>
          </p:cNvSpPr>
          <p:nvPr>
            <p:ph type="sldNum" sz="quarter" idx="5"/>
          </p:nvPr>
        </p:nvSpPr>
        <p:spPr/>
        <p:txBody>
          <a:bodyPr/>
          <a:lstStyle/>
          <a:p>
            <a:fld id="{A156E542-60E5-154C-914E-5FEDB6DD835C}" type="slidenum">
              <a:rPr lang="en-US" smtClean="0"/>
              <a:t>60</a:t>
            </a:fld>
            <a:endParaRPr lang="en-US"/>
          </a:p>
        </p:txBody>
      </p:sp>
    </p:spTree>
    <p:extLst>
      <p:ext uri="{BB962C8B-B14F-4D97-AF65-F5344CB8AC3E}">
        <p14:creationId xmlns:p14="http://schemas.microsoft.com/office/powerpoint/2010/main" val="776308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0" i="0" dirty="0">
                <a:solidFill>
                  <a:srgbClr val="333333"/>
                </a:solidFill>
                <a:effectLst/>
                <a:latin typeface="Open Sans" panose="020B0606030504020204" pitchFamily="34" charset="0"/>
              </a:rPr>
              <a:t>Uptake of heat isn’t uniform, neither are changes in winds and atmospheric pressure etc. These affect water density and ocean circulation.</a:t>
            </a:r>
            <a:endParaRPr lang="en-GB" alt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B9276A-8BAA-43FB-98F8-9A04E5EEEA3C}" type="slidenum">
              <a:rPr lang="en-US" altLang="en-US" smtClean="0"/>
              <a:pPr>
                <a:spcBef>
                  <a:spcPct val="0"/>
                </a:spcBef>
              </a:pPr>
              <a:t>61</a:t>
            </a:fld>
            <a:endParaRPr lang="en-US" altLang="en-US"/>
          </a:p>
        </p:txBody>
      </p:sp>
    </p:spTree>
    <p:extLst>
      <p:ext uri="{BB962C8B-B14F-4D97-AF65-F5344CB8AC3E}">
        <p14:creationId xmlns:p14="http://schemas.microsoft.com/office/powerpoint/2010/main" val="788950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Tree>
    <p:extLst>
      <p:ext uri="{BB962C8B-B14F-4D97-AF65-F5344CB8AC3E}">
        <p14:creationId xmlns:p14="http://schemas.microsoft.com/office/powerpoint/2010/main" val="256283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6E570-2EC9-1EDB-97FE-57C65A7B2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DE10C5-2E8B-71C3-49B7-C070DF977751}"/>
              </a:ext>
            </a:extLst>
          </p:cNvPr>
          <p:cNvSpPr>
            <a:spLocks noGrp="1" noRot="1" noChangeAspect="1"/>
          </p:cNvSpPr>
          <p:nvPr>
            <p:ph type="sldImg"/>
          </p:nvPr>
        </p:nvSpPr>
        <p:spPr>
          <a:xfrm>
            <a:off x="92075" y="746125"/>
            <a:ext cx="6626225" cy="3727450"/>
          </a:xfrm>
        </p:spPr>
      </p:sp>
      <p:sp>
        <p:nvSpPr>
          <p:cNvPr id="3" name="Notes Placeholder 2">
            <a:extLst>
              <a:ext uri="{FF2B5EF4-FFF2-40B4-BE49-F238E27FC236}">
                <a16:creationId xmlns:a16="http://schemas.microsoft.com/office/drawing/2014/main" id="{40EC8553-BCE2-A134-7BE3-C3DC3095074C}"/>
              </a:ext>
            </a:extLst>
          </p:cNvPr>
          <p:cNvSpPr>
            <a:spLocks noGrp="1"/>
          </p:cNvSpPr>
          <p:nvPr>
            <p:ph type="body" idx="1"/>
          </p:nvPr>
        </p:nvSpPr>
        <p:spPr/>
        <p:txBody>
          <a:bodyPr/>
          <a:lstStyle/>
          <a:p>
            <a:r>
              <a:rPr lang="en-GB" dirty="0"/>
              <a:t>Tsunamis are long waves, with speed related to ocean depth. In deep</a:t>
            </a:r>
            <a:r>
              <a:rPr lang="en-GB" baseline="0" dirty="0"/>
              <a:t> water they have small amplitude, but on reaching shallow water, speed reduces and kinetic energy is converted to potential energy resulting in an increase in wave height, just like waves breaking on the shore.</a:t>
            </a:r>
            <a:endParaRPr lang="en-GB" dirty="0"/>
          </a:p>
        </p:txBody>
      </p:sp>
      <p:sp>
        <p:nvSpPr>
          <p:cNvPr id="4" name="Slide Number Placeholder 3">
            <a:extLst>
              <a:ext uri="{FF2B5EF4-FFF2-40B4-BE49-F238E27FC236}">
                <a16:creationId xmlns:a16="http://schemas.microsoft.com/office/drawing/2014/main" id="{B7ABD03A-8A64-F002-4CC0-694FEEF13918}"/>
              </a:ext>
            </a:extLst>
          </p:cNvPr>
          <p:cNvSpPr>
            <a:spLocks noGrp="1"/>
          </p:cNvSpPr>
          <p:nvPr>
            <p:ph type="sldNum" sz="quarter" idx="10"/>
          </p:nvPr>
        </p:nvSpPr>
        <p:spPr/>
        <p:txBody>
          <a:bodyPr/>
          <a:lstStyle/>
          <a:p>
            <a:pPr>
              <a:defRPr/>
            </a:pPr>
            <a:fld id="{646B2728-07A5-424B-966D-DE4E722CE665}" type="slidenum">
              <a:rPr lang="en-US" smtClean="0"/>
              <a:pPr>
                <a:defRPr/>
              </a:pPr>
              <a:t>6</a:t>
            </a:fld>
            <a:endParaRPr lang="en-US" dirty="0"/>
          </a:p>
        </p:txBody>
      </p:sp>
    </p:spTree>
    <p:extLst>
      <p:ext uri="{BB962C8B-B14F-4D97-AF65-F5344CB8AC3E}">
        <p14:creationId xmlns:p14="http://schemas.microsoft.com/office/powerpoint/2010/main" val="337540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Model projection for tides by 2050 for sea level rises of between 0.1 and 0.3m</a:t>
            </a:r>
          </a:p>
        </p:txBody>
      </p:sp>
      <p:sp>
        <p:nvSpPr>
          <p:cNvPr id="4" name="Slide Number Placeholder 3"/>
          <p:cNvSpPr>
            <a:spLocks noGrp="1"/>
          </p:cNvSpPr>
          <p:nvPr>
            <p:ph type="sldNum" sz="quarter" idx="5"/>
          </p:nvPr>
        </p:nvSpPr>
        <p:spPr/>
        <p:txBody>
          <a:bodyPr/>
          <a:lstStyle/>
          <a:p>
            <a:fld id="{A156E542-60E5-154C-914E-5FEDB6DD835C}" type="slidenum">
              <a:rPr lang="en-US" smtClean="0"/>
              <a:t>64</a:t>
            </a:fld>
            <a:endParaRPr lang="en-US"/>
          </a:p>
        </p:txBody>
      </p:sp>
    </p:spTree>
    <p:extLst>
      <p:ext uri="{BB962C8B-B14F-4D97-AF65-F5344CB8AC3E}">
        <p14:creationId xmlns:p14="http://schemas.microsoft.com/office/powerpoint/2010/main" val="1421902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56E542-60E5-154C-914E-5FEDB6DD835C}" type="slidenum">
              <a:rPr lang="en-US" smtClean="0"/>
              <a:t>14</a:t>
            </a:fld>
            <a:endParaRPr lang="en-US"/>
          </a:p>
        </p:txBody>
      </p:sp>
    </p:spTree>
    <p:extLst>
      <p:ext uri="{BB962C8B-B14F-4D97-AF65-F5344CB8AC3E}">
        <p14:creationId xmlns:p14="http://schemas.microsoft.com/office/powerpoint/2010/main" val="1759453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56E542-60E5-154C-914E-5FEDB6DD835C}" type="slidenum">
              <a:rPr lang="en-US" smtClean="0"/>
              <a:t>15</a:t>
            </a:fld>
            <a:endParaRPr lang="en-US"/>
          </a:p>
        </p:txBody>
      </p:sp>
    </p:spTree>
    <p:extLst>
      <p:ext uri="{BB962C8B-B14F-4D97-AF65-F5344CB8AC3E}">
        <p14:creationId xmlns:p14="http://schemas.microsoft.com/office/powerpoint/2010/main" val="3963614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0B41E-5846-CE05-CDF6-7FF9C08E9B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AF5731-3BCC-C3E2-EEAD-BEA9856ACA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7E3772-CCE8-45F2-7B36-10E02F6F842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34A5F78-9D8A-5376-1DCC-1107FE5B1ED8}"/>
              </a:ext>
            </a:extLst>
          </p:cNvPr>
          <p:cNvSpPr>
            <a:spLocks noGrp="1"/>
          </p:cNvSpPr>
          <p:nvPr>
            <p:ph type="sldNum" sz="quarter" idx="5"/>
          </p:nvPr>
        </p:nvSpPr>
        <p:spPr/>
        <p:txBody>
          <a:bodyPr/>
          <a:lstStyle/>
          <a:p>
            <a:pPr>
              <a:defRPr/>
            </a:pPr>
            <a:fld id="{646B2728-07A5-424B-966D-DE4E722CE665}" type="slidenum">
              <a:rPr lang="en-US" smtClean="0"/>
              <a:pPr>
                <a:defRPr/>
              </a:pPr>
              <a:t>17</a:t>
            </a:fld>
            <a:endParaRPr lang="en-US" dirty="0"/>
          </a:p>
        </p:txBody>
      </p:sp>
    </p:spTree>
    <p:extLst>
      <p:ext uri="{BB962C8B-B14F-4D97-AF65-F5344CB8AC3E}">
        <p14:creationId xmlns:p14="http://schemas.microsoft.com/office/powerpoint/2010/main" val="3135490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663F2-C2FE-A6B3-7B79-E525D8AD4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9BDD9F-C9C0-E525-013C-90DE978AD5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CE8EC6-7F79-756A-49F5-36B457203F9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A9160C6-743A-1A63-0EE0-7DEC19316374}"/>
              </a:ext>
            </a:extLst>
          </p:cNvPr>
          <p:cNvSpPr>
            <a:spLocks noGrp="1"/>
          </p:cNvSpPr>
          <p:nvPr>
            <p:ph type="sldNum" sz="quarter" idx="5"/>
          </p:nvPr>
        </p:nvSpPr>
        <p:spPr/>
        <p:txBody>
          <a:bodyPr/>
          <a:lstStyle/>
          <a:p>
            <a:pPr>
              <a:defRPr/>
            </a:pPr>
            <a:fld id="{646B2728-07A5-424B-966D-DE4E722CE665}" type="slidenum">
              <a:rPr lang="en-US" smtClean="0"/>
              <a:pPr>
                <a:defRPr/>
              </a:pPr>
              <a:t>18</a:t>
            </a:fld>
            <a:endParaRPr lang="en-US" dirty="0"/>
          </a:p>
        </p:txBody>
      </p:sp>
    </p:spTree>
    <p:extLst>
      <p:ext uri="{BB962C8B-B14F-4D97-AF65-F5344CB8AC3E}">
        <p14:creationId xmlns:p14="http://schemas.microsoft.com/office/powerpoint/2010/main" val="2235540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9BC67-C71B-2A1D-39C2-4006E78873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384506-6E3C-2B7E-BAAC-D7AC070583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456CD9-AAE9-C060-6A4C-0C1B0B5134D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3070372-5A03-A177-5147-8CD6D7191A33}"/>
              </a:ext>
            </a:extLst>
          </p:cNvPr>
          <p:cNvSpPr>
            <a:spLocks noGrp="1"/>
          </p:cNvSpPr>
          <p:nvPr>
            <p:ph type="sldNum" sz="quarter" idx="5"/>
          </p:nvPr>
        </p:nvSpPr>
        <p:spPr/>
        <p:txBody>
          <a:bodyPr/>
          <a:lstStyle/>
          <a:p>
            <a:pPr>
              <a:defRPr/>
            </a:pPr>
            <a:fld id="{646B2728-07A5-424B-966D-DE4E722CE665}" type="slidenum">
              <a:rPr lang="en-US" smtClean="0"/>
              <a:pPr>
                <a:defRPr/>
              </a:pPr>
              <a:t>22</a:t>
            </a:fld>
            <a:endParaRPr lang="en-US" dirty="0"/>
          </a:p>
        </p:txBody>
      </p:sp>
    </p:spTree>
    <p:extLst>
      <p:ext uri="{BB962C8B-B14F-4D97-AF65-F5344CB8AC3E}">
        <p14:creationId xmlns:p14="http://schemas.microsoft.com/office/powerpoint/2010/main" val="213653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56E542-60E5-154C-914E-5FEDB6DD835C}" type="slidenum">
              <a:rPr lang="en-US" smtClean="0"/>
              <a:t>25</a:t>
            </a:fld>
            <a:endParaRPr lang="en-US"/>
          </a:p>
        </p:txBody>
      </p:sp>
    </p:spTree>
    <p:extLst>
      <p:ext uri="{BB962C8B-B14F-4D97-AF65-F5344CB8AC3E}">
        <p14:creationId xmlns:p14="http://schemas.microsoft.com/office/powerpoint/2010/main" val="22542473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7.emf"/><Relationship Id="rId4" Type="http://schemas.openxmlformats.org/officeDocument/2006/relationships/image" Target="../media/image16.emf"/></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 Slide - Title Only">
    <p:spTree>
      <p:nvGrpSpPr>
        <p:cNvPr id="1" name=""/>
        <p:cNvGrpSpPr/>
        <p:nvPr/>
      </p:nvGrpSpPr>
      <p:grpSpPr>
        <a:xfrm>
          <a:off x="0" y="0"/>
          <a:ext cx="0" cy="0"/>
          <a:chOff x="0" y="0"/>
          <a:chExt cx="0" cy="0"/>
        </a:xfrm>
      </p:grpSpPr>
      <p:sp>
        <p:nvSpPr>
          <p:cNvPr id="27" name="DEPT">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4296000" y="6807390"/>
            <a:ext cx="3600000" cy="50610"/>
          </a:xfrm>
        </p:spPr>
        <p:txBody>
          <a:bodyPr anchor="ctr">
            <a:noAutofit/>
          </a:bodyPr>
          <a:lstStyle>
            <a:lvl1pPr marL="0" indent="0" algn="ctr">
              <a:buNone/>
              <a:defRPr sz="100">
                <a:solidFill>
                  <a:schemeClr val="bg1"/>
                </a:solidFill>
              </a:defRPr>
            </a:lvl1pPr>
            <a:lvl2pPr marL="457200" indent="0" algn="r">
              <a:buNone/>
              <a:defRPr/>
            </a:lvl2pPr>
            <a:lvl3pPr algn="r">
              <a:defRPr/>
            </a:lvl3pPr>
            <a:lvl4pPr algn="r">
              <a:defRPr/>
            </a:lvl4pPr>
            <a:lvl5pPr algn="r">
              <a:defRPr/>
            </a:lvl5pPr>
          </a:lstStyle>
          <a:p>
            <a:pPr lvl="0"/>
            <a:r>
              <a:rPr lang="en-US" dirty="0"/>
              <a:t>Department</a:t>
            </a:r>
          </a:p>
        </p:txBody>
      </p:sp>
      <p:pic>
        <p:nvPicPr>
          <p:cNvPr id="8" name="IMAGE">
            <a:extLst>
              <a:ext uri="{FF2B5EF4-FFF2-40B4-BE49-F238E27FC236}">
                <a16:creationId xmlns:a16="http://schemas.microsoft.com/office/drawing/2014/main" id="{C7147727-63BA-41CA-A3E1-FE553BE763D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06518" y="1187871"/>
            <a:ext cx="12604528" cy="5670129"/>
          </a:xfrm>
          <a:prstGeom prst="rect">
            <a:avLst/>
          </a:prstGeom>
        </p:spPr>
      </p:pic>
      <p:pic>
        <p:nvPicPr>
          <p:cNvPr id="3" name="Picture 2">
            <a:extLst>
              <a:ext uri="{FF2B5EF4-FFF2-40B4-BE49-F238E27FC236}">
                <a16:creationId xmlns:a16="http://schemas.microsoft.com/office/drawing/2014/main" id="{E8A852BB-46F1-0597-302C-F27BC770615C}"/>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159896" y="612000"/>
            <a:ext cx="1872208" cy="1872208"/>
          </a:xfrm>
          <a:prstGeom prst="rect">
            <a:avLst/>
          </a:prstGeom>
        </p:spPr>
      </p:pic>
      <p:sp>
        <p:nvSpPr>
          <p:cNvPr id="12" name="IMAGE" title="INSERT IMAGE">
            <a:extLst>
              <a:ext uri="{FF2B5EF4-FFF2-40B4-BE49-F238E27FC236}">
                <a16:creationId xmlns:a16="http://schemas.microsoft.com/office/drawing/2014/main" id="{3C967551-8274-624A-9440-03B75DC0478D}"/>
              </a:ext>
            </a:extLst>
          </p:cNvPr>
          <p:cNvSpPr>
            <a:spLocks noGrp="1"/>
          </p:cNvSpPr>
          <p:nvPr>
            <p:ph type="pic" sz="quarter" idx="13"/>
          </p:nvPr>
        </p:nvSpPr>
        <p:spPr>
          <a:xfrm>
            <a:off x="-206264" y="1187871"/>
            <a:ext cx="12604528" cy="5670129"/>
          </a:xfrm>
        </p:spPr>
        <p:txBody>
          <a:bodyPr lIns="90000" rIns="90000" anchor="ctr" anchorCtr="0">
            <a:noAutofit/>
          </a:bodyPr>
          <a:lstStyle>
            <a:lvl1pPr algn="ctr">
              <a:buNone/>
              <a:defRPr>
                <a:solidFill>
                  <a:schemeClr val="bg1"/>
                </a:solidFill>
              </a:defRPr>
            </a:lvl1pPr>
          </a:lstStyle>
          <a:p>
            <a:r>
              <a:rPr lang="en-US"/>
              <a:t>Click icon to add picture</a:t>
            </a:r>
            <a:endParaRPr lang="en-US" dirty="0"/>
          </a:p>
        </p:txBody>
      </p:sp>
      <p:sp>
        <p:nvSpPr>
          <p:cNvPr id="2" name="TITLE">
            <a:extLst>
              <a:ext uri="{FF2B5EF4-FFF2-40B4-BE49-F238E27FC236}">
                <a16:creationId xmlns:a16="http://schemas.microsoft.com/office/drawing/2014/main" id="{0AF2A6BC-5AEF-D34B-B2F5-47F2C58AFF29}"/>
              </a:ext>
            </a:extLst>
          </p:cNvPr>
          <p:cNvSpPr>
            <a:spLocks noGrp="1"/>
          </p:cNvSpPr>
          <p:nvPr>
            <p:ph type="ctrTitle" hasCustomPrompt="1"/>
          </p:nvPr>
        </p:nvSpPr>
        <p:spPr>
          <a:xfrm>
            <a:off x="1236000" y="2520000"/>
            <a:ext cx="9720000" cy="2880000"/>
          </a:xfrm>
        </p:spPr>
        <p:txBody>
          <a:bodyPr anchor="ctr"/>
          <a:lstStyle>
            <a:lvl1pPr marL="0" indent="0" algn="ctr">
              <a:defRPr sz="4000">
                <a:solidFill>
                  <a:schemeClr val="bg1"/>
                </a:solidFill>
                <a:highlight>
                  <a:srgbClr val="000000"/>
                </a:highlight>
              </a:defRPr>
            </a:lvl1pPr>
          </a:lstStyle>
          <a:p>
            <a:r>
              <a:rPr lang="en-US" dirty="0"/>
              <a:t>Presentation title</a:t>
            </a:r>
          </a:p>
        </p:txBody>
      </p:sp>
      <p:sp>
        <p:nvSpPr>
          <p:cNvPr id="4" name="LOGO">
            <a:extLst>
              <a:ext uri="{FF2B5EF4-FFF2-40B4-BE49-F238E27FC236}">
                <a16:creationId xmlns:a16="http://schemas.microsoft.com/office/drawing/2014/main" id="{55527668-EF85-67CA-4F4E-A020B10A3E5B}"/>
              </a:ext>
            </a:extLst>
          </p:cNvPr>
          <p:cNvSpPr>
            <a:spLocks noGrp="1"/>
          </p:cNvSpPr>
          <p:nvPr>
            <p:ph type="pic" sz="quarter" idx="16"/>
          </p:nvPr>
        </p:nvSpPr>
        <p:spPr>
          <a:xfrm>
            <a:off x="5159896" y="612000"/>
            <a:ext cx="1872208" cy="1872208"/>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1968197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 Yell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1188000"/>
            <a:ext cx="12600000" cy="567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2" name="Picture Placeholder 11" title="INSERT IMAGE">
            <a:extLst>
              <a:ext uri="{FF2B5EF4-FFF2-40B4-BE49-F238E27FC236}">
                <a16:creationId xmlns:a16="http://schemas.microsoft.com/office/drawing/2014/main" id="{E9205775-B16D-3975-67EF-55ECC3C7F6EB}"/>
              </a:ext>
            </a:extLst>
          </p:cNvPr>
          <p:cNvSpPr>
            <a:spLocks noGrp="1"/>
          </p:cNvSpPr>
          <p:nvPr>
            <p:ph type="pic" sz="quarter" idx="13"/>
          </p:nvPr>
        </p:nvSpPr>
        <p:spPr>
          <a:xfrm>
            <a:off x="-204000" y="1188000"/>
            <a:ext cx="12600000" cy="5670000"/>
          </a:xfrm>
          <a:solidFill>
            <a:schemeClr val="accent3"/>
          </a:solidFill>
        </p:spPr>
        <p:txBody>
          <a:bodyPr lIns="90000" rIns="90000" anchor="ctr" anchorCtr="0">
            <a:noAutofit/>
          </a:bodyPr>
          <a:lstStyle>
            <a:lvl1pPr algn="ctr">
              <a:buNone/>
              <a:defRPr>
                <a:solidFill>
                  <a:schemeClr val="bg1"/>
                </a:solidFill>
              </a:defRPr>
            </a:lvl1pPr>
          </a:lstStyle>
          <a:p>
            <a:r>
              <a:rPr lang="en-US"/>
              <a:t>Click icon to add picture</a:t>
            </a:r>
            <a:endParaRPr lang="en-US" dirty="0"/>
          </a:p>
        </p:txBody>
      </p:sp>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ctr">
              <a:defRPr sz="3000">
                <a:solidFill>
                  <a:schemeClr val="bg1"/>
                </a:solidFill>
                <a:highlight>
                  <a:srgbClr val="000000"/>
                </a:highlight>
              </a:defRPr>
            </a:lvl1pPr>
          </a:lstStyle>
          <a:p>
            <a:r>
              <a:rPr lang="en-US" dirty="0"/>
              <a:t>Section title</a:t>
            </a:r>
          </a:p>
        </p:txBody>
      </p:sp>
      <p:pic>
        <p:nvPicPr>
          <p:cNvPr id="4" name="Picture 3">
            <a:extLst>
              <a:ext uri="{FF2B5EF4-FFF2-40B4-BE49-F238E27FC236}">
                <a16:creationId xmlns:a16="http://schemas.microsoft.com/office/drawing/2014/main" id="{C68D6E1C-06C0-0625-5F48-4CB5B8BF177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Tree>
    <p:extLst>
      <p:ext uri="{BB962C8B-B14F-4D97-AF65-F5344CB8AC3E}">
        <p14:creationId xmlns:p14="http://schemas.microsoft.com/office/powerpoint/2010/main" val="153994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EDA0-DBF4-7E45-B499-17841F8C8C5A}"/>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p:nvPr>
        </p:nvSpPr>
        <p:spPr>
          <a:xfrm>
            <a:off x="360000" y="1440000"/>
            <a:ext cx="11520000" cy="5220000"/>
          </a:xfrm>
        </p:spPr>
        <p:txBody>
          <a:bodyPr lIns="90000">
            <a:normAutofit/>
          </a:bodyPr>
          <a:lstStyle>
            <a:lvl1pPr>
              <a:defRPr sz="1200"/>
            </a:lvl1pPr>
            <a:lvl2pP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Tree>
    <p:extLst>
      <p:ext uri="{BB962C8B-B14F-4D97-AF65-F5344CB8AC3E}">
        <p14:creationId xmlns:p14="http://schemas.microsoft.com/office/powerpoint/2010/main" val="641564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Large Text">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p:nvPr>
        </p:nvSpPr>
        <p:spPr>
          <a:xfrm>
            <a:off x="360000" y="1440000"/>
            <a:ext cx="11520000" cy="5220000"/>
          </a:xfrm>
        </p:spPr>
        <p:txBody>
          <a:bodyPr lIns="90000">
            <a:normAutofit/>
          </a:bodyPr>
          <a:lstStyle>
            <a:lvl1pPr>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4" name="Title 1">
            <a:extLst>
              <a:ext uri="{FF2B5EF4-FFF2-40B4-BE49-F238E27FC236}">
                <a16:creationId xmlns:a16="http://schemas.microsoft.com/office/drawing/2014/main" id="{CBB3F370-9887-F682-F181-7DC5CFB8FEE1}"/>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484261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64A9CC1-793F-AA40-86B1-A1662273EA08}"/>
              </a:ext>
            </a:extLst>
          </p:cNvPr>
          <p:cNvSpPr>
            <a:spLocks noGrp="1"/>
          </p:cNvSpPr>
          <p:nvPr>
            <p:ph type="body" sz="quarter" idx="13"/>
          </p:nvPr>
        </p:nvSpPr>
        <p:spPr>
          <a:xfrm>
            <a:off x="360000" y="1440000"/>
            <a:ext cx="11520000" cy="5220000"/>
          </a:xfrm>
        </p:spPr>
        <p:txBody>
          <a:bodyPr lIns="90000" numCol="2" spcCol="18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79950BAD-0C93-FBE6-500E-B16D79C1577A}"/>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9D470F7-D96D-01D6-6BDF-3703A2383F3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E45A506A-4A67-8015-E560-CBDE2EEEF0AA}"/>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340077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Larg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64A9CC1-793F-AA40-86B1-A1662273EA08}"/>
              </a:ext>
            </a:extLst>
          </p:cNvPr>
          <p:cNvSpPr>
            <a:spLocks noGrp="1"/>
          </p:cNvSpPr>
          <p:nvPr>
            <p:ph type="body" sz="quarter" idx="13"/>
          </p:nvPr>
        </p:nvSpPr>
        <p:spPr>
          <a:xfrm>
            <a:off x="360000" y="1440000"/>
            <a:ext cx="11520000" cy="5220000"/>
          </a:xfrm>
        </p:spPr>
        <p:txBody>
          <a:bodyPr lIns="90000" numCol="2" spcCol="180000">
            <a:normAutofit/>
          </a:bodyPr>
          <a:lstStyle>
            <a:lvl1pPr>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79950BAD-0C93-FBE6-500E-B16D79C1577A}"/>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9D470F7-D96D-01D6-6BDF-3703A2383F3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8D1683AC-2BB3-3D63-407B-6B49DB4D946A}"/>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0513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CC7F06-9A53-A34B-9B12-19EC89EEFBBC}"/>
              </a:ext>
            </a:extLst>
          </p:cNvPr>
          <p:cNvSpPr>
            <a:spLocks noGrp="1"/>
          </p:cNvSpPr>
          <p:nvPr>
            <p:ph type="body" sz="quarter" idx="14"/>
          </p:nvPr>
        </p:nvSpPr>
        <p:spPr>
          <a:xfrm>
            <a:off x="360000" y="1440000"/>
            <a:ext cx="11520000" cy="5220000"/>
          </a:xfrm>
        </p:spPr>
        <p:txBody>
          <a:bodyPr lIns="90000" numCol="3" spcCol="18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BB703793-B5B4-DB51-C060-9546CBB0A987}"/>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E292BEE-7F80-CD1C-41EF-D7E3D99643E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F0866599-7B2C-31F0-E94C-B76F15B75806}"/>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122434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Larg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CC7F06-9A53-A34B-9B12-19EC89EEFBBC}"/>
              </a:ext>
            </a:extLst>
          </p:cNvPr>
          <p:cNvSpPr>
            <a:spLocks noGrp="1"/>
          </p:cNvSpPr>
          <p:nvPr>
            <p:ph type="body" sz="quarter" idx="14"/>
          </p:nvPr>
        </p:nvSpPr>
        <p:spPr>
          <a:xfrm>
            <a:off x="360000" y="1440000"/>
            <a:ext cx="11520000" cy="5220000"/>
          </a:xfrm>
        </p:spPr>
        <p:txBody>
          <a:bodyPr lIns="90000" numCol="3" spcCol="180000">
            <a:normAutofit/>
          </a:bodyPr>
          <a:lstStyle>
            <a:lvl1pPr>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BB703793-B5B4-DB51-C060-9546CBB0A987}"/>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E292BEE-7F80-CD1C-41EF-D7E3D99643E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480BF6AE-A8DC-0B08-644B-68041C91B8B4}"/>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3939884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Photo and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AA8531E-CFCF-EE41-9E41-2D534E84C2A4}"/>
              </a:ext>
            </a:extLst>
          </p:cNvPr>
          <p:cNvSpPr>
            <a:spLocks noGrp="1"/>
          </p:cNvSpPr>
          <p:nvPr>
            <p:ph type="pic" sz="quarter" idx="11"/>
          </p:nvPr>
        </p:nvSpPr>
        <p:spPr>
          <a:xfrm>
            <a:off x="360000" y="1440000"/>
            <a:ext cx="5400000" cy="5220000"/>
          </a:xfrm>
        </p:spPr>
        <p:txBody>
          <a:bodyPr lIns="90000" anchor="ctr"/>
          <a:lstStyle>
            <a:lvl1pPr algn="ctr">
              <a:buNone/>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6432002" y="1440000"/>
            <a:ext cx="5400000" cy="5220000"/>
          </a:xfrm>
        </p:spPr>
        <p:txBody>
          <a:bodyPr lIns="90000">
            <a:normAutofit/>
          </a:bodyPr>
          <a:lstStyle>
            <a:lvl1pPr>
              <a:defRPr sz="1200">
                <a:solidFill>
                  <a:schemeClr val="tx2"/>
                </a:solidFill>
              </a:defRPr>
            </a:lvl1pPr>
            <a:lvl2pPr>
              <a:defRPr sz="1200" baseline="0">
                <a:solidFill>
                  <a:schemeClr val="tx2"/>
                </a:solidFill>
              </a:defRPr>
            </a:lvl2pPr>
            <a:lvl3pPr>
              <a:defRPr sz="1200" baseline="0">
                <a:solidFill>
                  <a:schemeClr val="tx2"/>
                </a:solidFill>
                <a:latin typeface="+mn-lt"/>
              </a:defRPr>
            </a:lvl3pPr>
            <a:lvl4pPr>
              <a:defRPr sz="1200" baseline="0">
                <a:solidFill>
                  <a:schemeClr val="tx2"/>
                </a:solidFill>
              </a:defRPr>
            </a:lvl4pPr>
            <a:lvl5pPr>
              <a:defRPr sz="12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7BC2445C-6B82-331E-AA5B-D3C91E579F4C}"/>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8932569-9C45-8F0C-7766-EB36105E542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287B6F4D-FCB0-3E03-D932-9D1C01099DC4}"/>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544936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Photo and Large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AA8531E-CFCF-EE41-9E41-2D534E84C2A4}"/>
              </a:ext>
            </a:extLst>
          </p:cNvPr>
          <p:cNvSpPr>
            <a:spLocks noGrp="1"/>
          </p:cNvSpPr>
          <p:nvPr>
            <p:ph type="pic" sz="quarter" idx="11"/>
          </p:nvPr>
        </p:nvSpPr>
        <p:spPr>
          <a:xfrm>
            <a:off x="360000" y="1440000"/>
            <a:ext cx="5400000" cy="5220000"/>
          </a:xfrm>
        </p:spPr>
        <p:txBody>
          <a:bodyPr lIns="90000" anchor="ctr"/>
          <a:lstStyle>
            <a:lvl1pPr algn="ctr">
              <a:buNone/>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6432002" y="1440000"/>
            <a:ext cx="5400000" cy="5220000"/>
          </a:xfrm>
        </p:spPr>
        <p:txBody>
          <a:bodyPr lIns="90000">
            <a:normAutofit/>
          </a:bodyPr>
          <a:lstStyle>
            <a:lvl1pPr>
              <a:defRPr sz="2000">
                <a:solidFill>
                  <a:schemeClr val="tx2"/>
                </a:solidFill>
              </a:defRPr>
            </a:lvl1pPr>
            <a:lvl2pPr>
              <a:defRPr sz="2000" baseline="0">
                <a:solidFill>
                  <a:schemeClr val="tx2"/>
                </a:solidFill>
              </a:defRPr>
            </a:lvl2pPr>
            <a:lvl3pPr>
              <a:defRPr sz="2000" baseline="0">
                <a:solidFill>
                  <a:schemeClr val="tx2"/>
                </a:solidFill>
                <a:latin typeface="+mn-lt"/>
              </a:defRPr>
            </a:lvl3pPr>
            <a:lvl4pPr>
              <a:defRPr sz="2000" baseline="0">
                <a:solidFill>
                  <a:schemeClr val="tx2"/>
                </a:solidFill>
              </a:defRPr>
            </a:lvl4pPr>
            <a:lvl5pPr>
              <a:defRPr sz="20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7BC2445C-6B82-331E-AA5B-D3C91E579F4C}"/>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8932569-9C45-8F0C-7766-EB36105E542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DF763DEB-C9DC-EE67-DCDE-021DE3F1B4A0}"/>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791408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Montage and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AA8531E-CFCF-EE41-9E41-2D534E84C2A4}"/>
              </a:ext>
            </a:extLst>
          </p:cNvPr>
          <p:cNvSpPr>
            <a:spLocks noGrp="1"/>
          </p:cNvSpPr>
          <p:nvPr>
            <p:ph type="pic" sz="quarter" idx="11"/>
          </p:nvPr>
        </p:nvSpPr>
        <p:spPr>
          <a:xfrm>
            <a:off x="360000" y="1440000"/>
            <a:ext cx="2610000" cy="2520000"/>
          </a:xfrm>
        </p:spPr>
        <p:txBody>
          <a:bodyPr lIns="90000" anchor="ctr"/>
          <a:lstStyle>
            <a:lvl1pPr algn="ctr">
              <a:buNone/>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6433200" y="1440000"/>
            <a:ext cx="5400000" cy="5220000"/>
          </a:xfrm>
        </p:spPr>
        <p:txBody>
          <a:bodyPr lIns="90000">
            <a:normAutofit/>
          </a:bodyPr>
          <a:lstStyle>
            <a:lvl1pPr>
              <a:defRPr sz="1200">
                <a:solidFill>
                  <a:schemeClr val="tx2"/>
                </a:solidFill>
              </a:defRPr>
            </a:lvl1pPr>
            <a:lvl2pPr>
              <a:defRPr sz="1200" baseline="0">
                <a:solidFill>
                  <a:schemeClr val="tx2"/>
                </a:solidFill>
              </a:defRPr>
            </a:lvl2pPr>
            <a:lvl3pPr>
              <a:defRPr sz="1200" baseline="0">
                <a:solidFill>
                  <a:schemeClr val="tx2"/>
                </a:solidFill>
                <a:latin typeface="+mn-lt"/>
              </a:defRPr>
            </a:lvl3pPr>
            <a:lvl4pPr>
              <a:defRPr sz="1200" baseline="0">
                <a:solidFill>
                  <a:schemeClr val="tx2"/>
                </a:solidFill>
              </a:defRPr>
            </a:lvl4pPr>
            <a:lvl5pPr>
              <a:defRPr sz="12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4">
            <a:extLst>
              <a:ext uri="{FF2B5EF4-FFF2-40B4-BE49-F238E27FC236}">
                <a16:creationId xmlns:a16="http://schemas.microsoft.com/office/drawing/2014/main" id="{9EB503B9-4E02-9A48-9D6B-F7728F36F6A2}"/>
              </a:ext>
            </a:extLst>
          </p:cNvPr>
          <p:cNvSpPr>
            <a:spLocks noGrp="1"/>
          </p:cNvSpPr>
          <p:nvPr>
            <p:ph type="pic" sz="quarter" idx="13"/>
          </p:nvPr>
        </p:nvSpPr>
        <p:spPr>
          <a:xfrm>
            <a:off x="360000" y="4140000"/>
            <a:ext cx="2610000" cy="2520000"/>
          </a:xfrm>
        </p:spPr>
        <p:txBody>
          <a:bodyPr lIns="90000" anchor="ctr"/>
          <a:lstStyle>
            <a:lvl1pPr algn="ctr">
              <a:buNone/>
              <a:defRPr/>
            </a:lvl1pPr>
          </a:lstStyle>
          <a:p>
            <a:r>
              <a:rPr lang="en-US"/>
              <a:t>Click icon to add picture</a:t>
            </a:r>
            <a:endParaRPr lang="en-US" dirty="0"/>
          </a:p>
        </p:txBody>
      </p:sp>
      <p:sp>
        <p:nvSpPr>
          <p:cNvPr id="14" name="Picture Placeholder 4">
            <a:extLst>
              <a:ext uri="{FF2B5EF4-FFF2-40B4-BE49-F238E27FC236}">
                <a16:creationId xmlns:a16="http://schemas.microsoft.com/office/drawing/2014/main" id="{D4E19A53-AB24-5E4A-A220-34B3652388A1}"/>
              </a:ext>
            </a:extLst>
          </p:cNvPr>
          <p:cNvSpPr>
            <a:spLocks noGrp="1"/>
          </p:cNvSpPr>
          <p:nvPr>
            <p:ph type="pic" sz="quarter" idx="14"/>
          </p:nvPr>
        </p:nvSpPr>
        <p:spPr>
          <a:xfrm>
            <a:off x="3150000" y="1440000"/>
            <a:ext cx="2610000" cy="2520000"/>
          </a:xfrm>
        </p:spPr>
        <p:txBody>
          <a:bodyPr lIns="90000" anchor="ctr"/>
          <a:lstStyle>
            <a:lvl1pPr algn="ctr">
              <a:buNone/>
              <a:defRPr/>
            </a:lvl1pPr>
          </a:lstStyle>
          <a:p>
            <a:r>
              <a:rPr lang="en-US"/>
              <a:t>Click icon to add picture</a:t>
            </a:r>
            <a:endParaRPr lang="en-US" dirty="0"/>
          </a:p>
        </p:txBody>
      </p:sp>
      <p:sp>
        <p:nvSpPr>
          <p:cNvPr id="16" name="Picture Placeholder 4">
            <a:extLst>
              <a:ext uri="{FF2B5EF4-FFF2-40B4-BE49-F238E27FC236}">
                <a16:creationId xmlns:a16="http://schemas.microsoft.com/office/drawing/2014/main" id="{B79801DB-1046-F84F-98CE-98A652B5FC8F}"/>
              </a:ext>
            </a:extLst>
          </p:cNvPr>
          <p:cNvSpPr>
            <a:spLocks noGrp="1"/>
          </p:cNvSpPr>
          <p:nvPr>
            <p:ph type="pic" sz="quarter" idx="15"/>
          </p:nvPr>
        </p:nvSpPr>
        <p:spPr>
          <a:xfrm>
            <a:off x="3150000" y="4140000"/>
            <a:ext cx="2610000" cy="2520000"/>
          </a:xfrm>
        </p:spPr>
        <p:txBody>
          <a:bodyPr lIns="90000" anchor="ctr"/>
          <a:lstStyle>
            <a:lvl1pPr algn="ctr">
              <a:buNone/>
              <a:defRPr/>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0A3C364D-C1A3-6498-E3B4-5A08C185F7B2}"/>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48DC682-7D05-8BA2-D6C9-C0776A45D79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C3F69E10-DCF3-55AB-1D77-18FA59AC5DC9}"/>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4340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 Slide - Title Only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C03EE7-C9E1-A405-299B-1342EFF5E009}"/>
              </a:ext>
            </a:extLst>
          </p:cNvPr>
          <p:cNvSpPr/>
          <p:nvPr userDrawn="1"/>
        </p:nvSpPr>
        <p:spPr>
          <a:xfrm>
            <a:off x="-206518"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EPT">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4296000" y="6807390"/>
            <a:ext cx="3600000" cy="50610"/>
          </a:xfrm>
        </p:spPr>
        <p:txBody>
          <a:bodyPr anchor="ctr">
            <a:noAutofit/>
          </a:bodyPr>
          <a:lstStyle>
            <a:lvl1pPr marL="0" indent="0" algn="ctr">
              <a:buNone/>
              <a:defRPr sz="100">
                <a:solidFill>
                  <a:schemeClr val="bg1"/>
                </a:solidFill>
              </a:defRPr>
            </a:lvl1pPr>
            <a:lvl2pPr marL="457200" indent="0" algn="r">
              <a:buNone/>
              <a:defRPr/>
            </a:lvl2pPr>
            <a:lvl3pPr algn="r">
              <a:defRPr/>
            </a:lvl3pPr>
            <a:lvl4pPr algn="r">
              <a:defRPr/>
            </a:lvl4pPr>
            <a:lvl5pPr algn="r">
              <a:defRPr/>
            </a:lvl5pPr>
          </a:lstStyle>
          <a:p>
            <a:pPr lvl="0"/>
            <a:r>
              <a:rPr lang="en-US" dirty="0"/>
              <a:t>Department</a:t>
            </a:r>
          </a:p>
        </p:txBody>
      </p:sp>
      <p:pic>
        <p:nvPicPr>
          <p:cNvPr id="8" name="IMAGE">
            <a:extLst>
              <a:ext uri="{FF2B5EF4-FFF2-40B4-BE49-F238E27FC236}">
                <a16:creationId xmlns:a16="http://schemas.microsoft.com/office/drawing/2014/main" id="{C7147727-63BA-41CA-A3E1-FE553BE763D7}"/>
              </a:ext>
            </a:extLst>
          </p:cNvPr>
          <p:cNvPicPr>
            <a:picLocks noChangeAspect="1"/>
          </p:cNvPicPr>
          <p:nvPr userDrawn="1"/>
        </p:nvPicPr>
        <p:blipFill>
          <a:blip r:embed="rId2">
            <a:extLst>
              <a:ext uri="{28A0092B-C50C-407E-A947-70E740481C1C}">
                <a14:useLocalDpi xmlns:a14="http://schemas.microsoft.com/office/drawing/2010/main"/>
              </a:ext>
            </a:extLst>
          </a:blip>
          <a:srcRect t="27508" b="27508"/>
          <a:stretch/>
        </p:blipFill>
        <p:spPr>
          <a:xfrm>
            <a:off x="-206518" y="1187871"/>
            <a:ext cx="12604528" cy="5670129"/>
          </a:xfrm>
          <a:prstGeom prst="rect">
            <a:avLst/>
          </a:prstGeom>
        </p:spPr>
      </p:pic>
      <p:pic>
        <p:nvPicPr>
          <p:cNvPr id="3" name="Picture 2">
            <a:extLst>
              <a:ext uri="{FF2B5EF4-FFF2-40B4-BE49-F238E27FC236}">
                <a16:creationId xmlns:a16="http://schemas.microsoft.com/office/drawing/2014/main" id="{E8A852BB-46F1-0597-302C-F27BC770615C}"/>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159896" y="612000"/>
            <a:ext cx="1872208" cy="1872208"/>
          </a:xfrm>
          <a:prstGeom prst="rect">
            <a:avLst/>
          </a:prstGeom>
        </p:spPr>
      </p:pic>
      <p:sp>
        <p:nvSpPr>
          <p:cNvPr id="2" name="TITLE">
            <a:extLst>
              <a:ext uri="{FF2B5EF4-FFF2-40B4-BE49-F238E27FC236}">
                <a16:creationId xmlns:a16="http://schemas.microsoft.com/office/drawing/2014/main" id="{0AF2A6BC-5AEF-D34B-B2F5-47F2C58AFF29}"/>
              </a:ext>
            </a:extLst>
          </p:cNvPr>
          <p:cNvSpPr>
            <a:spLocks noGrp="1"/>
          </p:cNvSpPr>
          <p:nvPr>
            <p:ph type="ctrTitle" hasCustomPrompt="1"/>
          </p:nvPr>
        </p:nvSpPr>
        <p:spPr>
          <a:xfrm>
            <a:off x="1236000" y="2520000"/>
            <a:ext cx="9720000" cy="2880000"/>
          </a:xfrm>
        </p:spPr>
        <p:txBody>
          <a:bodyPr anchor="ctr"/>
          <a:lstStyle>
            <a:lvl1pPr marL="0" indent="0" algn="ctr">
              <a:defRPr sz="4000">
                <a:solidFill>
                  <a:schemeClr val="bg1"/>
                </a:solidFill>
                <a:highlight>
                  <a:srgbClr val="000000"/>
                </a:highlight>
              </a:defRPr>
            </a:lvl1pPr>
          </a:lstStyle>
          <a:p>
            <a:r>
              <a:rPr lang="en-US" dirty="0"/>
              <a:t>Presentation title</a:t>
            </a:r>
          </a:p>
        </p:txBody>
      </p:sp>
    </p:spTree>
    <p:extLst>
      <p:ext uri="{BB962C8B-B14F-4D97-AF65-F5344CB8AC3E}">
        <p14:creationId xmlns:p14="http://schemas.microsoft.com/office/powerpoint/2010/main" val="3984897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Montage and Large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AA8531E-CFCF-EE41-9E41-2D534E84C2A4}"/>
              </a:ext>
            </a:extLst>
          </p:cNvPr>
          <p:cNvSpPr>
            <a:spLocks noGrp="1"/>
          </p:cNvSpPr>
          <p:nvPr>
            <p:ph type="pic" sz="quarter" idx="11"/>
          </p:nvPr>
        </p:nvSpPr>
        <p:spPr>
          <a:xfrm>
            <a:off x="360000" y="1440000"/>
            <a:ext cx="2610000" cy="2520000"/>
          </a:xfrm>
        </p:spPr>
        <p:txBody>
          <a:bodyPr lIns="90000" anchor="ctr"/>
          <a:lstStyle>
            <a:lvl1pPr algn="ctr">
              <a:buNone/>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6433200" y="1440000"/>
            <a:ext cx="5400000" cy="5220000"/>
          </a:xfrm>
        </p:spPr>
        <p:txBody>
          <a:bodyPr lIns="90000">
            <a:normAutofit/>
          </a:bodyPr>
          <a:lstStyle>
            <a:lvl1pPr>
              <a:defRPr sz="2000">
                <a:solidFill>
                  <a:schemeClr val="tx2"/>
                </a:solidFill>
              </a:defRPr>
            </a:lvl1pPr>
            <a:lvl2pPr>
              <a:defRPr sz="2000" baseline="0">
                <a:solidFill>
                  <a:schemeClr val="tx2"/>
                </a:solidFill>
              </a:defRPr>
            </a:lvl2pPr>
            <a:lvl3pPr>
              <a:defRPr sz="2000" baseline="0">
                <a:solidFill>
                  <a:schemeClr val="tx2"/>
                </a:solidFill>
                <a:latin typeface="+mn-lt"/>
              </a:defRPr>
            </a:lvl3pPr>
            <a:lvl4pPr>
              <a:defRPr sz="2000" baseline="0">
                <a:solidFill>
                  <a:schemeClr val="tx2"/>
                </a:solidFill>
              </a:defRPr>
            </a:lvl4pPr>
            <a:lvl5pPr>
              <a:defRPr sz="20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4">
            <a:extLst>
              <a:ext uri="{FF2B5EF4-FFF2-40B4-BE49-F238E27FC236}">
                <a16:creationId xmlns:a16="http://schemas.microsoft.com/office/drawing/2014/main" id="{9EB503B9-4E02-9A48-9D6B-F7728F36F6A2}"/>
              </a:ext>
            </a:extLst>
          </p:cNvPr>
          <p:cNvSpPr>
            <a:spLocks noGrp="1"/>
          </p:cNvSpPr>
          <p:nvPr>
            <p:ph type="pic" sz="quarter" idx="13"/>
          </p:nvPr>
        </p:nvSpPr>
        <p:spPr>
          <a:xfrm>
            <a:off x="360000" y="4140000"/>
            <a:ext cx="2610000" cy="2520000"/>
          </a:xfrm>
        </p:spPr>
        <p:txBody>
          <a:bodyPr lIns="90000" anchor="ctr"/>
          <a:lstStyle>
            <a:lvl1pPr algn="ctr">
              <a:buNone/>
              <a:defRPr/>
            </a:lvl1pPr>
          </a:lstStyle>
          <a:p>
            <a:r>
              <a:rPr lang="en-US"/>
              <a:t>Click icon to add picture</a:t>
            </a:r>
            <a:endParaRPr lang="en-US" dirty="0"/>
          </a:p>
        </p:txBody>
      </p:sp>
      <p:sp>
        <p:nvSpPr>
          <p:cNvPr id="14" name="Picture Placeholder 4">
            <a:extLst>
              <a:ext uri="{FF2B5EF4-FFF2-40B4-BE49-F238E27FC236}">
                <a16:creationId xmlns:a16="http://schemas.microsoft.com/office/drawing/2014/main" id="{D4E19A53-AB24-5E4A-A220-34B3652388A1}"/>
              </a:ext>
            </a:extLst>
          </p:cNvPr>
          <p:cNvSpPr>
            <a:spLocks noGrp="1"/>
          </p:cNvSpPr>
          <p:nvPr>
            <p:ph type="pic" sz="quarter" idx="14"/>
          </p:nvPr>
        </p:nvSpPr>
        <p:spPr>
          <a:xfrm>
            <a:off x="3150000" y="1440000"/>
            <a:ext cx="2610000" cy="2520000"/>
          </a:xfrm>
        </p:spPr>
        <p:txBody>
          <a:bodyPr lIns="90000" anchor="ctr"/>
          <a:lstStyle>
            <a:lvl1pPr algn="ctr">
              <a:buNone/>
              <a:defRPr/>
            </a:lvl1pPr>
          </a:lstStyle>
          <a:p>
            <a:r>
              <a:rPr lang="en-US"/>
              <a:t>Click icon to add picture</a:t>
            </a:r>
            <a:endParaRPr lang="en-US" dirty="0"/>
          </a:p>
        </p:txBody>
      </p:sp>
      <p:sp>
        <p:nvSpPr>
          <p:cNvPr id="16" name="Picture Placeholder 4">
            <a:extLst>
              <a:ext uri="{FF2B5EF4-FFF2-40B4-BE49-F238E27FC236}">
                <a16:creationId xmlns:a16="http://schemas.microsoft.com/office/drawing/2014/main" id="{B79801DB-1046-F84F-98CE-98A652B5FC8F}"/>
              </a:ext>
            </a:extLst>
          </p:cNvPr>
          <p:cNvSpPr>
            <a:spLocks noGrp="1"/>
          </p:cNvSpPr>
          <p:nvPr>
            <p:ph type="pic" sz="quarter" idx="15"/>
          </p:nvPr>
        </p:nvSpPr>
        <p:spPr>
          <a:xfrm>
            <a:off x="3150000" y="4140000"/>
            <a:ext cx="2610000" cy="2520000"/>
          </a:xfrm>
        </p:spPr>
        <p:txBody>
          <a:bodyPr lIns="90000" anchor="ctr"/>
          <a:lstStyle>
            <a:lvl1pPr algn="ctr">
              <a:buNone/>
              <a:defRPr/>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0A3C364D-C1A3-6498-E3B4-5A08C185F7B2}"/>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48DC682-7D05-8BA2-D6C9-C0776A45D79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8DE34E05-A105-0C1E-5231-81B53C06D0E4}"/>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252871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One Phot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360000" y="1440000"/>
            <a:ext cx="5400000" cy="5220000"/>
          </a:xfrm>
        </p:spPr>
        <p:txBody>
          <a:bodyPr lIns="90000">
            <a:normAutofit/>
          </a:bodyPr>
          <a:lstStyle>
            <a:lvl1pPr>
              <a:defRPr sz="1200">
                <a:solidFill>
                  <a:schemeClr val="tx2"/>
                </a:solidFill>
              </a:defRPr>
            </a:lvl1pPr>
            <a:lvl2pPr>
              <a:defRPr sz="1200" baseline="0">
                <a:solidFill>
                  <a:schemeClr val="tx2"/>
                </a:solidFill>
              </a:defRPr>
            </a:lvl2pPr>
            <a:lvl3pPr>
              <a:defRPr sz="1200" baseline="0">
                <a:solidFill>
                  <a:schemeClr val="tx2"/>
                </a:solidFill>
                <a:latin typeface="+mn-lt"/>
              </a:defRPr>
            </a:lvl3pPr>
            <a:lvl4pPr>
              <a:defRPr sz="1200" baseline="0">
                <a:solidFill>
                  <a:schemeClr val="tx2"/>
                </a:solidFill>
              </a:defRPr>
            </a:lvl4pPr>
            <a:lvl5pPr>
              <a:defRPr sz="12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a:extLst>
              <a:ext uri="{FF2B5EF4-FFF2-40B4-BE49-F238E27FC236}">
                <a16:creationId xmlns:a16="http://schemas.microsoft.com/office/drawing/2014/main" id="{FB326306-B585-A74B-A428-14E37BD98D90}"/>
              </a:ext>
            </a:extLst>
          </p:cNvPr>
          <p:cNvSpPr>
            <a:spLocks noGrp="1"/>
          </p:cNvSpPr>
          <p:nvPr>
            <p:ph type="pic" sz="quarter" idx="13"/>
          </p:nvPr>
        </p:nvSpPr>
        <p:spPr>
          <a:xfrm>
            <a:off x="6433200" y="1440000"/>
            <a:ext cx="5400000" cy="5220000"/>
          </a:xfrm>
        </p:spPr>
        <p:txBody>
          <a:bodyPr lIns="90000" anchor="ctr"/>
          <a:lstStyle>
            <a:lvl1pPr algn="ctr">
              <a:buNone/>
              <a:defRPr/>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7F21E99E-8BA9-4049-FC54-1F4160CA1EE9}"/>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8C7EEB7-A06B-875F-8990-4DE4F140E74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9BDC5D3E-E11E-3C7E-5663-97AAE93F179E}"/>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468349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 Text and One Phot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360000" y="1440000"/>
            <a:ext cx="5400000" cy="5220000"/>
          </a:xfrm>
        </p:spPr>
        <p:txBody>
          <a:bodyPr lIns="90000">
            <a:normAutofit/>
          </a:bodyPr>
          <a:lstStyle>
            <a:lvl1pPr>
              <a:defRPr sz="2000">
                <a:solidFill>
                  <a:schemeClr val="tx2"/>
                </a:solidFill>
              </a:defRPr>
            </a:lvl1pPr>
            <a:lvl2pPr>
              <a:defRPr sz="2000" baseline="0">
                <a:solidFill>
                  <a:schemeClr val="tx2"/>
                </a:solidFill>
              </a:defRPr>
            </a:lvl2pPr>
            <a:lvl3pPr>
              <a:defRPr sz="2000" baseline="0">
                <a:solidFill>
                  <a:schemeClr val="tx2"/>
                </a:solidFill>
                <a:latin typeface="+mn-lt"/>
              </a:defRPr>
            </a:lvl3pPr>
            <a:lvl4pPr>
              <a:defRPr sz="2000" baseline="0">
                <a:solidFill>
                  <a:schemeClr val="tx2"/>
                </a:solidFill>
              </a:defRPr>
            </a:lvl4pPr>
            <a:lvl5pPr>
              <a:defRPr sz="20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a:extLst>
              <a:ext uri="{FF2B5EF4-FFF2-40B4-BE49-F238E27FC236}">
                <a16:creationId xmlns:a16="http://schemas.microsoft.com/office/drawing/2014/main" id="{FB326306-B585-A74B-A428-14E37BD98D90}"/>
              </a:ext>
            </a:extLst>
          </p:cNvPr>
          <p:cNvSpPr>
            <a:spLocks noGrp="1"/>
          </p:cNvSpPr>
          <p:nvPr>
            <p:ph type="pic" sz="quarter" idx="13"/>
          </p:nvPr>
        </p:nvSpPr>
        <p:spPr>
          <a:xfrm>
            <a:off x="6433200" y="1440000"/>
            <a:ext cx="5400000" cy="5220000"/>
          </a:xfrm>
        </p:spPr>
        <p:txBody>
          <a:bodyPr lIns="90000" anchor="ctr"/>
          <a:lstStyle>
            <a:lvl1pPr algn="ctr">
              <a:buNone/>
              <a:defRPr/>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7F21E99E-8BA9-4049-FC54-1F4160CA1EE9}"/>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8C7EEB7-A06B-875F-8990-4DE4F140E74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993451DA-1E59-2926-4E90-A0AD0FFADA7A}"/>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97545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Photo Monta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360000" y="1440000"/>
            <a:ext cx="5400000" cy="5220000"/>
          </a:xfrm>
        </p:spPr>
        <p:txBody>
          <a:bodyPr lIns="90000">
            <a:normAutofit/>
          </a:bodyPr>
          <a:lstStyle>
            <a:lvl1pPr>
              <a:defRPr sz="1200">
                <a:solidFill>
                  <a:schemeClr val="tx2"/>
                </a:solidFill>
              </a:defRPr>
            </a:lvl1pPr>
            <a:lvl2pPr>
              <a:defRPr sz="1200" baseline="0">
                <a:solidFill>
                  <a:schemeClr val="tx2"/>
                </a:solidFill>
              </a:defRPr>
            </a:lvl2pPr>
            <a:lvl3pPr>
              <a:defRPr sz="1200" baseline="0">
                <a:solidFill>
                  <a:schemeClr val="tx2"/>
                </a:solidFill>
                <a:latin typeface="+mn-lt"/>
              </a:defRPr>
            </a:lvl3pPr>
            <a:lvl4pPr>
              <a:defRPr sz="1200" baseline="0">
                <a:solidFill>
                  <a:schemeClr val="tx2"/>
                </a:solidFill>
              </a:defRPr>
            </a:lvl4pPr>
            <a:lvl5pPr>
              <a:defRPr sz="12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a:extLst>
              <a:ext uri="{FF2B5EF4-FFF2-40B4-BE49-F238E27FC236}">
                <a16:creationId xmlns:a16="http://schemas.microsoft.com/office/drawing/2014/main" id="{FB326306-B585-A74B-A428-14E37BD98D90}"/>
              </a:ext>
            </a:extLst>
          </p:cNvPr>
          <p:cNvSpPr>
            <a:spLocks noGrp="1"/>
          </p:cNvSpPr>
          <p:nvPr>
            <p:ph type="pic" sz="quarter" idx="13"/>
          </p:nvPr>
        </p:nvSpPr>
        <p:spPr>
          <a:xfrm>
            <a:off x="6432002" y="1440000"/>
            <a:ext cx="2610000" cy="2520000"/>
          </a:xfrm>
        </p:spPr>
        <p:txBody>
          <a:bodyPr lIns="90000" anchor="ctr"/>
          <a:lstStyle>
            <a:lvl1pPr algn="ctr">
              <a:buNone/>
              <a:defRPr/>
            </a:lvl1pPr>
          </a:lstStyle>
          <a:p>
            <a:r>
              <a:rPr lang="en-US"/>
              <a:t>Click icon to add picture</a:t>
            </a:r>
            <a:endParaRPr lang="en-US" dirty="0"/>
          </a:p>
        </p:txBody>
      </p:sp>
      <p:sp>
        <p:nvSpPr>
          <p:cNvPr id="13" name="Picture Placeholder 4">
            <a:extLst>
              <a:ext uri="{FF2B5EF4-FFF2-40B4-BE49-F238E27FC236}">
                <a16:creationId xmlns:a16="http://schemas.microsoft.com/office/drawing/2014/main" id="{94E67BFF-C584-C544-924A-CD0C6F9EB44C}"/>
              </a:ext>
            </a:extLst>
          </p:cNvPr>
          <p:cNvSpPr>
            <a:spLocks noGrp="1"/>
          </p:cNvSpPr>
          <p:nvPr>
            <p:ph type="pic" sz="quarter" idx="14"/>
          </p:nvPr>
        </p:nvSpPr>
        <p:spPr>
          <a:xfrm>
            <a:off x="6432002" y="4140000"/>
            <a:ext cx="2610000" cy="2520000"/>
          </a:xfrm>
        </p:spPr>
        <p:txBody>
          <a:bodyPr anchor="ctr"/>
          <a:lstStyle>
            <a:lvl1pPr algn="ctr">
              <a:buNone/>
              <a:defRPr/>
            </a:lvl1pPr>
          </a:lstStyle>
          <a:p>
            <a:r>
              <a:rPr lang="en-US"/>
              <a:t>Click icon to add picture</a:t>
            </a:r>
            <a:endParaRPr lang="en-US" dirty="0"/>
          </a:p>
        </p:txBody>
      </p:sp>
      <p:sp>
        <p:nvSpPr>
          <p:cNvPr id="15" name="Picture Placeholder 4">
            <a:extLst>
              <a:ext uri="{FF2B5EF4-FFF2-40B4-BE49-F238E27FC236}">
                <a16:creationId xmlns:a16="http://schemas.microsoft.com/office/drawing/2014/main" id="{2F48D7D7-1D1B-4F4F-8B57-9E79590384F1}"/>
              </a:ext>
            </a:extLst>
          </p:cNvPr>
          <p:cNvSpPr>
            <a:spLocks noGrp="1"/>
          </p:cNvSpPr>
          <p:nvPr>
            <p:ph type="pic" sz="quarter" idx="15"/>
          </p:nvPr>
        </p:nvSpPr>
        <p:spPr>
          <a:xfrm>
            <a:off x="9223200" y="1440000"/>
            <a:ext cx="2610000" cy="2520000"/>
          </a:xfrm>
        </p:spPr>
        <p:txBody>
          <a:bodyPr lIns="90000" anchor="ctr"/>
          <a:lstStyle>
            <a:lvl1pPr algn="ctr">
              <a:buNone/>
              <a:defRPr/>
            </a:lvl1pPr>
          </a:lstStyle>
          <a:p>
            <a:r>
              <a:rPr lang="en-US"/>
              <a:t>Click icon to add picture</a:t>
            </a:r>
            <a:endParaRPr lang="en-US" dirty="0"/>
          </a:p>
        </p:txBody>
      </p:sp>
      <p:sp>
        <p:nvSpPr>
          <p:cNvPr id="16" name="Picture Placeholder 4">
            <a:extLst>
              <a:ext uri="{FF2B5EF4-FFF2-40B4-BE49-F238E27FC236}">
                <a16:creationId xmlns:a16="http://schemas.microsoft.com/office/drawing/2014/main" id="{07C1EB78-144D-874E-B783-E6ECF504775A}"/>
              </a:ext>
            </a:extLst>
          </p:cNvPr>
          <p:cNvSpPr>
            <a:spLocks noGrp="1"/>
          </p:cNvSpPr>
          <p:nvPr>
            <p:ph type="pic" sz="quarter" idx="16"/>
          </p:nvPr>
        </p:nvSpPr>
        <p:spPr>
          <a:xfrm>
            <a:off x="9222000" y="4140000"/>
            <a:ext cx="2610000" cy="2520000"/>
          </a:xfrm>
        </p:spPr>
        <p:txBody>
          <a:bodyPr anchor="ctr"/>
          <a:lstStyle>
            <a:lvl1pPr algn="ctr">
              <a:buNone/>
              <a:defRPr/>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272A166F-61A4-1A36-5890-C3F3F5ADF7E2}"/>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8CD6F2D-73FE-4065-F3FE-1C94C0C4CF2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A9168AA8-D04B-6BFB-C23B-37E23147A1D6}"/>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570465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Text and Photo Monta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360000" y="1440000"/>
            <a:ext cx="5400000" cy="5220000"/>
          </a:xfrm>
        </p:spPr>
        <p:txBody>
          <a:bodyPr lIns="90000">
            <a:normAutofit/>
          </a:bodyPr>
          <a:lstStyle>
            <a:lvl1pPr>
              <a:defRPr sz="2000">
                <a:solidFill>
                  <a:schemeClr val="tx2"/>
                </a:solidFill>
              </a:defRPr>
            </a:lvl1pPr>
            <a:lvl2pPr>
              <a:defRPr sz="2000" baseline="0">
                <a:solidFill>
                  <a:schemeClr val="tx2"/>
                </a:solidFill>
              </a:defRPr>
            </a:lvl2pPr>
            <a:lvl3pPr>
              <a:defRPr sz="2000" baseline="0">
                <a:solidFill>
                  <a:schemeClr val="tx2"/>
                </a:solidFill>
                <a:latin typeface="+mn-lt"/>
              </a:defRPr>
            </a:lvl3pPr>
            <a:lvl4pPr>
              <a:defRPr sz="2000" baseline="0">
                <a:solidFill>
                  <a:schemeClr val="tx2"/>
                </a:solidFill>
              </a:defRPr>
            </a:lvl4pPr>
            <a:lvl5pPr>
              <a:defRPr sz="20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a:extLst>
              <a:ext uri="{FF2B5EF4-FFF2-40B4-BE49-F238E27FC236}">
                <a16:creationId xmlns:a16="http://schemas.microsoft.com/office/drawing/2014/main" id="{FB326306-B585-A74B-A428-14E37BD98D90}"/>
              </a:ext>
            </a:extLst>
          </p:cNvPr>
          <p:cNvSpPr>
            <a:spLocks noGrp="1"/>
          </p:cNvSpPr>
          <p:nvPr>
            <p:ph type="pic" sz="quarter" idx="13"/>
          </p:nvPr>
        </p:nvSpPr>
        <p:spPr>
          <a:xfrm>
            <a:off x="6432002" y="1440000"/>
            <a:ext cx="2610000" cy="2520000"/>
          </a:xfrm>
        </p:spPr>
        <p:txBody>
          <a:bodyPr lIns="90000" anchor="ctr"/>
          <a:lstStyle>
            <a:lvl1pPr algn="ctr">
              <a:buNone/>
              <a:defRPr/>
            </a:lvl1pPr>
          </a:lstStyle>
          <a:p>
            <a:r>
              <a:rPr lang="en-US"/>
              <a:t>Click icon to add picture</a:t>
            </a:r>
            <a:endParaRPr lang="en-US" dirty="0"/>
          </a:p>
        </p:txBody>
      </p:sp>
      <p:sp>
        <p:nvSpPr>
          <p:cNvPr id="13" name="Picture Placeholder 4">
            <a:extLst>
              <a:ext uri="{FF2B5EF4-FFF2-40B4-BE49-F238E27FC236}">
                <a16:creationId xmlns:a16="http://schemas.microsoft.com/office/drawing/2014/main" id="{94E67BFF-C584-C544-924A-CD0C6F9EB44C}"/>
              </a:ext>
            </a:extLst>
          </p:cNvPr>
          <p:cNvSpPr>
            <a:spLocks noGrp="1"/>
          </p:cNvSpPr>
          <p:nvPr>
            <p:ph type="pic" sz="quarter" idx="14"/>
          </p:nvPr>
        </p:nvSpPr>
        <p:spPr>
          <a:xfrm>
            <a:off x="6432002" y="4140000"/>
            <a:ext cx="2610000" cy="2520000"/>
          </a:xfrm>
        </p:spPr>
        <p:txBody>
          <a:bodyPr anchor="ctr"/>
          <a:lstStyle>
            <a:lvl1pPr algn="ctr">
              <a:buNone/>
              <a:defRPr/>
            </a:lvl1pPr>
          </a:lstStyle>
          <a:p>
            <a:r>
              <a:rPr lang="en-US"/>
              <a:t>Click icon to add picture</a:t>
            </a:r>
            <a:endParaRPr lang="en-US" dirty="0"/>
          </a:p>
        </p:txBody>
      </p:sp>
      <p:sp>
        <p:nvSpPr>
          <p:cNvPr id="15" name="Picture Placeholder 4">
            <a:extLst>
              <a:ext uri="{FF2B5EF4-FFF2-40B4-BE49-F238E27FC236}">
                <a16:creationId xmlns:a16="http://schemas.microsoft.com/office/drawing/2014/main" id="{2F48D7D7-1D1B-4F4F-8B57-9E79590384F1}"/>
              </a:ext>
            </a:extLst>
          </p:cNvPr>
          <p:cNvSpPr>
            <a:spLocks noGrp="1"/>
          </p:cNvSpPr>
          <p:nvPr>
            <p:ph type="pic" sz="quarter" idx="15"/>
          </p:nvPr>
        </p:nvSpPr>
        <p:spPr>
          <a:xfrm>
            <a:off x="9223200" y="1440000"/>
            <a:ext cx="2610000" cy="2520000"/>
          </a:xfrm>
        </p:spPr>
        <p:txBody>
          <a:bodyPr lIns="90000" anchor="ctr"/>
          <a:lstStyle>
            <a:lvl1pPr algn="ctr">
              <a:buNone/>
              <a:defRPr/>
            </a:lvl1pPr>
          </a:lstStyle>
          <a:p>
            <a:r>
              <a:rPr lang="en-US"/>
              <a:t>Click icon to add picture</a:t>
            </a:r>
            <a:endParaRPr lang="en-US" dirty="0"/>
          </a:p>
        </p:txBody>
      </p:sp>
      <p:sp>
        <p:nvSpPr>
          <p:cNvPr id="16" name="Picture Placeholder 4">
            <a:extLst>
              <a:ext uri="{FF2B5EF4-FFF2-40B4-BE49-F238E27FC236}">
                <a16:creationId xmlns:a16="http://schemas.microsoft.com/office/drawing/2014/main" id="{07C1EB78-144D-874E-B783-E6ECF504775A}"/>
              </a:ext>
            </a:extLst>
          </p:cNvPr>
          <p:cNvSpPr>
            <a:spLocks noGrp="1"/>
          </p:cNvSpPr>
          <p:nvPr>
            <p:ph type="pic" sz="quarter" idx="16"/>
          </p:nvPr>
        </p:nvSpPr>
        <p:spPr>
          <a:xfrm>
            <a:off x="9222000" y="4140000"/>
            <a:ext cx="2610000" cy="2520000"/>
          </a:xfrm>
        </p:spPr>
        <p:txBody>
          <a:bodyPr anchor="ctr"/>
          <a:lstStyle>
            <a:lvl1pPr algn="ctr">
              <a:buNone/>
              <a:defRPr/>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272A166F-61A4-1A36-5890-C3F3F5ADF7E2}"/>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8CD6F2D-73FE-4065-F3FE-1C94C0C4CF2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12F62D91-BF51-FE23-C9F5-2676EFB29670}"/>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7541489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ide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150A297-76E9-D042-917E-9551684FEC01}"/>
              </a:ext>
            </a:extLst>
          </p:cNvPr>
          <p:cNvSpPr>
            <a:spLocks noGrp="1"/>
          </p:cNvSpPr>
          <p:nvPr>
            <p:ph type="pic" sz="quarter" idx="11"/>
          </p:nvPr>
        </p:nvSpPr>
        <p:spPr>
          <a:xfrm>
            <a:off x="3643200" y="1440000"/>
            <a:ext cx="8190000" cy="5220000"/>
          </a:xfrm>
        </p:spPr>
        <p:txBody>
          <a:bodyPr anchor="ctr"/>
          <a:lstStyle>
            <a:lvl1pPr algn="ctr">
              <a:buNone/>
              <a:defRPr/>
            </a:lvl1pPr>
          </a:lstStyle>
          <a:p>
            <a:r>
              <a:rPr lang="en-US"/>
              <a:t>Click icon to add picture</a:t>
            </a:r>
            <a:endParaRPr lang="en-US" dirty="0"/>
          </a:p>
        </p:txBody>
      </p:sp>
      <p:sp>
        <p:nvSpPr>
          <p:cNvPr id="7" name="Text Placeholder 7">
            <a:extLst>
              <a:ext uri="{FF2B5EF4-FFF2-40B4-BE49-F238E27FC236}">
                <a16:creationId xmlns:a16="http://schemas.microsoft.com/office/drawing/2014/main" id="{7DF0A964-9392-CE47-BD19-AFABFF14BC59}"/>
              </a:ext>
            </a:extLst>
          </p:cNvPr>
          <p:cNvSpPr>
            <a:spLocks noGrp="1"/>
          </p:cNvSpPr>
          <p:nvPr>
            <p:ph type="body" sz="quarter" idx="12"/>
          </p:nvPr>
        </p:nvSpPr>
        <p:spPr>
          <a:xfrm>
            <a:off x="360000" y="1440000"/>
            <a:ext cx="2880000" cy="5220000"/>
          </a:xfrm>
        </p:spPr>
        <p:txBody>
          <a:bodyPr numCol="1" spcCol="180000">
            <a:noAutofit/>
          </a:bodyPr>
          <a:lstStyle>
            <a:lvl1pPr>
              <a:lnSpc>
                <a:spcPct val="150000"/>
              </a:lnSpc>
              <a:defRPr sz="1200">
                <a:solidFill>
                  <a:schemeClr val="tx2"/>
                </a:solidFill>
              </a:defRPr>
            </a:lvl1pPr>
            <a:lvl2pPr>
              <a:lnSpc>
                <a:spcPct val="150000"/>
              </a:lnSpc>
              <a:defRPr sz="1200" baseline="0">
                <a:solidFill>
                  <a:schemeClr val="tx2"/>
                </a:solidFill>
              </a:defRPr>
            </a:lvl2pPr>
            <a:lvl3pPr>
              <a:lnSpc>
                <a:spcPct val="150000"/>
              </a:lnSpc>
              <a:defRPr sz="1200" baseline="0">
                <a:solidFill>
                  <a:schemeClr val="tx2"/>
                </a:solidFill>
                <a:latin typeface="+mn-lt"/>
              </a:defRPr>
            </a:lvl3pPr>
            <a:lvl4pPr>
              <a:lnSpc>
                <a:spcPct val="150000"/>
              </a:lnSpc>
              <a:defRPr sz="1200" baseline="0">
                <a:solidFill>
                  <a:schemeClr val="tx2"/>
                </a:solidFill>
              </a:defRPr>
            </a:lvl4pPr>
            <a:lvl5pPr>
              <a:lnSpc>
                <a:spcPct val="150000"/>
              </a:lnSpc>
              <a:defRPr sz="12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 name="Straight Connector 2">
            <a:extLst>
              <a:ext uri="{FF2B5EF4-FFF2-40B4-BE49-F238E27FC236}">
                <a16:creationId xmlns:a16="http://schemas.microsoft.com/office/drawing/2014/main" id="{8ADD9442-467B-8739-0811-F872A0A5B647}"/>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B0AC78D-2E2E-FAC1-B243-E997B937251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2" name="Title 1">
            <a:extLst>
              <a:ext uri="{FF2B5EF4-FFF2-40B4-BE49-F238E27FC236}">
                <a16:creationId xmlns:a16="http://schemas.microsoft.com/office/drawing/2014/main" id="{339AFE5B-CFB1-BA03-CC6E-B625E0F2C61C}"/>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4070937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ide Photo and Large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150A297-76E9-D042-917E-9551684FEC01}"/>
              </a:ext>
            </a:extLst>
          </p:cNvPr>
          <p:cNvSpPr>
            <a:spLocks noGrp="1"/>
          </p:cNvSpPr>
          <p:nvPr>
            <p:ph type="pic" sz="quarter" idx="11"/>
          </p:nvPr>
        </p:nvSpPr>
        <p:spPr>
          <a:xfrm>
            <a:off x="3643200" y="1440000"/>
            <a:ext cx="8190000" cy="5220000"/>
          </a:xfrm>
        </p:spPr>
        <p:txBody>
          <a:bodyPr anchor="ctr"/>
          <a:lstStyle>
            <a:lvl1pPr algn="ctr">
              <a:buNone/>
              <a:defRPr/>
            </a:lvl1pPr>
          </a:lstStyle>
          <a:p>
            <a:r>
              <a:rPr lang="en-US"/>
              <a:t>Click icon to add picture</a:t>
            </a:r>
            <a:endParaRPr lang="en-US" dirty="0"/>
          </a:p>
        </p:txBody>
      </p:sp>
      <p:sp>
        <p:nvSpPr>
          <p:cNvPr id="7" name="Text Placeholder 7">
            <a:extLst>
              <a:ext uri="{FF2B5EF4-FFF2-40B4-BE49-F238E27FC236}">
                <a16:creationId xmlns:a16="http://schemas.microsoft.com/office/drawing/2014/main" id="{7DF0A964-9392-CE47-BD19-AFABFF14BC59}"/>
              </a:ext>
            </a:extLst>
          </p:cNvPr>
          <p:cNvSpPr>
            <a:spLocks noGrp="1"/>
          </p:cNvSpPr>
          <p:nvPr>
            <p:ph type="body" sz="quarter" idx="12"/>
          </p:nvPr>
        </p:nvSpPr>
        <p:spPr>
          <a:xfrm>
            <a:off x="360000" y="1440000"/>
            <a:ext cx="2880000" cy="5220000"/>
          </a:xfrm>
        </p:spPr>
        <p:txBody>
          <a:bodyPr numCol="1" spcCol="180000">
            <a:noAutofit/>
          </a:bodyPr>
          <a:lstStyle>
            <a:lvl1pPr>
              <a:lnSpc>
                <a:spcPct val="150000"/>
              </a:lnSpc>
              <a:defRPr sz="2000">
                <a:solidFill>
                  <a:schemeClr val="tx2"/>
                </a:solidFill>
              </a:defRPr>
            </a:lvl1pPr>
            <a:lvl2pPr>
              <a:lnSpc>
                <a:spcPct val="150000"/>
              </a:lnSpc>
              <a:defRPr sz="2000" baseline="0">
                <a:solidFill>
                  <a:schemeClr val="tx2"/>
                </a:solidFill>
              </a:defRPr>
            </a:lvl2pPr>
            <a:lvl3pPr>
              <a:lnSpc>
                <a:spcPct val="150000"/>
              </a:lnSpc>
              <a:defRPr sz="2000" baseline="0">
                <a:solidFill>
                  <a:schemeClr val="tx2"/>
                </a:solidFill>
                <a:latin typeface="+mn-lt"/>
              </a:defRPr>
            </a:lvl3pPr>
            <a:lvl4pPr>
              <a:lnSpc>
                <a:spcPct val="150000"/>
              </a:lnSpc>
              <a:defRPr sz="2000" baseline="0">
                <a:solidFill>
                  <a:schemeClr val="tx2"/>
                </a:solidFill>
              </a:defRPr>
            </a:lvl4pPr>
            <a:lvl5pPr>
              <a:lnSpc>
                <a:spcPct val="150000"/>
              </a:lnSpc>
              <a:defRPr sz="20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 name="Straight Connector 2">
            <a:extLst>
              <a:ext uri="{FF2B5EF4-FFF2-40B4-BE49-F238E27FC236}">
                <a16:creationId xmlns:a16="http://schemas.microsoft.com/office/drawing/2014/main" id="{8ADD9442-467B-8739-0811-F872A0A5B647}"/>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B0AC78D-2E2E-FAC1-B243-E997B937251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2" name="Title 1">
            <a:extLst>
              <a:ext uri="{FF2B5EF4-FFF2-40B4-BE49-F238E27FC236}">
                <a16:creationId xmlns:a16="http://schemas.microsoft.com/office/drawing/2014/main" id="{E21AD010-23E8-9AEA-3A5B-AB31BA9924A8}"/>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446665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ide Photo Montage">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7DF0A964-9392-CE47-BD19-AFABFF14BC59}"/>
              </a:ext>
            </a:extLst>
          </p:cNvPr>
          <p:cNvSpPr>
            <a:spLocks noGrp="1"/>
          </p:cNvSpPr>
          <p:nvPr>
            <p:ph type="body" sz="quarter" idx="12"/>
          </p:nvPr>
        </p:nvSpPr>
        <p:spPr>
          <a:xfrm>
            <a:off x="360000" y="1440000"/>
            <a:ext cx="2880000" cy="5220000"/>
          </a:xfrm>
        </p:spPr>
        <p:txBody>
          <a:bodyPr numCol="1" spcCol="180000">
            <a:noAutofit/>
          </a:bodyPr>
          <a:lstStyle>
            <a:lvl1pPr>
              <a:lnSpc>
                <a:spcPct val="150000"/>
              </a:lnSpc>
              <a:defRPr sz="1200">
                <a:solidFill>
                  <a:schemeClr val="tx2"/>
                </a:solidFill>
              </a:defRPr>
            </a:lvl1pPr>
            <a:lvl2pPr>
              <a:lnSpc>
                <a:spcPct val="150000"/>
              </a:lnSpc>
              <a:defRPr sz="1200" baseline="0">
                <a:solidFill>
                  <a:schemeClr val="tx2"/>
                </a:solidFill>
              </a:defRPr>
            </a:lvl2pPr>
            <a:lvl3pPr>
              <a:lnSpc>
                <a:spcPct val="150000"/>
              </a:lnSpc>
              <a:defRPr sz="1200" baseline="0">
                <a:solidFill>
                  <a:schemeClr val="tx2"/>
                </a:solidFill>
                <a:latin typeface="+mn-lt"/>
              </a:defRPr>
            </a:lvl3pPr>
            <a:lvl4pPr>
              <a:lnSpc>
                <a:spcPct val="150000"/>
              </a:lnSpc>
              <a:defRPr sz="1200" baseline="0">
                <a:solidFill>
                  <a:schemeClr val="tx2"/>
                </a:solidFill>
              </a:defRPr>
            </a:lvl4pPr>
            <a:lvl5pPr>
              <a:lnSpc>
                <a:spcPct val="150000"/>
              </a:lnSpc>
              <a:defRPr sz="12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4">
            <a:extLst>
              <a:ext uri="{FF2B5EF4-FFF2-40B4-BE49-F238E27FC236}">
                <a16:creationId xmlns:a16="http://schemas.microsoft.com/office/drawing/2014/main" id="{279D473B-EBAF-8144-BC8A-F55912122472}"/>
              </a:ext>
            </a:extLst>
          </p:cNvPr>
          <p:cNvSpPr>
            <a:spLocks noGrp="1"/>
          </p:cNvSpPr>
          <p:nvPr>
            <p:ph type="pic" sz="quarter" idx="15"/>
          </p:nvPr>
        </p:nvSpPr>
        <p:spPr>
          <a:xfrm>
            <a:off x="3643200" y="1440000"/>
            <a:ext cx="2610000" cy="2520000"/>
          </a:xfrm>
        </p:spPr>
        <p:txBody>
          <a:bodyPr anchor="ctr"/>
          <a:lstStyle>
            <a:lvl1pPr algn="ctr">
              <a:buNone/>
              <a:defRPr/>
            </a:lvl1pPr>
          </a:lstStyle>
          <a:p>
            <a:r>
              <a:rPr lang="en-US"/>
              <a:t>Click icon to add picture</a:t>
            </a:r>
            <a:endParaRPr lang="en-US" dirty="0"/>
          </a:p>
        </p:txBody>
      </p:sp>
      <p:sp>
        <p:nvSpPr>
          <p:cNvPr id="16" name="Picture Placeholder 4">
            <a:extLst>
              <a:ext uri="{FF2B5EF4-FFF2-40B4-BE49-F238E27FC236}">
                <a16:creationId xmlns:a16="http://schemas.microsoft.com/office/drawing/2014/main" id="{B254279C-A275-4244-A3A5-C87864222061}"/>
              </a:ext>
            </a:extLst>
          </p:cNvPr>
          <p:cNvSpPr>
            <a:spLocks noGrp="1"/>
          </p:cNvSpPr>
          <p:nvPr>
            <p:ph type="pic" sz="quarter" idx="16"/>
          </p:nvPr>
        </p:nvSpPr>
        <p:spPr>
          <a:xfrm>
            <a:off x="3643200" y="4140000"/>
            <a:ext cx="2610000" cy="2520000"/>
          </a:xfrm>
        </p:spPr>
        <p:txBody>
          <a:bodyPr anchor="ctr"/>
          <a:lstStyle>
            <a:lvl1pPr algn="ctr">
              <a:buNone/>
              <a:defRPr/>
            </a:lvl1pPr>
          </a:lstStyle>
          <a:p>
            <a:r>
              <a:rPr lang="en-US"/>
              <a:t>Click icon to add picture</a:t>
            </a:r>
            <a:endParaRPr lang="en-US" dirty="0"/>
          </a:p>
        </p:txBody>
      </p:sp>
      <p:sp>
        <p:nvSpPr>
          <p:cNvPr id="17" name="Picture Placeholder 4">
            <a:extLst>
              <a:ext uri="{FF2B5EF4-FFF2-40B4-BE49-F238E27FC236}">
                <a16:creationId xmlns:a16="http://schemas.microsoft.com/office/drawing/2014/main" id="{5306CE6B-B9F3-824E-ACA6-6F65748B2802}"/>
              </a:ext>
            </a:extLst>
          </p:cNvPr>
          <p:cNvSpPr>
            <a:spLocks noGrp="1"/>
          </p:cNvSpPr>
          <p:nvPr>
            <p:ph type="pic" sz="quarter" idx="17"/>
          </p:nvPr>
        </p:nvSpPr>
        <p:spPr>
          <a:xfrm>
            <a:off x="6433200" y="1440000"/>
            <a:ext cx="2610000" cy="2520000"/>
          </a:xfrm>
        </p:spPr>
        <p:txBody>
          <a:bodyPr anchor="ctr"/>
          <a:lstStyle>
            <a:lvl1pPr algn="ctr">
              <a:buNone/>
              <a:defRPr/>
            </a:lvl1pPr>
          </a:lstStyle>
          <a:p>
            <a:r>
              <a:rPr lang="en-US"/>
              <a:t>Click icon to add picture</a:t>
            </a:r>
            <a:endParaRPr lang="en-US" dirty="0"/>
          </a:p>
        </p:txBody>
      </p:sp>
      <p:sp>
        <p:nvSpPr>
          <p:cNvPr id="18" name="Picture Placeholder 4">
            <a:extLst>
              <a:ext uri="{FF2B5EF4-FFF2-40B4-BE49-F238E27FC236}">
                <a16:creationId xmlns:a16="http://schemas.microsoft.com/office/drawing/2014/main" id="{E43C5953-04E4-E543-B4E2-168A8F7AF87C}"/>
              </a:ext>
            </a:extLst>
          </p:cNvPr>
          <p:cNvSpPr>
            <a:spLocks noGrp="1"/>
          </p:cNvSpPr>
          <p:nvPr>
            <p:ph type="pic" sz="quarter" idx="18"/>
          </p:nvPr>
        </p:nvSpPr>
        <p:spPr>
          <a:xfrm>
            <a:off x="6433200" y="4140000"/>
            <a:ext cx="2610000" cy="2520000"/>
          </a:xfrm>
        </p:spPr>
        <p:txBody>
          <a:bodyPr anchor="ctr"/>
          <a:lstStyle>
            <a:lvl1pPr algn="ctr">
              <a:buNone/>
              <a:defRPr/>
            </a:lvl1pPr>
          </a:lstStyle>
          <a:p>
            <a:r>
              <a:rPr lang="en-US"/>
              <a:t>Click icon to add picture</a:t>
            </a:r>
            <a:endParaRPr lang="en-US" dirty="0"/>
          </a:p>
        </p:txBody>
      </p:sp>
      <p:sp>
        <p:nvSpPr>
          <p:cNvPr id="19" name="Picture Placeholder 4">
            <a:extLst>
              <a:ext uri="{FF2B5EF4-FFF2-40B4-BE49-F238E27FC236}">
                <a16:creationId xmlns:a16="http://schemas.microsoft.com/office/drawing/2014/main" id="{6A1EFC74-8F0B-9E48-94E8-FE079F0C7C37}"/>
              </a:ext>
            </a:extLst>
          </p:cNvPr>
          <p:cNvSpPr>
            <a:spLocks noGrp="1"/>
          </p:cNvSpPr>
          <p:nvPr>
            <p:ph type="pic" sz="quarter" idx="19"/>
          </p:nvPr>
        </p:nvSpPr>
        <p:spPr>
          <a:xfrm>
            <a:off x="9223200" y="1440000"/>
            <a:ext cx="2610000" cy="2520000"/>
          </a:xfrm>
        </p:spPr>
        <p:txBody>
          <a:bodyPr anchor="ctr"/>
          <a:lstStyle>
            <a:lvl1pPr algn="ctr">
              <a:buNone/>
              <a:defRPr/>
            </a:lvl1pPr>
          </a:lstStyle>
          <a:p>
            <a:r>
              <a:rPr lang="en-US"/>
              <a:t>Click icon to add picture</a:t>
            </a:r>
            <a:endParaRPr lang="en-US" dirty="0"/>
          </a:p>
        </p:txBody>
      </p:sp>
      <p:sp>
        <p:nvSpPr>
          <p:cNvPr id="20" name="Picture Placeholder 4">
            <a:extLst>
              <a:ext uri="{FF2B5EF4-FFF2-40B4-BE49-F238E27FC236}">
                <a16:creationId xmlns:a16="http://schemas.microsoft.com/office/drawing/2014/main" id="{F106F723-838B-1743-91F1-EA901D47E1E2}"/>
              </a:ext>
            </a:extLst>
          </p:cNvPr>
          <p:cNvSpPr>
            <a:spLocks noGrp="1"/>
          </p:cNvSpPr>
          <p:nvPr>
            <p:ph type="pic" sz="quarter" idx="20"/>
          </p:nvPr>
        </p:nvSpPr>
        <p:spPr>
          <a:xfrm>
            <a:off x="9223200" y="4140000"/>
            <a:ext cx="2610000" cy="2520000"/>
          </a:xfrm>
        </p:spPr>
        <p:txBody>
          <a:bodyPr anchor="ctr"/>
          <a:lstStyle>
            <a:lvl1pPr algn="ctr">
              <a:buNone/>
              <a:defRPr/>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522D54C0-6C0A-BD6C-1C8B-7A9ED967ADEC}"/>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EFA248B-16CD-1AAC-15D1-CF1A91E8474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01E116CA-860E-DCDF-C69A-4585832ECF57}"/>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110665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ide Photo Montage and Large Text">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7DF0A964-9392-CE47-BD19-AFABFF14BC59}"/>
              </a:ext>
            </a:extLst>
          </p:cNvPr>
          <p:cNvSpPr>
            <a:spLocks noGrp="1"/>
          </p:cNvSpPr>
          <p:nvPr>
            <p:ph type="body" sz="quarter" idx="12"/>
          </p:nvPr>
        </p:nvSpPr>
        <p:spPr>
          <a:xfrm>
            <a:off x="360000" y="1440000"/>
            <a:ext cx="2880000" cy="5220000"/>
          </a:xfrm>
        </p:spPr>
        <p:txBody>
          <a:bodyPr numCol="1" spcCol="180000">
            <a:noAutofit/>
          </a:bodyPr>
          <a:lstStyle>
            <a:lvl1pPr>
              <a:lnSpc>
                <a:spcPct val="150000"/>
              </a:lnSpc>
              <a:defRPr sz="2000">
                <a:solidFill>
                  <a:schemeClr val="tx2"/>
                </a:solidFill>
              </a:defRPr>
            </a:lvl1pPr>
            <a:lvl2pPr>
              <a:lnSpc>
                <a:spcPct val="150000"/>
              </a:lnSpc>
              <a:defRPr sz="2000" baseline="0">
                <a:solidFill>
                  <a:schemeClr val="tx2"/>
                </a:solidFill>
              </a:defRPr>
            </a:lvl2pPr>
            <a:lvl3pPr>
              <a:lnSpc>
                <a:spcPct val="150000"/>
              </a:lnSpc>
              <a:defRPr sz="2000" baseline="0">
                <a:solidFill>
                  <a:schemeClr val="tx2"/>
                </a:solidFill>
                <a:latin typeface="+mn-lt"/>
              </a:defRPr>
            </a:lvl3pPr>
            <a:lvl4pPr>
              <a:lnSpc>
                <a:spcPct val="150000"/>
              </a:lnSpc>
              <a:defRPr sz="2000" baseline="0">
                <a:solidFill>
                  <a:schemeClr val="tx2"/>
                </a:solidFill>
              </a:defRPr>
            </a:lvl4pPr>
            <a:lvl5pPr>
              <a:lnSpc>
                <a:spcPct val="150000"/>
              </a:lnSpc>
              <a:defRPr sz="20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4">
            <a:extLst>
              <a:ext uri="{FF2B5EF4-FFF2-40B4-BE49-F238E27FC236}">
                <a16:creationId xmlns:a16="http://schemas.microsoft.com/office/drawing/2014/main" id="{279D473B-EBAF-8144-BC8A-F55912122472}"/>
              </a:ext>
            </a:extLst>
          </p:cNvPr>
          <p:cNvSpPr>
            <a:spLocks noGrp="1"/>
          </p:cNvSpPr>
          <p:nvPr>
            <p:ph type="pic" sz="quarter" idx="15"/>
          </p:nvPr>
        </p:nvSpPr>
        <p:spPr>
          <a:xfrm>
            <a:off x="3643200" y="1440000"/>
            <a:ext cx="2610000" cy="2520000"/>
          </a:xfrm>
        </p:spPr>
        <p:txBody>
          <a:bodyPr anchor="ctr"/>
          <a:lstStyle>
            <a:lvl1pPr algn="ctr">
              <a:buNone/>
              <a:defRPr/>
            </a:lvl1pPr>
          </a:lstStyle>
          <a:p>
            <a:r>
              <a:rPr lang="en-US"/>
              <a:t>Click icon to add picture</a:t>
            </a:r>
            <a:endParaRPr lang="en-US" dirty="0"/>
          </a:p>
        </p:txBody>
      </p:sp>
      <p:sp>
        <p:nvSpPr>
          <p:cNvPr id="16" name="Picture Placeholder 4">
            <a:extLst>
              <a:ext uri="{FF2B5EF4-FFF2-40B4-BE49-F238E27FC236}">
                <a16:creationId xmlns:a16="http://schemas.microsoft.com/office/drawing/2014/main" id="{B254279C-A275-4244-A3A5-C87864222061}"/>
              </a:ext>
            </a:extLst>
          </p:cNvPr>
          <p:cNvSpPr>
            <a:spLocks noGrp="1"/>
          </p:cNvSpPr>
          <p:nvPr>
            <p:ph type="pic" sz="quarter" idx="16"/>
          </p:nvPr>
        </p:nvSpPr>
        <p:spPr>
          <a:xfrm>
            <a:off x="3643200" y="4140000"/>
            <a:ext cx="2610000" cy="2520000"/>
          </a:xfrm>
        </p:spPr>
        <p:txBody>
          <a:bodyPr anchor="ctr"/>
          <a:lstStyle>
            <a:lvl1pPr algn="ctr">
              <a:buNone/>
              <a:defRPr/>
            </a:lvl1pPr>
          </a:lstStyle>
          <a:p>
            <a:r>
              <a:rPr lang="en-US"/>
              <a:t>Click icon to add picture</a:t>
            </a:r>
            <a:endParaRPr lang="en-US" dirty="0"/>
          </a:p>
        </p:txBody>
      </p:sp>
      <p:sp>
        <p:nvSpPr>
          <p:cNvPr id="17" name="Picture Placeholder 4">
            <a:extLst>
              <a:ext uri="{FF2B5EF4-FFF2-40B4-BE49-F238E27FC236}">
                <a16:creationId xmlns:a16="http://schemas.microsoft.com/office/drawing/2014/main" id="{5306CE6B-B9F3-824E-ACA6-6F65748B2802}"/>
              </a:ext>
            </a:extLst>
          </p:cNvPr>
          <p:cNvSpPr>
            <a:spLocks noGrp="1"/>
          </p:cNvSpPr>
          <p:nvPr>
            <p:ph type="pic" sz="quarter" idx="17"/>
          </p:nvPr>
        </p:nvSpPr>
        <p:spPr>
          <a:xfrm>
            <a:off x="6433200" y="1440000"/>
            <a:ext cx="2610000" cy="2520000"/>
          </a:xfrm>
        </p:spPr>
        <p:txBody>
          <a:bodyPr anchor="ctr"/>
          <a:lstStyle>
            <a:lvl1pPr algn="ctr">
              <a:buNone/>
              <a:defRPr/>
            </a:lvl1pPr>
          </a:lstStyle>
          <a:p>
            <a:r>
              <a:rPr lang="en-US"/>
              <a:t>Click icon to add picture</a:t>
            </a:r>
            <a:endParaRPr lang="en-US" dirty="0"/>
          </a:p>
        </p:txBody>
      </p:sp>
      <p:sp>
        <p:nvSpPr>
          <p:cNvPr id="18" name="Picture Placeholder 4">
            <a:extLst>
              <a:ext uri="{FF2B5EF4-FFF2-40B4-BE49-F238E27FC236}">
                <a16:creationId xmlns:a16="http://schemas.microsoft.com/office/drawing/2014/main" id="{E43C5953-04E4-E543-B4E2-168A8F7AF87C}"/>
              </a:ext>
            </a:extLst>
          </p:cNvPr>
          <p:cNvSpPr>
            <a:spLocks noGrp="1"/>
          </p:cNvSpPr>
          <p:nvPr>
            <p:ph type="pic" sz="quarter" idx="18"/>
          </p:nvPr>
        </p:nvSpPr>
        <p:spPr>
          <a:xfrm>
            <a:off x="6433200" y="4140000"/>
            <a:ext cx="2610000" cy="2520000"/>
          </a:xfrm>
        </p:spPr>
        <p:txBody>
          <a:bodyPr anchor="ctr"/>
          <a:lstStyle>
            <a:lvl1pPr algn="ctr">
              <a:buNone/>
              <a:defRPr/>
            </a:lvl1pPr>
          </a:lstStyle>
          <a:p>
            <a:r>
              <a:rPr lang="en-US"/>
              <a:t>Click icon to add picture</a:t>
            </a:r>
            <a:endParaRPr lang="en-US" dirty="0"/>
          </a:p>
        </p:txBody>
      </p:sp>
      <p:sp>
        <p:nvSpPr>
          <p:cNvPr id="19" name="Picture Placeholder 4">
            <a:extLst>
              <a:ext uri="{FF2B5EF4-FFF2-40B4-BE49-F238E27FC236}">
                <a16:creationId xmlns:a16="http://schemas.microsoft.com/office/drawing/2014/main" id="{6A1EFC74-8F0B-9E48-94E8-FE079F0C7C37}"/>
              </a:ext>
            </a:extLst>
          </p:cNvPr>
          <p:cNvSpPr>
            <a:spLocks noGrp="1"/>
          </p:cNvSpPr>
          <p:nvPr>
            <p:ph type="pic" sz="quarter" idx="19"/>
          </p:nvPr>
        </p:nvSpPr>
        <p:spPr>
          <a:xfrm>
            <a:off x="9223200" y="1440000"/>
            <a:ext cx="2610000" cy="2520000"/>
          </a:xfrm>
        </p:spPr>
        <p:txBody>
          <a:bodyPr anchor="ctr"/>
          <a:lstStyle>
            <a:lvl1pPr algn="ctr">
              <a:buNone/>
              <a:defRPr/>
            </a:lvl1pPr>
          </a:lstStyle>
          <a:p>
            <a:r>
              <a:rPr lang="en-US"/>
              <a:t>Click icon to add picture</a:t>
            </a:r>
            <a:endParaRPr lang="en-US" dirty="0"/>
          </a:p>
        </p:txBody>
      </p:sp>
      <p:sp>
        <p:nvSpPr>
          <p:cNvPr id="20" name="Picture Placeholder 4">
            <a:extLst>
              <a:ext uri="{FF2B5EF4-FFF2-40B4-BE49-F238E27FC236}">
                <a16:creationId xmlns:a16="http://schemas.microsoft.com/office/drawing/2014/main" id="{F106F723-838B-1743-91F1-EA901D47E1E2}"/>
              </a:ext>
            </a:extLst>
          </p:cNvPr>
          <p:cNvSpPr>
            <a:spLocks noGrp="1"/>
          </p:cNvSpPr>
          <p:nvPr>
            <p:ph type="pic" sz="quarter" idx="20"/>
          </p:nvPr>
        </p:nvSpPr>
        <p:spPr>
          <a:xfrm>
            <a:off x="9223200" y="4140000"/>
            <a:ext cx="2610000" cy="2520000"/>
          </a:xfrm>
        </p:spPr>
        <p:txBody>
          <a:bodyPr anchor="ctr"/>
          <a:lstStyle>
            <a:lvl1pPr algn="ctr">
              <a:buNone/>
              <a:defRPr/>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522D54C0-6C0A-BD6C-1C8B-7A9ED967ADEC}"/>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EFA248B-16CD-1AAC-15D1-CF1A91E8474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4DAB7B3F-B476-8F17-653B-248E09133B8E}"/>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057802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15B11BF9-C04D-CF46-86D1-124B0F2DFF40}"/>
              </a:ext>
            </a:extLst>
          </p:cNvPr>
          <p:cNvSpPr>
            <a:spLocks noGrp="1"/>
          </p:cNvSpPr>
          <p:nvPr>
            <p:ph type="pic" sz="quarter" idx="11"/>
          </p:nvPr>
        </p:nvSpPr>
        <p:spPr>
          <a:xfrm>
            <a:off x="-204000" y="-171000"/>
            <a:ext cx="12600000" cy="7200000"/>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399406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en Slide - Title and Subtitle">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r">
              <a:buNone/>
              <a:defRPr/>
            </a:lvl2pPr>
            <a:lvl3pPr algn="r">
              <a:defRPr/>
            </a:lvl3pPr>
            <a:lvl4pPr algn="r">
              <a:defRPr/>
            </a:lvl4pPr>
            <a:lvl5pPr algn="r">
              <a:defRPr/>
            </a:lvl5pPr>
          </a:lstStyle>
          <a:p>
            <a:pPr lvl="0"/>
            <a:r>
              <a:rPr lang="en-US" dirty="0"/>
              <a:t>Department</a:t>
            </a:r>
          </a:p>
        </p:txBody>
      </p:sp>
      <p:pic>
        <p:nvPicPr>
          <p:cNvPr id="12" name="IMAGE">
            <a:extLst>
              <a:ext uri="{FF2B5EF4-FFF2-40B4-BE49-F238E27FC236}">
                <a16:creationId xmlns:a16="http://schemas.microsoft.com/office/drawing/2014/main" id="{64E4CECA-BA10-DEB8-DF9F-1B48B85DB3E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06264" y="1187871"/>
            <a:ext cx="12604528" cy="5670129"/>
          </a:xfrm>
          <a:prstGeom prst="rect">
            <a:avLst/>
          </a:prstGeom>
        </p:spPr>
      </p:pic>
      <p:pic>
        <p:nvPicPr>
          <p:cNvPr id="13" name="Picture 12">
            <a:extLst>
              <a:ext uri="{FF2B5EF4-FFF2-40B4-BE49-F238E27FC236}">
                <a16:creationId xmlns:a16="http://schemas.microsoft.com/office/drawing/2014/main" id="{35F1D125-AB8D-2B34-3E32-7BCEDC18A30A}"/>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160150" y="612000"/>
            <a:ext cx="1872208" cy="1872208"/>
          </a:xfrm>
          <a:prstGeom prst="rect">
            <a:avLst/>
          </a:prstGeom>
        </p:spPr>
      </p:pic>
      <p:sp>
        <p:nvSpPr>
          <p:cNvPr id="7" name="Picture Placeholder 11" hidden="1" title="INSERT IMAGE">
            <a:extLst>
              <a:ext uri="{FF2B5EF4-FFF2-40B4-BE49-F238E27FC236}">
                <a16:creationId xmlns:a16="http://schemas.microsoft.com/office/drawing/2014/main" id="{5CE134E6-685A-88EB-9AEB-2A9CE0C96A64}"/>
              </a:ext>
            </a:extLst>
          </p:cNvPr>
          <p:cNvSpPr>
            <a:spLocks noGrp="1"/>
          </p:cNvSpPr>
          <p:nvPr>
            <p:ph type="pic" sz="quarter" idx="16"/>
          </p:nvPr>
        </p:nvSpPr>
        <p:spPr>
          <a:xfrm>
            <a:off x="-206264" y="1187871"/>
            <a:ext cx="12604528" cy="5670000"/>
          </a:xfrm>
        </p:spPr>
        <p:txBody>
          <a:bodyPr lIns="90000" rIns="90000" anchor="ctr" anchorCtr="0">
            <a:noAutofit/>
          </a:bodyPr>
          <a:lstStyle>
            <a:lvl1pPr algn="ctr">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AF2A6BC-5AEF-D34B-B2F5-47F2C58AFF29}"/>
              </a:ext>
            </a:extLst>
          </p:cNvPr>
          <p:cNvSpPr>
            <a:spLocks noGrp="1"/>
          </p:cNvSpPr>
          <p:nvPr>
            <p:ph type="ctrTitle" hasCustomPrompt="1"/>
          </p:nvPr>
        </p:nvSpPr>
        <p:spPr>
          <a:xfrm>
            <a:off x="1236000" y="2520000"/>
            <a:ext cx="9720000" cy="2880000"/>
          </a:xfrm>
        </p:spPr>
        <p:txBody>
          <a:bodyPr anchor="ctr"/>
          <a:lstStyle>
            <a:lvl1pPr algn="ctr">
              <a:defRPr sz="4000">
                <a:solidFill>
                  <a:schemeClr val="bg1"/>
                </a:solidFill>
                <a:highlight>
                  <a:srgbClr val="000000"/>
                </a:highlight>
              </a:defRPr>
            </a:lvl1pPr>
          </a:lstStyle>
          <a:p>
            <a:r>
              <a:rPr lang="en-US" dirty="0"/>
              <a:t>Presentation title</a:t>
            </a:r>
          </a:p>
        </p:txBody>
      </p:sp>
      <p:sp>
        <p:nvSpPr>
          <p:cNvPr id="3" name="Subtitle 2">
            <a:extLst>
              <a:ext uri="{FF2B5EF4-FFF2-40B4-BE49-F238E27FC236}">
                <a16:creationId xmlns:a16="http://schemas.microsoft.com/office/drawing/2014/main" id="{01EA23C6-2373-6C42-85EB-A7CC9843DAB3}"/>
              </a:ext>
            </a:extLst>
          </p:cNvPr>
          <p:cNvSpPr>
            <a:spLocks noGrp="1"/>
          </p:cNvSpPr>
          <p:nvPr>
            <p:ph type="subTitle" idx="1" hasCustomPrompt="1"/>
          </p:nvPr>
        </p:nvSpPr>
        <p:spPr>
          <a:xfrm>
            <a:off x="1236000" y="5400000"/>
            <a:ext cx="9720000" cy="720000"/>
          </a:xfrm>
        </p:spPr>
        <p:txBody>
          <a:bodyPr lIns="90000" anchor="ctr">
            <a:noAutofit/>
          </a:bodyPr>
          <a:lstStyle>
            <a:lvl1pPr marL="0" indent="0" algn="ctr">
              <a:buNone/>
              <a:defRPr sz="1600" b="1" cap="all" baseline="0">
                <a:solidFill>
                  <a:schemeClr val="bg1"/>
                </a:solidFill>
                <a:highlight>
                  <a:srgbClr val="000000"/>
                </a:high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1</a:t>
            </a:r>
          </a:p>
        </p:txBody>
      </p:sp>
      <p:sp>
        <p:nvSpPr>
          <p:cNvPr id="6" name="LOGO">
            <a:extLst>
              <a:ext uri="{FF2B5EF4-FFF2-40B4-BE49-F238E27FC236}">
                <a16:creationId xmlns:a16="http://schemas.microsoft.com/office/drawing/2014/main" id="{895F0E65-1C3A-46A0-A44E-66148A246CE9}"/>
              </a:ext>
            </a:extLst>
          </p:cNvPr>
          <p:cNvSpPr>
            <a:spLocks noGrp="1"/>
          </p:cNvSpPr>
          <p:nvPr>
            <p:ph type="pic" sz="quarter" idx="17"/>
          </p:nvPr>
        </p:nvSpPr>
        <p:spPr>
          <a:xfrm>
            <a:off x="5159896" y="612000"/>
            <a:ext cx="1872208" cy="1872208"/>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41496102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Screen Photo Montage">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3C6D10E9-6EE3-B841-9197-91A3D9F07BA8}"/>
              </a:ext>
            </a:extLst>
          </p:cNvPr>
          <p:cNvSpPr>
            <a:spLocks noGrp="1"/>
          </p:cNvSpPr>
          <p:nvPr>
            <p:ph type="pic" sz="quarter" idx="13"/>
          </p:nvPr>
        </p:nvSpPr>
        <p:spPr>
          <a:xfrm>
            <a:off x="0" y="-288000"/>
            <a:ext cx="2880000" cy="3600000"/>
          </a:xfrm>
        </p:spPr>
        <p:txBody>
          <a:bodyPr anchor="ctr"/>
          <a:lstStyle>
            <a:lvl1pPr algn="ctr">
              <a:buNone/>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6CE3CA61-9AB0-1F47-AA92-81BBBB6F6AEB}"/>
              </a:ext>
            </a:extLst>
          </p:cNvPr>
          <p:cNvSpPr>
            <a:spLocks noGrp="1"/>
          </p:cNvSpPr>
          <p:nvPr>
            <p:ph type="pic" sz="quarter" idx="15"/>
          </p:nvPr>
        </p:nvSpPr>
        <p:spPr>
          <a:xfrm>
            <a:off x="3106800" y="-288000"/>
            <a:ext cx="2880000" cy="3600000"/>
          </a:xfrm>
        </p:spPr>
        <p:txBody>
          <a:bodyPr anchor="ctr"/>
          <a:lstStyle>
            <a:lvl1pPr algn="ctr">
              <a:buNone/>
              <a:defRPr/>
            </a:lvl1pPr>
          </a:lstStyle>
          <a:p>
            <a:r>
              <a:rPr lang="en-US"/>
              <a:t>Click icon to add picture</a:t>
            </a:r>
            <a:endParaRPr lang="en-US" dirty="0"/>
          </a:p>
        </p:txBody>
      </p:sp>
      <p:sp>
        <p:nvSpPr>
          <p:cNvPr id="10" name="Picture Placeholder 4">
            <a:extLst>
              <a:ext uri="{FF2B5EF4-FFF2-40B4-BE49-F238E27FC236}">
                <a16:creationId xmlns:a16="http://schemas.microsoft.com/office/drawing/2014/main" id="{F96B4568-62F5-9146-BDC2-FAF5EB6960B9}"/>
              </a:ext>
            </a:extLst>
          </p:cNvPr>
          <p:cNvSpPr>
            <a:spLocks noGrp="1"/>
          </p:cNvSpPr>
          <p:nvPr>
            <p:ph type="pic" sz="quarter" idx="17"/>
          </p:nvPr>
        </p:nvSpPr>
        <p:spPr>
          <a:xfrm>
            <a:off x="6217200" y="-288000"/>
            <a:ext cx="2880000" cy="3600000"/>
          </a:xfrm>
        </p:spPr>
        <p:txBody>
          <a:bodyPr anchor="ctr"/>
          <a:lstStyle>
            <a:lvl1pPr algn="ctr">
              <a:buNone/>
              <a:defRPr/>
            </a:lvl1pPr>
          </a:lstStyle>
          <a:p>
            <a:r>
              <a:rPr lang="en-US"/>
              <a:t>Click icon to add picture</a:t>
            </a:r>
            <a:endParaRPr lang="en-US" dirty="0"/>
          </a:p>
        </p:txBody>
      </p:sp>
      <p:sp>
        <p:nvSpPr>
          <p:cNvPr id="12" name="Picture Placeholder 4">
            <a:extLst>
              <a:ext uri="{FF2B5EF4-FFF2-40B4-BE49-F238E27FC236}">
                <a16:creationId xmlns:a16="http://schemas.microsoft.com/office/drawing/2014/main" id="{5A35C9EB-5341-CF4E-A616-7ED981EF8CD4}"/>
              </a:ext>
            </a:extLst>
          </p:cNvPr>
          <p:cNvSpPr>
            <a:spLocks noGrp="1"/>
          </p:cNvSpPr>
          <p:nvPr>
            <p:ph type="pic" sz="quarter" idx="19"/>
          </p:nvPr>
        </p:nvSpPr>
        <p:spPr>
          <a:xfrm>
            <a:off x="9324000" y="-288000"/>
            <a:ext cx="2880000" cy="3600000"/>
          </a:xfrm>
        </p:spPr>
        <p:txBody>
          <a:bodyPr anchor="ctr"/>
          <a:lstStyle>
            <a:lvl1pPr algn="ctr">
              <a:buNone/>
              <a:defRPr/>
            </a:lvl1pPr>
          </a:lstStyle>
          <a:p>
            <a:r>
              <a:rPr lang="en-US"/>
              <a:t>Click icon to add picture</a:t>
            </a:r>
            <a:endParaRPr lang="en-US" dirty="0"/>
          </a:p>
        </p:txBody>
      </p:sp>
      <p:sp>
        <p:nvSpPr>
          <p:cNvPr id="14" name="Picture Placeholder 4">
            <a:extLst>
              <a:ext uri="{FF2B5EF4-FFF2-40B4-BE49-F238E27FC236}">
                <a16:creationId xmlns:a16="http://schemas.microsoft.com/office/drawing/2014/main" id="{0DB23B40-DC02-1844-B97E-3A4ED49B7545}"/>
              </a:ext>
            </a:extLst>
          </p:cNvPr>
          <p:cNvSpPr>
            <a:spLocks noGrp="1"/>
          </p:cNvSpPr>
          <p:nvPr>
            <p:ph type="pic" sz="quarter" idx="21"/>
          </p:nvPr>
        </p:nvSpPr>
        <p:spPr>
          <a:xfrm>
            <a:off x="0" y="3528000"/>
            <a:ext cx="2880000" cy="3600000"/>
          </a:xfrm>
        </p:spPr>
        <p:txBody>
          <a:bodyPr anchor="ctr"/>
          <a:lstStyle>
            <a:lvl1pPr algn="ctr">
              <a:buNone/>
              <a:defRPr/>
            </a:lvl1pPr>
          </a:lstStyle>
          <a:p>
            <a:r>
              <a:rPr lang="en-US"/>
              <a:t>Click icon to add picture</a:t>
            </a:r>
            <a:endParaRPr lang="en-US" dirty="0"/>
          </a:p>
        </p:txBody>
      </p:sp>
      <p:sp>
        <p:nvSpPr>
          <p:cNvPr id="15" name="Picture Placeholder 4">
            <a:extLst>
              <a:ext uri="{FF2B5EF4-FFF2-40B4-BE49-F238E27FC236}">
                <a16:creationId xmlns:a16="http://schemas.microsoft.com/office/drawing/2014/main" id="{10C9F1FB-7D08-2147-93D0-A8B8E353616D}"/>
              </a:ext>
            </a:extLst>
          </p:cNvPr>
          <p:cNvSpPr>
            <a:spLocks noGrp="1"/>
          </p:cNvSpPr>
          <p:nvPr>
            <p:ph type="pic" sz="quarter" idx="22"/>
          </p:nvPr>
        </p:nvSpPr>
        <p:spPr>
          <a:xfrm>
            <a:off x="3106800" y="3528000"/>
            <a:ext cx="2880000" cy="3600000"/>
          </a:xfrm>
        </p:spPr>
        <p:txBody>
          <a:bodyPr anchor="ctr"/>
          <a:lstStyle>
            <a:lvl1pPr algn="ctr">
              <a:buNone/>
              <a:defRPr/>
            </a:lvl1pPr>
          </a:lstStyle>
          <a:p>
            <a:r>
              <a:rPr lang="en-US"/>
              <a:t>Click icon to add picture</a:t>
            </a:r>
            <a:endParaRPr lang="en-US" dirty="0"/>
          </a:p>
        </p:txBody>
      </p:sp>
      <p:sp>
        <p:nvSpPr>
          <p:cNvPr id="16" name="Picture Placeholder 4">
            <a:extLst>
              <a:ext uri="{FF2B5EF4-FFF2-40B4-BE49-F238E27FC236}">
                <a16:creationId xmlns:a16="http://schemas.microsoft.com/office/drawing/2014/main" id="{47A7D6CB-4D13-8944-A494-DAB5A96E0DF3}"/>
              </a:ext>
            </a:extLst>
          </p:cNvPr>
          <p:cNvSpPr>
            <a:spLocks noGrp="1"/>
          </p:cNvSpPr>
          <p:nvPr>
            <p:ph type="pic" sz="quarter" idx="23"/>
          </p:nvPr>
        </p:nvSpPr>
        <p:spPr>
          <a:xfrm>
            <a:off x="6217200" y="3528000"/>
            <a:ext cx="2880000" cy="3600000"/>
          </a:xfrm>
        </p:spPr>
        <p:txBody>
          <a:bodyPr anchor="ctr"/>
          <a:lstStyle>
            <a:lvl1pPr algn="ctr">
              <a:buNone/>
              <a:defRPr/>
            </a:lvl1pPr>
          </a:lstStyle>
          <a:p>
            <a:r>
              <a:rPr lang="en-US"/>
              <a:t>Click icon to add picture</a:t>
            </a:r>
            <a:endParaRPr lang="en-US" dirty="0"/>
          </a:p>
        </p:txBody>
      </p:sp>
      <p:sp>
        <p:nvSpPr>
          <p:cNvPr id="17" name="Picture Placeholder 4">
            <a:extLst>
              <a:ext uri="{FF2B5EF4-FFF2-40B4-BE49-F238E27FC236}">
                <a16:creationId xmlns:a16="http://schemas.microsoft.com/office/drawing/2014/main" id="{C0004D5F-4CEF-574F-8090-15FB2104F2CE}"/>
              </a:ext>
            </a:extLst>
          </p:cNvPr>
          <p:cNvSpPr>
            <a:spLocks noGrp="1"/>
          </p:cNvSpPr>
          <p:nvPr>
            <p:ph type="pic" sz="quarter" idx="24"/>
          </p:nvPr>
        </p:nvSpPr>
        <p:spPr>
          <a:xfrm>
            <a:off x="9324000" y="3528000"/>
            <a:ext cx="2880000" cy="3600000"/>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4179338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ement -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0"/>
            <a:ext cx="1260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pic>
        <p:nvPicPr>
          <p:cNvPr id="6" name="Picture 5">
            <a:extLst>
              <a:ext uri="{FF2B5EF4-FFF2-40B4-BE49-F238E27FC236}">
                <a16:creationId xmlns:a16="http://schemas.microsoft.com/office/drawing/2014/main" id="{379B2ED7-2660-C334-ECEC-DF9FB76BEBA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2786" b="22786"/>
          <a:stretch/>
        </p:blipFill>
        <p:spPr>
          <a:xfrm>
            <a:off x="-204000" y="0"/>
            <a:ext cx="12600000" cy="6858000"/>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548680"/>
            <a:ext cx="9720000" cy="5740360"/>
          </a:xfrm>
        </p:spPr>
        <p:txBody>
          <a:bodyPr anchor="ctr" anchorCtr="0"/>
          <a:lstStyle>
            <a:lvl1pPr algn="ctr">
              <a:defRPr sz="4500">
                <a:solidFill>
                  <a:schemeClr val="tx2"/>
                </a:solidFill>
              </a:defRPr>
            </a:lvl1pPr>
          </a:lstStyle>
          <a:p>
            <a:r>
              <a:rPr lang="en-US" dirty="0"/>
              <a:t>STATEMENT</a:t>
            </a:r>
          </a:p>
        </p:txBody>
      </p:sp>
    </p:spTree>
    <p:extLst>
      <p:ext uri="{BB962C8B-B14F-4D97-AF65-F5344CB8AC3E}">
        <p14:creationId xmlns:p14="http://schemas.microsoft.com/office/powerpoint/2010/main" val="3824413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Box - Blu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59999" y="1440000"/>
            <a:ext cx="11484091"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11472001"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4313CF25-9683-EFD0-559C-0F24F0B40C45}"/>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327449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Box - Blu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1440000"/>
            <a:ext cx="5556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3DFD875C-3A49-0662-8C96-D90706B65E1E}"/>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724319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Box - Blu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E97397C9-8C2D-189B-7CAE-5A2064084770}"/>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5298115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Box - Blu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4229998"/>
            <a:ext cx="5556000" cy="24300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422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7" name="Rectangle 6">
            <a:extLst>
              <a:ext uri="{FF2B5EF4-FFF2-40B4-BE49-F238E27FC236}">
                <a16:creationId xmlns:a16="http://schemas.microsoft.com/office/drawing/2014/main" id="{AE3085F4-6122-FC9C-5DA9-C6FA5611E0F8}"/>
              </a:ext>
            </a:extLst>
          </p:cNvPr>
          <p:cNvSpPr/>
          <p:nvPr userDrawn="1"/>
        </p:nvSpPr>
        <p:spPr>
          <a:xfrm>
            <a:off x="360000" y="4229999"/>
            <a:ext cx="5556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5">
            <a:extLst>
              <a:ext uri="{FF2B5EF4-FFF2-40B4-BE49-F238E27FC236}">
                <a16:creationId xmlns:a16="http://schemas.microsoft.com/office/drawing/2014/main" id="{93FDC309-6621-420E-7544-9A60BD3CB069}"/>
              </a:ext>
            </a:extLst>
          </p:cNvPr>
          <p:cNvSpPr>
            <a:spLocks noGrp="1"/>
          </p:cNvSpPr>
          <p:nvPr>
            <p:ph type="body" sz="quarter" idx="17" hasCustomPrompt="1"/>
          </p:nvPr>
        </p:nvSpPr>
        <p:spPr>
          <a:xfrm>
            <a:off x="360000" y="4229999"/>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Rectangle 11">
            <a:extLst>
              <a:ext uri="{FF2B5EF4-FFF2-40B4-BE49-F238E27FC236}">
                <a16:creationId xmlns:a16="http://schemas.microsoft.com/office/drawing/2014/main" id="{9DE42554-AEF3-C71F-D2F4-1F7201BFDA4F}"/>
              </a:ext>
            </a:extLst>
          </p:cNvPr>
          <p:cNvSpPr/>
          <p:nvPr userDrawn="1"/>
        </p:nvSpPr>
        <p:spPr>
          <a:xfrm>
            <a:off x="6288091" y="1439998"/>
            <a:ext cx="5556000" cy="24300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8B290D30-84D7-0390-1304-04B67826CDD9}"/>
              </a:ext>
            </a:extLst>
          </p:cNvPr>
          <p:cNvSpPr>
            <a:spLocks noGrp="1"/>
          </p:cNvSpPr>
          <p:nvPr>
            <p:ph type="body" sz="quarter" idx="18" hasCustomPrompt="1"/>
          </p:nvPr>
        </p:nvSpPr>
        <p:spPr>
          <a:xfrm>
            <a:off x="6288091" y="143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15759044-B22F-6D42-10DA-A741CE9334BD}"/>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9365154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ve Box - Blu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8AE36ACE-9D7F-A5DD-B8A8-4B9AD8D662D6}"/>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904633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x Box - Blu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7473630-1999-6263-064F-0535EEC89DE1}"/>
              </a:ext>
            </a:extLst>
          </p:cNvPr>
          <p:cNvSpPr/>
          <p:nvPr userDrawn="1"/>
        </p:nvSpPr>
        <p:spPr>
          <a:xfrm>
            <a:off x="4304000" y="423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5" name="Text Placeholder 15">
            <a:extLst>
              <a:ext uri="{FF2B5EF4-FFF2-40B4-BE49-F238E27FC236}">
                <a16:creationId xmlns:a16="http://schemas.microsoft.com/office/drawing/2014/main" id="{3E747B9C-DA15-E166-2347-C72DC05A38FA}"/>
              </a:ext>
            </a:extLst>
          </p:cNvPr>
          <p:cNvSpPr>
            <a:spLocks noGrp="1"/>
          </p:cNvSpPr>
          <p:nvPr>
            <p:ph type="body" sz="quarter" idx="18" hasCustomPrompt="1"/>
          </p:nvPr>
        </p:nvSpPr>
        <p:spPr>
          <a:xfrm>
            <a:off x="4316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8BCE58A5-8762-48C4-38FF-847DDBCD5978}"/>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626286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ement -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0"/>
            <a:ext cx="12600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pic>
        <p:nvPicPr>
          <p:cNvPr id="6" name="Picture 5">
            <a:extLst>
              <a:ext uri="{FF2B5EF4-FFF2-40B4-BE49-F238E27FC236}">
                <a16:creationId xmlns:a16="http://schemas.microsoft.com/office/drawing/2014/main" id="{379B2ED7-2660-C334-ECEC-DF9FB76BEBA6}"/>
              </a:ext>
            </a:extLst>
          </p:cNvPr>
          <p:cNvPicPr>
            <a:picLocks noChangeAspect="1"/>
          </p:cNvPicPr>
          <p:nvPr userDrawn="1"/>
        </p:nvPicPr>
        <p:blipFill>
          <a:blip r:embed="rId2">
            <a:extLst>
              <a:ext uri="{28A0092B-C50C-407E-A947-70E740481C1C}">
                <a14:useLocalDpi xmlns:a14="http://schemas.microsoft.com/office/drawing/2010/main"/>
              </a:ext>
            </a:extLst>
          </a:blip>
          <a:srcRect t="22786" b="22786"/>
          <a:stretch/>
        </p:blipFill>
        <p:spPr>
          <a:xfrm>
            <a:off x="-204000" y="0"/>
            <a:ext cx="12600000" cy="6858000"/>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548680"/>
            <a:ext cx="9720000" cy="5740360"/>
          </a:xfrm>
        </p:spPr>
        <p:txBody>
          <a:bodyPr anchor="ctr" anchorCtr="0"/>
          <a:lstStyle>
            <a:lvl1pPr algn="ctr">
              <a:defRPr sz="4500">
                <a:solidFill>
                  <a:schemeClr val="tx2"/>
                </a:solidFill>
              </a:defRPr>
            </a:lvl1pPr>
          </a:lstStyle>
          <a:p>
            <a:r>
              <a:rPr lang="en-US" dirty="0"/>
              <a:t>STATEMENT</a:t>
            </a:r>
          </a:p>
        </p:txBody>
      </p:sp>
    </p:spTree>
    <p:extLst>
      <p:ext uri="{BB962C8B-B14F-4D97-AF65-F5344CB8AC3E}">
        <p14:creationId xmlns:p14="http://schemas.microsoft.com/office/powerpoint/2010/main" val="14139575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e Box - Gree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59999" y="1440000"/>
            <a:ext cx="11484091"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11472001"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CA187E47-1A51-337B-B3C1-ED33384A36A0}"/>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484168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en Slide - Title and Subtitle - Blue">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r">
              <a:buNone/>
              <a:defRPr/>
            </a:lvl2pPr>
            <a:lvl3pPr algn="r">
              <a:defRPr/>
            </a:lvl3pPr>
            <a:lvl4pPr algn="r">
              <a:defRPr/>
            </a:lvl4pPr>
            <a:lvl5pPr algn="r">
              <a:defRPr/>
            </a:lvl5pPr>
          </a:lstStyle>
          <a:p>
            <a:pPr lvl="0"/>
            <a:r>
              <a:rPr lang="en-US" dirty="0"/>
              <a:t>Department</a:t>
            </a:r>
          </a:p>
        </p:txBody>
      </p:sp>
      <p:sp>
        <p:nvSpPr>
          <p:cNvPr id="4" name="Rectangle 3">
            <a:extLst>
              <a:ext uri="{FF2B5EF4-FFF2-40B4-BE49-F238E27FC236}">
                <a16:creationId xmlns:a16="http://schemas.microsoft.com/office/drawing/2014/main" id="{003E4820-F052-566B-B803-C87CBDB1DE5A}"/>
              </a:ext>
            </a:extLst>
          </p:cNvPr>
          <p:cNvSpPr/>
          <p:nvPr userDrawn="1"/>
        </p:nvSpPr>
        <p:spPr>
          <a:xfrm>
            <a:off x="-206518"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a:extLst>
              <a:ext uri="{FF2B5EF4-FFF2-40B4-BE49-F238E27FC236}">
                <a16:creationId xmlns:a16="http://schemas.microsoft.com/office/drawing/2014/main" id="{BCF6F342-436D-23EE-31ED-F771B105096F}"/>
              </a:ext>
            </a:extLst>
          </p:cNvPr>
          <p:cNvPicPr>
            <a:picLocks noChangeAspect="1"/>
          </p:cNvPicPr>
          <p:nvPr userDrawn="1"/>
        </p:nvPicPr>
        <p:blipFill>
          <a:blip r:embed="rId2">
            <a:extLst>
              <a:ext uri="{28A0092B-C50C-407E-A947-70E740481C1C}">
                <a14:useLocalDpi xmlns:a14="http://schemas.microsoft.com/office/drawing/2010/main"/>
              </a:ext>
            </a:extLst>
          </a:blip>
          <a:srcRect t="27508" b="27508"/>
          <a:stretch/>
        </p:blipFill>
        <p:spPr>
          <a:xfrm>
            <a:off x="-206518" y="1187871"/>
            <a:ext cx="12604528" cy="5670129"/>
          </a:xfrm>
          <a:prstGeom prst="rect">
            <a:avLst/>
          </a:prstGeom>
        </p:spPr>
      </p:pic>
      <p:pic>
        <p:nvPicPr>
          <p:cNvPr id="13" name="Picture 12">
            <a:extLst>
              <a:ext uri="{FF2B5EF4-FFF2-40B4-BE49-F238E27FC236}">
                <a16:creationId xmlns:a16="http://schemas.microsoft.com/office/drawing/2014/main" id="{35F1D125-AB8D-2B34-3E32-7BCEDC18A30A}"/>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160150" y="612000"/>
            <a:ext cx="1872208" cy="1872208"/>
          </a:xfrm>
          <a:prstGeom prst="rect">
            <a:avLst/>
          </a:prstGeom>
        </p:spPr>
      </p:pic>
      <p:sp>
        <p:nvSpPr>
          <p:cNvPr id="7" name="Picture Placeholder 11" hidden="1" title="INSERT IMAGE">
            <a:extLst>
              <a:ext uri="{FF2B5EF4-FFF2-40B4-BE49-F238E27FC236}">
                <a16:creationId xmlns:a16="http://schemas.microsoft.com/office/drawing/2014/main" id="{5CE134E6-685A-88EB-9AEB-2A9CE0C96A64}"/>
              </a:ext>
            </a:extLst>
          </p:cNvPr>
          <p:cNvSpPr>
            <a:spLocks noGrp="1"/>
          </p:cNvSpPr>
          <p:nvPr>
            <p:ph type="pic" sz="quarter" idx="16"/>
          </p:nvPr>
        </p:nvSpPr>
        <p:spPr>
          <a:xfrm>
            <a:off x="-206264" y="1187871"/>
            <a:ext cx="12604528" cy="5670000"/>
          </a:xfrm>
        </p:spPr>
        <p:txBody>
          <a:bodyPr lIns="90000" rIns="90000" anchor="ctr" anchorCtr="0">
            <a:noAutofit/>
          </a:bodyPr>
          <a:lstStyle>
            <a:lvl1pPr algn="ctr">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AF2A6BC-5AEF-D34B-B2F5-47F2C58AFF29}"/>
              </a:ext>
            </a:extLst>
          </p:cNvPr>
          <p:cNvSpPr>
            <a:spLocks noGrp="1"/>
          </p:cNvSpPr>
          <p:nvPr>
            <p:ph type="ctrTitle" hasCustomPrompt="1"/>
          </p:nvPr>
        </p:nvSpPr>
        <p:spPr>
          <a:xfrm>
            <a:off x="1236000" y="2520000"/>
            <a:ext cx="9720000" cy="2880000"/>
          </a:xfrm>
        </p:spPr>
        <p:txBody>
          <a:bodyPr anchor="ctr"/>
          <a:lstStyle>
            <a:lvl1pPr algn="ctr">
              <a:defRPr sz="4000">
                <a:solidFill>
                  <a:schemeClr val="bg1"/>
                </a:solidFill>
                <a:highlight>
                  <a:srgbClr val="000000"/>
                </a:highlight>
              </a:defRPr>
            </a:lvl1pPr>
          </a:lstStyle>
          <a:p>
            <a:r>
              <a:rPr lang="en-US" dirty="0"/>
              <a:t>Presentation title</a:t>
            </a:r>
          </a:p>
        </p:txBody>
      </p:sp>
      <p:sp>
        <p:nvSpPr>
          <p:cNvPr id="3" name="Subtitle 2">
            <a:extLst>
              <a:ext uri="{FF2B5EF4-FFF2-40B4-BE49-F238E27FC236}">
                <a16:creationId xmlns:a16="http://schemas.microsoft.com/office/drawing/2014/main" id="{01EA23C6-2373-6C42-85EB-A7CC9843DAB3}"/>
              </a:ext>
            </a:extLst>
          </p:cNvPr>
          <p:cNvSpPr>
            <a:spLocks noGrp="1"/>
          </p:cNvSpPr>
          <p:nvPr>
            <p:ph type="subTitle" idx="1" hasCustomPrompt="1"/>
          </p:nvPr>
        </p:nvSpPr>
        <p:spPr>
          <a:xfrm>
            <a:off x="1236000" y="5400000"/>
            <a:ext cx="9720000" cy="720000"/>
          </a:xfrm>
        </p:spPr>
        <p:txBody>
          <a:bodyPr lIns="90000" anchor="ctr">
            <a:noAutofit/>
          </a:bodyPr>
          <a:lstStyle>
            <a:lvl1pPr marL="0" indent="0" algn="ctr">
              <a:buNone/>
              <a:defRPr sz="1600" b="1" cap="all" baseline="0">
                <a:solidFill>
                  <a:schemeClr val="bg1"/>
                </a:solidFill>
                <a:highlight>
                  <a:srgbClr val="000000"/>
                </a:high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1</a:t>
            </a:r>
          </a:p>
        </p:txBody>
      </p:sp>
      <p:sp>
        <p:nvSpPr>
          <p:cNvPr id="6" name="LOGO">
            <a:extLst>
              <a:ext uri="{FF2B5EF4-FFF2-40B4-BE49-F238E27FC236}">
                <a16:creationId xmlns:a16="http://schemas.microsoft.com/office/drawing/2014/main" id="{895F0E65-1C3A-46A0-A44E-66148A246CE9}"/>
              </a:ext>
            </a:extLst>
          </p:cNvPr>
          <p:cNvSpPr>
            <a:spLocks noGrp="1"/>
          </p:cNvSpPr>
          <p:nvPr>
            <p:ph type="pic" sz="quarter" idx="17"/>
          </p:nvPr>
        </p:nvSpPr>
        <p:spPr>
          <a:xfrm>
            <a:off x="5159896" y="612000"/>
            <a:ext cx="1872208" cy="1872208"/>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8876806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Box - Gree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1440000"/>
            <a:ext cx="5556000"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974B9365-0B6F-8E21-ABD2-2558BD4ED7FD}"/>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793388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Box - Gree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F0537A00-AF75-4350-C5D9-24EEA08D50FB}"/>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5912646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Box - Gree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4229998"/>
            <a:ext cx="5556000" cy="2430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422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7" name="Rectangle 6">
            <a:extLst>
              <a:ext uri="{FF2B5EF4-FFF2-40B4-BE49-F238E27FC236}">
                <a16:creationId xmlns:a16="http://schemas.microsoft.com/office/drawing/2014/main" id="{AE3085F4-6122-FC9C-5DA9-C6FA5611E0F8}"/>
              </a:ext>
            </a:extLst>
          </p:cNvPr>
          <p:cNvSpPr/>
          <p:nvPr userDrawn="1"/>
        </p:nvSpPr>
        <p:spPr>
          <a:xfrm>
            <a:off x="360000" y="4229999"/>
            <a:ext cx="5556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5">
            <a:extLst>
              <a:ext uri="{FF2B5EF4-FFF2-40B4-BE49-F238E27FC236}">
                <a16:creationId xmlns:a16="http://schemas.microsoft.com/office/drawing/2014/main" id="{93FDC309-6621-420E-7544-9A60BD3CB069}"/>
              </a:ext>
            </a:extLst>
          </p:cNvPr>
          <p:cNvSpPr>
            <a:spLocks noGrp="1"/>
          </p:cNvSpPr>
          <p:nvPr>
            <p:ph type="body" sz="quarter" idx="17" hasCustomPrompt="1"/>
          </p:nvPr>
        </p:nvSpPr>
        <p:spPr>
          <a:xfrm>
            <a:off x="360000" y="4229999"/>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Rectangle 11">
            <a:extLst>
              <a:ext uri="{FF2B5EF4-FFF2-40B4-BE49-F238E27FC236}">
                <a16:creationId xmlns:a16="http://schemas.microsoft.com/office/drawing/2014/main" id="{9DE42554-AEF3-C71F-D2F4-1F7201BFDA4F}"/>
              </a:ext>
            </a:extLst>
          </p:cNvPr>
          <p:cNvSpPr/>
          <p:nvPr userDrawn="1"/>
        </p:nvSpPr>
        <p:spPr>
          <a:xfrm>
            <a:off x="6288091" y="1439998"/>
            <a:ext cx="5556000" cy="2430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8B290D30-84D7-0390-1304-04B67826CDD9}"/>
              </a:ext>
            </a:extLst>
          </p:cNvPr>
          <p:cNvSpPr>
            <a:spLocks noGrp="1"/>
          </p:cNvSpPr>
          <p:nvPr>
            <p:ph type="body" sz="quarter" idx="18" hasCustomPrompt="1"/>
          </p:nvPr>
        </p:nvSpPr>
        <p:spPr>
          <a:xfrm>
            <a:off x="6288091" y="143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6C010E68-AE3E-5C03-B350-E5557CBA3D0D}"/>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5522607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ve Box - Gree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1D01B38C-58A9-1050-CD3F-A65C0FD6A28C}"/>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4833423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x Box - Gree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7473630-1999-6263-064F-0535EEC89DE1}"/>
              </a:ext>
            </a:extLst>
          </p:cNvPr>
          <p:cNvSpPr/>
          <p:nvPr userDrawn="1"/>
        </p:nvSpPr>
        <p:spPr>
          <a:xfrm>
            <a:off x="4304000" y="423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5" name="Text Placeholder 15">
            <a:extLst>
              <a:ext uri="{FF2B5EF4-FFF2-40B4-BE49-F238E27FC236}">
                <a16:creationId xmlns:a16="http://schemas.microsoft.com/office/drawing/2014/main" id="{3E747B9C-DA15-E166-2347-C72DC05A38FA}"/>
              </a:ext>
            </a:extLst>
          </p:cNvPr>
          <p:cNvSpPr>
            <a:spLocks noGrp="1"/>
          </p:cNvSpPr>
          <p:nvPr>
            <p:ph type="body" sz="quarter" idx="18" hasCustomPrompt="1"/>
          </p:nvPr>
        </p:nvSpPr>
        <p:spPr>
          <a:xfrm>
            <a:off x="4316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A6ADA925-E129-5513-10C4-74A9D43AE3FB}"/>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6599062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tement - Pi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0"/>
            <a:ext cx="1260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pic>
        <p:nvPicPr>
          <p:cNvPr id="6" name="Picture 5">
            <a:extLst>
              <a:ext uri="{FF2B5EF4-FFF2-40B4-BE49-F238E27FC236}">
                <a16:creationId xmlns:a16="http://schemas.microsoft.com/office/drawing/2014/main" id="{379B2ED7-2660-C334-ECEC-DF9FB76BEBA6}"/>
              </a:ext>
            </a:extLst>
          </p:cNvPr>
          <p:cNvPicPr>
            <a:picLocks noChangeAspect="1"/>
          </p:cNvPicPr>
          <p:nvPr userDrawn="1"/>
        </p:nvPicPr>
        <p:blipFill>
          <a:blip r:embed="rId2">
            <a:extLst>
              <a:ext uri="{28A0092B-C50C-407E-A947-70E740481C1C}">
                <a14:useLocalDpi xmlns:a14="http://schemas.microsoft.com/office/drawing/2010/main"/>
              </a:ext>
            </a:extLst>
          </a:blip>
          <a:srcRect t="22786" b="22786"/>
          <a:stretch/>
        </p:blipFill>
        <p:spPr>
          <a:xfrm>
            <a:off x="-204000" y="0"/>
            <a:ext cx="12600000" cy="6858000"/>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548680"/>
            <a:ext cx="9720000" cy="5740360"/>
          </a:xfrm>
        </p:spPr>
        <p:txBody>
          <a:bodyPr anchor="ctr" anchorCtr="0"/>
          <a:lstStyle>
            <a:lvl1pPr algn="ctr">
              <a:defRPr sz="4500">
                <a:solidFill>
                  <a:schemeClr val="tx2"/>
                </a:solidFill>
              </a:defRPr>
            </a:lvl1pPr>
          </a:lstStyle>
          <a:p>
            <a:r>
              <a:rPr lang="en-US" dirty="0"/>
              <a:t>STATEMENT</a:t>
            </a:r>
          </a:p>
        </p:txBody>
      </p:sp>
    </p:spTree>
    <p:extLst>
      <p:ext uri="{BB962C8B-B14F-4D97-AF65-F5344CB8AC3E}">
        <p14:creationId xmlns:p14="http://schemas.microsoft.com/office/powerpoint/2010/main" val="21515869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e Box - Pin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59999" y="1440000"/>
            <a:ext cx="11484091" cy="52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11472001"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19321108-857F-1072-F54E-B5556945644E}"/>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39571944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Box - Pin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52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1440000"/>
            <a:ext cx="5556000" cy="52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201EA606-B122-A416-4364-7368BCE223D2}"/>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4631898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Box - Pin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52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52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2CDE453F-9E3E-3C86-A78C-79899CE196E3}"/>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5310375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 Box - Pin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4229998"/>
            <a:ext cx="5556000" cy="2430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422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7" name="Rectangle 6">
            <a:extLst>
              <a:ext uri="{FF2B5EF4-FFF2-40B4-BE49-F238E27FC236}">
                <a16:creationId xmlns:a16="http://schemas.microsoft.com/office/drawing/2014/main" id="{AE3085F4-6122-FC9C-5DA9-C6FA5611E0F8}"/>
              </a:ext>
            </a:extLst>
          </p:cNvPr>
          <p:cNvSpPr/>
          <p:nvPr userDrawn="1"/>
        </p:nvSpPr>
        <p:spPr>
          <a:xfrm>
            <a:off x="360000" y="4229999"/>
            <a:ext cx="5556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5">
            <a:extLst>
              <a:ext uri="{FF2B5EF4-FFF2-40B4-BE49-F238E27FC236}">
                <a16:creationId xmlns:a16="http://schemas.microsoft.com/office/drawing/2014/main" id="{93FDC309-6621-420E-7544-9A60BD3CB069}"/>
              </a:ext>
            </a:extLst>
          </p:cNvPr>
          <p:cNvSpPr>
            <a:spLocks noGrp="1"/>
          </p:cNvSpPr>
          <p:nvPr>
            <p:ph type="body" sz="quarter" idx="17" hasCustomPrompt="1"/>
          </p:nvPr>
        </p:nvSpPr>
        <p:spPr>
          <a:xfrm>
            <a:off x="360000" y="4229999"/>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Rectangle 11">
            <a:extLst>
              <a:ext uri="{FF2B5EF4-FFF2-40B4-BE49-F238E27FC236}">
                <a16:creationId xmlns:a16="http://schemas.microsoft.com/office/drawing/2014/main" id="{9DE42554-AEF3-C71F-D2F4-1F7201BFDA4F}"/>
              </a:ext>
            </a:extLst>
          </p:cNvPr>
          <p:cNvSpPr/>
          <p:nvPr userDrawn="1"/>
        </p:nvSpPr>
        <p:spPr>
          <a:xfrm>
            <a:off x="6288091" y="1439998"/>
            <a:ext cx="5556000" cy="2430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8B290D30-84D7-0390-1304-04B67826CDD9}"/>
              </a:ext>
            </a:extLst>
          </p:cNvPr>
          <p:cNvSpPr>
            <a:spLocks noGrp="1"/>
          </p:cNvSpPr>
          <p:nvPr>
            <p:ph type="body" sz="quarter" idx="18" hasCustomPrompt="1"/>
          </p:nvPr>
        </p:nvSpPr>
        <p:spPr>
          <a:xfrm>
            <a:off x="6288091" y="143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3621FDAB-BEFF-9D54-85DA-1F7C48C2C4F5}"/>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3472887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en Slide - Title, Subtitle and Name">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r">
              <a:buNone/>
              <a:defRPr/>
            </a:lvl2pPr>
            <a:lvl3pPr algn="r">
              <a:defRPr/>
            </a:lvl3pPr>
            <a:lvl4pPr algn="r">
              <a:defRPr/>
            </a:lvl4pPr>
            <a:lvl5pPr algn="r">
              <a:defRPr/>
            </a:lvl5pPr>
          </a:lstStyle>
          <a:p>
            <a:pPr lvl="0"/>
            <a:r>
              <a:rPr lang="en-US" dirty="0"/>
              <a:t>Department</a:t>
            </a:r>
          </a:p>
        </p:txBody>
      </p:sp>
      <p:pic>
        <p:nvPicPr>
          <p:cNvPr id="7" name="IMAGE">
            <a:extLst>
              <a:ext uri="{FF2B5EF4-FFF2-40B4-BE49-F238E27FC236}">
                <a16:creationId xmlns:a16="http://schemas.microsoft.com/office/drawing/2014/main" id="{C08EA99E-E547-9554-FAB2-A5748DABA9C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06518" y="1187871"/>
            <a:ext cx="12604528" cy="5670129"/>
          </a:xfrm>
          <a:prstGeom prst="rect">
            <a:avLst/>
          </a:prstGeom>
        </p:spPr>
      </p:pic>
      <p:pic>
        <p:nvPicPr>
          <p:cNvPr id="8" name="Picture 7">
            <a:extLst>
              <a:ext uri="{FF2B5EF4-FFF2-40B4-BE49-F238E27FC236}">
                <a16:creationId xmlns:a16="http://schemas.microsoft.com/office/drawing/2014/main" id="{0FBEBCA3-C9F1-8AA4-9C8F-7CAA66E2EC1E}"/>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159896" y="612000"/>
            <a:ext cx="1872208" cy="1872208"/>
          </a:xfrm>
          <a:prstGeom prst="rect">
            <a:avLst/>
          </a:prstGeom>
        </p:spPr>
      </p:pic>
      <p:sp>
        <p:nvSpPr>
          <p:cNvPr id="12" name="Picture Placeholder 11" title="INSERT IMAGE">
            <a:extLst>
              <a:ext uri="{FF2B5EF4-FFF2-40B4-BE49-F238E27FC236}">
                <a16:creationId xmlns:a16="http://schemas.microsoft.com/office/drawing/2014/main" id="{3C967551-8274-624A-9440-03B75DC0478D}"/>
              </a:ext>
            </a:extLst>
          </p:cNvPr>
          <p:cNvSpPr>
            <a:spLocks noGrp="1"/>
          </p:cNvSpPr>
          <p:nvPr>
            <p:ph type="pic" sz="quarter" idx="13"/>
          </p:nvPr>
        </p:nvSpPr>
        <p:spPr>
          <a:xfrm>
            <a:off x="-204000" y="1188000"/>
            <a:ext cx="12600000" cy="5670000"/>
          </a:xfrm>
        </p:spPr>
        <p:txBody>
          <a:bodyPr lIns="90000" rIns="90000" anchor="ctr" anchorCtr="0">
            <a:noAutofit/>
          </a:bodyPr>
          <a:lstStyle>
            <a:lvl1pPr algn="ctr">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AF2A6BC-5AEF-D34B-B2F5-47F2C58AFF29}"/>
              </a:ext>
            </a:extLst>
          </p:cNvPr>
          <p:cNvSpPr>
            <a:spLocks noGrp="1"/>
          </p:cNvSpPr>
          <p:nvPr>
            <p:ph type="ctrTitle" hasCustomPrompt="1"/>
          </p:nvPr>
        </p:nvSpPr>
        <p:spPr>
          <a:xfrm>
            <a:off x="1236000" y="2520000"/>
            <a:ext cx="9720000" cy="2880000"/>
          </a:xfrm>
        </p:spPr>
        <p:txBody>
          <a:bodyPr anchor="ctr"/>
          <a:lstStyle>
            <a:lvl1pPr algn="ctr">
              <a:defRPr sz="4000">
                <a:solidFill>
                  <a:schemeClr val="bg1"/>
                </a:solidFill>
                <a:highlight>
                  <a:srgbClr val="000000"/>
                </a:highlight>
              </a:defRPr>
            </a:lvl1pPr>
          </a:lstStyle>
          <a:p>
            <a:r>
              <a:rPr lang="en-US" dirty="0"/>
              <a:t>Presentation title</a:t>
            </a:r>
          </a:p>
        </p:txBody>
      </p:sp>
      <p:sp>
        <p:nvSpPr>
          <p:cNvPr id="3" name="Subtitle 2">
            <a:extLst>
              <a:ext uri="{FF2B5EF4-FFF2-40B4-BE49-F238E27FC236}">
                <a16:creationId xmlns:a16="http://schemas.microsoft.com/office/drawing/2014/main" id="{01EA23C6-2373-6C42-85EB-A7CC9843DAB3}"/>
              </a:ext>
            </a:extLst>
          </p:cNvPr>
          <p:cNvSpPr>
            <a:spLocks noGrp="1"/>
          </p:cNvSpPr>
          <p:nvPr>
            <p:ph type="subTitle" idx="1" hasCustomPrompt="1"/>
          </p:nvPr>
        </p:nvSpPr>
        <p:spPr>
          <a:xfrm>
            <a:off x="1236000" y="5400000"/>
            <a:ext cx="9720000" cy="720000"/>
          </a:xfrm>
        </p:spPr>
        <p:txBody>
          <a:bodyPr lIns="90000" anchor="ctr">
            <a:noAutofit/>
          </a:bodyPr>
          <a:lstStyle>
            <a:lvl1pPr marL="0" indent="0" algn="ctr">
              <a:buNone/>
              <a:defRPr sz="1600" b="1" cap="all" baseline="0">
                <a:solidFill>
                  <a:schemeClr val="bg1"/>
                </a:solidFill>
                <a:highlight>
                  <a:srgbClr val="000000"/>
                </a:high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1</a:t>
            </a:r>
          </a:p>
        </p:txBody>
      </p:sp>
      <p:sp>
        <p:nvSpPr>
          <p:cNvPr id="5" name="Text Placeholder 4">
            <a:extLst>
              <a:ext uri="{FF2B5EF4-FFF2-40B4-BE49-F238E27FC236}">
                <a16:creationId xmlns:a16="http://schemas.microsoft.com/office/drawing/2014/main" id="{0672316B-21AF-F545-8BBD-6D5F820E9E0A}"/>
              </a:ext>
            </a:extLst>
          </p:cNvPr>
          <p:cNvSpPr>
            <a:spLocks noGrp="1"/>
          </p:cNvSpPr>
          <p:nvPr>
            <p:ph type="body" sz="quarter" idx="15" hasCustomPrompt="1"/>
          </p:nvPr>
        </p:nvSpPr>
        <p:spPr>
          <a:xfrm>
            <a:off x="1236000" y="6120000"/>
            <a:ext cx="9720000" cy="360000"/>
          </a:xfrm>
        </p:spPr>
        <p:txBody>
          <a:bodyPr lIns="90000" anchor="ctr">
            <a:normAutofit/>
          </a:bodyPr>
          <a:lstStyle>
            <a:lvl1pPr marL="0" indent="0" algn="ctr">
              <a:buNone/>
              <a:defRPr sz="1200" b="1" cap="all" baseline="0">
                <a:solidFill>
                  <a:schemeClr val="bg1"/>
                </a:solidFill>
                <a:highlight>
                  <a:srgbClr val="000000"/>
                </a:highlight>
              </a:defRPr>
            </a:lvl1pPr>
          </a:lstStyle>
          <a:p>
            <a:pPr lvl="0"/>
            <a:r>
              <a:rPr lang="en-US" dirty="0"/>
              <a:t>Subtitle 2</a:t>
            </a:r>
          </a:p>
        </p:txBody>
      </p:sp>
      <p:sp>
        <p:nvSpPr>
          <p:cNvPr id="9" name="LOGO">
            <a:extLst>
              <a:ext uri="{FF2B5EF4-FFF2-40B4-BE49-F238E27FC236}">
                <a16:creationId xmlns:a16="http://schemas.microsoft.com/office/drawing/2014/main" id="{4B8175C6-B1E3-E619-4B37-70795C87B2A7}"/>
              </a:ext>
            </a:extLst>
          </p:cNvPr>
          <p:cNvSpPr>
            <a:spLocks noGrp="1"/>
          </p:cNvSpPr>
          <p:nvPr>
            <p:ph type="pic" sz="quarter" idx="16"/>
          </p:nvPr>
        </p:nvSpPr>
        <p:spPr>
          <a:xfrm>
            <a:off x="5159896" y="612000"/>
            <a:ext cx="1872208" cy="1872208"/>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766286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ive Box - Pin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40EBC009-272B-E350-1097-4217D6D20C99}"/>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6641104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x Box - Pin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7473630-1999-6263-064F-0535EEC89DE1}"/>
              </a:ext>
            </a:extLst>
          </p:cNvPr>
          <p:cNvSpPr/>
          <p:nvPr userDrawn="1"/>
        </p:nvSpPr>
        <p:spPr>
          <a:xfrm>
            <a:off x="4304000" y="423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5" name="Text Placeholder 15">
            <a:extLst>
              <a:ext uri="{FF2B5EF4-FFF2-40B4-BE49-F238E27FC236}">
                <a16:creationId xmlns:a16="http://schemas.microsoft.com/office/drawing/2014/main" id="{3E747B9C-DA15-E166-2347-C72DC05A38FA}"/>
              </a:ext>
            </a:extLst>
          </p:cNvPr>
          <p:cNvSpPr>
            <a:spLocks noGrp="1"/>
          </p:cNvSpPr>
          <p:nvPr>
            <p:ph type="body" sz="quarter" idx="18" hasCustomPrompt="1"/>
          </p:nvPr>
        </p:nvSpPr>
        <p:spPr>
          <a:xfrm>
            <a:off x="4316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DDD9DB1C-0787-16C3-6DD6-6642A18B5AC6}"/>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641560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tement - Yell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0"/>
            <a:ext cx="12600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pic>
        <p:nvPicPr>
          <p:cNvPr id="6" name="Picture 5">
            <a:extLst>
              <a:ext uri="{FF2B5EF4-FFF2-40B4-BE49-F238E27FC236}">
                <a16:creationId xmlns:a16="http://schemas.microsoft.com/office/drawing/2014/main" id="{379B2ED7-2660-C334-ECEC-DF9FB76BEBA6}"/>
              </a:ext>
            </a:extLst>
          </p:cNvPr>
          <p:cNvPicPr>
            <a:picLocks noChangeAspect="1"/>
          </p:cNvPicPr>
          <p:nvPr userDrawn="1"/>
        </p:nvPicPr>
        <p:blipFill>
          <a:blip r:embed="rId2">
            <a:extLst>
              <a:ext uri="{28A0092B-C50C-407E-A947-70E740481C1C}">
                <a14:useLocalDpi xmlns:a14="http://schemas.microsoft.com/office/drawing/2010/main"/>
              </a:ext>
            </a:extLst>
          </a:blip>
          <a:srcRect t="22786" b="22786"/>
          <a:stretch/>
        </p:blipFill>
        <p:spPr>
          <a:xfrm>
            <a:off x="-204000" y="0"/>
            <a:ext cx="12600000" cy="6858000"/>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548680"/>
            <a:ext cx="9720000" cy="5740360"/>
          </a:xfrm>
        </p:spPr>
        <p:txBody>
          <a:bodyPr anchor="ctr" anchorCtr="0"/>
          <a:lstStyle>
            <a:lvl1pPr algn="ctr">
              <a:defRPr sz="4500">
                <a:solidFill>
                  <a:schemeClr val="tx2"/>
                </a:solidFill>
              </a:defRPr>
            </a:lvl1pPr>
          </a:lstStyle>
          <a:p>
            <a:r>
              <a:rPr lang="en-US" dirty="0"/>
              <a:t>STATEMENT</a:t>
            </a:r>
          </a:p>
        </p:txBody>
      </p:sp>
    </p:spTree>
    <p:extLst>
      <p:ext uri="{BB962C8B-B14F-4D97-AF65-F5344CB8AC3E}">
        <p14:creationId xmlns:p14="http://schemas.microsoft.com/office/powerpoint/2010/main" val="42860161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ne Box - Yellow">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59999" y="1440000"/>
            <a:ext cx="11484091" cy="52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11472001"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67CB05CD-2ED3-79CD-A50D-4F0323A3F3EB}"/>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7481275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Box - Yellow">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52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1440000"/>
            <a:ext cx="5556000" cy="52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D3732752-6F30-2FDE-61E4-9EC3A1A53AF5}"/>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3185156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Box - Yellow">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52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52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D94B9216-48B3-B767-D030-904F29FD0C68}"/>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31050109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ur Box - Yellow">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4229998"/>
            <a:ext cx="5556000" cy="24300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422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7" name="Rectangle 6">
            <a:extLst>
              <a:ext uri="{FF2B5EF4-FFF2-40B4-BE49-F238E27FC236}">
                <a16:creationId xmlns:a16="http://schemas.microsoft.com/office/drawing/2014/main" id="{AE3085F4-6122-FC9C-5DA9-C6FA5611E0F8}"/>
              </a:ext>
            </a:extLst>
          </p:cNvPr>
          <p:cNvSpPr/>
          <p:nvPr userDrawn="1"/>
        </p:nvSpPr>
        <p:spPr>
          <a:xfrm>
            <a:off x="360000" y="4229999"/>
            <a:ext cx="5556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5">
            <a:extLst>
              <a:ext uri="{FF2B5EF4-FFF2-40B4-BE49-F238E27FC236}">
                <a16:creationId xmlns:a16="http://schemas.microsoft.com/office/drawing/2014/main" id="{93FDC309-6621-420E-7544-9A60BD3CB069}"/>
              </a:ext>
            </a:extLst>
          </p:cNvPr>
          <p:cNvSpPr>
            <a:spLocks noGrp="1"/>
          </p:cNvSpPr>
          <p:nvPr>
            <p:ph type="body" sz="quarter" idx="17" hasCustomPrompt="1"/>
          </p:nvPr>
        </p:nvSpPr>
        <p:spPr>
          <a:xfrm>
            <a:off x="360000" y="4229999"/>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Rectangle 11">
            <a:extLst>
              <a:ext uri="{FF2B5EF4-FFF2-40B4-BE49-F238E27FC236}">
                <a16:creationId xmlns:a16="http://schemas.microsoft.com/office/drawing/2014/main" id="{9DE42554-AEF3-C71F-D2F4-1F7201BFDA4F}"/>
              </a:ext>
            </a:extLst>
          </p:cNvPr>
          <p:cNvSpPr/>
          <p:nvPr userDrawn="1"/>
        </p:nvSpPr>
        <p:spPr>
          <a:xfrm>
            <a:off x="6288091" y="1439998"/>
            <a:ext cx="5556000" cy="24300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8B290D30-84D7-0390-1304-04B67826CDD9}"/>
              </a:ext>
            </a:extLst>
          </p:cNvPr>
          <p:cNvSpPr>
            <a:spLocks noGrp="1"/>
          </p:cNvSpPr>
          <p:nvPr>
            <p:ph type="body" sz="quarter" idx="18" hasCustomPrompt="1"/>
          </p:nvPr>
        </p:nvSpPr>
        <p:spPr>
          <a:xfrm>
            <a:off x="6288091" y="143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F5CFE9CC-C2C3-7C4A-E1AF-E92EEF639ABB}"/>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42462516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ive Box - Yellow">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7170CE48-55ED-6C1B-94B6-45E39DBB82BB}"/>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3685968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x Box - Yellow">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7473630-1999-6263-064F-0535EEC89DE1}"/>
              </a:ext>
            </a:extLst>
          </p:cNvPr>
          <p:cNvSpPr/>
          <p:nvPr userDrawn="1"/>
        </p:nvSpPr>
        <p:spPr>
          <a:xfrm>
            <a:off x="4304000" y="423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5" name="Text Placeholder 15">
            <a:extLst>
              <a:ext uri="{FF2B5EF4-FFF2-40B4-BE49-F238E27FC236}">
                <a16:creationId xmlns:a16="http://schemas.microsoft.com/office/drawing/2014/main" id="{3E747B9C-DA15-E166-2347-C72DC05A38FA}"/>
              </a:ext>
            </a:extLst>
          </p:cNvPr>
          <p:cNvSpPr>
            <a:spLocks noGrp="1"/>
          </p:cNvSpPr>
          <p:nvPr>
            <p:ph type="body" sz="quarter" idx="18" hasCustomPrompt="1"/>
          </p:nvPr>
        </p:nvSpPr>
        <p:spPr>
          <a:xfrm>
            <a:off x="4316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9D7496EB-404B-2A2D-359E-7A9F3A284D6A}"/>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5077878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a:t>
            </a:r>
          </a:p>
        </p:txBody>
      </p:sp>
      <p:pic>
        <p:nvPicPr>
          <p:cNvPr id="5" name="IMAGE">
            <a:extLst>
              <a:ext uri="{FF2B5EF4-FFF2-40B4-BE49-F238E27FC236}">
                <a16:creationId xmlns:a16="http://schemas.microsoft.com/office/drawing/2014/main" id="{0BB21083-197F-3779-3562-B7609C6E1D1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06264" y="1189686"/>
            <a:ext cx="12604528" cy="5670129"/>
          </a:xfrm>
          <a:prstGeom prst="rect">
            <a:avLst/>
          </a:prstGeom>
        </p:spPr>
      </p:pic>
      <p:pic>
        <p:nvPicPr>
          <p:cNvPr id="7" name="Picture 6">
            <a:extLst>
              <a:ext uri="{FF2B5EF4-FFF2-40B4-BE49-F238E27FC236}">
                <a16:creationId xmlns:a16="http://schemas.microsoft.com/office/drawing/2014/main" id="{C14BC15F-3821-9D92-B4BF-CE82CB782B98}"/>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159896" y="612000"/>
            <a:ext cx="1872208" cy="1872208"/>
          </a:xfrm>
          <a:prstGeom prst="rect">
            <a:avLst/>
          </a:prstGeom>
        </p:spPr>
      </p:pic>
      <p:sp>
        <p:nvSpPr>
          <p:cNvPr id="6" name="IMAGE" title="INSERT IMAGE">
            <a:extLst>
              <a:ext uri="{FF2B5EF4-FFF2-40B4-BE49-F238E27FC236}">
                <a16:creationId xmlns:a16="http://schemas.microsoft.com/office/drawing/2014/main" id="{D2D2D158-6453-4B01-9878-1B88D9887537}"/>
              </a:ext>
            </a:extLst>
          </p:cNvPr>
          <p:cNvSpPr>
            <a:spLocks noGrp="1"/>
          </p:cNvSpPr>
          <p:nvPr>
            <p:ph type="pic" sz="quarter" idx="13"/>
          </p:nvPr>
        </p:nvSpPr>
        <p:spPr>
          <a:xfrm>
            <a:off x="-206518" y="1190176"/>
            <a:ext cx="12604528" cy="5670129"/>
          </a:xfrm>
        </p:spPr>
        <p:txBody>
          <a:bodyPr lIns="90000" rIns="90000" anchor="t" anchorCtr="0">
            <a:noAutofit/>
          </a:bodyPr>
          <a:lstStyle>
            <a:lvl1pPr algn="ctr">
              <a:buNone/>
              <a:defRPr>
                <a:solidFill>
                  <a:schemeClr val="bg1"/>
                </a:solidFill>
              </a:defRPr>
            </a:lvl1pPr>
          </a:lstStyle>
          <a:p>
            <a:r>
              <a:rPr lang="en-US"/>
              <a:t>Click icon to add picture</a:t>
            </a:r>
            <a:endParaRPr lang="en-US" dirty="0"/>
          </a:p>
        </p:txBody>
      </p:sp>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ctr">
              <a:defRPr sz="3000">
                <a:solidFill>
                  <a:schemeClr val="bg1"/>
                </a:solidFill>
                <a:highlight>
                  <a:srgbClr val="000000"/>
                </a:highlight>
              </a:defRPr>
            </a:lvl1pPr>
          </a:lstStyle>
          <a:p>
            <a:r>
              <a:rPr lang="en-US" dirty="0"/>
              <a:t>Thank you</a:t>
            </a:r>
          </a:p>
        </p:txBody>
      </p:sp>
      <p:sp>
        <p:nvSpPr>
          <p:cNvPr id="8" name="TextBox 7">
            <a:extLst>
              <a:ext uri="{FF2B5EF4-FFF2-40B4-BE49-F238E27FC236}">
                <a16:creationId xmlns:a16="http://schemas.microsoft.com/office/drawing/2014/main" id="{1F6F9796-36D8-15FE-8942-32FBC76E39A6}"/>
              </a:ext>
            </a:extLst>
          </p:cNvPr>
          <p:cNvSpPr txBox="1"/>
          <p:nvPr userDrawn="1"/>
        </p:nvSpPr>
        <p:spPr>
          <a:xfrm>
            <a:off x="4296000" y="6120000"/>
            <a:ext cx="3600000" cy="360000"/>
          </a:xfrm>
          <a:prstGeom prst="rect">
            <a:avLst/>
          </a:prstGeom>
          <a:noFill/>
        </p:spPr>
        <p:txBody>
          <a:bodyPr wrap="square" rtlCol="0">
            <a:spAutoFit/>
          </a:bodyPr>
          <a:lstStyle/>
          <a:p>
            <a:pPr algn="ctr"/>
            <a:r>
              <a:rPr lang="en-US" sz="1400" b="1" dirty="0">
                <a:solidFill>
                  <a:schemeClr val="bg1"/>
                </a:solidFill>
                <a:highlight>
                  <a:srgbClr val="000000"/>
                </a:highlight>
              </a:rPr>
              <a:t>NOC.AC.UK</a:t>
            </a:r>
          </a:p>
        </p:txBody>
      </p:sp>
      <p:sp>
        <p:nvSpPr>
          <p:cNvPr id="13" name="Text Placeholder 12">
            <a:extLst>
              <a:ext uri="{FF2B5EF4-FFF2-40B4-BE49-F238E27FC236}">
                <a16:creationId xmlns:a16="http://schemas.microsoft.com/office/drawing/2014/main" id="{8F6A1D9F-2701-938F-A156-57D5C7312C76}"/>
              </a:ext>
            </a:extLst>
          </p:cNvPr>
          <p:cNvSpPr>
            <a:spLocks noGrp="1"/>
          </p:cNvSpPr>
          <p:nvPr>
            <p:ph type="body" sz="quarter" idx="17" hasCustomPrompt="1"/>
          </p:nvPr>
        </p:nvSpPr>
        <p:spPr>
          <a:xfrm>
            <a:off x="4296000" y="6052385"/>
            <a:ext cx="3600000" cy="375552"/>
          </a:xfrm>
        </p:spPr>
        <p:txBody>
          <a:bodyPr anchor="t" anchorCtr="0">
            <a:spAutoFit/>
          </a:bodyPr>
          <a:lstStyle>
            <a:lvl1pPr marL="0" indent="0" algn="ctr">
              <a:buNone/>
              <a:defRPr sz="1400" b="1" cap="all" baseline="0">
                <a:solidFill>
                  <a:schemeClr val="bg1"/>
                </a:solidFill>
                <a:highlight>
                  <a:srgbClr val="000000"/>
                </a:highlight>
              </a:defRPr>
            </a:lvl1pPr>
          </a:lstStyle>
          <a:p>
            <a:pPr lvl="0"/>
            <a:r>
              <a:rPr lang="en-GB" dirty="0"/>
              <a:t>NOC.AC.UK</a:t>
            </a:r>
            <a:endParaRPr lang="en-US" dirty="0"/>
          </a:p>
        </p:txBody>
      </p:sp>
      <p:sp>
        <p:nvSpPr>
          <p:cNvPr id="3" name="LOGO">
            <a:extLst>
              <a:ext uri="{FF2B5EF4-FFF2-40B4-BE49-F238E27FC236}">
                <a16:creationId xmlns:a16="http://schemas.microsoft.com/office/drawing/2014/main" id="{74BFC8BE-38AE-4345-178E-06D76677CF0D}"/>
              </a:ext>
            </a:extLst>
          </p:cNvPr>
          <p:cNvSpPr>
            <a:spLocks noGrp="1"/>
          </p:cNvSpPr>
          <p:nvPr>
            <p:ph type="pic" sz="quarter" idx="16"/>
          </p:nvPr>
        </p:nvSpPr>
        <p:spPr>
          <a:xfrm>
            <a:off x="5159896" y="612000"/>
            <a:ext cx="1872208" cy="1872208"/>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197954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 Slide - Title, Subtitle and Name - Blue">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r">
              <a:buNone/>
              <a:defRPr/>
            </a:lvl2pPr>
            <a:lvl3pPr algn="r">
              <a:defRPr/>
            </a:lvl3pPr>
            <a:lvl4pPr algn="r">
              <a:defRPr/>
            </a:lvl4pPr>
            <a:lvl5pPr algn="r">
              <a:defRPr/>
            </a:lvl5pPr>
          </a:lstStyle>
          <a:p>
            <a:pPr lvl="0"/>
            <a:r>
              <a:rPr lang="en-US" dirty="0"/>
              <a:t>Department</a:t>
            </a:r>
          </a:p>
        </p:txBody>
      </p:sp>
      <p:sp>
        <p:nvSpPr>
          <p:cNvPr id="4" name="Rectangle 3">
            <a:extLst>
              <a:ext uri="{FF2B5EF4-FFF2-40B4-BE49-F238E27FC236}">
                <a16:creationId xmlns:a16="http://schemas.microsoft.com/office/drawing/2014/main" id="{2A49A4CB-6332-4937-379C-FDF537ACD32A}"/>
              </a:ext>
            </a:extLst>
          </p:cNvPr>
          <p:cNvSpPr/>
          <p:nvPr userDrawn="1"/>
        </p:nvSpPr>
        <p:spPr>
          <a:xfrm>
            <a:off x="-206518"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a:extLst>
              <a:ext uri="{FF2B5EF4-FFF2-40B4-BE49-F238E27FC236}">
                <a16:creationId xmlns:a16="http://schemas.microsoft.com/office/drawing/2014/main" id="{105C1F20-CE02-5AD4-610E-146CE69C0D2D}"/>
              </a:ext>
            </a:extLst>
          </p:cNvPr>
          <p:cNvPicPr>
            <a:picLocks noChangeAspect="1"/>
          </p:cNvPicPr>
          <p:nvPr userDrawn="1"/>
        </p:nvPicPr>
        <p:blipFill>
          <a:blip r:embed="rId2">
            <a:extLst>
              <a:ext uri="{28A0092B-C50C-407E-A947-70E740481C1C}">
                <a14:useLocalDpi xmlns:a14="http://schemas.microsoft.com/office/drawing/2010/main"/>
              </a:ext>
            </a:extLst>
          </a:blip>
          <a:srcRect t="27508" b="27508"/>
          <a:stretch/>
        </p:blipFill>
        <p:spPr>
          <a:xfrm>
            <a:off x="-206518" y="1187871"/>
            <a:ext cx="12604528" cy="5670129"/>
          </a:xfrm>
          <a:prstGeom prst="rect">
            <a:avLst/>
          </a:prstGeom>
        </p:spPr>
      </p:pic>
      <p:pic>
        <p:nvPicPr>
          <p:cNvPr id="8" name="Picture 7">
            <a:extLst>
              <a:ext uri="{FF2B5EF4-FFF2-40B4-BE49-F238E27FC236}">
                <a16:creationId xmlns:a16="http://schemas.microsoft.com/office/drawing/2014/main" id="{0FBEBCA3-C9F1-8AA4-9C8F-7CAA66E2EC1E}"/>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159896" y="612000"/>
            <a:ext cx="1872208" cy="1872208"/>
          </a:xfrm>
          <a:prstGeom prst="rect">
            <a:avLst/>
          </a:prstGeom>
        </p:spPr>
      </p:pic>
      <p:sp>
        <p:nvSpPr>
          <p:cNvPr id="2" name="Title 1">
            <a:extLst>
              <a:ext uri="{FF2B5EF4-FFF2-40B4-BE49-F238E27FC236}">
                <a16:creationId xmlns:a16="http://schemas.microsoft.com/office/drawing/2014/main" id="{0AF2A6BC-5AEF-D34B-B2F5-47F2C58AFF29}"/>
              </a:ext>
            </a:extLst>
          </p:cNvPr>
          <p:cNvSpPr>
            <a:spLocks noGrp="1"/>
          </p:cNvSpPr>
          <p:nvPr>
            <p:ph type="ctrTitle" hasCustomPrompt="1"/>
          </p:nvPr>
        </p:nvSpPr>
        <p:spPr>
          <a:xfrm>
            <a:off x="1236000" y="2520000"/>
            <a:ext cx="9720000" cy="2880000"/>
          </a:xfrm>
        </p:spPr>
        <p:txBody>
          <a:bodyPr anchor="ctr"/>
          <a:lstStyle>
            <a:lvl1pPr algn="ctr">
              <a:defRPr sz="4000">
                <a:solidFill>
                  <a:schemeClr val="bg1"/>
                </a:solidFill>
                <a:highlight>
                  <a:srgbClr val="000000"/>
                </a:highlight>
              </a:defRPr>
            </a:lvl1pPr>
          </a:lstStyle>
          <a:p>
            <a:r>
              <a:rPr lang="en-US" dirty="0"/>
              <a:t>Presentation title</a:t>
            </a:r>
          </a:p>
        </p:txBody>
      </p:sp>
      <p:sp>
        <p:nvSpPr>
          <p:cNvPr id="3" name="Subtitle 2">
            <a:extLst>
              <a:ext uri="{FF2B5EF4-FFF2-40B4-BE49-F238E27FC236}">
                <a16:creationId xmlns:a16="http://schemas.microsoft.com/office/drawing/2014/main" id="{01EA23C6-2373-6C42-85EB-A7CC9843DAB3}"/>
              </a:ext>
            </a:extLst>
          </p:cNvPr>
          <p:cNvSpPr>
            <a:spLocks noGrp="1"/>
          </p:cNvSpPr>
          <p:nvPr>
            <p:ph type="subTitle" idx="1" hasCustomPrompt="1"/>
          </p:nvPr>
        </p:nvSpPr>
        <p:spPr>
          <a:xfrm>
            <a:off x="1236000" y="5400000"/>
            <a:ext cx="9720000" cy="720000"/>
          </a:xfrm>
        </p:spPr>
        <p:txBody>
          <a:bodyPr lIns="90000" anchor="ctr">
            <a:noAutofit/>
          </a:bodyPr>
          <a:lstStyle>
            <a:lvl1pPr marL="0" indent="0" algn="ctr">
              <a:buNone/>
              <a:defRPr sz="1600" b="1" cap="all" baseline="0">
                <a:solidFill>
                  <a:schemeClr val="bg1"/>
                </a:solidFill>
                <a:highlight>
                  <a:srgbClr val="000000"/>
                </a:high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1</a:t>
            </a:r>
          </a:p>
        </p:txBody>
      </p:sp>
      <p:sp>
        <p:nvSpPr>
          <p:cNvPr id="5" name="Text Placeholder 4">
            <a:extLst>
              <a:ext uri="{FF2B5EF4-FFF2-40B4-BE49-F238E27FC236}">
                <a16:creationId xmlns:a16="http://schemas.microsoft.com/office/drawing/2014/main" id="{0672316B-21AF-F545-8BBD-6D5F820E9E0A}"/>
              </a:ext>
            </a:extLst>
          </p:cNvPr>
          <p:cNvSpPr>
            <a:spLocks noGrp="1"/>
          </p:cNvSpPr>
          <p:nvPr>
            <p:ph type="body" sz="quarter" idx="15" hasCustomPrompt="1"/>
          </p:nvPr>
        </p:nvSpPr>
        <p:spPr>
          <a:xfrm>
            <a:off x="1236000" y="6120000"/>
            <a:ext cx="9720000" cy="360000"/>
          </a:xfrm>
        </p:spPr>
        <p:txBody>
          <a:bodyPr lIns="90000" anchor="ctr">
            <a:normAutofit/>
          </a:bodyPr>
          <a:lstStyle>
            <a:lvl1pPr marL="0" indent="0" algn="ctr">
              <a:buNone/>
              <a:defRPr sz="1200" b="1" cap="all" baseline="0">
                <a:solidFill>
                  <a:schemeClr val="bg1"/>
                </a:solidFill>
                <a:highlight>
                  <a:srgbClr val="000000"/>
                </a:highlight>
              </a:defRPr>
            </a:lvl1pPr>
          </a:lstStyle>
          <a:p>
            <a:pPr lvl="0"/>
            <a:r>
              <a:rPr lang="en-US" dirty="0"/>
              <a:t>Subtitle 2</a:t>
            </a:r>
          </a:p>
        </p:txBody>
      </p:sp>
    </p:spTree>
    <p:extLst>
      <p:ext uri="{BB962C8B-B14F-4D97-AF65-F5344CB8AC3E}">
        <p14:creationId xmlns:p14="http://schemas.microsoft.com/office/powerpoint/2010/main" val="14593179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Slide - Blue ">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a:extLst>
              <a:ext uri="{FF2B5EF4-FFF2-40B4-BE49-F238E27FC236}">
                <a16:creationId xmlns:a16="http://schemas.microsoft.com/office/drawing/2014/main" id="{6BE0161E-2635-23B6-01C4-2B7750029168}"/>
              </a:ext>
            </a:extLst>
          </p:cNvPr>
          <p:cNvPicPr>
            <a:picLocks noChangeAspect="1"/>
          </p:cNvPicPr>
          <p:nvPr userDrawn="1"/>
        </p:nvPicPr>
        <p:blipFill>
          <a:blip r:embed="rId2">
            <a:extLst>
              <a:ext uri="{28A0092B-C50C-407E-A947-70E740481C1C}">
                <a14:useLocalDpi xmlns:a14="http://schemas.microsoft.com/office/drawing/2010/main"/>
              </a:ext>
            </a:extLst>
          </a:blip>
          <a:srcRect t="27508" b="27508"/>
          <a:stretch/>
        </p:blipFill>
        <p:spPr>
          <a:xfrm>
            <a:off x="-206518" y="1187871"/>
            <a:ext cx="12604528" cy="5670129"/>
          </a:xfrm>
          <a:prstGeom prst="rect">
            <a:avLst/>
          </a:prstGeom>
        </p:spPr>
      </p:pic>
      <p:pic>
        <p:nvPicPr>
          <p:cNvPr id="7" name="Picture 6">
            <a:extLst>
              <a:ext uri="{FF2B5EF4-FFF2-40B4-BE49-F238E27FC236}">
                <a16:creationId xmlns:a16="http://schemas.microsoft.com/office/drawing/2014/main" id="{C14BC15F-3821-9D92-B4BF-CE82CB782B98}"/>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159896" y="612000"/>
            <a:ext cx="1872208" cy="1872208"/>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ctr">
              <a:defRPr sz="3000">
                <a:solidFill>
                  <a:schemeClr val="bg1"/>
                </a:solidFill>
                <a:highlight>
                  <a:srgbClr val="000000"/>
                </a:highlight>
              </a:defRPr>
            </a:lvl1pPr>
          </a:lstStyle>
          <a:p>
            <a:r>
              <a:rPr lang="en-US" dirty="0"/>
              <a:t>Thank you</a:t>
            </a:r>
          </a:p>
        </p:txBody>
      </p:sp>
      <p:sp>
        <p:nvSpPr>
          <p:cNvPr id="8" name="TextBox 7">
            <a:extLst>
              <a:ext uri="{FF2B5EF4-FFF2-40B4-BE49-F238E27FC236}">
                <a16:creationId xmlns:a16="http://schemas.microsoft.com/office/drawing/2014/main" id="{1F6F9796-36D8-15FE-8942-32FBC76E39A6}"/>
              </a:ext>
            </a:extLst>
          </p:cNvPr>
          <p:cNvSpPr txBox="1"/>
          <p:nvPr userDrawn="1"/>
        </p:nvSpPr>
        <p:spPr>
          <a:xfrm>
            <a:off x="4296000" y="6120000"/>
            <a:ext cx="3600000" cy="360000"/>
          </a:xfrm>
          <a:prstGeom prst="rect">
            <a:avLst/>
          </a:prstGeom>
          <a:noFill/>
        </p:spPr>
        <p:txBody>
          <a:bodyPr wrap="square" rtlCol="0">
            <a:spAutoFit/>
          </a:bodyPr>
          <a:lstStyle/>
          <a:p>
            <a:pPr algn="ctr"/>
            <a:r>
              <a:rPr lang="en-US" sz="1400" b="1" dirty="0">
                <a:solidFill>
                  <a:schemeClr val="bg1"/>
                </a:solidFill>
                <a:highlight>
                  <a:srgbClr val="000000"/>
                </a:highlight>
              </a:rPr>
              <a:t>NOC.AC.UK</a:t>
            </a:r>
          </a:p>
        </p:txBody>
      </p:sp>
      <p:sp>
        <p:nvSpPr>
          <p:cNvPr id="13" name="Text Placeholder 12">
            <a:extLst>
              <a:ext uri="{FF2B5EF4-FFF2-40B4-BE49-F238E27FC236}">
                <a16:creationId xmlns:a16="http://schemas.microsoft.com/office/drawing/2014/main" id="{8F6A1D9F-2701-938F-A156-57D5C7312C76}"/>
              </a:ext>
            </a:extLst>
          </p:cNvPr>
          <p:cNvSpPr>
            <a:spLocks noGrp="1"/>
          </p:cNvSpPr>
          <p:nvPr>
            <p:ph type="body" sz="quarter" idx="17" hasCustomPrompt="1"/>
          </p:nvPr>
        </p:nvSpPr>
        <p:spPr>
          <a:xfrm>
            <a:off x="4296000" y="6052385"/>
            <a:ext cx="3600000" cy="375552"/>
          </a:xfrm>
        </p:spPr>
        <p:txBody>
          <a:bodyPr anchor="t" anchorCtr="0">
            <a:spAutoFit/>
          </a:bodyPr>
          <a:lstStyle>
            <a:lvl1pPr marL="0" indent="0" algn="ctr">
              <a:buNone/>
              <a:defRPr sz="1400" b="1" cap="all" baseline="0">
                <a:solidFill>
                  <a:schemeClr val="bg1"/>
                </a:solidFill>
                <a:highlight>
                  <a:srgbClr val="000000"/>
                </a:highlight>
              </a:defRPr>
            </a:lvl1pPr>
          </a:lstStyle>
          <a:p>
            <a:pPr lvl="0"/>
            <a:r>
              <a:rPr lang="en-GB" dirty="0"/>
              <a:t>NOC.AC.UK</a:t>
            </a:r>
            <a:endParaRPr lang="en-US" dirty="0"/>
          </a:p>
        </p:txBody>
      </p:sp>
    </p:spTree>
    <p:extLst>
      <p:ext uri="{BB962C8B-B14F-4D97-AF65-F5344CB8AC3E}">
        <p14:creationId xmlns:p14="http://schemas.microsoft.com/office/powerpoint/2010/main" val="18157525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Slide - Green">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a:extLst>
              <a:ext uri="{FF2B5EF4-FFF2-40B4-BE49-F238E27FC236}">
                <a16:creationId xmlns:a16="http://schemas.microsoft.com/office/drawing/2014/main" id="{6BE0161E-2635-23B6-01C4-2B7750029168}"/>
              </a:ext>
            </a:extLst>
          </p:cNvPr>
          <p:cNvPicPr>
            <a:picLocks noChangeAspect="1"/>
          </p:cNvPicPr>
          <p:nvPr userDrawn="1"/>
        </p:nvPicPr>
        <p:blipFill>
          <a:blip r:embed="rId2">
            <a:extLst>
              <a:ext uri="{28A0092B-C50C-407E-A947-70E740481C1C}">
                <a14:useLocalDpi xmlns:a14="http://schemas.microsoft.com/office/drawing/2010/main"/>
              </a:ext>
            </a:extLst>
          </a:blip>
          <a:srcRect t="27508" b="27508"/>
          <a:stretch/>
        </p:blipFill>
        <p:spPr>
          <a:xfrm>
            <a:off x="-206518" y="1187871"/>
            <a:ext cx="12604528" cy="5670129"/>
          </a:xfrm>
          <a:prstGeom prst="rect">
            <a:avLst/>
          </a:prstGeom>
        </p:spPr>
      </p:pic>
      <p:pic>
        <p:nvPicPr>
          <p:cNvPr id="7" name="Picture 6">
            <a:extLst>
              <a:ext uri="{FF2B5EF4-FFF2-40B4-BE49-F238E27FC236}">
                <a16:creationId xmlns:a16="http://schemas.microsoft.com/office/drawing/2014/main" id="{C14BC15F-3821-9D92-B4BF-CE82CB782B98}"/>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159896" y="612000"/>
            <a:ext cx="1872208" cy="1872208"/>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ctr">
              <a:defRPr sz="3000">
                <a:solidFill>
                  <a:schemeClr val="bg1"/>
                </a:solidFill>
                <a:highlight>
                  <a:srgbClr val="000000"/>
                </a:highlight>
              </a:defRPr>
            </a:lvl1pPr>
          </a:lstStyle>
          <a:p>
            <a:r>
              <a:rPr lang="en-US" dirty="0"/>
              <a:t>Thank you</a:t>
            </a:r>
          </a:p>
        </p:txBody>
      </p:sp>
      <p:sp>
        <p:nvSpPr>
          <p:cNvPr id="8" name="TextBox 7">
            <a:extLst>
              <a:ext uri="{FF2B5EF4-FFF2-40B4-BE49-F238E27FC236}">
                <a16:creationId xmlns:a16="http://schemas.microsoft.com/office/drawing/2014/main" id="{1F6F9796-36D8-15FE-8942-32FBC76E39A6}"/>
              </a:ext>
            </a:extLst>
          </p:cNvPr>
          <p:cNvSpPr txBox="1"/>
          <p:nvPr userDrawn="1"/>
        </p:nvSpPr>
        <p:spPr>
          <a:xfrm>
            <a:off x="4296000" y="6120000"/>
            <a:ext cx="3600000" cy="360000"/>
          </a:xfrm>
          <a:prstGeom prst="rect">
            <a:avLst/>
          </a:prstGeom>
          <a:noFill/>
        </p:spPr>
        <p:txBody>
          <a:bodyPr wrap="square" rtlCol="0">
            <a:spAutoFit/>
          </a:bodyPr>
          <a:lstStyle/>
          <a:p>
            <a:pPr algn="ctr"/>
            <a:r>
              <a:rPr lang="en-US" sz="1400" b="1" dirty="0">
                <a:solidFill>
                  <a:schemeClr val="bg1"/>
                </a:solidFill>
                <a:highlight>
                  <a:srgbClr val="000000"/>
                </a:highlight>
              </a:rPr>
              <a:t>NOC.AC.UK</a:t>
            </a:r>
          </a:p>
        </p:txBody>
      </p:sp>
      <p:sp>
        <p:nvSpPr>
          <p:cNvPr id="13" name="Text Placeholder 12">
            <a:extLst>
              <a:ext uri="{FF2B5EF4-FFF2-40B4-BE49-F238E27FC236}">
                <a16:creationId xmlns:a16="http://schemas.microsoft.com/office/drawing/2014/main" id="{8F6A1D9F-2701-938F-A156-57D5C7312C76}"/>
              </a:ext>
            </a:extLst>
          </p:cNvPr>
          <p:cNvSpPr>
            <a:spLocks noGrp="1"/>
          </p:cNvSpPr>
          <p:nvPr>
            <p:ph type="body" sz="quarter" idx="17" hasCustomPrompt="1"/>
          </p:nvPr>
        </p:nvSpPr>
        <p:spPr>
          <a:xfrm>
            <a:off x="4296000" y="6052385"/>
            <a:ext cx="3600000" cy="375552"/>
          </a:xfrm>
        </p:spPr>
        <p:txBody>
          <a:bodyPr anchor="t" anchorCtr="0">
            <a:spAutoFit/>
          </a:bodyPr>
          <a:lstStyle>
            <a:lvl1pPr marL="0" indent="0" algn="ctr">
              <a:buNone/>
              <a:defRPr sz="1400" b="1" cap="all" baseline="0">
                <a:solidFill>
                  <a:schemeClr val="bg1"/>
                </a:solidFill>
                <a:highlight>
                  <a:srgbClr val="000000"/>
                </a:highlight>
              </a:defRPr>
            </a:lvl1pPr>
          </a:lstStyle>
          <a:p>
            <a:pPr lvl="0"/>
            <a:r>
              <a:rPr lang="en-GB" dirty="0"/>
              <a:t>NOC.AC.UK</a:t>
            </a:r>
            <a:endParaRPr lang="en-US" dirty="0"/>
          </a:p>
        </p:txBody>
      </p:sp>
    </p:spTree>
    <p:extLst>
      <p:ext uri="{BB962C8B-B14F-4D97-AF65-F5344CB8AC3E}">
        <p14:creationId xmlns:p14="http://schemas.microsoft.com/office/powerpoint/2010/main" val="26016066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Slide - Pink">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a:extLst>
              <a:ext uri="{FF2B5EF4-FFF2-40B4-BE49-F238E27FC236}">
                <a16:creationId xmlns:a16="http://schemas.microsoft.com/office/drawing/2014/main" id="{6BE0161E-2635-23B6-01C4-2B7750029168}"/>
              </a:ext>
            </a:extLst>
          </p:cNvPr>
          <p:cNvPicPr>
            <a:picLocks noChangeAspect="1"/>
          </p:cNvPicPr>
          <p:nvPr userDrawn="1"/>
        </p:nvPicPr>
        <p:blipFill>
          <a:blip r:embed="rId2">
            <a:extLst>
              <a:ext uri="{28A0092B-C50C-407E-A947-70E740481C1C}">
                <a14:useLocalDpi xmlns:a14="http://schemas.microsoft.com/office/drawing/2010/main"/>
              </a:ext>
            </a:extLst>
          </a:blip>
          <a:srcRect t="27508" b="27508"/>
          <a:stretch/>
        </p:blipFill>
        <p:spPr>
          <a:xfrm>
            <a:off x="-206518" y="1187871"/>
            <a:ext cx="12604528" cy="5670129"/>
          </a:xfrm>
          <a:prstGeom prst="rect">
            <a:avLst/>
          </a:prstGeom>
        </p:spPr>
      </p:pic>
      <p:pic>
        <p:nvPicPr>
          <p:cNvPr id="7" name="Picture 6">
            <a:extLst>
              <a:ext uri="{FF2B5EF4-FFF2-40B4-BE49-F238E27FC236}">
                <a16:creationId xmlns:a16="http://schemas.microsoft.com/office/drawing/2014/main" id="{C14BC15F-3821-9D92-B4BF-CE82CB782B98}"/>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159896" y="612000"/>
            <a:ext cx="1872208" cy="1872208"/>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ctr">
              <a:defRPr sz="3000">
                <a:solidFill>
                  <a:schemeClr val="bg1"/>
                </a:solidFill>
                <a:highlight>
                  <a:srgbClr val="000000"/>
                </a:highlight>
              </a:defRPr>
            </a:lvl1pPr>
          </a:lstStyle>
          <a:p>
            <a:r>
              <a:rPr lang="en-US" dirty="0"/>
              <a:t>Thank you</a:t>
            </a:r>
          </a:p>
        </p:txBody>
      </p:sp>
      <p:sp>
        <p:nvSpPr>
          <p:cNvPr id="8" name="TextBox 7">
            <a:extLst>
              <a:ext uri="{FF2B5EF4-FFF2-40B4-BE49-F238E27FC236}">
                <a16:creationId xmlns:a16="http://schemas.microsoft.com/office/drawing/2014/main" id="{1F6F9796-36D8-15FE-8942-32FBC76E39A6}"/>
              </a:ext>
            </a:extLst>
          </p:cNvPr>
          <p:cNvSpPr txBox="1"/>
          <p:nvPr userDrawn="1"/>
        </p:nvSpPr>
        <p:spPr>
          <a:xfrm>
            <a:off x="4296000" y="6120000"/>
            <a:ext cx="3600000" cy="360000"/>
          </a:xfrm>
          <a:prstGeom prst="rect">
            <a:avLst/>
          </a:prstGeom>
          <a:noFill/>
        </p:spPr>
        <p:txBody>
          <a:bodyPr wrap="square" rtlCol="0">
            <a:spAutoFit/>
          </a:bodyPr>
          <a:lstStyle/>
          <a:p>
            <a:pPr algn="ctr"/>
            <a:r>
              <a:rPr lang="en-US" sz="1400" b="1" dirty="0">
                <a:solidFill>
                  <a:schemeClr val="bg1"/>
                </a:solidFill>
                <a:highlight>
                  <a:srgbClr val="000000"/>
                </a:highlight>
              </a:rPr>
              <a:t>NOC.AC.UK</a:t>
            </a:r>
          </a:p>
        </p:txBody>
      </p:sp>
      <p:sp>
        <p:nvSpPr>
          <p:cNvPr id="13" name="Text Placeholder 12">
            <a:extLst>
              <a:ext uri="{FF2B5EF4-FFF2-40B4-BE49-F238E27FC236}">
                <a16:creationId xmlns:a16="http://schemas.microsoft.com/office/drawing/2014/main" id="{8F6A1D9F-2701-938F-A156-57D5C7312C76}"/>
              </a:ext>
            </a:extLst>
          </p:cNvPr>
          <p:cNvSpPr>
            <a:spLocks noGrp="1"/>
          </p:cNvSpPr>
          <p:nvPr>
            <p:ph type="body" sz="quarter" idx="17" hasCustomPrompt="1"/>
          </p:nvPr>
        </p:nvSpPr>
        <p:spPr>
          <a:xfrm>
            <a:off x="4296000" y="6052385"/>
            <a:ext cx="3600000" cy="375552"/>
          </a:xfrm>
        </p:spPr>
        <p:txBody>
          <a:bodyPr anchor="t" anchorCtr="0">
            <a:spAutoFit/>
          </a:bodyPr>
          <a:lstStyle>
            <a:lvl1pPr marL="0" indent="0" algn="ctr">
              <a:buNone/>
              <a:defRPr sz="1400" b="1" cap="all" baseline="0">
                <a:solidFill>
                  <a:schemeClr val="bg1"/>
                </a:solidFill>
                <a:highlight>
                  <a:srgbClr val="000000"/>
                </a:highlight>
              </a:defRPr>
            </a:lvl1pPr>
          </a:lstStyle>
          <a:p>
            <a:pPr lvl="0"/>
            <a:r>
              <a:rPr lang="en-GB" dirty="0"/>
              <a:t>NOC.AC.UK</a:t>
            </a:r>
            <a:endParaRPr lang="en-US" dirty="0"/>
          </a:p>
        </p:txBody>
      </p:sp>
    </p:spTree>
    <p:extLst>
      <p:ext uri="{BB962C8B-B14F-4D97-AF65-F5344CB8AC3E}">
        <p14:creationId xmlns:p14="http://schemas.microsoft.com/office/powerpoint/2010/main" val="13213938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Slide - Yellow">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a:extLst>
              <a:ext uri="{FF2B5EF4-FFF2-40B4-BE49-F238E27FC236}">
                <a16:creationId xmlns:a16="http://schemas.microsoft.com/office/drawing/2014/main" id="{6BE0161E-2635-23B6-01C4-2B7750029168}"/>
              </a:ext>
            </a:extLst>
          </p:cNvPr>
          <p:cNvPicPr>
            <a:picLocks noChangeAspect="1"/>
          </p:cNvPicPr>
          <p:nvPr userDrawn="1"/>
        </p:nvPicPr>
        <p:blipFill>
          <a:blip r:embed="rId2">
            <a:extLst>
              <a:ext uri="{28A0092B-C50C-407E-A947-70E740481C1C}">
                <a14:useLocalDpi xmlns:a14="http://schemas.microsoft.com/office/drawing/2010/main"/>
              </a:ext>
            </a:extLst>
          </a:blip>
          <a:srcRect t="27508" b="27508"/>
          <a:stretch/>
        </p:blipFill>
        <p:spPr>
          <a:xfrm>
            <a:off x="-206518" y="1187871"/>
            <a:ext cx="12604528" cy="5670129"/>
          </a:xfrm>
          <a:prstGeom prst="rect">
            <a:avLst/>
          </a:prstGeom>
        </p:spPr>
      </p:pic>
      <p:pic>
        <p:nvPicPr>
          <p:cNvPr id="7" name="Picture 6">
            <a:extLst>
              <a:ext uri="{FF2B5EF4-FFF2-40B4-BE49-F238E27FC236}">
                <a16:creationId xmlns:a16="http://schemas.microsoft.com/office/drawing/2014/main" id="{C14BC15F-3821-9D92-B4BF-CE82CB782B98}"/>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159896" y="612000"/>
            <a:ext cx="1872208" cy="1872208"/>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ctr">
              <a:defRPr sz="3000">
                <a:solidFill>
                  <a:schemeClr val="bg1"/>
                </a:solidFill>
                <a:highlight>
                  <a:srgbClr val="000000"/>
                </a:highlight>
              </a:defRPr>
            </a:lvl1pPr>
          </a:lstStyle>
          <a:p>
            <a:r>
              <a:rPr lang="en-US" dirty="0"/>
              <a:t>Thank you</a:t>
            </a:r>
          </a:p>
        </p:txBody>
      </p:sp>
      <p:sp>
        <p:nvSpPr>
          <p:cNvPr id="8" name="TextBox 7">
            <a:extLst>
              <a:ext uri="{FF2B5EF4-FFF2-40B4-BE49-F238E27FC236}">
                <a16:creationId xmlns:a16="http://schemas.microsoft.com/office/drawing/2014/main" id="{1F6F9796-36D8-15FE-8942-32FBC76E39A6}"/>
              </a:ext>
            </a:extLst>
          </p:cNvPr>
          <p:cNvSpPr txBox="1"/>
          <p:nvPr userDrawn="1"/>
        </p:nvSpPr>
        <p:spPr>
          <a:xfrm>
            <a:off x="4296000" y="6120000"/>
            <a:ext cx="3600000" cy="360000"/>
          </a:xfrm>
          <a:prstGeom prst="rect">
            <a:avLst/>
          </a:prstGeom>
          <a:noFill/>
        </p:spPr>
        <p:txBody>
          <a:bodyPr wrap="square" rtlCol="0">
            <a:spAutoFit/>
          </a:bodyPr>
          <a:lstStyle/>
          <a:p>
            <a:pPr algn="ctr"/>
            <a:r>
              <a:rPr lang="en-US" sz="1400" b="1" dirty="0">
                <a:solidFill>
                  <a:schemeClr val="bg1"/>
                </a:solidFill>
                <a:highlight>
                  <a:srgbClr val="000000"/>
                </a:highlight>
              </a:rPr>
              <a:t>NOC.AC.UK</a:t>
            </a:r>
          </a:p>
        </p:txBody>
      </p:sp>
      <p:sp>
        <p:nvSpPr>
          <p:cNvPr id="13" name="Text Placeholder 12">
            <a:extLst>
              <a:ext uri="{FF2B5EF4-FFF2-40B4-BE49-F238E27FC236}">
                <a16:creationId xmlns:a16="http://schemas.microsoft.com/office/drawing/2014/main" id="{8F6A1D9F-2701-938F-A156-57D5C7312C76}"/>
              </a:ext>
            </a:extLst>
          </p:cNvPr>
          <p:cNvSpPr>
            <a:spLocks noGrp="1"/>
          </p:cNvSpPr>
          <p:nvPr>
            <p:ph type="body" sz="quarter" idx="17" hasCustomPrompt="1"/>
          </p:nvPr>
        </p:nvSpPr>
        <p:spPr>
          <a:xfrm>
            <a:off x="4296000" y="6052385"/>
            <a:ext cx="3600000" cy="375552"/>
          </a:xfrm>
        </p:spPr>
        <p:txBody>
          <a:bodyPr anchor="t" anchorCtr="0">
            <a:spAutoFit/>
          </a:bodyPr>
          <a:lstStyle>
            <a:lvl1pPr marL="0" indent="0" algn="ctr">
              <a:buNone/>
              <a:defRPr sz="1400" b="1" cap="all" baseline="0">
                <a:solidFill>
                  <a:schemeClr val="bg1"/>
                </a:solidFill>
                <a:highlight>
                  <a:srgbClr val="000000"/>
                </a:highlight>
              </a:defRPr>
            </a:lvl1pPr>
          </a:lstStyle>
          <a:p>
            <a:pPr lvl="0"/>
            <a:r>
              <a:rPr lang="en-GB" dirty="0"/>
              <a:t>NOC.AC.UK</a:t>
            </a:r>
            <a:endParaRPr lang="en-US" dirty="0"/>
          </a:p>
        </p:txBody>
      </p:sp>
    </p:spTree>
    <p:extLst>
      <p:ext uri="{BB962C8B-B14F-4D97-AF65-F5344CB8AC3E}">
        <p14:creationId xmlns:p14="http://schemas.microsoft.com/office/powerpoint/2010/main" val="39301066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ummary Slide - Blue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901609-0E6A-DBF1-AFA1-A0A3B54C4B52}"/>
              </a:ext>
            </a:extLst>
          </p:cNvPr>
          <p:cNvSpPr/>
          <p:nvPr userDrawn="1"/>
        </p:nvSpPr>
        <p:spPr>
          <a:xfrm>
            <a:off x="-206517"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14BC15F-3821-9D92-B4BF-CE82CB782B9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628000" y="889774"/>
            <a:ext cx="936000" cy="936000"/>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1845587"/>
            <a:ext cx="9720000" cy="711988"/>
          </a:xfrm>
        </p:spPr>
        <p:txBody>
          <a:bodyPr anchor="ctr" anchorCtr="0"/>
          <a:lstStyle>
            <a:lvl1pPr algn="ctr">
              <a:defRPr sz="2400">
                <a:solidFill>
                  <a:schemeClr val="bg1"/>
                </a:solidFill>
                <a:highlight>
                  <a:srgbClr val="000000"/>
                </a:highlight>
              </a:defRPr>
            </a:lvl1pPr>
          </a:lstStyle>
          <a:p>
            <a:r>
              <a:rPr lang="en-US" dirty="0"/>
              <a:t>SUMMARY title</a:t>
            </a:r>
          </a:p>
        </p:txBody>
      </p:sp>
      <p:sp>
        <p:nvSpPr>
          <p:cNvPr id="8" name="TextBox 7">
            <a:extLst>
              <a:ext uri="{FF2B5EF4-FFF2-40B4-BE49-F238E27FC236}">
                <a16:creationId xmlns:a16="http://schemas.microsoft.com/office/drawing/2014/main" id="{1F6F9796-36D8-15FE-8942-32FBC76E39A6}"/>
              </a:ext>
            </a:extLst>
          </p:cNvPr>
          <p:cNvSpPr txBox="1"/>
          <p:nvPr userDrawn="1"/>
        </p:nvSpPr>
        <p:spPr>
          <a:xfrm>
            <a:off x="4296000" y="6120000"/>
            <a:ext cx="3600000" cy="360000"/>
          </a:xfrm>
          <a:prstGeom prst="rect">
            <a:avLst/>
          </a:prstGeom>
          <a:noFill/>
        </p:spPr>
        <p:txBody>
          <a:bodyPr wrap="square" rtlCol="0">
            <a:spAutoFit/>
          </a:bodyPr>
          <a:lstStyle/>
          <a:p>
            <a:pPr algn="ctr"/>
            <a:r>
              <a:rPr lang="en-US" sz="1400" b="1" dirty="0">
                <a:solidFill>
                  <a:schemeClr val="bg1"/>
                </a:solidFill>
                <a:highlight>
                  <a:srgbClr val="000000"/>
                </a:highlight>
              </a:rPr>
              <a:t>NOC.AC.UK</a:t>
            </a:r>
          </a:p>
        </p:txBody>
      </p:sp>
      <p:sp>
        <p:nvSpPr>
          <p:cNvPr id="13" name="Text Placeholder 12">
            <a:extLst>
              <a:ext uri="{FF2B5EF4-FFF2-40B4-BE49-F238E27FC236}">
                <a16:creationId xmlns:a16="http://schemas.microsoft.com/office/drawing/2014/main" id="{8F6A1D9F-2701-938F-A156-57D5C7312C76}"/>
              </a:ext>
            </a:extLst>
          </p:cNvPr>
          <p:cNvSpPr>
            <a:spLocks noGrp="1"/>
          </p:cNvSpPr>
          <p:nvPr>
            <p:ph type="body" sz="quarter" idx="17" hasCustomPrompt="1"/>
          </p:nvPr>
        </p:nvSpPr>
        <p:spPr>
          <a:xfrm>
            <a:off x="4296000" y="6052385"/>
            <a:ext cx="3600000" cy="375552"/>
          </a:xfrm>
        </p:spPr>
        <p:txBody>
          <a:bodyPr anchor="t" anchorCtr="0">
            <a:spAutoFit/>
          </a:bodyPr>
          <a:lstStyle>
            <a:lvl1pPr marL="0" indent="0" algn="ctr">
              <a:buNone/>
              <a:defRPr sz="1400" b="1" cap="all" baseline="0">
                <a:solidFill>
                  <a:schemeClr val="bg1"/>
                </a:solidFill>
                <a:highlight>
                  <a:srgbClr val="000000"/>
                </a:highlight>
              </a:defRPr>
            </a:lvl1pPr>
          </a:lstStyle>
          <a:p>
            <a:pPr lvl="0"/>
            <a:r>
              <a:rPr lang="en-GB" dirty="0"/>
              <a:t>NOC.AC.UK</a:t>
            </a:r>
            <a:endParaRPr lang="en-US" dirty="0"/>
          </a:p>
        </p:txBody>
      </p:sp>
      <p:sp>
        <p:nvSpPr>
          <p:cNvPr id="5" name="Text Placeholder 15">
            <a:extLst>
              <a:ext uri="{FF2B5EF4-FFF2-40B4-BE49-F238E27FC236}">
                <a16:creationId xmlns:a16="http://schemas.microsoft.com/office/drawing/2014/main" id="{D30B8E64-8AC7-B358-7EB1-75EBC8C59767}"/>
              </a:ext>
            </a:extLst>
          </p:cNvPr>
          <p:cNvSpPr>
            <a:spLocks noGrp="1"/>
          </p:cNvSpPr>
          <p:nvPr>
            <p:ph type="body" sz="quarter" idx="14" hasCustomPrompt="1"/>
          </p:nvPr>
        </p:nvSpPr>
        <p:spPr>
          <a:xfrm>
            <a:off x="1235999" y="2557576"/>
            <a:ext cx="9720002" cy="3494810"/>
          </a:xfrm>
        </p:spPr>
        <p:txBody>
          <a:bodyPr lIns="90000" anchor="t">
            <a:normAutofit/>
          </a:bodyPr>
          <a:lstStyle>
            <a:lvl1pPr marL="0" indent="0" algn="ctr">
              <a:buNone/>
              <a:defRPr sz="12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SUMMARY TEXT</a:t>
            </a:r>
            <a:endParaRPr lang="en-US" dirty="0"/>
          </a:p>
        </p:txBody>
      </p:sp>
    </p:spTree>
    <p:extLst>
      <p:ext uri="{BB962C8B-B14F-4D97-AF65-F5344CB8AC3E}">
        <p14:creationId xmlns:p14="http://schemas.microsoft.com/office/powerpoint/2010/main" val="5706820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ummary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901609-0E6A-DBF1-AFA1-A0A3B54C4B52}"/>
              </a:ext>
            </a:extLst>
          </p:cNvPr>
          <p:cNvSpPr/>
          <p:nvPr userDrawn="1"/>
        </p:nvSpPr>
        <p:spPr>
          <a:xfrm>
            <a:off x="-206517"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6F9796-36D8-15FE-8942-32FBC76E39A6}"/>
              </a:ext>
            </a:extLst>
          </p:cNvPr>
          <p:cNvSpPr txBox="1"/>
          <p:nvPr userDrawn="1"/>
        </p:nvSpPr>
        <p:spPr>
          <a:xfrm>
            <a:off x="4296000" y="6120000"/>
            <a:ext cx="3600000" cy="360000"/>
          </a:xfrm>
          <a:prstGeom prst="rect">
            <a:avLst/>
          </a:prstGeom>
          <a:noFill/>
        </p:spPr>
        <p:txBody>
          <a:bodyPr wrap="square" rtlCol="0">
            <a:spAutoFit/>
          </a:bodyPr>
          <a:lstStyle/>
          <a:p>
            <a:pPr algn="ctr"/>
            <a:r>
              <a:rPr lang="en-US" sz="1400" b="1" dirty="0">
                <a:solidFill>
                  <a:schemeClr val="bg1"/>
                </a:solidFill>
                <a:highlight>
                  <a:srgbClr val="000000"/>
                </a:highlight>
              </a:rPr>
              <a:t>NOC.AC.UK</a:t>
            </a:r>
          </a:p>
        </p:txBody>
      </p:sp>
      <p:sp>
        <p:nvSpPr>
          <p:cNvPr id="13" name="Text Placeholder 12">
            <a:extLst>
              <a:ext uri="{FF2B5EF4-FFF2-40B4-BE49-F238E27FC236}">
                <a16:creationId xmlns:a16="http://schemas.microsoft.com/office/drawing/2014/main" id="{8F6A1D9F-2701-938F-A156-57D5C7312C76}"/>
              </a:ext>
            </a:extLst>
          </p:cNvPr>
          <p:cNvSpPr>
            <a:spLocks noGrp="1"/>
          </p:cNvSpPr>
          <p:nvPr>
            <p:ph type="body" sz="quarter" idx="17" hasCustomPrompt="1"/>
          </p:nvPr>
        </p:nvSpPr>
        <p:spPr>
          <a:xfrm>
            <a:off x="4296000" y="6052385"/>
            <a:ext cx="3600000" cy="375552"/>
          </a:xfrm>
        </p:spPr>
        <p:txBody>
          <a:bodyPr anchor="t" anchorCtr="0">
            <a:spAutoFit/>
          </a:bodyPr>
          <a:lstStyle>
            <a:lvl1pPr marL="0" indent="0" algn="ctr">
              <a:buNone/>
              <a:defRPr sz="1400" b="1" cap="all" baseline="0">
                <a:solidFill>
                  <a:schemeClr val="bg1"/>
                </a:solidFill>
                <a:highlight>
                  <a:srgbClr val="000000"/>
                </a:highlight>
              </a:defRPr>
            </a:lvl1pPr>
          </a:lstStyle>
          <a:p>
            <a:pPr lvl="0"/>
            <a:r>
              <a:rPr lang="en-GB" dirty="0"/>
              <a:t>NOC.AC.UK</a:t>
            </a:r>
            <a:endParaRPr lang="en-US" dirty="0"/>
          </a:p>
        </p:txBody>
      </p:sp>
      <p:pic>
        <p:nvPicPr>
          <p:cNvPr id="4" name="Picture 3">
            <a:extLst>
              <a:ext uri="{FF2B5EF4-FFF2-40B4-BE49-F238E27FC236}">
                <a16:creationId xmlns:a16="http://schemas.microsoft.com/office/drawing/2014/main" id="{A1693938-90B2-ABB3-00A3-8B3BE4CA18A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628000" y="889774"/>
            <a:ext cx="936000" cy="936000"/>
          </a:xfrm>
          <a:prstGeom prst="rect">
            <a:avLst/>
          </a:prstGeom>
        </p:spPr>
      </p:pic>
      <p:sp>
        <p:nvSpPr>
          <p:cNvPr id="6" name="Title 8">
            <a:extLst>
              <a:ext uri="{FF2B5EF4-FFF2-40B4-BE49-F238E27FC236}">
                <a16:creationId xmlns:a16="http://schemas.microsoft.com/office/drawing/2014/main" id="{1001CC1E-4B0B-117C-2A9E-252A62B7E9E6}"/>
              </a:ext>
            </a:extLst>
          </p:cNvPr>
          <p:cNvSpPr>
            <a:spLocks noGrp="1"/>
          </p:cNvSpPr>
          <p:nvPr>
            <p:ph type="title" hasCustomPrompt="1"/>
          </p:nvPr>
        </p:nvSpPr>
        <p:spPr>
          <a:xfrm>
            <a:off x="1236000" y="1845587"/>
            <a:ext cx="9720000" cy="711988"/>
          </a:xfrm>
        </p:spPr>
        <p:txBody>
          <a:bodyPr anchor="ctr" anchorCtr="0"/>
          <a:lstStyle>
            <a:lvl1pPr algn="ctr">
              <a:defRPr sz="2400">
                <a:solidFill>
                  <a:schemeClr val="bg1"/>
                </a:solidFill>
                <a:highlight>
                  <a:srgbClr val="000000"/>
                </a:highlight>
              </a:defRPr>
            </a:lvl1pPr>
          </a:lstStyle>
          <a:p>
            <a:r>
              <a:rPr lang="en-US" dirty="0"/>
              <a:t>SUMMARY title</a:t>
            </a:r>
          </a:p>
        </p:txBody>
      </p:sp>
      <p:sp>
        <p:nvSpPr>
          <p:cNvPr id="10" name="Text Placeholder 15">
            <a:extLst>
              <a:ext uri="{FF2B5EF4-FFF2-40B4-BE49-F238E27FC236}">
                <a16:creationId xmlns:a16="http://schemas.microsoft.com/office/drawing/2014/main" id="{F4C2DF7E-2094-5D52-06A0-6849ECFABDAB}"/>
              </a:ext>
            </a:extLst>
          </p:cNvPr>
          <p:cNvSpPr>
            <a:spLocks noGrp="1"/>
          </p:cNvSpPr>
          <p:nvPr>
            <p:ph type="body" sz="quarter" idx="14" hasCustomPrompt="1"/>
          </p:nvPr>
        </p:nvSpPr>
        <p:spPr>
          <a:xfrm>
            <a:off x="1235999" y="2557576"/>
            <a:ext cx="9720002" cy="3494810"/>
          </a:xfrm>
        </p:spPr>
        <p:txBody>
          <a:bodyPr lIns="90000" anchor="t">
            <a:normAutofit/>
          </a:bodyPr>
          <a:lstStyle>
            <a:lvl1pPr marL="0" indent="0" algn="ctr">
              <a:buNone/>
              <a:defRPr sz="12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SUMMARY TEXT</a:t>
            </a:r>
            <a:endParaRPr lang="en-US" dirty="0"/>
          </a:p>
        </p:txBody>
      </p:sp>
    </p:spTree>
    <p:extLst>
      <p:ext uri="{BB962C8B-B14F-4D97-AF65-F5344CB8AC3E}">
        <p14:creationId xmlns:p14="http://schemas.microsoft.com/office/powerpoint/2010/main" val="39110894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ummary Slide - Pi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901609-0E6A-DBF1-AFA1-A0A3B54C4B52}"/>
              </a:ext>
            </a:extLst>
          </p:cNvPr>
          <p:cNvSpPr/>
          <p:nvPr userDrawn="1"/>
        </p:nvSpPr>
        <p:spPr>
          <a:xfrm>
            <a:off x="-206517"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6F9796-36D8-15FE-8942-32FBC76E39A6}"/>
              </a:ext>
            </a:extLst>
          </p:cNvPr>
          <p:cNvSpPr txBox="1"/>
          <p:nvPr userDrawn="1"/>
        </p:nvSpPr>
        <p:spPr>
          <a:xfrm>
            <a:off x="4296000" y="6120000"/>
            <a:ext cx="3600000" cy="360000"/>
          </a:xfrm>
          <a:prstGeom prst="rect">
            <a:avLst/>
          </a:prstGeom>
          <a:noFill/>
        </p:spPr>
        <p:txBody>
          <a:bodyPr wrap="square" rtlCol="0">
            <a:spAutoFit/>
          </a:bodyPr>
          <a:lstStyle/>
          <a:p>
            <a:pPr algn="ctr"/>
            <a:r>
              <a:rPr lang="en-US" sz="1400" b="1" dirty="0">
                <a:solidFill>
                  <a:schemeClr val="bg1"/>
                </a:solidFill>
                <a:highlight>
                  <a:srgbClr val="000000"/>
                </a:highlight>
              </a:rPr>
              <a:t>NOC.AC.UK</a:t>
            </a:r>
          </a:p>
        </p:txBody>
      </p:sp>
      <p:sp>
        <p:nvSpPr>
          <p:cNvPr id="13" name="Text Placeholder 12">
            <a:extLst>
              <a:ext uri="{FF2B5EF4-FFF2-40B4-BE49-F238E27FC236}">
                <a16:creationId xmlns:a16="http://schemas.microsoft.com/office/drawing/2014/main" id="{8F6A1D9F-2701-938F-A156-57D5C7312C76}"/>
              </a:ext>
            </a:extLst>
          </p:cNvPr>
          <p:cNvSpPr>
            <a:spLocks noGrp="1"/>
          </p:cNvSpPr>
          <p:nvPr>
            <p:ph type="body" sz="quarter" idx="17" hasCustomPrompt="1"/>
          </p:nvPr>
        </p:nvSpPr>
        <p:spPr>
          <a:xfrm>
            <a:off x="4296000" y="6052385"/>
            <a:ext cx="3600000" cy="375552"/>
          </a:xfrm>
        </p:spPr>
        <p:txBody>
          <a:bodyPr anchor="t" anchorCtr="0">
            <a:spAutoFit/>
          </a:bodyPr>
          <a:lstStyle>
            <a:lvl1pPr marL="0" indent="0" algn="ctr">
              <a:buNone/>
              <a:defRPr sz="1400" b="1" cap="all" baseline="0">
                <a:solidFill>
                  <a:schemeClr val="bg1"/>
                </a:solidFill>
                <a:highlight>
                  <a:srgbClr val="000000"/>
                </a:highlight>
              </a:defRPr>
            </a:lvl1pPr>
          </a:lstStyle>
          <a:p>
            <a:pPr lvl="0"/>
            <a:r>
              <a:rPr lang="en-GB" dirty="0"/>
              <a:t>NOC.AC.UK</a:t>
            </a:r>
            <a:endParaRPr lang="en-US" dirty="0"/>
          </a:p>
        </p:txBody>
      </p:sp>
      <p:pic>
        <p:nvPicPr>
          <p:cNvPr id="4" name="Picture 3">
            <a:extLst>
              <a:ext uri="{FF2B5EF4-FFF2-40B4-BE49-F238E27FC236}">
                <a16:creationId xmlns:a16="http://schemas.microsoft.com/office/drawing/2014/main" id="{4966E789-2A49-5A92-F57C-09285F77D98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628000" y="889774"/>
            <a:ext cx="936000" cy="936000"/>
          </a:xfrm>
          <a:prstGeom prst="rect">
            <a:avLst/>
          </a:prstGeom>
        </p:spPr>
      </p:pic>
      <p:sp>
        <p:nvSpPr>
          <p:cNvPr id="6" name="Title 8">
            <a:extLst>
              <a:ext uri="{FF2B5EF4-FFF2-40B4-BE49-F238E27FC236}">
                <a16:creationId xmlns:a16="http://schemas.microsoft.com/office/drawing/2014/main" id="{CC493783-42FF-C6F9-0285-8ACEF2DCD26A}"/>
              </a:ext>
            </a:extLst>
          </p:cNvPr>
          <p:cNvSpPr>
            <a:spLocks noGrp="1"/>
          </p:cNvSpPr>
          <p:nvPr>
            <p:ph type="title" hasCustomPrompt="1"/>
          </p:nvPr>
        </p:nvSpPr>
        <p:spPr>
          <a:xfrm>
            <a:off x="1236000" y="1845587"/>
            <a:ext cx="9720000" cy="711988"/>
          </a:xfrm>
        </p:spPr>
        <p:txBody>
          <a:bodyPr anchor="ctr" anchorCtr="0"/>
          <a:lstStyle>
            <a:lvl1pPr algn="ctr">
              <a:defRPr sz="2400">
                <a:solidFill>
                  <a:schemeClr val="bg1"/>
                </a:solidFill>
                <a:highlight>
                  <a:srgbClr val="000000"/>
                </a:highlight>
              </a:defRPr>
            </a:lvl1pPr>
          </a:lstStyle>
          <a:p>
            <a:r>
              <a:rPr lang="en-US" dirty="0"/>
              <a:t>SUMMARY title</a:t>
            </a:r>
          </a:p>
        </p:txBody>
      </p:sp>
      <p:sp>
        <p:nvSpPr>
          <p:cNvPr id="10" name="Text Placeholder 15">
            <a:extLst>
              <a:ext uri="{FF2B5EF4-FFF2-40B4-BE49-F238E27FC236}">
                <a16:creationId xmlns:a16="http://schemas.microsoft.com/office/drawing/2014/main" id="{1DB59680-3621-84D2-3FD0-5EA96C06FBDB}"/>
              </a:ext>
            </a:extLst>
          </p:cNvPr>
          <p:cNvSpPr>
            <a:spLocks noGrp="1"/>
          </p:cNvSpPr>
          <p:nvPr>
            <p:ph type="body" sz="quarter" idx="14" hasCustomPrompt="1"/>
          </p:nvPr>
        </p:nvSpPr>
        <p:spPr>
          <a:xfrm>
            <a:off x="1235999" y="2557576"/>
            <a:ext cx="9720002" cy="3494810"/>
          </a:xfrm>
        </p:spPr>
        <p:txBody>
          <a:bodyPr lIns="90000" anchor="t">
            <a:normAutofit/>
          </a:bodyPr>
          <a:lstStyle>
            <a:lvl1pPr marL="0" indent="0" algn="ctr">
              <a:buNone/>
              <a:defRPr sz="12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SUMMARY TEXT</a:t>
            </a:r>
            <a:endParaRPr lang="en-US" dirty="0"/>
          </a:p>
        </p:txBody>
      </p:sp>
    </p:spTree>
    <p:extLst>
      <p:ext uri="{BB962C8B-B14F-4D97-AF65-F5344CB8AC3E}">
        <p14:creationId xmlns:p14="http://schemas.microsoft.com/office/powerpoint/2010/main" val="23403522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ummary Slide - Yell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901609-0E6A-DBF1-AFA1-A0A3B54C4B52}"/>
              </a:ext>
            </a:extLst>
          </p:cNvPr>
          <p:cNvSpPr/>
          <p:nvPr userDrawn="1"/>
        </p:nvSpPr>
        <p:spPr>
          <a:xfrm>
            <a:off x="-206517"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6F9796-36D8-15FE-8942-32FBC76E39A6}"/>
              </a:ext>
            </a:extLst>
          </p:cNvPr>
          <p:cNvSpPr txBox="1"/>
          <p:nvPr userDrawn="1"/>
        </p:nvSpPr>
        <p:spPr>
          <a:xfrm>
            <a:off x="4296000" y="6120000"/>
            <a:ext cx="3600000" cy="360000"/>
          </a:xfrm>
          <a:prstGeom prst="rect">
            <a:avLst/>
          </a:prstGeom>
          <a:noFill/>
        </p:spPr>
        <p:txBody>
          <a:bodyPr wrap="square" rtlCol="0">
            <a:spAutoFit/>
          </a:bodyPr>
          <a:lstStyle/>
          <a:p>
            <a:pPr algn="ctr"/>
            <a:r>
              <a:rPr lang="en-US" sz="1400" b="1" dirty="0">
                <a:solidFill>
                  <a:schemeClr val="bg1"/>
                </a:solidFill>
                <a:highlight>
                  <a:srgbClr val="000000"/>
                </a:highlight>
              </a:rPr>
              <a:t>NOC.AC.UK</a:t>
            </a:r>
          </a:p>
        </p:txBody>
      </p:sp>
      <p:sp>
        <p:nvSpPr>
          <p:cNvPr id="13" name="Text Placeholder 12">
            <a:extLst>
              <a:ext uri="{FF2B5EF4-FFF2-40B4-BE49-F238E27FC236}">
                <a16:creationId xmlns:a16="http://schemas.microsoft.com/office/drawing/2014/main" id="{8F6A1D9F-2701-938F-A156-57D5C7312C76}"/>
              </a:ext>
            </a:extLst>
          </p:cNvPr>
          <p:cNvSpPr>
            <a:spLocks noGrp="1"/>
          </p:cNvSpPr>
          <p:nvPr>
            <p:ph type="body" sz="quarter" idx="17" hasCustomPrompt="1"/>
          </p:nvPr>
        </p:nvSpPr>
        <p:spPr>
          <a:xfrm>
            <a:off x="4296000" y="6052385"/>
            <a:ext cx="3600000" cy="375552"/>
          </a:xfrm>
        </p:spPr>
        <p:txBody>
          <a:bodyPr anchor="t" anchorCtr="0">
            <a:spAutoFit/>
          </a:bodyPr>
          <a:lstStyle>
            <a:lvl1pPr marL="0" indent="0" algn="ctr">
              <a:buNone/>
              <a:defRPr sz="1400" b="1" cap="all" baseline="0">
                <a:solidFill>
                  <a:schemeClr val="bg1"/>
                </a:solidFill>
                <a:highlight>
                  <a:srgbClr val="000000"/>
                </a:highlight>
              </a:defRPr>
            </a:lvl1pPr>
          </a:lstStyle>
          <a:p>
            <a:pPr lvl="0"/>
            <a:r>
              <a:rPr lang="en-GB" dirty="0"/>
              <a:t>NOC.AC.UK</a:t>
            </a:r>
            <a:endParaRPr lang="en-US" dirty="0"/>
          </a:p>
        </p:txBody>
      </p:sp>
      <p:pic>
        <p:nvPicPr>
          <p:cNvPr id="4" name="Picture 3">
            <a:extLst>
              <a:ext uri="{FF2B5EF4-FFF2-40B4-BE49-F238E27FC236}">
                <a16:creationId xmlns:a16="http://schemas.microsoft.com/office/drawing/2014/main" id="{A3469CB1-6418-5DB0-30CF-54D2DBAD26C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628000" y="889774"/>
            <a:ext cx="936000" cy="936000"/>
          </a:xfrm>
          <a:prstGeom prst="rect">
            <a:avLst/>
          </a:prstGeom>
        </p:spPr>
      </p:pic>
      <p:sp>
        <p:nvSpPr>
          <p:cNvPr id="6" name="Title 8">
            <a:extLst>
              <a:ext uri="{FF2B5EF4-FFF2-40B4-BE49-F238E27FC236}">
                <a16:creationId xmlns:a16="http://schemas.microsoft.com/office/drawing/2014/main" id="{C834DA08-ADC8-D0DA-79F7-8E0FADF35407}"/>
              </a:ext>
            </a:extLst>
          </p:cNvPr>
          <p:cNvSpPr>
            <a:spLocks noGrp="1"/>
          </p:cNvSpPr>
          <p:nvPr>
            <p:ph type="title" hasCustomPrompt="1"/>
          </p:nvPr>
        </p:nvSpPr>
        <p:spPr>
          <a:xfrm>
            <a:off x="1236000" y="1845587"/>
            <a:ext cx="9720000" cy="711988"/>
          </a:xfrm>
        </p:spPr>
        <p:txBody>
          <a:bodyPr anchor="ctr" anchorCtr="0"/>
          <a:lstStyle>
            <a:lvl1pPr algn="ctr">
              <a:defRPr sz="2400">
                <a:solidFill>
                  <a:schemeClr val="bg1"/>
                </a:solidFill>
                <a:highlight>
                  <a:srgbClr val="000000"/>
                </a:highlight>
              </a:defRPr>
            </a:lvl1pPr>
          </a:lstStyle>
          <a:p>
            <a:r>
              <a:rPr lang="en-US" dirty="0"/>
              <a:t>SUMMARY title</a:t>
            </a:r>
          </a:p>
        </p:txBody>
      </p:sp>
      <p:sp>
        <p:nvSpPr>
          <p:cNvPr id="10" name="Text Placeholder 15">
            <a:extLst>
              <a:ext uri="{FF2B5EF4-FFF2-40B4-BE49-F238E27FC236}">
                <a16:creationId xmlns:a16="http://schemas.microsoft.com/office/drawing/2014/main" id="{4DFF4A79-4297-B423-B177-E634A60ECAC7}"/>
              </a:ext>
            </a:extLst>
          </p:cNvPr>
          <p:cNvSpPr>
            <a:spLocks noGrp="1"/>
          </p:cNvSpPr>
          <p:nvPr>
            <p:ph type="body" sz="quarter" idx="14" hasCustomPrompt="1"/>
          </p:nvPr>
        </p:nvSpPr>
        <p:spPr>
          <a:xfrm>
            <a:off x="1235999" y="2557576"/>
            <a:ext cx="9720002" cy="3494810"/>
          </a:xfrm>
        </p:spPr>
        <p:txBody>
          <a:bodyPr lIns="90000" anchor="t">
            <a:normAutofit/>
          </a:bodyPr>
          <a:lstStyle>
            <a:lvl1pPr marL="0" indent="0" algn="ctr">
              <a:buNone/>
              <a:defRPr sz="12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SUMMARY TEXT</a:t>
            </a:r>
            <a:endParaRPr lang="en-US" dirty="0"/>
          </a:p>
        </p:txBody>
      </p:sp>
    </p:spTree>
    <p:extLst>
      <p:ext uri="{BB962C8B-B14F-4D97-AF65-F5344CB8AC3E}">
        <p14:creationId xmlns:p14="http://schemas.microsoft.com/office/powerpoint/2010/main" val="30946996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219353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Open Slide - Title Only - Pic 01">
    <p:spTree>
      <p:nvGrpSpPr>
        <p:cNvPr id="1" name=""/>
        <p:cNvGrpSpPr/>
        <p:nvPr/>
      </p:nvGrpSpPr>
      <p:grpSpPr>
        <a:xfrm>
          <a:off x="0" y="0"/>
          <a:ext cx="0" cy="0"/>
          <a:chOff x="0" y="0"/>
          <a:chExt cx="0" cy="0"/>
        </a:xfrm>
      </p:grpSpPr>
      <p:pic>
        <p:nvPicPr>
          <p:cNvPr id="2" name="PICTURE" descr="A boat in the ocean&#10;&#10;AI-generated content may be incorrect.">
            <a:extLst>
              <a:ext uri="{FF2B5EF4-FFF2-40B4-BE49-F238E27FC236}">
                <a16:creationId xmlns:a16="http://schemas.microsoft.com/office/drawing/2014/main" id="{F7BEC3B9-DD72-D462-032F-A3A25DA2BA2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5712" y="0"/>
            <a:ext cx="12217712" cy="6858000"/>
          </a:xfrm>
          <a:prstGeom prst="rect">
            <a:avLst/>
          </a:prstGeom>
        </p:spPr>
      </p:pic>
      <p:sp>
        <p:nvSpPr>
          <p:cNvPr id="3" name="PICTURE PLACEHOLDER">
            <a:extLst>
              <a:ext uri="{FF2B5EF4-FFF2-40B4-BE49-F238E27FC236}">
                <a16:creationId xmlns:a16="http://schemas.microsoft.com/office/drawing/2014/main" id="{93C2824E-2B9D-380B-83C9-2E9BB9491EBA}"/>
              </a:ext>
            </a:extLst>
          </p:cNvPr>
          <p:cNvSpPr>
            <a:spLocks noGrp="1"/>
          </p:cNvSpPr>
          <p:nvPr>
            <p:ph type="pic" sz="quarter" idx="15" hasCustomPrompt="1"/>
          </p:nvPr>
        </p:nvSpPr>
        <p:spPr>
          <a:xfrm>
            <a:off x="-25712" y="4665"/>
            <a:ext cx="12217712" cy="6858000"/>
          </a:xfrm>
        </p:spPr>
        <p:txBody>
          <a:bodyPr/>
          <a:lstStyle/>
          <a:p>
            <a:r>
              <a:rPr lang="en-US" dirty="0"/>
              <a:t>Click Picture then go to ‘Insert &gt; Pictures’ to Change it.</a:t>
            </a:r>
          </a:p>
        </p:txBody>
      </p:sp>
      <p:pic>
        <p:nvPicPr>
          <p:cNvPr id="13" name="LOGO" descr="A black background with white text&#10;&#10;AI-generated content may be incorrect.">
            <a:extLst>
              <a:ext uri="{FF2B5EF4-FFF2-40B4-BE49-F238E27FC236}">
                <a16:creationId xmlns:a16="http://schemas.microsoft.com/office/drawing/2014/main" id="{8E7D1FCE-3413-C266-7230-62368DF99465}"/>
              </a:ext>
            </a:extLst>
          </p:cNvPr>
          <p:cNvPicPr>
            <a:picLocks noChangeAspect="1"/>
          </p:cNvPicPr>
          <p:nvPr userDrawn="1"/>
        </p:nvPicPr>
        <p:blipFill>
          <a:blip r:embed="rId3"/>
          <a:stretch>
            <a:fillRect/>
          </a:stretch>
        </p:blipFill>
        <p:spPr>
          <a:xfrm>
            <a:off x="1236000" y="4437112"/>
            <a:ext cx="1173070" cy="389163"/>
          </a:xfrm>
          <a:prstGeom prst="rect">
            <a:avLst/>
          </a:prstGeom>
        </p:spPr>
      </p:pic>
      <p:sp>
        <p:nvSpPr>
          <p:cNvPr id="16" name="LOGO PLACEHOLDER">
            <a:extLst>
              <a:ext uri="{FF2B5EF4-FFF2-40B4-BE49-F238E27FC236}">
                <a16:creationId xmlns:a16="http://schemas.microsoft.com/office/drawing/2014/main" id="{A2B533B1-5D3E-572D-CD20-A1F32F65B40C}"/>
              </a:ext>
            </a:extLst>
          </p:cNvPr>
          <p:cNvSpPr>
            <a:spLocks noGrp="1"/>
          </p:cNvSpPr>
          <p:nvPr>
            <p:ph type="pic" sz="quarter" idx="16"/>
          </p:nvPr>
        </p:nvSpPr>
        <p:spPr>
          <a:xfrm>
            <a:off x="1236001" y="4437112"/>
            <a:ext cx="1173070" cy="389163"/>
          </a:xfrm>
        </p:spPr>
        <p:txBody>
          <a:bodyPr/>
          <a:lstStyle>
            <a:lvl1pPr marL="0" indent="0">
              <a:buNone/>
              <a:defRPr/>
            </a:lvl1pPr>
          </a:lstStyle>
          <a:p>
            <a:r>
              <a:rPr lang="en-US"/>
              <a:t>Click icon to add picture</a:t>
            </a:r>
            <a:endParaRPr lang="en-US" dirty="0"/>
          </a:p>
        </p:txBody>
      </p:sp>
      <p:sp>
        <p:nvSpPr>
          <p:cNvPr id="4" name="TITLE PLACEHOLDER">
            <a:extLst>
              <a:ext uri="{FF2B5EF4-FFF2-40B4-BE49-F238E27FC236}">
                <a16:creationId xmlns:a16="http://schemas.microsoft.com/office/drawing/2014/main" id="{82972518-595C-B91B-2E3B-A8DE7E7F3B60}"/>
              </a:ext>
            </a:extLst>
          </p:cNvPr>
          <p:cNvSpPr>
            <a:spLocks noGrp="1"/>
          </p:cNvSpPr>
          <p:nvPr>
            <p:ph type="ctrTitle" hasCustomPrompt="1"/>
          </p:nvPr>
        </p:nvSpPr>
        <p:spPr>
          <a:xfrm>
            <a:off x="1236000" y="1484784"/>
            <a:ext cx="7164256" cy="2880000"/>
          </a:xfrm>
        </p:spPr>
        <p:txBody>
          <a:bodyPr anchor="ctr"/>
          <a:lstStyle>
            <a:lvl1pPr marL="0" indent="0" algn="l">
              <a:defRPr sz="4000">
                <a:solidFill>
                  <a:schemeClr val="bg1"/>
                </a:solidFill>
              </a:defRPr>
            </a:lvl1pPr>
          </a:lstStyle>
          <a:p>
            <a:r>
              <a:rPr lang="en-US" dirty="0"/>
              <a:t>Presentation title</a:t>
            </a:r>
          </a:p>
        </p:txBody>
      </p:sp>
      <p:sp>
        <p:nvSpPr>
          <p:cNvPr id="11" name="outline" hidden="1">
            <a:extLst>
              <a:ext uri="{FF2B5EF4-FFF2-40B4-BE49-F238E27FC236}">
                <a16:creationId xmlns:a16="http://schemas.microsoft.com/office/drawing/2014/main" id="{D500D423-16A1-B8A4-6695-B77F023EC3E5}"/>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073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1188000"/>
            <a:ext cx="12600000" cy="567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2" name="Picture Placeholder 11" title="INSERT IMAGE">
            <a:extLst>
              <a:ext uri="{FF2B5EF4-FFF2-40B4-BE49-F238E27FC236}">
                <a16:creationId xmlns:a16="http://schemas.microsoft.com/office/drawing/2014/main" id="{E9205775-B16D-3975-67EF-55ECC3C7F6EB}"/>
              </a:ext>
            </a:extLst>
          </p:cNvPr>
          <p:cNvSpPr>
            <a:spLocks noGrp="1"/>
          </p:cNvSpPr>
          <p:nvPr>
            <p:ph type="pic" sz="quarter" idx="13"/>
          </p:nvPr>
        </p:nvSpPr>
        <p:spPr>
          <a:xfrm>
            <a:off x="-204000" y="1188000"/>
            <a:ext cx="12600000" cy="5670000"/>
          </a:xfrm>
        </p:spPr>
        <p:txBody>
          <a:bodyPr lIns="90000" rIns="90000" anchor="ctr" anchorCtr="0">
            <a:noAutofit/>
          </a:bodyPr>
          <a:lstStyle>
            <a:lvl1pPr algn="ctr">
              <a:buNone/>
              <a:defRPr>
                <a:solidFill>
                  <a:schemeClr val="bg1"/>
                </a:solidFill>
              </a:defRPr>
            </a:lvl1pPr>
          </a:lstStyle>
          <a:p>
            <a:r>
              <a:rPr lang="en-US"/>
              <a:t>Click icon to add picture</a:t>
            </a:r>
            <a:endParaRPr lang="en-US" dirty="0"/>
          </a:p>
        </p:txBody>
      </p:sp>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ctr">
              <a:defRPr sz="3000">
                <a:solidFill>
                  <a:schemeClr val="bg1"/>
                </a:solidFill>
                <a:highlight>
                  <a:srgbClr val="000000"/>
                </a:highlight>
              </a:defRPr>
            </a:lvl1pPr>
          </a:lstStyle>
          <a:p>
            <a:r>
              <a:rPr lang="en-US" dirty="0"/>
              <a:t>Section title</a:t>
            </a:r>
          </a:p>
        </p:txBody>
      </p:sp>
      <p:pic>
        <p:nvPicPr>
          <p:cNvPr id="4" name="Picture 3">
            <a:extLst>
              <a:ext uri="{FF2B5EF4-FFF2-40B4-BE49-F238E27FC236}">
                <a16:creationId xmlns:a16="http://schemas.microsoft.com/office/drawing/2014/main" id="{C68D6E1C-06C0-0625-5F48-4CB5B8BF177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Tree>
    <p:extLst>
      <p:ext uri="{BB962C8B-B14F-4D97-AF65-F5344CB8AC3E}">
        <p14:creationId xmlns:p14="http://schemas.microsoft.com/office/powerpoint/2010/main" val="20371202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hank You White">
    <p:spTree>
      <p:nvGrpSpPr>
        <p:cNvPr id="1" name=""/>
        <p:cNvGrpSpPr/>
        <p:nvPr/>
      </p:nvGrpSpPr>
      <p:grpSpPr>
        <a:xfrm>
          <a:off x="0" y="0"/>
          <a:ext cx="0" cy="0"/>
          <a:chOff x="0" y="0"/>
          <a:chExt cx="0" cy="0"/>
        </a:xfrm>
      </p:grpSpPr>
      <p:pic>
        <p:nvPicPr>
          <p:cNvPr id="6" name="PICTURE" descr="A rocky shore with waves crashing on the shore&#10;&#10;AI-generated content may be incorrect.">
            <a:extLst>
              <a:ext uri="{FF2B5EF4-FFF2-40B4-BE49-F238E27FC236}">
                <a16:creationId xmlns:a16="http://schemas.microsoft.com/office/drawing/2014/main" id="{86EDE3AF-034C-3DA6-AF4C-7D703E5939B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PICTURE PLACEHOLDER">
            <a:extLst>
              <a:ext uri="{FF2B5EF4-FFF2-40B4-BE49-F238E27FC236}">
                <a16:creationId xmlns:a16="http://schemas.microsoft.com/office/drawing/2014/main" id="{60F7FB1D-924C-0063-EADC-0A974458AB36}"/>
              </a:ext>
            </a:extLst>
          </p:cNvPr>
          <p:cNvSpPr>
            <a:spLocks noGrp="1"/>
          </p:cNvSpPr>
          <p:nvPr>
            <p:ph type="pic" sz="quarter" idx="15" hasCustomPrompt="1"/>
          </p:nvPr>
        </p:nvSpPr>
        <p:spPr>
          <a:xfrm>
            <a:off x="0" y="0"/>
            <a:ext cx="12192000" cy="6858000"/>
          </a:xfrm>
        </p:spPr>
        <p:txBody>
          <a:bodyPr/>
          <a:lstStyle/>
          <a:p>
            <a:r>
              <a:rPr lang="en-US" dirty="0"/>
              <a:t>Click Picture then go to ‘Insert &gt; Pictures’ to Change it.</a:t>
            </a:r>
          </a:p>
        </p:txBody>
      </p:sp>
      <p:pic>
        <p:nvPicPr>
          <p:cNvPr id="2" name="LOGO" descr="A black background with white text&#10;&#10;AI-generated content may be incorrect.">
            <a:extLst>
              <a:ext uri="{FF2B5EF4-FFF2-40B4-BE49-F238E27FC236}">
                <a16:creationId xmlns:a16="http://schemas.microsoft.com/office/drawing/2014/main" id="{5E4020EE-384F-1776-7CC2-ED90D959CE29}"/>
              </a:ext>
            </a:extLst>
          </p:cNvPr>
          <p:cNvPicPr>
            <a:picLocks noChangeAspect="1"/>
          </p:cNvPicPr>
          <p:nvPr userDrawn="1"/>
        </p:nvPicPr>
        <p:blipFill>
          <a:blip r:embed="rId3"/>
          <a:stretch>
            <a:fillRect/>
          </a:stretch>
        </p:blipFill>
        <p:spPr>
          <a:xfrm>
            <a:off x="1236000" y="5428479"/>
            <a:ext cx="1173070" cy="389163"/>
          </a:xfrm>
          <a:prstGeom prst="rect">
            <a:avLst/>
          </a:prstGeom>
        </p:spPr>
      </p:pic>
      <p:sp>
        <p:nvSpPr>
          <p:cNvPr id="8" name="LOGO PLACEHOLDER">
            <a:extLst>
              <a:ext uri="{FF2B5EF4-FFF2-40B4-BE49-F238E27FC236}">
                <a16:creationId xmlns:a16="http://schemas.microsoft.com/office/drawing/2014/main" id="{0F288F7C-C819-144E-A1C5-00FE34677A5E}"/>
              </a:ext>
            </a:extLst>
          </p:cNvPr>
          <p:cNvSpPr>
            <a:spLocks noGrp="1"/>
          </p:cNvSpPr>
          <p:nvPr>
            <p:ph type="pic" sz="quarter" idx="17"/>
          </p:nvPr>
        </p:nvSpPr>
        <p:spPr>
          <a:xfrm>
            <a:off x="1236001" y="5428479"/>
            <a:ext cx="1173070" cy="389163"/>
          </a:xfrm>
        </p:spPr>
        <p:txBody>
          <a:bodyPr/>
          <a:lstStyle>
            <a:lvl1pPr marL="0" indent="0">
              <a:buNone/>
              <a:defRPr/>
            </a:lvl1pPr>
          </a:lstStyle>
          <a:p>
            <a:r>
              <a:rPr lang="en-US"/>
              <a:t>Click icon to add picture</a:t>
            </a:r>
            <a:endParaRPr lang="en-US" dirty="0"/>
          </a:p>
        </p:txBody>
      </p:sp>
      <p:sp>
        <p:nvSpPr>
          <p:cNvPr id="4" name="WEB ADDRESS PLACEHOLDER">
            <a:extLst>
              <a:ext uri="{FF2B5EF4-FFF2-40B4-BE49-F238E27FC236}">
                <a16:creationId xmlns:a16="http://schemas.microsoft.com/office/drawing/2014/main" id="{EFED9165-1B99-ECFC-4879-6031405B84DA}"/>
              </a:ext>
            </a:extLst>
          </p:cNvPr>
          <p:cNvSpPr>
            <a:spLocks noGrp="1"/>
          </p:cNvSpPr>
          <p:nvPr>
            <p:ph type="subTitle" idx="1" hasCustomPrompt="1"/>
          </p:nvPr>
        </p:nvSpPr>
        <p:spPr>
          <a:xfrm>
            <a:off x="1236000" y="4902091"/>
            <a:ext cx="7164256" cy="503976"/>
          </a:xfrm>
        </p:spPr>
        <p:txBody>
          <a:bodyPr lIns="90000" anchor="ctr">
            <a:noAutofit/>
          </a:bodyPr>
          <a:lstStyle>
            <a:lvl1pPr marL="0" indent="0" algn="l">
              <a:buNone/>
              <a:defRPr sz="12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NOC.AC.UK</a:t>
            </a:r>
          </a:p>
        </p:txBody>
      </p:sp>
      <p:sp>
        <p:nvSpPr>
          <p:cNvPr id="5" name="TITLE PLACEHOLDER">
            <a:extLst>
              <a:ext uri="{FF2B5EF4-FFF2-40B4-BE49-F238E27FC236}">
                <a16:creationId xmlns:a16="http://schemas.microsoft.com/office/drawing/2014/main" id="{FEE05ECE-265E-E910-757E-D67A9C7F1D72}"/>
              </a:ext>
            </a:extLst>
          </p:cNvPr>
          <p:cNvSpPr>
            <a:spLocks noGrp="1"/>
          </p:cNvSpPr>
          <p:nvPr>
            <p:ph type="ctrTitle" hasCustomPrompt="1"/>
          </p:nvPr>
        </p:nvSpPr>
        <p:spPr>
          <a:xfrm>
            <a:off x="1236000" y="1124744"/>
            <a:ext cx="7164256" cy="2880000"/>
          </a:xfrm>
        </p:spPr>
        <p:txBody>
          <a:bodyPr anchor="ctr"/>
          <a:lstStyle>
            <a:lvl1pPr marL="0" indent="0" algn="l">
              <a:defRPr sz="4000">
                <a:solidFill>
                  <a:schemeClr val="bg1"/>
                </a:solidFill>
              </a:defRPr>
            </a:lvl1pPr>
          </a:lstStyle>
          <a:p>
            <a:r>
              <a:rPr lang="en-US" dirty="0"/>
              <a:t>THANK YOU</a:t>
            </a:r>
          </a:p>
        </p:txBody>
      </p:sp>
      <p:sp>
        <p:nvSpPr>
          <p:cNvPr id="3" name="outline" hidden="1">
            <a:extLst>
              <a:ext uri="{FF2B5EF4-FFF2-40B4-BE49-F238E27FC236}">
                <a16:creationId xmlns:a16="http://schemas.microsoft.com/office/drawing/2014/main" id="{25CBC3CA-8DA2-E52D-1FBC-044647145066}"/>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54471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pen Slide - Title Only">
    <p:spTree>
      <p:nvGrpSpPr>
        <p:cNvPr id="1" name=""/>
        <p:cNvGrpSpPr/>
        <p:nvPr/>
      </p:nvGrpSpPr>
      <p:grpSpPr>
        <a:xfrm>
          <a:off x="0" y="0"/>
          <a:ext cx="0" cy="0"/>
          <a:chOff x="0" y="0"/>
          <a:chExt cx="0" cy="0"/>
        </a:xfrm>
      </p:grpSpPr>
      <p:sp>
        <p:nvSpPr>
          <p:cNvPr id="12" name="Picture Placeholder 11" title="INSERT IMAGE">
            <a:extLst>
              <a:ext uri="{FF2B5EF4-FFF2-40B4-BE49-F238E27FC236}">
                <a16:creationId xmlns:a16="http://schemas.microsoft.com/office/drawing/2014/main" id="{3C967551-8274-624A-9440-03B75DC0478D}"/>
              </a:ext>
            </a:extLst>
          </p:cNvPr>
          <p:cNvSpPr>
            <a:spLocks noGrp="1"/>
          </p:cNvSpPr>
          <p:nvPr>
            <p:ph type="pic" sz="quarter" idx="13"/>
          </p:nvPr>
        </p:nvSpPr>
        <p:spPr>
          <a:xfrm>
            <a:off x="7467601" y="180001"/>
            <a:ext cx="3980873" cy="6541475"/>
          </a:xfrm>
        </p:spPr>
        <p:txBody>
          <a:bodyPr lIns="90000" rIns="90000" anchor="ctr" anchorCtr="0">
            <a:noAutofit/>
          </a:bodyPr>
          <a:lstStyle/>
          <a:p>
            <a:r>
              <a:rPr lang="en-US"/>
              <a:t>Click icon to add picture</a:t>
            </a:r>
            <a:endParaRPr lang="en-US" dirty="0"/>
          </a:p>
        </p:txBody>
      </p:sp>
      <p:pic>
        <p:nvPicPr>
          <p:cNvPr id="8" name="Picture 7">
            <a:extLst>
              <a:ext uri="{FF2B5EF4-FFF2-40B4-BE49-F238E27FC236}">
                <a16:creationId xmlns:a16="http://schemas.microsoft.com/office/drawing/2014/main" id="{15B952EB-0276-4F44-BA2F-3F1EB9DAF53D}"/>
              </a:ext>
            </a:extLst>
          </p:cNvPr>
          <p:cNvPicPr>
            <a:picLocks noChangeAspect="1"/>
          </p:cNvPicPr>
          <p:nvPr userDrawn="1"/>
        </p:nvPicPr>
        <p:blipFill>
          <a:blip r:embed="rId2"/>
          <a:stretch>
            <a:fillRect/>
          </a:stretch>
        </p:blipFill>
        <p:spPr>
          <a:xfrm>
            <a:off x="-96688" y="-77492"/>
            <a:ext cx="7564288" cy="7034884"/>
          </a:xfrm>
          <a:prstGeom prst="rect">
            <a:avLst/>
          </a:prstGeom>
        </p:spPr>
      </p:pic>
      <p:sp>
        <p:nvSpPr>
          <p:cNvPr id="2" name="Title 1">
            <a:extLst>
              <a:ext uri="{FF2B5EF4-FFF2-40B4-BE49-F238E27FC236}">
                <a16:creationId xmlns:a16="http://schemas.microsoft.com/office/drawing/2014/main" id="{0AF2A6BC-5AEF-D34B-B2F5-47F2C58AFF29}"/>
              </a:ext>
            </a:extLst>
          </p:cNvPr>
          <p:cNvSpPr>
            <a:spLocks noGrp="1"/>
          </p:cNvSpPr>
          <p:nvPr>
            <p:ph type="ctrTitle" hasCustomPrompt="1"/>
          </p:nvPr>
        </p:nvSpPr>
        <p:spPr>
          <a:xfrm>
            <a:off x="723528" y="3356992"/>
            <a:ext cx="6020544" cy="3146936"/>
          </a:xfrm>
        </p:spPr>
        <p:txBody>
          <a:bodyPr anchor="b"/>
          <a:lstStyle>
            <a:lvl1pPr algn="l">
              <a:defRPr sz="3600">
                <a:solidFill>
                  <a:schemeClr val="bg1"/>
                </a:solidFill>
              </a:defRPr>
            </a:lvl1pPr>
          </a:lstStyle>
          <a:p>
            <a:r>
              <a:rPr lang="en-US" dirty="0"/>
              <a:t>Insert Presentation Title</a:t>
            </a:r>
          </a:p>
        </p:txBody>
      </p:sp>
      <p:pic>
        <p:nvPicPr>
          <p:cNvPr id="15" name="Picture 14">
            <a:extLst>
              <a:ext uri="{FF2B5EF4-FFF2-40B4-BE49-F238E27FC236}">
                <a16:creationId xmlns:a16="http://schemas.microsoft.com/office/drawing/2014/main" id="{632E27E3-3AD4-B146-AA9C-FEDA49435D76}"/>
              </a:ext>
            </a:extLst>
          </p:cNvPr>
          <p:cNvPicPr>
            <a:picLocks noChangeAspect="1"/>
          </p:cNvPicPr>
          <p:nvPr userDrawn="1"/>
        </p:nvPicPr>
        <p:blipFill>
          <a:blip r:embed="rId3"/>
          <a:stretch>
            <a:fillRect/>
          </a:stretch>
        </p:blipFill>
        <p:spPr>
          <a:xfrm>
            <a:off x="479376" y="476672"/>
            <a:ext cx="1981200" cy="711200"/>
          </a:xfrm>
          <a:prstGeom prst="rect">
            <a:avLst/>
          </a:prstGeom>
        </p:spPr>
      </p:pic>
      <p:sp>
        <p:nvSpPr>
          <p:cNvPr id="27" name="Text Placeholder 26">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2916505" y="620689"/>
            <a:ext cx="3827568" cy="567183"/>
          </a:xfrm>
        </p:spPr>
        <p:txBody>
          <a:bodyPr>
            <a:noAutofit/>
          </a:bodyPr>
          <a:lstStyle>
            <a:lvl1pPr marL="0" indent="0" algn="r">
              <a:buNone/>
              <a:defRPr sz="1350">
                <a:solidFill>
                  <a:schemeClr val="bg1"/>
                </a:solidFill>
              </a:defRPr>
            </a:lvl1pPr>
            <a:lvl2pPr marL="342900" indent="0" algn="r">
              <a:buNone/>
              <a:defRPr/>
            </a:lvl2pPr>
            <a:lvl3pPr algn="r">
              <a:defRPr/>
            </a:lvl3pPr>
            <a:lvl4pPr algn="r">
              <a:defRPr/>
            </a:lvl4pPr>
            <a:lvl5pPr algn="r">
              <a:defRPr/>
            </a:lvl5pPr>
          </a:lstStyle>
          <a:p>
            <a:pPr lvl="0"/>
            <a:r>
              <a:rPr lang="en-US" dirty="0"/>
              <a:t>Insert Department if Required</a:t>
            </a:r>
          </a:p>
        </p:txBody>
      </p:sp>
    </p:spTree>
    <p:extLst>
      <p:ext uri="{BB962C8B-B14F-4D97-AF65-F5344CB8AC3E}">
        <p14:creationId xmlns:p14="http://schemas.microsoft.com/office/powerpoint/2010/main" val="36007140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pen Slide - Title and Subtitle">
    <p:spTree>
      <p:nvGrpSpPr>
        <p:cNvPr id="1" name=""/>
        <p:cNvGrpSpPr/>
        <p:nvPr/>
      </p:nvGrpSpPr>
      <p:grpSpPr>
        <a:xfrm>
          <a:off x="0" y="0"/>
          <a:ext cx="0" cy="0"/>
          <a:chOff x="0" y="0"/>
          <a:chExt cx="0" cy="0"/>
        </a:xfrm>
      </p:grpSpPr>
      <p:sp>
        <p:nvSpPr>
          <p:cNvPr id="12" name="Picture Placeholder 11" title="INSERT IMAGE">
            <a:extLst>
              <a:ext uri="{FF2B5EF4-FFF2-40B4-BE49-F238E27FC236}">
                <a16:creationId xmlns:a16="http://schemas.microsoft.com/office/drawing/2014/main" id="{3C967551-8274-624A-9440-03B75DC0478D}"/>
              </a:ext>
            </a:extLst>
          </p:cNvPr>
          <p:cNvSpPr>
            <a:spLocks noGrp="1"/>
          </p:cNvSpPr>
          <p:nvPr>
            <p:ph type="pic" sz="quarter" idx="13"/>
          </p:nvPr>
        </p:nvSpPr>
        <p:spPr>
          <a:xfrm>
            <a:off x="7467601" y="180001"/>
            <a:ext cx="3980873" cy="6541475"/>
          </a:xfrm>
        </p:spPr>
        <p:txBody>
          <a:bodyPr lIns="90000" rIns="90000" anchor="ctr" anchorCtr="0">
            <a:noAutofit/>
          </a:bodyPr>
          <a:lstStyle/>
          <a:p>
            <a:r>
              <a:rPr lang="en-US"/>
              <a:t>Click icon to add picture</a:t>
            </a:r>
            <a:endParaRPr lang="en-US" dirty="0"/>
          </a:p>
        </p:txBody>
      </p:sp>
      <p:pic>
        <p:nvPicPr>
          <p:cNvPr id="8" name="Picture 7">
            <a:extLst>
              <a:ext uri="{FF2B5EF4-FFF2-40B4-BE49-F238E27FC236}">
                <a16:creationId xmlns:a16="http://schemas.microsoft.com/office/drawing/2014/main" id="{15B952EB-0276-4F44-BA2F-3F1EB9DAF53D}"/>
              </a:ext>
            </a:extLst>
          </p:cNvPr>
          <p:cNvPicPr>
            <a:picLocks noChangeAspect="1"/>
          </p:cNvPicPr>
          <p:nvPr userDrawn="1"/>
        </p:nvPicPr>
        <p:blipFill>
          <a:blip r:embed="rId2"/>
          <a:stretch>
            <a:fillRect/>
          </a:stretch>
        </p:blipFill>
        <p:spPr>
          <a:xfrm>
            <a:off x="-96688" y="-77492"/>
            <a:ext cx="7564288" cy="7034884"/>
          </a:xfrm>
          <a:prstGeom prst="rect">
            <a:avLst/>
          </a:prstGeom>
        </p:spPr>
      </p:pic>
      <p:sp>
        <p:nvSpPr>
          <p:cNvPr id="2" name="Title 1">
            <a:extLst>
              <a:ext uri="{FF2B5EF4-FFF2-40B4-BE49-F238E27FC236}">
                <a16:creationId xmlns:a16="http://schemas.microsoft.com/office/drawing/2014/main" id="{0AF2A6BC-5AEF-D34B-B2F5-47F2C58AFF29}"/>
              </a:ext>
            </a:extLst>
          </p:cNvPr>
          <p:cNvSpPr>
            <a:spLocks noGrp="1"/>
          </p:cNvSpPr>
          <p:nvPr>
            <p:ph type="ctrTitle" hasCustomPrompt="1"/>
          </p:nvPr>
        </p:nvSpPr>
        <p:spPr>
          <a:xfrm>
            <a:off x="723528" y="3356992"/>
            <a:ext cx="6020544" cy="2387600"/>
          </a:xfrm>
        </p:spPr>
        <p:txBody>
          <a:bodyPr anchor="b"/>
          <a:lstStyle>
            <a:lvl1pPr algn="l">
              <a:defRPr sz="3600">
                <a:solidFill>
                  <a:schemeClr val="bg1"/>
                </a:solidFill>
              </a:defRPr>
            </a:lvl1pPr>
          </a:lstStyle>
          <a:p>
            <a:r>
              <a:rPr lang="en-US" dirty="0"/>
              <a:t>Insert Presentation Title</a:t>
            </a:r>
          </a:p>
        </p:txBody>
      </p:sp>
      <p:sp>
        <p:nvSpPr>
          <p:cNvPr id="3" name="Subtitle 2">
            <a:extLst>
              <a:ext uri="{FF2B5EF4-FFF2-40B4-BE49-F238E27FC236}">
                <a16:creationId xmlns:a16="http://schemas.microsoft.com/office/drawing/2014/main" id="{01EA23C6-2373-6C42-85EB-A7CC9843DAB3}"/>
              </a:ext>
            </a:extLst>
          </p:cNvPr>
          <p:cNvSpPr>
            <a:spLocks noGrp="1"/>
          </p:cNvSpPr>
          <p:nvPr>
            <p:ph type="subTitle" idx="1" hasCustomPrompt="1"/>
          </p:nvPr>
        </p:nvSpPr>
        <p:spPr>
          <a:xfrm>
            <a:off x="723528" y="5836669"/>
            <a:ext cx="6020544" cy="667261"/>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Insert Presentation Subtitle</a:t>
            </a:r>
          </a:p>
        </p:txBody>
      </p:sp>
      <p:pic>
        <p:nvPicPr>
          <p:cNvPr id="15" name="Picture 14">
            <a:extLst>
              <a:ext uri="{FF2B5EF4-FFF2-40B4-BE49-F238E27FC236}">
                <a16:creationId xmlns:a16="http://schemas.microsoft.com/office/drawing/2014/main" id="{632E27E3-3AD4-B146-AA9C-FEDA49435D76}"/>
              </a:ext>
            </a:extLst>
          </p:cNvPr>
          <p:cNvPicPr>
            <a:picLocks noChangeAspect="1"/>
          </p:cNvPicPr>
          <p:nvPr userDrawn="1"/>
        </p:nvPicPr>
        <p:blipFill>
          <a:blip r:embed="rId3"/>
          <a:stretch>
            <a:fillRect/>
          </a:stretch>
        </p:blipFill>
        <p:spPr>
          <a:xfrm>
            <a:off x="479376" y="476672"/>
            <a:ext cx="1981200" cy="711200"/>
          </a:xfrm>
          <a:prstGeom prst="rect">
            <a:avLst/>
          </a:prstGeom>
        </p:spPr>
      </p:pic>
      <p:sp>
        <p:nvSpPr>
          <p:cNvPr id="27" name="Text Placeholder 26">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2916505" y="620689"/>
            <a:ext cx="3827568" cy="567183"/>
          </a:xfrm>
        </p:spPr>
        <p:txBody>
          <a:bodyPr>
            <a:noAutofit/>
          </a:bodyPr>
          <a:lstStyle>
            <a:lvl1pPr marL="0" indent="0" algn="r">
              <a:buNone/>
              <a:defRPr>
                <a:solidFill>
                  <a:schemeClr val="bg1"/>
                </a:solidFill>
              </a:defRPr>
            </a:lvl1pPr>
            <a:lvl2pPr marL="342900" indent="0" algn="r">
              <a:buNone/>
              <a:defRPr/>
            </a:lvl2pPr>
            <a:lvl3pPr algn="r">
              <a:defRPr/>
            </a:lvl3pPr>
            <a:lvl4pPr algn="r">
              <a:defRPr/>
            </a:lvl4pPr>
            <a:lvl5pPr algn="r">
              <a:defRPr/>
            </a:lvl5pPr>
          </a:lstStyle>
          <a:p>
            <a:pPr lvl="0"/>
            <a:r>
              <a:rPr lang="en-US" dirty="0"/>
              <a:t>Insert Department if Required</a:t>
            </a:r>
          </a:p>
        </p:txBody>
      </p:sp>
    </p:spTree>
    <p:extLst>
      <p:ext uri="{BB962C8B-B14F-4D97-AF65-F5344CB8AC3E}">
        <p14:creationId xmlns:p14="http://schemas.microsoft.com/office/powerpoint/2010/main" val="6442577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pen Slide - Title, Subtitle and Name">
    <p:spTree>
      <p:nvGrpSpPr>
        <p:cNvPr id="1" name=""/>
        <p:cNvGrpSpPr/>
        <p:nvPr/>
      </p:nvGrpSpPr>
      <p:grpSpPr>
        <a:xfrm>
          <a:off x="0" y="0"/>
          <a:ext cx="0" cy="0"/>
          <a:chOff x="0" y="0"/>
          <a:chExt cx="0" cy="0"/>
        </a:xfrm>
      </p:grpSpPr>
      <p:sp>
        <p:nvSpPr>
          <p:cNvPr id="12" name="Picture Placeholder 11" title="INSERT IMAGE">
            <a:extLst>
              <a:ext uri="{FF2B5EF4-FFF2-40B4-BE49-F238E27FC236}">
                <a16:creationId xmlns:a16="http://schemas.microsoft.com/office/drawing/2014/main" id="{3C967551-8274-624A-9440-03B75DC0478D}"/>
              </a:ext>
            </a:extLst>
          </p:cNvPr>
          <p:cNvSpPr>
            <a:spLocks noGrp="1"/>
          </p:cNvSpPr>
          <p:nvPr>
            <p:ph type="pic" sz="quarter" idx="13"/>
          </p:nvPr>
        </p:nvSpPr>
        <p:spPr>
          <a:xfrm>
            <a:off x="7467601" y="180001"/>
            <a:ext cx="3980873" cy="6541475"/>
          </a:xfrm>
        </p:spPr>
        <p:txBody>
          <a:bodyPr lIns="90000" rIns="90000" anchor="ctr" anchorCtr="0">
            <a:noAutofit/>
          </a:bodyPr>
          <a:lstStyle/>
          <a:p>
            <a:r>
              <a:rPr lang="en-US"/>
              <a:t>Click icon to add picture</a:t>
            </a:r>
            <a:endParaRPr lang="en-US" dirty="0"/>
          </a:p>
        </p:txBody>
      </p:sp>
      <p:pic>
        <p:nvPicPr>
          <p:cNvPr id="8" name="Picture 7">
            <a:extLst>
              <a:ext uri="{FF2B5EF4-FFF2-40B4-BE49-F238E27FC236}">
                <a16:creationId xmlns:a16="http://schemas.microsoft.com/office/drawing/2014/main" id="{15B952EB-0276-4F44-BA2F-3F1EB9DAF53D}"/>
              </a:ext>
            </a:extLst>
          </p:cNvPr>
          <p:cNvPicPr>
            <a:picLocks noChangeAspect="1"/>
          </p:cNvPicPr>
          <p:nvPr userDrawn="1"/>
        </p:nvPicPr>
        <p:blipFill>
          <a:blip r:embed="rId2"/>
          <a:stretch>
            <a:fillRect/>
          </a:stretch>
        </p:blipFill>
        <p:spPr>
          <a:xfrm>
            <a:off x="-96688" y="-77492"/>
            <a:ext cx="7564288" cy="7034884"/>
          </a:xfrm>
          <a:prstGeom prst="rect">
            <a:avLst/>
          </a:prstGeom>
        </p:spPr>
      </p:pic>
      <p:sp>
        <p:nvSpPr>
          <p:cNvPr id="2" name="Title 1">
            <a:extLst>
              <a:ext uri="{FF2B5EF4-FFF2-40B4-BE49-F238E27FC236}">
                <a16:creationId xmlns:a16="http://schemas.microsoft.com/office/drawing/2014/main" id="{0AF2A6BC-5AEF-D34B-B2F5-47F2C58AFF29}"/>
              </a:ext>
            </a:extLst>
          </p:cNvPr>
          <p:cNvSpPr>
            <a:spLocks noGrp="1"/>
          </p:cNvSpPr>
          <p:nvPr>
            <p:ph type="ctrTitle" hasCustomPrompt="1"/>
          </p:nvPr>
        </p:nvSpPr>
        <p:spPr>
          <a:xfrm>
            <a:off x="723528" y="2820962"/>
            <a:ext cx="6020544" cy="2387600"/>
          </a:xfrm>
        </p:spPr>
        <p:txBody>
          <a:bodyPr anchor="b"/>
          <a:lstStyle>
            <a:lvl1pPr algn="l">
              <a:defRPr sz="3600">
                <a:solidFill>
                  <a:schemeClr val="bg1"/>
                </a:solidFill>
              </a:defRPr>
            </a:lvl1pPr>
          </a:lstStyle>
          <a:p>
            <a:r>
              <a:rPr lang="en-US" dirty="0"/>
              <a:t>Insert Presentation Title</a:t>
            </a:r>
          </a:p>
        </p:txBody>
      </p:sp>
      <p:sp>
        <p:nvSpPr>
          <p:cNvPr id="3" name="Subtitle 2">
            <a:extLst>
              <a:ext uri="{FF2B5EF4-FFF2-40B4-BE49-F238E27FC236}">
                <a16:creationId xmlns:a16="http://schemas.microsoft.com/office/drawing/2014/main" id="{01EA23C6-2373-6C42-85EB-A7CC9843DAB3}"/>
              </a:ext>
            </a:extLst>
          </p:cNvPr>
          <p:cNvSpPr>
            <a:spLocks noGrp="1"/>
          </p:cNvSpPr>
          <p:nvPr>
            <p:ph type="subTitle" idx="1" hasCustomPrompt="1"/>
          </p:nvPr>
        </p:nvSpPr>
        <p:spPr>
          <a:xfrm>
            <a:off x="723528" y="5301208"/>
            <a:ext cx="6020544" cy="443384"/>
          </a:xfrm>
        </p:spPr>
        <p:txBody>
          <a:bodyPr>
            <a:noAutofit/>
          </a:bodyPr>
          <a:lstStyle>
            <a:lvl1pPr marL="0" indent="0" algn="l">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Insert Presentation Subtitle</a:t>
            </a:r>
          </a:p>
        </p:txBody>
      </p:sp>
      <p:pic>
        <p:nvPicPr>
          <p:cNvPr id="15" name="Picture 14">
            <a:extLst>
              <a:ext uri="{FF2B5EF4-FFF2-40B4-BE49-F238E27FC236}">
                <a16:creationId xmlns:a16="http://schemas.microsoft.com/office/drawing/2014/main" id="{632E27E3-3AD4-B146-AA9C-FEDA49435D76}"/>
              </a:ext>
            </a:extLst>
          </p:cNvPr>
          <p:cNvPicPr>
            <a:picLocks noChangeAspect="1"/>
          </p:cNvPicPr>
          <p:nvPr userDrawn="1"/>
        </p:nvPicPr>
        <p:blipFill>
          <a:blip r:embed="rId3"/>
          <a:stretch>
            <a:fillRect/>
          </a:stretch>
        </p:blipFill>
        <p:spPr>
          <a:xfrm>
            <a:off x="479376" y="476672"/>
            <a:ext cx="1981200" cy="711200"/>
          </a:xfrm>
          <a:prstGeom prst="rect">
            <a:avLst/>
          </a:prstGeom>
        </p:spPr>
      </p:pic>
      <p:sp>
        <p:nvSpPr>
          <p:cNvPr id="27" name="Text Placeholder 26">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2916505" y="620689"/>
            <a:ext cx="3827568" cy="567183"/>
          </a:xfrm>
        </p:spPr>
        <p:txBody>
          <a:bodyPr>
            <a:noAutofit/>
          </a:bodyPr>
          <a:lstStyle>
            <a:lvl1pPr marL="0" indent="0" algn="r">
              <a:buNone/>
              <a:defRPr>
                <a:solidFill>
                  <a:schemeClr val="bg1"/>
                </a:solidFill>
              </a:defRPr>
            </a:lvl1pPr>
            <a:lvl2pPr marL="342900" indent="0" algn="r">
              <a:buNone/>
              <a:defRPr/>
            </a:lvl2pPr>
            <a:lvl3pPr algn="r">
              <a:defRPr/>
            </a:lvl3pPr>
            <a:lvl4pPr algn="r">
              <a:defRPr/>
            </a:lvl4pPr>
            <a:lvl5pPr algn="r">
              <a:defRPr/>
            </a:lvl5pPr>
          </a:lstStyle>
          <a:p>
            <a:pPr lvl="0"/>
            <a:r>
              <a:rPr lang="en-US" dirty="0"/>
              <a:t>Insert Department if Required</a:t>
            </a:r>
          </a:p>
        </p:txBody>
      </p:sp>
      <p:sp>
        <p:nvSpPr>
          <p:cNvPr id="5" name="Text Placeholder 4">
            <a:extLst>
              <a:ext uri="{FF2B5EF4-FFF2-40B4-BE49-F238E27FC236}">
                <a16:creationId xmlns:a16="http://schemas.microsoft.com/office/drawing/2014/main" id="{0672316B-21AF-F545-8BBD-6D5F820E9E0A}"/>
              </a:ext>
            </a:extLst>
          </p:cNvPr>
          <p:cNvSpPr>
            <a:spLocks noGrp="1"/>
          </p:cNvSpPr>
          <p:nvPr>
            <p:ph type="body" sz="quarter" idx="15" hasCustomPrompt="1"/>
          </p:nvPr>
        </p:nvSpPr>
        <p:spPr>
          <a:xfrm>
            <a:off x="723901" y="5837238"/>
            <a:ext cx="6020172" cy="666750"/>
          </a:xfrm>
        </p:spPr>
        <p:txBody>
          <a:bodyPr>
            <a:normAutofit/>
          </a:bodyPr>
          <a:lstStyle>
            <a:lvl1pPr marL="0" indent="0">
              <a:buNone/>
              <a:defRPr sz="1800">
                <a:solidFill>
                  <a:schemeClr val="bg1"/>
                </a:solidFill>
              </a:defRPr>
            </a:lvl1pPr>
          </a:lstStyle>
          <a:p>
            <a:pPr lvl="0"/>
            <a:r>
              <a:rPr lang="en-US" dirty="0"/>
              <a:t>Insert Presenter Name</a:t>
            </a:r>
          </a:p>
        </p:txBody>
      </p:sp>
    </p:spTree>
    <p:extLst>
      <p:ext uri="{BB962C8B-B14F-4D97-AF65-F5344CB8AC3E}">
        <p14:creationId xmlns:p14="http://schemas.microsoft.com/office/powerpoint/2010/main" val="174838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AEFC107-8DE8-E142-960D-90B12A1FF85A}"/>
              </a:ext>
            </a:extLst>
          </p:cNvPr>
          <p:cNvPicPr>
            <a:picLocks noChangeAspect="1"/>
          </p:cNvPicPr>
          <p:nvPr userDrawn="1"/>
        </p:nvPicPr>
        <p:blipFill>
          <a:blip r:embed="rId2"/>
          <a:stretch>
            <a:fillRect/>
          </a:stretch>
        </p:blipFill>
        <p:spPr>
          <a:xfrm flipH="1">
            <a:off x="4439816" y="-77492"/>
            <a:ext cx="7848872" cy="7034884"/>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5163344" y="1228242"/>
            <a:ext cx="6333256" cy="4240787"/>
          </a:xfrm>
        </p:spPr>
        <p:txBody>
          <a:bodyPr anchor="ctr" anchorCtr="0"/>
          <a:lstStyle>
            <a:lvl1pPr>
              <a:defRPr sz="3000">
                <a:solidFill>
                  <a:schemeClr val="bg1"/>
                </a:solidFill>
              </a:defRPr>
            </a:lvl1pPr>
          </a:lstStyle>
          <a:p>
            <a:r>
              <a:rPr lang="en-US" dirty="0"/>
              <a:t>Insert Section Title</a:t>
            </a:r>
          </a:p>
        </p:txBody>
      </p:sp>
      <p:pic>
        <p:nvPicPr>
          <p:cNvPr id="18" name="Picture 17">
            <a:extLst>
              <a:ext uri="{FF2B5EF4-FFF2-40B4-BE49-F238E27FC236}">
                <a16:creationId xmlns:a16="http://schemas.microsoft.com/office/drawing/2014/main" id="{DC11A3AD-050A-D14B-8632-A60FF8CBCBC1}"/>
              </a:ext>
            </a:extLst>
          </p:cNvPr>
          <p:cNvPicPr>
            <a:picLocks noChangeAspect="1"/>
          </p:cNvPicPr>
          <p:nvPr userDrawn="1"/>
        </p:nvPicPr>
        <p:blipFill>
          <a:blip r:embed="rId3"/>
          <a:stretch>
            <a:fillRect/>
          </a:stretch>
        </p:blipFill>
        <p:spPr>
          <a:xfrm>
            <a:off x="479376" y="476672"/>
            <a:ext cx="1981200" cy="711200"/>
          </a:xfrm>
          <a:prstGeom prst="rect">
            <a:avLst/>
          </a:prstGeom>
        </p:spPr>
      </p:pic>
    </p:spTree>
    <p:extLst>
      <p:ext uri="{BB962C8B-B14F-4D97-AF65-F5344CB8AC3E}">
        <p14:creationId xmlns:p14="http://schemas.microsoft.com/office/powerpoint/2010/main" val="7044007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EDA0-DBF4-7E45-B499-17841F8C8C5A}"/>
              </a:ext>
            </a:extLst>
          </p:cNvPr>
          <p:cNvSpPr>
            <a:spLocks noGrp="1"/>
          </p:cNvSpPr>
          <p:nvPr>
            <p:ph type="title" hasCustomPrompt="1"/>
          </p:nvPr>
        </p:nvSpPr>
        <p:spPr>
          <a:xfrm>
            <a:off x="824600" y="89378"/>
            <a:ext cx="10643872" cy="720000"/>
          </a:xfrm>
        </p:spPr>
        <p:txBody>
          <a:bodyPr/>
          <a:lstStyle/>
          <a:p>
            <a:r>
              <a:rPr lang="en-US" dirty="0"/>
              <a:t>Insert Page Title</a:t>
            </a:r>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p:nvPr>
        </p:nvSpPr>
        <p:spPr>
          <a:xfrm>
            <a:off x="824600" y="984251"/>
            <a:ext cx="10643872" cy="5192713"/>
          </a:xfrm>
        </p:spPr>
        <p:txBody>
          <a:bodyPr>
            <a:normAutofit/>
          </a:bodyPr>
          <a:lstStyle>
            <a:lvl1pPr>
              <a:defRPr sz="1200"/>
            </a:lvl1pPr>
            <a:lvl2pP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B18B014A-88A3-B74D-B974-45935869FA52}"/>
              </a:ext>
            </a:extLst>
          </p:cNvPr>
          <p:cNvPicPr>
            <a:picLocks noChangeAspect="1"/>
          </p:cNvPicPr>
          <p:nvPr userDrawn="1"/>
        </p:nvPicPr>
        <p:blipFill>
          <a:blip r:embed="rId2"/>
          <a:stretch>
            <a:fillRect/>
          </a:stretch>
        </p:blipFill>
        <p:spPr>
          <a:xfrm>
            <a:off x="-96688" y="-77492"/>
            <a:ext cx="820216" cy="7034884"/>
          </a:xfrm>
          <a:prstGeom prst="rect">
            <a:avLst/>
          </a:prstGeom>
        </p:spPr>
      </p:pic>
      <p:sp>
        <p:nvSpPr>
          <p:cNvPr id="19" name="Slide Number Placeholder 4">
            <a:extLst>
              <a:ext uri="{FF2B5EF4-FFF2-40B4-BE49-F238E27FC236}">
                <a16:creationId xmlns:a16="http://schemas.microsoft.com/office/drawing/2014/main" id="{97B76781-1980-6F49-8CCC-8682BE54017D}"/>
              </a:ext>
            </a:extLst>
          </p:cNvPr>
          <p:cNvSpPr txBox="1">
            <a:spLocks/>
          </p:cNvSpPr>
          <p:nvPr userDrawn="1"/>
        </p:nvSpPr>
        <p:spPr>
          <a:xfrm>
            <a:off x="723529" y="6493720"/>
            <a:ext cx="2636168" cy="217547"/>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50" b="0" i="0" dirty="0">
                <a:latin typeface="Arial" panose="020B0604020202020204" pitchFamily="34" charset="0"/>
                <a:cs typeface="Arial" panose="020B0604020202020204" pitchFamily="34" charset="0"/>
              </a:rPr>
              <a:t>National Oceanography Centre</a:t>
            </a:r>
          </a:p>
        </p:txBody>
      </p:sp>
      <p:cxnSp>
        <p:nvCxnSpPr>
          <p:cNvPr id="20" name="Straight Connector 19">
            <a:extLst>
              <a:ext uri="{FF2B5EF4-FFF2-40B4-BE49-F238E27FC236}">
                <a16:creationId xmlns:a16="http://schemas.microsoft.com/office/drawing/2014/main" id="{805FBE4D-298B-BA4F-AB22-68A9EF92283B}"/>
              </a:ext>
            </a:extLst>
          </p:cNvPr>
          <p:cNvCxnSpPr>
            <a:cxnSpLocks/>
          </p:cNvCxnSpPr>
          <p:nvPr userDrawn="1"/>
        </p:nvCxnSpPr>
        <p:spPr>
          <a:xfrm>
            <a:off x="824600" y="6453336"/>
            <a:ext cx="10542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DC18D32-F796-8D46-B98D-9E4E375A6FA4}"/>
              </a:ext>
            </a:extLst>
          </p:cNvPr>
          <p:cNvPicPr>
            <a:picLocks noChangeAspect="1"/>
          </p:cNvPicPr>
          <p:nvPr userDrawn="1"/>
        </p:nvPicPr>
        <p:blipFill>
          <a:blip r:embed="rId3"/>
          <a:stretch>
            <a:fillRect/>
          </a:stretch>
        </p:blipFill>
        <p:spPr>
          <a:xfrm>
            <a:off x="10848528" y="6549252"/>
            <a:ext cx="518872" cy="89805"/>
          </a:xfrm>
          <a:prstGeom prst="rect">
            <a:avLst/>
          </a:prstGeom>
        </p:spPr>
      </p:pic>
    </p:spTree>
    <p:extLst>
      <p:ext uri="{BB962C8B-B14F-4D97-AF65-F5344CB8AC3E}">
        <p14:creationId xmlns:p14="http://schemas.microsoft.com/office/powerpoint/2010/main" val="19665809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EDA0-DBF4-7E45-B499-17841F8C8C5A}"/>
              </a:ext>
            </a:extLst>
          </p:cNvPr>
          <p:cNvSpPr>
            <a:spLocks noGrp="1"/>
          </p:cNvSpPr>
          <p:nvPr>
            <p:ph type="title" hasCustomPrompt="1"/>
          </p:nvPr>
        </p:nvSpPr>
        <p:spPr>
          <a:xfrm>
            <a:off x="824232" y="89378"/>
            <a:ext cx="10644241" cy="720000"/>
          </a:xfrm>
        </p:spPr>
        <p:txBody>
          <a:bodyPr/>
          <a:lstStyle/>
          <a:p>
            <a:r>
              <a:rPr lang="en-US" dirty="0"/>
              <a:t>Insert Page Title</a:t>
            </a:r>
          </a:p>
        </p:txBody>
      </p:sp>
      <p:sp>
        <p:nvSpPr>
          <p:cNvPr id="5" name="Text Placeholder 4">
            <a:extLst>
              <a:ext uri="{FF2B5EF4-FFF2-40B4-BE49-F238E27FC236}">
                <a16:creationId xmlns:a16="http://schemas.microsoft.com/office/drawing/2014/main" id="{964A9CC1-793F-AA40-86B1-A1662273EA08}"/>
              </a:ext>
            </a:extLst>
          </p:cNvPr>
          <p:cNvSpPr>
            <a:spLocks noGrp="1"/>
          </p:cNvSpPr>
          <p:nvPr>
            <p:ph type="body" sz="quarter" idx="13"/>
          </p:nvPr>
        </p:nvSpPr>
        <p:spPr>
          <a:xfrm>
            <a:off x="824600" y="984251"/>
            <a:ext cx="10643872" cy="5192713"/>
          </a:xfrm>
        </p:spPr>
        <p:txBody>
          <a:bodyPr numCol="2" spcCol="18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8EAEF16-BB58-D04C-9E4B-EA4ABA773D1D}"/>
              </a:ext>
            </a:extLst>
          </p:cNvPr>
          <p:cNvPicPr>
            <a:picLocks noChangeAspect="1"/>
          </p:cNvPicPr>
          <p:nvPr userDrawn="1"/>
        </p:nvPicPr>
        <p:blipFill>
          <a:blip r:embed="rId2"/>
          <a:stretch>
            <a:fillRect/>
          </a:stretch>
        </p:blipFill>
        <p:spPr>
          <a:xfrm>
            <a:off x="-96688" y="-77492"/>
            <a:ext cx="820216" cy="7034884"/>
          </a:xfrm>
          <a:prstGeom prst="rect">
            <a:avLst/>
          </a:prstGeom>
        </p:spPr>
      </p:pic>
      <p:sp>
        <p:nvSpPr>
          <p:cNvPr id="11" name="Slide Number Placeholder 4">
            <a:extLst>
              <a:ext uri="{FF2B5EF4-FFF2-40B4-BE49-F238E27FC236}">
                <a16:creationId xmlns:a16="http://schemas.microsoft.com/office/drawing/2014/main" id="{1337245B-8549-1049-BB4E-4DE46181DAA4}"/>
              </a:ext>
            </a:extLst>
          </p:cNvPr>
          <p:cNvSpPr txBox="1">
            <a:spLocks/>
          </p:cNvSpPr>
          <p:nvPr userDrawn="1"/>
        </p:nvSpPr>
        <p:spPr>
          <a:xfrm>
            <a:off x="723529" y="6493720"/>
            <a:ext cx="2636168" cy="217547"/>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50" b="0" i="0" dirty="0">
                <a:latin typeface="Arial" panose="020B0604020202020204" pitchFamily="34" charset="0"/>
                <a:cs typeface="Arial" panose="020B0604020202020204" pitchFamily="34" charset="0"/>
              </a:rPr>
              <a:t>National Oceanography Centre</a:t>
            </a:r>
          </a:p>
        </p:txBody>
      </p:sp>
      <p:cxnSp>
        <p:nvCxnSpPr>
          <p:cNvPr id="14" name="Straight Connector 13">
            <a:extLst>
              <a:ext uri="{FF2B5EF4-FFF2-40B4-BE49-F238E27FC236}">
                <a16:creationId xmlns:a16="http://schemas.microsoft.com/office/drawing/2014/main" id="{9690B5A3-54D1-0244-82B5-393DA48EA404}"/>
              </a:ext>
            </a:extLst>
          </p:cNvPr>
          <p:cNvCxnSpPr>
            <a:cxnSpLocks/>
          </p:cNvCxnSpPr>
          <p:nvPr userDrawn="1"/>
        </p:nvCxnSpPr>
        <p:spPr>
          <a:xfrm>
            <a:off x="824600" y="6453336"/>
            <a:ext cx="10542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9D5B3FC-358E-1040-948C-CA66BB208F1A}"/>
              </a:ext>
            </a:extLst>
          </p:cNvPr>
          <p:cNvPicPr>
            <a:picLocks noChangeAspect="1"/>
          </p:cNvPicPr>
          <p:nvPr userDrawn="1"/>
        </p:nvPicPr>
        <p:blipFill>
          <a:blip r:embed="rId3"/>
          <a:stretch>
            <a:fillRect/>
          </a:stretch>
        </p:blipFill>
        <p:spPr>
          <a:xfrm>
            <a:off x="10848528" y="6549252"/>
            <a:ext cx="518872" cy="89805"/>
          </a:xfrm>
          <a:prstGeom prst="rect">
            <a:avLst/>
          </a:prstGeom>
        </p:spPr>
      </p:pic>
    </p:spTree>
    <p:extLst>
      <p:ext uri="{BB962C8B-B14F-4D97-AF65-F5344CB8AC3E}">
        <p14:creationId xmlns:p14="http://schemas.microsoft.com/office/powerpoint/2010/main" val="18858765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EDA0-DBF4-7E45-B499-17841F8C8C5A}"/>
              </a:ext>
            </a:extLst>
          </p:cNvPr>
          <p:cNvSpPr>
            <a:spLocks noGrp="1"/>
          </p:cNvSpPr>
          <p:nvPr>
            <p:ph type="title" hasCustomPrompt="1"/>
          </p:nvPr>
        </p:nvSpPr>
        <p:spPr>
          <a:xfrm>
            <a:off x="824600" y="89378"/>
            <a:ext cx="10643872" cy="720000"/>
          </a:xfrm>
        </p:spPr>
        <p:txBody>
          <a:bodyPr/>
          <a:lstStyle/>
          <a:p>
            <a:r>
              <a:rPr lang="en-US" dirty="0"/>
              <a:t>Insert Page Title</a:t>
            </a:r>
          </a:p>
        </p:txBody>
      </p:sp>
      <p:sp>
        <p:nvSpPr>
          <p:cNvPr id="5" name="Text Placeholder 4">
            <a:extLst>
              <a:ext uri="{FF2B5EF4-FFF2-40B4-BE49-F238E27FC236}">
                <a16:creationId xmlns:a16="http://schemas.microsoft.com/office/drawing/2014/main" id="{C1CC7F06-9A53-A34B-9B12-19EC89EEFBBC}"/>
              </a:ext>
            </a:extLst>
          </p:cNvPr>
          <p:cNvSpPr>
            <a:spLocks noGrp="1"/>
          </p:cNvSpPr>
          <p:nvPr>
            <p:ph type="body" sz="quarter" idx="14"/>
          </p:nvPr>
        </p:nvSpPr>
        <p:spPr>
          <a:xfrm>
            <a:off x="824600" y="984250"/>
            <a:ext cx="10643872" cy="5192713"/>
          </a:xfrm>
        </p:spPr>
        <p:txBody>
          <a:bodyPr numCol="3" spcCol="18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6C74B688-EDD1-4248-AD90-2A58443F9D98}"/>
              </a:ext>
            </a:extLst>
          </p:cNvPr>
          <p:cNvPicPr>
            <a:picLocks noChangeAspect="1"/>
          </p:cNvPicPr>
          <p:nvPr userDrawn="1"/>
        </p:nvPicPr>
        <p:blipFill>
          <a:blip r:embed="rId2"/>
          <a:stretch>
            <a:fillRect/>
          </a:stretch>
        </p:blipFill>
        <p:spPr>
          <a:xfrm>
            <a:off x="-96688" y="-77492"/>
            <a:ext cx="820216" cy="7034884"/>
          </a:xfrm>
          <a:prstGeom prst="rect">
            <a:avLst/>
          </a:prstGeom>
        </p:spPr>
      </p:pic>
      <p:sp>
        <p:nvSpPr>
          <p:cNvPr id="12" name="Slide Number Placeholder 4">
            <a:extLst>
              <a:ext uri="{FF2B5EF4-FFF2-40B4-BE49-F238E27FC236}">
                <a16:creationId xmlns:a16="http://schemas.microsoft.com/office/drawing/2014/main" id="{9E84D83E-75B9-4F42-9F9F-AE9A70997986}"/>
              </a:ext>
            </a:extLst>
          </p:cNvPr>
          <p:cNvSpPr txBox="1">
            <a:spLocks/>
          </p:cNvSpPr>
          <p:nvPr userDrawn="1"/>
        </p:nvSpPr>
        <p:spPr>
          <a:xfrm>
            <a:off x="723529" y="6493720"/>
            <a:ext cx="2636168" cy="217547"/>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50" b="0" i="0" dirty="0">
                <a:latin typeface="Arial" panose="020B0604020202020204" pitchFamily="34" charset="0"/>
                <a:cs typeface="Arial" panose="020B0604020202020204" pitchFamily="34" charset="0"/>
              </a:rPr>
              <a:t>National Oceanography Centre</a:t>
            </a:r>
          </a:p>
        </p:txBody>
      </p:sp>
      <p:cxnSp>
        <p:nvCxnSpPr>
          <p:cNvPr id="15" name="Straight Connector 14">
            <a:extLst>
              <a:ext uri="{FF2B5EF4-FFF2-40B4-BE49-F238E27FC236}">
                <a16:creationId xmlns:a16="http://schemas.microsoft.com/office/drawing/2014/main" id="{A91524EE-4B79-6F46-8293-E3F3FDE2B9BF}"/>
              </a:ext>
            </a:extLst>
          </p:cNvPr>
          <p:cNvCxnSpPr>
            <a:cxnSpLocks/>
          </p:cNvCxnSpPr>
          <p:nvPr userDrawn="1"/>
        </p:nvCxnSpPr>
        <p:spPr>
          <a:xfrm>
            <a:off x="824600" y="6453336"/>
            <a:ext cx="10542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BDF8985-6E27-E440-B4D5-B4285BE3D582}"/>
              </a:ext>
            </a:extLst>
          </p:cNvPr>
          <p:cNvPicPr>
            <a:picLocks noChangeAspect="1"/>
          </p:cNvPicPr>
          <p:nvPr userDrawn="1"/>
        </p:nvPicPr>
        <p:blipFill>
          <a:blip r:embed="rId3"/>
          <a:stretch>
            <a:fillRect/>
          </a:stretch>
        </p:blipFill>
        <p:spPr>
          <a:xfrm>
            <a:off x="10848528" y="6549252"/>
            <a:ext cx="518872" cy="89805"/>
          </a:xfrm>
          <a:prstGeom prst="rect">
            <a:avLst/>
          </a:prstGeom>
        </p:spPr>
      </p:pic>
    </p:spTree>
    <p:extLst>
      <p:ext uri="{BB962C8B-B14F-4D97-AF65-F5344CB8AC3E}">
        <p14:creationId xmlns:p14="http://schemas.microsoft.com/office/powerpoint/2010/main" val="39419137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ne Photo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D56D-16F1-504C-85F5-69041C1E751B}"/>
              </a:ext>
            </a:extLst>
          </p:cNvPr>
          <p:cNvSpPr>
            <a:spLocks noGrp="1"/>
          </p:cNvSpPr>
          <p:nvPr>
            <p:ph type="title" hasCustomPrompt="1"/>
          </p:nvPr>
        </p:nvSpPr>
        <p:spPr>
          <a:xfrm>
            <a:off x="824600" y="89378"/>
            <a:ext cx="10643872" cy="720000"/>
          </a:xfrm>
        </p:spPr>
        <p:txBody>
          <a:bodyPr/>
          <a:lstStyle/>
          <a:p>
            <a:r>
              <a:rPr lang="en-US" dirty="0"/>
              <a:t>Insert Page Title</a:t>
            </a:r>
          </a:p>
        </p:txBody>
      </p:sp>
      <p:sp>
        <p:nvSpPr>
          <p:cNvPr id="5" name="Picture Placeholder 4">
            <a:extLst>
              <a:ext uri="{FF2B5EF4-FFF2-40B4-BE49-F238E27FC236}">
                <a16:creationId xmlns:a16="http://schemas.microsoft.com/office/drawing/2014/main" id="{3AA8531E-CFCF-EE41-9E41-2D534E84C2A4}"/>
              </a:ext>
            </a:extLst>
          </p:cNvPr>
          <p:cNvSpPr>
            <a:spLocks noGrp="1"/>
          </p:cNvSpPr>
          <p:nvPr>
            <p:ph type="pic" sz="quarter" idx="11"/>
          </p:nvPr>
        </p:nvSpPr>
        <p:spPr>
          <a:xfrm>
            <a:off x="824600" y="984144"/>
            <a:ext cx="5090325" cy="5192511"/>
          </a:xfrm>
        </p:spPr>
        <p:txBody>
          <a:bodyPr/>
          <a:lstStyle/>
          <a:p>
            <a:r>
              <a:rPr lang="en-US"/>
              <a:t>Click icon to add picture</a:t>
            </a:r>
          </a:p>
        </p:txBody>
      </p:sp>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6096001" y="984252"/>
            <a:ext cx="5372100" cy="5192713"/>
          </a:xfrm>
        </p:spPr>
        <p:txBody>
          <a:bodyPr>
            <a:normAutofit/>
          </a:bodyPr>
          <a:lstStyle>
            <a:lvl1pPr>
              <a:defRPr sz="1200">
                <a:solidFill>
                  <a:schemeClr val="tx1"/>
                </a:solidFill>
              </a:defRPr>
            </a:lvl1pPr>
            <a:lvl2pPr>
              <a:defRPr sz="1200" baseline="0">
                <a:solidFill>
                  <a:schemeClr val="accent2"/>
                </a:solidFill>
              </a:defRPr>
            </a:lvl2pPr>
            <a:lvl3pPr>
              <a:defRPr sz="1200" baseline="0">
                <a:solidFill>
                  <a:schemeClr val="accent3"/>
                </a:solidFill>
                <a:latin typeface="+mn-lt"/>
              </a:defRPr>
            </a:lvl3pPr>
            <a:lvl4pPr>
              <a:defRPr sz="1200" baseline="0">
                <a:solidFill>
                  <a:schemeClr val="accent2"/>
                </a:solidFill>
              </a:defRPr>
            </a:lvl4pPr>
            <a:lvl5pPr>
              <a:defRPr sz="1200" baseline="0">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66A58DFD-25F1-FE40-B653-F8D508D47202}"/>
              </a:ext>
            </a:extLst>
          </p:cNvPr>
          <p:cNvPicPr>
            <a:picLocks noChangeAspect="1"/>
          </p:cNvPicPr>
          <p:nvPr userDrawn="1"/>
        </p:nvPicPr>
        <p:blipFill>
          <a:blip r:embed="rId2"/>
          <a:stretch>
            <a:fillRect/>
          </a:stretch>
        </p:blipFill>
        <p:spPr>
          <a:xfrm>
            <a:off x="-96688" y="-77492"/>
            <a:ext cx="820216" cy="7034884"/>
          </a:xfrm>
          <a:prstGeom prst="rect">
            <a:avLst/>
          </a:prstGeom>
        </p:spPr>
      </p:pic>
      <p:sp>
        <p:nvSpPr>
          <p:cNvPr id="12" name="Slide Number Placeholder 4">
            <a:extLst>
              <a:ext uri="{FF2B5EF4-FFF2-40B4-BE49-F238E27FC236}">
                <a16:creationId xmlns:a16="http://schemas.microsoft.com/office/drawing/2014/main" id="{A24F26E6-1627-A546-B435-0E1B46EF1307}"/>
              </a:ext>
            </a:extLst>
          </p:cNvPr>
          <p:cNvSpPr txBox="1">
            <a:spLocks/>
          </p:cNvSpPr>
          <p:nvPr userDrawn="1"/>
        </p:nvSpPr>
        <p:spPr>
          <a:xfrm>
            <a:off x="723529" y="6493720"/>
            <a:ext cx="2636168" cy="217547"/>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50" b="0" i="0" dirty="0">
                <a:latin typeface="Arial" panose="020B0604020202020204" pitchFamily="34" charset="0"/>
                <a:cs typeface="Arial" panose="020B0604020202020204" pitchFamily="34" charset="0"/>
              </a:rPr>
              <a:t>National Oceanography Centre</a:t>
            </a:r>
          </a:p>
        </p:txBody>
      </p:sp>
      <p:cxnSp>
        <p:nvCxnSpPr>
          <p:cNvPr id="15" name="Straight Connector 14">
            <a:extLst>
              <a:ext uri="{FF2B5EF4-FFF2-40B4-BE49-F238E27FC236}">
                <a16:creationId xmlns:a16="http://schemas.microsoft.com/office/drawing/2014/main" id="{F8E52182-0764-7D4B-8561-997D3D266431}"/>
              </a:ext>
            </a:extLst>
          </p:cNvPr>
          <p:cNvCxnSpPr>
            <a:cxnSpLocks/>
          </p:cNvCxnSpPr>
          <p:nvPr userDrawn="1"/>
        </p:nvCxnSpPr>
        <p:spPr>
          <a:xfrm>
            <a:off x="824600" y="6453336"/>
            <a:ext cx="10542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F474627-CD30-3A44-91B4-CA1DB6B413F4}"/>
              </a:ext>
            </a:extLst>
          </p:cNvPr>
          <p:cNvPicPr>
            <a:picLocks noChangeAspect="1"/>
          </p:cNvPicPr>
          <p:nvPr userDrawn="1"/>
        </p:nvPicPr>
        <p:blipFill>
          <a:blip r:embed="rId3"/>
          <a:stretch>
            <a:fillRect/>
          </a:stretch>
        </p:blipFill>
        <p:spPr>
          <a:xfrm>
            <a:off x="10848528" y="6549252"/>
            <a:ext cx="518872" cy="89805"/>
          </a:xfrm>
          <a:prstGeom prst="rect">
            <a:avLst/>
          </a:prstGeom>
        </p:spPr>
      </p:pic>
    </p:spTree>
    <p:extLst>
      <p:ext uri="{BB962C8B-B14F-4D97-AF65-F5344CB8AC3E}">
        <p14:creationId xmlns:p14="http://schemas.microsoft.com/office/powerpoint/2010/main" val="30521244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hoto Montag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D56D-16F1-504C-85F5-69041C1E751B}"/>
              </a:ext>
            </a:extLst>
          </p:cNvPr>
          <p:cNvSpPr>
            <a:spLocks noGrp="1"/>
          </p:cNvSpPr>
          <p:nvPr>
            <p:ph type="title" hasCustomPrompt="1"/>
          </p:nvPr>
        </p:nvSpPr>
        <p:spPr>
          <a:xfrm>
            <a:off x="824600" y="89378"/>
            <a:ext cx="10643872" cy="720000"/>
          </a:xfrm>
        </p:spPr>
        <p:txBody>
          <a:bodyPr/>
          <a:lstStyle/>
          <a:p>
            <a:r>
              <a:rPr lang="en-US" dirty="0"/>
              <a:t>Insert Page Title</a:t>
            </a:r>
          </a:p>
        </p:txBody>
      </p:sp>
      <p:sp>
        <p:nvSpPr>
          <p:cNvPr id="5" name="Picture Placeholder 4">
            <a:extLst>
              <a:ext uri="{FF2B5EF4-FFF2-40B4-BE49-F238E27FC236}">
                <a16:creationId xmlns:a16="http://schemas.microsoft.com/office/drawing/2014/main" id="{3AA8531E-CFCF-EE41-9E41-2D534E84C2A4}"/>
              </a:ext>
            </a:extLst>
          </p:cNvPr>
          <p:cNvSpPr>
            <a:spLocks noGrp="1"/>
          </p:cNvSpPr>
          <p:nvPr>
            <p:ph type="pic" sz="quarter" idx="11"/>
          </p:nvPr>
        </p:nvSpPr>
        <p:spPr>
          <a:xfrm>
            <a:off x="824601" y="984143"/>
            <a:ext cx="2463089" cy="2516866"/>
          </a:xfrm>
        </p:spPr>
        <p:txBody>
          <a:bodyPr/>
          <a:lstStyle/>
          <a:p>
            <a:r>
              <a:rPr lang="en-US"/>
              <a:t>Click icon to add picture</a:t>
            </a:r>
            <a:endParaRPr lang="en-US" dirty="0"/>
          </a:p>
        </p:txBody>
      </p:sp>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6096001" y="984252"/>
            <a:ext cx="5372100" cy="5192713"/>
          </a:xfrm>
        </p:spPr>
        <p:txBody>
          <a:bodyPr>
            <a:normAutofit/>
          </a:bodyPr>
          <a:lstStyle>
            <a:lvl1pPr>
              <a:defRPr sz="1200">
                <a:solidFill>
                  <a:schemeClr val="tx1"/>
                </a:solidFill>
              </a:defRPr>
            </a:lvl1pPr>
            <a:lvl2pPr>
              <a:defRPr sz="1200" baseline="0">
                <a:solidFill>
                  <a:schemeClr val="accent2"/>
                </a:solidFill>
              </a:defRPr>
            </a:lvl2pPr>
            <a:lvl3pPr>
              <a:defRPr sz="1200" baseline="0">
                <a:solidFill>
                  <a:schemeClr val="accent3"/>
                </a:solidFill>
                <a:latin typeface="+mn-lt"/>
              </a:defRPr>
            </a:lvl3pPr>
            <a:lvl4pPr>
              <a:defRPr sz="1200" baseline="0">
                <a:solidFill>
                  <a:schemeClr val="accent2"/>
                </a:solidFill>
              </a:defRPr>
            </a:lvl4pPr>
            <a:lvl5pPr>
              <a:defRPr sz="1200" baseline="0">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66A58DFD-25F1-FE40-B653-F8D508D47202}"/>
              </a:ext>
            </a:extLst>
          </p:cNvPr>
          <p:cNvPicPr>
            <a:picLocks noChangeAspect="1"/>
          </p:cNvPicPr>
          <p:nvPr userDrawn="1"/>
        </p:nvPicPr>
        <p:blipFill>
          <a:blip r:embed="rId2"/>
          <a:stretch>
            <a:fillRect/>
          </a:stretch>
        </p:blipFill>
        <p:spPr>
          <a:xfrm>
            <a:off x="-96688" y="-77492"/>
            <a:ext cx="820216" cy="7034884"/>
          </a:xfrm>
          <a:prstGeom prst="rect">
            <a:avLst/>
          </a:prstGeom>
        </p:spPr>
      </p:pic>
      <p:sp>
        <p:nvSpPr>
          <p:cNvPr id="12" name="Slide Number Placeholder 4">
            <a:extLst>
              <a:ext uri="{FF2B5EF4-FFF2-40B4-BE49-F238E27FC236}">
                <a16:creationId xmlns:a16="http://schemas.microsoft.com/office/drawing/2014/main" id="{A24F26E6-1627-A546-B435-0E1B46EF1307}"/>
              </a:ext>
            </a:extLst>
          </p:cNvPr>
          <p:cNvSpPr txBox="1">
            <a:spLocks/>
          </p:cNvSpPr>
          <p:nvPr userDrawn="1"/>
        </p:nvSpPr>
        <p:spPr>
          <a:xfrm>
            <a:off x="723529" y="6493720"/>
            <a:ext cx="2636168" cy="217547"/>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50" b="0" i="0" dirty="0">
                <a:latin typeface="Arial" panose="020B0604020202020204" pitchFamily="34" charset="0"/>
                <a:cs typeface="Arial" panose="020B0604020202020204" pitchFamily="34" charset="0"/>
              </a:rPr>
              <a:t>National Oceanography Centre</a:t>
            </a:r>
          </a:p>
        </p:txBody>
      </p:sp>
      <p:cxnSp>
        <p:nvCxnSpPr>
          <p:cNvPr id="15" name="Straight Connector 14">
            <a:extLst>
              <a:ext uri="{FF2B5EF4-FFF2-40B4-BE49-F238E27FC236}">
                <a16:creationId xmlns:a16="http://schemas.microsoft.com/office/drawing/2014/main" id="{F8E52182-0764-7D4B-8561-997D3D266431}"/>
              </a:ext>
            </a:extLst>
          </p:cNvPr>
          <p:cNvCxnSpPr>
            <a:cxnSpLocks/>
          </p:cNvCxnSpPr>
          <p:nvPr userDrawn="1"/>
        </p:nvCxnSpPr>
        <p:spPr>
          <a:xfrm>
            <a:off x="824600" y="6453336"/>
            <a:ext cx="105428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Picture Placeholder 4">
            <a:extLst>
              <a:ext uri="{FF2B5EF4-FFF2-40B4-BE49-F238E27FC236}">
                <a16:creationId xmlns:a16="http://schemas.microsoft.com/office/drawing/2014/main" id="{9EB503B9-4E02-9A48-9D6B-F7728F36F6A2}"/>
              </a:ext>
            </a:extLst>
          </p:cNvPr>
          <p:cNvSpPr>
            <a:spLocks noGrp="1"/>
          </p:cNvSpPr>
          <p:nvPr>
            <p:ph type="pic" sz="quarter" idx="13"/>
          </p:nvPr>
        </p:nvSpPr>
        <p:spPr>
          <a:xfrm>
            <a:off x="824601" y="3660097"/>
            <a:ext cx="2463089" cy="2516866"/>
          </a:xfrm>
        </p:spPr>
        <p:txBody>
          <a:bodyPr/>
          <a:lstStyle/>
          <a:p>
            <a:r>
              <a:rPr lang="en-US"/>
              <a:t>Click icon to add picture</a:t>
            </a:r>
          </a:p>
        </p:txBody>
      </p:sp>
      <p:sp>
        <p:nvSpPr>
          <p:cNvPr id="14" name="Picture Placeholder 4">
            <a:extLst>
              <a:ext uri="{FF2B5EF4-FFF2-40B4-BE49-F238E27FC236}">
                <a16:creationId xmlns:a16="http://schemas.microsoft.com/office/drawing/2014/main" id="{D4E19A53-AB24-5E4A-A220-34B3652388A1}"/>
              </a:ext>
            </a:extLst>
          </p:cNvPr>
          <p:cNvSpPr>
            <a:spLocks noGrp="1"/>
          </p:cNvSpPr>
          <p:nvPr>
            <p:ph type="pic" sz="quarter" idx="14"/>
          </p:nvPr>
        </p:nvSpPr>
        <p:spPr>
          <a:xfrm>
            <a:off x="3460300" y="984143"/>
            <a:ext cx="2463088" cy="2516866"/>
          </a:xfrm>
        </p:spPr>
        <p:txBody>
          <a:bodyPr/>
          <a:lstStyle/>
          <a:p>
            <a:r>
              <a:rPr lang="en-US"/>
              <a:t>Click icon to add picture</a:t>
            </a:r>
          </a:p>
        </p:txBody>
      </p:sp>
      <p:sp>
        <p:nvSpPr>
          <p:cNvPr id="16" name="Picture Placeholder 4">
            <a:extLst>
              <a:ext uri="{FF2B5EF4-FFF2-40B4-BE49-F238E27FC236}">
                <a16:creationId xmlns:a16="http://schemas.microsoft.com/office/drawing/2014/main" id="{B79801DB-1046-F84F-98CE-98A652B5FC8F}"/>
              </a:ext>
            </a:extLst>
          </p:cNvPr>
          <p:cNvSpPr>
            <a:spLocks noGrp="1"/>
          </p:cNvSpPr>
          <p:nvPr>
            <p:ph type="pic" sz="quarter" idx="15"/>
          </p:nvPr>
        </p:nvSpPr>
        <p:spPr>
          <a:xfrm>
            <a:off x="3460300" y="3660097"/>
            <a:ext cx="2463088" cy="2516866"/>
          </a:xfrm>
        </p:spPr>
        <p:txBody>
          <a:bodyPr/>
          <a:lstStyle/>
          <a:p>
            <a:r>
              <a:rPr lang="en-US"/>
              <a:t>Click icon to add picture</a:t>
            </a:r>
          </a:p>
        </p:txBody>
      </p:sp>
      <p:pic>
        <p:nvPicPr>
          <p:cNvPr id="18" name="Picture 17">
            <a:extLst>
              <a:ext uri="{FF2B5EF4-FFF2-40B4-BE49-F238E27FC236}">
                <a16:creationId xmlns:a16="http://schemas.microsoft.com/office/drawing/2014/main" id="{B7DB34C8-57B9-DC45-B8A1-BD55D48F0126}"/>
              </a:ext>
            </a:extLst>
          </p:cNvPr>
          <p:cNvPicPr>
            <a:picLocks noChangeAspect="1"/>
          </p:cNvPicPr>
          <p:nvPr userDrawn="1"/>
        </p:nvPicPr>
        <p:blipFill>
          <a:blip r:embed="rId3"/>
          <a:stretch>
            <a:fillRect/>
          </a:stretch>
        </p:blipFill>
        <p:spPr>
          <a:xfrm>
            <a:off x="10848528" y="6549252"/>
            <a:ext cx="518872" cy="89805"/>
          </a:xfrm>
          <a:prstGeom prst="rect">
            <a:avLst/>
          </a:prstGeom>
        </p:spPr>
      </p:pic>
    </p:spTree>
    <p:extLst>
      <p:ext uri="{BB962C8B-B14F-4D97-AF65-F5344CB8AC3E}">
        <p14:creationId xmlns:p14="http://schemas.microsoft.com/office/powerpoint/2010/main" val="3629122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1188000"/>
            <a:ext cx="12600000" cy="567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2" name="Picture Placeholder 11" title="INSERT IMAGE">
            <a:extLst>
              <a:ext uri="{FF2B5EF4-FFF2-40B4-BE49-F238E27FC236}">
                <a16:creationId xmlns:a16="http://schemas.microsoft.com/office/drawing/2014/main" id="{E9205775-B16D-3975-67EF-55ECC3C7F6EB}"/>
              </a:ext>
            </a:extLst>
          </p:cNvPr>
          <p:cNvSpPr>
            <a:spLocks noGrp="1"/>
          </p:cNvSpPr>
          <p:nvPr>
            <p:ph type="pic" sz="quarter" idx="13"/>
          </p:nvPr>
        </p:nvSpPr>
        <p:spPr>
          <a:xfrm>
            <a:off x="-204000" y="1188000"/>
            <a:ext cx="12600000" cy="5670000"/>
          </a:xfrm>
          <a:solidFill>
            <a:schemeClr val="accent2"/>
          </a:solidFill>
        </p:spPr>
        <p:txBody>
          <a:bodyPr lIns="90000" rIns="90000" anchor="ctr" anchorCtr="0">
            <a:noAutofit/>
          </a:bodyPr>
          <a:lstStyle>
            <a:lvl1pPr algn="ctr">
              <a:buNone/>
              <a:defRPr>
                <a:solidFill>
                  <a:schemeClr val="bg1"/>
                </a:solidFill>
              </a:defRPr>
            </a:lvl1pPr>
          </a:lstStyle>
          <a:p>
            <a:r>
              <a:rPr lang="en-US"/>
              <a:t>Click icon to add picture</a:t>
            </a:r>
            <a:endParaRPr lang="en-US" dirty="0"/>
          </a:p>
        </p:txBody>
      </p:sp>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ctr">
              <a:defRPr sz="3000">
                <a:solidFill>
                  <a:schemeClr val="bg1"/>
                </a:solidFill>
                <a:highlight>
                  <a:srgbClr val="000000"/>
                </a:highlight>
              </a:defRPr>
            </a:lvl1pPr>
          </a:lstStyle>
          <a:p>
            <a:r>
              <a:rPr lang="en-US" dirty="0"/>
              <a:t>Section title</a:t>
            </a:r>
          </a:p>
        </p:txBody>
      </p:sp>
      <p:pic>
        <p:nvPicPr>
          <p:cNvPr id="4" name="Picture 3">
            <a:extLst>
              <a:ext uri="{FF2B5EF4-FFF2-40B4-BE49-F238E27FC236}">
                <a16:creationId xmlns:a16="http://schemas.microsoft.com/office/drawing/2014/main" id="{C68D6E1C-06C0-0625-5F48-4CB5B8BF177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Tree>
    <p:extLst>
      <p:ext uri="{BB962C8B-B14F-4D97-AF65-F5344CB8AC3E}">
        <p14:creationId xmlns:p14="http://schemas.microsoft.com/office/powerpoint/2010/main" val="24569646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and On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D56D-16F1-504C-85F5-69041C1E751B}"/>
              </a:ext>
            </a:extLst>
          </p:cNvPr>
          <p:cNvSpPr>
            <a:spLocks noGrp="1"/>
          </p:cNvSpPr>
          <p:nvPr>
            <p:ph type="title" hasCustomPrompt="1"/>
          </p:nvPr>
        </p:nvSpPr>
        <p:spPr>
          <a:xfrm>
            <a:off x="824600" y="89378"/>
            <a:ext cx="10643872" cy="720000"/>
          </a:xfrm>
        </p:spPr>
        <p:txBody>
          <a:bodyPr/>
          <a:lstStyle/>
          <a:p>
            <a:r>
              <a:rPr lang="en-US" dirty="0"/>
              <a:t>Insert Page Title</a:t>
            </a:r>
          </a:p>
        </p:txBody>
      </p:sp>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824600" y="984252"/>
            <a:ext cx="5271400" cy="5192713"/>
          </a:xfrm>
        </p:spPr>
        <p:txBody>
          <a:bodyPr>
            <a:normAutofit/>
          </a:bodyPr>
          <a:lstStyle>
            <a:lvl1pPr>
              <a:defRPr sz="1200">
                <a:solidFill>
                  <a:schemeClr val="tx1"/>
                </a:solidFill>
              </a:defRPr>
            </a:lvl1pPr>
            <a:lvl2pPr>
              <a:defRPr sz="1200" baseline="0">
                <a:solidFill>
                  <a:schemeClr val="accent2"/>
                </a:solidFill>
              </a:defRPr>
            </a:lvl2pPr>
            <a:lvl3pPr>
              <a:defRPr sz="1200" baseline="0">
                <a:solidFill>
                  <a:schemeClr val="accent3"/>
                </a:solidFill>
                <a:latin typeface="+mn-lt"/>
              </a:defRPr>
            </a:lvl3pPr>
            <a:lvl4pPr>
              <a:defRPr sz="1200" baseline="0">
                <a:solidFill>
                  <a:schemeClr val="accent2"/>
                </a:solidFill>
              </a:defRPr>
            </a:lvl4pPr>
            <a:lvl5pPr>
              <a:defRPr sz="1200" baseline="0">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3EE03DFE-0FA4-9441-A71D-561B2710C436}"/>
              </a:ext>
            </a:extLst>
          </p:cNvPr>
          <p:cNvPicPr>
            <a:picLocks noChangeAspect="1"/>
          </p:cNvPicPr>
          <p:nvPr userDrawn="1"/>
        </p:nvPicPr>
        <p:blipFill>
          <a:blip r:embed="rId2"/>
          <a:stretch>
            <a:fillRect/>
          </a:stretch>
        </p:blipFill>
        <p:spPr>
          <a:xfrm>
            <a:off x="-96688" y="-77492"/>
            <a:ext cx="820216" cy="7034884"/>
          </a:xfrm>
          <a:prstGeom prst="rect">
            <a:avLst/>
          </a:prstGeom>
        </p:spPr>
      </p:pic>
      <p:sp>
        <p:nvSpPr>
          <p:cNvPr id="11" name="Slide Number Placeholder 4">
            <a:extLst>
              <a:ext uri="{FF2B5EF4-FFF2-40B4-BE49-F238E27FC236}">
                <a16:creationId xmlns:a16="http://schemas.microsoft.com/office/drawing/2014/main" id="{21063316-B1C1-6449-A329-2DF9203FAD01}"/>
              </a:ext>
            </a:extLst>
          </p:cNvPr>
          <p:cNvSpPr txBox="1">
            <a:spLocks/>
          </p:cNvSpPr>
          <p:nvPr userDrawn="1"/>
        </p:nvSpPr>
        <p:spPr>
          <a:xfrm>
            <a:off x="723529" y="6493720"/>
            <a:ext cx="2636168" cy="217547"/>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50" b="0" i="0" dirty="0">
                <a:latin typeface="Arial" panose="020B0604020202020204" pitchFamily="34" charset="0"/>
                <a:cs typeface="Arial" panose="020B0604020202020204" pitchFamily="34" charset="0"/>
              </a:rPr>
              <a:t>National Oceanography Centre</a:t>
            </a:r>
          </a:p>
        </p:txBody>
      </p:sp>
      <p:cxnSp>
        <p:nvCxnSpPr>
          <p:cNvPr id="14" name="Straight Connector 13">
            <a:extLst>
              <a:ext uri="{FF2B5EF4-FFF2-40B4-BE49-F238E27FC236}">
                <a16:creationId xmlns:a16="http://schemas.microsoft.com/office/drawing/2014/main" id="{CE3CEA01-B166-6540-AA82-E89EAD09E27D}"/>
              </a:ext>
            </a:extLst>
          </p:cNvPr>
          <p:cNvCxnSpPr>
            <a:cxnSpLocks/>
          </p:cNvCxnSpPr>
          <p:nvPr userDrawn="1"/>
        </p:nvCxnSpPr>
        <p:spPr>
          <a:xfrm>
            <a:off x="824600" y="6453336"/>
            <a:ext cx="105428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Picture Placeholder 4">
            <a:extLst>
              <a:ext uri="{FF2B5EF4-FFF2-40B4-BE49-F238E27FC236}">
                <a16:creationId xmlns:a16="http://schemas.microsoft.com/office/drawing/2014/main" id="{FB326306-B585-A74B-A428-14E37BD98D90}"/>
              </a:ext>
            </a:extLst>
          </p:cNvPr>
          <p:cNvSpPr>
            <a:spLocks noGrp="1"/>
          </p:cNvSpPr>
          <p:nvPr>
            <p:ph type="pic" sz="quarter" idx="13"/>
          </p:nvPr>
        </p:nvSpPr>
        <p:spPr>
          <a:xfrm>
            <a:off x="6261488" y="984143"/>
            <a:ext cx="5206985" cy="5192820"/>
          </a:xfrm>
        </p:spPr>
        <p:txBody>
          <a:bodyPr/>
          <a:lstStyle/>
          <a:p>
            <a:r>
              <a:rPr lang="en-US"/>
              <a:t>Click icon to add picture</a:t>
            </a:r>
          </a:p>
        </p:txBody>
      </p:sp>
      <p:pic>
        <p:nvPicPr>
          <p:cNvPr id="9" name="Picture 8">
            <a:extLst>
              <a:ext uri="{FF2B5EF4-FFF2-40B4-BE49-F238E27FC236}">
                <a16:creationId xmlns:a16="http://schemas.microsoft.com/office/drawing/2014/main" id="{44F0C68A-E5CD-404E-B2F2-A490DC22B32C}"/>
              </a:ext>
            </a:extLst>
          </p:cNvPr>
          <p:cNvPicPr>
            <a:picLocks noChangeAspect="1"/>
          </p:cNvPicPr>
          <p:nvPr userDrawn="1"/>
        </p:nvPicPr>
        <p:blipFill>
          <a:blip r:embed="rId3"/>
          <a:stretch>
            <a:fillRect/>
          </a:stretch>
        </p:blipFill>
        <p:spPr>
          <a:xfrm>
            <a:off x="10848528" y="6549252"/>
            <a:ext cx="518872" cy="89805"/>
          </a:xfrm>
          <a:prstGeom prst="rect">
            <a:avLst/>
          </a:prstGeom>
        </p:spPr>
      </p:pic>
    </p:spTree>
    <p:extLst>
      <p:ext uri="{BB962C8B-B14F-4D97-AF65-F5344CB8AC3E}">
        <p14:creationId xmlns:p14="http://schemas.microsoft.com/office/powerpoint/2010/main" val="36372343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Photo Mont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D56D-16F1-504C-85F5-69041C1E751B}"/>
              </a:ext>
            </a:extLst>
          </p:cNvPr>
          <p:cNvSpPr>
            <a:spLocks noGrp="1"/>
          </p:cNvSpPr>
          <p:nvPr>
            <p:ph type="title" hasCustomPrompt="1"/>
          </p:nvPr>
        </p:nvSpPr>
        <p:spPr>
          <a:xfrm>
            <a:off x="824600" y="89378"/>
            <a:ext cx="10643872" cy="720000"/>
          </a:xfrm>
        </p:spPr>
        <p:txBody>
          <a:bodyPr/>
          <a:lstStyle/>
          <a:p>
            <a:r>
              <a:rPr lang="en-US" dirty="0"/>
              <a:t>Insert Page Title</a:t>
            </a:r>
          </a:p>
        </p:txBody>
      </p:sp>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824600" y="984252"/>
            <a:ext cx="5271400" cy="5192713"/>
          </a:xfrm>
        </p:spPr>
        <p:txBody>
          <a:bodyPr>
            <a:normAutofit/>
          </a:bodyPr>
          <a:lstStyle>
            <a:lvl1pPr>
              <a:defRPr sz="1200">
                <a:solidFill>
                  <a:schemeClr val="tx1"/>
                </a:solidFill>
              </a:defRPr>
            </a:lvl1pPr>
            <a:lvl2pPr>
              <a:defRPr sz="1200" baseline="0">
                <a:solidFill>
                  <a:schemeClr val="accent2"/>
                </a:solidFill>
              </a:defRPr>
            </a:lvl2pPr>
            <a:lvl3pPr>
              <a:defRPr sz="1200" baseline="0">
                <a:solidFill>
                  <a:schemeClr val="accent3"/>
                </a:solidFill>
                <a:latin typeface="+mn-lt"/>
              </a:defRPr>
            </a:lvl3pPr>
            <a:lvl4pPr>
              <a:defRPr sz="1200" baseline="0">
                <a:solidFill>
                  <a:schemeClr val="accent2"/>
                </a:solidFill>
              </a:defRPr>
            </a:lvl4pPr>
            <a:lvl5pPr>
              <a:defRPr sz="1200" baseline="0">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3EE03DFE-0FA4-9441-A71D-561B2710C436}"/>
              </a:ext>
            </a:extLst>
          </p:cNvPr>
          <p:cNvPicPr>
            <a:picLocks noChangeAspect="1"/>
          </p:cNvPicPr>
          <p:nvPr userDrawn="1"/>
        </p:nvPicPr>
        <p:blipFill>
          <a:blip r:embed="rId2"/>
          <a:stretch>
            <a:fillRect/>
          </a:stretch>
        </p:blipFill>
        <p:spPr>
          <a:xfrm>
            <a:off x="-96688" y="-77492"/>
            <a:ext cx="820216" cy="7034884"/>
          </a:xfrm>
          <a:prstGeom prst="rect">
            <a:avLst/>
          </a:prstGeom>
        </p:spPr>
      </p:pic>
      <p:sp>
        <p:nvSpPr>
          <p:cNvPr id="11" name="Slide Number Placeholder 4">
            <a:extLst>
              <a:ext uri="{FF2B5EF4-FFF2-40B4-BE49-F238E27FC236}">
                <a16:creationId xmlns:a16="http://schemas.microsoft.com/office/drawing/2014/main" id="{21063316-B1C1-6449-A329-2DF9203FAD01}"/>
              </a:ext>
            </a:extLst>
          </p:cNvPr>
          <p:cNvSpPr txBox="1">
            <a:spLocks/>
          </p:cNvSpPr>
          <p:nvPr userDrawn="1"/>
        </p:nvSpPr>
        <p:spPr>
          <a:xfrm>
            <a:off x="723529" y="6493720"/>
            <a:ext cx="2636168" cy="217547"/>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50" b="0" i="0" dirty="0">
                <a:latin typeface="Arial" panose="020B0604020202020204" pitchFamily="34" charset="0"/>
                <a:cs typeface="Arial" panose="020B0604020202020204" pitchFamily="34" charset="0"/>
              </a:rPr>
              <a:t>National Oceanography Centre</a:t>
            </a:r>
          </a:p>
        </p:txBody>
      </p:sp>
      <p:cxnSp>
        <p:nvCxnSpPr>
          <p:cNvPr id="14" name="Straight Connector 13">
            <a:extLst>
              <a:ext uri="{FF2B5EF4-FFF2-40B4-BE49-F238E27FC236}">
                <a16:creationId xmlns:a16="http://schemas.microsoft.com/office/drawing/2014/main" id="{CE3CEA01-B166-6540-AA82-E89EAD09E27D}"/>
              </a:ext>
            </a:extLst>
          </p:cNvPr>
          <p:cNvCxnSpPr>
            <a:cxnSpLocks/>
          </p:cNvCxnSpPr>
          <p:nvPr userDrawn="1"/>
        </p:nvCxnSpPr>
        <p:spPr>
          <a:xfrm>
            <a:off x="824600" y="6453336"/>
            <a:ext cx="105428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Picture Placeholder 4">
            <a:extLst>
              <a:ext uri="{FF2B5EF4-FFF2-40B4-BE49-F238E27FC236}">
                <a16:creationId xmlns:a16="http://schemas.microsoft.com/office/drawing/2014/main" id="{FB326306-B585-A74B-A428-14E37BD98D90}"/>
              </a:ext>
            </a:extLst>
          </p:cNvPr>
          <p:cNvSpPr>
            <a:spLocks noGrp="1"/>
          </p:cNvSpPr>
          <p:nvPr>
            <p:ph type="pic" sz="quarter" idx="13"/>
          </p:nvPr>
        </p:nvSpPr>
        <p:spPr>
          <a:xfrm>
            <a:off x="6261488" y="984143"/>
            <a:ext cx="2520749" cy="2516866"/>
          </a:xfrm>
        </p:spPr>
        <p:txBody>
          <a:bodyPr/>
          <a:lstStyle/>
          <a:p>
            <a:r>
              <a:rPr lang="en-US"/>
              <a:t>Click icon to add picture</a:t>
            </a:r>
          </a:p>
        </p:txBody>
      </p:sp>
      <p:sp>
        <p:nvSpPr>
          <p:cNvPr id="13" name="Picture Placeholder 4">
            <a:extLst>
              <a:ext uri="{FF2B5EF4-FFF2-40B4-BE49-F238E27FC236}">
                <a16:creationId xmlns:a16="http://schemas.microsoft.com/office/drawing/2014/main" id="{94E67BFF-C584-C544-924A-CD0C6F9EB44C}"/>
              </a:ext>
            </a:extLst>
          </p:cNvPr>
          <p:cNvSpPr>
            <a:spLocks noGrp="1"/>
          </p:cNvSpPr>
          <p:nvPr>
            <p:ph type="pic" sz="quarter" idx="14"/>
          </p:nvPr>
        </p:nvSpPr>
        <p:spPr>
          <a:xfrm>
            <a:off x="6261488" y="3660097"/>
            <a:ext cx="2520749" cy="2516866"/>
          </a:xfrm>
        </p:spPr>
        <p:txBody>
          <a:bodyPr/>
          <a:lstStyle/>
          <a:p>
            <a:r>
              <a:rPr lang="en-US"/>
              <a:t>Click icon to add picture</a:t>
            </a:r>
          </a:p>
        </p:txBody>
      </p:sp>
      <p:sp>
        <p:nvSpPr>
          <p:cNvPr id="15" name="Picture Placeholder 4">
            <a:extLst>
              <a:ext uri="{FF2B5EF4-FFF2-40B4-BE49-F238E27FC236}">
                <a16:creationId xmlns:a16="http://schemas.microsoft.com/office/drawing/2014/main" id="{2F48D7D7-1D1B-4F4F-8B57-9E79590384F1}"/>
              </a:ext>
            </a:extLst>
          </p:cNvPr>
          <p:cNvSpPr>
            <a:spLocks noGrp="1"/>
          </p:cNvSpPr>
          <p:nvPr>
            <p:ph type="pic" sz="quarter" idx="15"/>
          </p:nvPr>
        </p:nvSpPr>
        <p:spPr>
          <a:xfrm>
            <a:off x="8947724" y="984143"/>
            <a:ext cx="2520749" cy="2516866"/>
          </a:xfrm>
        </p:spPr>
        <p:txBody>
          <a:bodyPr/>
          <a:lstStyle/>
          <a:p>
            <a:r>
              <a:rPr lang="en-US"/>
              <a:t>Click icon to add picture</a:t>
            </a:r>
          </a:p>
        </p:txBody>
      </p:sp>
      <p:sp>
        <p:nvSpPr>
          <p:cNvPr id="16" name="Picture Placeholder 4">
            <a:extLst>
              <a:ext uri="{FF2B5EF4-FFF2-40B4-BE49-F238E27FC236}">
                <a16:creationId xmlns:a16="http://schemas.microsoft.com/office/drawing/2014/main" id="{07C1EB78-144D-874E-B783-E6ECF504775A}"/>
              </a:ext>
            </a:extLst>
          </p:cNvPr>
          <p:cNvSpPr>
            <a:spLocks noGrp="1"/>
          </p:cNvSpPr>
          <p:nvPr>
            <p:ph type="pic" sz="quarter" idx="16"/>
          </p:nvPr>
        </p:nvSpPr>
        <p:spPr>
          <a:xfrm>
            <a:off x="8947724" y="3660097"/>
            <a:ext cx="2520749" cy="2516866"/>
          </a:xfrm>
        </p:spPr>
        <p:txBody>
          <a:bodyPr/>
          <a:lstStyle/>
          <a:p>
            <a:r>
              <a:rPr lang="en-US"/>
              <a:t>Click icon to add picture</a:t>
            </a:r>
          </a:p>
        </p:txBody>
      </p:sp>
      <p:pic>
        <p:nvPicPr>
          <p:cNvPr id="18" name="Picture 17">
            <a:extLst>
              <a:ext uri="{FF2B5EF4-FFF2-40B4-BE49-F238E27FC236}">
                <a16:creationId xmlns:a16="http://schemas.microsoft.com/office/drawing/2014/main" id="{4BE8A568-3326-9849-8810-560F74BA261D}"/>
              </a:ext>
            </a:extLst>
          </p:cNvPr>
          <p:cNvPicPr>
            <a:picLocks noChangeAspect="1"/>
          </p:cNvPicPr>
          <p:nvPr userDrawn="1"/>
        </p:nvPicPr>
        <p:blipFill>
          <a:blip r:embed="rId3"/>
          <a:stretch>
            <a:fillRect/>
          </a:stretch>
        </p:blipFill>
        <p:spPr>
          <a:xfrm>
            <a:off x="10848528" y="6549252"/>
            <a:ext cx="518872" cy="89805"/>
          </a:xfrm>
          <a:prstGeom prst="rect">
            <a:avLst/>
          </a:prstGeom>
        </p:spPr>
      </p:pic>
    </p:spTree>
    <p:extLst>
      <p:ext uri="{BB962C8B-B14F-4D97-AF65-F5344CB8AC3E}">
        <p14:creationId xmlns:p14="http://schemas.microsoft.com/office/powerpoint/2010/main" val="28724716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Wide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150A297-76E9-D042-917E-9551684FEC01}"/>
              </a:ext>
            </a:extLst>
          </p:cNvPr>
          <p:cNvSpPr>
            <a:spLocks noGrp="1"/>
          </p:cNvSpPr>
          <p:nvPr>
            <p:ph type="pic" sz="quarter" idx="11"/>
          </p:nvPr>
        </p:nvSpPr>
        <p:spPr>
          <a:xfrm>
            <a:off x="824601" y="89380"/>
            <a:ext cx="10644244" cy="4524825"/>
          </a:xfrm>
        </p:spPr>
        <p:txBody>
          <a:bodyPr/>
          <a:lstStyle/>
          <a:p>
            <a:r>
              <a:rPr lang="en-US"/>
              <a:t>Click icon to add picture</a:t>
            </a:r>
          </a:p>
        </p:txBody>
      </p:sp>
      <p:sp>
        <p:nvSpPr>
          <p:cNvPr id="7" name="Text Placeholder 7">
            <a:extLst>
              <a:ext uri="{FF2B5EF4-FFF2-40B4-BE49-F238E27FC236}">
                <a16:creationId xmlns:a16="http://schemas.microsoft.com/office/drawing/2014/main" id="{7DF0A964-9392-CE47-BD19-AFABFF14BC59}"/>
              </a:ext>
            </a:extLst>
          </p:cNvPr>
          <p:cNvSpPr>
            <a:spLocks noGrp="1"/>
          </p:cNvSpPr>
          <p:nvPr>
            <p:ph type="body" sz="quarter" idx="12"/>
          </p:nvPr>
        </p:nvSpPr>
        <p:spPr>
          <a:xfrm>
            <a:off x="824600" y="5268092"/>
            <a:ext cx="10643872" cy="908873"/>
          </a:xfrm>
        </p:spPr>
        <p:txBody>
          <a:bodyPr numCol="2" spcCol="180000">
            <a:noAutofit/>
          </a:bodyPr>
          <a:lstStyle>
            <a:lvl1pPr>
              <a:defRPr sz="1200">
                <a:solidFill>
                  <a:schemeClr val="tx1"/>
                </a:solidFill>
              </a:defRPr>
            </a:lvl1pPr>
            <a:lvl2pPr>
              <a:defRPr sz="1200" baseline="0">
                <a:solidFill>
                  <a:schemeClr val="accent2"/>
                </a:solidFill>
              </a:defRPr>
            </a:lvl2pPr>
            <a:lvl3pPr>
              <a:defRPr sz="1200" baseline="0">
                <a:solidFill>
                  <a:schemeClr val="accent3"/>
                </a:solidFill>
                <a:latin typeface="+mn-lt"/>
              </a:defRPr>
            </a:lvl3pPr>
            <a:lvl4pPr>
              <a:defRPr sz="1200" baseline="0">
                <a:solidFill>
                  <a:schemeClr val="accent2"/>
                </a:solidFill>
              </a:defRPr>
            </a:lvl4pPr>
            <a:lvl5pPr>
              <a:defRPr sz="1200" baseline="0">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DC7E855C-8CB8-F346-BA41-458AB3CD57D9}"/>
              </a:ext>
            </a:extLst>
          </p:cNvPr>
          <p:cNvSpPr>
            <a:spLocks noGrp="1"/>
          </p:cNvSpPr>
          <p:nvPr>
            <p:ph type="title" hasCustomPrompt="1"/>
          </p:nvPr>
        </p:nvSpPr>
        <p:spPr>
          <a:xfrm>
            <a:off x="824232" y="4725145"/>
            <a:ext cx="10644241" cy="432007"/>
          </a:xfrm>
        </p:spPr>
        <p:txBody>
          <a:bodyPr/>
          <a:lstStyle/>
          <a:p>
            <a:r>
              <a:rPr lang="en-US" dirty="0"/>
              <a:t>Insert Page Title</a:t>
            </a:r>
          </a:p>
        </p:txBody>
      </p:sp>
      <p:pic>
        <p:nvPicPr>
          <p:cNvPr id="9" name="Picture 8">
            <a:extLst>
              <a:ext uri="{FF2B5EF4-FFF2-40B4-BE49-F238E27FC236}">
                <a16:creationId xmlns:a16="http://schemas.microsoft.com/office/drawing/2014/main" id="{F68852A6-0375-9647-BCB0-7CB0CDE125C4}"/>
              </a:ext>
            </a:extLst>
          </p:cNvPr>
          <p:cNvPicPr>
            <a:picLocks noChangeAspect="1"/>
          </p:cNvPicPr>
          <p:nvPr userDrawn="1"/>
        </p:nvPicPr>
        <p:blipFill>
          <a:blip r:embed="rId2"/>
          <a:stretch>
            <a:fillRect/>
          </a:stretch>
        </p:blipFill>
        <p:spPr>
          <a:xfrm>
            <a:off x="-96688" y="-77492"/>
            <a:ext cx="820216" cy="7034884"/>
          </a:xfrm>
          <a:prstGeom prst="rect">
            <a:avLst/>
          </a:prstGeom>
        </p:spPr>
      </p:pic>
      <p:sp>
        <p:nvSpPr>
          <p:cNvPr id="11" name="Slide Number Placeholder 4">
            <a:extLst>
              <a:ext uri="{FF2B5EF4-FFF2-40B4-BE49-F238E27FC236}">
                <a16:creationId xmlns:a16="http://schemas.microsoft.com/office/drawing/2014/main" id="{20619A25-D4E7-6647-A2A6-AE29C3F8C5B6}"/>
              </a:ext>
            </a:extLst>
          </p:cNvPr>
          <p:cNvSpPr txBox="1">
            <a:spLocks/>
          </p:cNvSpPr>
          <p:nvPr userDrawn="1"/>
        </p:nvSpPr>
        <p:spPr>
          <a:xfrm>
            <a:off x="723529" y="6493720"/>
            <a:ext cx="2636168" cy="217547"/>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50" b="0" i="0" dirty="0">
                <a:latin typeface="Arial" panose="020B0604020202020204" pitchFamily="34" charset="0"/>
                <a:cs typeface="Arial" panose="020B0604020202020204" pitchFamily="34" charset="0"/>
              </a:rPr>
              <a:t>National Oceanography Centre</a:t>
            </a:r>
          </a:p>
        </p:txBody>
      </p:sp>
      <p:cxnSp>
        <p:nvCxnSpPr>
          <p:cNvPr id="14" name="Straight Connector 13">
            <a:extLst>
              <a:ext uri="{FF2B5EF4-FFF2-40B4-BE49-F238E27FC236}">
                <a16:creationId xmlns:a16="http://schemas.microsoft.com/office/drawing/2014/main" id="{9051939E-68D1-AE4D-99FC-9F1C34072664}"/>
              </a:ext>
            </a:extLst>
          </p:cNvPr>
          <p:cNvCxnSpPr>
            <a:cxnSpLocks/>
          </p:cNvCxnSpPr>
          <p:nvPr userDrawn="1"/>
        </p:nvCxnSpPr>
        <p:spPr>
          <a:xfrm>
            <a:off x="824600" y="6453336"/>
            <a:ext cx="10542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1183764-3312-8746-B206-074C3FAF0E79}"/>
              </a:ext>
            </a:extLst>
          </p:cNvPr>
          <p:cNvPicPr>
            <a:picLocks noChangeAspect="1"/>
          </p:cNvPicPr>
          <p:nvPr userDrawn="1"/>
        </p:nvPicPr>
        <p:blipFill>
          <a:blip r:embed="rId3"/>
          <a:stretch>
            <a:fillRect/>
          </a:stretch>
        </p:blipFill>
        <p:spPr>
          <a:xfrm>
            <a:off x="10848528" y="6549252"/>
            <a:ext cx="518872" cy="89805"/>
          </a:xfrm>
          <a:prstGeom prst="rect">
            <a:avLst/>
          </a:prstGeom>
        </p:spPr>
      </p:pic>
    </p:spTree>
    <p:extLst>
      <p:ext uri="{BB962C8B-B14F-4D97-AF65-F5344CB8AC3E}">
        <p14:creationId xmlns:p14="http://schemas.microsoft.com/office/powerpoint/2010/main" val="10914180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Wide Photo Montage">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7DF0A964-9392-CE47-BD19-AFABFF14BC59}"/>
              </a:ext>
            </a:extLst>
          </p:cNvPr>
          <p:cNvSpPr>
            <a:spLocks noGrp="1"/>
          </p:cNvSpPr>
          <p:nvPr>
            <p:ph type="body" sz="quarter" idx="12"/>
          </p:nvPr>
        </p:nvSpPr>
        <p:spPr>
          <a:xfrm>
            <a:off x="824600" y="5268092"/>
            <a:ext cx="10643873" cy="908873"/>
          </a:xfrm>
        </p:spPr>
        <p:txBody>
          <a:bodyPr numCol="2" spcCol="180000">
            <a:noAutofit/>
          </a:bodyPr>
          <a:lstStyle>
            <a:lvl1pPr>
              <a:defRPr sz="1200">
                <a:solidFill>
                  <a:schemeClr val="tx1"/>
                </a:solidFill>
              </a:defRPr>
            </a:lvl1pPr>
            <a:lvl2pPr>
              <a:defRPr sz="1200" baseline="0">
                <a:solidFill>
                  <a:schemeClr val="accent2"/>
                </a:solidFill>
              </a:defRPr>
            </a:lvl2pPr>
            <a:lvl3pPr>
              <a:defRPr sz="1200" baseline="0">
                <a:solidFill>
                  <a:schemeClr val="accent3"/>
                </a:solidFill>
                <a:latin typeface="+mn-lt"/>
              </a:defRPr>
            </a:lvl3pPr>
            <a:lvl4pPr>
              <a:defRPr sz="1200" baseline="0">
                <a:solidFill>
                  <a:schemeClr val="accent2"/>
                </a:solidFill>
              </a:defRPr>
            </a:lvl4pPr>
            <a:lvl5pPr>
              <a:defRPr sz="1200" baseline="0">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DC7E855C-8CB8-F346-BA41-458AB3CD57D9}"/>
              </a:ext>
            </a:extLst>
          </p:cNvPr>
          <p:cNvSpPr>
            <a:spLocks noGrp="1"/>
          </p:cNvSpPr>
          <p:nvPr>
            <p:ph type="title" hasCustomPrompt="1"/>
          </p:nvPr>
        </p:nvSpPr>
        <p:spPr>
          <a:xfrm>
            <a:off x="824229" y="4725145"/>
            <a:ext cx="10644243" cy="432007"/>
          </a:xfrm>
        </p:spPr>
        <p:txBody>
          <a:bodyPr/>
          <a:lstStyle/>
          <a:p>
            <a:r>
              <a:rPr lang="en-US" dirty="0"/>
              <a:t>Insert Page Title</a:t>
            </a:r>
          </a:p>
        </p:txBody>
      </p:sp>
      <p:pic>
        <p:nvPicPr>
          <p:cNvPr id="9" name="Picture 8">
            <a:extLst>
              <a:ext uri="{FF2B5EF4-FFF2-40B4-BE49-F238E27FC236}">
                <a16:creationId xmlns:a16="http://schemas.microsoft.com/office/drawing/2014/main" id="{F68852A6-0375-9647-BCB0-7CB0CDE125C4}"/>
              </a:ext>
            </a:extLst>
          </p:cNvPr>
          <p:cNvPicPr>
            <a:picLocks noChangeAspect="1"/>
          </p:cNvPicPr>
          <p:nvPr userDrawn="1"/>
        </p:nvPicPr>
        <p:blipFill>
          <a:blip r:embed="rId2"/>
          <a:stretch>
            <a:fillRect/>
          </a:stretch>
        </p:blipFill>
        <p:spPr>
          <a:xfrm>
            <a:off x="-96688" y="-77492"/>
            <a:ext cx="820216" cy="7034884"/>
          </a:xfrm>
          <a:prstGeom prst="rect">
            <a:avLst/>
          </a:prstGeom>
        </p:spPr>
      </p:pic>
      <p:sp>
        <p:nvSpPr>
          <p:cNvPr id="11" name="Slide Number Placeholder 4">
            <a:extLst>
              <a:ext uri="{FF2B5EF4-FFF2-40B4-BE49-F238E27FC236}">
                <a16:creationId xmlns:a16="http://schemas.microsoft.com/office/drawing/2014/main" id="{20619A25-D4E7-6647-A2A6-AE29C3F8C5B6}"/>
              </a:ext>
            </a:extLst>
          </p:cNvPr>
          <p:cNvSpPr txBox="1">
            <a:spLocks/>
          </p:cNvSpPr>
          <p:nvPr userDrawn="1"/>
        </p:nvSpPr>
        <p:spPr>
          <a:xfrm>
            <a:off x="723529" y="6493720"/>
            <a:ext cx="2636168" cy="217547"/>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50" b="0" i="0" dirty="0">
                <a:latin typeface="Arial" panose="020B0604020202020204" pitchFamily="34" charset="0"/>
                <a:cs typeface="Arial" panose="020B0604020202020204" pitchFamily="34" charset="0"/>
              </a:rPr>
              <a:t>National Oceanography Centre</a:t>
            </a:r>
          </a:p>
        </p:txBody>
      </p:sp>
      <p:cxnSp>
        <p:nvCxnSpPr>
          <p:cNvPr id="14" name="Straight Connector 13">
            <a:extLst>
              <a:ext uri="{FF2B5EF4-FFF2-40B4-BE49-F238E27FC236}">
                <a16:creationId xmlns:a16="http://schemas.microsoft.com/office/drawing/2014/main" id="{9051939E-68D1-AE4D-99FC-9F1C34072664}"/>
              </a:ext>
            </a:extLst>
          </p:cNvPr>
          <p:cNvCxnSpPr>
            <a:cxnSpLocks/>
          </p:cNvCxnSpPr>
          <p:nvPr userDrawn="1"/>
        </p:nvCxnSpPr>
        <p:spPr>
          <a:xfrm>
            <a:off x="824600" y="6453336"/>
            <a:ext cx="105428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Picture Placeholder 4">
            <a:extLst>
              <a:ext uri="{FF2B5EF4-FFF2-40B4-BE49-F238E27FC236}">
                <a16:creationId xmlns:a16="http://schemas.microsoft.com/office/drawing/2014/main" id="{5C7E26C9-5185-4D4E-82DC-A98466F6C047}"/>
              </a:ext>
            </a:extLst>
          </p:cNvPr>
          <p:cNvSpPr>
            <a:spLocks noGrp="1"/>
          </p:cNvSpPr>
          <p:nvPr>
            <p:ph type="pic" sz="quarter" idx="13"/>
          </p:nvPr>
        </p:nvSpPr>
        <p:spPr>
          <a:xfrm>
            <a:off x="824231" y="89378"/>
            <a:ext cx="2476676" cy="2187494"/>
          </a:xfrm>
        </p:spPr>
        <p:txBody>
          <a:bodyPr/>
          <a:lstStyle/>
          <a:p>
            <a:r>
              <a:rPr lang="en-US"/>
              <a:t>Click icon to add picture</a:t>
            </a:r>
          </a:p>
        </p:txBody>
      </p:sp>
      <p:sp>
        <p:nvSpPr>
          <p:cNvPr id="13" name="Picture Placeholder 4">
            <a:extLst>
              <a:ext uri="{FF2B5EF4-FFF2-40B4-BE49-F238E27FC236}">
                <a16:creationId xmlns:a16="http://schemas.microsoft.com/office/drawing/2014/main" id="{8637624E-4FCD-E547-BE88-9AA80264711C}"/>
              </a:ext>
            </a:extLst>
          </p:cNvPr>
          <p:cNvSpPr>
            <a:spLocks noGrp="1"/>
          </p:cNvSpPr>
          <p:nvPr>
            <p:ph type="pic" sz="quarter" idx="14"/>
          </p:nvPr>
        </p:nvSpPr>
        <p:spPr>
          <a:xfrm>
            <a:off x="824231" y="2434765"/>
            <a:ext cx="2476676" cy="2179438"/>
          </a:xfrm>
        </p:spPr>
        <p:txBody>
          <a:bodyPr/>
          <a:lstStyle/>
          <a:p>
            <a:r>
              <a:rPr lang="en-US"/>
              <a:t>Click icon to add picture</a:t>
            </a:r>
          </a:p>
        </p:txBody>
      </p:sp>
      <p:sp>
        <p:nvSpPr>
          <p:cNvPr id="15" name="Picture Placeholder 4">
            <a:extLst>
              <a:ext uri="{FF2B5EF4-FFF2-40B4-BE49-F238E27FC236}">
                <a16:creationId xmlns:a16="http://schemas.microsoft.com/office/drawing/2014/main" id="{279D473B-EBAF-8144-BC8A-F55912122472}"/>
              </a:ext>
            </a:extLst>
          </p:cNvPr>
          <p:cNvSpPr>
            <a:spLocks noGrp="1"/>
          </p:cNvSpPr>
          <p:nvPr>
            <p:ph type="pic" sz="quarter" idx="15"/>
          </p:nvPr>
        </p:nvSpPr>
        <p:spPr>
          <a:xfrm>
            <a:off x="3547121" y="89378"/>
            <a:ext cx="2476307" cy="2187494"/>
          </a:xfrm>
        </p:spPr>
        <p:txBody>
          <a:bodyPr/>
          <a:lstStyle/>
          <a:p>
            <a:r>
              <a:rPr lang="en-US"/>
              <a:t>Click icon to add picture</a:t>
            </a:r>
          </a:p>
        </p:txBody>
      </p:sp>
      <p:sp>
        <p:nvSpPr>
          <p:cNvPr id="16" name="Picture Placeholder 4">
            <a:extLst>
              <a:ext uri="{FF2B5EF4-FFF2-40B4-BE49-F238E27FC236}">
                <a16:creationId xmlns:a16="http://schemas.microsoft.com/office/drawing/2014/main" id="{B254279C-A275-4244-A3A5-C87864222061}"/>
              </a:ext>
            </a:extLst>
          </p:cNvPr>
          <p:cNvSpPr>
            <a:spLocks noGrp="1"/>
          </p:cNvSpPr>
          <p:nvPr>
            <p:ph type="pic" sz="quarter" idx="16"/>
          </p:nvPr>
        </p:nvSpPr>
        <p:spPr>
          <a:xfrm>
            <a:off x="3547121" y="2434765"/>
            <a:ext cx="2476307" cy="2179438"/>
          </a:xfrm>
        </p:spPr>
        <p:txBody>
          <a:bodyPr/>
          <a:lstStyle/>
          <a:p>
            <a:r>
              <a:rPr lang="en-US"/>
              <a:t>Click icon to add picture</a:t>
            </a:r>
          </a:p>
        </p:txBody>
      </p:sp>
      <p:sp>
        <p:nvSpPr>
          <p:cNvPr id="17" name="Picture Placeholder 4">
            <a:extLst>
              <a:ext uri="{FF2B5EF4-FFF2-40B4-BE49-F238E27FC236}">
                <a16:creationId xmlns:a16="http://schemas.microsoft.com/office/drawing/2014/main" id="{5306CE6B-B9F3-824E-ACA6-6F65748B2802}"/>
              </a:ext>
            </a:extLst>
          </p:cNvPr>
          <p:cNvSpPr>
            <a:spLocks noGrp="1"/>
          </p:cNvSpPr>
          <p:nvPr>
            <p:ph type="pic" sz="quarter" idx="17"/>
          </p:nvPr>
        </p:nvSpPr>
        <p:spPr>
          <a:xfrm>
            <a:off x="6269644" y="97153"/>
            <a:ext cx="2476307" cy="2187494"/>
          </a:xfrm>
        </p:spPr>
        <p:txBody>
          <a:bodyPr/>
          <a:lstStyle/>
          <a:p>
            <a:r>
              <a:rPr lang="en-US"/>
              <a:t>Click icon to add picture</a:t>
            </a:r>
          </a:p>
        </p:txBody>
      </p:sp>
      <p:sp>
        <p:nvSpPr>
          <p:cNvPr id="18" name="Picture Placeholder 4">
            <a:extLst>
              <a:ext uri="{FF2B5EF4-FFF2-40B4-BE49-F238E27FC236}">
                <a16:creationId xmlns:a16="http://schemas.microsoft.com/office/drawing/2014/main" id="{E43C5953-04E4-E543-B4E2-168A8F7AF87C}"/>
              </a:ext>
            </a:extLst>
          </p:cNvPr>
          <p:cNvSpPr>
            <a:spLocks noGrp="1"/>
          </p:cNvSpPr>
          <p:nvPr>
            <p:ph type="pic" sz="quarter" idx="18"/>
          </p:nvPr>
        </p:nvSpPr>
        <p:spPr>
          <a:xfrm>
            <a:off x="6269644" y="2442540"/>
            <a:ext cx="2476307" cy="2179438"/>
          </a:xfrm>
        </p:spPr>
        <p:txBody>
          <a:bodyPr/>
          <a:lstStyle/>
          <a:p>
            <a:r>
              <a:rPr lang="en-US"/>
              <a:t>Click icon to add picture</a:t>
            </a:r>
          </a:p>
        </p:txBody>
      </p:sp>
      <p:sp>
        <p:nvSpPr>
          <p:cNvPr id="19" name="Picture Placeholder 4">
            <a:extLst>
              <a:ext uri="{FF2B5EF4-FFF2-40B4-BE49-F238E27FC236}">
                <a16:creationId xmlns:a16="http://schemas.microsoft.com/office/drawing/2014/main" id="{6A1EFC74-8F0B-9E48-94E8-FE079F0C7C37}"/>
              </a:ext>
            </a:extLst>
          </p:cNvPr>
          <p:cNvSpPr>
            <a:spLocks noGrp="1"/>
          </p:cNvSpPr>
          <p:nvPr>
            <p:ph type="pic" sz="quarter" idx="19"/>
          </p:nvPr>
        </p:nvSpPr>
        <p:spPr>
          <a:xfrm>
            <a:off x="8992165" y="97153"/>
            <a:ext cx="2476307" cy="2187494"/>
          </a:xfrm>
        </p:spPr>
        <p:txBody>
          <a:bodyPr/>
          <a:lstStyle/>
          <a:p>
            <a:r>
              <a:rPr lang="en-US"/>
              <a:t>Click icon to add picture</a:t>
            </a:r>
          </a:p>
        </p:txBody>
      </p:sp>
      <p:sp>
        <p:nvSpPr>
          <p:cNvPr id="20" name="Picture Placeholder 4">
            <a:extLst>
              <a:ext uri="{FF2B5EF4-FFF2-40B4-BE49-F238E27FC236}">
                <a16:creationId xmlns:a16="http://schemas.microsoft.com/office/drawing/2014/main" id="{F106F723-838B-1743-91F1-EA901D47E1E2}"/>
              </a:ext>
            </a:extLst>
          </p:cNvPr>
          <p:cNvSpPr>
            <a:spLocks noGrp="1"/>
          </p:cNvSpPr>
          <p:nvPr>
            <p:ph type="pic" sz="quarter" idx="20"/>
          </p:nvPr>
        </p:nvSpPr>
        <p:spPr>
          <a:xfrm>
            <a:off x="8992165" y="2442540"/>
            <a:ext cx="2476307" cy="2179438"/>
          </a:xfrm>
        </p:spPr>
        <p:txBody>
          <a:bodyPr/>
          <a:lstStyle/>
          <a:p>
            <a:r>
              <a:rPr lang="en-US"/>
              <a:t>Click icon to add picture</a:t>
            </a:r>
          </a:p>
        </p:txBody>
      </p:sp>
      <p:pic>
        <p:nvPicPr>
          <p:cNvPr id="2" name="Picture 1">
            <a:extLst>
              <a:ext uri="{FF2B5EF4-FFF2-40B4-BE49-F238E27FC236}">
                <a16:creationId xmlns:a16="http://schemas.microsoft.com/office/drawing/2014/main" id="{4B74A4AF-67AE-704C-BA8C-999D34327917}"/>
              </a:ext>
            </a:extLst>
          </p:cNvPr>
          <p:cNvPicPr>
            <a:picLocks noChangeAspect="1"/>
          </p:cNvPicPr>
          <p:nvPr userDrawn="1"/>
        </p:nvPicPr>
        <p:blipFill>
          <a:blip r:embed="rId3"/>
          <a:stretch>
            <a:fillRect/>
          </a:stretch>
        </p:blipFill>
        <p:spPr>
          <a:xfrm>
            <a:off x="10848528" y="6549252"/>
            <a:ext cx="518872" cy="89805"/>
          </a:xfrm>
          <a:prstGeom prst="rect">
            <a:avLst/>
          </a:prstGeom>
        </p:spPr>
      </p:pic>
    </p:spTree>
    <p:extLst>
      <p:ext uri="{BB962C8B-B14F-4D97-AF65-F5344CB8AC3E}">
        <p14:creationId xmlns:p14="http://schemas.microsoft.com/office/powerpoint/2010/main" val="6328475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15B11BF9-C04D-CF46-86D1-124B0F2DFF40}"/>
              </a:ext>
            </a:extLst>
          </p:cNvPr>
          <p:cNvSpPr>
            <a:spLocks noGrp="1"/>
          </p:cNvSpPr>
          <p:nvPr>
            <p:ph type="pic" sz="quarter" idx="11"/>
          </p:nvPr>
        </p:nvSpPr>
        <p:spPr>
          <a:xfrm>
            <a:off x="824601" y="89380"/>
            <a:ext cx="10644244" cy="6632097"/>
          </a:xfrm>
        </p:spPr>
        <p:txBody>
          <a:bodyPr/>
          <a:lstStyle/>
          <a:p>
            <a:r>
              <a:rPr lang="en-US"/>
              <a:t>Click icon to add picture</a:t>
            </a:r>
            <a:endParaRPr lang="en-US" dirty="0"/>
          </a:p>
        </p:txBody>
      </p:sp>
      <p:pic>
        <p:nvPicPr>
          <p:cNvPr id="5" name="Picture 4">
            <a:extLst>
              <a:ext uri="{FF2B5EF4-FFF2-40B4-BE49-F238E27FC236}">
                <a16:creationId xmlns:a16="http://schemas.microsoft.com/office/drawing/2014/main" id="{1053B990-5DC9-5D4E-BB88-A17B7681D9DB}"/>
              </a:ext>
            </a:extLst>
          </p:cNvPr>
          <p:cNvPicPr>
            <a:picLocks noChangeAspect="1"/>
          </p:cNvPicPr>
          <p:nvPr userDrawn="1"/>
        </p:nvPicPr>
        <p:blipFill>
          <a:blip r:embed="rId2"/>
          <a:stretch>
            <a:fillRect/>
          </a:stretch>
        </p:blipFill>
        <p:spPr>
          <a:xfrm>
            <a:off x="-96688" y="-77492"/>
            <a:ext cx="820216" cy="7034884"/>
          </a:xfrm>
          <a:prstGeom prst="rect">
            <a:avLst/>
          </a:prstGeom>
        </p:spPr>
      </p:pic>
    </p:spTree>
    <p:extLst>
      <p:ext uri="{BB962C8B-B14F-4D97-AF65-F5344CB8AC3E}">
        <p14:creationId xmlns:p14="http://schemas.microsoft.com/office/powerpoint/2010/main" val="40158784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ull Screen Photo Mont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53B990-5DC9-5D4E-BB88-A17B7681D9DB}"/>
              </a:ext>
            </a:extLst>
          </p:cNvPr>
          <p:cNvPicPr>
            <a:picLocks noChangeAspect="1"/>
          </p:cNvPicPr>
          <p:nvPr userDrawn="1"/>
        </p:nvPicPr>
        <p:blipFill>
          <a:blip r:embed="rId2"/>
          <a:stretch>
            <a:fillRect/>
          </a:stretch>
        </p:blipFill>
        <p:spPr>
          <a:xfrm>
            <a:off x="-96688" y="-77492"/>
            <a:ext cx="820216" cy="7034884"/>
          </a:xfrm>
          <a:prstGeom prst="rect">
            <a:avLst/>
          </a:prstGeom>
        </p:spPr>
      </p:pic>
      <p:sp>
        <p:nvSpPr>
          <p:cNvPr id="6" name="Picture Placeholder 4">
            <a:extLst>
              <a:ext uri="{FF2B5EF4-FFF2-40B4-BE49-F238E27FC236}">
                <a16:creationId xmlns:a16="http://schemas.microsoft.com/office/drawing/2014/main" id="{3C6D10E9-6EE3-B841-9197-91A3D9F07BA8}"/>
              </a:ext>
            </a:extLst>
          </p:cNvPr>
          <p:cNvSpPr>
            <a:spLocks noGrp="1"/>
          </p:cNvSpPr>
          <p:nvPr>
            <p:ph type="pic" sz="quarter" idx="13"/>
          </p:nvPr>
        </p:nvSpPr>
        <p:spPr>
          <a:xfrm>
            <a:off x="824600" y="89379"/>
            <a:ext cx="2476307" cy="3187831"/>
          </a:xfrm>
        </p:spPr>
        <p:txBody>
          <a:bodyPr/>
          <a:lstStyle/>
          <a:p>
            <a:r>
              <a:rPr lang="en-US"/>
              <a:t>Click icon to add picture</a:t>
            </a:r>
          </a:p>
        </p:txBody>
      </p:sp>
      <p:sp>
        <p:nvSpPr>
          <p:cNvPr id="8" name="Picture Placeholder 4">
            <a:extLst>
              <a:ext uri="{FF2B5EF4-FFF2-40B4-BE49-F238E27FC236}">
                <a16:creationId xmlns:a16="http://schemas.microsoft.com/office/drawing/2014/main" id="{6CE3CA61-9AB0-1F47-AA92-81BBBB6F6AEB}"/>
              </a:ext>
            </a:extLst>
          </p:cNvPr>
          <p:cNvSpPr>
            <a:spLocks noGrp="1"/>
          </p:cNvSpPr>
          <p:nvPr>
            <p:ph type="pic" sz="quarter" idx="15"/>
          </p:nvPr>
        </p:nvSpPr>
        <p:spPr>
          <a:xfrm>
            <a:off x="3547121" y="89379"/>
            <a:ext cx="2476307" cy="3187831"/>
          </a:xfrm>
        </p:spPr>
        <p:txBody>
          <a:bodyPr/>
          <a:lstStyle/>
          <a:p>
            <a:r>
              <a:rPr lang="en-US"/>
              <a:t>Click icon to add picture</a:t>
            </a:r>
          </a:p>
        </p:txBody>
      </p:sp>
      <p:sp>
        <p:nvSpPr>
          <p:cNvPr id="10" name="Picture Placeholder 4">
            <a:extLst>
              <a:ext uri="{FF2B5EF4-FFF2-40B4-BE49-F238E27FC236}">
                <a16:creationId xmlns:a16="http://schemas.microsoft.com/office/drawing/2014/main" id="{F96B4568-62F5-9146-BDC2-FAF5EB6960B9}"/>
              </a:ext>
            </a:extLst>
          </p:cNvPr>
          <p:cNvSpPr>
            <a:spLocks noGrp="1"/>
          </p:cNvSpPr>
          <p:nvPr>
            <p:ph type="pic" sz="quarter" idx="17"/>
          </p:nvPr>
        </p:nvSpPr>
        <p:spPr>
          <a:xfrm>
            <a:off x="6269644" y="97154"/>
            <a:ext cx="2476307" cy="3187831"/>
          </a:xfrm>
        </p:spPr>
        <p:txBody>
          <a:bodyPr/>
          <a:lstStyle/>
          <a:p>
            <a:r>
              <a:rPr lang="en-US"/>
              <a:t>Click icon to add picture</a:t>
            </a:r>
          </a:p>
        </p:txBody>
      </p:sp>
      <p:sp>
        <p:nvSpPr>
          <p:cNvPr id="12" name="Picture Placeholder 4">
            <a:extLst>
              <a:ext uri="{FF2B5EF4-FFF2-40B4-BE49-F238E27FC236}">
                <a16:creationId xmlns:a16="http://schemas.microsoft.com/office/drawing/2014/main" id="{5A35C9EB-5341-CF4E-A616-7ED981EF8CD4}"/>
              </a:ext>
            </a:extLst>
          </p:cNvPr>
          <p:cNvSpPr>
            <a:spLocks noGrp="1"/>
          </p:cNvSpPr>
          <p:nvPr>
            <p:ph type="pic" sz="quarter" idx="19"/>
          </p:nvPr>
        </p:nvSpPr>
        <p:spPr>
          <a:xfrm>
            <a:off x="8992165" y="97154"/>
            <a:ext cx="2476307" cy="3187831"/>
          </a:xfrm>
        </p:spPr>
        <p:txBody>
          <a:bodyPr/>
          <a:lstStyle/>
          <a:p>
            <a:r>
              <a:rPr lang="en-US"/>
              <a:t>Click icon to add picture</a:t>
            </a:r>
          </a:p>
        </p:txBody>
      </p:sp>
      <p:sp>
        <p:nvSpPr>
          <p:cNvPr id="14" name="Picture Placeholder 4">
            <a:extLst>
              <a:ext uri="{FF2B5EF4-FFF2-40B4-BE49-F238E27FC236}">
                <a16:creationId xmlns:a16="http://schemas.microsoft.com/office/drawing/2014/main" id="{0DB23B40-DC02-1844-B97E-3A4ED49B7545}"/>
              </a:ext>
            </a:extLst>
          </p:cNvPr>
          <p:cNvSpPr>
            <a:spLocks noGrp="1"/>
          </p:cNvSpPr>
          <p:nvPr>
            <p:ph type="pic" sz="quarter" idx="21"/>
          </p:nvPr>
        </p:nvSpPr>
        <p:spPr>
          <a:xfrm>
            <a:off x="824600" y="3525871"/>
            <a:ext cx="2476307" cy="3187831"/>
          </a:xfrm>
        </p:spPr>
        <p:txBody>
          <a:bodyPr/>
          <a:lstStyle/>
          <a:p>
            <a:r>
              <a:rPr lang="en-US"/>
              <a:t>Click icon to add picture</a:t>
            </a:r>
          </a:p>
        </p:txBody>
      </p:sp>
      <p:sp>
        <p:nvSpPr>
          <p:cNvPr id="15" name="Picture Placeholder 4">
            <a:extLst>
              <a:ext uri="{FF2B5EF4-FFF2-40B4-BE49-F238E27FC236}">
                <a16:creationId xmlns:a16="http://schemas.microsoft.com/office/drawing/2014/main" id="{10C9F1FB-7D08-2147-93D0-A8B8E353616D}"/>
              </a:ext>
            </a:extLst>
          </p:cNvPr>
          <p:cNvSpPr>
            <a:spLocks noGrp="1"/>
          </p:cNvSpPr>
          <p:nvPr>
            <p:ph type="pic" sz="quarter" idx="22"/>
          </p:nvPr>
        </p:nvSpPr>
        <p:spPr>
          <a:xfrm>
            <a:off x="3547121" y="3525871"/>
            <a:ext cx="2476307" cy="3187831"/>
          </a:xfrm>
        </p:spPr>
        <p:txBody>
          <a:bodyPr/>
          <a:lstStyle/>
          <a:p>
            <a:r>
              <a:rPr lang="en-US"/>
              <a:t>Click icon to add picture</a:t>
            </a:r>
          </a:p>
        </p:txBody>
      </p:sp>
      <p:sp>
        <p:nvSpPr>
          <p:cNvPr id="16" name="Picture Placeholder 4">
            <a:extLst>
              <a:ext uri="{FF2B5EF4-FFF2-40B4-BE49-F238E27FC236}">
                <a16:creationId xmlns:a16="http://schemas.microsoft.com/office/drawing/2014/main" id="{47A7D6CB-4D13-8944-A494-DAB5A96E0DF3}"/>
              </a:ext>
            </a:extLst>
          </p:cNvPr>
          <p:cNvSpPr>
            <a:spLocks noGrp="1"/>
          </p:cNvSpPr>
          <p:nvPr>
            <p:ph type="pic" sz="quarter" idx="23"/>
          </p:nvPr>
        </p:nvSpPr>
        <p:spPr>
          <a:xfrm>
            <a:off x="6269644" y="3533646"/>
            <a:ext cx="2476307" cy="3187831"/>
          </a:xfrm>
        </p:spPr>
        <p:txBody>
          <a:bodyPr/>
          <a:lstStyle/>
          <a:p>
            <a:r>
              <a:rPr lang="en-US"/>
              <a:t>Click icon to add picture</a:t>
            </a:r>
          </a:p>
        </p:txBody>
      </p:sp>
      <p:sp>
        <p:nvSpPr>
          <p:cNvPr id="17" name="Picture Placeholder 4">
            <a:extLst>
              <a:ext uri="{FF2B5EF4-FFF2-40B4-BE49-F238E27FC236}">
                <a16:creationId xmlns:a16="http://schemas.microsoft.com/office/drawing/2014/main" id="{C0004D5F-4CEF-574F-8090-15FB2104F2CE}"/>
              </a:ext>
            </a:extLst>
          </p:cNvPr>
          <p:cNvSpPr>
            <a:spLocks noGrp="1"/>
          </p:cNvSpPr>
          <p:nvPr>
            <p:ph type="pic" sz="quarter" idx="24"/>
          </p:nvPr>
        </p:nvSpPr>
        <p:spPr>
          <a:xfrm>
            <a:off x="8992165" y="3533646"/>
            <a:ext cx="2476307" cy="3187831"/>
          </a:xfrm>
        </p:spPr>
        <p:txBody>
          <a:bodyPr/>
          <a:lstStyle/>
          <a:p>
            <a:r>
              <a:rPr lang="en-US"/>
              <a:t>Click icon to add picture</a:t>
            </a:r>
          </a:p>
        </p:txBody>
      </p:sp>
    </p:spTree>
    <p:extLst>
      <p:ext uri="{BB962C8B-B14F-4D97-AF65-F5344CB8AC3E}">
        <p14:creationId xmlns:p14="http://schemas.microsoft.com/office/powerpoint/2010/main" val="36591919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AEFC107-8DE8-E142-960D-90B12A1FF85A}"/>
              </a:ext>
            </a:extLst>
          </p:cNvPr>
          <p:cNvPicPr>
            <a:picLocks noChangeAspect="1"/>
          </p:cNvPicPr>
          <p:nvPr userDrawn="1"/>
        </p:nvPicPr>
        <p:blipFill>
          <a:blip r:embed="rId2"/>
          <a:stretch>
            <a:fillRect/>
          </a:stretch>
        </p:blipFill>
        <p:spPr>
          <a:xfrm flipH="1">
            <a:off x="-96688" y="0"/>
            <a:ext cx="12385376" cy="7034884"/>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737583" y="1228241"/>
            <a:ext cx="10716836" cy="4686080"/>
          </a:xfrm>
        </p:spPr>
        <p:txBody>
          <a:bodyPr anchor="ctr" anchorCtr="0"/>
          <a:lstStyle>
            <a:lvl1pPr algn="l">
              <a:defRPr sz="2250">
                <a:solidFill>
                  <a:schemeClr val="bg1"/>
                </a:solidFill>
              </a:defRPr>
            </a:lvl1pPr>
          </a:lstStyle>
          <a:p>
            <a:r>
              <a:rPr lang="en-US" dirty="0"/>
              <a:t>Thank You</a:t>
            </a:r>
          </a:p>
        </p:txBody>
      </p:sp>
      <p:pic>
        <p:nvPicPr>
          <p:cNvPr id="5" name="Picture 4">
            <a:extLst>
              <a:ext uri="{FF2B5EF4-FFF2-40B4-BE49-F238E27FC236}">
                <a16:creationId xmlns:a16="http://schemas.microsoft.com/office/drawing/2014/main" id="{287ECAF1-E2AE-C746-8AEF-B5BA124EB4A2}"/>
              </a:ext>
            </a:extLst>
          </p:cNvPr>
          <p:cNvPicPr>
            <a:picLocks noChangeAspect="1"/>
          </p:cNvPicPr>
          <p:nvPr userDrawn="1"/>
        </p:nvPicPr>
        <p:blipFill>
          <a:blip r:embed="rId3"/>
          <a:stretch>
            <a:fillRect/>
          </a:stretch>
        </p:blipFill>
        <p:spPr>
          <a:xfrm>
            <a:off x="479376" y="476672"/>
            <a:ext cx="1981200" cy="711200"/>
          </a:xfrm>
          <a:prstGeom prst="rect">
            <a:avLst/>
          </a:prstGeom>
        </p:spPr>
      </p:pic>
      <p:sp>
        <p:nvSpPr>
          <p:cNvPr id="14" name="Title 1">
            <a:extLst>
              <a:ext uri="{FF2B5EF4-FFF2-40B4-BE49-F238E27FC236}">
                <a16:creationId xmlns:a16="http://schemas.microsoft.com/office/drawing/2014/main" id="{AE54DCDB-B39F-AD42-AB5A-CAB7B8977B0A}"/>
              </a:ext>
            </a:extLst>
          </p:cNvPr>
          <p:cNvSpPr txBox="1">
            <a:spLocks/>
          </p:cNvSpPr>
          <p:nvPr userDrawn="1"/>
        </p:nvSpPr>
        <p:spPr>
          <a:xfrm>
            <a:off x="732450" y="6028176"/>
            <a:ext cx="6984777" cy="432048"/>
          </a:xfrm>
          <a:prstGeom prst="rect">
            <a:avLst/>
          </a:prstGeom>
        </p:spPr>
        <p:txBody>
          <a:bodyPr vert="horz" lIns="67500" tIns="0" rIns="68580" bIns="0" rtlCol="0" anchor="ctr" anchorCtr="0">
            <a:noAutofit/>
          </a:bodyPr>
          <a:lstStyle>
            <a:lvl1pPr algn="l" defTabSz="914400" rtl="0" eaLnBrk="1" latinLnBrk="0" hangingPunct="1">
              <a:lnSpc>
                <a:spcPct val="90000"/>
              </a:lnSpc>
              <a:spcBef>
                <a:spcPct val="0"/>
              </a:spcBef>
              <a:buNone/>
              <a:defRPr sz="4000" b="0" kern="1200">
                <a:solidFill>
                  <a:schemeClr val="bg1"/>
                </a:solidFill>
                <a:latin typeface="+mj-lt"/>
                <a:ea typeface="+mj-ea"/>
                <a:cs typeface="+mj-cs"/>
              </a:defRPr>
            </a:lvl1pPr>
          </a:lstStyle>
          <a:p>
            <a:pPr lvl="0" algn="l"/>
            <a:r>
              <a:rPr lang="en-US" sz="900" dirty="0"/>
              <a:t>Making Sense of Changing Seas</a:t>
            </a:r>
          </a:p>
        </p:txBody>
      </p:sp>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6240016" y="616058"/>
            <a:ext cx="5222829" cy="571814"/>
          </a:xfrm>
        </p:spPr>
        <p:txBody>
          <a:bodyPr>
            <a:noAutofit/>
          </a:bodyPr>
          <a:lstStyle>
            <a:lvl1pPr marL="0" indent="0" algn="r">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Insert Department If Required</a:t>
            </a:r>
          </a:p>
        </p:txBody>
      </p:sp>
      <p:cxnSp>
        <p:nvCxnSpPr>
          <p:cNvPr id="8" name="Straight Connector 7">
            <a:extLst>
              <a:ext uri="{FF2B5EF4-FFF2-40B4-BE49-F238E27FC236}">
                <a16:creationId xmlns:a16="http://schemas.microsoft.com/office/drawing/2014/main" id="{F89F3560-1A44-CA40-B28B-F7376EDAD5C4}"/>
              </a:ext>
            </a:extLst>
          </p:cNvPr>
          <p:cNvCxnSpPr>
            <a:cxnSpLocks/>
          </p:cNvCxnSpPr>
          <p:nvPr userDrawn="1"/>
        </p:nvCxnSpPr>
        <p:spPr>
          <a:xfrm>
            <a:off x="737583" y="6453336"/>
            <a:ext cx="107252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5BD810A-ACB6-7244-9256-ED2E3B019BCC}"/>
              </a:ext>
            </a:extLst>
          </p:cNvPr>
          <p:cNvPicPr>
            <a:picLocks noChangeAspect="1"/>
          </p:cNvPicPr>
          <p:nvPr userDrawn="1"/>
        </p:nvPicPr>
        <p:blipFill>
          <a:blip r:embed="rId4"/>
          <a:stretch>
            <a:fillRect/>
          </a:stretch>
        </p:blipFill>
        <p:spPr>
          <a:xfrm>
            <a:off x="9411306" y="6135143"/>
            <a:ext cx="2043383" cy="204338"/>
          </a:xfrm>
          <a:prstGeom prst="rect">
            <a:avLst/>
          </a:prstGeom>
        </p:spPr>
      </p:pic>
      <p:pic>
        <p:nvPicPr>
          <p:cNvPr id="3" name="Picture 2">
            <a:extLst>
              <a:ext uri="{FF2B5EF4-FFF2-40B4-BE49-F238E27FC236}">
                <a16:creationId xmlns:a16="http://schemas.microsoft.com/office/drawing/2014/main" id="{29810BC7-F43E-F144-80A6-9DC2BB558441}"/>
              </a:ext>
            </a:extLst>
          </p:cNvPr>
          <p:cNvPicPr>
            <a:picLocks noChangeAspect="1"/>
          </p:cNvPicPr>
          <p:nvPr userDrawn="1"/>
        </p:nvPicPr>
        <p:blipFill>
          <a:blip r:embed="rId5"/>
          <a:stretch>
            <a:fillRect/>
          </a:stretch>
        </p:blipFill>
        <p:spPr>
          <a:xfrm>
            <a:off x="839416" y="6548461"/>
            <a:ext cx="660400" cy="114300"/>
          </a:xfrm>
          <a:prstGeom prst="rect">
            <a:avLst/>
          </a:prstGeom>
        </p:spPr>
      </p:pic>
    </p:spTree>
    <p:extLst>
      <p:ext uri="{BB962C8B-B14F-4D97-AF65-F5344CB8AC3E}">
        <p14:creationId xmlns:p14="http://schemas.microsoft.com/office/powerpoint/2010/main" val="7184633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Open Slide - Title Only - Pic 01">
    <p:spTree>
      <p:nvGrpSpPr>
        <p:cNvPr id="1" name=""/>
        <p:cNvGrpSpPr/>
        <p:nvPr/>
      </p:nvGrpSpPr>
      <p:grpSpPr>
        <a:xfrm>
          <a:off x="0" y="0"/>
          <a:ext cx="0" cy="0"/>
          <a:chOff x="0" y="0"/>
          <a:chExt cx="0" cy="0"/>
        </a:xfrm>
      </p:grpSpPr>
      <p:pic>
        <p:nvPicPr>
          <p:cNvPr id="2" name="PICTURE" descr="A boat in the ocean&#10;&#10;AI-generated content may be incorrect.">
            <a:extLst>
              <a:ext uri="{FF2B5EF4-FFF2-40B4-BE49-F238E27FC236}">
                <a16:creationId xmlns:a16="http://schemas.microsoft.com/office/drawing/2014/main" id="{F7BEC3B9-DD72-D462-032F-A3A25DA2BA2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5712" y="0"/>
            <a:ext cx="12217712" cy="6858000"/>
          </a:xfrm>
          <a:prstGeom prst="rect">
            <a:avLst/>
          </a:prstGeom>
        </p:spPr>
      </p:pic>
      <p:sp>
        <p:nvSpPr>
          <p:cNvPr id="3" name="PICTURE PLACEHOLDER">
            <a:extLst>
              <a:ext uri="{FF2B5EF4-FFF2-40B4-BE49-F238E27FC236}">
                <a16:creationId xmlns:a16="http://schemas.microsoft.com/office/drawing/2014/main" id="{93C2824E-2B9D-380B-83C9-2E9BB9491EBA}"/>
              </a:ext>
            </a:extLst>
          </p:cNvPr>
          <p:cNvSpPr>
            <a:spLocks noGrp="1"/>
          </p:cNvSpPr>
          <p:nvPr>
            <p:ph type="pic" sz="quarter" idx="15" hasCustomPrompt="1"/>
          </p:nvPr>
        </p:nvSpPr>
        <p:spPr>
          <a:xfrm>
            <a:off x="-25712" y="4665"/>
            <a:ext cx="12217712" cy="6858000"/>
          </a:xfrm>
        </p:spPr>
        <p:txBody>
          <a:bodyPr/>
          <a:lstStyle/>
          <a:p>
            <a:r>
              <a:rPr lang="en-US" dirty="0"/>
              <a:t>Click Picture then go to ‘Insert &gt; Pictures’ to Change it.</a:t>
            </a:r>
          </a:p>
        </p:txBody>
      </p:sp>
      <p:pic>
        <p:nvPicPr>
          <p:cNvPr id="13" name="LOGO" descr="A black background with white text&#10;&#10;AI-generated content may be incorrect.">
            <a:extLst>
              <a:ext uri="{FF2B5EF4-FFF2-40B4-BE49-F238E27FC236}">
                <a16:creationId xmlns:a16="http://schemas.microsoft.com/office/drawing/2014/main" id="{8E7D1FCE-3413-C266-7230-62368DF99465}"/>
              </a:ext>
            </a:extLst>
          </p:cNvPr>
          <p:cNvPicPr>
            <a:picLocks noChangeAspect="1"/>
          </p:cNvPicPr>
          <p:nvPr userDrawn="1"/>
        </p:nvPicPr>
        <p:blipFill>
          <a:blip r:embed="rId3"/>
          <a:stretch>
            <a:fillRect/>
          </a:stretch>
        </p:blipFill>
        <p:spPr>
          <a:xfrm>
            <a:off x="1236000" y="4437112"/>
            <a:ext cx="1173070" cy="389163"/>
          </a:xfrm>
          <a:prstGeom prst="rect">
            <a:avLst/>
          </a:prstGeom>
        </p:spPr>
      </p:pic>
      <p:sp>
        <p:nvSpPr>
          <p:cNvPr id="16" name="LOGO PLACEHOLDER">
            <a:extLst>
              <a:ext uri="{FF2B5EF4-FFF2-40B4-BE49-F238E27FC236}">
                <a16:creationId xmlns:a16="http://schemas.microsoft.com/office/drawing/2014/main" id="{A2B533B1-5D3E-572D-CD20-A1F32F65B40C}"/>
              </a:ext>
            </a:extLst>
          </p:cNvPr>
          <p:cNvSpPr>
            <a:spLocks noGrp="1"/>
          </p:cNvSpPr>
          <p:nvPr>
            <p:ph type="pic" sz="quarter" idx="16"/>
          </p:nvPr>
        </p:nvSpPr>
        <p:spPr>
          <a:xfrm>
            <a:off x="1236001" y="4437112"/>
            <a:ext cx="1173070" cy="389163"/>
          </a:xfrm>
        </p:spPr>
        <p:txBody>
          <a:bodyPr/>
          <a:lstStyle>
            <a:lvl1pPr marL="0" indent="0">
              <a:buNone/>
              <a:defRPr/>
            </a:lvl1pPr>
          </a:lstStyle>
          <a:p>
            <a:r>
              <a:rPr lang="en-US"/>
              <a:t>Click icon to add picture</a:t>
            </a:r>
            <a:endParaRPr lang="en-US" dirty="0"/>
          </a:p>
        </p:txBody>
      </p:sp>
      <p:sp>
        <p:nvSpPr>
          <p:cNvPr id="4" name="TITLE PLACEHOLDER">
            <a:extLst>
              <a:ext uri="{FF2B5EF4-FFF2-40B4-BE49-F238E27FC236}">
                <a16:creationId xmlns:a16="http://schemas.microsoft.com/office/drawing/2014/main" id="{82972518-595C-B91B-2E3B-A8DE7E7F3B60}"/>
              </a:ext>
            </a:extLst>
          </p:cNvPr>
          <p:cNvSpPr>
            <a:spLocks noGrp="1"/>
          </p:cNvSpPr>
          <p:nvPr>
            <p:ph type="ctrTitle" hasCustomPrompt="1"/>
          </p:nvPr>
        </p:nvSpPr>
        <p:spPr>
          <a:xfrm>
            <a:off x="1236000" y="1484784"/>
            <a:ext cx="7164256" cy="2880000"/>
          </a:xfrm>
        </p:spPr>
        <p:txBody>
          <a:bodyPr anchor="ctr"/>
          <a:lstStyle>
            <a:lvl1pPr marL="0" indent="0" algn="l">
              <a:defRPr sz="4000">
                <a:solidFill>
                  <a:schemeClr val="bg1"/>
                </a:solidFill>
              </a:defRPr>
            </a:lvl1pPr>
          </a:lstStyle>
          <a:p>
            <a:r>
              <a:rPr lang="en-US" dirty="0"/>
              <a:t>Presentation title</a:t>
            </a:r>
          </a:p>
        </p:txBody>
      </p:sp>
      <p:sp>
        <p:nvSpPr>
          <p:cNvPr id="11" name="outline" hidden="1">
            <a:extLst>
              <a:ext uri="{FF2B5EF4-FFF2-40B4-BE49-F238E27FC236}">
                <a16:creationId xmlns:a16="http://schemas.microsoft.com/office/drawing/2014/main" id="{D500D423-16A1-B8A4-6695-B77F023EC3E5}"/>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40835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Section Title - Blue - Pic L">
    <p:spTree>
      <p:nvGrpSpPr>
        <p:cNvPr id="1" name=""/>
        <p:cNvGrpSpPr/>
        <p:nvPr/>
      </p:nvGrpSpPr>
      <p:grpSpPr>
        <a:xfrm>
          <a:off x="0" y="0"/>
          <a:ext cx="0" cy="0"/>
          <a:chOff x="0" y="0"/>
          <a:chExt cx="0" cy="0"/>
        </a:xfrm>
      </p:grpSpPr>
      <p:pic>
        <p:nvPicPr>
          <p:cNvPr id="8" name="PICTURE" descr="A surface of water with sunlight shining through&#10;&#10;AI-generated content may be incorrect.">
            <a:extLst>
              <a:ext uri="{FF2B5EF4-FFF2-40B4-BE49-F238E27FC236}">
                <a16:creationId xmlns:a16="http://schemas.microsoft.com/office/drawing/2014/main" id="{22B32DDB-6654-36DE-5D44-E1CF364C49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51294" y="0"/>
            <a:ext cx="7640706" cy="6858000"/>
          </a:xfrm>
          <a:prstGeom prst="rect">
            <a:avLst/>
          </a:prstGeom>
        </p:spPr>
      </p:pic>
      <p:sp>
        <p:nvSpPr>
          <p:cNvPr id="10" name="PICTURE PLACEHOLDER">
            <a:extLst>
              <a:ext uri="{FF2B5EF4-FFF2-40B4-BE49-F238E27FC236}">
                <a16:creationId xmlns:a16="http://schemas.microsoft.com/office/drawing/2014/main" id="{3E80B6C6-EBAC-D049-87DD-0F283FDDD2E0}"/>
              </a:ext>
            </a:extLst>
          </p:cNvPr>
          <p:cNvSpPr>
            <a:spLocks noGrp="1"/>
          </p:cNvSpPr>
          <p:nvPr>
            <p:ph type="pic" sz="quarter" idx="17"/>
          </p:nvPr>
        </p:nvSpPr>
        <p:spPr>
          <a:xfrm>
            <a:off x="8399463" y="0"/>
            <a:ext cx="3792537" cy="6858000"/>
          </a:xfrm>
        </p:spPr>
        <p:txBody>
          <a:bodyPr/>
          <a:lstStyle/>
          <a:p>
            <a:r>
              <a:rPr lang="en-US"/>
              <a:t>Click icon to add picture</a:t>
            </a:r>
          </a:p>
        </p:txBody>
      </p:sp>
      <p:sp>
        <p:nvSpPr>
          <p:cNvPr id="2" name="BLUE BACKGROUND">
            <a:extLst>
              <a:ext uri="{FF2B5EF4-FFF2-40B4-BE49-F238E27FC236}">
                <a16:creationId xmlns:a16="http://schemas.microsoft.com/office/drawing/2014/main" id="{C82B2704-8165-5BAA-20DC-70893D629538}"/>
              </a:ext>
            </a:extLst>
          </p:cNvPr>
          <p:cNvSpPr/>
          <p:nvPr userDrawn="1"/>
        </p:nvSpPr>
        <p:spPr>
          <a:xfrm>
            <a:off x="0" y="0"/>
            <a:ext cx="8400256"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LOGO">
            <a:extLst>
              <a:ext uri="{FF2B5EF4-FFF2-40B4-BE49-F238E27FC236}">
                <a16:creationId xmlns:a16="http://schemas.microsoft.com/office/drawing/2014/main" id="{7CD3EA21-BC3E-B6A5-F599-FAE2BAEE5604}"/>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4" name="TITLE PLACEHOLDER">
            <a:extLst>
              <a:ext uri="{FF2B5EF4-FFF2-40B4-BE49-F238E27FC236}">
                <a16:creationId xmlns:a16="http://schemas.microsoft.com/office/drawing/2014/main" id="{B44C5A4D-A008-4E62-23D0-F98168E7C6CA}"/>
              </a:ext>
            </a:extLst>
          </p:cNvPr>
          <p:cNvSpPr>
            <a:spLocks noGrp="1"/>
          </p:cNvSpPr>
          <p:nvPr>
            <p:ph type="ctrTitle" hasCustomPrompt="1"/>
          </p:nvPr>
        </p:nvSpPr>
        <p:spPr>
          <a:xfrm>
            <a:off x="360000" y="1484784"/>
            <a:ext cx="8040256" cy="2880000"/>
          </a:xfrm>
        </p:spPr>
        <p:txBody>
          <a:bodyPr anchor="ctr"/>
          <a:lstStyle>
            <a:lvl1pPr marL="0" indent="0" algn="l">
              <a:defRPr sz="3000">
                <a:solidFill>
                  <a:schemeClr val="bg1"/>
                </a:solidFill>
              </a:defRPr>
            </a:lvl1pPr>
          </a:lstStyle>
          <a:p>
            <a:r>
              <a:rPr lang="en-US" dirty="0"/>
              <a:t>Section title</a:t>
            </a:r>
          </a:p>
        </p:txBody>
      </p:sp>
      <p:sp>
        <p:nvSpPr>
          <p:cNvPr id="5" name="outline" hidden="1">
            <a:extLst>
              <a:ext uri="{FF2B5EF4-FFF2-40B4-BE49-F238E27FC236}">
                <a16:creationId xmlns:a16="http://schemas.microsoft.com/office/drawing/2014/main" id="{153C8E3A-3FEE-DB3D-491B-2AE5EBB16E39}"/>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0244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08 One Column Text LRG - One Pic">
    <p:spTree>
      <p:nvGrpSpPr>
        <p:cNvPr id="1" name=""/>
        <p:cNvGrpSpPr/>
        <p:nvPr/>
      </p:nvGrpSpPr>
      <p:grpSpPr>
        <a:xfrm>
          <a:off x="0" y="0"/>
          <a:ext cx="0" cy="0"/>
          <a:chOff x="0" y="0"/>
          <a:chExt cx="0" cy="0"/>
        </a:xfrm>
      </p:grpSpPr>
      <p:pic>
        <p:nvPicPr>
          <p:cNvPr id="3" name="LOGO">
            <a:extLst>
              <a:ext uri="{FF2B5EF4-FFF2-40B4-BE49-F238E27FC236}">
                <a16:creationId xmlns:a16="http://schemas.microsoft.com/office/drawing/2014/main" id="{D3C23E00-E99B-37FC-3874-83415667A7B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4" name="PICTURE PLACEHOLDER">
            <a:extLst>
              <a:ext uri="{FF2B5EF4-FFF2-40B4-BE49-F238E27FC236}">
                <a16:creationId xmlns:a16="http://schemas.microsoft.com/office/drawing/2014/main" id="{55E5B4E1-045F-816E-7DCD-445A7F4BE083}"/>
              </a:ext>
            </a:extLst>
          </p:cNvPr>
          <p:cNvSpPr>
            <a:spLocks noGrp="1"/>
          </p:cNvSpPr>
          <p:nvPr>
            <p:ph type="pic" sz="quarter" idx="13"/>
          </p:nvPr>
        </p:nvSpPr>
        <p:spPr>
          <a:xfrm>
            <a:off x="6156588" y="1440000"/>
            <a:ext cx="5675414" cy="4806128"/>
          </a:xfrm>
        </p:spPr>
        <p:txBody>
          <a:bodyPr lIns="90000" anchor="ctr"/>
          <a:lstStyle>
            <a:lvl1pPr algn="ctr">
              <a:buNone/>
              <a:defRPr/>
            </a:lvl1pPr>
          </a:lstStyle>
          <a:p>
            <a:r>
              <a:rPr lang="en-US"/>
              <a:t>Click icon to add picture</a:t>
            </a:r>
            <a:endParaRPr lang="en-US" dirty="0"/>
          </a:p>
        </p:txBody>
      </p:sp>
      <p:sp>
        <p:nvSpPr>
          <p:cNvPr id="8" name="TEXT PLACEHOLDER">
            <a:extLst>
              <a:ext uri="{FF2B5EF4-FFF2-40B4-BE49-F238E27FC236}">
                <a16:creationId xmlns:a16="http://schemas.microsoft.com/office/drawing/2014/main" id="{A5F391F6-3C0C-A3CE-CA8A-C4A86096F873}"/>
              </a:ext>
            </a:extLst>
          </p:cNvPr>
          <p:cNvSpPr>
            <a:spLocks noGrp="1"/>
          </p:cNvSpPr>
          <p:nvPr>
            <p:ph type="body" sz="quarter" idx="12"/>
          </p:nvPr>
        </p:nvSpPr>
        <p:spPr>
          <a:xfrm>
            <a:off x="359999" y="1440000"/>
            <a:ext cx="5675413" cy="4806128"/>
          </a:xfrm>
        </p:spPr>
        <p:txBody>
          <a:bodyPr lIns="90000">
            <a:normAutofit/>
          </a:bodyPr>
          <a:lstStyle>
            <a:lvl1pPr>
              <a:defRPr sz="2000">
                <a:solidFill>
                  <a:schemeClr val="tx1"/>
                </a:solidFill>
              </a:defRPr>
            </a:lvl1pPr>
            <a:lvl2pPr>
              <a:defRPr sz="2000" baseline="0">
                <a:solidFill>
                  <a:schemeClr val="tx1"/>
                </a:solidFill>
              </a:defRPr>
            </a:lvl2pPr>
            <a:lvl3pPr>
              <a:defRPr sz="2000" baseline="0">
                <a:solidFill>
                  <a:schemeClr val="tx1"/>
                </a:solidFill>
                <a:latin typeface="+mn-lt"/>
              </a:defRPr>
            </a:lvl3pPr>
            <a:lvl4pPr>
              <a:defRPr sz="2000" baseline="0">
                <a:solidFill>
                  <a:schemeClr val="tx1"/>
                </a:solidFill>
              </a:defRPr>
            </a:lvl4pPr>
            <a:lvl5pPr>
              <a:defRPr sz="20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BLUE RECTANGLE">
            <a:extLst>
              <a:ext uri="{FF2B5EF4-FFF2-40B4-BE49-F238E27FC236}">
                <a16:creationId xmlns:a16="http://schemas.microsoft.com/office/drawing/2014/main" id="{95D99271-14C6-3E8C-D0C2-B7C5A2C24624}"/>
              </a:ext>
            </a:extLst>
          </p:cNvPr>
          <p:cNvSpPr/>
          <p:nvPr userDrawn="1"/>
        </p:nvSpPr>
        <p:spPr>
          <a:xfrm>
            <a:off x="0" y="0"/>
            <a:ext cx="12192000" cy="120556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PLACEHOLDER">
            <a:extLst>
              <a:ext uri="{FF2B5EF4-FFF2-40B4-BE49-F238E27FC236}">
                <a16:creationId xmlns:a16="http://schemas.microsoft.com/office/drawing/2014/main" id="{788A7A67-9D02-BFBE-D5AB-311FB981B80D}"/>
              </a:ext>
            </a:extLst>
          </p:cNvPr>
          <p:cNvSpPr>
            <a:spLocks noGrp="1"/>
          </p:cNvSpPr>
          <p:nvPr>
            <p:ph type="title" hasCustomPrompt="1"/>
          </p:nvPr>
        </p:nvSpPr>
        <p:spPr>
          <a:xfrm>
            <a:off x="357817" y="129609"/>
            <a:ext cx="11527664" cy="946348"/>
          </a:xfrm>
        </p:spPr>
        <p:txBody>
          <a:bodyPr anchor="ctr" anchorCtr="0"/>
          <a:lstStyle>
            <a:lvl1pPr algn="l">
              <a:defRPr sz="2400">
                <a:solidFill>
                  <a:schemeClr val="bg1"/>
                </a:solidFill>
              </a:defRPr>
            </a:lvl1pPr>
          </a:lstStyle>
          <a:p>
            <a:r>
              <a:rPr lang="en-US" dirty="0"/>
              <a:t>title</a:t>
            </a:r>
          </a:p>
        </p:txBody>
      </p:sp>
    </p:spTree>
    <p:extLst>
      <p:ext uri="{BB962C8B-B14F-4D97-AF65-F5344CB8AC3E}">
        <p14:creationId xmlns:p14="http://schemas.microsoft.com/office/powerpoint/2010/main" val="3819449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 Pi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1188000"/>
            <a:ext cx="12600000" cy="567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2" name="Picture Placeholder 11" title="INSERT IMAGE">
            <a:extLst>
              <a:ext uri="{FF2B5EF4-FFF2-40B4-BE49-F238E27FC236}">
                <a16:creationId xmlns:a16="http://schemas.microsoft.com/office/drawing/2014/main" id="{E9205775-B16D-3975-67EF-55ECC3C7F6EB}"/>
              </a:ext>
            </a:extLst>
          </p:cNvPr>
          <p:cNvSpPr>
            <a:spLocks noGrp="1"/>
          </p:cNvSpPr>
          <p:nvPr>
            <p:ph type="pic" sz="quarter" idx="13"/>
          </p:nvPr>
        </p:nvSpPr>
        <p:spPr>
          <a:xfrm>
            <a:off x="-204000" y="1188000"/>
            <a:ext cx="12600000" cy="5670000"/>
          </a:xfrm>
          <a:solidFill>
            <a:schemeClr val="accent1"/>
          </a:solidFill>
        </p:spPr>
        <p:txBody>
          <a:bodyPr lIns="90000" rIns="90000" anchor="ctr" anchorCtr="0">
            <a:noAutofit/>
          </a:bodyPr>
          <a:lstStyle>
            <a:lvl1pPr algn="ctr">
              <a:buNone/>
              <a:defRPr>
                <a:solidFill>
                  <a:schemeClr val="bg1"/>
                </a:solidFill>
              </a:defRPr>
            </a:lvl1pPr>
          </a:lstStyle>
          <a:p>
            <a:r>
              <a:rPr lang="en-US"/>
              <a:t>Click icon to add picture</a:t>
            </a:r>
            <a:endParaRPr lang="en-US" dirty="0"/>
          </a:p>
        </p:txBody>
      </p:sp>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ctr">
              <a:defRPr sz="3000">
                <a:solidFill>
                  <a:schemeClr val="bg1"/>
                </a:solidFill>
                <a:highlight>
                  <a:srgbClr val="000000"/>
                </a:highlight>
              </a:defRPr>
            </a:lvl1pPr>
          </a:lstStyle>
          <a:p>
            <a:r>
              <a:rPr lang="en-US" dirty="0"/>
              <a:t>Section title</a:t>
            </a:r>
          </a:p>
        </p:txBody>
      </p:sp>
      <p:pic>
        <p:nvPicPr>
          <p:cNvPr id="4" name="Picture 3">
            <a:extLst>
              <a:ext uri="{FF2B5EF4-FFF2-40B4-BE49-F238E27FC236}">
                <a16:creationId xmlns:a16="http://schemas.microsoft.com/office/drawing/2014/main" id="{C68D6E1C-06C0-0625-5F48-4CB5B8BF177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Tree>
    <p:extLst>
      <p:ext uri="{BB962C8B-B14F-4D97-AF65-F5344CB8AC3E}">
        <p14:creationId xmlns:p14="http://schemas.microsoft.com/office/powerpoint/2010/main" val="13094463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theme" Target="../theme/theme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D10595-5D77-6B49-A147-77E19FC44A68}"/>
              </a:ext>
            </a:extLst>
          </p:cNvPr>
          <p:cNvSpPr>
            <a:spLocks noGrp="1"/>
          </p:cNvSpPr>
          <p:nvPr>
            <p:ph type="title"/>
          </p:nvPr>
        </p:nvSpPr>
        <p:spPr>
          <a:xfrm>
            <a:off x="723528" y="89378"/>
            <a:ext cx="10744944" cy="720000"/>
          </a:xfrm>
          <a:prstGeom prst="rect">
            <a:avLst/>
          </a:prstGeom>
        </p:spPr>
        <p:txBody>
          <a:bodyPr vert="horz" lIns="90000" tIns="0" rIns="91440" bIns="0" rtlCol="0" anchor="ctr"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977A8DF-1C4C-D74E-978D-7A4A60D266B0}"/>
              </a:ext>
            </a:extLst>
          </p:cNvPr>
          <p:cNvSpPr>
            <a:spLocks noGrp="1"/>
          </p:cNvSpPr>
          <p:nvPr>
            <p:ph type="body" idx="1"/>
          </p:nvPr>
        </p:nvSpPr>
        <p:spPr>
          <a:xfrm>
            <a:off x="723528" y="980728"/>
            <a:ext cx="10744944" cy="51959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0361462"/>
      </p:ext>
    </p:extLst>
  </p:cSld>
  <p:clrMap bg1="lt1" tx1="dk1" bg2="lt2" tx2="dk2" accent1="accent1" accent2="accent2" accent3="accent3" accent4="accent4" accent5="accent5" accent6="accent6" hlink="hlink" folHlink="folHlink"/>
  <p:sldLayoutIdLst>
    <p:sldLayoutId id="2147483660" r:id="rId1"/>
    <p:sldLayoutId id="2147483705" r:id="rId2"/>
    <p:sldLayoutId id="2147483649" r:id="rId3"/>
    <p:sldLayoutId id="2147483706" r:id="rId4"/>
    <p:sldLayoutId id="2147483659" r:id="rId5"/>
    <p:sldLayoutId id="2147483707" r:id="rId6"/>
    <p:sldLayoutId id="2147483656" r:id="rId7"/>
    <p:sldLayoutId id="2147483693" r:id="rId8"/>
    <p:sldLayoutId id="2147483694" r:id="rId9"/>
    <p:sldLayoutId id="2147483695" r:id="rId10"/>
    <p:sldLayoutId id="2147483651" r:id="rId11"/>
    <p:sldLayoutId id="2147483696" r:id="rId12"/>
    <p:sldLayoutId id="2147483653" r:id="rId13"/>
    <p:sldLayoutId id="2147483697" r:id="rId14"/>
    <p:sldLayoutId id="2147483654" r:id="rId15"/>
    <p:sldLayoutId id="2147483698" r:id="rId16"/>
    <p:sldLayoutId id="2147483650" r:id="rId17"/>
    <p:sldLayoutId id="2147483699" r:id="rId18"/>
    <p:sldLayoutId id="2147483661" r:id="rId19"/>
    <p:sldLayoutId id="2147483700" r:id="rId20"/>
    <p:sldLayoutId id="2147483652" r:id="rId21"/>
    <p:sldLayoutId id="2147483701" r:id="rId22"/>
    <p:sldLayoutId id="2147483662" r:id="rId23"/>
    <p:sldLayoutId id="2147483702" r:id="rId24"/>
    <p:sldLayoutId id="2147483655" r:id="rId25"/>
    <p:sldLayoutId id="2147483703" r:id="rId26"/>
    <p:sldLayoutId id="2147483663" r:id="rId27"/>
    <p:sldLayoutId id="2147483704" r:id="rId28"/>
    <p:sldLayoutId id="2147483657" r:id="rId29"/>
    <p:sldLayoutId id="2147483664" r:id="rId30"/>
    <p:sldLayoutId id="2147483665" r:id="rId31"/>
    <p:sldLayoutId id="2147483689" r:id="rId32"/>
    <p:sldLayoutId id="2147483677" r:id="rId33"/>
    <p:sldLayoutId id="2147483671" r:id="rId34"/>
    <p:sldLayoutId id="2147483681" r:id="rId35"/>
    <p:sldLayoutId id="2147483685" r:id="rId36"/>
    <p:sldLayoutId id="2147483673" r:id="rId37"/>
    <p:sldLayoutId id="2147483666" r:id="rId38"/>
    <p:sldLayoutId id="2147483690" r:id="rId39"/>
    <p:sldLayoutId id="2147483678" r:id="rId40"/>
    <p:sldLayoutId id="2147483670" r:id="rId41"/>
    <p:sldLayoutId id="2147483682" r:id="rId42"/>
    <p:sldLayoutId id="2147483686" r:id="rId43"/>
    <p:sldLayoutId id="2147483674" r:id="rId44"/>
    <p:sldLayoutId id="2147483667" r:id="rId45"/>
    <p:sldLayoutId id="2147483691" r:id="rId46"/>
    <p:sldLayoutId id="2147483679" r:id="rId47"/>
    <p:sldLayoutId id="2147483669" r:id="rId48"/>
    <p:sldLayoutId id="2147483683" r:id="rId49"/>
    <p:sldLayoutId id="2147483687" r:id="rId50"/>
    <p:sldLayoutId id="2147483675" r:id="rId51"/>
    <p:sldLayoutId id="2147483668" r:id="rId52"/>
    <p:sldLayoutId id="2147483692" r:id="rId53"/>
    <p:sldLayoutId id="2147483680" r:id="rId54"/>
    <p:sldLayoutId id="2147483672" r:id="rId55"/>
    <p:sldLayoutId id="2147483684" r:id="rId56"/>
    <p:sldLayoutId id="2147483688" r:id="rId57"/>
    <p:sldLayoutId id="2147483676" r:id="rId58"/>
    <p:sldLayoutId id="2147483658"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38" r:id="rId70"/>
  </p:sldLayoutIdLst>
  <p:hf sldNum="0" hdr="0" ftr="0" dt="0"/>
  <p:txStyles>
    <p:titleStyle>
      <a:lvl1pPr marL="0" indent="0" algn="l" defTabSz="914400" rtl="0" eaLnBrk="1" latinLnBrk="0" hangingPunct="1">
        <a:lnSpc>
          <a:spcPct val="90000"/>
        </a:lnSpc>
        <a:spcBef>
          <a:spcPts val="0"/>
        </a:spcBef>
        <a:buNone/>
        <a:defRPr sz="2400" b="1" kern="1200" cap="all" baseline="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tx1"/>
        </a:buClr>
        <a:buSzPct val="100000"/>
        <a:buFont typeface="Arial" panose="020B0604020202020204" pitchFamily="34" charset="0"/>
        <a:buChar char="•"/>
        <a:defRPr sz="1200" kern="1200" baseline="0">
          <a:solidFill>
            <a:schemeClr val="tx2"/>
          </a:solidFill>
          <a:latin typeface="+mn-lt"/>
          <a:ea typeface="+mn-ea"/>
          <a:cs typeface="+mn-cs"/>
        </a:defRPr>
      </a:lvl1pPr>
      <a:lvl2pPr marL="6858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2pPr>
      <a:lvl3pPr marL="11430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3pPr>
      <a:lvl4pPr marL="16002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4pPr>
      <a:lvl5pPr marL="20574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D10595-5D77-6B49-A147-77E19FC44A68}"/>
              </a:ext>
            </a:extLst>
          </p:cNvPr>
          <p:cNvSpPr>
            <a:spLocks noGrp="1"/>
          </p:cNvSpPr>
          <p:nvPr>
            <p:ph type="title"/>
          </p:nvPr>
        </p:nvSpPr>
        <p:spPr>
          <a:xfrm>
            <a:off x="723528" y="89378"/>
            <a:ext cx="10744944" cy="720000"/>
          </a:xfrm>
          <a:prstGeom prst="rect">
            <a:avLst/>
          </a:prstGeom>
        </p:spPr>
        <p:txBody>
          <a:bodyPr vert="horz" lIns="90000" tIns="0" rIns="91440" bIns="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977A8DF-1C4C-D74E-978D-7A4A60D266B0}"/>
              </a:ext>
            </a:extLst>
          </p:cNvPr>
          <p:cNvSpPr>
            <a:spLocks noGrp="1"/>
          </p:cNvSpPr>
          <p:nvPr>
            <p:ph type="body" idx="1"/>
          </p:nvPr>
        </p:nvSpPr>
        <p:spPr>
          <a:xfrm>
            <a:off x="723528" y="980728"/>
            <a:ext cx="10744944" cy="519592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032134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Lst>
  <p:hf hdr="0" dt="0"/>
  <p:txStyles>
    <p:titleStyle>
      <a:lvl1pPr algn="l" defTabSz="685800" rtl="0" eaLnBrk="1" latinLnBrk="0" hangingPunct="1">
        <a:lnSpc>
          <a:spcPct val="90000"/>
        </a:lnSpc>
        <a:spcBef>
          <a:spcPct val="0"/>
        </a:spcBef>
        <a:buNone/>
        <a:defRPr sz="2100" b="0" kern="1200">
          <a:solidFill>
            <a:schemeClr val="tx1"/>
          </a:solidFill>
          <a:latin typeface="+mj-lt"/>
          <a:ea typeface="+mj-ea"/>
          <a:cs typeface="+mj-cs"/>
        </a:defRPr>
      </a:lvl1pPr>
    </p:titleStyle>
    <p:bodyStyle>
      <a:lvl1pPr marL="171450" indent="-171450" algn="l" defTabSz="685800" rtl="0" eaLnBrk="1" latinLnBrk="0" hangingPunct="1">
        <a:lnSpc>
          <a:spcPct val="150000"/>
        </a:lnSpc>
        <a:spcBef>
          <a:spcPts val="750"/>
        </a:spcBef>
        <a:buClr>
          <a:schemeClr val="tx1"/>
        </a:buClr>
        <a:buSzPct val="100000"/>
        <a:buFont typeface="Arial" panose="020B0604020202020204" pitchFamily="34" charset="0"/>
        <a:buChar char="•"/>
        <a:defRPr sz="1200" kern="1200" baseline="0">
          <a:solidFill>
            <a:schemeClr val="tx1"/>
          </a:solidFill>
          <a:latin typeface="+mn-lt"/>
          <a:ea typeface="+mn-ea"/>
          <a:cs typeface="+mn-cs"/>
        </a:defRPr>
      </a:lvl1pPr>
      <a:lvl2pPr marL="514350" indent="-171450" algn="l" defTabSz="685800" rtl="0" eaLnBrk="1" latinLnBrk="0" hangingPunct="1">
        <a:lnSpc>
          <a:spcPct val="150000"/>
        </a:lnSpc>
        <a:spcBef>
          <a:spcPts val="375"/>
        </a:spcBef>
        <a:buFont typeface="Arial" panose="020B0604020202020204" pitchFamily="34" charset="0"/>
        <a:buChar char="•"/>
        <a:defRPr sz="1200" kern="1200" baseline="0">
          <a:solidFill>
            <a:schemeClr val="accent2"/>
          </a:solidFill>
          <a:latin typeface="+mn-lt"/>
          <a:ea typeface="+mn-ea"/>
          <a:cs typeface="+mn-cs"/>
        </a:defRPr>
      </a:lvl2pPr>
      <a:lvl3pPr marL="857250" indent="-171450" algn="l" defTabSz="685800" rtl="0" eaLnBrk="1" latinLnBrk="0" hangingPunct="1">
        <a:lnSpc>
          <a:spcPct val="150000"/>
        </a:lnSpc>
        <a:spcBef>
          <a:spcPts val="375"/>
        </a:spcBef>
        <a:buFont typeface="Arial" panose="020B0604020202020204" pitchFamily="34" charset="0"/>
        <a:buChar char="•"/>
        <a:defRPr sz="1200" kern="1200" baseline="0">
          <a:solidFill>
            <a:schemeClr val="accent3"/>
          </a:solidFill>
          <a:latin typeface="+mn-lt"/>
          <a:ea typeface="+mn-ea"/>
          <a:cs typeface="+mn-cs"/>
        </a:defRPr>
      </a:lvl3pPr>
      <a:lvl4pPr marL="1200150" indent="-171450" algn="l" defTabSz="685800" rtl="0" eaLnBrk="1" latinLnBrk="0" hangingPunct="1">
        <a:lnSpc>
          <a:spcPct val="150000"/>
        </a:lnSpc>
        <a:spcBef>
          <a:spcPts val="375"/>
        </a:spcBef>
        <a:buFont typeface="Arial" panose="020B0604020202020204" pitchFamily="34" charset="0"/>
        <a:buChar char="•"/>
        <a:defRPr sz="1200" kern="1200" baseline="0">
          <a:solidFill>
            <a:schemeClr val="accent2"/>
          </a:solidFill>
          <a:latin typeface="+mn-lt"/>
          <a:ea typeface="+mn-ea"/>
          <a:cs typeface="+mn-cs"/>
        </a:defRPr>
      </a:lvl4pPr>
      <a:lvl5pPr marL="1543050" indent="-171450" algn="l" defTabSz="685800" rtl="0" eaLnBrk="1" latinLnBrk="0" hangingPunct="1">
        <a:lnSpc>
          <a:spcPct val="150000"/>
        </a:lnSpc>
        <a:spcBef>
          <a:spcPts val="375"/>
        </a:spcBef>
        <a:buFont typeface="Arial" panose="020B0604020202020204" pitchFamily="34" charset="0"/>
        <a:buChar char="•"/>
        <a:defRPr sz="1200" kern="1200" baseline="0">
          <a:solidFill>
            <a:schemeClr val="accent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89.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89.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89.xml"/><Relationship Id="rId5" Type="http://schemas.openxmlformats.org/officeDocument/2006/relationships/image" Target="../media/image36.pn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89.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3.xml"/><Relationship Id="rId1" Type="http://schemas.openxmlformats.org/officeDocument/2006/relationships/slideLayout" Target="../slideLayouts/slideLayout89.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3" Type="http://schemas.openxmlformats.org/officeDocument/2006/relationships/image" Target="../media/image53.tif"/><Relationship Id="rId2" Type="http://schemas.openxmlformats.org/officeDocument/2006/relationships/notesSlide" Target="../notesSlides/notesSlide15.xml"/><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slideLayout" Target="../slideLayouts/slideLayout89.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89.xml"/><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6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9.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9.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89.xml"/><Relationship Id="rId4" Type="http://schemas.openxmlformats.org/officeDocument/2006/relationships/image" Target="../media/image72.jpeg"/></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2.xml"/><Relationship Id="rId1" Type="http://schemas.openxmlformats.org/officeDocument/2006/relationships/slideLayout" Target="../slideLayouts/slideLayout89.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9.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9.xml"/></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9.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9.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89.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89.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89.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9.xml"/><Relationship Id="rId1" Type="http://schemas.openxmlformats.org/officeDocument/2006/relationships/tags" Target="../tags/tag1.xml"/><Relationship Id="rId4" Type="http://schemas.openxmlformats.org/officeDocument/2006/relationships/image" Target="../media/image84.jpeg"/></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89.xml"/><Relationship Id="rId5" Type="http://schemas.openxmlformats.org/officeDocument/2006/relationships/image" Target="../media/image87.wmf"/><Relationship Id="rId4" Type="http://schemas.openxmlformats.org/officeDocument/2006/relationships/image" Target="../media/image86.wmf"/></Relationships>
</file>

<file path=ppt/slides/_rels/slide6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8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0600677-0A38-569A-1598-74A7DEC17B09}"/>
              </a:ext>
            </a:extLst>
          </p:cNvPr>
          <p:cNvSpPr>
            <a:spLocks noGrp="1"/>
          </p:cNvSpPr>
          <p:nvPr>
            <p:ph type="pic" sz="quarter" idx="15"/>
          </p:nvPr>
        </p:nvSpPr>
        <p:spPr/>
        <p:txBody>
          <a:bodyPr/>
          <a:lstStyle/>
          <a:p>
            <a:endParaRPr lang="en-US" dirty="0"/>
          </a:p>
        </p:txBody>
      </p:sp>
      <p:sp>
        <p:nvSpPr>
          <p:cNvPr id="3" name="Picture Placeholder 2">
            <a:extLst>
              <a:ext uri="{FF2B5EF4-FFF2-40B4-BE49-F238E27FC236}">
                <a16:creationId xmlns:a16="http://schemas.microsoft.com/office/drawing/2014/main" id="{F1E68FCC-2F0B-14D4-F274-1B21F77D1315}"/>
              </a:ext>
            </a:extLst>
          </p:cNvPr>
          <p:cNvSpPr>
            <a:spLocks noGrp="1"/>
          </p:cNvSpPr>
          <p:nvPr>
            <p:ph type="pic" sz="quarter" idx="16"/>
          </p:nvPr>
        </p:nvSpPr>
        <p:spPr/>
        <p:txBody>
          <a:bodyPr/>
          <a:lstStyle/>
          <a:p>
            <a:endParaRPr lang="en-US" dirty="0"/>
          </a:p>
        </p:txBody>
      </p:sp>
      <p:sp>
        <p:nvSpPr>
          <p:cNvPr id="4" name="Title 3">
            <a:extLst>
              <a:ext uri="{FF2B5EF4-FFF2-40B4-BE49-F238E27FC236}">
                <a16:creationId xmlns:a16="http://schemas.microsoft.com/office/drawing/2014/main" id="{0221FAD9-6433-D537-DB59-64F4260BAEE7}"/>
              </a:ext>
            </a:extLst>
          </p:cNvPr>
          <p:cNvSpPr>
            <a:spLocks noGrp="1"/>
          </p:cNvSpPr>
          <p:nvPr>
            <p:ph type="ctrTitle"/>
          </p:nvPr>
        </p:nvSpPr>
        <p:spPr/>
        <p:txBody>
          <a:bodyPr/>
          <a:lstStyle/>
          <a:p>
            <a:r>
              <a:rPr lang="en-US" dirty="0"/>
              <a:t>Components of a sea level record</a:t>
            </a:r>
            <a:br>
              <a:rPr lang="en-US" dirty="0"/>
            </a:br>
            <a:br>
              <a:rPr lang="en-US" dirty="0"/>
            </a:br>
            <a:r>
              <a:rPr lang="en-US" sz="2800" dirty="0"/>
              <a:t>Angela Hibbert</a:t>
            </a:r>
            <a:br>
              <a:rPr lang="en-US" sz="2800" dirty="0"/>
            </a:br>
            <a:r>
              <a:rPr lang="en-US" sz="2800" dirty="0"/>
              <a:t>Caribbean Training Course Barbados 17</a:t>
            </a:r>
            <a:r>
              <a:rPr lang="en-US" sz="2800" baseline="30000" dirty="0"/>
              <a:t>th</a:t>
            </a:r>
            <a:r>
              <a:rPr lang="en-US" sz="2800" dirty="0"/>
              <a:t>-21</a:t>
            </a:r>
            <a:r>
              <a:rPr lang="en-US" sz="2800" baseline="30000" dirty="0"/>
              <a:t>st</a:t>
            </a:r>
            <a:r>
              <a:rPr lang="en-US" sz="2800" dirty="0"/>
              <a:t> November</a:t>
            </a:r>
          </a:p>
        </p:txBody>
      </p:sp>
    </p:spTree>
    <p:extLst>
      <p:ext uri="{BB962C8B-B14F-4D97-AF65-F5344CB8AC3E}">
        <p14:creationId xmlns:p14="http://schemas.microsoft.com/office/powerpoint/2010/main" val="2006055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6F0A10-54AF-4828-8D75-04E6818DB522}"/>
              </a:ext>
            </a:extLst>
          </p:cNvPr>
          <p:cNvSpPr/>
          <p:nvPr/>
        </p:nvSpPr>
        <p:spPr>
          <a:xfrm>
            <a:off x="479376" y="4746132"/>
            <a:ext cx="11449272" cy="1631216"/>
          </a:xfrm>
          <a:prstGeom prst="rect">
            <a:avLst/>
          </a:prstGeom>
        </p:spPr>
        <p:txBody>
          <a:bodyPr wrap="square">
            <a:spAutoFit/>
          </a:bodyPr>
          <a:lstStyle/>
          <a:p>
            <a:r>
              <a:rPr lang="en-GB" sz="2000" dirty="0">
                <a:solidFill>
                  <a:schemeClr val="tx1">
                    <a:lumMod val="50000"/>
                  </a:schemeClr>
                </a:solidFill>
              </a:rPr>
              <a:t>“I stood by the jetty for around 15 minutes and observed a couple of tidal movements of about 1 metre with a period of about 5 minutes between low and high, exactly as it looks on the graph...Was quite amazing to see…..Interestingly, we were working on a time for the tsunami to reach us of around 1.5 hours based on the info from the USGS but the bigger wave amplitudes here were 3 hours after the event” 					South Georgia Government Officer</a:t>
            </a:r>
          </a:p>
        </p:txBody>
      </p:sp>
      <p:pic>
        <p:nvPicPr>
          <p:cNvPr id="9" name="Picture 8">
            <a:extLst>
              <a:ext uri="{FF2B5EF4-FFF2-40B4-BE49-F238E27FC236}">
                <a16:creationId xmlns:a16="http://schemas.microsoft.com/office/drawing/2014/main" id="{3E538B13-040D-40D9-8501-5983742D5E13}"/>
              </a:ext>
            </a:extLst>
          </p:cNvPr>
          <p:cNvPicPr>
            <a:picLocks noChangeAspect="1"/>
          </p:cNvPicPr>
          <p:nvPr/>
        </p:nvPicPr>
        <p:blipFill>
          <a:blip r:embed="rId2"/>
          <a:stretch>
            <a:fillRect/>
          </a:stretch>
        </p:blipFill>
        <p:spPr>
          <a:xfrm>
            <a:off x="3017912" y="131640"/>
            <a:ext cx="6156176" cy="4614492"/>
          </a:xfrm>
          <a:prstGeom prst="rect">
            <a:avLst/>
          </a:prstGeom>
        </p:spPr>
      </p:pic>
    </p:spTree>
    <p:extLst>
      <p:ext uri="{BB962C8B-B14F-4D97-AF65-F5344CB8AC3E}">
        <p14:creationId xmlns:p14="http://schemas.microsoft.com/office/powerpoint/2010/main" val="4146632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6F0A10-54AF-4828-8D75-04E6818DB522}"/>
              </a:ext>
            </a:extLst>
          </p:cNvPr>
          <p:cNvSpPr/>
          <p:nvPr/>
        </p:nvSpPr>
        <p:spPr>
          <a:xfrm>
            <a:off x="479376" y="4746132"/>
            <a:ext cx="11449272" cy="1631216"/>
          </a:xfrm>
          <a:prstGeom prst="rect">
            <a:avLst/>
          </a:prstGeom>
        </p:spPr>
        <p:txBody>
          <a:bodyPr wrap="square">
            <a:spAutoFit/>
          </a:bodyPr>
          <a:lstStyle/>
          <a:p>
            <a:r>
              <a:rPr lang="en-GB" sz="2000" dirty="0">
                <a:solidFill>
                  <a:schemeClr val="tx1">
                    <a:lumMod val="50000"/>
                  </a:schemeClr>
                </a:solidFill>
              </a:rPr>
              <a:t>“I stood by the jetty for around 15 minutes and observed a couple of tidal movements of about 1 metre with a period of about 5 minutes between low and high, exactly as it looks on the graph...Was quite amazing to see…..Interestingly, we were working on a time for the tsunami to reach us of around 1.5 hours based on the info from the USGS but the bigger wave amplitudes here were 3 hours after the event” 					South Georgia Government Officer</a:t>
            </a:r>
          </a:p>
        </p:txBody>
      </p:sp>
      <p:pic>
        <p:nvPicPr>
          <p:cNvPr id="4" name="Picture 3">
            <a:extLst>
              <a:ext uri="{FF2B5EF4-FFF2-40B4-BE49-F238E27FC236}">
                <a16:creationId xmlns:a16="http://schemas.microsoft.com/office/drawing/2014/main" id="{30529F01-7433-4C24-A525-FDD672AED1F9}"/>
              </a:ext>
            </a:extLst>
          </p:cNvPr>
          <p:cNvPicPr>
            <a:picLocks noChangeAspect="1"/>
          </p:cNvPicPr>
          <p:nvPr/>
        </p:nvPicPr>
        <p:blipFill>
          <a:blip r:embed="rId2"/>
          <a:stretch>
            <a:fillRect/>
          </a:stretch>
        </p:blipFill>
        <p:spPr>
          <a:xfrm>
            <a:off x="1362928" y="260648"/>
            <a:ext cx="9825972" cy="4352376"/>
          </a:xfrm>
          <a:prstGeom prst="rect">
            <a:avLst/>
          </a:prstGeom>
        </p:spPr>
      </p:pic>
    </p:spTree>
    <p:extLst>
      <p:ext uri="{BB962C8B-B14F-4D97-AF65-F5344CB8AC3E}">
        <p14:creationId xmlns:p14="http://schemas.microsoft.com/office/powerpoint/2010/main" val="531308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44F5-68FD-45AB-9154-B98D102AACD3}"/>
              </a:ext>
            </a:extLst>
          </p:cNvPr>
          <p:cNvSpPr>
            <a:spLocks noGrp="1"/>
          </p:cNvSpPr>
          <p:nvPr>
            <p:ph type="title"/>
          </p:nvPr>
        </p:nvSpPr>
        <p:spPr/>
        <p:txBody>
          <a:bodyPr/>
          <a:lstStyle/>
          <a:p>
            <a:r>
              <a:rPr lang="en-GB" dirty="0"/>
              <a:t>Bird Island</a:t>
            </a:r>
          </a:p>
        </p:txBody>
      </p:sp>
      <p:pic>
        <p:nvPicPr>
          <p:cNvPr id="5" name="Picture 4">
            <a:extLst>
              <a:ext uri="{FF2B5EF4-FFF2-40B4-BE49-F238E27FC236}">
                <a16:creationId xmlns:a16="http://schemas.microsoft.com/office/drawing/2014/main" id="{4870461E-2042-467A-B1CA-8C0E262A98A0}"/>
              </a:ext>
            </a:extLst>
          </p:cNvPr>
          <p:cNvPicPr>
            <a:picLocks noChangeAspect="1"/>
          </p:cNvPicPr>
          <p:nvPr/>
        </p:nvPicPr>
        <p:blipFill>
          <a:blip r:embed="rId2"/>
          <a:stretch>
            <a:fillRect/>
          </a:stretch>
        </p:blipFill>
        <p:spPr>
          <a:xfrm>
            <a:off x="327207" y="1755392"/>
            <a:ext cx="4247701" cy="3185776"/>
          </a:xfrm>
          <a:prstGeom prst="rect">
            <a:avLst/>
          </a:prstGeom>
        </p:spPr>
      </p:pic>
      <p:pic>
        <p:nvPicPr>
          <p:cNvPr id="7" name="Picture 6">
            <a:extLst>
              <a:ext uri="{FF2B5EF4-FFF2-40B4-BE49-F238E27FC236}">
                <a16:creationId xmlns:a16="http://schemas.microsoft.com/office/drawing/2014/main" id="{112FF250-9F85-4545-8A56-FBA4505AE79B}"/>
              </a:ext>
            </a:extLst>
          </p:cNvPr>
          <p:cNvPicPr>
            <a:picLocks noChangeAspect="1"/>
          </p:cNvPicPr>
          <p:nvPr/>
        </p:nvPicPr>
        <p:blipFill>
          <a:blip r:embed="rId3"/>
          <a:stretch>
            <a:fillRect/>
          </a:stretch>
        </p:blipFill>
        <p:spPr>
          <a:xfrm>
            <a:off x="4708953" y="2927406"/>
            <a:ext cx="4247701" cy="3185776"/>
          </a:xfrm>
          <a:prstGeom prst="rect">
            <a:avLst/>
          </a:prstGeom>
        </p:spPr>
      </p:pic>
      <p:pic>
        <p:nvPicPr>
          <p:cNvPr id="6" name="Picture 5">
            <a:extLst>
              <a:ext uri="{FF2B5EF4-FFF2-40B4-BE49-F238E27FC236}">
                <a16:creationId xmlns:a16="http://schemas.microsoft.com/office/drawing/2014/main" id="{CBA2A75E-53DC-4958-A56B-53A5CF7223DB}"/>
              </a:ext>
            </a:extLst>
          </p:cNvPr>
          <p:cNvPicPr>
            <a:picLocks noChangeAspect="1"/>
          </p:cNvPicPr>
          <p:nvPr/>
        </p:nvPicPr>
        <p:blipFill>
          <a:blip r:embed="rId4"/>
          <a:stretch>
            <a:fillRect/>
          </a:stretch>
        </p:blipFill>
        <p:spPr>
          <a:xfrm>
            <a:off x="9055269" y="1747279"/>
            <a:ext cx="2809524" cy="3723809"/>
          </a:xfrm>
          <a:prstGeom prst="rect">
            <a:avLst/>
          </a:prstGeom>
        </p:spPr>
      </p:pic>
    </p:spTree>
    <p:extLst>
      <p:ext uri="{BB962C8B-B14F-4D97-AF65-F5344CB8AC3E}">
        <p14:creationId xmlns:p14="http://schemas.microsoft.com/office/powerpoint/2010/main" val="3604767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73B364-892C-4ED9-91AD-525488F2901B}"/>
              </a:ext>
            </a:extLst>
          </p:cNvPr>
          <p:cNvSpPr>
            <a:spLocks noGrp="1"/>
          </p:cNvSpPr>
          <p:nvPr>
            <p:ph type="body" sz="quarter" idx="12"/>
          </p:nvPr>
        </p:nvSpPr>
        <p:spPr/>
        <p:txBody>
          <a:bodyPr>
            <a:normAutofit/>
          </a:bodyPr>
          <a:lstStyle/>
          <a:p>
            <a:r>
              <a:rPr lang="en-GB" sz="2400" dirty="0"/>
              <a:t>Chilean Earthquake – largest ever recorded 9.4-9.6 M occurred 22/05/60</a:t>
            </a:r>
          </a:p>
          <a:p>
            <a:r>
              <a:rPr lang="en-GB" sz="2400" dirty="0"/>
              <a:t>Alaskan earthquake – 2</a:t>
            </a:r>
            <a:r>
              <a:rPr lang="en-GB" sz="2400" baseline="30000" dirty="0"/>
              <a:t>nd</a:t>
            </a:r>
            <a:r>
              <a:rPr lang="en-GB" sz="2400" dirty="0"/>
              <a:t> most powerful 9.2 M occurred 28/03/64</a:t>
            </a:r>
          </a:p>
          <a:p>
            <a:r>
              <a:rPr lang="en-GB" sz="2400" dirty="0"/>
              <a:t>PTWC now issues tsunami threat information for South Atlantic</a:t>
            </a:r>
          </a:p>
          <a:p>
            <a:pPr marL="0" indent="0">
              <a:buNone/>
            </a:pPr>
            <a:endParaRPr lang="en-GB" dirty="0"/>
          </a:p>
        </p:txBody>
      </p:sp>
      <p:sp>
        <p:nvSpPr>
          <p:cNvPr id="2" name="Title 1">
            <a:extLst>
              <a:ext uri="{FF2B5EF4-FFF2-40B4-BE49-F238E27FC236}">
                <a16:creationId xmlns:a16="http://schemas.microsoft.com/office/drawing/2014/main" id="{8D697317-7D25-4953-A152-04CFD1CD2CA1}"/>
              </a:ext>
            </a:extLst>
          </p:cNvPr>
          <p:cNvSpPr>
            <a:spLocks noGrp="1"/>
          </p:cNvSpPr>
          <p:nvPr>
            <p:ph type="title"/>
          </p:nvPr>
        </p:nvSpPr>
        <p:spPr/>
        <p:txBody>
          <a:bodyPr/>
          <a:lstStyle/>
          <a:p>
            <a:r>
              <a:rPr lang="en-GB" dirty="0"/>
              <a:t>Tsunamis travel great distances</a:t>
            </a:r>
          </a:p>
        </p:txBody>
      </p:sp>
      <p:pic>
        <p:nvPicPr>
          <p:cNvPr id="7" name="Picture 6">
            <a:extLst>
              <a:ext uri="{FF2B5EF4-FFF2-40B4-BE49-F238E27FC236}">
                <a16:creationId xmlns:a16="http://schemas.microsoft.com/office/drawing/2014/main" id="{E4FD3A48-D2DD-4530-BA58-6A01FB6E6E3C}"/>
              </a:ext>
            </a:extLst>
          </p:cNvPr>
          <p:cNvPicPr>
            <a:picLocks noChangeAspect="1"/>
          </p:cNvPicPr>
          <p:nvPr/>
        </p:nvPicPr>
        <p:blipFill rotWithShape="1">
          <a:blip r:embed="rId2"/>
          <a:srcRect l="1575" t="34774" r="46451" b="9226"/>
          <a:stretch/>
        </p:blipFill>
        <p:spPr>
          <a:xfrm>
            <a:off x="6312024" y="3833680"/>
            <a:ext cx="4752528" cy="2880320"/>
          </a:xfrm>
          <a:prstGeom prst="rect">
            <a:avLst/>
          </a:prstGeom>
        </p:spPr>
      </p:pic>
      <p:pic>
        <p:nvPicPr>
          <p:cNvPr id="8" name="Picture 7">
            <a:extLst>
              <a:ext uri="{FF2B5EF4-FFF2-40B4-BE49-F238E27FC236}">
                <a16:creationId xmlns:a16="http://schemas.microsoft.com/office/drawing/2014/main" id="{4A189248-345D-47CF-83C5-CB6FA187CF4C}"/>
              </a:ext>
            </a:extLst>
          </p:cNvPr>
          <p:cNvPicPr>
            <a:picLocks noChangeAspect="1"/>
          </p:cNvPicPr>
          <p:nvPr/>
        </p:nvPicPr>
        <p:blipFill rotWithShape="1">
          <a:blip r:embed="rId3"/>
          <a:srcRect l="14563" t="33201" r="42912" b="30400"/>
          <a:stretch/>
        </p:blipFill>
        <p:spPr>
          <a:xfrm>
            <a:off x="6159008" y="1251789"/>
            <a:ext cx="5058559" cy="2435603"/>
          </a:xfrm>
          <a:prstGeom prst="rect">
            <a:avLst/>
          </a:prstGeom>
        </p:spPr>
      </p:pic>
      <p:sp>
        <p:nvSpPr>
          <p:cNvPr id="6" name="TextBox 5">
            <a:extLst>
              <a:ext uri="{FF2B5EF4-FFF2-40B4-BE49-F238E27FC236}">
                <a16:creationId xmlns:a16="http://schemas.microsoft.com/office/drawing/2014/main" id="{3480897B-A7B2-43E7-90C6-DC768F70D0DA}"/>
              </a:ext>
            </a:extLst>
          </p:cNvPr>
          <p:cNvSpPr txBox="1"/>
          <p:nvPr/>
        </p:nvSpPr>
        <p:spPr>
          <a:xfrm>
            <a:off x="8375616" y="2979506"/>
            <a:ext cx="3456384" cy="707886"/>
          </a:xfrm>
          <a:prstGeom prst="rect">
            <a:avLst/>
          </a:prstGeom>
          <a:noFill/>
        </p:spPr>
        <p:txBody>
          <a:bodyPr wrap="square" rtlCol="0">
            <a:spAutoFit/>
          </a:bodyPr>
          <a:lstStyle/>
          <a:p>
            <a:r>
              <a:rPr lang="en-GB" sz="2000" dirty="0">
                <a:solidFill>
                  <a:srgbClr val="13324D"/>
                </a:solidFill>
                <a:latin typeface="Arial" panose="020B0604020202020204"/>
              </a:rPr>
              <a:t>Tide gauge charts from </a:t>
            </a:r>
            <a:r>
              <a:rPr lang="en-GB" sz="2000" dirty="0" err="1">
                <a:solidFill>
                  <a:srgbClr val="13324D"/>
                </a:solidFill>
                <a:latin typeface="Arial" panose="020B0604020202020204"/>
              </a:rPr>
              <a:t>Vernadsky</a:t>
            </a:r>
            <a:r>
              <a:rPr lang="en-GB" sz="2000" dirty="0">
                <a:solidFill>
                  <a:srgbClr val="13324D"/>
                </a:solidFill>
                <a:latin typeface="Arial" panose="020B0604020202020204"/>
              </a:rPr>
              <a:t>, Antarctica</a:t>
            </a:r>
            <a:endParaRPr lang="en-GB" sz="2000" dirty="0"/>
          </a:p>
        </p:txBody>
      </p:sp>
    </p:spTree>
    <p:extLst>
      <p:ext uri="{BB962C8B-B14F-4D97-AF65-F5344CB8AC3E}">
        <p14:creationId xmlns:p14="http://schemas.microsoft.com/office/powerpoint/2010/main" val="397726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0ED730E-0C05-4AE3-874B-62D9DF7ED3C4}"/>
              </a:ext>
            </a:extLst>
          </p:cNvPr>
          <p:cNvSpPr>
            <a:spLocks noGrp="1"/>
          </p:cNvSpPr>
          <p:nvPr>
            <p:ph type="title"/>
          </p:nvPr>
        </p:nvSpPr>
        <p:spPr/>
        <p:txBody>
          <a:bodyPr/>
          <a:lstStyle/>
          <a:p>
            <a:r>
              <a:rPr lang="en-GB" b="1" dirty="0"/>
              <a:t>Tsunamis</a:t>
            </a:r>
          </a:p>
        </p:txBody>
      </p:sp>
      <p:sp>
        <p:nvSpPr>
          <p:cNvPr id="4" name="Text Placeholder 2">
            <a:extLst>
              <a:ext uri="{FF2B5EF4-FFF2-40B4-BE49-F238E27FC236}">
                <a16:creationId xmlns:a16="http://schemas.microsoft.com/office/drawing/2014/main" id="{2584D8FA-2368-43E7-B36F-CF8FFC8CDC11}"/>
              </a:ext>
            </a:extLst>
          </p:cNvPr>
          <p:cNvSpPr txBox="1">
            <a:spLocks/>
          </p:cNvSpPr>
          <p:nvPr/>
        </p:nvSpPr>
        <p:spPr>
          <a:xfrm>
            <a:off x="5847660" y="1294483"/>
            <a:ext cx="6145414" cy="5051437"/>
          </a:xfrm>
          <a:prstGeom prst="rect">
            <a:avLst/>
          </a:prstGeom>
        </p:spPr>
        <p:txBody>
          <a:bodyPr>
            <a:noAutofit/>
          </a:bodyPr>
          <a:lstStyle>
            <a:lvl1pPr marL="228600" indent="-228600" algn="l" defTabSz="914400" rtl="0" eaLnBrk="1" latinLnBrk="0" hangingPunct="1">
              <a:lnSpc>
                <a:spcPct val="150000"/>
              </a:lnSpc>
              <a:spcBef>
                <a:spcPts val="1000"/>
              </a:spcBef>
              <a:buClr>
                <a:schemeClr val="tx1"/>
              </a:buClr>
              <a:buSzPct val="100000"/>
              <a:buFont typeface="Arial" panose="020B0604020202020204" pitchFamily="34" charset="0"/>
              <a:buChar char="•"/>
              <a:defRPr sz="1200" kern="1200" baseline="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200" kern="1200" baseline="0">
                <a:solidFill>
                  <a:schemeClr val="accent2"/>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200" kern="1200" baseline="0">
                <a:solidFill>
                  <a:schemeClr val="accent3"/>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baseline="0">
                <a:solidFill>
                  <a:schemeClr val="accent2"/>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baseline="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400" b="1" dirty="0">
                <a:solidFill>
                  <a:schemeClr val="tx2"/>
                </a:solidFill>
              </a:rPr>
              <a:t>Cumbre </a:t>
            </a:r>
            <a:r>
              <a:rPr lang="en-GB" sz="2400" b="1" dirty="0" err="1">
                <a:solidFill>
                  <a:schemeClr val="tx2"/>
                </a:solidFill>
              </a:rPr>
              <a:t>Vieja</a:t>
            </a:r>
            <a:r>
              <a:rPr lang="en-GB" sz="2400" b="1" dirty="0">
                <a:solidFill>
                  <a:schemeClr val="tx2"/>
                </a:solidFill>
              </a:rPr>
              <a:t> Eruption, La Palma</a:t>
            </a:r>
          </a:p>
          <a:p>
            <a:pPr marL="0" indent="0">
              <a:lnSpc>
                <a:spcPct val="100000"/>
              </a:lnSpc>
              <a:buFont typeface="Arial" panose="020B0604020202020204" pitchFamily="34" charset="0"/>
              <a:buNone/>
            </a:pPr>
            <a:r>
              <a:rPr lang="en-GB" sz="2400" dirty="0">
                <a:solidFill>
                  <a:schemeClr val="tx2"/>
                </a:solidFill>
              </a:rPr>
              <a:t>Sep-Dec 2021</a:t>
            </a:r>
          </a:p>
          <a:p>
            <a:pPr>
              <a:lnSpc>
                <a:spcPct val="100000"/>
              </a:lnSpc>
            </a:pPr>
            <a:r>
              <a:rPr lang="en-GB" sz="2400" dirty="0">
                <a:solidFill>
                  <a:schemeClr val="tx2"/>
                </a:solidFill>
              </a:rPr>
              <a:t>Controversy about potential for a single stage collapse of the flank and a ‘mega-tsunami’ </a:t>
            </a:r>
          </a:p>
          <a:p>
            <a:pPr>
              <a:lnSpc>
                <a:spcPct val="100000"/>
              </a:lnSpc>
            </a:pPr>
            <a:r>
              <a:rPr lang="en-GB" sz="2400" dirty="0">
                <a:solidFill>
                  <a:schemeClr val="tx2"/>
                </a:solidFill>
              </a:rPr>
              <a:t>Multi-stage collapse is thought to be more likely</a:t>
            </a:r>
          </a:p>
          <a:p>
            <a:pPr>
              <a:lnSpc>
                <a:spcPct val="100000"/>
              </a:lnSpc>
            </a:pPr>
            <a:r>
              <a:rPr lang="en-GB" sz="2400" dirty="0">
                <a:solidFill>
                  <a:schemeClr val="tx2"/>
                </a:solidFill>
              </a:rPr>
              <a:t>Mega-tsunami scenario can’t be ruled out</a:t>
            </a:r>
          </a:p>
          <a:p>
            <a:pPr>
              <a:lnSpc>
                <a:spcPct val="100000"/>
              </a:lnSpc>
            </a:pPr>
            <a:r>
              <a:rPr lang="en-GB" sz="2400" dirty="0">
                <a:solidFill>
                  <a:schemeClr val="tx2"/>
                </a:solidFill>
              </a:rPr>
              <a:t>Many coastlines could be affected</a:t>
            </a:r>
          </a:p>
          <a:p>
            <a:pPr marL="0" indent="0">
              <a:lnSpc>
                <a:spcPct val="100000"/>
              </a:lnSpc>
              <a:buFont typeface="Arial" panose="020B0604020202020204" pitchFamily="34" charset="0"/>
              <a:buNone/>
            </a:pPr>
            <a:endParaRPr lang="en-GB" dirty="0"/>
          </a:p>
          <a:p>
            <a:pPr marL="0" indent="0">
              <a:lnSpc>
                <a:spcPct val="100000"/>
              </a:lnSpc>
              <a:buNone/>
            </a:pPr>
            <a:endParaRPr lang="en-GB" sz="2400" dirty="0"/>
          </a:p>
        </p:txBody>
      </p:sp>
      <p:pic>
        <p:nvPicPr>
          <p:cNvPr id="2" name="Picture 1">
            <a:extLst>
              <a:ext uri="{FF2B5EF4-FFF2-40B4-BE49-F238E27FC236}">
                <a16:creationId xmlns:a16="http://schemas.microsoft.com/office/drawing/2014/main" id="{5EB2D33D-8F09-45EF-B021-98BAFE9DA8A4}"/>
              </a:ext>
            </a:extLst>
          </p:cNvPr>
          <p:cNvPicPr>
            <a:picLocks noChangeAspect="1"/>
          </p:cNvPicPr>
          <p:nvPr/>
        </p:nvPicPr>
        <p:blipFill rotWithShape="1">
          <a:blip r:embed="rId3"/>
          <a:srcRect l="33463" t="50000" r="40550" b="10101"/>
          <a:stretch/>
        </p:blipFill>
        <p:spPr>
          <a:xfrm>
            <a:off x="479376" y="2276872"/>
            <a:ext cx="4879592" cy="4373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40302B11-4B8A-4EDA-BECF-718415465157}"/>
              </a:ext>
            </a:extLst>
          </p:cNvPr>
          <p:cNvPicPr>
            <a:picLocks noChangeAspect="1"/>
          </p:cNvPicPr>
          <p:nvPr/>
        </p:nvPicPr>
        <p:blipFill rotWithShape="1">
          <a:blip r:embed="rId4"/>
          <a:srcRect l="41732" t="30072" r="27556" b="60501"/>
          <a:stretch/>
        </p:blipFill>
        <p:spPr>
          <a:xfrm>
            <a:off x="479376" y="1430125"/>
            <a:ext cx="4879592" cy="793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75693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1BC554D-1B10-AEF7-3D88-B3D114F525C4}"/>
              </a:ext>
            </a:extLst>
          </p:cNvPr>
          <p:cNvSpPr>
            <a:spLocks noGrp="1"/>
          </p:cNvSpPr>
          <p:nvPr>
            <p:ph type="pic" sz="quarter" idx="13"/>
          </p:nvPr>
        </p:nvSpPr>
        <p:spPr/>
        <p:txBody>
          <a:bodyPr/>
          <a:lstStyle/>
          <a:p>
            <a:endParaRPr lang="en-GB"/>
          </a:p>
        </p:txBody>
      </p:sp>
      <p:sp>
        <p:nvSpPr>
          <p:cNvPr id="2" name="Title 1">
            <a:extLst>
              <a:ext uri="{FF2B5EF4-FFF2-40B4-BE49-F238E27FC236}">
                <a16:creationId xmlns:a16="http://schemas.microsoft.com/office/drawing/2014/main" id="{B44B3067-476B-4524-9273-CCB18205E751}"/>
              </a:ext>
            </a:extLst>
          </p:cNvPr>
          <p:cNvSpPr>
            <a:spLocks noGrp="1"/>
          </p:cNvSpPr>
          <p:nvPr>
            <p:ph type="title"/>
          </p:nvPr>
        </p:nvSpPr>
        <p:spPr/>
        <p:txBody>
          <a:bodyPr/>
          <a:lstStyle/>
          <a:p>
            <a:r>
              <a:rPr lang="en-GB" dirty="0"/>
              <a:t>Tonga Tsunami</a:t>
            </a:r>
          </a:p>
        </p:txBody>
      </p:sp>
      <p:sp>
        <p:nvSpPr>
          <p:cNvPr id="6" name="TextBox 5">
            <a:extLst>
              <a:ext uri="{FF2B5EF4-FFF2-40B4-BE49-F238E27FC236}">
                <a16:creationId xmlns:a16="http://schemas.microsoft.com/office/drawing/2014/main" id="{6836E055-AB3F-4633-82C5-43D01B84622D}"/>
              </a:ext>
            </a:extLst>
          </p:cNvPr>
          <p:cNvSpPr txBox="1"/>
          <p:nvPr/>
        </p:nvSpPr>
        <p:spPr>
          <a:xfrm>
            <a:off x="1045795" y="4193068"/>
            <a:ext cx="7056784" cy="400110"/>
          </a:xfrm>
          <a:prstGeom prst="rect">
            <a:avLst/>
          </a:prstGeom>
          <a:noFill/>
        </p:spPr>
        <p:txBody>
          <a:bodyPr wrap="square" rtlCol="0">
            <a:spAutoFit/>
          </a:bodyPr>
          <a:lstStyle/>
          <a:p>
            <a:r>
              <a:rPr lang="en-GB" sz="2000" dirty="0">
                <a:solidFill>
                  <a:srgbClr val="13324D"/>
                </a:solidFill>
                <a:latin typeface="Arial" panose="020B0604020202020204"/>
              </a:rPr>
              <a:t>Sea level height (mm) at Newlyn</a:t>
            </a:r>
            <a:endParaRPr lang="en-GB" sz="2000" dirty="0"/>
          </a:p>
        </p:txBody>
      </p:sp>
      <p:pic>
        <p:nvPicPr>
          <p:cNvPr id="5" name="Picture 4">
            <a:extLst>
              <a:ext uri="{FF2B5EF4-FFF2-40B4-BE49-F238E27FC236}">
                <a16:creationId xmlns:a16="http://schemas.microsoft.com/office/drawing/2014/main" id="{FADD6454-D403-4A57-8B07-C0C8CFCCF3C1}"/>
              </a:ext>
            </a:extLst>
          </p:cNvPr>
          <p:cNvPicPr>
            <a:picLocks noChangeAspect="1"/>
          </p:cNvPicPr>
          <p:nvPr/>
        </p:nvPicPr>
        <p:blipFill rotWithShape="1">
          <a:blip r:embed="rId3"/>
          <a:srcRect l="11610" t="53151" r="17516" b="22950"/>
          <a:stretch/>
        </p:blipFill>
        <p:spPr>
          <a:xfrm>
            <a:off x="1199456" y="4662756"/>
            <a:ext cx="10167944" cy="19276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671F705B-639F-4FF2-9A16-0633598241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8768" y="1349041"/>
            <a:ext cx="3665784" cy="3106468"/>
          </a:xfrm>
          <a:prstGeom prst="rect">
            <a:avLst/>
          </a:prstGeom>
        </p:spPr>
      </p:pic>
      <p:pic>
        <p:nvPicPr>
          <p:cNvPr id="9" name="Picture 8">
            <a:extLst>
              <a:ext uri="{FF2B5EF4-FFF2-40B4-BE49-F238E27FC236}">
                <a16:creationId xmlns:a16="http://schemas.microsoft.com/office/drawing/2014/main" id="{9A6642D4-B8F0-4411-B53D-158E1B813E45}"/>
              </a:ext>
            </a:extLst>
          </p:cNvPr>
          <p:cNvPicPr>
            <a:picLocks noChangeAspect="1"/>
          </p:cNvPicPr>
          <p:nvPr/>
        </p:nvPicPr>
        <p:blipFill rotWithShape="1">
          <a:blip r:embed="rId5"/>
          <a:srcRect l="44685" t="12182" r="22064" b="16384"/>
          <a:stretch/>
        </p:blipFill>
        <p:spPr>
          <a:xfrm>
            <a:off x="5056856" y="1381490"/>
            <a:ext cx="2545086" cy="3074019"/>
          </a:xfrm>
          <a:prstGeom prst="rect">
            <a:avLst/>
          </a:prstGeom>
        </p:spPr>
      </p:pic>
      <p:sp>
        <p:nvSpPr>
          <p:cNvPr id="10" name="TextBox 9">
            <a:extLst>
              <a:ext uri="{FF2B5EF4-FFF2-40B4-BE49-F238E27FC236}">
                <a16:creationId xmlns:a16="http://schemas.microsoft.com/office/drawing/2014/main" id="{687D4228-B7D1-438D-BEB1-383548994E35}"/>
              </a:ext>
            </a:extLst>
          </p:cNvPr>
          <p:cNvSpPr txBox="1"/>
          <p:nvPr/>
        </p:nvSpPr>
        <p:spPr>
          <a:xfrm>
            <a:off x="191344" y="1381490"/>
            <a:ext cx="4542516" cy="830997"/>
          </a:xfrm>
          <a:prstGeom prst="rect">
            <a:avLst/>
          </a:prstGeom>
          <a:noFill/>
        </p:spPr>
        <p:txBody>
          <a:bodyPr wrap="square" rtlCol="0">
            <a:spAutoFit/>
          </a:bodyPr>
          <a:lstStyle/>
          <a:p>
            <a:r>
              <a:rPr lang="en-GB" sz="2400" dirty="0" err="1">
                <a:solidFill>
                  <a:schemeClr val="tx2"/>
                </a:solidFill>
              </a:rPr>
              <a:t>Hunga</a:t>
            </a:r>
            <a:r>
              <a:rPr lang="en-GB" sz="2400" dirty="0">
                <a:solidFill>
                  <a:schemeClr val="tx2"/>
                </a:solidFill>
              </a:rPr>
              <a:t>-Tonga eruption 04:14:45 GMT, 15 January 2022</a:t>
            </a:r>
          </a:p>
        </p:txBody>
      </p:sp>
    </p:spTree>
    <p:extLst>
      <p:ext uri="{BB962C8B-B14F-4D97-AF65-F5344CB8AC3E}">
        <p14:creationId xmlns:p14="http://schemas.microsoft.com/office/powerpoint/2010/main" val="1876416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882969-87D8-7C04-D6F2-8D6511DF73BE}"/>
              </a:ext>
            </a:extLst>
          </p:cNvPr>
          <p:cNvSpPr>
            <a:spLocks noGrp="1"/>
          </p:cNvSpPr>
          <p:nvPr>
            <p:ph type="pic" sz="quarter" idx="17"/>
          </p:nvPr>
        </p:nvSpPr>
        <p:spPr/>
        <p:txBody>
          <a:bodyPr/>
          <a:lstStyle/>
          <a:p>
            <a:endParaRPr lang="en-GB"/>
          </a:p>
        </p:txBody>
      </p:sp>
      <p:sp>
        <p:nvSpPr>
          <p:cNvPr id="2" name="Title 1">
            <a:extLst>
              <a:ext uri="{FF2B5EF4-FFF2-40B4-BE49-F238E27FC236}">
                <a16:creationId xmlns:a16="http://schemas.microsoft.com/office/drawing/2014/main" id="{A5FF13CF-7539-737D-D844-19D7B2951C90}"/>
              </a:ext>
            </a:extLst>
          </p:cNvPr>
          <p:cNvSpPr>
            <a:spLocks noGrp="1"/>
          </p:cNvSpPr>
          <p:nvPr>
            <p:ph type="ctrTitle"/>
          </p:nvPr>
        </p:nvSpPr>
        <p:spPr/>
        <p:txBody>
          <a:bodyPr/>
          <a:lstStyle/>
          <a:p>
            <a:r>
              <a:rPr lang="en-US" dirty="0"/>
              <a:t>SEICHES</a:t>
            </a:r>
          </a:p>
        </p:txBody>
      </p:sp>
    </p:spTree>
    <p:extLst>
      <p:ext uri="{BB962C8B-B14F-4D97-AF65-F5344CB8AC3E}">
        <p14:creationId xmlns:p14="http://schemas.microsoft.com/office/powerpoint/2010/main" val="1824391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E88B3-4EF6-634F-27B4-F9A40BEA154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5059BD9-2A5B-04E9-8EFB-75F031126D82}"/>
              </a:ext>
            </a:extLst>
          </p:cNvPr>
          <p:cNvSpPr>
            <a:spLocks noGrp="1"/>
          </p:cNvSpPr>
          <p:nvPr>
            <p:ph type="body" sz="quarter" idx="12"/>
          </p:nvPr>
        </p:nvSpPr>
        <p:spPr>
          <a:xfrm>
            <a:off x="359999" y="1440000"/>
            <a:ext cx="4943913" cy="4806128"/>
          </a:xfrm>
        </p:spPr>
        <p:txBody>
          <a:bodyPr>
            <a:normAutofit fontScale="92500" lnSpcReduction="20000"/>
          </a:bodyPr>
          <a:lstStyle/>
          <a:p>
            <a:r>
              <a:rPr lang="en-GB" sz="2000" dirty="0"/>
              <a:t>Standing waves (a combination of 2 waves travelling in opposite directions) </a:t>
            </a:r>
          </a:p>
          <a:p>
            <a:r>
              <a:rPr lang="en-GB" sz="2000" dirty="0"/>
              <a:t>Due to resonant behaviour in bays, harbours etc. </a:t>
            </a:r>
          </a:p>
          <a:p>
            <a:r>
              <a:rPr lang="en-GB" sz="2000" dirty="0"/>
              <a:t>Fundamental frequency is proportional to 1/sqrt (depth)</a:t>
            </a:r>
          </a:p>
          <a:p>
            <a:pPr marL="0" indent="0">
              <a:lnSpc>
                <a:spcPct val="100000"/>
              </a:lnSpc>
              <a:buNone/>
            </a:pPr>
            <a:r>
              <a:rPr lang="en-GB" dirty="0"/>
              <a:t>They can be set off by:</a:t>
            </a:r>
          </a:p>
          <a:p>
            <a:pPr marL="722313" indent="-342900">
              <a:lnSpc>
                <a:spcPct val="100000"/>
              </a:lnSpc>
            </a:pPr>
            <a:r>
              <a:rPr lang="en-GB" dirty="0"/>
              <a:t>Rapid meteorological changes</a:t>
            </a:r>
          </a:p>
          <a:p>
            <a:pPr marL="722313" indent="-342900">
              <a:lnSpc>
                <a:spcPct val="100000"/>
              </a:lnSpc>
            </a:pPr>
            <a:r>
              <a:rPr lang="en-GB" dirty="0"/>
              <a:t>Tides</a:t>
            </a:r>
          </a:p>
          <a:p>
            <a:pPr marL="722313" indent="-342900">
              <a:lnSpc>
                <a:spcPct val="100000"/>
              </a:lnSpc>
            </a:pPr>
            <a:r>
              <a:rPr lang="en-GB" dirty="0"/>
              <a:t>Earthquakes</a:t>
            </a:r>
          </a:p>
          <a:p>
            <a:pPr marL="722313" indent="-342900">
              <a:lnSpc>
                <a:spcPct val="100000"/>
              </a:lnSpc>
            </a:pPr>
            <a:r>
              <a:rPr lang="en-GB" dirty="0"/>
              <a:t>Landslides</a:t>
            </a:r>
          </a:p>
          <a:p>
            <a:pPr marL="722313" indent="-342900">
              <a:lnSpc>
                <a:spcPct val="100000"/>
              </a:lnSpc>
            </a:pPr>
            <a:r>
              <a:rPr lang="en-GB" dirty="0"/>
              <a:t>Tsunamis</a:t>
            </a:r>
          </a:p>
          <a:p>
            <a:pPr marL="722313" indent="-342900">
              <a:lnSpc>
                <a:spcPct val="100000"/>
              </a:lnSpc>
            </a:pPr>
            <a:endParaRPr lang="en-GB" dirty="0"/>
          </a:p>
          <a:p>
            <a:endParaRPr lang="en-GB" dirty="0"/>
          </a:p>
        </p:txBody>
      </p:sp>
      <p:sp>
        <p:nvSpPr>
          <p:cNvPr id="2" name="Title 1">
            <a:extLst>
              <a:ext uri="{FF2B5EF4-FFF2-40B4-BE49-F238E27FC236}">
                <a16:creationId xmlns:a16="http://schemas.microsoft.com/office/drawing/2014/main" id="{3609B1F5-9274-2E47-BECE-838090FAFA7A}"/>
              </a:ext>
            </a:extLst>
          </p:cNvPr>
          <p:cNvSpPr>
            <a:spLocks noGrp="1"/>
          </p:cNvSpPr>
          <p:nvPr>
            <p:ph type="title"/>
          </p:nvPr>
        </p:nvSpPr>
        <p:spPr/>
        <p:txBody>
          <a:bodyPr>
            <a:normAutofit/>
          </a:bodyPr>
          <a:lstStyle/>
          <a:p>
            <a:pPr>
              <a:tabLst>
                <a:tab pos="5011738" algn="l"/>
              </a:tabLst>
            </a:pPr>
            <a:r>
              <a:rPr lang="en-GB" dirty="0"/>
              <a:t>Seiches</a:t>
            </a:r>
            <a:endParaRPr lang="en-US" dirty="0"/>
          </a:p>
        </p:txBody>
      </p:sp>
      <p:pic>
        <p:nvPicPr>
          <p:cNvPr id="2050" name="Picture 2" descr="They Come in Waves: Seiches and a Type of Tsunami Affect the Great ...">
            <a:extLst>
              <a:ext uri="{FF2B5EF4-FFF2-40B4-BE49-F238E27FC236}">
                <a16:creationId xmlns:a16="http://schemas.microsoft.com/office/drawing/2014/main" id="{1E93937F-9206-0D1C-274E-BCAA9FF2B0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018"/>
          <a:stretch>
            <a:fillRect/>
          </a:stretch>
        </p:blipFill>
        <p:spPr bwMode="auto">
          <a:xfrm>
            <a:off x="5438013" y="2060848"/>
            <a:ext cx="6345294" cy="2210653"/>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extLst>
              <a:ext uri="{FF2B5EF4-FFF2-40B4-BE49-F238E27FC236}">
                <a16:creationId xmlns:a16="http://schemas.microsoft.com/office/drawing/2014/main" id="{95018F2F-6099-08CD-32D2-387C3DD20074}"/>
              </a:ext>
            </a:extLst>
          </p:cNvPr>
          <p:cNvSpPr/>
          <p:nvPr/>
        </p:nvSpPr>
        <p:spPr>
          <a:xfrm>
            <a:off x="9447326" y="3166174"/>
            <a:ext cx="576064" cy="21602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
            <a:extLst>
              <a:ext uri="{FF2B5EF4-FFF2-40B4-BE49-F238E27FC236}">
                <a16:creationId xmlns:a16="http://schemas.microsoft.com/office/drawing/2014/main" id="{C5B66241-8B8A-7EB8-126D-3D0B60C39224}"/>
              </a:ext>
            </a:extLst>
          </p:cNvPr>
          <p:cNvSpPr txBox="1">
            <a:spLocks/>
          </p:cNvSpPr>
          <p:nvPr/>
        </p:nvSpPr>
        <p:spPr>
          <a:xfrm>
            <a:off x="5303912" y="4962588"/>
            <a:ext cx="6345294" cy="1728192"/>
          </a:xfrm>
          <a:prstGeom prst="rect">
            <a:avLst/>
          </a:prstGeom>
        </p:spPr>
        <p:txBody>
          <a:bodyPr vert="horz" lIns="90000" tIns="45720" rIns="91440" bIns="45720" rtlCol="0">
            <a:normAutofit/>
          </a:bodyPr>
          <a:lstStyle>
            <a:lvl1pPr marL="171450" indent="-171450" algn="l" defTabSz="685800" rtl="0" eaLnBrk="1" latinLnBrk="0" hangingPunct="1">
              <a:lnSpc>
                <a:spcPct val="150000"/>
              </a:lnSpc>
              <a:spcBef>
                <a:spcPts val="750"/>
              </a:spcBef>
              <a:buClr>
                <a:schemeClr val="tx1"/>
              </a:buClr>
              <a:buSzPct val="100000"/>
              <a:buFont typeface="Arial" panose="020B0604020202020204" pitchFamily="34" charset="0"/>
              <a:buChar char="•"/>
              <a:defRPr sz="2000" kern="1200" baseline="0">
                <a:solidFill>
                  <a:schemeClr val="tx1"/>
                </a:solidFill>
                <a:latin typeface="+mn-lt"/>
                <a:ea typeface="+mn-ea"/>
                <a:cs typeface="+mn-cs"/>
              </a:defRPr>
            </a:lvl1pPr>
            <a:lvl2pPr marL="514350" indent="-171450" algn="l" defTabSz="685800" rtl="0" eaLnBrk="1" latinLnBrk="0" hangingPunct="1">
              <a:lnSpc>
                <a:spcPct val="150000"/>
              </a:lnSpc>
              <a:spcBef>
                <a:spcPts val="375"/>
              </a:spcBef>
              <a:buFont typeface="Arial" panose="020B0604020202020204" pitchFamily="34" charset="0"/>
              <a:buChar char="•"/>
              <a:defRPr sz="2000" kern="1200" baseline="0">
                <a:solidFill>
                  <a:schemeClr val="tx1"/>
                </a:solidFill>
                <a:latin typeface="+mn-lt"/>
                <a:ea typeface="+mn-ea"/>
                <a:cs typeface="+mn-cs"/>
              </a:defRPr>
            </a:lvl2pPr>
            <a:lvl3pPr marL="857250" indent="-171450" algn="l" defTabSz="685800" rtl="0" eaLnBrk="1" latinLnBrk="0" hangingPunct="1">
              <a:lnSpc>
                <a:spcPct val="150000"/>
              </a:lnSpc>
              <a:spcBef>
                <a:spcPts val="375"/>
              </a:spcBef>
              <a:buFont typeface="Arial" panose="020B0604020202020204" pitchFamily="34" charset="0"/>
              <a:buChar char="•"/>
              <a:defRPr sz="2000" kern="1200" baseline="0">
                <a:solidFill>
                  <a:schemeClr val="tx1"/>
                </a:solidFill>
                <a:latin typeface="+mn-lt"/>
                <a:ea typeface="+mn-ea"/>
                <a:cs typeface="+mn-cs"/>
              </a:defRPr>
            </a:lvl3pPr>
            <a:lvl4pPr marL="1200150" indent="-171450" algn="l" defTabSz="685800" rtl="0" eaLnBrk="1" latinLnBrk="0" hangingPunct="1">
              <a:lnSpc>
                <a:spcPct val="150000"/>
              </a:lnSpc>
              <a:spcBef>
                <a:spcPts val="375"/>
              </a:spcBef>
              <a:buFont typeface="Arial" panose="020B0604020202020204" pitchFamily="34" charset="0"/>
              <a:buChar char="•"/>
              <a:defRPr sz="2000" kern="1200" baseline="0">
                <a:solidFill>
                  <a:schemeClr val="tx1"/>
                </a:solidFill>
                <a:latin typeface="+mn-lt"/>
                <a:ea typeface="+mn-ea"/>
                <a:cs typeface="+mn-cs"/>
              </a:defRPr>
            </a:lvl4pPr>
            <a:lvl5pPr marL="1543050" indent="-171450" algn="l" defTabSz="685800" rtl="0" eaLnBrk="1" latinLnBrk="0" hangingPunct="1">
              <a:lnSpc>
                <a:spcPct val="150000"/>
              </a:lnSpc>
              <a:spcBef>
                <a:spcPts val="375"/>
              </a:spcBef>
              <a:buFont typeface="Arial" panose="020B0604020202020204" pitchFamily="34" charset="0"/>
              <a:buChar char="•"/>
              <a:defRPr sz="200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22313" indent="-342900">
              <a:lnSpc>
                <a:spcPct val="100000"/>
              </a:lnSpc>
            </a:pPr>
            <a:endParaRPr lang="en-GB" dirty="0"/>
          </a:p>
          <a:p>
            <a:pPr marL="0" indent="0">
              <a:lnSpc>
                <a:spcPct val="100000"/>
              </a:lnSpc>
              <a:buFont typeface="Arial" panose="020B0604020202020204" pitchFamily="34" charset="0"/>
              <a:buNone/>
            </a:pPr>
            <a:r>
              <a:rPr lang="en-GB" dirty="0"/>
              <a:t>In practice, seiches occur in all sea level records and can be readily identified given high frequency sampling</a:t>
            </a:r>
          </a:p>
          <a:p>
            <a:endParaRPr lang="en-GB" dirty="0"/>
          </a:p>
        </p:txBody>
      </p:sp>
    </p:spTree>
    <p:extLst>
      <p:ext uri="{BB962C8B-B14F-4D97-AF65-F5344CB8AC3E}">
        <p14:creationId xmlns:p14="http://schemas.microsoft.com/office/powerpoint/2010/main" val="3552062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948DD-3137-36EE-AF86-B747E7F0545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34A632D-EC44-1A38-E549-7FAFE1D18471}"/>
              </a:ext>
            </a:extLst>
          </p:cNvPr>
          <p:cNvSpPr>
            <a:spLocks noGrp="1"/>
          </p:cNvSpPr>
          <p:nvPr>
            <p:ph type="body" sz="quarter" idx="12"/>
          </p:nvPr>
        </p:nvSpPr>
        <p:spPr>
          <a:xfrm>
            <a:off x="359999" y="1440000"/>
            <a:ext cx="4943913" cy="4806128"/>
          </a:xfrm>
        </p:spPr>
        <p:txBody>
          <a:bodyPr>
            <a:normAutofit lnSpcReduction="10000"/>
          </a:bodyPr>
          <a:lstStyle/>
          <a:p>
            <a:r>
              <a:rPr lang="en-GB" sz="2000" dirty="0"/>
              <a:t>Can have large amplitude and be very destructive in some locations e.g.</a:t>
            </a:r>
          </a:p>
          <a:p>
            <a:r>
              <a:rPr lang="en-GB" dirty="0"/>
              <a:t>Great Lakes – in Lake Erie </a:t>
            </a:r>
            <a:r>
              <a:rPr lang="en-GB" dirty="0" err="1"/>
              <a:t>southwesterly</a:t>
            </a:r>
            <a:r>
              <a:rPr lang="en-GB" dirty="0"/>
              <a:t> winds can generate seiches of 3.5-5 m. In 1844 a 6.5 m seiche breached a sea wall, killing 78 people.</a:t>
            </a:r>
          </a:p>
          <a:p>
            <a:r>
              <a:rPr lang="en-GB" dirty="0"/>
              <a:t>Menorca, Mediterranean Sea  - experiences a seiche known locally as a </a:t>
            </a:r>
            <a:r>
              <a:rPr lang="en-GB" dirty="0" err="1"/>
              <a:t>Rissaga</a:t>
            </a:r>
            <a:endParaRPr lang="en-GB" dirty="0"/>
          </a:p>
          <a:p>
            <a:pPr marL="722313" indent="-342900">
              <a:lnSpc>
                <a:spcPct val="100000"/>
              </a:lnSpc>
            </a:pPr>
            <a:endParaRPr lang="en-GB" dirty="0"/>
          </a:p>
          <a:p>
            <a:endParaRPr lang="en-GB" dirty="0"/>
          </a:p>
        </p:txBody>
      </p:sp>
      <p:sp>
        <p:nvSpPr>
          <p:cNvPr id="2" name="Title 1">
            <a:extLst>
              <a:ext uri="{FF2B5EF4-FFF2-40B4-BE49-F238E27FC236}">
                <a16:creationId xmlns:a16="http://schemas.microsoft.com/office/drawing/2014/main" id="{B8BBCA3D-DC5B-93FF-579B-1BD6DE8153D7}"/>
              </a:ext>
            </a:extLst>
          </p:cNvPr>
          <p:cNvSpPr>
            <a:spLocks noGrp="1"/>
          </p:cNvSpPr>
          <p:nvPr>
            <p:ph type="title"/>
          </p:nvPr>
        </p:nvSpPr>
        <p:spPr/>
        <p:txBody>
          <a:bodyPr>
            <a:normAutofit/>
          </a:bodyPr>
          <a:lstStyle/>
          <a:p>
            <a:pPr>
              <a:tabLst>
                <a:tab pos="5011738" algn="l"/>
              </a:tabLst>
            </a:pPr>
            <a:r>
              <a:rPr lang="en-GB" dirty="0"/>
              <a:t>Seiches</a:t>
            </a:r>
            <a:endParaRPr lang="en-US" dirty="0"/>
          </a:p>
        </p:txBody>
      </p:sp>
      <p:pic>
        <p:nvPicPr>
          <p:cNvPr id="7" name="Picture 6">
            <a:extLst>
              <a:ext uri="{FF2B5EF4-FFF2-40B4-BE49-F238E27FC236}">
                <a16:creationId xmlns:a16="http://schemas.microsoft.com/office/drawing/2014/main" id="{8A9460E5-F01C-C8C6-05FD-2FD9C4FEAC1B}"/>
              </a:ext>
            </a:extLst>
          </p:cNvPr>
          <p:cNvPicPr>
            <a:picLocks noChangeAspect="1"/>
          </p:cNvPicPr>
          <p:nvPr/>
        </p:nvPicPr>
        <p:blipFill>
          <a:blip r:embed="rId3"/>
          <a:srcRect l="36219" t="34251" r="17188" b="27950"/>
          <a:stretch>
            <a:fillRect/>
          </a:stretch>
        </p:blipFill>
        <p:spPr>
          <a:xfrm>
            <a:off x="6078331" y="1309886"/>
            <a:ext cx="5112568" cy="2592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C7C08977-2A4B-79D6-7B4B-E89C721F415F}"/>
              </a:ext>
            </a:extLst>
          </p:cNvPr>
          <p:cNvPicPr>
            <a:picLocks noChangeAspect="1"/>
          </p:cNvPicPr>
          <p:nvPr/>
        </p:nvPicPr>
        <p:blipFill>
          <a:blip r:embed="rId4"/>
          <a:srcRect l="35563" t="34251" r="17188" b="27950"/>
          <a:stretch>
            <a:fillRect/>
          </a:stretch>
        </p:blipFill>
        <p:spPr>
          <a:xfrm>
            <a:off x="6073638" y="4077072"/>
            <a:ext cx="5184576" cy="2592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55282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7800E-FD76-E458-D3DD-27FF5377929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9A192DF-6EA2-1F59-4570-4E21224B4905}"/>
              </a:ext>
            </a:extLst>
          </p:cNvPr>
          <p:cNvPicPr>
            <a:picLocks noChangeAspect="1"/>
          </p:cNvPicPr>
          <p:nvPr/>
        </p:nvPicPr>
        <p:blipFill rotWithShape="1">
          <a:blip r:embed="rId2"/>
          <a:srcRect l="23127" t="30041" r="27556" b="22687"/>
          <a:stretch/>
        </p:blipFill>
        <p:spPr>
          <a:xfrm>
            <a:off x="378122" y="1700808"/>
            <a:ext cx="8676952" cy="4676211"/>
          </a:xfrm>
          <a:prstGeom prst="rect">
            <a:avLst/>
          </a:prstGeom>
        </p:spPr>
      </p:pic>
      <p:sp>
        <p:nvSpPr>
          <p:cNvPr id="4" name="Title 3">
            <a:extLst>
              <a:ext uri="{FF2B5EF4-FFF2-40B4-BE49-F238E27FC236}">
                <a16:creationId xmlns:a16="http://schemas.microsoft.com/office/drawing/2014/main" id="{33B28EF4-8241-E7B4-D13A-265FBCA4C648}"/>
              </a:ext>
            </a:extLst>
          </p:cNvPr>
          <p:cNvSpPr>
            <a:spLocks noGrp="1"/>
          </p:cNvSpPr>
          <p:nvPr>
            <p:ph type="title"/>
          </p:nvPr>
        </p:nvSpPr>
        <p:spPr/>
        <p:txBody>
          <a:bodyPr/>
          <a:lstStyle/>
          <a:p>
            <a:r>
              <a:rPr lang="en-GB" dirty="0"/>
              <a:t>Seiches</a:t>
            </a:r>
          </a:p>
        </p:txBody>
      </p:sp>
      <p:pic>
        <p:nvPicPr>
          <p:cNvPr id="6" name="Picture 5">
            <a:extLst>
              <a:ext uri="{FF2B5EF4-FFF2-40B4-BE49-F238E27FC236}">
                <a16:creationId xmlns:a16="http://schemas.microsoft.com/office/drawing/2014/main" id="{3280DDE2-F81D-D798-EAAD-EAFAF76B9CB4}"/>
              </a:ext>
            </a:extLst>
          </p:cNvPr>
          <p:cNvPicPr>
            <a:picLocks noChangeAspect="1"/>
          </p:cNvPicPr>
          <p:nvPr/>
        </p:nvPicPr>
        <p:blipFill rotWithShape="1">
          <a:blip r:embed="rId3"/>
          <a:srcRect l="28147" t="50000" r="48228" b="10465"/>
          <a:stretch/>
        </p:blipFill>
        <p:spPr>
          <a:xfrm>
            <a:off x="8999467" y="2924944"/>
            <a:ext cx="2978854" cy="2802713"/>
          </a:xfrm>
          <a:prstGeom prst="rect">
            <a:avLst/>
          </a:prstGeom>
        </p:spPr>
      </p:pic>
      <p:sp>
        <p:nvSpPr>
          <p:cNvPr id="5" name="TextBox 4">
            <a:extLst>
              <a:ext uri="{FF2B5EF4-FFF2-40B4-BE49-F238E27FC236}">
                <a16:creationId xmlns:a16="http://schemas.microsoft.com/office/drawing/2014/main" id="{16264D38-C796-4B25-F7DB-9CD0298C89A0}"/>
              </a:ext>
            </a:extLst>
          </p:cNvPr>
          <p:cNvSpPr txBox="1"/>
          <p:nvPr/>
        </p:nvSpPr>
        <p:spPr>
          <a:xfrm>
            <a:off x="9264758" y="1860083"/>
            <a:ext cx="2448272" cy="830997"/>
          </a:xfrm>
          <a:prstGeom prst="rect">
            <a:avLst/>
          </a:prstGeom>
          <a:noFill/>
        </p:spPr>
        <p:txBody>
          <a:bodyPr wrap="square" rtlCol="0">
            <a:spAutoFit/>
          </a:bodyPr>
          <a:lstStyle/>
          <a:p>
            <a:r>
              <a:rPr lang="en-GB" sz="2400" dirty="0">
                <a:solidFill>
                  <a:schemeClr val="tx2"/>
                </a:solidFill>
              </a:rPr>
              <a:t>Lerwick, Shetland Isles</a:t>
            </a:r>
          </a:p>
        </p:txBody>
      </p:sp>
    </p:spTree>
    <p:extLst>
      <p:ext uri="{BB962C8B-B14F-4D97-AF65-F5344CB8AC3E}">
        <p14:creationId xmlns:p14="http://schemas.microsoft.com/office/powerpoint/2010/main" val="4191995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70D92A-DE2A-83DB-89F3-66421F441DC8}"/>
              </a:ext>
            </a:extLst>
          </p:cNvPr>
          <p:cNvSpPr>
            <a:spLocks noGrp="1"/>
          </p:cNvSpPr>
          <p:nvPr>
            <p:ph type="body" sz="quarter" idx="12"/>
          </p:nvPr>
        </p:nvSpPr>
        <p:spPr/>
        <p:txBody>
          <a:bodyPr>
            <a:normAutofit/>
          </a:bodyPr>
          <a:lstStyle/>
          <a:p>
            <a:pPr marL="342900" indent="-342900" fontAlgn="auto">
              <a:spcAft>
                <a:spcPts val="0"/>
              </a:spcAft>
            </a:pPr>
            <a:r>
              <a:rPr lang="en-GB" sz="1800" dirty="0"/>
              <a:t>Tsunamis (minutes to an hour)</a:t>
            </a:r>
          </a:p>
          <a:p>
            <a:pPr marL="342900" indent="-342900" fontAlgn="auto">
              <a:spcAft>
                <a:spcPts val="0"/>
              </a:spcAft>
            </a:pPr>
            <a:r>
              <a:rPr lang="en-GB" sz="1800" dirty="0"/>
              <a:t>Seiches (minutes to hours)</a:t>
            </a:r>
          </a:p>
          <a:p>
            <a:pPr marL="342900" indent="-342900" fontAlgn="auto">
              <a:spcAft>
                <a:spcPts val="0"/>
              </a:spcAft>
            </a:pPr>
            <a:r>
              <a:rPr lang="en-GB" sz="1800" dirty="0"/>
              <a:t>Tides (daily, 2 x daily)</a:t>
            </a:r>
          </a:p>
          <a:p>
            <a:pPr marL="342900" indent="-342900" fontAlgn="auto">
              <a:spcAft>
                <a:spcPts val="0"/>
              </a:spcAft>
            </a:pPr>
            <a:r>
              <a:rPr lang="en-GB" sz="1800" dirty="0"/>
              <a:t>Storm surges (few days)</a:t>
            </a:r>
          </a:p>
          <a:p>
            <a:pPr marL="342900" indent="-342900" fontAlgn="auto">
              <a:spcAft>
                <a:spcPts val="0"/>
              </a:spcAft>
            </a:pPr>
            <a:r>
              <a:rPr lang="en-GB" sz="1800" dirty="0"/>
              <a:t>Seasonal cycle (annual, </a:t>
            </a:r>
            <a:r>
              <a:rPr lang="en-GB" sz="1800" dirty="0" err="1"/>
              <a:t>semiannual</a:t>
            </a:r>
            <a:r>
              <a:rPr lang="en-GB" sz="1800" dirty="0"/>
              <a:t>)</a:t>
            </a:r>
          </a:p>
          <a:p>
            <a:pPr marL="342900" indent="-342900" fontAlgn="auto">
              <a:spcAft>
                <a:spcPts val="0"/>
              </a:spcAft>
            </a:pPr>
            <a:r>
              <a:rPr lang="en-GB" sz="1800" dirty="0"/>
              <a:t>Mean sea level changes (months – millennia)</a:t>
            </a:r>
          </a:p>
          <a:p>
            <a:endParaRPr lang="en-US" dirty="0"/>
          </a:p>
        </p:txBody>
      </p:sp>
      <p:sp>
        <p:nvSpPr>
          <p:cNvPr id="2" name="Title 1">
            <a:extLst>
              <a:ext uri="{FF2B5EF4-FFF2-40B4-BE49-F238E27FC236}">
                <a16:creationId xmlns:a16="http://schemas.microsoft.com/office/drawing/2014/main" id="{36DACD98-B1B7-F3FE-01EC-7BA4AA1D6544}"/>
              </a:ext>
            </a:extLst>
          </p:cNvPr>
          <p:cNvSpPr>
            <a:spLocks noGrp="1"/>
          </p:cNvSpPr>
          <p:nvPr>
            <p:ph type="title"/>
          </p:nvPr>
        </p:nvSpPr>
        <p:spPr/>
        <p:txBody>
          <a:bodyPr/>
          <a:lstStyle/>
          <a:p>
            <a:r>
              <a:rPr lang="en-US" dirty="0"/>
              <a:t>Sea levels vary on different timescales</a:t>
            </a:r>
          </a:p>
        </p:txBody>
      </p:sp>
      <p:sp>
        <p:nvSpPr>
          <p:cNvPr id="4" name="Right Brace 3">
            <a:extLst>
              <a:ext uri="{FF2B5EF4-FFF2-40B4-BE49-F238E27FC236}">
                <a16:creationId xmlns:a16="http://schemas.microsoft.com/office/drawing/2014/main" id="{942335E4-3256-4719-BEBC-67E22432D7AD}"/>
              </a:ext>
            </a:extLst>
          </p:cNvPr>
          <p:cNvSpPr/>
          <p:nvPr/>
        </p:nvSpPr>
        <p:spPr>
          <a:xfrm>
            <a:off x="6369630" y="1536428"/>
            <a:ext cx="366229" cy="2955275"/>
          </a:xfrm>
          <a:prstGeom prst="rightBrace">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solidFill>
                <a:schemeClr val="tx2"/>
              </a:solidFill>
            </a:endParaRPr>
          </a:p>
        </p:txBody>
      </p:sp>
      <p:sp>
        <p:nvSpPr>
          <p:cNvPr id="5" name="TextBox 4">
            <a:extLst>
              <a:ext uri="{FF2B5EF4-FFF2-40B4-BE49-F238E27FC236}">
                <a16:creationId xmlns:a16="http://schemas.microsoft.com/office/drawing/2014/main" id="{1097FC0C-B7A9-4C81-9ABA-681AB7223494}"/>
              </a:ext>
            </a:extLst>
          </p:cNvPr>
          <p:cNvSpPr txBox="1"/>
          <p:nvPr/>
        </p:nvSpPr>
        <p:spPr>
          <a:xfrm>
            <a:off x="6922410" y="2797851"/>
            <a:ext cx="2955692" cy="400110"/>
          </a:xfrm>
          <a:prstGeom prst="rect">
            <a:avLst/>
          </a:prstGeom>
          <a:noFill/>
        </p:spPr>
        <p:txBody>
          <a:bodyPr wrap="square" rtlCol="0">
            <a:spAutoFit/>
          </a:bodyPr>
          <a:lstStyle/>
          <a:p>
            <a:r>
              <a:rPr lang="en-GB" sz="2000" dirty="0">
                <a:latin typeface="+mn-lt"/>
              </a:rPr>
              <a:t>Captured by </a:t>
            </a:r>
            <a:r>
              <a:rPr lang="en-GB" sz="2000" dirty="0"/>
              <a:t>t</a:t>
            </a:r>
            <a:r>
              <a:rPr lang="en-GB" sz="2000" dirty="0">
                <a:latin typeface="+mn-lt"/>
              </a:rPr>
              <a:t>ide gauges</a:t>
            </a:r>
          </a:p>
        </p:txBody>
      </p:sp>
      <p:sp>
        <p:nvSpPr>
          <p:cNvPr id="6" name="Right Brace 5">
            <a:extLst>
              <a:ext uri="{FF2B5EF4-FFF2-40B4-BE49-F238E27FC236}">
                <a16:creationId xmlns:a16="http://schemas.microsoft.com/office/drawing/2014/main" id="{A7BF5409-9CEC-45BA-A995-06976207F9B5}"/>
              </a:ext>
            </a:extLst>
          </p:cNvPr>
          <p:cNvSpPr/>
          <p:nvPr/>
        </p:nvSpPr>
        <p:spPr>
          <a:xfrm>
            <a:off x="7320136" y="3484898"/>
            <a:ext cx="437258" cy="750394"/>
          </a:xfrm>
          <a:prstGeom prst="rightBrace">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solidFill>
                <a:schemeClr val="tx2"/>
              </a:solidFill>
            </a:endParaRPr>
          </a:p>
        </p:txBody>
      </p:sp>
      <p:sp>
        <p:nvSpPr>
          <p:cNvPr id="7" name="TextBox 6">
            <a:extLst>
              <a:ext uri="{FF2B5EF4-FFF2-40B4-BE49-F238E27FC236}">
                <a16:creationId xmlns:a16="http://schemas.microsoft.com/office/drawing/2014/main" id="{523F5073-F4EC-4AB6-954A-6F7EB08FD185}"/>
              </a:ext>
            </a:extLst>
          </p:cNvPr>
          <p:cNvSpPr txBox="1"/>
          <p:nvPr/>
        </p:nvSpPr>
        <p:spPr>
          <a:xfrm>
            <a:off x="7858334" y="3660040"/>
            <a:ext cx="3566258" cy="400110"/>
          </a:xfrm>
          <a:prstGeom prst="rect">
            <a:avLst/>
          </a:prstGeom>
          <a:noFill/>
        </p:spPr>
        <p:txBody>
          <a:bodyPr wrap="square" rtlCol="0">
            <a:spAutoFit/>
          </a:bodyPr>
          <a:lstStyle/>
          <a:p>
            <a:r>
              <a:rPr lang="en-GB" sz="2000" dirty="0">
                <a:latin typeface="+mn-lt"/>
              </a:rPr>
              <a:t>Captured by satellite altimetry</a:t>
            </a:r>
          </a:p>
        </p:txBody>
      </p:sp>
      <p:sp>
        <p:nvSpPr>
          <p:cNvPr id="9" name="Text Placeholder 2">
            <a:extLst>
              <a:ext uri="{FF2B5EF4-FFF2-40B4-BE49-F238E27FC236}">
                <a16:creationId xmlns:a16="http://schemas.microsoft.com/office/drawing/2014/main" id="{B3DC492B-7F3D-41DE-4B0A-E3A3DD59685F}"/>
              </a:ext>
            </a:extLst>
          </p:cNvPr>
          <p:cNvSpPr txBox="1">
            <a:spLocks/>
          </p:cNvSpPr>
          <p:nvPr/>
        </p:nvSpPr>
        <p:spPr>
          <a:xfrm>
            <a:off x="369559" y="4952174"/>
            <a:ext cx="11137784" cy="1827812"/>
          </a:xfrm>
          <a:prstGeom prst="rect">
            <a:avLst/>
          </a:prstGeom>
        </p:spPr>
        <p:txBody>
          <a:bodyPr vert="horz" lIns="90000" tIns="45720" rIns="91440" bIns="45720" rtlCol="0">
            <a:normAutofit/>
          </a:bodyPr>
          <a:lstStyle>
            <a:lvl1pPr marL="171450" indent="-171450" algn="l" defTabSz="685800" rtl="0" eaLnBrk="1" latinLnBrk="0" hangingPunct="1">
              <a:lnSpc>
                <a:spcPct val="150000"/>
              </a:lnSpc>
              <a:spcBef>
                <a:spcPts val="750"/>
              </a:spcBef>
              <a:buClr>
                <a:schemeClr val="tx1"/>
              </a:buClr>
              <a:buSzPct val="100000"/>
              <a:buFont typeface="Arial" panose="020B0604020202020204" pitchFamily="34" charset="0"/>
              <a:buChar char="•"/>
              <a:defRPr sz="2000" kern="1200" baseline="0">
                <a:solidFill>
                  <a:schemeClr val="tx1"/>
                </a:solidFill>
                <a:latin typeface="+mn-lt"/>
                <a:ea typeface="+mn-ea"/>
                <a:cs typeface="+mn-cs"/>
              </a:defRPr>
            </a:lvl1pPr>
            <a:lvl2pPr marL="514350" indent="-171450" algn="l" defTabSz="685800" rtl="0" eaLnBrk="1" latinLnBrk="0" hangingPunct="1">
              <a:lnSpc>
                <a:spcPct val="150000"/>
              </a:lnSpc>
              <a:spcBef>
                <a:spcPts val="375"/>
              </a:spcBef>
              <a:buFont typeface="Arial" panose="020B0604020202020204" pitchFamily="34" charset="0"/>
              <a:buChar char="•"/>
              <a:defRPr sz="2000" kern="1200" baseline="0">
                <a:solidFill>
                  <a:schemeClr val="tx1"/>
                </a:solidFill>
                <a:latin typeface="+mn-lt"/>
                <a:ea typeface="+mn-ea"/>
                <a:cs typeface="+mn-cs"/>
              </a:defRPr>
            </a:lvl2pPr>
            <a:lvl3pPr marL="857250" indent="-171450" algn="l" defTabSz="685800" rtl="0" eaLnBrk="1" latinLnBrk="0" hangingPunct="1">
              <a:lnSpc>
                <a:spcPct val="150000"/>
              </a:lnSpc>
              <a:spcBef>
                <a:spcPts val="375"/>
              </a:spcBef>
              <a:buFont typeface="Arial" panose="020B0604020202020204" pitchFamily="34" charset="0"/>
              <a:buChar char="•"/>
              <a:defRPr sz="2000" kern="1200" baseline="0">
                <a:solidFill>
                  <a:schemeClr val="tx1"/>
                </a:solidFill>
                <a:latin typeface="+mn-lt"/>
                <a:ea typeface="+mn-ea"/>
                <a:cs typeface="+mn-cs"/>
              </a:defRPr>
            </a:lvl3pPr>
            <a:lvl4pPr marL="1200150" indent="-171450" algn="l" defTabSz="685800" rtl="0" eaLnBrk="1" latinLnBrk="0" hangingPunct="1">
              <a:lnSpc>
                <a:spcPct val="150000"/>
              </a:lnSpc>
              <a:spcBef>
                <a:spcPts val="375"/>
              </a:spcBef>
              <a:buFont typeface="Arial" panose="020B0604020202020204" pitchFamily="34" charset="0"/>
              <a:buChar char="•"/>
              <a:defRPr sz="2000" kern="1200" baseline="0">
                <a:solidFill>
                  <a:schemeClr val="tx1"/>
                </a:solidFill>
                <a:latin typeface="+mn-lt"/>
                <a:ea typeface="+mn-ea"/>
                <a:cs typeface="+mn-cs"/>
              </a:defRPr>
            </a:lvl4pPr>
            <a:lvl5pPr marL="1543050" indent="-171450" algn="l" defTabSz="685800" rtl="0" eaLnBrk="1" latinLnBrk="0" hangingPunct="1">
              <a:lnSpc>
                <a:spcPct val="150000"/>
              </a:lnSpc>
              <a:spcBef>
                <a:spcPts val="375"/>
              </a:spcBef>
              <a:buFont typeface="Arial" panose="020B0604020202020204" pitchFamily="34" charset="0"/>
              <a:buChar char="•"/>
              <a:defRPr sz="200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dirty="0"/>
              <a:t>Tide gauges can measure all of these features provided they offer high frequency sampling and long (&gt;30yr) duration. Satellite altimetry can capture the longer-term variations.</a:t>
            </a:r>
          </a:p>
          <a:p>
            <a:endParaRPr lang="en-US" dirty="0"/>
          </a:p>
        </p:txBody>
      </p:sp>
    </p:spTree>
    <p:extLst>
      <p:ext uri="{BB962C8B-B14F-4D97-AF65-F5344CB8AC3E}">
        <p14:creationId xmlns:p14="http://schemas.microsoft.com/office/powerpoint/2010/main" val="2988697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62ECC0-15D5-49AF-AA3E-E3882BB58A56}"/>
              </a:ext>
            </a:extLst>
          </p:cNvPr>
          <p:cNvSpPr>
            <a:spLocks noGrp="1"/>
          </p:cNvSpPr>
          <p:nvPr>
            <p:ph type="title"/>
          </p:nvPr>
        </p:nvSpPr>
        <p:spPr/>
        <p:txBody>
          <a:bodyPr/>
          <a:lstStyle/>
          <a:p>
            <a:r>
              <a:rPr lang="en-GB" dirty="0"/>
              <a:t>Seiches</a:t>
            </a:r>
          </a:p>
        </p:txBody>
      </p:sp>
      <p:pic>
        <p:nvPicPr>
          <p:cNvPr id="6" name="Picture 5">
            <a:extLst>
              <a:ext uri="{FF2B5EF4-FFF2-40B4-BE49-F238E27FC236}">
                <a16:creationId xmlns:a16="http://schemas.microsoft.com/office/drawing/2014/main" id="{851885D5-6BA1-412F-B134-EB4E6ED0B946}"/>
              </a:ext>
            </a:extLst>
          </p:cNvPr>
          <p:cNvPicPr>
            <a:picLocks noChangeAspect="1"/>
          </p:cNvPicPr>
          <p:nvPr/>
        </p:nvPicPr>
        <p:blipFill rotWithShape="1">
          <a:blip r:embed="rId2"/>
          <a:srcRect l="28147" t="50000" r="48228" b="10465"/>
          <a:stretch/>
        </p:blipFill>
        <p:spPr>
          <a:xfrm>
            <a:off x="8999467" y="2924944"/>
            <a:ext cx="2978854" cy="2802713"/>
          </a:xfrm>
          <a:prstGeom prst="rect">
            <a:avLst/>
          </a:prstGeom>
        </p:spPr>
      </p:pic>
      <p:sp>
        <p:nvSpPr>
          <p:cNvPr id="5" name="TextBox 4">
            <a:extLst>
              <a:ext uri="{FF2B5EF4-FFF2-40B4-BE49-F238E27FC236}">
                <a16:creationId xmlns:a16="http://schemas.microsoft.com/office/drawing/2014/main" id="{670D4850-6D29-4A5E-8D26-A5918F4F3553}"/>
              </a:ext>
            </a:extLst>
          </p:cNvPr>
          <p:cNvSpPr txBox="1"/>
          <p:nvPr/>
        </p:nvSpPr>
        <p:spPr>
          <a:xfrm>
            <a:off x="9264758" y="1860083"/>
            <a:ext cx="2448272" cy="830997"/>
          </a:xfrm>
          <a:prstGeom prst="rect">
            <a:avLst/>
          </a:prstGeom>
          <a:noFill/>
        </p:spPr>
        <p:txBody>
          <a:bodyPr wrap="square" rtlCol="0">
            <a:spAutoFit/>
          </a:bodyPr>
          <a:lstStyle/>
          <a:p>
            <a:r>
              <a:rPr lang="en-GB" sz="2400" dirty="0">
                <a:solidFill>
                  <a:schemeClr val="tx2"/>
                </a:solidFill>
              </a:rPr>
              <a:t>Lerwick, Shetland Isles</a:t>
            </a:r>
          </a:p>
        </p:txBody>
      </p:sp>
      <p:pic>
        <p:nvPicPr>
          <p:cNvPr id="9" name="Picture 8">
            <a:extLst>
              <a:ext uri="{FF2B5EF4-FFF2-40B4-BE49-F238E27FC236}">
                <a16:creationId xmlns:a16="http://schemas.microsoft.com/office/drawing/2014/main" id="{DBE0A993-BFBD-73C7-8DEF-AFA7894066A2}"/>
              </a:ext>
            </a:extLst>
          </p:cNvPr>
          <p:cNvPicPr>
            <a:picLocks noChangeAspect="1"/>
          </p:cNvPicPr>
          <p:nvPr/>
        </p:nvPicPr>
        <p:blipFill>
          <a:blip r:embed="rId3"/>
          <a:srcRect l="16886" t="12599" r="16834" b="13901"/>
          <a:stretch>
            <a:fillRect/>
          </a:stretch>
        </p:blipFill>
        <p:spPr>
          <a:xfrm>
            <a:off x="1343472" y="1412776"/>
            <a:ext cx="7272808" cy="5040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13375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257925-2FEB-9C75-0121-29D3537E9D9B}"/>
              </a:ext>
            </a:extLst>
          </p:cNvPr>
          <p:cNvPicPr>
            <a:picLocks noChangeAspect="1"/>
          </p:cNvPicPr>
          <p:nvPr/>
        </p:nvPicPr>
        <p:blipFill>
          <a:blip r:embed="rId2"/>
          <a:srcRect l="24406" t="19551" r="23751" b="21650"/>
          <a:stretch>
            <a:fillRect/>
          </a:stretch>
        </p:blipFill>
        <p:spPr>
          <a:xfrm>
            <a:off x="1595500" y="217807"/>
            <a:ext cx="9001000" cy="6380455"/>
          </a:xfrm>
          <a:prstGeom prst="rect">
            <a:avLst/>
          </a:prstGeom>
        </p:spPr>
      </p:pic>
    </p:spTree>
    <p:extLst>
      <p:ext uri="{BB962C8B-B14F-4D97-AF65-F5344CB8AC3E}">
        <p14:creationId xmlns:p14="http://schemas.microsoft.com/office/powerpoint/2010/main" val="3008732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E6754-2B90-FD1D-BBD9-A52219255E6D}"/>
            </a:ext>
          </a:extLst>
        </p:cNvPr>
        <p:cNvGrpSpPr/>
        <p:nvPr/>
      </p:nvGrpSpPr>
      <p:grpSpPr>
        <a:xfrm>
          <a:off x="0" y="0"/>
          <a:ext cx="0" cy="0"/>
          <a:chOff x="0" y="0"/>
          <a:chExt cx="0" cy="0"/>
        </a:xfrm>
      </p:grpSpPr>
      <p:pic>
        <p:nvPicPr>
          <p:cNvPr id="3074" name="Picture 2" descr="figure3">
            <a:extLst>
              <a:ext uri="{FF2B5EF4-FFF2-40B4-BE49-F238E27FC236}">
                <a16:creationId xmlns:a16="http://schemas.microsoft.com/office/drawing/2014/main" id="{6697948E-B19E-5956-FEDC-15D98B06FC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5152364" y="1497896"/>
            <a:ext cx="6457722" cy="252419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B22444BC-4249-E738-0C69-38F8299ED95A}"/>
              </a:ext>
            </a:extLst>
          </p:cNvPr>
          <p:cNvSpPr>
            <a:spLocks noGrp="1"/>
          </p:cNvSpPr>
          <p:nvPr>
            <p:ph type="body" sz="quarter" idx="12"/>
          </p:nvPr>
        </p:nvSpPr>
        <p:spPr>
          <a:xfrm>
            <a:off x="359999" y="1440000"/>
            <a:ext cx="4583873" cy="4806128"/>
          </a:xfrm>
        </p:spPr>
        <p:txBody>
          <a:bodyPr>
            <a:normAutofit/>
          </a:bodyPr>
          <a:lstStyle/>
          <a:p>
            <a:r>
              <a:rPr lang="en-GB" sz="2000" dirty="0"/>
              <a:t>Seiche amplitude at </a:t>
            </a:r>
            <a:r>
              <a:rPr lang="en-GB" sz="2000" dirty="0" err="1"/>
              <a:t>Magueyes</a:t>
            </a:r>
            <a:r>
              <a:rPr lang="en-GB" sz="2000" dirty="0"/>
              <a:t> Island is almost as large as the diurnal tidal amplitude</a:t>
            </a:r>
          </a:p>
          <a:p>
            <a:endParaRPr lang="en-GB" dirty="0"/>
          </a:p>
        </p:txBody>
      </p:sp>
      <p:sp>
        <p:nvSpPr>
          <p:cNvPr id="2" name="Title 1">
            <a:extLst>
              <a:ext uri="{FF2B5EF4-FFF2-40B4-BE49-F238E27FC236}">
                <a16:creationId xmlns:a16="http://schemas.microsoft.com/office/drawing/2014/main" id="{C859C0C4-BC36-F7AE-F4CC-0E06FC35BD56}"/>
              </a:ext>
            </a:extLst>
          </p:cNvPr>
          <p:cNvSpPr>
            <a:spLocks noGrp="1"/>
          </p:cNvSpPr>
          <p:nvPr>
            <p:ph type="title"/>
          </p:nvPr>
        </p:nvSpPr>
        <p:spPr/>
        <p:txBody>
          <a:bodyPr>
            <a:normAutofit/>
          </a:bodyPr>
          <a:lstStyle/>
          <a:p>
            <a:pPr>
              <a:tabLst>
                <a:tab pos="5011738" algn="l"/>
              </a:tabLst>
            </a:pPr>
            <a:r>
              <a:rPr lang="en-GB" dirty="0"/>
              <a:t>Seiches</a:t>
            </a:r>
            <a:endParaRPr lang="en-US" dirty="0"/>
          </a:p>
        </p:txBody>
      </p:sp>
      <p:sp>
        <p:nvSpPr>
          <p:cNvPr id="10" name="Freeform: Shape 9">
            <a:extLst>
              <a:ext uri="{FF2B5EF4-FFF2-40B4-BE49-F238E27FC236}">
                <a16:creationId xmlns:a16="http://schemas.microsoft.com/office/drawing/2014/main" id="{F186B589-FEE3-E8F5-D260-97C96959FC6E}"/>
              </a:ext>
            </a:extLst>
          </p:cNvPr>
          <p:cNvSpPr/>
          <p:nvPr/>
        </p:nvSpPr>
        <p:spPr>
          <a:xfrm>
            <a:off x="5700387" y="2121518"/>
            <a:ext cx="5782565" cy="1565762"/>
          </a:xfrm>
          <a:custGeom>
            <a:avLst/>
            <a:gdLst>
              <a:gd name="connsiteX0" fmla="*/ 0 w 4751882"/>
              <a:gd name="connsiteY0" fmla="*/ 254833 h 1214212"/>
              <a:gd name="connsiteX1" fmla="*/ 1379095 w 4751882"/>
              <a:gd name="connsiteY1" fmla="*/ 1109272 h 1214212"/>
              <a:gd name="connsiteX2" fmla="*/ 2458386 w 4751882"/>
              <a:gd name="connsiteY2" fmla="*/ 1139252 h 1214212"/>
              <a:gd name="connsiteX3" fmla="*/ 3837482 w 4751882"/>
              <a:gd name="connsiteY3" fmla="*/ 554636 h 1214212"/>
              <a:gd name="connsiteX4" fmla="*/ 4751882 w 4751882"/>
              <a:gd name="connsiteY4" fmla="*/ 0 h 1214212"/>
              <a:gd name="connsiteX5" fmla="*/ 4751882 w 4751882"/>
              <a:gd name="connsiteY5" fmla="*/ 0 h 1214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1882" h="1214212">
                <a:moveTo>
                  <a:pt x="0" y="254833"/>
                </a:moveTo>
                <a:cubicBezTo>
                  <a:pt x="484682" y="608351"/>
                  <a:pt x="969364" y="961869"/>
                  <a:pt x="1379095" y="1109272"/>
                </a:cubicBezTo>
                <a:cubicBezTo>
                  <a:pt x="1788826" y="1256675"/>
                  <a:pt x="2048655" y="1231691"/>
                  <a:pt x="2458386" y="1139252"/>
                </a:cubicBezTo>
                <a:cubicBezTo>
                  <a:pt x="2868117" y="1046813"/>
                  <a:pt x="3455233" y="744511"/>
                  <a:pt x="3837482" y="554636"/>
                </a:cubicBezTo>
                <a:cubicBezTo>
                  <a:pt x="4219731" y="364761"/>
                  <a:pt x="4751882" y="0"/>
                  <a:pt x="4751882" y="0"/>
                </a:cubicBezTo>
                <a:lnTo>
                  <a:pt x="475188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01337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A92290-B6D6-439A-8C94-EA9F04DDDC49}"/>
              </a:ext>
            </a:extLst>
          </p:cNvPr>
          <p:cNvSpPr>
            <a:spLocks noGrp="1"/>
          </p:cNvSpPr>
          <p:nvPr>
            <p:ph type="title"/>
          </p:nvPr>
        </p:nvSpPr>
        <p:spPr/>
        <p:txBody>
          <a:bodyPr/>
          <a:lstStyle/>
          <a:p>
            <a:r>
              <a:rPr lang="en-GB" dirty="0"/>
              <a:t>Seiches</a:t>
            </a:r>
            <a:br>
              <a:rPr lang="en-US" sz="3200" dirty="0">
                <a:solidFill>
                  <a:schemeClr val="accent1">
                    <a:lumMod val="50000"/>
                  </a:schemeClr>
                </a:solidFill>
              </a:rPr>
            </a:br>
            <a:endParaRPr lang="en-GB" dirty="0"/>
          </a:p>
        </p:txBody>
      </p:sp>
      <p:pic>
        <p:nvPicPr>
          <p:cNvPr id="2" name="Picture 1"/>
          <p:cNvPicPr>
            <a:picLocks noChangeAspect="1"/>
          </p:cNvPicPr>
          <p:nvPr/>
        </p:nvPicPr>
        <p:blipFill rotWithShape="1">
          <a:blip r:embed="rId2"/>
          <a:srcRect l="33397" t="18500" r="12367" b="32281"/>
          <a:stretch/>
        </p:blipFill>
        <p:spPr>
          <a:xfrm>
            <a:off x="1809838" y="1556792"/>
            <a:ext cx="8750412" cy="4464496"/>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F81C6EAB-9C2C-4389-965D-DE7A6396A99C}"/>
              </a:ext>
            </a:extLst>
          </p:cNvPr>
          <p:cNvSpPr txBox="1"/>
          <p:nvPr/>
        </p:nvSpPr>
        <p:spPr>
          <a:xfrm>
            <a:off x="4511824" y="6169414"/>
            <a:ext cx="7814554" cy="400110"/>
          </a:xfrm>
          <a:prstGeom prst="rect">
            <a:avLst/>
          </a:prstGeom>
          <a:noFill/>
        </p:spPr>
        <p:txBody>
          <a:bodyPr wrap="square" rtlCol="0">
            <a:spAutoFit/>
          </a:bodyPr>
          <a:lstStyle/>
          <a:p>
            <a:r>
              <a:rPr lang="en-GB" sz="2000" dirty="0">
                <a:solidFill>
                  <a:schemeClr val="tx2"/>
                </a:solidFill>
              </a:rPr>
              <a:t>Triggered by Hurricane Irma</a:t>
            </a:r>
          </a:p>
        </p:txBody>
      </p:sp>
    </p:spTree>
    <p:extLst>
      <p:ext uri="{BB962C8B-B14F-4D97-AF65-F5344CB8AC3E}">
        <p14:creationId xmlns:p14="http://schemas.microsoft.com/office/powerpoint/2010/main" val="735220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E3190-A273-72A0-246F-7791EFF8AD2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3AF17D-41CE-EA2E-9715-FB950623EA9F}"/>
              </a:ext>
            </a:extLst>
          </p:cNvPr>
          <p:cNvSpPr>
            <a:spLocks noGrp="1"/>
          </p:cNvSpPr>
          <p:nvPr>
            <p:ph type="title"/>
          </p:nvPr>
        </p:nvSpPr>
        <p:spPr/>
        <p:txBody>
          <a:bodyPr/>
          <a:lstStyle/>
          <a:p>
            <a:r>
              <a:rPr lang="en-GB" dirty="0"/>
              <a:t>Seiches</a:t>
            </a:r>
            <a:br>
              <a:rPr lang="en-US" sz="3200" dirty="0">
                <a:solidFill>
                  <a:schemeClr val="accent1">
                    <a:lumMod val="50000"/>
                  </a:schemeClr>
                </a:solidFill>
              </a:rPr>
            </a:br>
            <a:endParaRPr lang="en-GB" dirty="0"/>
          </a:p>
        </p:txBody>
      </p:sp>
      <p:sp>
        <p:nvSpPr>
          <p:cNvPr id="5" name="TextBox 4">
            <a:extLst>
              <a:ext uri="{FF2B5EF4-FFF2-40B4-BE49-F238E27FC236}">
                <a16:creationId xmlns:a16="http://schemas.microsoft.com/office/drawing/2014/main" id="{FD972177-88D1-0CE9-EB85-FA4E593A0055}"/>
              </a:ext>
            </a:extLst>
          </p:cNvPr>
          <p:cNvSpPr txBox="1"/>
          <p:nvPr/>
        </p:nvSpPr>
        <p:spPr>
          <a:xfrm>
            <a:off x="4799856" y="6078111"/>
            <a:ext cx="7814554" cy="400110"/>
          </a:xfrm>
          <a:prstGeom prst="rect">
            <a:avLst/>
          </a:prstGeom>
          <a:noFill/>
        </p:spPr>
        <p:txBody>
          <a:bodyPr wrap="square" rtlCol="0">
            <a:spAutoFit/>
          </a:bodyPr>
          <a:lstStyle/>
          <a:p>
            <a:r>
              <a:rPr lang="en-GB" sz="2000" dirty="0">
                <a:solidFill>
                  <a:schemeClr val="tx2"/>
                </a:solidFill>
              </a:rPr>
              <a:t>Triggered by cruise ships</a:t>
            </a:r>
          </a:p>
        </p:txBody>
      </p:sp>
      <p:pic>
        <p:nvPicPr>
          <p:cNvPr id="6" name="Picture 5">
            <a:extLst>
              <a:ext uri="{FF2B5EF4-FFF2-40B4-BE49-F238E27FC236}">
                <a16:creationId xmlns:a16="http://schemas.microsoft.com/office/drawing/2014/main" id="{A5F1D77D-8CDC-1A18-E955-78CBF00DF413}"/>
              </a:ext>
            </a:extLst>
          </p:cNvPr>
          <p:cNvPicPr>
            <a:picLocks noChangeAspect="1"/>
          </p:cNvPicPr>
          <p:nvPr/>
        </p:nvPicPr>
        <p:blipFill>
          <a:blip r:embed="rId2"/>
          <a:srcRect l="29000" t="23750" r="31625" b="40550"/>
          <a:stretch>
            <a:fillRect/>
          </a:stretch>
        </p:blipFill>
        <p:spPr>
          <a:xfrm>
            <a:off x="1703512" y="1239914"/>
            <a:ext cx="8501180" cy="4817335"/>
          </a:xfrm>
          <a:prstGeom prst="rect">
            <a:avLst/>
          </a:prstGeom>
        </p:spPr>
      </p:pic>
    </p:spTree>
    <p:extLst>
      <p:ext uri="{BB962C8B-B14F-4D97-AF65-F5344CB8AC3E}">
        <p14:creationId xmlns:p14="http://schemas.microsoft.com/office/powerpoint/2010/main" val="2144496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B6ED4-8DA2-4F07-97A3-7B2F28546048}"/>
              </a:ext>
            </a:extLst>
          </p:cNvPr>
          <p:cNvSpPr>
            <a:spLocks noGrp="1"/>
          </p:cNvSpPr>
          <p:nvPr>
            <p:ph type="title"/>
          </p:nvPr>
        </p:nvSpPr>
        <p:spPr/>
        <p:txBody>
          <a:bodyPr/>
          <a:lstStyle/>
          <a:p>
            <a:r>
              <a:rPr lang="en-GB" dirty="0"/>
              <a:t>Seiche in Guadeloupe – November 2025</a:t>
            </a:r>
          </a:p>
        </p:txBody>
      </p:sp>
      <p:pic>
        <p:nvPicPr>
          <p:cNvPr id="8" name="Picture 7">
            <a:extLst>
              <a:ext uri="{FF2B5EF4-FFF2-40B4-BE49-F238E27FC236}">
                <a16:creationId xmlns:a16="http://schemas.microsoft.com/office/drawing/2014/main" id="{46EED327-5984-6028-662B-8ABCE41833F0}"/>
              </a:ext>
            </a:extLst>
          </p:cNvPr>
          <p:cNvPicPr>
            <a:picLocks noChangeAspect="1"/>
          </p:cNvPicPr>
          <p:nvPr/>
        </p:nvPicPr>
        <p:blipFill>
          <a:blip r:embed="rId3"/>
          <a:srcRect l="35563" t="34251" r="18249" b="27950"/>
          <a:stretch>
            <a:fillRect/>
          </a:stretch>
        </p:blipFill>
        <p:spPr>
          <a:xfrm>
            <a:off x="1775520" y="1844824"/>
            <a:ext cx="8092480" cy="413919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83233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30099-C40B-4A72-AAC6-BF4C8AE775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504139-6DC2-2665-6586-91AC4FC694CF}"/>
              </a:ext>
            </a:extLst>
          </p:cNvPr>
          <p:cNvSpPr>
            <a:spLocks noGrp="1"/>
          </p:cNvSpPr>
          <p:nvPr>
            <p:ph type="title"/>
          </p:nvPr>
        </p:nvSpPr>
        <p:spPr/>
        <p:txBody>
          <a:bodyPr/>
          <a:lstStyle/>
          <a:p>
            <a:r>
              <a:rPr lang="en-GB" dirty="0"/>
              <a:t>Seiche at Blowing Point  - March 2024</a:t>
            </a:r>
          </a:p>
        </p:txBody>
      </p:sp>
      <p:pic>
        <p:nvPicPr>
          <p:cNvPr id="4" name="Picture 3">
            <a:extLst>
              <a:ext uri="{FF2B5EF4-FFF2-40B4-BE49-F238E27FC236}">
                <a16:creationId xmlns:a16="http://schemas.microsoft.com/office/drawing/2014/main" id="{4B6F1006-E91D-E83C-CCB7-9F756C987BC8}"/>
              </a:ext>
            </a:extLst>
          </p:cNvPr>
          <p:cNvPicPr>
            <a:picLocks noChangeAspect="1"/>
          </p:cNvPicPr>
          <p:nvPr/>
        </p:nvPicPr>
        <p:blipFill rotWithShape="1">
          <a:blip r:embed="rId3"/>
          <a:srcRect l="35235" t="38661" r="22241" b="27950"/>
          <a:stretch>
            <a:fillRect/>
          </a:stretch>
        </p:blipFill>
        <p:spPr>
          <a:xfrm>
            <a:off x="1199456" y="1412776"/>
            <a:ext cx="10214267" cy="45113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5061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AB820ED-422A-CDB9-AAF6-01ADFB35C290}"/>
              </a:ext>
            </a:extLst>
          </p:cNvPr>
          <p:cNvSpPr>
            <a:spLocks noGrp="1"/>
          </p:cNvSpPr>
          <p:nvPr>
            <p:ph type="pic" sz="quarter" idx="17"/>
          </p:nvPr>
        </p:nvSpPr>
        <p:spPr/>
        <p:txBody>
          <a:bodyPr/>
          <a:lstStyle/>
          <a:p>
            <a:endParaRPr lang="en-GB"/>
          </a:p>
        </p:txBody>
      </p:sp>
      <p:sp>
        <p:nvSpPr>
          <p:cNvPr id="2" name="Title 1">
            <a:extLst>
              <a:ext uri="{FF2B5EF4-FFF2-40B4-BE49-F238E27FC236}">
                <a16:creationId xmlns:a16="http://schemas.microsoft.com/office/drawing/2014/main" id="{A5FF13CF-7539-737D-D844-19D7B2951C90}"/>
              </a:ext>
            </a:extLst>
          </p:cNvPr>
          <p:cNvSpPr>
            <a:spLocks noGrp="1"/>
          </p:cNvSpPr>
          <p:nvPr>
            <p:ph type="ctrTitle"/>
          </p:nvPr>
        </p:nvSpPr>
        <p:spPr/>
        <p:txBody>
          <a:bodyPr/>
          <a:lstStyle/>
          <a:p>
            <a:r>
              <a:rPr lang="en-US" dirty="0"/>
              <a:t>Tides</a:t>
            </a:r>
          </a:p>
        </p:txBody>
      </p:sp>
    </p:spTree>
    <p:extLst>
      <p:ext uri="{BB962C8B-B14F-4D97-AF65-F5344CB8AC3E}">
        <p14:creationId xmlns:p14="http://schemas.microsoft.com/office/powerpoint/2010/main" val="4271191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tabLst>
                <a:tab pos="5011738" algn="l"/>
              </a:tabLst>
            </a:pPr>
            <a:r>
              <a:rPr lang="en-GB" sz="3200" dirty="0"/>
              <a:t>Tides</a:t>
            </a:r>
            <a:endParaRPr lang="en-US" dirty="0"/>
          </a:p>
        </p:txBody>
      </p:sp>
      <p:sp>
        <p:nvSpPr>
          <p:cNvPr id="6" name="Text Placeholder 2">
            <a:extLst>
              <a:ext uri="{FF2B5EF4-FFF2-40B4-BE49-F238E27FC236}">
                <a16:creationId xmlns:a16="http://schemas.microsoft.com/office/drawing/2014/main" id="{E8E3F43D-CFD4-4403-9689-ECD14A8053B4}"/>
              </a:ext>
            </a:extLst>
          </p:cNvPr>
          <p:cNvSpPr txBox="1">
            <a:spLocks/>
          </p:cNvSpPr>
          <p:nvPr/>
        </p:nvSpPr>
        <p:spPr>
          <a:xfrm>
            <a:off x="360000" y="1254605"/>
            <a:ext cx="11161239" cy="18810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50000"/>
              </a:lnSpc>
              <a:spcAft>
                <a:spcPts val="0"/>
              </a:spcAft>
              <a:buNone/>
            </a:pPr>
            <a:r>
              <a:rPr lang="en-GB" sz="2400" dirty="0">
                <a:solidFill>
                  <a:schemeClr val="tx2"/>
                </a:solidFill>
                <a:latin typeface="Tahoma" panose="020B0604030504040204" pitchFamily="34" charset="0"/>
                <a:ea typeface="Tahoma" panose="020B0604030504040204" pitchFamily="34" charset="0"/>
                <a:cs typeface="Tahoma" panose="020B0604030504040204" pitchFamily="34" charset="0"/>
              </a:rPr>
              <a:t>Periodic movements related in amplitude and phase to variations of the tidal gravitational potential on the surface of the earth, caused by regular movements of the Moon-Earth and Earth-Sun systems.</a:t>
            </a:r>
          </a:p>
          <a:p>
            <a:pPr marL="0" indent="0" fontAlgn="auto">
              <a:spcAft>
                <a:spcPts val="0"/>
              </a:spcAft>
              <a:buNone/>
            </a:pPr>
            <a:endParaRPr lang="en-GB"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earthmoon1.gif">
            <a:extLst>
              <a:ext uri="{FF2B5EF4-FFF2-40B4-BE49-F238E27FC236}">
                <a16:creationId xmlns:a16="http://schemas.microsoft.com/office/drawing/2014/main" id="{6B17EFF8-975A-42DB-9DB8-CA4E7EED8CE6}"/>
              </a:ext>
            </a:extLst>
          </p:cNvPr>
          <p:cNvPicPr>
            <a:picLocks noChangeAspect="1"/>
          </p:cNvPicPr>
          <p:nvPr/>
        </p:nvPicPr>
        <p:blipFill>
          <a:blip r:embed="rId3" cstate="print"/>
          <a:stretch>
            <a:fillRect/>
          </a:stretch>
        </p:blipFill>
        <p:spPr>
          <a:xfrm>
            <a:off x="2423592" y="3140968"/>
            <a:ext cx="7786008" cy="2808312"/>
          </a:xfrm>
          <a:prstGeom prst="rect">
            <a:avLst/>
          </a:prstGeom>
        </p:spPr>
      </p:pic>
    </p:spTree>
    <p:extLst>
      <p:ext uri="{BB962C8B-B14F-4D97-AF65-F5344CB8AC3E}">
        <p14:creationId xmlns:p14="http://schemas.microsoft.com/office/powerpoint/2010/main" val="818328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pring_neap.png"/>
          <p:cNvPicPr>
            <a:picLocks noChangeAspect="1"/>
          </p:cNvPicPr>
          <p:nvPr/>
        </p:nvPicPr>
        <p:blipFill>
          <a:blip r:embed="rId3" cstate="print"/>
          <a:stretch>
            <a:fillRect/>
          </a:stretch>
        </p:blipFill>
        <p:spPr>
          <a:xfrm>
            <a:off x="5519936" y="1413857"/>
            <a:ext cx="6202472" cy="5048524"/>
          </a:xfrm>
          <a:prstGeom prst="rect">
            <a:avLst/>
          </a:prstGeom>
        </p:spPr>
      </p:pic>
      <p:sp>
        <p:nvSpPr>
          <p:cNvPr id="3" name="Text Placeholder 2">
            <a:extLst>
              <a:ext uri="{FF2B5EF4-FFF2-40B4-BE49-F238E27FC236}">
                <a16:creationId xmlns:a16="http://schemas.microsoft.com/office/drawing/2014/main" id="{13465F1F-DA7C-4C9F-AE27-82D7457AFFC1}"/>
              </a:ext>
            </a:extLst>
          </p:cNvPr>
          <p:cNvSpPr>
            <a:spLocks noGrp="1"/>
          </p:cNvSpPr>
          <p:nvPr>
            <p:ph type="body" sz="quarter" idx="12"/>
          </p:nvPr>
        </p:nvSpPr>
        <p:spPr/>
        <p:txBody>
          <a:bodyPr>
            <a:normAutofit/>
          </a:bodyPr>
          <a:lstStyle/>
          <a:p>
            <a:pPr marL="0" indent="0">
              <a:spcBef>
                <a:spcPct val="20000"/>
              </a:spcBef>
              <a:spcAft>
                <a:spcPct val="50000"/>
              </a:spcAft>
              <a:buNone/>
              <a:defRPr/>
            </a:pPr>
            <a:r>
              <a:rPr lang="en-GB" kern="0" dirty="0"/>
              <a:t>Regular movements of Earth, Moon and Sun include:</a:t>
            </a:r>
          </a:p>
          <a:p>
            <a:pPr marL="342900" indent="-342900">
              <a:spcBef>
                <a:spcPct val="20000"/>
              </a:spcBef>
              <a:spcAft>
                <a:spcPct val="50000"/>
              </a:spcAft>
              <a:buFontTx/>
              <a:buChar char="•"/>
              <a:defRPr/>
            </a:pPr>
            <a:r>
              <a:rPr lang="en-GB" kern="0" dirty="0"/>
              <a:t>Spring-Neap Cycle -29.53 days (synodic month)</a:t>
            </a:r>
          </a:p>
          <a:p>
            <a:pPr marL="342900" indent="-342900">
              <a:spcBef>
                <a:spcPct val="20000"/>
              </a:spcBef>
              <a:spcAft>
                <a:spcPct val="50000"/>
              </a:spcAft>
              <a:buFontTx/>
              <a:buChar char="•"/>
              <a:defRPr/>
            </a:pPr>
            <a:r>
              <a:rPr lang="en-GB" kern="0" dirty="0"/>
              <a:t>Eccentricity of lunar orbit – 27.55 days and 8.85 y cycle</a:t>
            </a:r>
          </a:p>
        </p:txBody>
      </p:sp>
      <p:sp>
        <p:nvSpPr>
          <p:cNvPr id="2" name="Title 1">
            <a:extLst>
              <a:ext uri="{FF2B5EF4-FFF2-40B4-BE49-F238E27FC236}">
                <a16:creationId xmlns:a16="http://schemas.microsoft.com/office/drawing/2014/main" id="{0FFE2796-CE5E-4806-A20A-56BFC924C97B}"/>
              </a:ext>
            </a:extLst>
          </p:cNvPr>
          <p:cNvSpPr>
            <a:spLocks noGrp="1"/>
          </p:cNvSpPr>
          <p:nvPr>
            <p:ph type="title"/>
          </p:nvPr>
        </p:nvSpPr>
        <p:spPr/>
        <p:txBody>
          <a:bodyPr/>
          <a:lstStyle/>
          <a:p>
            <a:r>
              <a:rPr lang="en-GB" dirty="0"/>
              <a:t>Tides</a:t>
            </a:r>
          </a:p>
        </p:txBody>
      </p:sp>
    </p:spTree>
    <p:extLst>
      <p:ext uri="{BB962C8B-B14F-4D97-AF65-F5344CB8AC3E}">
        <p14:creationId xmlns:p14="http://schemas.microsoft.com/office/powerpoint/2010/main" val="3497695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2F32C50-0684-FBB7-F87A-C21F05240B0D}"/>
              </a:ext>
            </a:extLst>
          </p:cNvPr>
          <p:cNvSpPr>
            <a:spLocks noGrp="1"/>
          </p:cNvSpPr>
          <p:nvPr>
            <p:ph type="pic" sz="quarter" idx="17"/>
          </p:nvPr>
        </p:nvSpPr>
        <p:spPr/>
        <p:txBody>
          <a:bodyPr/>
          <a:lstStyle/>
          <a:p>
            <a:endParaRPr lang="en-GB"/>
          </a:p>
        </p:txBody>
      </p:sp>
      <p:sp>
        <p:nvSpPr>
          <p:cNvPr id="3" name="Title 2">
            <a:extLst>
              <a:ext uri="{FF2B5EF4-FFF2-40B4-BE49-F238E27FC236}">
                <a16:creationId xmlns:a16="http://schemas.microsoft.com/office/drawing/2014/main" id="{A3C56AB4-C13B-B3AD-4DE5-8C33D1E351C1}"/>
              </a:ext>
            </a:extLst>
          </p:cNvPr>
          <p:cNvSpPr>
            <a:spLocks noGrp="1"/>
          </p:cNvSpPr>
          <p:nvPr>
            <p:ph type="ctrTitle"/>
          </p:nvPr>
        </p:nvSpPr>
        <p:spPr/>
        <p:txBody>
          <a:bodyPr/>
          <a:lstStyle/>
          <a:p>
            <a:r>
              <a:rPr lang="en-US" dirty="0"/>
              <a:t>Tsunamis</a:t>
            </a:r>
          </a:p>
        </p:txBody>
      </p:sp>
    </p:spTree>
    <p:extLst>
      <p:ext uri="{BB962C8B-B14F-4D97-AF65-F5344CB8AC3E}">
        <p14:creationId xmlns:p14="http://schemas.microsoft.com/office/powerpoint/2010/main" val="4013406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dal_bulge.gif"/>
          <p:cNvPicPr>
            <a:picLocks noChangeAspect="1"/>
          </p:cNvPicPr>
          <p:nvPr/>
        </p:nvPicPr>
        <p:blipFill>
          <a:blip r:embed="rId3" cstate="print"/>
          <a:srcRect t="9301" r="10861" b="4390"/>
          <a:stretch>
            <a:fillRect/>
          </a:stretch>
        </p:blipFill>
        <p:spPr>
          <a:xfrm>
            <a:off x="6384032" y="1291513"/>
            <a:ext cx="5045825" cy="4274973"/>
          </a:xfrm>
          <a:prstGeom prst="rect">
            <a:avLst/>
          </a:prstGeom>
        </p:spPr>
      </p:pic>
      <p:sp>
        <p:nvSpPr>
          <p:cNvPr id="3" name="Text Placeholder 2">
            <a:extLst>
              <a:ext uri="{FF2B5EF4-FFF2-40B4-BE49-F238E27FC236}">
                <a16:creationId xmlns:a16="http://schemas.microsoft.com/office/drawing/2014/main" id="{13465F1F-DA7C-4C9F-AE27-82D7457AFFC1}"/>
              </a:ext>
            </a:extLst>
          </p:cNvPr>
          <p:cNvSpPr>
            <a:spLocks noGrp="1"/>
          </p:cNvSpPr>
          <p:nvPr>
            <p:ph type="body" sz="quarter" idx="12"/>
          </p:nvPr>
        </p:nvSpPr>
        <p:spPr/>
        <p:txBody>
          <a:bodyPr>
            <a:normAutofit lnSpcReduction="10000"/>
          </a:bodyPr>
          <a:lstStyle/>
          <a:p>
            <a:pPr marL="0" indent="0">
              <a:spcBef>
                <a:spcPct val="20000"/>
              </a:spcBef>
              <a:spcAft>
                <a:spcPct val="50000"/>
              </a:spcAft>
              <a:buNone/>
              <a:defRPr/>
            </a:pPr>
            <a:r>
              <a:rPr lang="en-GB" kern="0" dirty="0"/>
              <a:t>Regular movements of Earth, Moon and Sun include:</a:t>
            </a:r>
          </a:p>
          <a:p>
            <a:pPr marL="342900" indent="-342900">
              <a:spcBef>
                <a:spcPct val="20000"/>
              </a:spcBef>
              <a:spcAft>
                <a:spcPct val="50000"/>
              </a:spcAft>
              <a:buFontTx/>
              <a:buChar char="•"/>
              <a:defRPr/>
            </a:pPr>
            <a:r>
              <a:rPr lang="en-GB" kern="0" dirty="0"/>
              <a:t>Lunar declination – 27.21 day and 18.61 year cycles</a:t>
            </a:r>
          </a:p>
          <a:p>
            <a:pPr marL="342900" indent="-342900">
              <a:spcBef>
                <a:spcPct val="20000"/>
              </a:spcBef>
              <a:spcAft>
                <a:spcPct val="50000"/>
              </a:spcAft>
              <a:buFontTx/>
              <a:buChar char="•"/>
              <a:defRPr/>
            </a:pPr>
            <a:r>
              <a:rPr lang="en-GB" dirty="0">
                <a:latin typeface="Tahoma" panose="020B0604030504040204" pitchFamily="34" charset="0"/>
                <a:ea typeface="Tahoma" panose="020B0604030504040204" pitchFamily="34" charset="0"/>
                <a:cs typeface="Tahoma" panose="020B0604030504040204" pitchFamily="34" charset="0"/>
              </a:rPr>
              <a:t>Although the tide producing force is predictable, the effect on the ocean is more complicated, due to variations in bathymetry and distributions of land masses. </a:t>
            </a:r>
          </a:p>
          <a:p>
            <a:pPr marL="342900" indent="-342900">
              <a:spcBef>
                <a:spcPct val="20000"/>
              </a:spcBef>
              <a:spcAft>
                <a:spcPct val="50000"/>
              </a:spcAft>
              <a:buFontTx/>
              <a:buChar char="•"/>
              <a:defRPr/>
            </a:pPr>
            <a:r>
              <a:rPr lang="en-GB" dirty="0">
                <a:latin typeface="Tahoma" panose="020B0604030504040204" pitchFamily="34" charset="0"/>
                <a:ea typeface="Tahoma" panose="020B0604030504040204" pitchFamily="34" charset="0"/>
                <a:cs typeface="Tahoma" panose="020B0604030504040204" pitchFamily="34" charset="0"/>
              </a:rPr>
              <a:t>Tides vary from one place to the next</a:t>
            </a:r>
          </a:p>
          <a:p>
            <a:pPr marL="342900" indent="-342900">
              <a:lnSpc>
                <a:spcPct val="90000"/>
              </a:lnSpc>
              <a:spcBef>
                <a:spcPct val="20000"/>
              </a:spcBef>
              <a:spcAft>
                <a:spcPct val="50000"/>
              </a:spcAft>
              <a:buFontTx/>
              <a:buChar char="•"/>
              <a:defRPr/>
            </a:pPr>
            <a:endParaRPr lang="en-GB" kern="0" dirty="0"/>
          </a:p>
          <a:p>
            <a:endParaRPr lang="en-GB" dirty="0"/>
          </a:p>
        </p:txBody>
      </p:sp>
      <p:sp>
        <p:nvSpPr>
          <p:cNvPr id="2" name="Title 1">
            <a:extLst>
              <a:ext uri="{FF2B5EF4-FFF2-40B4-BE49-F238E27FC236}">
                <a16:creationId xmlns:a16="http://schemas.microsoft.com/office/drawing/2014/main" id="{0FFE2796-CE5E-4806-A20A-56BFC924C97B}"/>
              </a:ext>
            </a:extLst>
          </p:cNvPr>
          <p:cNvSpPr>
            <a:spLocks noGrp="1"/>
          </p:cNvSpPr>
          <p:nvPr>
            <p:ph type="title"/>
          </p:nvPr>
        </p:nvSpPr>
        <p:spPr/>
        <p:txBody>
          <a:bodyPr/>
          <a:lstStyle/>
          <a:p>
            <a:r>
              <a:rPr lang="en-GB" dirty="0"/>
              <a:t>tides</a:t>
            </a:r>
          </a:p>
        </p:txBody>
      </p:sp>
    </p:spTree>
    <p:extLst>
      <p:ext uri="{BB962C8B-B14F-4D97-AF65-F5344CB8AC3E}">
        <p14:creationId xmlns:p14="http://schemas.microsoft.com/office/powerpoint/2010/main" val="88054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tabLst>
                <a:tab pos="5011738" algn="l"/>
              </a:tabLst>
            </a:pPr>
            <a:r>
              <a:rPr lang="en-GB" sz="3200" dirty="0"/>
              <a:t>tides</a:t>
            </a:r>
            <a:endParaRPr lang="en-US" dirty="0"/>
          </a:p>
        </p:txBody>
      </p:sp>
      <p:sp>
        <p:nvSpPr>
          <p:cNvPr id="6" name="Text Placeholder 2">
            <a:extLst>
              <a:ext uri="{FF2B5EF4-FFF2-40B4-BE49-F238E27FC236}">
                <a16:creationId xmlns:a16="http://schemas.microsoft.com/office/drawing/2014/main" id="{E8E3F43D-CFD4-4403-9689-ECD14A8053B4}"/>
              </a:ext>
            </a:extLst>
          </p:cNvPr>
          <p:cNvSpPr txBox="1">
            <a:spLocks/>
          </p:cNvSpPr>
          <p:nvPr/>
        </p:nvSpPr>
        <p:spPr>
          <a:xfrm>
            <a:off x="479376" y="1268759"/>
            <a:ext cx="4536503" cy="4896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2000" dirty="0">
                <a:solidFill>
                  <a:schemeClr val="tx2"/>
                </a:solidFill>
                <a:latin typeface="+mj-lt"/>
              </a:rPr>
              <a:t>Bay of Fundy, Canada: 16.3 m</a:t>
            </a:r>
          </a:p>
          <a:p>
            <a:pPr>
              <a:lnSpc>
                <a:spcPct val="150000"/>
              </a:lnSpc>
            </a:pPr>
            <a:r>
              <a:rPr lang="en-GB" sz="2000" dirty="0">
                <a:solidFill>
                  <a:schemeClr val="tx2"/>
                </a:solidFill>
                <a:latin typeface="+mj-lt"/>
              </a:rPr>
              <a:t>Severn Estuary, United Kingdom: up to 15 m</a:t>
            </a:r>
          </a:p>
          <a:p>
            <a:pPr>
              <a:lnSpc>
                <a:spcPct val="150000"/>
              </a:lnSpc>
            </a:pPr>
            <a:r>
              <a:rPr lang="en-GB" altLang="en-US" sz="2000" dirty="0">
                <a:solidFill>
                  <a:schemeClr val="tx2"/>
                </a:solidFill>
                <a:latin typeface="+mj-lt"/>
                <a:ea typeface="Tahoma" panose="020B0604030504040204" pitchFamily="34" charset="0"/>
                <a:cs typeface="Tahoma" panose="020B0604030504040204" pitchFamily="34" charset="0"/>
              </a:rPr>
              <a:t>Open ocean typically ~1 m</a:t>
            </a:r>
          </a:p>
          <a:p>
            <a:pPr>
              <a:lnSpc>
                <a:spcPct val="150000"/>
              </a:lnSpc>
            </a:pPr>
            <a:r>
              <a:rPr lang="en-GB" altLang="en-US" sz="2000" dirty="0">
                <a:solidFill>
                  <a:schemeClr val="tx2"/>
                </a:solidFill>
                <a:latin typeface="+mj-lt"/>
                <a:ea typeface="Tahoma" panose="020B0604030504040204" pitchFamily="34" charset="0"/>
                <a:cs typeface="Tahoma" panose="020B0604030504040204" pitchFamily="34" charset="0"/>
              </a:rPr>
              <a:t>Mediterranean and Caribbean Seas &lt;1m</a:t>
            </a:r>
          </a:p>
          <a:p>
            <a:pPr>
              <a:lnSpc>
                <a:spcPct val="150000"/>
              </a:lnSpc>
            </a:pPr>
            <a:r>
              <a:rPr lang="en-GB" sz="2000" dirty="0">
                <a:solidFill>
                  <a:schemeClr val="tx2"/>
                </a:solidFill>
                <a:latin typeface="+mj-lt"/>
                <a:ea typeface="Tahoma" panose="020B0604030504040204" pitchFamily="34" charset="0"/>
                <a:cs typeface="Tahoma" panose="020B0604030504040204" pitchFamily="34" charset="0"/>
              </a:rPr>
              <a:t>They are often large amplitude and tend to dominate other changes in sea level</a:t>
            </a:r>
            <a:endParaRPr lang="en-US" sz="2000" dirty="0">
              <a:solidFill>
                <a:schemeClr val="tx2"/>
              </a:solidFill>
              <a:latin typeface="+mj-lt"/>
              <a:ea typeface="Tahoma" panose="020B0604030504040204" pitchFamily="34" charset="0"/>
              <a:cs typeface="Tahoma" panose="020B0604030504040204" pitchFamily="34" charset="0"/>
            </a:endParaRPr>
          </a:p>
          <a:p>
            <a:endParaRPr lang="en-GB" alt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B7169FEE-D733-48C3-AB8F-36EC9C5C0BF7}"/>
              </a:ext>
            </a:extLst>
          </p:cNvPr>
          <p:cNvPicPr>
            <a:picLocks noChangeAspect="1" noChangeArrowheads="1"/>
          </p:cNvPicPr>
          <p:nvPr/>
        </p:nvPicPr>
        <p:blipFill rotWithShape="1">
          <a:blip r:embed="rId3" cstate="print"/>
          <a:srcRect t="4198" b="3020"/>
          <a:stretch/>
        </p:blipFill>
        <p:spPr bwMode="auto">
          <a:xfrm>
            <a:off x="5015880" y="1318952"/>
            <a:ext cx="4016465" cy="5328592"/>
          </a:xfrm>
          <a:prstGeom prst="rect">
            <a:avLst/>
          </a:prstGeom>
          <a:noFill/>
          <a:ln w="9525">
            <a:noFill/>
            <a:miter lim="800000"/>
            <a:headEnd/>
            <a:tailEnd/>
          </a:ln>
        </p:spPr>
      </p:pic>
      <p:sp>
        <p:nvSpPr>
          <p:cNvPr id="8" name="TextBox 7">
            <a:extLst>
              <a:ext uri="{FF2B5EF4-FFF2-40B4-BE49-F238E27FC236}">
                <a16:creationId xmlns:a16="http://schemas.microsoft.com/office/drawing/2014/main" id="{E9D3B92C-334B-4AE7-82B1-BCF58B26DF10}"/>
              </a:ext>
            </a:extLst>
          </p:cNvPr>
          <p:cNvSpPr txBox="1"/>
          <p:nvPr/>
        </p:nvSpPr>
        <p:spPr>
          <a:xfrm>
            <a:off x="9192344" y="1608761"/>
            <a:ext cx="2772682" cy="4216539"/>
          </a:xfrm>
          <a:prstGeom prst="rect">
            <a:avLst/>
          </a:prstGeom>
          <a:noFill/>
        </p:spPr>
        <p:txBody>
          <a:bodyPr wrap="none" rtlCol="0">
            <a:spAutoFit/>
          </a:bodyPr>
          <a:lstStyle/>
          <a:p>
            <a:r>
              <a:rPr lang="en-GB" sz="2000" dirty="0">
                <a:solidFill>
                  <a:srgbClr val="0D7958"/>
                </a:solidFill>
                <a:latin typeface="Tahoma" panose="020B0604030504040204" pitchFamily="34" charset="0"/>
                <a:ea typeface="Tahoma" panose="020B0604030504040204" pitchFamily="34" charset="0"/>
                <a:cs typeface="Tahoma" panose="020B0604030504040204" pitchFamily="34" charset="0"/>
              </a:rPr>
              <a:t>Diurnal</a:t>
            </a:r>
          </a:p>
          <a:p>
            <a:endParaRPr lang="en-GB" sz="2000" dirty="0">
              <a:solidFill>
                <a:srgbClr val="0D7958"/>
              </a:solidFill>
              <a:latin typeface="Tahoma" panose="020B0604030504040204" pitchFamily="34" charset="0"/>
              <a:ea typeface="Tahoma" panose="020B0604030504040204" pitchFamily="34" charset="0"/>
              <a:cs typeface="Tahoma" panose="020B0604030504040204" pitchFamily="34" charset="0"/>
            </a:endParaRPr>
          </a:p>
          <a:p>
            <a:endParaRPr lang="en-GB" sz="2000" dirty="0">
              <a:solidFill>
                <a:srgbClr val="0D7958"/>
              </a:solidFill>
              <a:latin typeface="Tahoma" panose="020B0604030504040204" pitchFamily="34" charset="0"/>
              <a:ea typeface="Tahoma" panose="020B0604030504040204" pitchFamily="34" charset="0"/>
              <a:cs typeface="Tahoma" panose="020B0604030504040204" pitchFamily="34" charset="0"/>
            </a:endParaRPr>
          </a:p>
          <a:p>
            <a:r>
              <a:rPr lang="en-GB" sz="2000" dirty="0">
                <a:solidFill>
                  <a:srgbClr val="0D7958"/>
                </a:solidFill>
                <a:latin typeface="Tahoma" panose="020B0604030504040204" pitchFamily="34" charset="0"/>
                <a:ea typeface="Tahoma" panose="020B0604030504040204" pitchFamily="34" charset="0"/>
                <a:cs typeface="Tahoma" panose="020B0604030504040204" pitchFamily="34" charset="0"/>
              </a:rPr>
              <a:t>Mixed</a:t>
            </a:r>
          </a:p>
          <a:p>
            <a:endParaRPr lang="en-GB" sz="2000" dirty="0">
              <a:solidFill>
                <a:srgbClr val="0D7958"/>
              </a:solidFill>
              <a:latin typeface="Tahoma" panose="020B0604030504040204" pitchFamily="34" charset="0"/>
              <a:ea typeface="Tahoma" panose="020B0604030504040204" pitchFamily="34" charset="0"/>
              <a:cs typeface="Tahoma" panose="020B0604030504040204" pitchFamily="34" charset="0"/>
            </a:endParaRPr>
          </a:p>
          <a:p>
            <a:endParaRPr lang="en-GB" sz="2800" dirty="0">
              <a:solidFill>
                <a:srgbClr val="0D7958"/>
              </a:solidFill>
              <a:latin typeface="Tahoma" panose="020B0604030504040204" pitchFamily="34" charset="0"/>
              <a:ea typeface="Tahoma" panose="020B0604030504040204" pitchFamily="34" charset="0"/>
              <a:cs typeface="Tahoma" panose="020B0604030504040204" pitchFamily="34" charset="0"/>
            </a:endParaRPr>
          </a:p>
          <a:p>
            <a:r>
              <a:rPr lang="en-GB" sz="2000" dirty="0">
                <a:solidFill>
                  <a:srgbClr val="0D7958"/>
                </a:solidFill>
                <a:latin typeface="Tahoma" panose="020B0604030504040204" pitchFamily="34" charset="0"/>
                <a:ea typeface="Tahoma" panose="020B0604030504040204" pitchFamily="34" charset="0"/>
                <a:cs typeface="Tahoma" panose="020B0604030504040204" pitchFamily="34" charset="0"/>
              </a:rPr>
              <a:t>Semi-diurnal</a:t>
            </a:r>
          </a:p>
          <a:p>
            <a:endParaRPr lang="en-GB" sz="2000" dirty="0">
              <a:solidFill>
                <a:srgbClr val="0D7958"/>
              </a:solidFill>
              <a:latin typeface="Tahoma" panose="020B0604030504040204" pitchFamily="34" charset="0"/>
              <a:ea typeface="Tahoma" panose="020B0604030504040204" pitchFamily="34" charset="0"/>
              <a:cs typeface="Tahoma" panose="020B0604030504040204" pitchFamily="34" charset="0"/>
            </a:endParaRPr>
          </a:p>
          <a:p>
            <a:endParaRPr lang="en-GB" sz="2000" dirty="0">
              <a:solidFill>
                <a:srgbClr val="0D7958"/>
              </a:solidFill>
              <a:latin typeface="Tahoma" panose="020B0604030504040204" pitchFamily="34" charset="0"/>
              <a:ea typeface="Tahoma" panose="020B0604030504040204" pitchFamily="34" charset="0"/>
              <a:cs typeface="Tahoma" panose="020B0604030504040204" pitchFamily="34" charset="0"/>
            </a:endParaRPr>
          </a:p>
          <a:p>
            <a:r>
              <a:rPr lang="en-GB" sz="2000" dirty="0">
                <a:solidFill>
                  <a:srgbClr val="0D7958"/>
                </a:solidFill>
                <a:latin typeface="Tahoma" panose="020B0604030504040204" pitchFamily="34" charset="0"/>
                <a:ea typeface="Tahoma" panose="020B0604030504040204" pitchFamily="34" charset="0"/>
                <a:cs typeface="Tahoma" panose="020B0604030504040204" pitchFamily="34" charset="0"/>
              </a:rPr>
              <a:t>Semi-diurnal</a:t>
            </a:r>
          </a:p>
          <a:p>
            <a:endParaRPr lang="en-GB" sz="2000" dirty="0">
              <a:solidFill>
                <a:srgbClr val="0D7958"/>
              </a:solidFill>
              <a:latin typeface="Tahoma" panose="020B0604030504040204" pitchFamily="34" charset="0"/>
              <a:ea typeface="Tahoma" panose="020B0604030504040204" pitchFamily="34" charset="0"/>
              <a:cs typeface="Tahoma" panose="020B0604030504040204" pitchFamily="34" charset="0"/>
            </a:endParaRPr>
          </a:p>
          <a:p>
            <a:endParaRPr lang="en-GB" sz="2000" dirty="0">
              <a:solidFill>
                <a:srgbClr val="0D7958"/>
              </a:solidFill>
              <a:latin typeface="Tahoma" panose="020B0604030504040204" pitchFamily="34" charset="0"/>
              <a:ea typeface="Tahoma" panose="020B0604030504040204" pitchFamily="34" charset="0"/>
              <a:cs typeface="Tahoma" panose="020B0604030504040204" pitchFamily="34" charset="0"/>
            </a:endParaRPr>
          </a:p>
          <a:p>
            <a:r>
              <a:rPr lang="en-GB" sz="2000" dirty="0">
                <a:solidFill>
                  <a:srgbClr val="0D7958"/>
                </a:solidFill>
                <a:latin typeface="Tahoma" panose="020B0604030504040204" pitchFamily="34" charset="0"/>
                <a:ea typeface="Tahoma" panose="020B0604030504040204" pitchFamily="34" charset="0"/>
                <a:cs typeface="Tahoma" panose="020B0604030504040204" pitchFamily="34" charset="0"/>
              </a:rPr>
              <a:t>Shallow sea distortions</a:t>
            </a:r>
            <a:endParaRPr lang="en-US" sz="2000" dirty="0">
              <a:solidFill>
                <a:srgbClr val="0D7958"/>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14976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tabLst>
                <a:tab pos="5011738" algn="l"/>
              </a:tabLst>
            </a:pPr>
            <a:r>
              <a:rPr lang="en-GB" sz="3200" dirty="0"/>
              <a:t>Tides</a:t>
            </a:r>
            <a:endParaRPr lang="en-US" dirty="0"/>
          </a:p>
        </p:txBody>
      </p:sp>
      <p:pic>
        <p:nvPicPr>
          <p:cNvPr id="4" name="Picture 3">
            <a:extLst>
              <a:ext uri="{FF2B5EF4-FFF2-40B4-BE49-F238E27FC236}">
                <a16:creationId xmlns:a16="http://schemas.microsoft.com/office/drawing/2014/main" id="{C2DE6213-9E4A-4513-A57A-FE5B66618A3E}"/>
              </a:ext>
            </a:extLst>
          </p:cNvPr>
          <p:cNvPicPr>
            <a:picLocks noChangeAspect="1"/>
          </p:cNvPicPr>
          <p:nvPr/>
        </p:nvPicPr>
        <p:blipFill rotWithShape="1">
          <a:blip r:embed="rId3">
            <a:extLst>
              <a:ext uri="{28A0092B-C50C-407E-A947-70E740481C1C}">
                <a14:useLocalDpi xmlns:a14="http://schemas.microsoft.com/office/drawing/2010/main" val="0"/>
              </a:ext>
            </a:extLst>
          </a:blip>
          <a:srcRect t="3367"/>
          <a:stretch/>
        </p:blipFill>
        <p:spPr>
          <a:xfrm>
            <a:off x="1624757" y="1294384"/>
            <a:ext cx="8942486" cy="5563616"/>
          </a:xfrm>
          <a:prstGeom prst="rect">
            <a:avLst/>
          </a:prstGeom>
        </p:spPr>
      </p:pic>
    </p:spTree>
    <p:extLst>
      <p:ext uri="{BB962C8B-B14F-4D97-AF65-F5344CB8AC3E}">
        <p14:creationId xmlns:p14="http://schemas.microsoft.com/office/powerpoint/2010/main" val="669570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9706" b="5942"/>
          <a:stretch/>
        </p:blipFill>
        <p:spPr bwMode="auto">
          <a:xfrm>
            <a:off x="3192371" y="1619437"/>
            <a:ext cx="8588617" cy="248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8206" b="8086"/>
          <a:stretch/>
        </p:blipFill>
        <p:spPr bwMode="auto">
          <a:xfrm>
            <a:off x="3043319" y="4154918"/>
            <a:ext cx="8827865" cy="232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6"/>
          <p:cNvSpPr txBox="1">
            <a:spLocks noChangeArrowheads="1"/>
          </p:cNvSpPr>
          <p:nvPr/>
        </p:nvSpPr>
        <p:spPr bwMode="auto">
          <a:xfrm>
            <a:off x="354215" y="1202024"/>
            <a:ext cx="8661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en-US" sz="2800" dirty="0">
                <a:solidFill>
                  <a:schemeClr val="tx2"/>
                </a:solidFill>
                <a:latin typeface="+mj-lt"/>
                <a:cs typeface="Arial" panose="020B0604020202020204" pitchFamily="34" charset="0"/>
              </a:rPr>
              <a:t>An example from Port Stanley Nov-Dec 2004</a:t>
            </a:r>
            <a:endParaRPr lang="en-US" altLang="en-US" sz="2800" dirty="0">
              <a:solidFill>
                <a:schemeClr val="tx2"/>
              </a:solidFill>
              <a:latin typeface="+mj-lt"/>
              <a:cs typeface="Arial" panose="020B0604020202020204" pitchFamily="34" charset="0"/>
            </a:endParaRPr>
          </a:p>
        </p:txBody>
      </p:sp>
      <p:sp>
        <p:nvSpPr>
          <p:cNvPr id="17413" name="Text Box 7"/>
          <p:cNvSpPr txBox="1">
            <a:spLocks noChangeArrowheads="1"/>
          </p:cNvSpPr>
          <p:nvPr/>
        </p:nvSpPr>
        <p:spPr bwMode="auto">
          <a:xfrm>
            <a:off x="722365" y="2118091"/>
            <a:ext cx="2133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en-US" dirty="0">
                <a:solidFill>
                  <a:schemeClr val="tx2"/>
                </a:solidFill>
                <a:latin typeface="+mn-lt"/>
              </a:rPr>
              <a:t>Observed tide gauge record</a:t>
            </a:r>
            <a:endParaRPr lang="en-US" altLang="en-US" dirty="0">
              <a:solidFill>
                <a:schemeClr val="tx2"/>
              </a:solidFill>
              <a:latin typeface="+mn-lt"/>
            </a:endParaRPr>
          </a:p>
        </p:txBody>
      </p:sp>
      <p:sp>
        <p:nvSpPr>
          <p:cNvPr id="17414" name="Text Box 8"/>
          <p:cNvSpPr txBox="1">
            <a:spLocks noChangeArrowheads="1"/>
          </p:cNvSpPr>
          <p:nvPr/>
        </p:nvSpPr>
        <p:spPr bwMode="auto">
          <a:xfrm>
            <a:off x="730951" y="4844631"/>
            <a:ext cx="21537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en-US" dirty="0">
                <a:solidFill>
                  <a:schemeClr val="tx2"/>
                </a:solidFill>
                <a:latin typeface="+mn-lt"/>
              </a:rPr>
              <a:t>Predicted Tide</a:t>
            </a:r>
            <a:endParaRPr lang="en-US" altLang="en-US" dirty="0">
              <a:solidFill>
                <a:schemeClr val="tx2"/>
              </a:solidFill>
              <a:latin typeface="+mn-lt"/>
            </a:endParaRPr>
          </a:p>
        </p:txBody>
      </p:sp>
      <p:sp>
        <p:nvSpPr>
          <p:cNvPr id="4" name="Picture Placeholder 3">
            <a:extLst>
              <a:ext uri="{FF2B5EF4-FFF2-40B4-BE49-F238E27FC236}">
                <a16:creationId xmlns:a16="http://schemas.microsoft.com/office/drawing/2014/main" id="{8DCE1452-46E9-D6DD-4878-26A289732FB0}"/>
              </a:ext>
            </a:extLst>
          </p:cNvPr>
          <p:cNvSpPr>
            <a:spLocks noGrp="1"/>
          </p:cNvSpPr>
          <p:nvPr>
            <p:ph type="pic" sz="quarter" idx="13"/>
          </p:nvPr>
        </p:nvSpPr>
        <p:spPr/>
        <p:txBody>
          <a:bodyPr/>
          <a:lstStyle/>
          <a:p>
            <a:endParaRPr lang="en-GB"/>
          </a:p>
        </p:txBody>
      </p:sp>
      <p:sp>
        <p:nvSpPr>
          <p:cNvPr id="2" name="Title 1">
            <a:extLst>
              <a:ext uri="{FF2B5EF4-FFF2-40B4-BE49-F238E27FC236}">
                <a16:creationId xmlns:a16="http://schemas.microsoft.com/office/drawing/2014/main" id="{DE78D01B-4B7D-4624-9DBA-708DE2AC1B8C}"/>
              </a:ext>
            </a:extLst>
          </p:cNvPr>
          <p:cNvSpPr>
            <a:spLocks noGrp="1"/>
          </p:cNvSpPr>
          <p:nvPr>
            <p:ph type="title"/>
          </p:nvPr>
        </p:nvSpPr>
        <p:spPr/>
        <p:txBody>
          <a:bodyPr/>
          <a:lstStyle/>
          <a:p>
            <a:r>
              <a:rPr lang="en-GB" dirty="0"/>
              <a:t>Tides often dominate a sea level record…..</a:t>
            </a:r>
          </a:p>
        </p:txBody>
      </p:sp>
    </p:spTree>
    <p:extLst>
      <p:ext uri="{BB962C8B-B14F-4D97-AF65-F5344CB8AC3E}">
        <p14:creationId xmlns:p14="http://schemas.microsoft.com/office/powerpoint/2010/main" val="4292515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30162" r="30162"/>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5933B5C7-AE16-4E1E-BBD8-3CEBC71772F2}"/>
              </a:ext>
            </a:extLst>
          </p:cNvPr>
          <p:cNvSpPr>
            <a:spLocks noGrp="1"/>
          </p:cNvSpPr>
          <p:nvPr>
            <p:ph type="body" sz="quarter" idx="12"/>
          </p:nvPr>
        </p:nvSpPr>
        <p:spPr/>
        <p:txBody>
          <a:bodyPr>
            <a:normAutofit/>
          </a:bodyPr>
          <a:lstStyle/>
          <a:p>
            <a:pPr marL="0" indent="0" defTabSz="457200">
              <a:lnSpc>
                <a:spcPct val="90000"/>
              </a:lnSpc>
              <a:spcBef>
                <a:spcPct val="20000"/>
              </a:spcBef>
              <a:buNone/>
            </a:pPr>
            <a:r>
              <a:rPr lang="en-GB" altLang="en-US" sz="2000" dirty="0"/>
              <a:t>1. No big storm surges (Southern Hemisphere summer)</a:t>
            </a:r>
          </a:p>
          <a:p>
            <a:pPr marL="0" indent="0" defTabSz="457200">
              <a:lnSpc>
                <a:spcPct val="90000"/>
              </a:lnSpc>
              <a:spcBef>
                <a:spcPct val="20000"/>
              </a:spcBef>
              <a:buNone/>
            </a:pPr>
            <a:r>
              <a:rPr lang="en-GB" altLang="en-US" sz="2000" dirty="0"/>
              <a:t>2. A lot of high-frequency noise of a few cm due to harbour seiches</a:t>
            </a:r>
          </a:p>
          <a:p>
            <a:pPr marL="0" indent="0" defTabSz="457200">
              <a:lnSpc>
                <a:spcPct val="90000"/>
              </a:lnSpc>
              <a:spcBef>
                <a:spcPct val="20000"/>
              </a:spcBef>
              <a:buNone/>
            </a:pPr>
            <a:r>
              <a:rPr lang="en-GB" altLang="en-US" sz="2000" dirty="0"/>
              <a:t>3. On 27 December arrival of the Sumatra tsunami (15 cm or so)</a:t>
            </a:r>
          </a:p>
          <a:p>
            <a:pPr marL="0" lvl="0" indent="0">
              <a:buNone/>
            </a:pPr>
            <a:r>
              <a:rPr lang="en-GB" altLang="en-US" sz="2000" dirty="0">
                <a:sym typeface="Wingdings" pitchFamily="2" charset="2"/>
              </a:rPr>
              <a:t> None of this is evident from looking at the total measured record</a:t>
            </a:r>
            <a:endParaRPr lang="en-GB" sz="2000" dirty="0"/>
          </a:p>
        </p:txBody>
      </p:sp>
      <p:sp>
        <p:nvSpPr>
          <p:cNvPr id="2" name="Title 1">
            <a:extLst>
              <a:ext uri="{FF2B5EF4-FFF2-40B4-BE49-F238E27FC236}">
                <a16:creationId xmlns:a16="http://schemas.microsoft.com/office/drawing/2014/main" id="{806D9E1C-93EC-4648-81BD-326ACF45DAEB}"/>
              </a:ext>
            </a:extLst>
          </p:cNvPr>
          <p:cNvSpPr>
            <a:spLocks noGrp="1"/>
          </p:cNvSpPr>
          <p:nvPr>
            <p:ph type="title"/>
          </p:nvPr>
        </p:nvSpPr>
        <p:spPr/>
        <p:txBody>
          <a:bodyPr/>
          <a:lstStyle/>
          <a:p>
            <a:r>
              <a:rPr lang="en-GB" dirty="0"/>
              <a:t>With the tide removed, the non-tidal residual shows….</a:t>
            </a:r>
          </a:p>
        </p:txBody>
      </p:sp>
    </p:spTree>
    <p:extLst>
      <p:ext uri="{BB962C8B-B14F-4D97-AF65-F5344CB8AC3E}">
        <p14:creationId xmlns:p14="http://schemas.microsoft.com/office/powerpoint/2010/main" val="1235227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D381D-CB0B-458C-BCA1-F8A621AE9FB7}"/>
              </a:ext>
            </a:extLst>
          </p:cNvPr>
          <p:cNvSpPr>
            <a:spLocks noGrp="1"/>
          </p:cNvSpPr>
          <p:nvPr>
            <p:ph type="title"/>
          </p:nvPr>
        </p:nvSpPr>
        <p:spPr/>
        <p:txBody>
          <a:bodyPr/>
          <a:lstStyle/>
          <a:p>
            <a:r>
              <a:rPr lang="en-GB" dirty="0"/>
              <a:t>Blowing Point, Anguilla</a:t>
            </a:r>
          </a:p>
        </p:txBody>
      </p:sp>
      <p:pic>
        <p:nvPicPr>
          <p:cNvPr id="4" name="Picture 3">
            <a:extLst>
              <a:ext uri="{FF2B5EF4-FFF2-40B4-BE49-F238E27FC236}">
                <a16:creationId xmlns:a16="http://schemas.microsoft.com/office/drawing/2014/main" id="{5A6DBA47-CB1D-4042-927B-65236ECADE6D}"/>
              </a:ext>
            </a:extLst>
          </p:cNvPr>
          <p:cNvPicPr>
            <a:picLocks noChangeAspect="1"/>
          </p:cNvPicPr>
          <p:nvPr/>
        </p:nvPicPr>
        <p:blipFill rotWithShape="1">
          <a:blip r:embed="rId3"/>
          <a:srcRect l="978" t="4850" r="21060" b="22700"/>
          <a:stretch/>
        </p:blipFill>
        <p:spPr>
          <a:xfrm>
            <a:off x="1281827" y="1620106"/>
            <a:ext cx="9505056" cy="4968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50AD2617-9764-42A2-9CD8-99F9D27A5336}"/>
              </a:ext>
            </a:extLst>
          </p:cNvPr>
          <p:cNvSpPr txBox="1"/>
          <p:nvPr/>
        </p:nvSpPr>
        <p:spPr>
          <a:xfrm>
            <a:off x="4439816" y="4509120"/>
            <a:ext cx="3528392" cy="369332"/>
          </a:xfrm>
          <a:prstGeom prst="rect">
            <a:avLst/>
          </a:prstGeom>
          <a:noFill/>
        </p:spPr>
        <p:txBody>
          <a:bodyPr wrap="square" rtlCol="0">
            <a:spAutoFit/>
          </a:bodyPr>
          <a:lstStyle/>
          <a:p>
            <a:r>
              <a:rPr lang="en-GB" dirty="0"/>
              <a:t>Mixed shallow water tidal regime</a:t>
            </a:r>
          </a:p>
        </p:txBody>
      </p:sp>
    </p:spTree>
    <p:extLst>
      <p:ext uri="{BB962C8B-B14F-4D97-AF65-F5344CB8AC3E}">
        <p14:creationId xmlns:p14="http://schemas.microsoft.com/office/powerpoint/2010/main" val="3432633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5120D1A-E6AB-467B-BE19-8E0CBCD50F3E}"/>
              </a:ext>
            </a:extLst>
          </p:cNvPr>
          <p:cNvSpPr>
            <a:spLocks noGrp="1"/>
          </p:cNvSpPr>
          <p:nvPr>
            <p:ph type="body" sz="quarter" idx="12"/>
          </p:nvPr>
        </p:nvSpPr>
        <p:spPr/>
        <p:txBody>
          <a:bodyPr>
            <a:normAutofit/>
          </a:bodyPr>
          <a:lstStyle/>
          <a:p>
            <a:r>
              <a:rPr lang="en-GB" sz="2000" dirty="0"/>
              <a:t>Largest tidal constituents </a:t>
            </a:r>
          </a:p>
          <a:p>
            <a:r>
              <a:rPr lang="en-GB" sz="2000" dirty="0"/>
              <a:t>M</a:t>
            </a:r>
            <a:r>
              <a:rPr lang="en-GB" sz="2000" baseline="-25000" dirty="0"/>
              <a:t>2 </a:t>
            </a:r>
            <a:r>
              <a:rPr lang="en-GB" sz="2000" dirty="0"/>
              <a:t>	4.8 cm	Principal lunar semidiurnal</a:t>
            </a:r>
          </a:p>
          <a:p>
            <a:r>
              <a:rPr lang="en-GB" sz="2000" dirty="0"/>
              <a:t>O</a:t>
            </a:r>
            <a:r>
              <a:rPr lang="en-GB" sz="2000" baseline="-25000" dirty="0"/>
              <a:t>1</a:t>
            </a:r>
            <a:r>
              <a:rPr lang="en-GB" sz="2000" dirty="0"/>
              <a:t>	6cm 		Lunar diurnal</a:t>
            </a:r>
          </a:p>
          <a:p>
            <a:r>
              <a:rPr lang="en-GB" sz="2000" dirty="0"/>
              <a:t>P</a:t>
            </a:r>
            <a:r>
              <a:rPr lang="en-GB" sz="2000" baseline="-25000" dirty="0"/>
              <a:t>1</a:t>
            </a:r>
            <a:r>
              <a:rPr lang="en-GB" sz="2000" dirty="0"/>
              <a:t>	2.3 cm	Solar diurnal</a:t>
            </a:r>
          </a:p>
          <a:p>
            <a:r>
              <a:rPr lang="en-GB" sz="2000" dirty="0"/>
              <a:t>K</a:t>
            </a:r>
            <a:r>
              <a:rPr lang="en-GB" sz="2000" baseline="-25000" dirty="0"/>
              <a:t>1</a:t>
            </a:r>
            <a:r>
              <a:rPr lang="en-GB" sz="2000" dirty="0"/>
              <a:t> 	7.5 cm	Lunar diurnal</a:t>
            </a:r>
          </a:p>
          <a:p>
            <a:pPr marL="0" indent="0">
              <a:buNone/>
            </a:pPr>
            <a:r>
              <a:rPr lang="en-GB" sz="2000" dirty="0"/>
              <a:t>Seasonal components</a:t>
            </a:r>
          </a:p>
          <a:p>
            <a:r>
              <a:rPr lang="en-GB" sz="2000" dirty="0"/>
              <a:t>Sa 7cm 		Annual</a:t>
            </a:r>
          </a:p>
          <a:p>
            <a:r>
              <a:rPr lang="en-GB" sz="2000" dirty="0" err="1"/>
              <a:t>Ssa</a:t>
            </a:r>
            <a:r>
              <a:rPr lang="en-GB" sz="2000" dirty="0"/>
              <a:t> 1.7cm		</a:t>
            </a:r>
            <a:r>
              <a:rPr lang="en-GB" sz="2000" dirty="0" err="1"/>
              <a:t>Semiannual</a:t>
            </a:r>
            <a:endParaRPr lang="en-GB" sz="2000" dirty="0"/>
          </a:p>
          <a:p>
            <a:endParaRPr lang="en-GB" sz="2000" dirty="0"/>
          </a:p>
        </p:txBody>
      </p:sp>
      <p:sp>
        <p:nvSpPr>
          <p:cNvPr id="2" name="Title 1">
            <a:extLst>
              <a:ext uri="{FF2B5EF4-FFF2-40B4-BE49-F238E27FC236}">
                <a16:creationId xmlns:a16="http://schemas.microsoft.com/office/drawing/2014/main" id="{F7ED381D-CB0B-458C-BCA1-F8A621AE9FB7}"/>
              </a:ext>
            </a:extLst>
          </p:cNvPr>
          <p:cNvSpPr>
            <a:spLocks noGrp="1"/>
          </p:cNvSpPr>
          <p:nvPr>
            <p:ph type="title"/>
          </p:nvPr>
        </p:nvSpPr>
        <p:spPr/>
        <p:txBody>
          <a:bodyPr/>
          <a:lstStyle/>
          <a:p>
            <a:r>
              <a:rPr lang="en-GB" dirty="0"/>
              <a:t>Blowing Point, Anguilla</a:t>
            </a:r>
          </a:p>
        </p:txBody>
      </p:sp>
      <p:sp>
        <p:nvSpPr>
          <p:cNvPr id="7" name="TextBox 6">
            <a:extLst>
              <a:ext uri="{FF2B5EF4-FFF2-40B4-BE49-F238E27FC236}">
                <a16:creationId xmlns:a16="http://schemas.microsoft.com/office/drawing/2014/main" id="{DD9D573D-5C34-C276-E853-810BDC06AE55}"/>
              </a:ext>
            </a:extLst>
          </p:cNvPr>
          <p:cNvSpPr txBox="1"/>
          <p:nvPr/>
        </p:nvSpPr>
        <p:spPr>
          <a:xfrm>
            <a:off x="5951984" y="1988840"/>
            <a:ext cx="6096000" cy="1061253"/>
          </a:xfrm>
          <a:prstGeom prst="rect">
            <a:avLst/>
          </a:prstGeom>
          <a:noFill/>
        </p:spPr>
        <p:txBody>
          <a:bodyPr wrap="square">
            <a:spAutoFit/>
          </a:bodyPr>
          <a:lstStyle/>
          <a:p>
            <a:pPr marL="171450" indent="-171450" defTabSz="685800">
              <a:lnSpc>
                <a:spcPct val="150000"/>
              </a:lnSpc>
              <a:spcBef>
                <a:spcPts val="750"/>
              </a:spcBef>
              <a:buClr>
                <a:schemeClr val="tx1"/>
              </a:buClr>
              <a:buSzPct val="100000"/>
              <a:buFont typeface="Arial" panose="020B0604020202020204" pitchFamily="34" charset="0"/>
              <a:buChar char="•"/>
            </a:pPr>
            <a:r>
              <a:rPr lang="en-GB" sz="2000" dirty="0"/>
              <a:t>Highest Astronomical Tide (HAT): 7.14 metres </a:t>
            </a:r>
          </a:p>
          <a:p>
            <a:pPr marL="171450" indent="-171450" defTabSz="685800">
              <a:lnSpc>
                <a:spcPct val="150000"/>
              </a:lnSpc>
              <a:spcBef>
                <a:spcPts val="750"/>
              </a:spcBef>
              <a:buClr>
                <a:schemeClr val="tx1"/>
              </a:buClr>
              <a:buSzPct val="100000"/>
              <a:buFont typeface="Arial" panose="020B0604020202020204" pitchFamily="34" charset="0"/>
              <a:buChar char="•"/>
            </a:pPr>
            <a:r>
              <a:rPr lang="en-GB" sz="2000" dirty="0"/>
              <a:t>Lowest Astronomical Tide (LAT): 6.60 metres </a:t>
            </a:r>
          </a:p>
        </p:txBody>
      </p:sp>
      <p:pic>
        <p:nvPicPr>
          <p:cNvPr id="8" name="Picture 7">
            <a:extLst>
              <a:ext uri="{FF2B5EF4-FFF2-40B4-BE49-F238E27FC236}">
                <a16:creationId xmlns:a16="http://schemas.microsoft.com/office/drawing/2014/main" id="{3315FEEE-3148-446D-A039-C4E7218926AA}"/>
              </a:ext>
            </a:extLst>
          </p:cNvPr>
          <p:cNvPicPr>
            <a:picLocks noChangeAspect="1"/>
          </p:cNvPicPr>
          <p:nvPr/>
        </p:nvPicPr>
        <p:blipFill rotWithShape="1">
          <a:blip r:embed="rId2"/>
          <a:srcRect l="27557" t="17848" r="32281" b="43563"/>
          <a:stretch>
            <a:fillRect/>
          </a:stretch>
        </p:blipFill>
        <p:spPr>
          <a:xfrm>
            <a:off x="5926756" y="3429000"/>
            <a:ext cx="5472608" cy="2957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08935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E0A3D36-C329-66D8-592A-8B87C79E478C}"/>
              </a:ext>
            </a:extLst>
          </p:cNvPr>
          <p:cNvSpPr>
            <a:spLocks noGrp="1"/>
          </p:cNvSpPr>
          <p:nvPr>
            <p:ph type="pic" sz="quarter" idx="17"/>
          </p:nvPr>
        </p:nvSpPr>
        <p:spPr/>
        <p:txBody>
          <a:bodyPr/>
          <a:lstStyle/>
          <a:p>
            <a:endParaRPr lang="en-GB"/>
          </a:p>
        </p:txBody>
      </p:sp>
      <p:sp>
        <p:nvSpPr>
          <p:cNvPr id="2" name="Title 1">
            <a:extLst>
              <a:ext uri="{FF2B5EF4-FFF2-40B4-BE49-F238E27FC236}">
                <a16:creationId xmlns:a16="http://schemas.microsoft.com/office/drawing/2014/main" id="{A5FF13CF-7539-737D-D844-19D7B2951C90}"/>
              </a:ext>
            </a:extLst>
          </p:cNvPr>
          <p:cNvSpPr>
            <a:spLocks noGrp="1"/>
          </p:cNvSpPr>
          <p:nvPr>
            <p:ph type="ctrTitle"/>
          </p:nvPr>
        </p:nvSpPr>
        <p:spPr/>
        <p:txBody>
          <a:bodyPr/>
          <a:lstStyle/>
          <a:p>
            <a:r>
              <a:rPr lang="en-US" dirty="0"/>
              <a:t>Storm surges</a:t>
            </a:r>
          </a:p>
        </p:txBody>
      </p:sp>
    </p:spTree>
    <p:extLst>
      <p:ext uri="{BB962C8B-B14F-4D97-AF65-F5344CB8AC3E}">
        <p14:creationId xmlns:p14="http://schemas.microsoft.com/office/powerpoint/2010/main" val="80887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tabLst>
                <a:tab pos="5011738" algn="l"/>
              </a:tabLst>
            </a:pPr>
            <a:r>
              <a:rPr lang="en-GB" sz="3200" dirty="0"/>
              <a:t>Storm surges</a:t>
            </a:r>
            <a:endParaRPr lang="en-US" dirty="0"/>
          </a:p>
        </p:txBody>
      </p:sp>
      <p:sp>
        <p:nvSpPr>
          <p:cNvPr id="9" name="Text Placeholder 2">
            <a:extLst>
              <a:ext uri="{FF2B5EF4-FFF2-40B4-BE49-F238E27FC236}">
                <a16:creationId xmlns:a16="http://schemas.microsoft.com/office/drawing/2014/main" id="{67F42FAC-C2A7-4C12-9D59-0AB192C7012A}"/>
              </a:ext>
            </a:extLst>
          </p:cNvPr>
          <p:cNvSpPr txBox="1">
            <a:spLocks/>
          </p:cNvSpPr>
          <p:nvPr/>
        </p:nvSpPr>
        <p:spPr>
          <a:xfrm>
            <a:off x="838200" y="1362611"/>
            <a:ext cx="10984846" cy="4874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60000"/>
              </a:lnSpc>
              <a:spcAft>
                <a:spcPts val="0"/>
              </a:spcAft>
              <a:buClr>
                <a:schemeClr val="tx1"/>
              </a:buClr>
              <a:buSzPct val="100000"/>
            </a:pPr>
            <a:r>
              <a:rPr lang="en-GB" sz="2400" dirty="0">
                <a:solidFill>
                  <a:schemeClr val="tx2"/>
                </a:solidFill>
              </a:rPr>
              <a:t>Storm surges occur due to a combination of:</a:t>
            </a:r>
          </a:p>
          <a:p>
            <a:pPr fontAlgn="auto">
              <a:lnSpc>
                <a:spcPct val="160000"/>
              </a:lnSpc>
              <a:spcAft>
                <a:spcPts val="0"/>
              </a:spcAft>
              <a:buClr>
                <a:schemeClr val="tx1"/>
              </a:buClr>
              <a:buSzPct val="100000"/>
            </a:pPr>
            <a:endParaRPr lang="en-GB" sz="2400" dirty="0">
              <a:solidFill>
                <a:schemeClr val="tx2"/>
              </a:solidFill>
            </a:endParaRPr>
          </a:p>
          <a:p>
            <a:pPr fontAlgn="auto">
              <a:lnSpc>
                <a:spcPct val="160000"/>
              </a:lnSpc>
              <a:spcAft>
                <a:spcPts val="0"/>
              </a:spcAft>
              <a:buClr>
                <a:schemeClr val="tx1"/>
              </a:buClr>
              <a:buSzPct val="100000"/>
            </a:pPr>
            <a:endParaRPr lang="en-GB" sz="2400" dirty="0">
              <a:solidFill>
                <a:schemeClr val="tx2"/>
              </a:solidFill>
            </a:endParaRPr>
          </a:p>
          <a:p>
            <a:pPr fontAlgn="auto">
              <a:lnSpc>
                <a:spcPct val="160000"/>
              </a:lnSpc>
              <a:spcAft>
                <a:spcPts val="0"/>
              </a:spcAft>
              <a:buClr>
                <a:schemeClr val="tx1"/>
              </a:buClr>
              <a:buSzPct val="100000"/>
            </a:pPr>
            <a:endParaRPr lang="en-GB" sz="2400" dirty="0">
              <a:solidFill>
                <a:schemeClr val="tx2"/>
              </a:solidFill>
            </a:endParaRPr>
          </a:p>
          <a:p>
            <a:pPr fontAlgn="auto">
              <a:lnSpc>
                <a:spcPct val="160000"/>
              </a:lnSpc>
              <a:spcAft>
                <a:spcPts val="0"/>
              </a:spcAft>
              <a:buClr>
                <a:schemeClr val="tx1"/>
              </a:buClr>
              <a:buSzPct val="100000"/>
            </a:pPr>
            <a:endParaRPr lang="en-GB" sz="900" dirty="0">
              <a:solidFill>
                <a:schemeClr val="tx2"/>
              </a:solidFill>
            </a:endParaRPr>
          </a:p>
          <a:p>
            <a:pPr fontAlgn="auto">
              <a:lnSpc>
                <a:spcPct val="160000"/>
              </a:lnSpc>
              <a:spcAft>
                <a:spcPts val="0"/>
              </a:spcAft>
              <a:buClr>
                <a:schemeClr val="tx1"/>
              </a:buClr>
              <a:buSzPct val="100000"/>
            </a:pPr>
            <a:r>
              <a:rPr lang="en-GB" sz="2400" dirty="0">
                <a:solidFill>
                  <a:schemeClr val="tx2"/>
                </a:solidFill>
              </a:rPr>
              <a:t>Changes in air pressure (Inverse Barometer Effect) </a:t>
            </a:r>
          </a:p>
          <a:p>
            <a:pPr fontAlgn="auto">
              <a:lnSpc>
                <a:spcPct val="160000"/>
              </a:lnSpc>
              <a:spcAft>
                <a:spcPts val="0"/>
              </a:spcAft>
              <a:buClr>
                <a:schemeClr val="tx1"/>
              </a:buClr>
              <a:buSzPct val="100000"/>
            </a:pPr>
            <a:r>
              <a:rPr lang="en-GB" sz="2400" dirty="0">
                <a:solidFill>
                  <a:schemeClr val="tx2"/>
                </a:solidFill>
              </a:rPr>
              <a:t>Wind stress in shallow water</a:t>
            </a:r>
          </a:p>
          <a:p>
            <a:pPr fontAlgn="auto">
              <a:lnSpc>
                <a:spcPct val="160000"/>
              </a:lnSpc>
              <a:spcAft>
                <a:spcPts val="0"/>
              </a:spcAft>
              <a:buClr>
                <a:schemeClr val="tx1"/>
              </a:buClr>
              <a:buSzPct val="100000"/>
            </a:pPr>
            <a:r>
              <a:rPr lang="en-GB" sz="2400" dirty="0">
                <a:solidFill>
                  <a:schemeClr val="tx2"/>
                </a:solidFill>
              </a:rPr>
              <a:t>Can be positive or negative</a:t>
            </a:r>
            <a:endParaRPr lang="en-US" sz="2400" dirty="0">
              <a:solidFill>
                <a:schemeClr val="tx2"/>
              </a:solidFill>
            </a:endParaRPr>
          </a:p>
        </p:txBody>
      </p:sp>
      <p:pic>
        <p:nvPicPr>
          <p:cNvPr id="13" name="Picture 5">
            <a:extLst>
              <a:ext uri="{FF2B5EF4-FFF2-40B4-BE49-F238E27FC236}">
                <a16:creationId xmlns:a16="http://schemas.microsoft.com/office/drawing/2014/main" id="{80680376-DD08-4DCD-BAEC-A605CEAFA6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060"/>
          <a:stretch/>
        </p:blipFill>
        <p:spPr bwMode="auto">
          <a:xfrm>
            <a:off x="3738240" y="1916832"/>
            <a:ext cx="5328592" cy="2304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8325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42A8B-15BD-4138-B744-516047B0DD63}"/>
              </a:ext>
            </a:extLst>
          </p:cNvPr>
          <p:cNvSpPr>
            <a:spLocks noGrp="1"/>
          </p:cNvSpPr>
          <p:nvPr>
            <p:ph type="title"/>
          </p:nvPr>
        </p:nvSpPr>
        <p:spPr/>
        <p:txBody>
          <a:bodyPr/>
          <a:lstStyle/>
          <a:p>
            <a:r>
              <a:rPr lang="en-GB" dirty="0"/>
              <a:t>Hurricane Irma</a:t>
            </a:r>
          </a:p>
        </p:txBody>
      </p:sp>
      <p:pic>
        <p:nvPicPr>
          <p:cNvPr id="4" name="Picture 3">
            <a:extLst>
              <a:ext uri="{FF2B5EF4-FFF2-40B4-BE49-F238E27FC236}">
                <a16:creationId xmlns:a16="http://schemas.microsoft.com/office/drawing/2014/main" id="{96E29E97-CA38-4D43-87D0-E973EC1554A5}"/>
              </a:ext>
            </a:extLst>
          </p:cNvPr>
          <p:cNvPicPr>
            <a:picLocks noChangeAspect="1"/>
          </p:cNvPicPr>
          <p:nvPr/>
        </p:nvPicPr>
        <p:blipFill rotWithShape="1">
          <a:blip r:embed="rId2"/>
          <a:srcRect l="35826" t="34309" r="22437" b="29985"/>
          <a:stretch/>
        </p:blipFill>
        <p:spPr>
          <a:xfrm>
            <a:off x="360000" y="1700808"/>
            <a:ext cx="9170498" cy="4412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62D38A7F-8280-434D-9F72-582361886B25}"/>
              </a:ext>
            </a:extLst>
          </p:cNvPr>
          <p:cNvPicPr>
            <a:picLocks noChangeAspect="1"/>
          </p:cNvPicPr>
          <p:nvPr/>
        </p:nvPicPr>
        <p:blipFill rotWithShape="1">
          <a:blip r:embed="rId3"/>
          <a:srcRect l="11610" t="38445" r="70672" b="22687"/>
          <a:stretch/>
        </p:blipFill>
        <p:spPr>
          <a:xfrm>
            <a:off x="8879672" y="1988840"/>
            <a:ext cx="2952328" cy="3641205"/>
          </a:xfrm>
          <a:prstGeom prst="rect">
            <a:avLst/>
          </a:prstGeom>
        </p:spPr>
      </p:pic>
    </p:spTree>
    <p:extLst>
      <p:ext uri="{BB962C8B-B14F-4D97-AF65-F5344CB8AC3E}">
        <p14:creationId xmlns:p14="http://schemas.microsoft.com/office/powerpoint/2010/main" val="1448976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287991" y="1369022"/>
            <a:ext cx="11527664" cy="5084313"/>
          </a:xfrm>
        </p:spPr>
        <p:txBody>
          <a:bodyPr>
            <a:noAutofit/>
          </a:bodyPr>
          <a:lstStyle/>
          <a:p>
            <a:pPr marL="0" indent="0">
              <a:lnSpc>
                <a:spcPct val="100000"/>
              </a:lnSpc>
              <a:buNone/>
            </a:pPr>
            <a:r>
              <a:rPr lang="en-GB" dirty="0"/>
              <a:t>A tsunami is a series of ocean waves (a wave train) that is produced by the vertical displacement of a large volume of water</a:t>
            </a:r>
          </a:p>
          <a:p>
            <a:pPr marL="0" indent="0">
              <a:lnSpc>
                <a:spcPct val="100000"/>
              </a:lnSpc>
              <a:buNone/>
            </a:pPr>
            <a:r>
              <a:rPr lang="en-GB" dirty="0"/>
              <a:t>Caused by:</a:t>
            </a:r>
          </a:p>
          <a:p>
            <a:pPr>
              <a:lnSpc>
                <a:spcPct val="100000"/>
              </a:lnSpc>
            </a:pPr>
            <a:r>
              <a:rPr lang="en-GB" dirty="0"/>
              <a:t>undersea earthquakes (causing ~72% of tsunamis)</a:t>
            </a:r>
          </a:p>
          <a:p>
            <a:pPr>
              <a:lnSpc>
                <a:spcPct val="100000"/>
              </a:lnSpc>
            </a:pPr>
            <a:r>
              <a:rPr lang="en-GB" dirty="0"/>
              <a:t>submarine landslides</a:t>
            </a:r>
          </a:p>
          <a:p>
            <a:pPr>
              <a:lnSpc>
                <a:spcPct val="100000"/>
              </a:lnSpc>
            </a:pPr>
            <a:r>
              <a:rPr lang="en-GB" dirty="0"/>
              <a:t>terrestrial landslides</a:t>
            </a:r>
          </a:p>
          <a:p>
            <a:pPr>
              <a:lnSpc>
                <a:spcPct val="100000"/>
              </a:lnSpc>
            </a:pPr>
            <a:r>
              <a:rPr lang="en-GB" dirty="0"/>
              <a:t>volcanic eruptions</a:t>
            </a:r>
          </a:p>
          <a:p>
            <a:pPr>
              <a:lnSpc>
                <a:spcPct val="100000"/>
              </a:lnSpc>
            </a:pPr>
            <a:r>
              <a:rPr lang="en-GB" dirty="0"/>
              <a:t>asteroid and comet impacts</a:t>
            </a:r>
          </a:p>
          <a:p>
            <a:pPr>
              <a:lnSpc>
                <a:spcPct val="100000"/>
              </a:lnSpc>
            </a:pPr>
            <a:r>
              <a:rPr lang="en-GB" dirty="0"/>
              <a:t>man-made explosions</a:t>
            </a:r>
          </a:p>
          <a:p>
            <a:pPr>
              <a:lnSpc>
                <a:spcPct val="100000"/>
              </a:lnSpc>
            </a:pPr>
            <a:r>
              <a:rPr lang="en-GB" dirty="0"/>
              <a:t>ice calving</a:t>
            </a:r>
          </a:p>
          <a:p>
            <a:pPr>
              <a:lnSpc>
                <a:spcPct val="100000"/>
              </a:lnSpc>
            </a:pPr>
            <a:r>
              <a:rPr lang="en-GB" dirty="0"/>
              <a:t>rapid atmospheric changes (</a:t>
            </a:r>
            <a:r>
              <a:rPr lang="en-GB" dirty="0" err="1"/>
              <a:t>meteotsunami</a:t>
            </a:r>
            <a:r>
              <a:rPr lang="en-GB" dirty="0"/>
              <a:t>)</a:t>
            </a:r>
          </a:p>
          <a:p>
            <a:pPr marL="0" indent="0">
              <a:lnSpc>
                <a:spcPct val="100000"/>
              </a:lnSpc>
              <a:buNone/>
            </a:pPr>
            <a:endParaRPr lang="en-GB" dirty="0"/>
          </a:p>
        </p:txBody>
      </p:sp>
      <p:sp>
        <p:nvSpPr>
          <p:cNvPr id="2" name="Title 1"/>
          <p:cNvSpPr>
            <a:spLocks noGrp="1"/>
          </p:cNvSpPr>
          <p:nvPr>
            <p:ph type="title"/>
          </p:nvPr>
        </p:nvSpPr>
        <p:spPr/>
        <p:txBody>
          <a:bodyPr>
            <a:noAutofit/>
          </a:bodyPr>
          <a:lstStyle/>
          <a:p>
            <a:r>
              <a:rPr lang="en-GB" sz="2400" b="1" dirty="0">
                <a:solidFill>
                  <a:schemeClr val="tx2"/>
                </a:solidFill>
              </a:rPr>
              <a:t>Tsunamis</a:t>
            </a:r>
            <a:endParaRPr lang="en-US" sz="2400" b="1" dirty="0">
              <a:solidFill>
                <a:schemeClr val="tx2"/>
              </a:solidFill>
            </a:endParaRPr>
          </a:p>
        </p:txBody>
      </p:sp>
      <p:sp>
        <p:nvSpPr>
          <p:cNvPr id="7" name="Title 1">
            <a:extLst>
              <a:ext uri="{FF2B5EF4-FFF2-40B4-BE49-F238E27FC236}">
                <a16:creationId xmlns:a16="http://schemas.microsoft.com/office/drawing/2014/main" id="{0F0C6592-EC79-9A2D-C1A5-CC06FBE4B660}"/>
              </a:ext>
            </a:extLst>
          </p:cNvPr>
          <p:cNvSpPr txBox="1">
            <a:spLocks/>
          </p:cNvSpPr>
          <p:nvPr/>
        </p:nvSpPr>
        <p:spPr>
          <a:xfrm>
            <a:off x="359999" y="282009"/>
            <a:ext cx="11527664" cy="946348"/>
          </a:xfrm>
          <a:prstGeom prst="rect">
            <a:avLst/>
          </a:prstGeom>
        </p:spPr>
        <p:txBody>
          <a:bodyPr vert="horz" lIns="90000" tIns="0" rIns="91440" bIns="0" rtlCol="0" anchor="ctr" anchorCtr="0">
            <a:noAutofit/>
          </a:bodyPr>
          <a:lstStyle>
            <a:lvl1pPr algn="l" defTabSz="685800" rtl="0" eaLnBrk="1" latinLnBrk="0" hangingPunct="1">
              <a:lnSpc>
                <a:spcPct val="90000"/>
              </a:lnSpc>
              <a:spcBef>
                <a:spcPct val="0"/>
              </a:spcBef>
              <a:buNone/>
              <a:defRPr sz="2400" b="0" kern="1200">
                <a:solidFill>
                  <a:schemeClr val="bg1"/>
                </a:solidFill>
                <a:latin typeface="+mj-lt"/>
                <a:ea typeface="+mj-ea"/>
                <a:cs typeface="+mj-cs"/>
              </a:defRPr>
            </a:lvl1pPr>
          </a:lstStyle>
          <a:p>
            <a:r>
              <a:rPr lang="en-GB" dirty="0"/>
              <a:t>Tsunamis</a:t>
            </a:r>
          </a:p>
        </p:txBody>
      </p:sp>
    </p:spTree>
    <p:extLst>
      <p:ext uri="{BB962C8B-B14F-4D97-AF65-F5344CB8AC3E}">
        <p14:creationId xmlns:p14="http://schemas.microsoft.com/office/powerpoint/2010/main" val="15869090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3EF1F5B-EB20-1323-EF38-EA7512F1BBAB}"/>
              </a:ext>
            </a:extLst>
          </p:cNvPr>
          <p:cNvSpPr>
            <a:spLocks noGrp="1"/>
          </p:cNvSpPr>
          <p:nvPr>
            <p:ph type="pic" sz="quarter" idx="13"/>
          </p:nvPr>
        </p:nvSpPr>
        <p:spPr/>
        <p:txBody>
          <a:bodyPr/>
          <a:lstStyle/>
          <a:p>
            <a:endParaRPr lang="en-GB"/>
          </a:p>
        </p:txBody>
      </p:sp>
      <p:sp>
        <p:nvSpPr>
          <p:cNvPr id="4" name="Text Placeholder 3">
            <a:extLst>
              <a:ext uri="{FF2B5EF4-FFF2-40B4-BE49-F238E27FC236}">
                <a16:creationId xmlns:a16="http://schemas.microsoft.com/office/drawing/2014/main" id="{0F0F93C8-E1A3-71EA-EAFD-1318E4A4E3E8}"/>
              </a:ext>
            </a:extLst>
          </p:cNvPr>
          <p:cNvSpPr>
            <a:spLocks noGrp="1"/>
          </p:cNvSpPr>
          <p:nvPr>
            <p:ph type="body" sz="quarter" idx="12"/>
          </p:nvPr>
        </p:nvSpPr>
        <p:spPr/>
        <p:txBody>
          <a:bodyPr/>
          <a:lstStyle/>
          <a:p>
            <a:endParaRPr lang="en-GB"/>
          </a:p>
        </p:txBody>
      </p:sp>
      <p:sp>
        <p:nvSpPr>
          <p:cNvPr id="2" name="Title 1">
            <a:extLst>
              <a:ext uri="{FF2B5EF4-FFF2-40B4-BE49-F238E27FC236}">
                <a16:creationId xmlns:a16="http://schemas.microsoft.com/office/drawing/2014/main" id="{E9042A8B-15BD-4138-B744-516047B0DD63}"/>
              </a:ext>
            </a:extLst>
          </p:cNvPr>
          <p:cNvSpPr>
            <a:spLocks noGrp="1"/>
          </p:cNvSpPr>
          <p:nvPr>
            <p:ph type="title"/>
          </p:nvPr>
        </p:nvSpPr>
        <p:spPr/>
        <p:txBody>
          <a:bodyPr/>
          <a:lstStyle/>
          <a:p>
            <a:r>
              <a:rPr lang="en-GB" dirty="0"/>
              <a:t>Hurricane Maria</a:t>
            </a:r>
          </a:p>
        </p:txBody>
      </p:sp>
      <p:pic>
        <p:nvPicPr>
          <p:cNvPr id="3" name="Picture 2">
            <a:extLst>
              <a:ext uri="{FF2B5EF4-FFF2-40B4-BE49-F238E27FC236}">
                <a16:creationId xmlns:a16="http://schemas.microsoft.com/office/drawing/2014/main" id="{3BC73C23-1872-40C7-A449-28D67A2073FE}"/>
              </a:ext>
            </a:extLst>
          </p:cNvPr>
          <p:cNvPicPr>
            <a:picLocks noChangeAspect="1"/>
          </p:cNvPicPr>
          <p:nvPr/>
        </p:nvPicPr>
        <p:blipFill rotWithShape="1">
          <a:blip r:embed="rId3"/>
          <a:srcRect l="35979" t="34523" r="22241" b="29972"/>
          <a:stretch/>
        </p:blipFill>
        <p:spPr>
          <a:xfrm>
            <a:off x="390238" y="1556792"/>
            <a:ext cx="9490557" cy="4536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52240A24-64FB-4496-9CE1-B65BF2D532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881344" y="2052283"/>
            <a:ext cx="4727362" cy="3545522"/>
          </a:xfrm>
          <a:prstGeom prst="rect">
            <a:avLst/>
          </a:prstGeom>
        </p:spPr>
      </p:pic>
    </p:spTree>
    <p:extLst>
      <p:ext uri="{BB962C8B-B14F-4D97-AF65-F5344CB8AC3E}">
        <p14:creationId xmlns:p14="http://schemas.microsoft.com/office/powerpoint/2010/main" val="1148707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d7073d-ef3d-4f08-bdf2-60a8f10091d5@eurprd07">
            <a:extLst>
              <a:ext uri="{FF2B5EF4-FFF2-40B4-BE49-F238E27FC236}">
                <a16:creationId xmlns:a16="http://schemas.microsoft.com/office/drawing/2014/main" id="{2FAC298E-1DA5-45A8-9637-0BE7C504FD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83" r="46285"/>
          <a:stretch/>
        </p:blipFill>
        <p:spPr bwMode="auto">
          <a:xfrm rot="5400000">
            <a:off x="3628570" y="-2528505"/>
            <a:ext cx="4896544" cy="1105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B847708-9962-4409-AECA-9E17BE91A388}"/>
              </a:ext>
            </a:extLst>
          </p:cNvPr>
          <p:cNvSpPr txBox="1"/>
          <p:nvPr/>
        </p:nvSpPr>
        <p:spPr>
          <a:xfrm>
            <a:off x="3359696" y="5661248"/>
            <a:ext cx="6048672" cy="400110"/>
          </a:xfrm>
          <a:prstGeom prst="rect">
            <a:avLst/>
          </a:prstGeom>
          <a:noFill/>
        </p:spPr>
        <p:txBody>
          <a:bodyPr wrap="square" rtlCol="0">
            <a:spAutoFit/>
          </a:bodyPr>
          <a:lstStyle/>
          <a:p>
            <a:pPr algn="ctr"/>
            <a:r>
              <a:rPr lang="en-GB" sz="2000" dirty="0">
                <a:solidFill>
                  <a:schemeClr val="tx2"/>
                </a:solidFill>
              </a:rPr>
              <a:t>Sint Maarten 2019</a:t>
            </a:r>
          </a:p>
        </p:txBody>
      </p:sp>
    </p:spTree>
    <p:extLst>
      <p:ext uri="{BB962C8B-B14F-4D97-AF65-F5344CB8AC3E}">
        <p14:creationId xmlns:p14="http://schemas.microsoft.com/office/powerpoint/2010/main" val="36861798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a:extLst>
              <a:ext uri="{FF2B5EF4-FFF2-40B4-BE49-F238E27FC236}">
                <a16:creationId xmlns:a16="http://schemas.microsoft.com/office/drawing/2014/main" id="{B3E96CFE-5228-4C92-A04C-CD52A60775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3816" y="1387223"/>
            <a:ext cx="7884368" cy="591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7439938-3D25-4C8B-80A0-D6FFDA41980C}"/>
              </a:ext>
            </a:extLst>
          </p:cNvPr>
          <p:cNvSpPr>
            <a:spLocks noGrp="1"/>
          </p:cNvSpPr>
          <p:nvPr>
            <p:ph type="title"/>
          </p:nvPr>
        </p:nvSpPr>
        <p:spPr/>
        <p:txBody>
          <a:bodyPr/>
          <a:lstStyle/>
          <a:p>
            <a:r>
              <a:rPr lang="en-GB" dirty="0"/>
              <a:t>New Orleans after Hurricane Katrina (2005)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6A678F31-F52F-4A55-807E-8E3AF00F5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555"/>
          <a:stretch>
            <a:fillRect/>
          </a:stretch>
        </p:blipFill>
        <p:spPr bwMode="auto">
          <a:xfrm>
            <a:off x="710166" y="476672"/>
            <a:ext cx="10019179"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extBox 5">
            <a:extLst>
              <a:ext uri="{FF2B5EF4-FFF2-40B4-BE49-F238E27FC236}">
                <a16:creationId xmlns:a16="http://schemas.microsoft.com/office/drawing/2014/main" id="{6BEB1097-E28A-4C38-BC84-4B8CF218D4BC}"/>
              </a:ext>
            </a:extLst>
          </p:cNvPr>
          <p:cNvSpPr txBox="1">
            <a:spLocks noChangeArrowheads="1"/>
          </p:cNvSpPr>
          <p:nvPr/>
        </p:nvSpPr>
        <p:spPr bwMode="auto">
          <a:xfrm>
            <a:off x="2797533" y="5981218"/>
            <a:ext cx="65969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2000" dirty="0">
                <a:solidFill>
                  <a:srgbClr val="002060"/>
                </a:solidFill>
                <a:latin typeface="+mj-lt"/>
              </a:rPr>
              <a:t>A tide gauge near New Orleans during Hurricane Katrina</a:t>
            </a:r>
            <a:endParaRPr lang="en-US" altLang="en-US" sz="2000" dirty="0">
              <a:solidFill>
                <a:srgbClr val="002060"/>
              </a:solidFill>
              <a:latin typeface="+mj-l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a:extLst>
              <a:ext uri="{FF2B5EF4-FFF2-40B4-BE49-F238E27FC236}">
                <a16:creationId xmlns:a16="http://schemas.microsoft.com/office/drawing/2014/main" id="{5466EDA0-16E5-470C-8D6D-803387D9456E}"/>
              </a:ext>
            </a:extLst>
          </p:cNvPr>
          <p:cNvPicPr>
            <a:picLocks noChangeAspect="1"/>
          </p:cNvPicPr>
          <p:nvPr/>
        </p:nvPicPr>
        <p:blipFill>
          <a:blip r:embed="rId3">
            <a:extLst>
              <a:ext uri="{28A0092B-C50C-407E-A947-70E740481C1C}">
                <a14:useLocalDpi xmlns:a14="http://schemas.microsoft.com/office/drawing/2010/main" val="0"/>
              </a:ext>
            </a:extLst>
          </a:blip>
          <a:srcRect r="50000"/>
          <a:stretch>
            <a:fillRect/>
          </a:stretch>
        </p:blipFill>
        <p:spPr bwMode="auto">
          <a:xfrm>
            <a:off x="1524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5">
            <a:extLst>
              <a:ext uri="{FF2B5EF4-FFF2-40B4-BE49-F238E27FC236}">
                <a16:creationId xmlns:a16="http://schemas.microsoft.com/office/drawing/2014/main" id="{84B527FC-0AEF-49B8-81C0-F8C4682F41BC}"/>
              </a:ext>
            </a:extLst>
          </p:cNvPr>
          <p:cNvSpPr txBox="1">
            <a:spLocks noChangeArrowheads="1"/>
          </p:cNvSpPr>
          <p:nvPr/>
        </p:nvSpPr>
        <p:spPr bwMode="auto">
          <a:xfrm>
            <a:off x="6167438" y="692696"/>
            <a:ext cx="5833218" cy="58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160000"/>
              </a:lnSpc>
              <a:spcBef>
                <a:spcPts val="1000"/>
              </a:spcBef>
              <a:buClr>
                <a:schemeClr val="tx1"/>
              </a:buClr>
              <a:buSzPct val="100000"/>
              <a:buNone/>
            </a:pPr>
            <a:r>
              <a:rPr lang="en-US" altLang="en-US" sz="2400" dirty="0">
                <a:solidFill>
                  <a:srgbClr val="002060"/>
                </a:solidFill>
                <a:latin typeface="+mn-lt"/>
                <a:cs typeface="+mn-cs"/>
              </a:rPr>
              <a:t>High water marks are lines found on trees and structures marking the highest elevation of the water surface following hurricane Katrina (2005)</a:t>
            </a:r>
          </a:p>
          <a:p>
            <a:pPr marL="228600" indent="-228600" eaLnBrk="1" hangingPunct="1">
              <a:lnSpc>
                <a:spcPct val="160000"/>
              </a:lnSpc>
              <a:spcBef>
                <a:spcPts val="1000"/>
              </a:spcBef>
              <a:buClr>
                <a:schemeClr val="tx1"/>
              </a:buClr>
              <a:buSzPct val="100000"/>
            </a:pPr>
            <a:endParaRPr lang="en-US" altLang="en-US" sz="2400" dirty="0">
              <a:solidFill>
                <a:srgbClr val="002060"/>
              </a:solidFill>
              <a:latin typeface="+mn-lt"/>
              <a:cs typeface="+mn-cs"/>
            </a:endParaRPr>
          </a:p>
          <a:p>
            <a:pPr eaLnBrk="1" hangingPunct="1">
              <a:lnSpc>
                <a:spcPct val="160000"/>
              </a:lnSpc>
              <a:spcBef>
                <a:spcPts val="1000"/>
              </a:spcBef>
              <a:buClr>
                <a:schemeClr val="tx1"/>
              </a:buClr>
              <a:buSzPct val="100000"/>
              <a:buNone/>
            </a:pPr>
            <a:r>
              <a:rPr lang="en-US" altLang="en-US" sz="2400" dirty="0">
                <a:solidFill>
                  <a:srgbClr val="002060"/>
                </a:solidFill>
                <a:latin typeface="+mn-lt"/>
                <a:cs typeface="+mn-cs"/>
              </a:rPr>
              <a:t>The highest high water mark was almost 2 m above the storm tide due to the large waves on top of it</a:t>
            </a:r>
          </a:p>
          <a:p>
            <a:pPr eaLnBrk="1" hangingPunct="1">
              <a:spcBef>
                <a:spcPct val="0"/>
              </a:spcBef>
              <a:buFontTx/>
              <a:buNone/>
            </a:pPr>
            <a:endParaRPr lang="en-US" altLang="en-US" sz="2400" b="1" dirty="0">
              <a:latin typeface="Lucida Sans" panose="020B0602030504020204" pitchFamily="34" charset="0"/>
            </a:endParaRPr>
          </a:p>
          <a:p>
            <a:pPr eaLnBrk="1" hangingPunct="1">
              <a:spcBef>
                <a:spcPct val="0"/>
              </a:spcBef>
              <a:buFontTx/>
              <a:buNone/>
            </a:pPr>
            <a:endParaRPr lang="en-US" altLang="en-US" sz="2400" b="1" dirty="0">
              <a:latin typeface="Lucida Sans" panose="020B0602030504020204" pitchFamily="34" charset="0"/>
            </a:endParaRPr>
          </a:p>
        </p:txBody>
      </p:sp>
      <p:sp>
        <p:nvSpPr>
          <p:cNvPr id="11268" name="TextBox 5">
            <a:extLst>
              <a:ext uri="{FF2B5EF4-FFF2-40B4-BE49-F238E27FC236}">
                <a16:creationId xmlns:a16="http://schemas.microsoft.com/office/drawing/2014/main" id="{EB40D10A-8691-44EE-85B0-FC58FA171963}"/>
              </a:ext>
            </a:extLst>
          </p:cNvPr>
          <p:cNvSpPr txBox="1">
            <a:spLocks noChangeArrowheads="1"/>
          </p:cNvSpPr>
          <p:nvPr/>
        </p:nvSpPr>
        <p:spPr bwMode="auto">
          <a:xfrm>
            <a:off x="3862388" y="44450"/>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i="1">
                <a:solidFill>
                  <a:schemeClr val="bg1"/>
                </a:solidFill>
                <a:latin typeface="Lucida Sans" panose="020B0602030504020204" pitchFamily="34" charset="0"/>
              </a:rPr>
              <a:t>Fritz et al. (2007)</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41ADE9-DFA9-07A8-306D-27CAD209D537}"/>
              </a:ext>
            </a:extLst>
          </p:cNvPr>
          <p:cNvSpPr>
            <a:spLocks noGrp="1"/>
          </p:cNvSpPr>
          <p:nvPr>
            <p:ph type="body" sz="quarter" idx="12"/>
          </p:nvPr>
        </p:nvSpPr>
        <p:spPr/>
        <p:txBody>
          <a:bodyPr/>
          <a:lstStyle/>
          <a:p>
            <a:r>
              <a:rPr lang="en-GB" dirty="0"/>
              <a:t>Category 5 (in the top 3 most intense Atlantic hurricanes on record)</a:t>
            </a:r>
          </a:p>
          <a:p>
            <a:r>
              <a:rPr lang="en-GB" dirty="0"/>
              <a:t>Unprecedented, rapid intensification due to elevated SST and favourable atmospheric conditions</a:t>
            </a:r>
          </a:p>
          <a:p>
            <a:r>
              <a:rPr lang="en-GB" dirty="0"/>
              <a:t>Strongest hurricane to ever hit Jamaica</a:t>
            </a:r>
          </a:p>
          <a:p>
            <a:r>
              <a:rPr lang="en-GB" dirty="0"/>
              <a:t>Cuba, Haiti and Bahamas also severely affected</a:t>
            </a:r>
          </a:p>
          <a:p>
            <a:endParaRPr lang="en-GB" dirty="0"/>
          </a:p>
        </p:txBody>
      </p:sp>
      <p:sp>
        <p:nvSpPr>
          <p:cNvPr id="4" name="Title 3">
            <a:extLst>
              <a:ext uri="{FF2B5EF4-FFF2-40B4-BE49-F238E27FC236}">
                <a16:creationId xmlns:a16="http://schemas.microsoft.com/office/drawing/2014/main" id="{F5E38F28-F0E5-A7AE-2AD6-B0FB33F58E39}"/>
              </a:ext>
            </a:extLst>
          </p:cNvPr>
          <p:cNvSpPr>
            <a:spLocks noGrp="1"/>
          </p:cNvSpPr>
          <p:nvPr>
            <p:ph type="title"/>
          </p:nvPr>
        </p:nvSpPr>
        <p:spPr/>
        <p:txBody>
          <a:bodyPr/>
          <a:lstStyle/>
          <a:p>
            <a:r>
              <a:rPr lang="en-GB" dirty="0"/>
              <a:t>Hurricane Melissa</a:t>
            </a:r>
          </a:p>
        </p:txBody>
      </p:sp>
    </p:spTree>
    <p:extLst>
      <p:ext uri="{BB962C8B-B14F-4D97-AF65-F5344CB8AC3E}">
        <p14:creationId xmlns:p14="http://schemas.microsoft.com/office/powerpoint/2010/main" val="28296010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A8246-9686-F9D2-B21F-AC2ECA23E4D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58539DA-A38E-1AAF-2ED7-6E50B12E3305}"/>
              </a:ext>
            </a:extLst>
          </p:cNvPr>
          <p:cNvSpPr>
            <a:spLocks noGrp="1"/>
          </p:cNvSpPr>
          <p:nvPr>
            <p:ph type="body" sz="quarter" idx="12"/>
          </p:nvPr>
        </p:nvSpPr>
        <p:spPr>
          <a:xfrm>
            <a:off x="359999" y="1440000"/>
            <a:ext cx="4799897" cy="4806128"/>
          </a:xfrm>
        </p:spPr>
        <p:txBody>
          <a:bodyPr/>
          <a:lstStyle/>
          <a:p>
            <a:r>
              <a:rPr lang="en-GB" dirty="0"/>
              <a:t>Western parts of Jamaica worst hit, with 90 per cent of homes in the town of Black River losing roofing or being destroyed entirely</a:t>
            </a:r>
          </a:p>
          <a:p>
            <a:endParaRPr lang="en-GB" dirty="0"/>
          </a:p>
        </p:txBody>
      </p:sp>
      <p:sp>
        <p:nvSpPr>
          <p:cNvPr id="4" name="Title 3">
            <a:extLst>
              <a:ext uri="{FF2B5EF4-FFF2-40B4-BE49-F238E27FC236}">
                <a16:creationId xmlns:a16="http://schemas.microsoft.com/office/drawing/2014/main" id="{646CC778-8525-4C92-06EB-30ED90787B0E}"/>
              </a:ext>
            </a:extLst>
          </p:cNvPr>
          <p:cNvSpPr>
            <a:spLocks noGrp="1"/>
          </p:cNvSpPr>
          <p:nvPr>
            <p:ph type="title"/>
          </p:nvPr>
        </p:nvSpPr>
        <p:spPr/>
        <p:txBody>
          <a:bodyPr/>
          <a:lstStyle/>
          <a:p>
            <a:r>
              <a:rPr lang="en-GB" dirty="0"/>
              <a:t>Hurricane Melissa</a:t>
            </a:r>
          </a:p>
        </p:txBody>
      </p:sp>
      <p:pic>
        <p:nvPicPr>
          <p:cNvPr id="6" name="Picture Placeholder 5">
            <a:extLst>
              <a:ext uri="{FF2B5EF4-FFF2-40B4-BE49-F238E27FC236}">
                <a16:creationId xmlns:a16="http://schemas.microsoft.com/office/drawing/2014/main" id="{6864A1BB-1872-011C-261F-02200A65CAC1}"/>
              </a:ext>
            </a:extLst>
          </p:cNvPr>
          <p:cNvPicPr>
            <a:picLocks noGrp="1" noChangeAspect="1"/>
          </p:cNvPicPr>
          <p:nvPr>
            <p:ph type="pic" sz="quarter" idx="13"/>
          </p:nvPr>
        </p:nvPicPr>
        <p:blipFill>
          <a:blip r:embed="rId2"/>
          <a:srcRect l="13105" t="8423" r="13105" b="6177"/>
          <a:stretch>
            <a:fillRect/>
          </a:stretch>
        </p:blipFill>
        <p:spPr>
          <a:xfrm>
            <a:off x="839416" y="3462278"/>
            <a:ext cx="4173260" cy="3018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A9520F28-BDCB-D943-9A67-2DB50308AEB6}"/>
              </a:ext>
            </a:extLst>
          </p:cNvPr>
          <p:cNvPicPr>
            <a:picLocks noChangeAspect="1"/>
          </p:cNvPicPr>
          <p:nvPr/>
        </p:nvPicPr>
        <p:blipFill>
          <a:blip r:embed="rId3"/>
          <a:srcRect l="2094" t="8922" r="2750" b="5900"/>
          <a:stretch>
            <a:fillRect/>
          </a:stretch>
        </p:blipFill>
        <p:spPr>
          <a:xfrm>
            <a:off x="5492093" y="1657810"/>
            <a:ext cx="6331727" cy="35423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44768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52EFBA-85BA-499F-9709-B86B460389EC}"/>
              </a:ext>
            </a:extLst>
          </p:cNvPr>
          <p:cNvSpPr>
            <a:spLocks noGrp="1"/>
          </p:cNvSpPr>
          <p:nvPr>
            <p:ph type="body" sz="quarter" idx="12"/>
          </p:nvPr>
        </p:nvSpPr>
        <p:spPr>
          <a:xfrm>
            <a:off x="359999" y="1440000"/>
            <a:ext cx="6078679" cy="4806128"/>
          </a:xfrm>
        </p:spPr>
        <p:txBody>
          <a:bodyPr>
            <a:noAutofit/>
          </a:bodyPr>
          <a:lstStyle/>
          <a:p>
            <a:r>
              <a:rPr lang="en-GB" sz="1800" dirty="0"/>
              <a:t>IPCC AR6 - proportion of tropical cyclones that are intense will increase, but the total number of tropical cyclones is likely to remain unchanged. </a:t>
            </a:r>
          </a:p>
          <a:p>
            <a:r>
              <a:rPr lang="en-GB" sz="1800" dirty="0"/>
              <a:t>Compound flooding due to storm surges, rainfall and/or river flow will increase. </a:t>
            </a:r>
          </a:p>
          <a:p>
            <a:r>
              <a:rPr lang="en-GB" sz="1800" dirty="0"/>
              <a:t>This is primarily due to sea level rise rather than changes in storm surge frequency and intensity. </a:t>
            </a:r>
          </a:p>
          <a:p>
            <a:r>
              <a:rPr lang="en-GB" sz="1800" dirty="0"/>
              <a:t>There is higher uncertainty in predictions of changes in future storminess, than in projections of sea level rise.</a:t>
            </a:r>
          </a:p>
        </p:txBody>
      </p:sp>
      <p:sp>
        <p:nvSpPr>
          <p:cNvPr id="2" name="Title 1">
            <a:extLst>
              <a:ext uri="{FF2B5EF4-FFF2-40B4-BE49-F238E27FC236}">
                <a16:creationId xmlns:a16="http://schemas.microsoft.com/office/drawing/2014/main" id="{933DE9B7-18FB-4E49-A5DF-787245029A08}"/>
              </a:ext>
            </a:extLst>
          </p:cNvPr>
          <p:cNvSpPr>
            <a:spLocks noGrp="1"/>
          </p:cNvSpPr>
          <p:nvPr>
            <p:ph type="title"/>
          </p:nvPr>
        </p:nvSpPr>
        <p:spPr/>
        <p:txBody>
          <a:bodyPr/>
          <a:lstStyle/>
          <a:p>
            <a:r>
              <a:rPr lang="en-GB" dirty="0"/>
              <a:t>Storm Surges and Climate Change</a:t>
            </a:r>
          </a:p>
        </p:txBody>
      </p:sp>
      <p:pic>
        <p:nvPicPr>
          <p:cNvPr id="5" name="Picture 4" descr="low_res_pic">
            <a:extLst>
              <a:ext uri="{FF2B5EF4-FFF2-40B4-BE49-F238E27FC236}">
                <a16:creationId xmlns:a16="http://schemas.microsoft.com/office/drawing/2014/main" id="{DDEF2C60-F3DC-8FD8-0CAF-2100A3DFD748}"/>
              </a:ext>
            </a:extLst>
          </p:cNvPr>
          <p:cNvPicPr>
            <a:picLocks noChangeAspect="1" noChangeArrowheads="1"/>
          </p:cNvPicPr>
          <p:nvPr/>
        </p:nvPicPr>
        <p:blipFill>
          <a:blip r:embed="rId2" cstate="print"/>
          <a:srcRect l="14488"/>
          <a:stretch>
            <a:fillRect/>
          </a:stretch>
        </p:blipFill>
        <p:spPr bwMode="auto">
          <a:xfrm>
            <a:off x="6438678" y="1523106"/>
            <a:ext cx="5733470" cy="3811787"/>
          </a:xfrm>
          <a:prstGeom prst="rect">
            <a:avLst/>
          </a:prstGeom>
          <a:noFill/>
          <a:ln w="9525">
            <a:noFill/>
            <a:miter lim="800000"/>
            <a:headEnd/>
            <a:tailEnd/>
          </a:ln>
        </p:spPr>
      </p:pic>
    </p:spTree>
    <p:extLst>
      <p:ext uri="{BB962C8B-B14F-4D97-AF65-F5344CB8AC3E}">
        <p14:creationId xmlns:p14="http://schemas.microsoft.com/office/powerpoint/2010/main" val="14509872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EF1E96-836A-469D-A853-4CEDED08BDD1}"/>
              </a:ext>
            </a:extLst>
          </p:cNvPr>
          <p:cNvSpPr>
            <a:spLocks noGrp="1"/>
          </p:cNvSpPr>
          <p:nvPr>
            <p:ph type="body" sz="quarter" idx="12"/>
          </p:nvPr>
        </p:nvSpPr>
        <p:spPr>
          <a:xfrm>
            <a:off x="359999" y="1440000"/>
            <a:ext cx="6888128" cy="4806128"/>
          </a:xfrm>
        </p:spPr>
        <p:txBody>
          <a:bodyPr>
            <a:normAutofit/>
          </a:bodyPr>
          <a:lstStyle/>
          <a:p>
            <a:r>
              <a:rPr lang="en-GB" sz="2000" dirty="0"/>
              <a:t>UK storm surges are problematic when combined with a large tide and waves</a:t>
            </a:r>
          </a:p>
          <a:p>
            <a:r>
              <a:rPr lang="en-GB" sz="2000" dirty="0"/>
              <a:t>In 1953, no early warning system was in place</a:t>
            </a:r>
          </a:p>
          <a:p>
            <a:r>
              <a:rPr lang="en-GB" sz="2000" dirty="0"/>
              <a:t>307 deaths on the east coast</a:t>
            </a:r>
          </a:p>
          <a:p>
            <a:r>
              <a:rPr lang="en-GB" sz="2000" dirty="0"/>
              <a:t>Estimated 1 in 300 year event</a:t>
            </a:r>
          </a:p>
          <a:p>
            <a:endParaRPr lang="en-GB" sz="2000" dirty="0"/>
          </a:p>
          <a:p>
            <a:endParaRPr lang="en-GB" dirty="0"/>
          </a:p>
        </p:txBody>
      </p:sp>
      <p:sp>
        <p:nvSpPr>
          <p:cNvPr id="2" name="Title 1">
            <a:extLst>
              <a:ext uri="{FF2B5EF4-FFF2-40B4-BE49-F238E27FC236}">
                <a16:creationId xmlns:a16="http://schemas.microsoft.com/office/drawing/2014/main" id="{A6B166BF-CA19-4C11-9144-0D4B9CF2AF4C}"/>
              </a:ext>
            </a:extLst>
          </p:cNvPr>
          <p:cNvSpPr>
            <a:spLocks noGrp="1"/>
          </p:cNvSpPr>
          <p:nvPr>
            <p:ph type="title"/>
          </p:nvPr>
        </p:nvSpPr>
        <p:spPr/>
        <p:txBody>
          <a:bodyPr/>
          <a:lstStyle/>
          <a:p>
            <a:r>
              <a:rPr lang="en-GB" dirty="0"/>
              <a:t>North Sea storm surge of 1953</a:t>
            </a:r>
          </a:p>
        </p:txBody>
      </p:sp>
      <p:sp>
        <p:nvSpPr>
          <p:cNvPr id="9221" name="Text Box 7"/>
          <p:cNvSpPr txBox="1">
            <a:spLocks noChangeArrowheads="1"/>
          </p:cNvSpPr>
          <p:nvPr/>
        </p:nvSpPr>
        <p:spPr bwMode="auto">
          <a:xfrm>
            <a:off x="1471690" y="5908417"/>
            <a:ext cx="25922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20000"/>
              </a:spcBef>
              <a:spcAft>
                <a:spcPct val="0"/>
              </a:spcAft>
              <a:defRPr sz="2400">
                <a:solidFill>
                  <a:schemeClr val="tx1"/>
                </a:solidFill>
                <a:latin typeface="Times New Roman" pitchFamily="18" charset="0"/>
              </a:defRPr>
            </a:lvl6pPr>
            <a:lvl7pPr marL="2971800" indent="-228600" eaLnBrk="0" fontAlgn="base" hangingPunct="0">
              <a:spcBef>
                <a:spcPct val="20000"/>
              </a:spcBef>
              <a:spcAft>
                <a:spcPct val="0"/>
              </a:spcAft>
              <a:defRPr sz="2400">
                <a:solidFill>
                  <a:schemeClr val="tx1"/>
                </a:solidFill>
                <a:latin typeface="Times New Roman" pitchFamily="18" charset="0"/>
              </a:defRPr>
            </a:lvl7pPr>
            <a:lvl8pPr marL="3429000" indent="-228600" eaLnBrk="0" fontAlgn="base" hangingPunct="0">
              <a:spcBef>
                <a:spcPct val="20000"/>
              </a:spcBef>
              <a:spcAft>
                <a:spcPct val="0"/>
              </a:spcAft>
              <a:defRPr sz="2400">
                <a:solidFill>
                  <a:schemeClr val="tx1"/>
                </a:solidFill>
                <a:latin typeface="Times New Roman" pitchFamily="18" charset="0"/>
              </a:defRPr>
            </a:lvl8pPr>
            <a:lvl9pPr marL="3886200" indent="-228600" eaLnBrk="0" fontAlgn="base" hangingPunct="0">
              <a:spcBef>
                <a:spcPct val="20000"/>
              </a:spcBef>
              <a:spcAft>
                <a:spcPct val="0"/>
              </a:spcAft>
              <a:defRPr sz="2400">
                <a:solidFill>
                  <a:schemeClr val="tx1"/>
                </a:solidFill>
                <a:latin typeface="Times New Roman" pitchFamily="18" charset="0"/>
              </a:defRPr>
            </a:lvl9pPr>
          </a:lstStyle>
          <a:p>
            <a:pPr>
              <a:spcBef>
                <a:spcPct val="50000"/>
              </a:spcBef>
            </a:pPr>
            <a:r>
              <a:rPr lang="en-GB" altLang="en-US" sz="2000" dirty="0">
                <a:solidFill>
                  <a:schemeClr val="tx2"/>
                </a:solidFill>
                <a:latin typeface="+mn-lt"/>
                <a:ea typeface="ＭＳ Ｐゴシック" pitchFamily="-65" charset="-128"/>
              </a:rPr>
              <a:t>Sea Palling, Norfolk  (1 Feb 1953)</a:t>
            </a:r>
            <a:endParaRPr lang="en-US" altLang="en-US" sz="2000" dirty="0">
              <a:solidFill>
                <a:schemeClr val="tx2"/>
              </a:solidFill>
              <a:latin typeface="+mn-lt"/>
              <a:ea typeface="ＭＳ Ｐゴシック" pitchFamily="-65" charset="-128"/>
            </a:endParaRPr>
          </a:p>
        </p:txBody>
      </p:sp>
      <p:pic>
        <p:nvPicPr>
          <p:cNvPr id="9223" name="Picture 12" descr="http://www.floodsite.net/juniorfloodsite/images/content/1953sur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115" y="129443"/>
            <a:ext cx="4861480" cy="672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descr="flood1953_seapalling_270"/>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13925" r="13925"/>
          <a:stretch/>
        </p:blipFill>
        <p:spPr>
          <a:xfrm>
            <a:off x="4058403" y="4097775"/>
            <a:ext cx="3048701" cy="2581741"/>
          </a:xfrm>
          <a:noFill/>
        </p:spPr>
      </p:pic>
    </p:spTree>
    <p:extLst>
      <p:ext uri="{BB962C8B-B14F-4D97-AF65-F5344CB8AC3E}">
        <p14:creationId xmlns:p14="http://schemas.microsoft.com/office/powerpoint/2010/main" val="22916522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350px-Thames_Barrier_059184">
            <a:extLst>
              <a:ext uri="{FF2B5EF4-FFF2-40B4-BE49-F238E27FC236}">
                <a16:creationId xmlns:a16="http://schemas.microsoft.com/office/drawing/2014/main" id="{79DFD375-9BB8-42EE-AA72-864C1C34D223}"/>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5641" r="5641"/>
          <a:stretch/>
        </p:blipFill>
        <p:spPr>
          <a:xfrm>
            <a:off x="800781" y="1442241"/>
            <a:ext cx="5675414" cy="4806128"/>
          </a:xfrm>
          <a:prstGeom prst="rect">
            <a:avLst/>
          </a:prstGeom>
          <a:ln>
            <a:noFill/>
          </a:ln>
          <a:effectLst>
            <a:outerShdw blurRad="292100" dist="139700" dir="2700000" algn="tl" rotWithShape="0">
              <a:srgbClr val="333333">
                <a:alpha val="65000"/>
              </a:srgbClr>
            </a:outerShdw>
          </a:effectLst>
        </p:spPr>
      </p:pic>
      <p:sp>
        <p:nvSpPr>
          <p:cNvPr id="9218" name="Rectangle 2"/>
          <p:cNvSpPr>
            <a:spLocks noGrp="1" noChangeArrowheads="1"/>
          </p:cNvSpPr>
          <p:nvPr>
            <p:ph type="title"/>
          </p:nvPr>
        </p:nvSpPr>
        <p:spPr/>
        <p:txBody>
          <a:bodyPr>
            <a:normAutofit/>
          </a:bodyPr>
          <a:lstStyle/>
          <a:p>
            <a:r>
              <a:rPr lang="en-GB" altLang="en-US" sz="2800" dirty="0"/>
              <a:t>North Sea storm surge of 1953</a:t>
            </a:r>
            <a:endParaRPr lang="en-US" altLang="en-US" sz="2800" dirty="0"/>
          </a:p>
        </p:txBody>
      </p:sp>
      <p:sp>
        <p:nvSpPr>
          <p:cNvPr id="14" name="Text Box 9">
            <a:extLst>
              <a:ext uri="{FF2B5EF4-FFF2-40B4-BE49-F238E27FC236}">
                <a16:creationId xmlns:a16="http://schemas.microsoft.com/office/drawing/2014/main" id="{8C39D39A-011C-4578-A75E-D6E47337D711}"/>
              </a:ext>
            </a:extLst>
          </p:cNvPr>
          <p:cNvSpPr txBox="1">
            <a:spLocks noChangeArrowheads="1"/>
          </p:cNvSpPr>
          <p:nvPr/>
        </p:nvSpPr>
        <p:spPr bwMode="auto">
          <a:xfrm>
            <a:off x="911424" y="5623084"/>
            <a:ext cx="21321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20000"/>
              </a:spcBef>
              <a:spcAft>
                <a:spcPct val="0"/>
              </a:spcAft>
              <a:defRPr sz="2400">
                <a:solidFill>
                  <a:schemeClr val="tx1"/>
                </a:solidFill>
                <a:latin typeface="Times New Roman" pitchFamily="18" charset="0"/>
              </a:defRPr>
            </a:lvl6pPr>
            <a:lvl7pPr marL="2971800" indent="-228600" eaLnBrk="0" fontAlgn="base" hangingPunct="0">
              <a:spcBef>
                <a:spcPct val="20000"/>
              </a:spcBef>
              <a:spcAft>
                <a:spcPct val="0"/>
              </a:spcAft>
              <a:defRPr sz="2400">
                <a:solidFill>
                  <a:schemeClr val="tx1"/>
                </a:solidFill>
                <a:latin typeface="Times New Roman" pitchFamily="18" charset="0"/>
              </a:defRPr>
            </a:lvl7pPr>
            <a:lvl8pPr marL="3429000" indent="-228600" eaLnBrk="0" fontAlgn="base" hangingPunct="0">
              <a:spcBef>
                <a:spcPct val="20000"/>
              </a:spcBef>
              <a:spcAft>
                <a:spcPct val="0"/>
              </a:spcAft>
              <a:defRPr sz="2400">
                <a:solidFill>
                  <a:schemeClr val="tx1"/>
                </a:solidFill>
                <a:latin typeface="Times New Roman" pitchFamily="18" charset="0"/>
              </a:defRPr>
            </a:lvl8pPr>
            <a:lvl9pPr marL="3886200" indent="-228600" eaLnBrk="0" fontAlgn="base" hangingPunct="0">
              <a:spcBef>
                <a:spcPct val="20000"/>
              </a:spcBef>
              <a:spcAft>
                <a:spcPct val="0"/>
              </a:spcAft>
              <a:defRPr sz="2400">
                <a:solidFill>
                  <a:schemeClr val="tx1"/>
                </a:solidFill>
                <a:latin typeface="Times New Roman" pitchFamily="18" charset="0"/>
              </a:defRPr>
            </a:lvl9pPr>
          </a:lstStyle>
          <a:p>
            <a:pPr marL="0" indent="0">
              <a:spcBef>
                <a:spcPct val="50000"/>
              </a:spcBef>
            </a:pPr>
            <a:r>
              <a:rPr lang="en-GB" altLang="en-US" sz="2000" b="1" dirty="0">
                <a:solidFill>
                  <a:schemeClr val="bg1"/>
                </a:solidFill>
                <a:latin typeface="+mn-lt"/>
                <a:ea typeface="ＭＳ Ｐゴシック" pitchFamily="-65" charset="-128"/>
              </a:rPr>
              <a:t>Thames Barrier</a:t>
            </a:r>
            <a:endParaRPr lang="en-US" altLang="en-US" sz="2000" b="1" dirty="0">
              <a:solidFill>
                <a:schemeClr val="bg1"/>
              </a:solidFill>
              <a:latin typeface="+mn-lt"/>
              <a:ea typeface="ＭＳ Ｐゴシック" pitchFamily="-65" charset="-128"/>
            </a:endParaRPr>
          </a:p>
        </p:txBody>
      </p:sp>
      <p:pic>
        <p:nvPicPr>
          <p:cNvPr id="15" name="Picture 39" descr="UK &amp; Ireland map">
            <a:extLst>
              <a:ext uri="{FF2B5EF4-FFF2-40B4-BE49-F238E27FC236}">
                <a16:creationId xmlns:a16="http://schemas.microsoft.com/office/drawing/2014/main" id="{1BE81169-3208-4D05-B9B5-D614C5857C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9440" y="1412776"/>
            <a:ext cx="4071779" cy="5266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14084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51C83-6265-2D00-3E7D-761DFC0F7EF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346D94E-3CA4-FA78-A2F5-084A22BAFD54}"/>
              </a:ext>
            </a:extLst>
          </p:cNvPr>
          <p:cNvSpPr>
            <a:spLocks noGrp="1"/>
          </p:cNvSpPr>
          <p:nvPr>
            <p:ph type="body" sz="quarter" idx="12"/>
          </p:nvPr>
        </p:nvSpPr>
        <p:spPr>
          <a:xfrm>
            <a:off x="287991" y="1369022"/>
            <a:ext cx="11527664" cy="5084313"/>
          </a:xfrm>
        </p:spPr>
        <p:txBody>
          <a:bodyPr>
            <a:noAutofit/>
          </a:bodyPr>
          <a:lstStyle/>
          <a:p>
            <a:pPr marL="0" indent="0">
              <a:buNone/>
            </a:pPr>
            <a:r>
              <a:rPr lang="en-GB" dirty="0"/>
              <a:t>Occurrence:</a:t>
            </a:r>
          </a:p>
          <a:p>
            <a:r>
              <a:rPr lang="en-GB" dirty="0"/>
              <a:t>78% Pacific Ocean (around the geologically active "Ring of Fire")</a:t>
            </a:r>
          </a:p>
          <a:p>
            <a:r>
              <a:rPr lang="en-GB" dirty="0"/>
              <a:t>9% Atlantic Ocean and Caribbean Sea</a:t>
            </a:r>
          </a:p>
          <a:p>
            <a:r>
              <a:rPr lang="en-GB" dirty="0"/>
              <a:t>6% Mediterranean Sea</a:t>
            </a:r>
          </a:p>
          <a:p>
            <a:r>
              <a:rPr lang="en-GB" dirty="0"/>
              <a:t>5% Indian Ocean</a:t>
            </a:r>
          </a:p>
          <a:p>
            <a:r>
              <a:rPr lang="en-GB" dirty="0"/>
              <a:t>1% Other Seas</a:t>
            </a:r>
          </a:p>
          <a:p>
            <a:pPr marL="0" indent="0">
              <a:lnSpc>
                <a:spcPct val="100000"/>
              </a:lnSpc>
              <a:buNone/>
            </a:pPr>
            <a:r>
              <a:rPr lang="en-GB" dirty="0"/>
              <a:t>81% of submarine earthquakes and 78% of tsunamis occur in the Pacific Ocean, </a:t>
            </a:r>
            <a:r>
              <a:rPr lang="en-GB" b="1" dirty="0"/>
              <a:t>but</a:t>
            </a:r>
            <a:r>
              <a:rPr lang="en-GB" dirty="0"/>
              <a:t> the 2004 Indian Ocean Tsunami caused 230, 000 deaths in 14 countries</a:t>
            </a:r>
          </a:p>
          <a:p>
            <a:pPr marL="0" indent="0">
              <a:lnSpc>
                <a:spcPct val="100000"/>
              </a:lnSpc>
              <a:buNone/>
            </a:pPr>
            <a:r>
              <a:rPr lang="en-GB" b="1" dirty="0"/>
              <a:t>We can’t be complacent</a:t>
            </a:r>
          </a:p>
          <a:p>
            <a:endParaRPr lang="en-GB" dirty="0"/>
          </a:p>
          <a:p>
            <a:pPr marL="0" indent="0">
              <a:lnSpc>
                <a:spcPct val="100000"/>
              </a:lnSpc>
              <a:buNone/>
            </a:pPr>
            <a:endParaRPr lang="en-GB" dirty="0"/>
          </a:p>
        </p:txBody>
      </p:sp>
      <p:sp>
        <p:nvSpPr>
          <p:cNvPr id="2" name="Title 1">
            <a:extLst>
              <a:ext uri="{FF2B5EF4-FFF2-40B4-BE49-F238E27FC236}">
                <a16:creationId xmlns:a16="http://schemas.microsoft.com/office/drawing/2014/main" id="{353A8CC9-71D5-89DB-2E0B-250A828034EB}"/>
              </a:ext>
            </a:extLst>
          </p:cNvPr>
          <p:cNvSpPr>
            <a:spLocks noGrp="1"/>
          </p:cNvSpPr>
          <p:nvPr>
            <p:ph type="title"/>
          </p:nvPr>
        </p:nvSpPr>
        <p:spPr/>
        <p:txBody>
          <a:bodyPr>
            <a:noAutofit/>
          </a:bodyPr>
          <a:lstStyle/>
          <a:p>
            <a:r>
              <a:rPr lang="en-GB" sz="2400" b="1" dirty="0">
                <a:solidFill>
                  <a:schemeClr val="tx2"/>
                </a:solidFill>
              </a:rPr>
              <a:t>Tsunamis</a:t>
            </a:r>
            <a:endParaRPr lang="en-US" sz="2400" b="1" dirty="0">
              <a:solidFill>
                <a:schemeClr val="tx2"/>
              </a:solidFill>
            </a:endParaRPr>
          </a:p>
        </p:txBody>
      </p:sp>
      <p:sp>
        <p:nvSpPr>
          <p:cNvPr id="7" name="Title 1">
            <a:extLst>
              <a:ext uri="{FF2B5EF4-FFF2-40B4-BE49-F238E27FC236}">
                <a16:creationId xmlns:a16="http://schemas.microsoft.com/office/drawing/2014/main" id="{B1D88F73-2F07-B30B-923D-04545215335C}"/>
              </a:ext>
            </a:extLst>
          </p:cNvPr>
          <p:cNvSpPr txBox="1">
            <a:spLocks/>
          </p:cNvSpPr>
          <p:nvPr/>
        </p:nvSpPr>
        <p:spPr>
          <a:xfrm>
            <a:off x="359999" y="282009"/>
            <a:ext cx="11527664" cy="946348"/>
          </a:xfrm>
          <a:prstGeom prst="rect">
            <a:avLst/>
          </a:prstGeom>
        </p:spPr>
        <p:txBody>
          <a:bodyPr vert="horz" lIns="90000" tIns="0" rIns="91440" bIns="0" rtlCol="0" anchor="ctr" anchorCtr="0">
            <a:noAutofit/>
          </a:bodyPr>
          <a:lstStyle>
            <a:lvl1pPr algn="l" defTabSz="685800" rtl="0" eaLnBrk="1" latinLnBrk="0" hangingPunct="1">
              <a:lnSpc>
                <a:spcPct val="90000"/>
              </a:lnSpc>
              <a:spcBef>
                <a:spcPct val="0"/>
              </a:spcBef>
              <a:buNone/>
              <a:defRPr sz="2400" b="0" kern="1200">
                <a:solidFill>
                  <a:schemeClr val="bg1"/>
                </a:solidFill>
                <a:latin typeface="+mj-lt"/>
                <a:ea typeface="+mj-ea"/>
                <a:cs typeface="+mj-cs"/>
              </a:defRPr>
            </a:lvl1pPr>
          </a:lstStyle>
          <a:p>
            <a:r>
              <a:rPr lang="en-GB" dirty="0"/>
              <a:t>Tsunamis</a:t>
            </a:r>
          </a:p>
        </p:txBody>
      </p:sp>
    </p:spTree>
    <p:extLst>
      <p:ext uri="{BB962C8B-B14F-4D97-AF65-F5344CB8AC3E}">
        <p14:creationId xmlns:p14="http://schemas.microsoft.com/office/powerpoint/2010/main" val="34175165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EAE90E5-3C57-49D6-BDA3-31BB046F4CE6}"/>
              </a:ext>
            </a:extLst>
          </p:cNvPr>
          <p:cNvSpPr txBox="1">
            <a:spLocks/>
          </p:cNvSpPr>
          <p:nvPr/>
        </p:nvSpPr>
        <p:spPr>
          <a:xfrm>
            <a:off x="759603" y="96952"/>
            <a:ext cx="11520000" cy="990000"/>
          </a:xfrm>
          <a:prstGeom prst="rect">
            <a:avLst/>
          </a:prstGeom>
        </p:spPr>
        <p:txBody>
          <a:bodyPr/>
          <a:lstStyle>
            <a:lvl1pPr algn="l" defTabSz="914400" rtl="0" eaLnBrk="1" latinLnBrk="0" hangingPunct="1">
              <a:lnSpc>
                <a:spcPct val="90000"/>
              </a:lnSpc>
              <a:spcBef>
                <a:spcPct val="0"/>
              </a:spcBef>
              <a:buNone/>
              <a:defRPr sz="1800" b="0" kern="1200">
                <a:solidFill>
                  <a:schemeClr val="tx1"/>
                </a:solidFill>
                <a:latin typeface="+mj-lt"/>
                <a:ea typeface="+mj-ea"/>
                <a:cs typeface="+mj-cs"/>
              </a:defRPr>
            </a:lvl1pPr>
          </a:lstStyle>
          <a:p>
            <a:r>
              <a:rPr lang="en-GB" sz="2800" dirty="0">
                <a:solidFill>
                  <a:srgbClr val="002060"/>
                </a:solidFill>
              </a:rPr>
              <a:t>2013 North Sea storm surge</a:t>
            </a:r>
          </a:p>
        </p:txBody>
      </p:sp>
      <p:pic>
        <p:nvPicPr>
          <p:cNvPr id="6" name="Picture 5">
            <a:extLst>
              <a:ext uri="{FF2B5EF4-FFF2-40B4-BE49-F238E27FC236}">
                <a16:creationId xmlns:a16="http://schemas.microsoft.com/office/drawing/2014/main" id="{6081538B-8A25-40C4-9272-664F993ED840}"/>
              </a:ext>
            </a:extLst>
          </p:cNvPr>
          <p:cNvPicPr>
            <a:picLocks noChangeAspect="1"/>
          </p:cNvPicPr>
          <p:nvPr/>
        </p:nvPicPr>
        <p:blipFill rotWithShape="1">
          <a:blip r:embed="rId3"/>
          <a:srcRect l="23422" t="10339" r="42322" b="19550"/>
          <a:stretch/>
        </p:blipFill>
        <p:spPr>
          <a:xfrm>
            <a:off x="6065353" y="59155"/>
            <a:ext cx="5854175" cy="6739690"/>
          </a:xfrm>
          <a:prstGeom prst="rect">
            <a:avLst/>
          </a:prstGeom>
        </p:spPr>
      </p:pic>
      <p:graphicFrame>
        <p:nvGraphicFramePr>
          <p:cNvPr id="8" name="Table 7">
            <a:extLst>
              <a:ext uri="{FF2B5EF4-FFF2-40B4-BE49-F238E27FC236}">
                <a16:creationId xmlns:a16="http://schemas.microsoft.com/office/drawing/2014/main" id="{3CD4B111-E03E-450D-A1B9-6E7EF4450F31}"/>
              </a:ext>
            </a:extLst>
          </p:cNvPr>
          <p:cNvGraphicFramePr>
            <a:graphicFrameLocks noGrp="1"/>
          </p:cNvGraphicFramePr>
          <p:nvPr>
            <p:extLst>
              <p:ext uri="{D42A27DB-BD31-4B8C-83A1-F6EECF244321}">
                <p14:modId xmlns:p14="http://schemas.microsoft.com/office/powerpoint/2010/main" val="1387819225"/>
              </p:ext>
            </p:extLst>
          </p:nvPr>
        </p:nvGraphicFramePr>
        <p:xfrm>
          <a:off x="1240189" y="1145000"/>
          <a:ext cx="3816423" cy="1780540"/>
        </p:xfrm>
        <a:graphic>
          <a:graphicData uri="http://schemas.openxmlformats.org/drawingml/2006/table">
            <a:tbl>
              <a:tblPr firstRow="1" bandRow="1"/>
              <a:tblGrid>
                <a:gridCol w="1440158">
                  <a:extLst>
                    <a:ext uri="{9D8B030D-6E8A-4147-A177-3AD203B41FA5}">
                      <a16:colId xmlns:a16="http://schemas.microsoft.com/office/drawing/2014/main" val="2462738600"/>
                    </a:ext>
                  </a:extLst>
                </a:gridCol>
                <a:gridCol w="1104124">
                  <a:extLst>
                    <a:ext uri="{9D8B030D-6E8A-4147-A177-3AD203B41FA5}">
                      <a16:colId xmlns:a16="http://schemas.microsoft.com/office/drawing/2014/main" val="982706456"/>
                    </a:ext>
                  </a:extLst>
                </a:gridCol>
                <a:gridCol w="1272141">
                  <a:extLst>
                    <a:ext uri="{9D8B030D-6E8A-4147-A177-3AD203B41FA5}">
                      <a16:colId xmlns:a16="http://schemas.microsoft.com/office/drawing/2014/main" val="1969031947"/>
                    </a:ext>
                  </a:extLst>
                </a:gridCol>
              </a:tblGrid>
              <a:tr h="0">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r>
                        <a:rPr lang="en-GB" dirty="0">
                          <a:solidFill>
                            <a:srgbClr val="002060"/>
                          </a:solidFill>
                        </a:rPr>
                        <a:t>Location</a:t>
                      </a:r>
                    </a:p>
                  </a:txBody>
                  <a:tcPr>
                    <a:lnL w="12700" cmpd="sng">
                      <a:solidFill>
                        <a:srgbClr val="FAFBFA"/>
                      </a:solidFill>
                    </a:lnL>
                    <a:lnR w="12700" cmpd="sng">
                      <a:solidFill>
                        <a:srgbClr val="FAFBFA"/>
                      </a:solidFill>
                    </a:lnR>
                    <a:lnT w="12700" cmpd="sng">
                      <a:solidFill>
                        <a:srgbClr val="FAFBFA"/>
                      </a:solidFill>
                    </a:lnT>
                    <a:lnB w="38100" cmpd="sng">
                      <a:solidFill>
                        <a:srgbClr val="FAFBFA"/>
                      </a:solidFill>
                    </a:lnB>
                    <a:lnTlToBr w="12700" cmpd="sng">
                      <a:noFill/>
                      <a:prstDash val="solid"/>
                    </a:lnTlToBr>
                    <a:lnBlToTr w="12700" cmpd="sng">
                      <a:noFill/>
                      <a:prstDash val="solid"/>
                    </a:lnBlToTr>
                    <a:solidFill>
                      <a:srgbClr val="1164A2"/>
                    </a:solidFill>
                  </a:tcPr>
                </a:tc>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algn="ctr"/>
                      <a:r>
                        <a:rPr lang="en-GB" dirty="0">
                          <a:solidFill>
                            <a:srgbClr val="002060"/>
                          </a:solidFill>
                        </a:rPr>
                        <a:t>2013 max</a:t>
                      </a:r>
                    </a:p>
                  </a:txBody>
                  <a:tcPr>
                    <a:lnL w="12700" cmpd="sng">
                      <a:solidFill>
                        <a:srgbClr val="FAFBFA"/>
                      </a:solidFill>
                    </a:lnL>
                    <a:lnR w="12700" cmpd="sng">
                      <a:solidFill>
                        <a:srgbClr val="FAFBFA"/>
                      </a:solidFill>
                    </a:lnR>
                    <a:lnT w="12700" cmpd="sng">
                      <a:solidFill>
                        <a:srgbClr val="FAFBFA"/>
                      </a:solidFill>
                    </a:lnT>
                    <a:lnB w="38100" cmpd="sng">
                      <a:solidFill>
                        <a:srgbClr val="FAFBFA"/>
                      </a:solidFill>
                    </a:lnB>
                    <a:lnTlToBr w="12700" cmpd="sng">
                      <a:noFill/>
                      <a:prstDash val="solid"/>
                    </a:lnTlToBr>
                    <a:lnBlToTr w="12700" cmpd="sng">
                      <a:noFill/>
                      <a:prstDash val="solid"/>
                    </a:lnBlToTr>
                    <a:solidFill>
                      <a:srgbClr val="1164A2"/>
                    </a:solidFill>
                  </a:tcPr>
                </a:tc>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algn="ctr"/>
                      <a:r>
                        <a:rPr lang="en-GB" dirty="0">
                          <a:solidFill>
                            <a:srgbClr val="002060"/>
                          </a:solidFill>
                        </a:rPr>
                        <a:t>1953 max</a:t>
                      </a:r>
                    </a:p>
                  </a:txBody>
                  <a:tcPr>
                    <a:lnL w="12700" cmpd="sng">
                      <a:solidFill>
                        <a:srgbClr val="FAFBFA"/>
                      </a:solidFill>
                    </a:lnL>
                    <a:lnR w="12700" cmpd="sng">
                      <a:solidFill>
                        <a:srgbClr val="FAFBFA"/>
                      </a:solidFill>
                    </a:lnR>
                    <a:lnT w="12700" cmpd="sng">
                      <a:solidFill>
                        <a:srgbClr val="FAFBFA"/>
                      </a:solidFill>
                    </a:lnT>
                    <a:lnB w="38100" cmpd="sng">
                      <a:solidFill>
                        <a:srgbClr val="FAFBFA"/>
                      </a:solidFill>
                    </a:lnB>
                    <a:lnTlToBr w="12700" cmpd="sng">
                      <a:noFill/>
                      <a:prstDash val="solid"/>
                    </a:lnTlToBr>
                    <a:lnBlToTr w="12700" cmpd="sng">
                      <a:noFill/>
                      <a:prstDash val="solid"/>
                    </a:lnBlToTr>
                    <a:solidFill>
                      <a:srgbClr val="1164A2"/>
                    </a:solidFill>
                  </a:tcPr>
                </a:tc>
                <a:extLst>
                  <a:ext uri="{0D108BD9-81ED-4DB2-BD59-A6C34878D82A}">
                    <a16:rowId xmlns:a16="http://schemas.microsoft.com/office/drawing/2014/main" val="276301140"/>
                  </a:ext>
                </a:extLst>
              </a:tr>
              <a:tr h="370840">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dirty="0">
                          <a:solidFill>
                            <a:srgbClr val="002060"/>
                          </a:solidFill>
                        </a:rPr>
                        <a:t>Immingham</a:t>
                      </a:r>
                    </a:p>
                  </a:txBody>
                  <a:tcPr>
                    <a:lnL w="12700" cmpd="sng">
                      <a:solidFill>
                        <a:srgbClr val="FAFBFA"/>
                      </a:solidFill>
                    </a:lnL>
                    <a:lnR w="12700" cmpd="sng">
                      <a:solidFill>
                        <a:srgbClr val="FAFBFA"/>
                      </a:solidFill>
                    </a:lnR>
                    <a:lnT w="38100" cmpd="sng">
                      <a:solidFill>
                        <a:srgbClr val="FAFBFA"/>
                      </a:solidFill>
                    </a:lnT>
                    <a:lnB w="12700" cmpd="sng">
                      <a:solidFill>
                        <a:srgbClr val="FAFBFA"/>
                      </a:solidFill>
                    </a:lnB>
                    <a:lnTlToBr w="12700" cmpd="sng">
                      <a:noFill/>
                      <a:prstDash val="solid"/>
                    </a:lnTlToBr>
                    <a:lnBlToTr w="12700" cmpd="sng">
                      <a:noFill/>
                      <a:prstDash val="solid"/>
                    </a:lnBlToTr>
                    <a:solidFill>
                      <a:srgbClr val="1164A2">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GB" dirty="0">
                          <a:solidFill>
                            <a:srgbClr val="002060"/>
                          </a:solidFill>
                        </a:rPr>
                        <a:t>5.22</a:t>
                      </a:r>
                    </a:p>
                  </a:txBody>
                  <a:tcPr>
                    <a:lnL w="12700" cmpd="sng">
                      <a:solidFill>
                        <a:srgbClr val="FAFBFA"/>
                      </a:solidFill>
                    </a:lnL>
                    <a:lnR w="12700" cmpd="sng">
                      <a:solidFill>
                        <a:srgbClr val="FAFBFA"/>
                      </a:solidFill>
                    </a:lnR>
                    <a:lnT w="38100" cmpd="sng">
                      <a:solidFill>
                        <a:srgbClr val="FAFBFA"/>
                      </a:solidFill>
                    </a:lnT>
                    <a:lnB w="12700" cmpd="sng">
                      <a:solidFill>
                        <a:srgbClr val="FAFBFA"/>
                      </a:solidFill>
                    </a:lnB>
                    <a:lnTlToBr w="12700" cmpd="sng">
                      <a:noFill/>
                      <a:prstDash val="solid"/>
                    </a:lnTlToBr>
                    <a:lnBlToTr w="12700" cmpd="sng">
                      <a:noFill/>
                      <a:prstDash val="solid"/>
                    </a:lnBlToTr>
                    <a:solidFill>
                      <a:srgbClr val="1164A2">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GB" dirty="0">
                          <a:solidFill>
                            <a:srgbClr val="002060"/>
                          </a:solidFill>
                        </a:rPr>
                        <a:t>4.52</a:t>
                      </a:r>
                    </a:p>
                  </a:txBody>
                  <a:tcPr>
                    <a:lnL w="12700" cmpd="sng">
                      <a:solidFill>
                        <a:srgbClr val="FAFBFA"/>
                      </a:solidFill>
                    </a:lnL>
                    <a:lnR w="12700" cmpd="sng">
                      <a:solidFill>
                        <a:srgbClr val="FAFBFA"/>
                      </a:solidFill>
                    </a:lnR>
                    <a:lnT w="38100" cmpd="sng">
                      <a:solidFill>
                        <a:srgbClr val="FAFBFA"/>
                      </a:solidFill>
                    </a:lnT>
                    <a:lnB w="12700" cmpd="sng">
                      <a:solidFill>
                        <a:srgbClr val="FAFBFA"/>
                      </a:solidFill>
                    </a:lnB>
                    <a:lnTlToBr w="12700" cmpd="sng">
                      <a:noFill/>
                      <a:prstDash val="solid"/>
                    </a:lnTlToBr>
                    <a:lnBlToTr w="12700" cmpd="sng">
                      <a:noFill/>
                      <a:prstDash val="solid"/>
                    </a:lnBlToTr>
                    <a:solidFill>
                      <a:srgbClr val="1164A2">
                        <a:tint val="40000"/>
                      </a:srgbClr>
                    </a:solidFill>
                  </a:tcPr>
                </a:tc>
                <a:extLst>
                  <a:ext uri="{0D108BD9-81ED-4DB2-BD59-A6C34878D82A}">
                    <a16:rowId xmlns:a16="http://schemas.microsoft.com/office/drawing/2014/main" val="3465299442"/>
                  </a:ext>
                </a:extLst>
              </a:tr>
              <a:tr h="370840">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dirty="0">
                          <a:solidFill>
                            <a:srgbClr val="002060"/>
                          </a:solidFill>
                        </a:rPr>
                        <a:t>Kings Lynn</a:t>
                      </a:r>
                    </a:p>
                  </a:txBody>
                  <a:tcPr>
                    <a:lnL w="12700" cmpd="sng">
                      <a:solidFill>
                        <a:srgbClr val="FAFBFA"/>
                      </a:solidFill>
                    </a:lnL>
                    <a:lnR w="12700" cmpd="sng">
                      <a:solidFill>
                        <a:srgbClr val="FAFBFA"/>
                      </a:solidFill>
                    </a:lnR>
                    <a:lnT w="12700" cmpd="sng">
                      <a:solidFill>
                        <a:srgbClr val="FAFBFA"/>
                      </a:solidFill>
                    </a:lnT>
                    <a:lnB w="12700" cmpd="sng">
                      <a:solidFill>
                        <a:srgbClr val="FAFBFA"/>
                      </a:solidFill>
                    </a:lnB>
                    <a:lnTlToBr w="12700" cmpd="sng">
                      <a:noFill/>
                      <a:prstDash val="solid"/>
                    </a:lnTlToBr>
                    <a:lnBlToTr w="12700" cmpd="sng">
                      <a:noFill/>
                      <a:prstDash val="solid"/>
                    </a:lnBlToTr>
                    <a:solidFill>
                      <a:srgbClr val="1164A2">
                        <a:tint val="2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GB" dirty="0">
                          <a:solidFill>
                            <a:srgbClr val="002060"/>
                          </a:solidFill>
                        </a:rPr>
                        <a:t>6.05</a:t>
                      </a:r>
                    </a:p>
                  </a:txBody>
                  <a:tcPr>
                    <a:lnL w="12700" cmpd="sng">
                      <a:solidFill>
                        <a:srgbClr val="FAFBFA"/>
                      </a:solidFill>
                    </a:lnL>
                    <a:lnR w="12700" cmpd="sng">
                      <a:solidFill>
                        <a:srgbClr val="FAFBFA"/>
                      </a:solidFill>
                    </a:lnR>
                    <a:lnT w="12700" cmpd="sng">
                      <a:solidFill>
                        <a:srgbClr val="FAFBFA"/>
                      </a:solidFill>
                    </a:lnT>
                    <a:lnB w="12700" cmpd="sng">
                      <a:solidFill>
                        <a:srgbClr val="FAFBFA"/>
                      </a:solidFill>
                    </a:lnB>
                    <a:lnTlToBr w="12700" cmpd="sng">
                      <a:noFill/>
                      <a:prstDash val="solid"/>
                    </a:lnTlToBr>
                    <a:lnBlToTr w="12700" cmpd="sng">
                      <a:noFill/>
                      <a:prstDash val="solid"/>
                    </a:lnBlToTr>
                    <a:solidFill>
                      <a:srgbClr val="1164A2">
                        <a:tint val="2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GB" dirty="0">
                          <a:solidFill>
                            <a:srgbClr val="002060"/>
                          </a:solidFill>
                        </a:rPr>
                        <a:t>5.85</a:t>
                      </a:r>
                    </a:p>
                  </a:txBody>
                  <a:tcPr>
                    <a:lnL w="12700" cmpd="sng">
                      <a:solidFill>
                        <a:srgbClr val="FAFBFA"/>
                      </a:solidFill>
                    </a:lnL>
                    <a:lnR w="12700" cmpd="sng">
                      <a:solidFill>
                        <a:srgbClr val="FAFBFA"/>
                      </a:solidFill>
                    </a:lnR>
                    <a:lnT w="12700" cmpd="sng">
                      <a:solidFill>
                        <a:srgbClr val="FAFBFA"/>
                      </a:solidFill>
                    </a:lnT>
                    <a:lnB w="12700" cmpd="sng">
                      <a:solidFill>
                        <a:srgbClr val="FAFBFA"/>
                      </a:solidFill>
                    </a:lnB>
                    <a:lnTlToBr w="12700" cmpd="sng">
                      <a:noFill/>
                      <a:prstDash val="solid"/>
                    </a:lnTlToBr>
                    <a:lnBlToTr w="12700" cmpd="sng">
                      <a:noFill/>
                      <a:prstDash val="solid"/>
                    </a:lnBlToTr>
                    <a:solidFill>
                      <a:srgbClr val="1164A2">
                        <a:tint val="20000"/>
                      </a:srgbClr>
                    </a:solidFill>
                  </a:tcPr>
                </a:tc>
                <a:extLst>
                  <a:ext uri="{0D108BD9-81ED-4DB2-BD59-A6C34878D82A}">
                    <a16:rowId xmlns:a16="http://schemas.microsoft.com/office/drawing/2014/main" val="2783778137"/>
                  </a:ext>
                </a:extLst>
              </a:tr>
              <a:tr h="370840">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dirty="0">
                          <a:solidFill>
                            <a:srgbClr val="002060"/>
                          </a:solidFill>
                        </a:rPr>
                        <a:t>Harwich</a:t>
                      </a:r>
                    </a:p>
                  </a:txBody>
                  <a:tcPr>
                    <a:lnL w="12700" cmpd="sng">
                      <a:solidFill>
                        <a:srgbClr val="FAFBFA"/>
                      </a:solidFill>
                    </a:lnL>
                    <a:lnR w="12700" cmpd="sng">
                      <a:solidFill>
                        <a:srgbClr val="FAFBFA"/>
                      </a:solidFill>
                    </a:lnR>
                    <a:lnT w="12700" cmpd="sng">
                      <a:solidFill>
                        <a:srgbClr val="FAFBFA"/>
                      </a:solidFill>
                    </a:lnT>
                    <a:lnB w="12700" cmpd="sng">
                      <a:solidFill>
                        <a:srgbClr val="FAFBFA"/>
                      </a:solidFill>
                    </a:lnB>
                    <a:lnTlToBr w="12700" cmpd="sng">
                      <a:noFill/>
                      <a:prstDash val="solid"/>
                    </a:lnTlToBr>
                    <a:lnBlToTr w="12700" cmpd="sng">
                      <a:noFill/>
                      <a:prstDash val="solid"/>
                    </a:lnBlToTr>
                    <a:solidFill>
                      <a:srgbClr val="1164A2">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GB" dirty="0">
                          <a:solidFill>
                            <a:srgbClr val="002060"/>
                          </a:solidFill>
                        </a:rPr>
                        <a:t>3.45</a:t>
                      </a:r>
                    </a:p>
                  </a:txBody>
                  <a:tcPr>
                    <a:lnL w="12700" cmpd="sng">
                      <a:solidFill>
                        <a:srgbClr val="FAFBFA"/>
                      </a:solidFill>
                    </a:lnL>
                    <a:lnR w="12700" cmpd="sng">
                      <a:solidFill>
                        <a:srgbClr val="FAFBFA"/>
                      </a:solidFill>
                    </a:lnR>
                    <a:lnT w="12700" cmpd="sng">
                      <a:solidFill>
                        <a:srgbClr val="FAFBFA"/>
                      </a:solidFill>
                    </a:lnT>
                    <a:lnB w="12700" cmpd="sng">
                      <a:solidFill>
                        <a:srgbClr val="FAFBFA"/>
                      </a:solidFill>
                    </a:lnB>
                    <a:lnTlToBr w="12700" cmpd="sng">
                      <a:noFill/>
                      <a:prstDash val="solid"/>
                    </a:lnTlToBr>
                    <a:lnBlToTr w="12700" cmpd="sng">
                      <a:noFill/>
                      <a:prstDash val="solid"/>
                    </a:lnBlToTr>
                    <a:solidFill>
                      <a:srgbClr val="1164A2">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GB" dirty="0">
                          <a:solidFill>
                            <a:srgbClr val="002060"/>
                          </a:solidFill>
                        </a:rPr>
                        <a:t>4.02</a:t>
                      </a:r>
                    </a:p>
                  </a:txBody>
                  <a:tcPr>
                    <a:lnL w="12700" cmpd="sng">
                      <a:solidFill>
                        <a:srgbClr val="FAFBFA"/>
                      </a:solidFill>
                    </a:lnL>
                    <a:lnR w="12700" cmpd="sng">
                      <a:solidFill>
                        <a:srgbClr val="FAFBFA"/>
                      </a:solidFill>
                    </a:lnR>
                    <a:lnT w="12700" cmpd="sng">
                      <a:solidFill>
                        <a:srgbClr val="FAFBFA"/>
                      </a:solidFill>
                    </a:lnT>
                    <a:lnB w="12700" cmpd="sng">
                      <a:solidFill>
                        <a:srgbClr val="FAFBFA"/>
                      </a:solidFill>
                    </a:lnB>
                    <a:lnTlToBr w="12700" cmpd="sng">
                      <a:noFill/>
                      <a:prstDash val="solid"/>
                    </a:lnTlToBr>
                    <a:lnBlToTr w="12700" cmpd="sng">
                      <a:noFill/>
                      <a:prstDash val="solid"/>
                    </a:lnBlToTr>
                    <a:solidFill>
                      <a:srgbClr val="1164A2">
                        <a:tint val="40000"/>
                      </a:srgbClr>
                    </a:solidFill>
                  </a:tcPr>
                </a:tc>
                <a:extLst>
                  <a:ext uri="{0D108BD9-81ED-4DB2-BD59-A6C34878D82A}">
                    <a16:rowId xmlns:a16="http://schemas.microsoft.com/office/drawing/2014/main" val="3858110855"/>
                  </a:ext>
                </a:extLst>
              </a:tr>
              <a:tr h="370840">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dirty="0">
                          <a:solidFill>
                            <a:srgbClr val="002060"/>
                          </a:solidFill>
                        </a:rPr>
                        <a:t>Southend</a:t>
                      </a:r>
                    </a:p>
                  </a:txBody>
                  <a:tcPr>
                    <a:lnL w="12700" cmpd="sng">
                      <a:solidFill>
                        <a:srgbClr val="FAFBFA"/>
                      </a:solidFill>
                    </a:lnL>
                    <a:lnR w="12700" cmpd="sng">
                      <a:solidFill>
                        <a:srgbClr val="FAFBFA"/>
                      </a:solidFill>
                    </a:lnR>
                    <a:lnT w="12700" cmpd="sng">
                      <a:solidFill>
                        <a:srgbClr val="FAFBFA"/>
                      </a:solidFill>
                    </a:lnT>
                    <a:lnB w="12700" cmpd="sng">
                      <a:solidFill>
                        <a:srgbClr val="FAFBFA"/>
                      </a:solidFill>
                    </a:lnB>
                    <a:lnTlToBr w="12700" cmpd="sng">
                      <a:noFill/>
                      <a:prstDash val="solid"/>
                    </a:lnTlToBr>
                    <a:lnBlToTr w="12700" cmpd="sng">
                      <a:noFill/>
                      <a:prstDash val="solid"/>
                    </a:lnBlToTr>
                    <a:solidFill>
                      <a:srgbClr val="1164A2">
                        <a:tint val="2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GB" dirty="0">
                          <a:solidFill>
                            <a:srgbClr val="002060"/>
                          </a:solidFill>
                        </a:rPr>
                        <a:t>4.10</a:t>
                      </a:r>
                    </a:p>
                  </a:txBody>
                  <a:tcPr>
                    <a:lnL w="12700" cmpd="sng">
                      <a:solidFill>
                        <a:srgbClr val="FAFBFA"/>
                      </a:solidFill>
                    </a:lnL>
                    <a:lnR w="12700" cmpd="sng">
                      <a:solidFill>
                        <a:srgbClr val="FAFBFA"/>
                      </a:solidFill>
                    </a:lnR>
                    <a:lnT w="12700" cmpd="sng">
                      <a:solidFill>
                        <a:srgbClr val="FAFBFA"/>
                      </a:solidFill>
                    </a:lnT>
                    <a:lnB w="12700" cmpd="sng">
                      <a:solidFill>
                        <a:srgbClr val="FAFBFA"/>
                      </a:solidFill>
                    </a:lnB>
                    <a:lnTlToBr w="12700" cmpd="sng">
                      <a:noFill/>
                      <a:prstDash val="solid"/>
                    </a:lnTlToBr>
                    <a:lnBlToTr w="12700" cmpd="sng">
                      <a:noFill/>
                      <a:prstDash val="solid"/>
                    </a:lnBlToTr>
                    <a:solidFill>
                      <a:srgbClr val="1164A2">
                        <a:tint val="2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GB" dirty="0">
                          <a:solidFill>
                            <a:srgbClr val="002060"/>
                          </a:solidFill>
                        </a:rPr>
                        <a:t>4.60</a:t>
                      </a:r>
                    </a:p>
                  </a:txBody>
                  <a:tcPr>
                    <a:lnL w="12700" cmpd="sng">
                      <a:solidFill>
                        <a:srgbClr val="FAFBFA"/>
                      </a:solidFill>
                    </a:lnL>
                    <a:lnR w="12700" cmpd="sng">
                      <a:solidFill>
                        <a:srgbClr val="FAFBFA"/>
                      </a:solidFill>
                    </a:lnR>
                    <a:lnT w="12700" cmpd="sng">
                      <a:solidFill>
                        <a:srgbClr val="FAFBFA"/>
                      </a:solidFill>
                    </a:lnT>
                    <a:lnB w="12700" cmpd="sng">
                      <a:solidFill>
                        <a:srgbClr val="FAFBFA"/>
                      </a:solidFill>
                    </a:lnB>
                    <a:lnTlToBr w="12700" cmpd="sng">
                      <a:noFill/>
                      <a:prstDash val="solid"/>
                    </a:lnTlToBr>
                    <a:lnBlToTr w="12700" cmpd="sng">
                      <a:noFill/>
                      <a:prstDash val="solid"/>
                    </a:lnBlToTr>
                    <a:solidFill>
                      <a:srgbClr val="1164A2">
                        <a:tint val="20000"/>
                      </a:srgbClr>
                    </a:solidFill>
                  </a:tcPr>
                </a:tc>
                <a:extLst>
                  <a:ext uri="{0D108BD9-81ED-4DB2-BD59-A6C34878D82A}">
                    <a16:rowId xmlns:a16="http://schemas.microsoft.com/office/drawing/2014/main" val="2819597923"/>
                  </a:ext>
                </a:extLst>
              </a:tr>
            </a:tbl>
          </a:graphicData>
        </a:graphic>
      </p:graphicFrame>
      <p:sp>
        <p:nvSpPr>
          <p:cNvPr id="9" name="TextBox 8">
            <a:extLst>
              <a:ext uri="{FF2B5EF4-FFF2-40B4-BE49-F238E27FC236}">
                <a16:creationId xmlns:a16="http://schemas.microsoft.com/office/drawing/2014/main" id="{C7D6DF66-B9A3-4E77-8890-E362F49DB73B}"/>
              </a:ext>
            </a:extLst>
          </p:cNvPr>
          <p:cNvSpPr txBox="1"/>
          <p:nvPr/>
        </p:nvSpPr>
        <p:spPr>
          <a:xfrm>
            <a:off x="1283104" y="2969453"/>
            <a:ext cx="3455811" cy="646331"/>
          </a:xfrm>
          <a:prstGeom prst="rect">
            <a:avLst/>
          </a:prstGeom>
          <a:noFill/>
        </p:spPr>
        <p:txBody>
          <a:bodyPr wrap="square" rtlCol="0">
            <a:spAutoFit/>
          </a:bodyPr>
          <a:lstStyle/>
          <a:p>
            <a:pPr algn="ctr" eaLnBrk="1" fontAlgn="auto" hangingPunct="1">
              <a:spcBef>
                <a:spcPts val="0"/>
              </a:spcBef>
              <a:spcAft>
                <a:spcPts val="0"/>
              </a:spcAft>
            </a:pPr>
            <a:r>
              <a:rPr lang="en-GB" sz="1800" dirty="0">
                <a:solidFill>
                  <a:srgbClr val="0D5584"/>
                </a:solidFill>
                <a:latin typeface="Arial" panose="020B0604020202020204"/>
              </a:rPr>
              <a:t>Height (m) above Ordnance Datum Newlyn (ODN)</a:t>
            </a:r>
          </a:p>
        </p:txBody>
      </p:sp>
      <p:sp>
        <p:nvSpPr>
          <p:cNvPr id="11" name="TextBox 10">
            <a:extLst>
              <a:ext uri="{FF2B5EF4-FFF2-40B4-BE49-F238E27FC236}">
                <a16:creationId xmlns:a16="http://schemas.microsoft.com/office/drawing/2014/main" id="{3B800E1D-0FE7-44A4-9C6F-7305C098774B}"/>
              </a:ext>
            </a:extLst>
          </p:cNvPr>
          <p:cNvSpPr txBox="1"/>
          <p:nvPr/>
        </p:nvSpPr>
        <p:spPr>
          <a:xfrm>
            <a:off x="1139515" y="806446"/>
            <a:ext cx="2272963" cy="338554"/>
          </a:xfrm>
          <a:prstGeom prst="rect">
            <a:avLst/>
          </a:prstGeom>
          <a:noFill/>
        </p:spPr>
        <p:txBody>
          <a:bodyPr wrap="square" rtlCol="0">
            <a:spAutoFit/>
          </a:bodyPr>
          <a:lstStyle/>
          <a:p>
            <a:pPr eaLnBrk="1" fontAlgn="auto" hangingPunct="1">
              <a:spcBef>
                <a:spcPts val="0"/>
              </a:spcBef>
              <a:spcAft>
                <a:spcPts val="0"/>
              </a:spcAft>
            </a:pPr>
            <a:r>
              <a:rPr lang="en-GB" sz="1600" dirty="0">
                <a:solidFill>
                  <a:srgbClr val="0D5584"/>
                </a:solidFill>
                <a:latin typeface="Arial" panose="020B0604020202020204"/>
              </a:rPr>
              <a:t>Spencer et al. 2015</a:t>
            </a:r>
          </a:p>
        </p:txBody>
      </p:sp>
      <p:sp>
        <p:nvSpPr>
          <p:cNvPr id="12" name="TextBox 11">
            <a:extLst>
              <a:ext uri="{FF2B5EF4-FFF2-40B4-BE49-F238E27FC236}">
                <a16:creationId xmlns:a16="http://schemas.microsoft.com/office/drawing/2014/main" id="{470DB954-1C8E-40AB-BD9C-8CCBD7530249}"/>
              </a:ext>
            </a:extLst>
          </p:cNvPr>
          <p:cNvSpPr txBox="1"/>
          <p:nvPr/>
        </p:nvSpPr>
        <p:spPr>
          <a:xfrm>
            <a:off x="804237" y="3945902"/>
            <a:ext cx="4688325" cy="2646878"/>
          </a:xfrm>
          <a:prstGeom prst="rect">
            <a:avLst/>
          </a:prstGeom>
          <a:noFill/>
        </p:spPr>
        <p:txBody>
          <a:bodyPr wrap="square" rtlCol="0">
            <a:spAutoFit/>
          </a:bodyPr>
          <a:lstStyle/>
          <a:p>
            <a:pPr marL="342900" indent="-342900" eaLnBrk="1" fontAlgn="auto" hangingPunct="1">
              <a:spcBef>
                <a:spcPts val="1200"/>
              </a:spcBef>
              <a:spcAft>
                <a:spcPts val="0"/>
              </a:spcAft>
              <a:buFont typeface="Arial" panose="020B0604020202020204" pitchFamily="34" charset="0"/>
              <a:buChar char="•"/>
            </a:pPr>
            <a:r>
              <a:rPr lang="en-GB" dirty="0">
                <a:solidFill>
                  <a:srgbClr val="0D5584"/>
                </a:solidFill>
                <a:latin typeface="Arial" panose="020B0604020202020204"/>
              </a:rPr>
              <a:t>Environment Agency: “the most serious coastal tidal surge for over 60 years”</a:t>
            </a:r>
          </a:p>
          <a:p>
            <a:pPr marL="342900" indent="-342900" eaLnBrk="1" fontAlgn="auto" hangingPunct="1">
              <a:spcBef>
                <a:spcPts val="1200"/>
              </a:spcBef>
              <a:spcAft>
                <a:spcPts val="0"/>
              </a:spcAft>
              <a:buFont typeface="Arial" panose="020B0604020202020204" pitchFamily="34" charset="0"/>
              <a:buChar char="•"/>
            </a:pPr>
            <a:r>
              <a:rPr lang="en-GB" dirty="0">
                <a:solidFill>
                  <a:srgbClr val="0D5584"/>
                </a:solidFill>
                <a:latin typeface="Arial" panose="020B0604020202020204"/>
              </a:rPr>
              <a:t>Humber region badly affected, 2 deaths</a:t>
            </a:r>
          </a:p>
          <a:p>
            <a:pPr marL="342900" indent="-342900" eaLnBrk="1" fontAlgn="auto" hangingPunct="1">
              <a:spcBef>
                <a:spcPts val="1200"/>
              </a:spcBef>
              <a:spcAft>
                <a:spcPts val="0"/>
              </a:spcAft>
              <a:buFont typeface="Arial" panose="020B0604020202020204" pitchFamily="34" charset="0"/>
              <a:buChar char="•"/>
            </a:pPr>
            <a:r>
              <a:rPr lang="en-GB" dirty="0">
                <a:solidFill>
                  <a:srgbClr val="0D5584"/>
                </a:solidFill>
                <a:latin typeface="Arial" panose="020B0604020202020204"/>
              </a:rPr>
              <a:t>Only 60 years since the 1 in 300 </a:t>
            </a:r>
            <a:r>
              <a:rPr lang="en-GB" dirty="0" err="1">
                <a:solidFill>
                  <a:srgbClr val="0D5584"/>
                </a:solidFill>
                <a:latin typeface="Arial" panose="020B0604020202020204"/>
              </a:rPr>
              <a:t>yr</a:t>
            </a:r>
            <a:r>
              <a:rPr lang="en-GB" dirty="0">
                <a:solidFill>
                  <a:srgbClr val="0D5584"/>
                </a:solidFill>
                <a:latin typeface="Arial" panose="020B0604020202020204"/>
              </a:rPr>
              <a:t> event</a:t>
            </a:r>
          </a:p>
          <a:p>
            <a:pPr marL="342900" indent="-342900" eaLnBrk="1" fontAlgn="auto" hangingPunct="1">
              <a:spcBef>
                <a:spcPts val="1200"/>
              </a:spcBef>
              <a:spcAft>
                <a:spcPts val="0"/>
              </a:spcAft>
              <a:buFont typeface="Arial" panose="020B0604020202020204" pitchFamily="34" charset="0"/>
              <a:buChar char="•"/>
            </a:pPr>
            <a:r>
              <a:rPr lang="en-GB" dirty="0">
                <a:solidFill>
                  <a:srgbClr val="0D5584"/>
                </a:solidFill>
                <a:latin typeface="Arial" panose="020B0604020202020204"/>
              </a:rPr>
              <a:t>But, the coastline has changed since 1953 and the storm was less persistent</a:t>
            </a:r>
          </a:p>
          <a:p>
            <a:pPr eaLnBrk="1" fontAlgn="auto" hangingPunct="1">
              <a:spcBef>
                <a:spcPts val="1200"/>
              </a:spcBef>
              <a:spcAft>
                <a:spcPts val="0"/>
              </a:spcAft>
            </a:pPr>
            <a:endParaRPr lang="en-GB" dirty="0">
              <a:solidFill>
                <a:srgbClr val="0D5584"/>
              </a:solidFill>
              <a:latin typeface="Arial" panose="020B0604020202020204"/>
            </a:endParaRPr>
          </a:p>
        </p:txBody>
      </p:sp>
    </p:spTree>
    <p:extLst>
      <p:ext uri="{BB962C8B-B14F-4D97-AF65-F5344CB8AC3E}">
        <p14:creationId xmlns:p14="http://schemas.microsoft.com/office/powerpoint/2010/main" val="40926657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4949870-5270-629B-B44B-D080C87EC528}"/>
              </a:ext>
            </a:extLst>
          </p:cNvPr>
          <p:cNvSpPr>
            <a:spLocks noGrp="1"/>
          </p:cNvSpPr>
          <p:nvPr>
            <p:ph type="pic" sz="quarter" idx="17"/>
          </p:nvPr>
        </p:nvSpPr>
        <p:spPr/>
        <p:txBody>
          <a:bodyPr/>
          <a:lstStyle/>
          <a:p>
            <a:endParaRPr lang="en-GB"/>
          </a:p>
        </p:txBody>
      </p:sp>
      <p:sp>
        <p:nvSpPr>
          <p:cNvPr id="2" name="Title 1">
            <a:extLst>
              <a:ext uri="{FF2B5EF4-FFF2-40B4-BE49-F238E27FC236}">
                <a16:creationId xmlns:a16="http://schemas.microsoft.com/office/drawing/2014/main" id="{A5FF13CF-7539-737D-D844-19D7B2951C90}"/>
              </a:ext>
            </a:extLst>
          </p:cNvPr>
          <p:cNvSpPr>
            <a:spLocks noGrp="1"/>
          </p:cNvSpPr>
          <p:nvPr>
            <p:ph type="ctrTitle"/>
          </p:nvPr>
        </p:nvSpPr>
        <p:spPr/>
        <p:txBody>
          <a:bodyPr/>
          <a:lstStyle/>
          <a:p>
            <a:r>
              <a:rPr lang="en-US" dirty="0"/>
              <a:t>Seasonal cycle</a:t>
            </a:r>
          </a:p>
        </p:txBody>
      </p:sp>
    </p:spTree>
    <p:extLst>
      <p:ext uri="{BB962C8B-B14F-4D97-AF65-F5344CB8AC3E}">
        <p14:creationId xmlns:p14="http://schemas.microsoft.com/office/powerpoint/2010/main" val="11160218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942" y="1323550"/>
            <a:ext cx="8617561" cy="53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3F5B963E-6EFE-40C3-9592-164D014B3BFC}"/>
              </a:ext>
            </a:extLst>
          </p:cNvPr>
          <p:cNvSpPr>
            <a:spLocks noGrp="1"/>
          </p:cNvSpPr>
          <p:nvPr>
            <p:ph type="title"/>
          </p:nvPr>
        </p:nvSpPr>
        <p:spPr/>
        <p:txBody>
          <a:bodyPr/>
          <a:lstStyle/>
          <a:p>
            <a:r>
              <a:rPr lang="en-US" altLang="en-US" dirty="0"/>
              <a:t>The seasonal cycle of sea level - amplitude</a:t>
            </a:r>
            <a:endParaRPr lang="en-GB" dirty="0"/>
          </a:p>
        </p:txBody>
      </p:sp>
    </p:spTree>
    <p:extLst>
      <p:ext uri="{BB962C8B-B14F-4D97-AF65-F5344CB8AC3E}">
        <p14:creationId xmlns:p14="http://schemas.microsoft.com/office/powerpoint/2010/main" val="29180231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465F3-569D-4D4B-8A38-BDFB90F93975}"/>
              </a:ext>
            </a:extLst>
          </p:cNvPr>
          <p:cNvSpPr>
            <a:spLocks noGrp="1"/>
          </p:cNvSpPr>
          <p:nvPr>
            <p:ph type="title"/>
          </p:nvPr>
        </p:nvSpPr>
        <p:spPr/>
        <p:txBody>
          <a:bodyPr/>
          <a:lstStyle/>
          <a:p>
            <a:r>
              <a:rPr lang="en-GB" dirty="0"/>
              <a:t>The seasonal cycle of sea level - phase</a:t>
            </a:r>
          </a:p>
        </p:txBody>
      </p:sp>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t="4910" r="6563" b="16042"/>
          <a:stretch>
            <a:fillRect/>
          </a:stretch>
        </p:blipFill>
        <p:spPr bwMode="auto">
          <a:xfrm>
            <a:off x="1780381" y="1340768"/>
            <a:ext cx="8835895" cy="5276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0650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B2D0F3A-CADE-9956-B3B6-5E0287DE52B2}"/>
              </a:ext>
            </a:extLst>
          </p:cNvPr>
          <p:cNvSpPr>
            <a:spLocks noGrp="1"/>
          </p:cNvSpPr>
          <p:nvPr>
            <p:ph type="body" sz="quarter" idx="12"/>
          </p:nvPr>
        </p:nvSpPr>
        <p:spPr/>
        <p:txBody>
          <a:bodyPr/>
          <a:lstStyle/>
          <a:p>
            <a:r>
              <a:rPr lang="en-GB" dirty="0"/>
              <a:t>Seasonal cycle is unstable in phase and amplitude</a:t>
            </a:r>
          </a:p>
        </p:txBody>
      </p:sp>
      <p:sp>
        <p:nvSpPr>
          <p:cNvPr id="2" name="Title 1">
            <a:extLst>
              <a:ext uri="{FF2B5EF4-FFF2-40B4-BE49-F238E27FC236}">
                <a16:creationId xmlns:a16="http://schemas.microsoft.com/office/drawing/2014/main" id="{28CDA28C-ADDF-4215-9482-FD6351EC632F}"/>
              </a:ext>
            </a:extLst>
          </p:cNvPr>
          <p:cNvSpPr>
            <a:spLocks noGrp="1"/>
          </p:cNvSpPr>
          <p:nvPr>
            <p:ph type="title"/>
          </p:nvPr>
        </p:nvSpPr>
        <p:spPr/>
        <p:txBody>
          <a:bodyPr/>
          <a:lstStyle/>
          <a:p>
            <a:r>
              <a:rPr lang="en-GB" dirty="0"/>
              <a:t>Seasonal Cycle</a:t>
            </a:r>
          </a:p>
        </p:txBody>
      </p:sp>
      <p:pic>
        <p:nvPicPr>
          <p:cNvPr id="10" name="Picture 9">
            <a:extLst>
              <a:ext uri="{FF2B5EF4-FFF2-40B4-BE49-F238E27FC236}">
                <a16:creationId xmlns:a16="http://schemas.microsoft.com/office/drawing/2014/main" id="{BAACA161-C22C-148A-7099-002C9A55A9CF}"/>
              </a:ext>
            </a:extLst>
          </p:cNvPr>
          <p:cNvPicPr>
            <a:picLocks noChangeAspect="1"/>
          </p:cNvPicPr>
          <p:nvPr/>
        </p:nvPicPr>
        <p:blipFill>
          <a:blip r:embed="rId2"/>
          <a:srcRect l="38844" t="20997" r="30313" b="45800"/>
          <a:stretch>
            <a:fillRect/>
          </a:stretch>
        </p:blipFill>
        <p:spPr>
          <a:xfrm>
            <a:off x="6359218" y="2618928"/>
            <a:ext cx="5595696" cy="37648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7B2EC6EA-C42A-1A02-D240-E7318711543A}"/>
              </a:ext>
            </a:extLst>
          </p:cNvPr>
          <p:cNvPicPr>
            <a:picLocks noChangeAspect="1"/>
          </p:cNvPicPr>
          <p:nvPr/>
        </p:nvPicPr>
        <p:blipFill>
          <a:blip r:embed="rId3"/>
          <a:srcRect l="56056" t="18500" r="12791" b="45800"/>
          <a:stretch>
            <a:fillRect/>
          </a:stretch>
        </p:blipFill>
        <p:spPr>
          <a:xfrm>
            <a:off x="916208" y="2618928"/>
            <a:ext cx="5256584" cy="37648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640513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FF1D7-93BA-4FA5-B611-49164CA8C8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639A64-579C-F7D7-D043-649DFD4EABB5}"/>
              </a:ext>
            </a:extLst>
          </p:cNvPr>
          <p:cNvSpPr>
            <a:spLocks noGrp="1"/>
          </p:cNvSpPr>
          <p:nvPr>
            <p:ph type="title"/>
          </p:nvPr>
        </p:nvSpPr>
        <p:spPr/>
        <p:txBody>
          <a:bodyPr/>
          <a:lstStyle/>
          <a:p>
            <a:r>
              <a:rPr lang="en-GB" dirty="0"/>
              <a:t>Seasonal Cycle</a:t>
            </a:r>
          </a:p>
        </p:txBody>
      </p:sp>
      <p:pic>
        <p:nvPicPr>
          <p:cNvPr id="14" name="Picture 13">
            <a:extLst>
              <a:ext uri="{FF2B5EF4-FFF2-40B4-BE49-F238E27FC236}">
                <a16:creationId xmlns:a16="http://schemas.microsoft.com/office/drawing/2014/main" id="{7F3BD0AE-5B6D-E426-0DAE-1E7EFEB113B8}"/>
              </a:ext>
            </a:extLst>
          </p:cNvPr>
          <p:cNvPicPr>
            <a:picLocks noChangeAspect="1"/>
          </p:cNvPicPr>
          <p:nvPr/>
        </p:nvPicPr>
        <p:blipFill>
          <a:blip r:embed="rId2"/>
          <a:srcRect l="32616" t="14300" r="36541" b="52101"/>
          <a:stretch>
            <a:fillRect/>
          </a:stretch>
        </p:blipFill>
        <p:spPr>
          <a:xfrm>
            <a:off x="2567608" y="1502263"/>
            <a:ext cx="7272808" cy="49516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86972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D0DA75-7152-88D5-9027-746B87DD3DCA}"/>
              </a:ext>
            </a:extLst>
          </p:cNvPr>
          <p:cNvSpPr>
            <a:spLocks noGrp="1"/>
          </p:cNvSpPr>
          <p:nvPr>
            <p:ph type="pic" sz="quarter" idx="17"/>
          </p:nvPr>
        </p:nvSpPr>
        <p:spPr/>
        <p:txBody>
          <a:bodyPr/>
          <a:lstStyle/>
          <a:p>
            <a:endParaRPr lang="en-GB"/>
          </a:p>
        </p:txBody>
      </p:sp>
      <p:sp>
        <p:nvSpPr>
          <p:cNvPr id="2" name="Title 1">
            <a:extLst>
              <a:ext uri="{FF2B5EF4-FFF2-40B4-BE49-F238E27FC236}">
                <a16:creationId xmlns:a16="http://schemas.microsoft.com/office/drawing/2014/main" id="{A5FF13CF-7539-737D-D844-19D7B2951C90}"/>
              </a:ext>
            </a:extLst>
          </p:cNvPr>
          <p:cNvSpPr>
            <a:spLocks noGrp="1"/>
          </p:cNvSpPr>
          <p:nvPr>
            <p:ph type="ctrTitle"/>
          </p:nvPr>
        </p:nvSpPr>
        <p:spPr/>
        <p:txBody>
          <a:bodyPr/>
          <a:lstStyle/>
          <a:p>
            <a:r>
              <a:rPr lang="en-US" dirty="0"/>
              <a:t>Long-term trends</a:t>
            </a:r>
          </a:p>
        </p:txBody>
      </p:sp>
    </p:spTree>
    <p:extLst>
      <p:ext uri="{BB962C8B-B14F-4D97-AF65-F5344CB8AC3E}">
        <p14:creationId xmlns:p14="http://schemas.microsoft.com/office/powerpoint/2010/main" val="2693052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id="{5AF34FED-5D51-8A4A-8B81-1496EA8A37CB}"/>
              </a:ext>
            </a:extLst>
          </p:cNvPr>
          <p:cNvPicPr>
            <a:picLocks noChangeAspect="1"/>
          </p:cNvPicPr>
          <p:nvPr/>
        </p:nvPicPr>
        <p:blipFill>
          <a:blip r:embed="rId3"/>
          <a:stretch>
            <a:fillRect/>
          </a:stretch>
        </p:blipFill>
        <p:spPr>
          <a:xfrm>
            <a:off x="2004082" y="1288481"/>
            <a:ext cx="7116254" cy="5222072"/>
          </a:xfrm>
          <a:prstGeom prst="rect">
            <a:avLst/>
          </a:prstGeom>
        </p:spPr>
      </p:pic>
      <p:sp>
        <p:nvSpPr>
          <p:cNvPr id="25" name="TextBox 24">
            <a:extLst>
              <a:ext uri="{FF2B5EF4-FFF2-40B4-BE49-F238E27FC236}">
                <a16:creationId xmlns:a16="http://schemas.microsoft.com/office/drawing/2014/main" id="{37DCDF2C-76FA-D148-A250-104A8A19E9D8}"/>
              </a:ext>
            </a:extLst>
          </p:cNvPr>
          <p:cNvSpPr txBox="1"/>
          <p:nvPr/>
        </p:nvSpPr>
        <p:spPr>
          <a:xfrm>
            <a:off x="9408368" y="6381328"/>
            <a:ext cx="1595309" cy="369332"/>
          </a:xfrm>
          <a:prstGeom prst="rect">
            <a:avLst/>
          </a:prstGeom>
          <a:noFill/>
        </p:spPr>
        <p:txBody>
          <a:bodyPr wrap="none" rtlCol="0">
            <a:spAutoFit/>
          </a:bodyPr>
          <a:lstStyle/>
          <a:p>
            <a:r>
              <a:rPr lang="en-US" dirty="0"/>
              <a:t>(IPCC , 2021)</a:t>
            </a:r>
          </a:p>
        </p:txBody>
      </p:sp>
      <p:sp>
        <p:nvSpPr>
          <p:cNvPr id="19" name="Rectangle 18">
            <a:extLst>
              <a:ext uri="{FF2B5EF4-FFF2-40B4-BE49-F238E27FC236}">
                <a16:creationId xmlns:a16="http://schemas.microsoft.com/office/drawing/2014/main" id="{481AA2FD-6713-A74E-A352-8381D551DD4E}"/>
              </a:ext>
            </a:extLst>
          </p:cNvPr>
          <p:cNvSpPr/>
          <p:nvPr/>
        </p:nvSpPr>
        <p:spPr>
          <a:xfrm>
            <a:off x="2035152" y="1412776"/>
            <a:ext cx="971937" cy="4968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D9D4D5E-109E-FE43-9ADB-CBC964C45085}"/>
              </a:ext>
            </a:extLst>
          </p:cNvPr>
          <p:cNvSpPr txBox="1"/>
          <p:nvPr/>
        </p:nvSpPr>
        <p:spPr>
          <a:xfrm rot="16200000">
            <a:off x="1192099" y="3716989"/>
            <a:ext cx="2544286" cy="369332"/>
          </a:xfrm>
          <a:prstGeom prst="rect">
            <a:avLst/>
          </a:prstGeom>
          <a:noFill/>
        </p:spPr>
        <p:txBody>
          <a:bodyPr wrap="none" rtlCol="0">
            <a:spAutoFit/>
          </a:bodyPr>
          <a:lstStyle/>
          <a:p>
            <a:r>
              <a:rPr lang="en-US" dirty="0"/>
              <a:t>Change in temperature</a:t>
            </a:r>
          </a:p>
        </p:txBody>
      </p:sp>
      <p:sp>
        <p:nvSpPr>
          <p:cNvPr id="2" name="Title 1">
            <a:extLst>
              <a:ext uri="{FF2B5EF4-FFF2-40B4-BE49-F238E27FC236}">
                <a16:creationId xmlns:a16="http://schemas.microsoft.com/office/drawing/2014/main" id="{8CCF0B6A-D96D-4AA2-B13D-B20F44119394}"/>
              </a:ext>
            </a:extLst>
          </p:cNvPr>
          <p:cNvSpPr>
            <a:spLocks noGrp="1"/>
          </p:cNvSpPr>
          <p:nvPr>
            <p:ph type="title"/>
          </p:nvPr>
        </p:nvSpPr>
        <p:spPr/>
        <p:txBody>
          <a:bodyPr/>
          <a:lstStyle/>
          <a:p>
            <a:r>
              <a:rPr lang="en-GB" dirty="0"/>
              <a:t>Warming climate over the last 2000 years</a:t>
            </a:r>
          </a:p>
        </p:txBody>
      </p:sp>
    </p:spTree>
    <p:extLst>
      <p:ext uri="{BB962C8B-B14F-4D97-AF65-F5344CB8AC3E}">
        <p14:creationId xmlns:p14="http://schemas.microsoft.com/office/powerpoint/2010/main" val="2638790502"/>
      </p:ext>
    </p:extLst>
  </p:cSld>
  <p:clrMapOvr>
    <a:masterClrMapping/>
  </p:clrMapOvr>
  <mc:AlternateContent xmlns:mc="http://schemas.openxmlformats.org/markup-compatibility/2006" xmlns:p14="http://schemas.microsoft.com/office/powerpoint/2010/main">
    <mc:Choice Requires="p14">
      <p:transition spd="slow" p14:dur="2000" advTm="21086"/>
    </mc:Choice>
    <mc:Fallback xmlns="">
      <p:transition spd="slow" advTm="21086"/>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37DCDF2C-76FA-D148-A250-104A8A19E9D8}"/>
              </a:ext>
            </a:extLst>
          </p:cNvPr>
          <p:cNvSpPr txBox="1"/>
          <p:nvPr/>
        </p:nvSpPr>
        <p:spPr>
          <a:xfrm>
            <a:off x="9408368" y="6381328"/>
            <a:ext cx="1595309" cy="369332"/>
          </a:xfrm>
          <a:prstGeom prst="rect">
            <a:avLst/>
          </a:prstGeom>
          <a:noFill/>
        </p:spPr>
        <p:txBody>
          <a:bodyPr wrap="none" rtlCol="0">
            <a:spAutoFit/>
          </a:bodyPr>
          <a:lstStyle/>
          <a:p>
            <a:r>
              <a:rPr lang="en-US" dirty="0"/>
              <a:t>(IPCC , 2021)</a:t>
            </a:r>
          </a:p>
        </p:txBody>
      </p:sp>
      <p:sp>
        <p:nvSpPr>
          <p:cNvPr id="3" name="Text Placeholder 2">
            <a:extLst>
              <a:ext uri="{FF2B5EF4-FFF2-40B4-BE49-F238E27FC236}">
                <a16:creationId xmlns:a16="http://schemas.microsoft.com/office/drawing/2014/main" id="{0C7AC7AB-6D89-4654-8B5C-4612EB872FAE}"/>
              </a:ext>
            </a:extLst>
          </p:cNvPr>
          <p:cNvSpPr>
            <a:spLocks noGrp="1"/>
          </p:cNvSpPr>
          <p:nvPr>
            <p:ph type="body" sz="quarter" idx="12"/>
          </p:nvPr>
        </p:nvSpPr>
        <p:spPr/>
        <p:txBody>
          <a:bodyPr>
            <a:normAutofit/>
          </a:bodyPr>
          <a:lstStyle/>
          <a:p>
            <a:r>
              <a:rPr lang="en-GB" sz="2400" dirty="0"/>
              <a:t>Sea level rise is unprecedented in the last 2000 years</a:t>
            </a:r>
          </a:p>
          <a:p>
            <a:r>
              <a:rPr lang="en-GB" sz="2400" dirty="0"/>
              <a:t>Dramatic increase since the start of the Industrial Revolution ~1850</a:t>
            </a:r>
          </a:p>
        </p:txBody>
      </p:sp>
      <p:sp>
        <p:nvSpPr>
          <p:cNvPr id="2" name="Title 1">
            <a:extLst>
              <a:ext uri="{FF2B5EF4-FFF2-40B4-BE49-F238E27FC236}">
                <a16:creationId xmlns:a16="http://schemas.microsoft.com/office/drawing/2014/main" id="{8CCF0B6A-D96D-4AA2-B13D-B20F44119394}"/>
              </a:ext>
            </a:extLst>
          </p:cNvPr>
          <p:cNvSpPr>
            <a:spLocks noGrp="1"/>
          </p:cNvSpPr>
          <p:nvPr>
            <p:ph type="title"/>
          </p:nvPr>
        </p:nvSpPr>
        <p:spPr/>
        <p:txBody>
          <a:bodyPr/>
          <a:lstStyle/>
          <a:p>
            <a:r>
              <a:rPr lang="en-GB" dirty="0"/>
              <a:t>Rising Global mean sea level over the last 2000 years</a:t>
            </a:r>
          </a:p>
        </p:txBody>
      </p:sp>
      <p:pic>
        <p:nvPicPr>
          <p:cNvPr id="7" name="Picture 2" descr="Figure AR6 WG1 | Climate Change 2021: The Physical Science Basis">
            <a:extLst>
              <a:ext uri="{FF2B5EF4-FFF2-40B4-BE49-F238E27FC236}">
                <a16:creationId xmlns:a16="http://schemas.microsoft.com/office/drawing/2014/main" id="{4DCCB843-42DA-421C-93B0-2EB6FA1744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572" t="3654" b="59813"/>
          <a:stretch/>
        </p:blipFill>
        <p:spPr bwMode="auto">
          <a:xfrm>
            <a:off x="4891683" y="1459322"/>
            <a:ext cx="6131813" cy="4951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938254"/>
      </p:ext>
    </p:extLst>
  </p:cSld>
  <p:clrMapOvr>
    <a:masterClrMapping/>
  </p:clrMapOvr>
  <mc:AlternateContent xmlns:mc="http://schemas.openxmlformats.org/markup-compatibility/2006" xmlns:p14="http://schemas.microsoft.com/office/powerpoint/2010/main">
    <mc:Choice Requires="p14">
      <p:transition spd="slow" p14:dur="2000" advTm="21086"/>
    </mc:Choice>
    <mc:Fallback xmlns="">
      <p:transition spd="slow" advTm="21086"/>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44A1B61-B315-C20F-CDDB-5B3D5E4EE6E4}"/>
              </a:ext>
            </a:extLst>
          </p:cNvPr>
          <p:cNvSpPr>
            <a:spLocks noGrp="1"/>
          </p:cNvSpPr>
          <p:nvPr>
            <p:ph type="pic" sz="quarter" idx="13"/>
          </p:nvPr>
        </p:nvSpPr>
        <p:spPr/>
        <p:txBody>
          <a:bodyPr/>
          <a:lstStyle/>
          <a:p>
            <a:endParaRPr lang="en-GB"/>
          </a:p>
        </p:txBody>
      </p:sp>
      <p:sp>
        <p:nvSpPr>
          <p:cNvPr id="2" name="Title 1">
            <a:extLst>
              <a:ext uri="{FF2B5EF4-FFF2-40B4-BE49-F238E27FC236}">
                <a16:creationId xmlns:a16="http://schemas.microsoft.com/office/drawing/2014/main" id="{1B732851-59A8-4E65-8F3F-80DAF3F9C5DB}"/>
              </a:ext>
            </a:extLst>
          </p:cNvPr>
          <p:cNvSpPr>
            <a:spLocks noGrp="1"/>
          </p:cNvSpPr>
          <p:nvPr>
            <p:ph type="title"/>
          </p:nvPr>
        </p:nvSpPr>
        <p:spPr/>
        <p:txBody>
          <a:bodyPr/>
          <a:lstStyle/>
          <a:p>
            <a:r>
              <a:rPr lang="en-GB" sz="3200" b="1" dirty="0"/>
              <a:t>Long-term trends</a:t>
            </a:r>
          </a:p>
        </p:txBody>
      </p:sp>
      <p:pic>
        <p:nvPicPr>
          <p:cNvPr id="7" name="Picture 2" descr="Figure AR6 WG1 | Climate Change 2021: The Physical Science Basis">
            <a:extLst>
              <a:ext uri="{FF2B5EF4-FFF2-40B4-BE49-F238E27FC236}">
                <a16:creationId xmlns:a16="http://schemas.microsoft.com/office/drawing/2014/main" id="{4F00FE03-757E-4A8F-A483-422CCFF2FF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192"/>
          <a:stretch/>
        </p:blipFill>
        <p:spPr bwMode="auto">
          <a:xfrm>
            <a:off x="3179229" y="1282907"/>
            <a:ext cx="8425833" cy="54136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D270E29-FA3A-414C-A5F4-F6FB17CA1F9A}"/>
              </a:ext>
            </a:extLst>
          </p:cNvPr>
          <p:cNvSpPr/>
          <p:nvPr/>
        </p:nvSpPr>
        <p:spPr>
          <a:xfrm>
            <a:off x="4295800" y="1282907"/>
            <a:ext cx="2880320" cy="581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6E167FB-51EC-49B3-AD74-92BC8E262FFF}"/>
              </a:ext>
            </a:extLst>
          </p:cNvPr>
          <p:cNvSpPr txBox="1"/>
          <p:nvPr/>
        </p:nvSpPr>
        <p:spPr>
          <a:xfrm>
            <a:off x="191344" y="1309050"/>
            <a:ext cx="2987885" cy="4370427"/>
          </a:xfrm>
          <a:prstGeom prst="rect">
            <a:avLst/>
          </a:prstGeom>
          <a:noFill/>
        </p:spPr>
        <p:txBody>
          <a:bodyPr wrap="square" rtlCol="0">
            <a:spAutoFit/>
          </a:bodyPr>
          <a:lstStyle/>
          <a:p>
            <a:r>
              <a:rPr lang="en-GB" sz="2000" dirty="0">
                <a:solidFill>
                  <a:srgbClr val="002060"/>
                </a:solidFill>
              </a:rPr>
              <a:t>Observed rates of change:</a:t>
            </a:r>
          </a:p>
          <a:p>
            <a:r>
              <a:rPr lang="en-GB" sz="2000" dirty="0">
                <a:solidFill>
                  <a:srgbClr val="002060"/>
                </a:solidFill>
              </a:rPr>
              <a:t>~1.3 mm/y 1901-1971</a:t>
            </a:r>
          </a:p>
          <a:p>
            <a:r>
              <a:rPr lang="en-GB" sz="2000" dirty="0">
                <a:solidFill>
                  <a:srgbClr val="002060"/>
                </a:solidFill>
              </a:rPr>
              <a:t>~1.9 mm/y 1971-2006</a:t>
            </a:r>
          </a:p>
          <a:p>
            <a:r>
              <a:rPr lang="en-GB" sz="2000" dirty="0">
                <a:solidFill>
                  <a:srgbClr val="002060"/>
                </a:solidFill>
              </a:rPr>
              <a:t>~3.7 mm/y 2006-2018</a:t>
            </a:r>
          </a:p>
          <a:p>
            <a:endParaRPr lang="en-GB" sz="2000" dirty="0">
              <a:solidFill>
                <a:srgbClr val="002060"/>
              </a:solidFill>
            </a:endParaRPr>
          </a:p>
          <a:p>
            <a:r>
              <a:rPr lang="en-GB" sz="2000" dirty="0">
                <a:solidFill>
                  <a:srgbClr val="002060"/>
                </a:solidFill>
              </a:rPr>
              <a:t>Sea level rise is accelerating</a:t>
            </a:r>
          </a:p>
          <a:p>
            <a:endParaRPr lang="en-GB" sz="2000" dirty="0">
              <a:solidFill>
                <a:srgbClr val="002060"/>
              </a:solidFill>
            </a:endParaRPr>
          </a:p>
          <a:p>
            <a:r>
              <a:rPr lang="en-GB" sz="2000" dirty="0">
                <a:solidFill>
                  <a:srgbClr val="002060"/>
                </a:solidFill>
              </a:rPr>
              <a:t>~38% due to thermal expansion</a:t>
            </a:r>
          </a:p>
          <a:p>
            <a:r>
              <a:rPr lang="en-GB" sz="2000" dirty="0">
                <a:solidFill>
                  <a:srgbClr val="002060"/>
                </a:solidFill>
              </a:rPr>
              <a:t>~41% due to melting of glaciers</a:t>
            </a:r>
          </a:p>
          <a:p>
            <a:endParaRPr lang="en-GB" dirty="0"/>
          </a:p>
        </p:txBody>
      </p:sp>
      <p:sp>
        <p:nvSpPr>
          <p:cNvPr id="8" name="TextBox 7">
            <a:extLst>
              <a:ext uri="{FF2B5EF4-FFF2-40B4-BE49-F238E27FC236}">
                <a16:creationId xmlns:a16="http://schemas.microsoft.com/office/drawing/2014/main" id="{16868F74-3044-4DE2-BE51-15E022E6CAAF}"/>
              </a:ext>
            </a:extLst>
          </p:cNvPr>
          <p:cNvSpPr txBox="1"/>
          <p:nvPr/>
        </p:nvSpPr>
        <p:spPr>
          <a:xfrm>
            <a:off x="8400256" y="1864102"/>
            <a:ext cx="4536504" cy="677108"/>
          </a:xfrm>
          <a:prstGeom prst="rect">
            <a:avLst/>
          </a:prstGeom>
          <a:noFill/>
        </p:spPr>
        <p:txBody>
          <a:bodyPr wrap="square" rtlCol="0">
            <a:spAutoFit/>
          </a:bodyPr>
          <a:lstStyle/>
          <a:p>
            <a:r>
              <a:rPr lang="en-GB" sz="2000" dirty="0">
                <a:solidFill>
                  <a:srgbClr val="FF0000"/>
                </a:solidFill>
              </a:rPr>
              <a:t>Satellite era</a:t>
            </a:r>
          </a:p>
          <a:p>
            <a:endParaRPr lang="en-GB" dirty="0"/>
          </a:p>
        </p:txBody>
      </p:sp>
    </p:spTree>
    <p:extLst>
      <p:ext uri="{BB962C8B-B14F-4D97-AF65-F5344CB8AC3E}">
        <p14:creationId xmlns:p14="http://schemas.microsoft.com/office/powerpoint/2010/main" val="164700179"/>
      </p:ext>
    </p:extLst>
  </p:cSld>
  <p:clrMapOvr>
    <a:masterClrMapping/>
  </p:clrMapOvr>
  <mc:AlternateContent xmlns:mc="http://schemas.openxmlformats.org/markup-compatibility/2006" xmlns:p14="http://schemas.microsoft.com/office/powerpoint/2010/main">
    <mc:Choice Requires="p14">
      <p:transition spd="slow" p14:dur="2000" advTm="48448"/>
    </mc:Choice>
    <mc:Fallback xmlns="">
      <p:transition spd="slow" advTm="4844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40E58-CEFE-A3E6-3E1A-86E80E7915B2}"/>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7330085D-34ED-4287-9A2D-F96994C2B3BE}"/>
              </a:ext>
            </a:extLst>
          </p:cNvPr>
          <p:cNvPicPr>
            <a:picLocks noChangeAspect="1" noChangeArrowheads="1"/>
          </p:cNvPicPr>
          <p:nvPr/>
        </p:nvPicPr>
        <p:blipFill>
          <a:blip r:embed="rId3" cstate="print"/>
          <a:srcRect/>
          <a:stretch>
            <a:fillRect/>
          </a:stretch>
        </p:blipFill>
        <p:spPr bwMode="auto">
          <a:xfrm>
            <a:off x="394560" y="99121"/>
            <a:ext cx="11356205" cy="5579800"/>
          </a:xfrm>
          <a:prstGeom prst="rect">
            <a:avLst/>
          </a:prstGeom>
          <a:noFill/>
          <a:ln w="9525">
            <a:noFill/>
            <a:miter lim="800000"/>
            <a:headEnd/>
            <a:tailEnd/>
          </a:ln>
        </p:spPr>
      </p:pic>
      <p:sp>
        <p:nvSpPr>
          <p:cNvPr id="5" name="TextBox 4">
            <a:extLst>
              <a:ext uri="{FF2B5EF4-FFF2-40B4-BE49-F238E27FC236}">
                <a16:creationId xmlns:a16="http://schemas.microsoft.com/office/drawing/2014/main" id="{E3102514-20D3-6950-5A06-18C6720D2BA8}"/>
              </a:ext>
            </a:extLst>
          </p:cNvPr>
          <p:cNvSpPr txBox="1"/>
          <p:nvPr/>
        </p:nvSpPr>
        <p:spPr>
          <a:xfrm>
            <a:off x="3143672" y="188640"/>
            <a:ext cx="5594168" cy="369332"/>
          </a:xfrm>
          <a:prstGeom prst="rect">
            <a:avLst/>
          </a:prstGeom>
          <a:noFill/>
        </p:spPr>
        <p:txBody>
          <a:bodyPr wrap="square" rtlCol="0">
            <a:spAutoFit/>
          </a:bodyPr>
          <a:lstStyle/>
          <a:p>
            <a:pPr algn="ctr"/>
            <a:r>
              <a:rPr lang="en-GB" b="1" dirty="0">
                <a:solidFill>
                  <a:schemeClr val="bg1"/>
                </a:solidFill>
                <a:latin typeface="+mn-lt"/>
              </a:rPr>
              <a:t>26 December 2004 Sumatra tsunami</a:t>
            </a:r>
            <a:endParaRPr lang="en-US" b="1" dirty="0">
              <a:solidFill>
                <a:schemeClr val="bg1"/>
              </a:solidFill>
              <a:latin typeface="+mn-lt"/>
            </a:endParaRPr>
          </a:p>
        </p:txBody>
      </p:sp>
      <p:sp>
        <p:nvSpPr>
          <p:cNvPr id="8" name="Text Placeholder 2">
            <a:extLst>
              <a:ext uri="{FF2B5EF4-FFF2-40B4-BE49-F238E27FC236}">
                <a16:creationId xmlns:a16="http://schemas.microsoft.com/office/drawing/2014/main" id="{A247A78D-BBDF-5FA6-94CA-4680774A6046}"/>
              </a:ext>
            </a:extLst>
          </p:cNvPr>
          <p:cNvSpPr txBox="1">
            <a:spLocks/>
          </p:cNvSpPr>
          <p:nvPr/>
        </p:nvSpPr>
        <p:spPr>
          <a:xfrm>
            <a:off x="284296" y="5678921"/>
            <a:ext cx="11527664" cy="1729074"/>
          </a:xfrm>
          <a:prstGeom prst="rect">
            <a:avLst/>
          </a:prstGeom>
        </p:spPr>
        <p:txBody>
          <a:bodyPr vert="horz" lIns="90000" tIns="45720" rIns="91440" bIns="45720" rtlCol="0">
            <a:noAutofit/>
          </a:bodyPr>
          <a:lstStyle>
            <a:lvl1pPr marL="171450" indent="-171450" algn="l" defTabSz="685800" rtl="0" eaLnBrk="1" latinLnBrk="0" hangingPunct="1">
              <a:lnSpc>
                <a:spcPct val="150000"/>
              </a:lnSpc>
              <a:spcBef>
                <a:spcPts val="750"/>
              </a:spcBef>
              <a:buClr>
                <a:schemeClr val="tx1"/>
              </a:buClr>
              <a:buSzPct val="100000"/>
              <a:buFont typeface="Arial" panose="020B0604020202020204" pitchFamily="34" charset="0"/>
              <a:buChar char="•"/>
              <a:defRPr sz="2000" kern="1200" baseline="0">
                <a:solidFill>
                  <a:schemeClr val="tx1"/>
                </a:solidFill>
                <a:latin typeface="+mn-lt"/>
                <a:ea typeface="+mn-ea"/>
                <a:cs typeface="+mn-cs"/>
              </a:defRPr>
            </a:lvl1pPr>
            <a:lvl2pPr marL="514350" indent="-171450" algn="l" defTabSz="685800" rtl="0" eaLnBrk="1" latinLnBrk="0" hangingPunct="1">
              <a:lnSpc>
                <a:spcPct val="150000"/>
              </a:lnSpc>
              <a:spcBef>
                <a:spcPts val="375"/>
              </a:spcBef>
              <a:buFont typeface="Arial" panose="020B0604020202020204" pitchFamily="34" charset="0"/>
              <a:buChar char="•"/>
              <a:defRPr sz="2000" kern="1200" baseline="0">
                <a:solidFill>
                  <a:schemeClr val="tx1"/>
                </a:solidFill>
                <a:latin typeface="+mn-lt"/>
                <a:ea typeface="+mn-ea"/>
                <a:cs typeface="+mn-cs"/>
              </a:defRPr>
            </a:lvl2pPr>
            <a:lvl3pPr marL="857250" indent="-171450" algn="l" defTabSz="685800" rtl="0" eaLnBrk="1" latinLnBrk="0" hangingPunct="1">
              <a:lnSpc>
                <a:spcPct val="150000"/>
              </a:lnSpc>
              <a:spcBef>
                <a:spcPts val="375"/>
              </a:spcBef>
              <a:buFont typeface="Arial" panose="020B0604020202020204" pitchFamily="34" charset="0"/>
              <a:buChar char="•"/>
              <a:defRPr sz="2000" kern="1200" baseline="0">
                <a:solidFill>
                  <a:schemeClr val="tx1"/>
                </a:solidFill>
                <a:latin typeface="+mn-lt"/>
                <a:ea typeface="+mn-ea"/>
                <a:cs typeface="+mn-cs"/>
              </a:defRPr>
            </a:lvl3pPr>
            <a:lvl4pPr marL="1200150" indent="-171450" algn="l" defTabSz="685800" rtl="0" eaLnBrk="1" latinLnBrk="0" hangingPunct="1">
              <a:lnSpc>
                <a:spcPct val="150000"/>
              </a:lnSpc>
              <a:spcBef>
                <a:spcPts val="375"/>
              </a:spcBef>
              <a:buFont typeface="Arial" panose="020B0604020202020204" pitchFamily="34" charset="0"/>
              <a:buChar char="•"/>
              <a:defRPr sz="2000" kern="1200" baseline="0">
                <a:solidFill>
                  <a:schemeClr val="tx1"/>
                </a:solidFill>
                <a:latin typeface="+mn-lt"/>
                <a:ea typeface="+mn-ea"/>
                <a:cs typeface="+mn-cs"/>
              </a:defRPr>
            </a:lvl4pPr>
            <a:lvl5pPr marL="1543050" indent="-171450" algn="l" defTabSz="685800" rtl="0" eaLnBrk="1" latinLnBrk="0" hangingPunct="1">
              <a:lnSpc>
                <a:spcPct val="150000"/>
              </a:lnSpc>
              <a:spcBef>
                <a:spcPts val="375"/>
              </a:spcBef>
              <a:buFont typeface="Arial" panose="020B0604020202020204" pitchFamily="34" charset="0"/>
              <a:buChar char="•"/>
              <a:defRPr sz="200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GB" dirty="0">
                <a:solidFill>
                  <a:schemeClr val="tx1">
                    <a:lumMod val="50000"/>
                  </a:schemeClr>
                </a:solidFill>
              </a:rPr>
              <a:t>Tsunamis are long waves, with speed related to depth. They can travel at 200 m/s in the open ocean, but have smaller amplitude. They slow and increase in amplitude at the coast </a:t>
            </a:r>
            <a:endParaRPr lang="en-US" dirty="0">
              <a:solidFill>
                <a:schemeClr val="tx1">
                  <a:lumMod val="50000"/>
                </a:schemeClr>
              </a:solidFill>
            </a:endParaRPr>
          </a:p>
        </p:txBody>
      </p:sp>
    </p:spTree>
    <p:extLst>
      <p:ext uri="{BB962C8B-B14F-4D97-AF65-F5344CB8AC3E}">
        <p14:creationId xmlns:p14="http://schemas.microsoft.com/office/powerpoint/2010/main" val="10418238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B73BEA8-E93B-A4D8-12B8-4650A5520C75}"/>
              </a:ext>
            </a:extLst>
          </p:cNvPr>
          <p:cNvSpPr>
            <a:spLocks noGrp="1"/>
          </p:cNvSpPr>
          <p:nvPr>
            <p:ph type="pic" sz="quarter" idx="13"/>
          </p:nvPr>
        </p:nvSpPr>
        <p:spPr/>
        <p:txBody>
          <a:bodyPr/>
          <a:lstStyle/>
          <a:p>
            <a:endParaRPr lang="en-GB"/>
          </a:p>
        </p:txBody>
      </p:sp>
      <p:sp>
        <p:nvSpPr>
          <p:cNvPr id="3" name="Text Placeholder 2">
            <a:extLst>
              <a:ext uri="{FF2B5EF4-FFF2-40B4-BE49-F238E27FC236}">
                <a16:creationId xmlns:a16="http://schemas.microsoft.com/office/drawing/2014/main" id="{85D9B313-F003-D915-FB4A-203D2CA835B1}"/>
              </a:ext>
            </a:extLst>
          </p:cNvPr>
          <p:cNvSpPr>
            <a:spLocks noGrp="1"/>
          </p:cNvSpPr>
          <p:nvPr>
            <p:ph type="body" sz="quarter" idx="12"/>
          </p:nvPr>
        </p:nvSpPr>
        <p:spPr/>
        <p:txBody>
          <a:bodyPr/>
          <a:lstStyle/>
          <a:p>
            <a:endParaRPr lang="en-GB"/>
          </a:p>
        </p:txBody>
      </p:sp>
      <p:sp>
        <p:nvSpPr>
          <p:cNvPr id="2" name="Title 1">
            <a:extLst>
              <a:ext uri="{FF2B5EF4-FFF2-40B4-BE49-F238E27FC236}">
                <a16:creationId xmlns:a16="http://schemas.microsoft.com/office/drawing/2014/main" id="{1B732851-59A8-4E65-8F3F-80DAF3F9C5DB}"/>
              </a:ext>
            </a:extLst>
          </p:cNvPr>
          <p:cNvSpPr>
            <a:spLocks noGrp="1"/>
          </p:cNvSpPr>
          <p:nvPr>
            <p:ph type="title"/>
          </p:nvPr>
        </p:nvSpPr>
        <p:spPr/>
        <p:txBody>
          <a:bodyPr/>
          <a:lstStyle/>
          <a:p>
            <a:r>
              <a:rPr lang="en-GB" sz="3200" b="1" dirty="0"/>
              <a:t>Future sea Level</a:t>
            </a:r>
          </a:p>
        </p:txBody>
      </p:sp>
      <p:pic>
        <p:nvPicPr>
          <p:cNvPr id="6" name="Picture 5">
            <a:extLst>
              <a:ext uri="{FF2B5EF4-FFF2-40B4-BE49-F238E27FC236}">
                <a16:creationId xmlns:a16="http://schemas.microsoft.com/office/drawing/2014/main" id="{D078EB4C-9B2C-462E-9775-EC3C8212B2E4}"/>
              </a:ext>
            </a:extLst>
          </p:cNvPr>
          <p:cNvPicPr>
            <a:picLocks noChangeAspect="1"/>
          </p:cNvPicPr>
          <p:nvPr/>
        </p:nvPicPr>
        <p:blipFill>
          <a:blip r:embed="rId3"/>
          <a:stretch>
            <a:fillRect/>
          </a:stretch>
        </p:blipFill>
        <p:spPr>
          <a:xfrm>
            <a:off x="191394" y="1412384"/>
            <a:ext cx="11611224" cy="5484886"/>
          </a:xfrm>
          <a:prstGeom prst="rect">
            <a:avLst/>
          </a:prstGeom>
        </p:spPr>
      </p:pic>
    </p:spTree>
    <p:extLst>
      <p:ext uri="{BB962C8B-B14F-4D97-AF65-F5344CB8AC3E}">
        <p14:creationId xmlns:p14="http://schemas.microsoft.com/office/powerpoint/2010/main" val="3211411432"/>
      </p:ext>
    </p:extLst>
  </p:cSld>
  <p:clrMapOvr>
    <a:masterClrMapping/>
  </p:clrMapOvr>
  <mc:AlternateContent xmlns:mc="http://schemas.openxmlformats.org/markup-compatibility/2006" xmlns:p14="http://schemas.microsoft.com/office/powerpoint/2010/main">
    <mc:Choice Requires="p14">
      <p:transition spd="slow" p14:dur="2000" advTm="48448"/>
    </mc:Choice>
    <mc:Fallback xmlns="">
      <p:transition spd="slow" advTm="48448"/>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1F948E-D33D-4A7D-834D-BBFCC94FF5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5560" y="1261083"/>
            <a:ext cx="7524090" cy="5040000"/>
          </a:xfrm>
          <a:prstGeom prst="rect">
            <a:avLst/>
          </a:prstGeom>
        </p:spPr>
      </p:pic>
      <p:sp>
        <p:nvSpPr>
          <p:cNvPr id="8" name="Title 1">
            <a:extLst>
              <a:ext uri="{FF2B5EF4-FFF2-40B4-BE49-F238E27FC236}">
                <a16:creationId xmlns:a16="http://schemas.microsoft.com/office/drawing/2014/main" id="{8F3CC539-CBA6-4949-8236-D8E85FCC98C5}"/>
              </a:ext>
            </a:extLst>
          </p:cNvPr>
          <p:cNvSpPr>
            <a:spLocks noGrp="1"/>
          </p:cNvSpPr>
          <p:nvPr>
            <p:ph type="title"/>
          </p:nvPr>
        </p:nvSpPr>
        <p:spPr/>
        <p:txBody>
          <a:bodyPr/>
          <a:lstStyle/>
          <a:p>
            <a:r>
              <a:rPr lang="en-GB" sz="3200" b="1" dirty="0"/>
              <a:t>Long-term trends</a:t>
            </a:r>
          </a:p>
        </p:txBody>
      </p:sp>
      <p:sp>
        <p:nvSpPr>
          <p:cNvPr id="5" name="TextBox 4">
            <a:extLst>
              <a:ext uri="{FF2B5EF4-FFF2-40B4-BE49-F238E27FC236}">
                <a16:creationId xmlns:a16="http://schemas.microsoft.com/office/drawing/2014/main" id="{BDD383BA-3E94-4DEE-B534-A666F96460E5}"/>
              </a:ext>
            </a:extLst>
          </p:cNvPr>
          <p:cNvSpPr txBox="1"/>
          <p:nvPr/>
        </p:nvSpPr>
        <p:spPr>
          <a:xfrm>
            <a:off x="148271" y="6255608"/>
            <a:ext cx="11737303" cy="369332"/>
          </a:xfrm>
          <a:prstGeom prst="rect">
            <a:avLst/>
          </a:prstGeom>
          <a:noFill/>
        </p:spPr>
        <p:txBody>
          <a:bodyPr wrap="square" rtlCol="0">
            <a:spAutoFit/>
          </a:bodyPr>
          <a:lstStyle/>
          <a:p>
            <a:pPr>
              <a:spcBef>
                <a:spcPct val="0"/>
              </a:spcBef>
              <a:spcAft>
                <a:spcPts val="600"/>
              </a:spcAft>
            </a:pPr>
            <a:r>
              <a:rPr lang="en-GB" dirty="0">
                <a:solidFill>
                  <a:schemeClr val="tx2"/>
                </a:solidFill>
              </a:rPr>
              <a:t>Due to </a:t>
            </a:r>
            <a:r>
              <a:rPr lang="en-US" altLang="en-US" dirty="0">
                <a:solidFill>
                  <a:schemeClr val="tx2"/>
                </a:solidFill>
                <a:latin typeface="Lucida Sans" panose="020B0602030504020204" pitchFamily="34" charset="0"/>
              </a:rPr>
              <a:t>changes in water density, ocean circulation, melting of land-based ice, atmospheric pressure etc. </a:t>
            </a:r>
          </a:p>
        </p:txBody>
      </p:sp>
      <p:sp>
        <p:nvSpPr>
          <p:cNvPr id="3" name="TextBox 2">
            <a:extLst>
              <a:ext uri="{FF2B5EF4-FFF2-40B4-BE49-F238E27FC236}">
                <a16:creationId xmlns:a16="http://schemas.microsoft.com/office/drawing/2014/main" id="{FC0DB798-46CA-43D0-9755-B98F3F51D8B9}"/>
              </a:ext>
            </a:extLst>
          </p:cNvPr>
          <p:cNvSpPr txBox="1"/>
          <p:nvPr/>
        </p:nvSpPr>
        <p:spPr>
          <a:xfrm>
            <a:off x="227348" y="1412776"/>
            <a:ext cx="2700300" cy="830997"/>
          </a:xfrm>
          <a:prstGeom prst="rect">
            <a:avLst/>
          </a:prstGeom>
          <a:noFill/>
          <a:ln w="22225">
            <a:solidFill>
              <a:schemeClr val="tx1"/>
            </a:solidFill>
          </a:ln>
        </p:spPr>
        <p:txBody>
          <a:bodyPr wrap="square" rtlCol="0">
            <a:spAutoFit/>
          </a:bodyPr>
          <a:lstStyle/>
          <a:p>
            <a:r>
              <a:rPr lang="en-GB" sz="2400" dirty="0">
                <a:solidFill>
                  <a:schemeClr val="tx2"/>
                </a:solidFill>
              </a:rPr>
              <a:t>Sea level rise is non-uniform</a:t>
            </a:r>
          </a:p>
        </p:txBody>
      </p:sp>
    </p:spTree>
    <p:custDataLst>
      <p:tags r:id="rId1"/>
    </p:custDataLst>
    <p:extLst>
      <p:ext uri="{BB962C8B-B14F-4D97-AF65-F5344CB8AC3E}">
        <p14:creationId xmlns:p14="http://schemas.microsoft.com/office/powerpoint/2010/main" val="3701099436"/>
      </p:ext>
    </p:extLst>
  </p:cSld>
  <p:clrMapOvr>
    <a:masterClrMapping/>
  </p:clrMapOvr>
  <mc:AlternateContent xmlns:mc="http://schemas.openxmlformats.org/markup-compatibility/2006" xmlns:p14="http://schemas.microsoft.com/office/powerpoint/2010/main">
    <mc:Choice Requires="p14">
      <p:transition spd="slow" p14:dur="2000" advTm="57055"/>
    </mc:Choice>
    <mc:Fallback xmlns="">
      <p:transition spd="slow" advTm="57055"/>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1618879" y="1420566"/>
            <a:ext cx="860583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65113"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indent="0" eaLnBrk="1" hangingPunct="1">
              <a:spcBef>
                <a:spcPct val="0"/>
              </a:spcBef>
              <a:spcAft>
                <a:spcPts val="1200"/>
              </a:spcAft>
              <a:buNone/>
              <a:defRPr/>
            </a:pPr>
            <a:r>
              <a:rPr lang="en-US" altLang="en-US" sz="2000" dirty="0">
                <a:solidFill>
                  <a:srgbClr val="002060"/>
                </a:solidFill>
                <a:latin typeface="+mn-lt"/>
              </a:rPr>
              <a:t>Local MSL can deviate significantly from global MSL because:</a:t>
            </a:r>
          </a:p>
          <a:p>
            <a:pPr indent="0" eaLnBrk="1" hangingPunct="1">
              <a:spcBef>
                <a:spcPct val="0"/>
              </a:spcBef>
              <a:spcAft>
                <a:spcPts val="1200"/>
              </a:spcAft>
              <a:buNone/>
              <a:defRPr/>
            </a:pPr>
            <a:r>
              <a:rPr lang="en-US" altLang="en-US" sz="2000" dirty="0">
                <a:solidFill>
                  <a:srgbClr val="002060"/>
                </a:solidFill>
                <a:latin typeface="+mn-lt"/>
              </a:rPr>
              <a:t>Ice melting (or any mass redistribution) gives raise to highly non-uniform spatial patterns of sea level by perturbing both the Earth’s gravity field and its crust.</a:t>
            </a:r>
            <a:endParaRPr lang="en-US" altLang="en-US" sz="2000" b="1" dirty="0">
              <a:solidFill>
                <a:srgbClr val="002060"/>
              </a:solidFill>
              <a:latin typeface="Lucida Sans" pitchFamily="34" charset="0"/>
            </a:endParaRPr>
          </a:p>
        </p:txBody>
      </p:sp>
      <p:sp>
        <p:nvSpPr>
          <p:cNvPr id="30724" name="Rectangle 31"/>
          <p:cNvSpPr>
            <a:spLocks noChangeArrowheads="1"/>
          </p:cNvSpPr>
          <p:nvPr/>
        </p:nvSpPr>
        <p:spPr bwMode="auto">
          <a:xfrm>
            <a:off x="1582366" y="1420567"/>
            <a:ext cx="8715375" cy="1477517"/>
          </a:xfrm>
          <a:prstGeom prst="rect">
            <a:avLst/>
          </a:prstGeom>
          <a:noFill/>
          <a:ln w="25400">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altLang="en-US" sz="1800"/>
          </a:p>
        </p:txBody>
      </p:sp>
      <p:pic>
        <p:nvPicPr>
          <p:cNvPr id="307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7291" y="4113537"/>
            <a:ext cx="371316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1" name="TextBox 5"/>
          <p:cNvSpPr txBox="1">
            <a:spLocks noChangeArrowheads="1"/>
          </p:cNvSpPr>
          <p:nvPr/>
        </p:nvSpPr>
        <p:spPr bwMode="auto">
          <a:xfrm>
            <a:off x="5514546" y="3106844"/>
            <a:ext cx="55578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dirty="0">
                <a:latin typeface="Lucida Sans" panose="020B0602030504020204" pitchFamily="34" charset="0"/>
              </a:rPr>
              <a:t>Response to meltwater from the Greenland ice sheet (so-called fingerprint)</a:t>
            </a:r>
          </a:p>
        </p:txBody>
      </p:sp>
      <p:sp>
        <p:nvSpPr>
          <p:cNvPr id="30727" name="TextBox 5"/>
          <p:cNvSpPr txBox="1">
            <a:spLocks noChangeArrowheads="1"/>
          </p:cNvSpPr>
          <p:nvPr/>
        </p:nvSpPr>
        <p:spPr bwMode="auto">
          <a:xfrm>
            <a:off x="1690315" y="3322963"/>
            <a:ext cx="3600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dirty="0">
                <a:latin typeface="Lucida Sans" panose="020B0602030504020204" pitchFamily="34" charset="0"/>
              </a:rPr>
              <a:t>Regional sea level response to land-based ice</a:t>
            </a:r>
          </a:p>
        </p:txBody>
      </p:sp>
      <p:pic>
        <p:nvPicPr>
          <p:cNvPr id="2151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6666" y="3753175"/>
            <a:ext cx="4981575"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2487" y="6267204"/>
            <a:ext cx="50165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16F01309-6B79-456D-AB73-FBB77BB4AD14}"/>
              </a:ext>
            </a:extLst>
          </p:cNvPr>
          <p:cNvSpPr>
            <a:spLocks noGrp="1"/>
          </p:cNvSpPr>
          <p:nvPr>
            <p:ph type="title"/>
          </p:nvPr>
        </p:nvSpPr>
        <p:spPr/>
        <p:txBody>
          <a:bodyPr/>
          <a:lstStyle/>
          <a:p>
            <a:r>
              <a:rPr lang="en-GB" dirty="0"/>
              <a:t>Deviation from global MSL trends</a:t>
            </a:r>
          </a:p>
        </p:txBody>
      </p:sp>
    </p:spTree>
    <p:extLst>
      <p:ext uri="{BB962C8B-B14F-4D97-AF65-F5344CB8AC3E}">
        <p14:creationId xmlns:p14="http://schemas.microsoft.com/office/powerpoint/2010/main" val="3088552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C8E145-0343-3F02-5A63-3D434344FD2C}"/>
              </a:ext>
            </a:extLst>
          </p:cNvPr>
          <p:cNvPicPr>
            <a:picLocks noChangeAspect="1"/>
          </p:cNvPicPr>
          <p:nvPr/>
        </p:nvPicPr>
        <p:blipFill>
          <a:blip r:embed="rId2"/>
          <a:srcRect l="782" t="3800" r="2095" b="6951"/>
          <a:stretch>
            <a:fillRect/>
          </a:stretch>
        </p:blipFill>
        <p:spPr>
          <a:xfrm>
            <a:off x="695400" y="260648"/>
            <a:ext cx="10907941" cy="6264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559508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E72725-B747-4FBF-9C82-A1E2ACEC3AB3}"/>
              </a:ext>
            </a:extLst>
          </p:cNvPr>
          <p:cNvPicPr>
            <a:picLocks noChangeAspect="1"/>
          </p:cNvPicPr>
          <p:nvPr/>
        </p:nvPicPr>
        <p:blipFill rotWithShape="1">
          <a:blip r:embed="rId3"/>
          <a:srcRect l="15845" t="29676" r="16733" b="22864"/>
          <a:stretch/>
        </p:blipFill>
        <p:spPr>
          <a:xfrm>
            <a:off x="407368" y="1240255"/>
            <a:ext cx="11377264" cy="4504914"/>
          </a:xfrm>
          <a:prstGeom prst="rect">
            <a:avLst/>
          </a:prstGeom>
        </p:spPr>
      </p:pic>
      <p:sp>
        <p:nvSpPr>
          <p:cNvPr id="5" name="TextBox 4">
            <a:extLst>
              <a:ext uri="{FF2B5EF4-FFF2-40B4-BE49-F238E27FC236}">
                <a16:creationId xmlns:a16="http://schemas.microsoft.com/office/drawing/2014/main" id="{A0FA97A4-D4F0-487E-9446-CDD1548500E4}"/>
              </a:ext>
            </a:extLst>
          </p:cNvPr>
          <p:cNvSpPr txBox="1"/>
          <p:nvPr/>
        </p:nvSpPr>
        <p:spPr>
          <a:xfrm>
            <a:off x="1415480" y="5745169"/>
            <a:ext cx="3816424" cy="461665"/>
          </a:xfrm>
          <a:prstGeom prst="rect">
            <a:avLst/>
          </a:prstGeom>
          <a:noFill/>
        </p:spPr>
        <p:txBody>
          <a:bodyPr wrap="square" rtlCol="0">
            <a:spAutoFit/>
          </a:bodyPr>
          <a:lstStyle/>
          <a:p>
            <a:r>
              <a:rPr lang="en-GB" sz="2400" dirty="0"/>
              <a:t>Present UK tidal range</a:t>
            </a:r>
          </a:p>
        </p:txBody>
      </p:sp>
      <p:sp>
        <p:nvSpPr>
          <p:cNvPr id="6" name="TextBox 5">
            <a:extLst>
              <a:ext uri="{FF2B5EF4-FFF2-40B4-BE49-F238E27FC236}">
                <a16:creationId xmlns:a16="http://schemas.microsoft.com/office/drawing/2014/main" id="{5171B5C0-1769-4C44-87A5-B9C590147EA2}"/>
              </a:ext>
            </a:extLst>
          </p:cNvPr>
          <p:cNvSpPr txBox="1"/>
          <p:nvPr/>
        </p:nvSpPr>
        <p:spPr>
          <a:xfrm>
            <a:off x="6670904" y="5624497"/>
            <a:ext cx="4248472" cy="830997"/>
          </a:xfrm>
          <a:prstGeom prst="rect">
            <a:avLst/>
          </a:prstGeom>
          <a:noFill/>
        </p:spPr>
        <p:txBody>
          <a:bodyPr wrap="square" rtlCol="0">
            <a:spAutoFit/>
          </a:bodyPr>
          <a:lstStyle/>
          <a:p>
            <a:pPr algn="ctr"/>
            <a:r>
              <a:rPr lang="en-GB" sz="2400" dirty="0"/>
              <a:t>Change due to future climate conditions</a:t>
            </a:r>
          </a:p>
        </p:txBody>
      </p:sp>
      <p:sp>
        <p:nvSpPr>
          <p:cNvPr id="7" name="TextBox 6">
            <a:extLst>
              <a:ext uri="{FF2B5EF4-FFF2-40B4-BE49-F238E27FC236}">
                <a16:creationId xmlns:a16="http://schemas.microsoft.com/office/drawing/2014/main" id="{E065F193-CEC8-496B-A7C8-526B3D27994D}"/>
              </a:ext>
            </a:extLst>
          </p:cNvPr>
          <p:cNvSpPr txBox="1"/>
          <p:nvPr/>
        </p:nvSpPr>
        <p:spPr>
          <a:xfrm>
            <a:off x="8976320" y="6453310"/>
            <a:ext cx="2952328" cy="369332"/>
          </a:xfrm>
          <a:prstGeom prst="rect">
            <a:avLst/>
          </a:prstGeom>
          <a:noFill/>
        </p:spPr>
        <p:txBody>
          <a:bodyPr wrap="square" rtlCol="0">
            <a:spAutoFit/>
          </a:bodyPr>
          <a:lstStyle/>
          <a:p>
            <a:r>
              <a:rPr lang="en-GB" dirty="0"/>
              <a:t>De Dominicis et al. (2018).</a:t>
            </a:r>
          </a:p>
        </p:txBody>
      </p:sp>
      <p:sp>
        <p:nvSpPr>
          <p:cNvPr id="2" name="Title 1">
            <a:extLst>
              <a:ext uri="{FF2B5EF4-FFF2-40B4-BE49-F238E27FC236}">
                <a16:creationId xmlns:a16="http://schemas.microsoft.com/office/drawing/2014/main" id="{A767F401-59A1-49FA-AC11-5EE7A344ED48}"/>
              </a:ext>
            </a:extLst>
          </p:cNvPr>
          <p:cNvSpPr>
            <a:spLocks noGrp="1"/>
          </p:cNvSpPr>
          <p:nvPr>
            <p:ph type="title"/>
          </p:nvPr>
        </p:nvSpPr>
        <p:spPr/>
        <p:txBody>
          <a:bodyPr/>
          <a:lstStyle/>
          <a:p>
            <a:r>
              <a:rPr lang="en-GB" dirty="0"/>
              <a:t>Tidal range is also changing due to sea level rise</a:t>
            </a:r>
          </a:p>
        </p:txBody>
      </p:sp>
    </p:spTree>
    <p:extLst>
      <p:ext uri="{BB962C8B-B14F-4D97-AF65-F5344CB8AC3E}">
        <p14:creationId xmlns:p14="http://schemas.microsoft.com/office/powerpoint/2010/main" val="9205665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C0FCD527-447F-A976-B25F-178880A0048D}"/>
              </a:ext>
            </a:extLst>
          </p:cNvPr>
          <p:cNvSpPr>
            <a:spLocks noGrp="1"/>
          </p:cNvSpPr>
          <p:nvPr>
            <p:ph type="subTitle" idx="1"/>
          </p:nvPr>
        </p:nvSpPr>
        <p:spPr/>
        <p:txBody>
          <a:bodyPr/>
          <a:lstStyle/>
          <a:p>
            <a:endParaRPr lang="en-US"/>
          </a:p>
        </p:txBody>
      </p:sp>
      <p:sp>
        <p:nvSpPr>
          <p:cNvPr id="6" name="Title 5">
            <a:extLst>
              <a:ext uri="{FF2B5EF4-FFF2-40B4-BE49-F238E27FC236}">
                <a16:creationId xmlns:a16="http://schemas.microsoft.com/office/drawing/2014/main" id="{07096F29-7E84-D5FC-B0A8-155DB7571552}"/>
              </a:ext>
            </a:extLst>
          </p:cNvPr>
          <p:cNvSpPr>
            <a:spLocks noGrp="1"/>
          </p:cNvSpPr>
          <p:nvPr>
            <p:ph type="ctrTitle"/>
          </p:nvPr>
        </p:nvSpPr>
        <p:spPr/>
        <p:txBody>
          <a:bodyPr/>
          <a:lstStyle/>
          <a:p>
            <a:endParaRPr lang="en-US" dirty="0"/>
          </a:p>
        </p:txBody>
      </p:sp>
      <p:sp>
        <p:nvSpPr>
          <p:cNvPr id="9" name="Picture Placeholder 8">
            <a:extLst>
              <a:ext uri="{FF2B5EF4-FFF2-40B4-BE49-F238E27FC236}">
                <a16:creationId xmlns:a16="http://schemas.microsoft.com/office/drawing/2014/main" id="{1D18325D-7496-3A90-87C0-FA96921F7AC1}"/>
              </a:ext>
            </a:extLst>
          </p:cNvPr>
          <p:cNvSpPr>
            <a:spLocks noGrp="1"/>
          </p:cNvSpPr>
          <p:nvPr>
            <p:ph type="pic" sz="quarter" idx="17"/>
          </p:nvPr>
        </p:nvSpPr>
        <p:spPr/>
        <p:txBody>
          <a:bodyPr/>
          <a:lstStyle/>
          <a:p>
            <a:endParaRPr lang="en-US"/>
          </a:p>
        </p:txBody>
      </p:sp>
    </p:spTree>
    <p:extLst>
      <p:ext uri="{BB962C8B-B14F-4D97-AF65-F5344CB8AC3E}">
        <p14:creationId xmlns:p14="http://schemas.microsoft.com/office/powerpoint/2010/main" val="879895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33479-233A-4D0D-ADE3-77A0DC14A43E}"/>
              </a:ext>
            </a:extLst>
          </p:cNvPr>
          <p:cNvSpPr>
            <a:spLocks noGrp="1"/>
          </p:cNvSpPr>
          <p:nvPr>
            <p:ph type="title"/>
          </p:nvPr>
        </p:nvSpPr>
        <p:spPr/>
        <p:txBody>
          <a:bodyPr/>
          <a:lstStyle/>
          <a:p>
            <a:r>
              <a:rPr lang="en-GB" dirty="0"/>
              <a:t>Tsunamis</a:t>
            </a:r>
          </a:p>
        </p:txBody>
      </p:sp>
      <p:sp>
        <p:nvSpPr>
          <p:cNvPr id="8" name="Text Placeholder 2">
            <a:extLst>
              <a:ext uri="{FF2B5EF4-FFF2-40B4-BE49-F238E27FC236}">
                <a16:creationId xmlns:a16="http://schemas.microsoft.com/office/drawing/2014/main" id="{3E279DC9-6DC0-45AB-A02A-319F058E8F99}"/>
              </a:ext>
            </a:extLst>
          </p:cNvPr>
          <p:cNvSpPr txBox="1">
            <a:spLocks/>
          </p:cNvSpPr>
          <p:nvPr/>
        </p:nvSpPr>
        <p:spPr>
          <a:xfrm>
            <a:off x="415110" y="1340768"/>
            <a:ext cx="5896913" cy="4525515"/>
          </a:xfrm>
          <a:prstGeom prst="rect">
            <a:avLst/>
          </a:prstGeom>
        </p:spPr>
        <p:txBody>
          <a:bodyPr>
            <a:noAutofit/>
          </a:bodyPr>
          <a:lstStyle>
            <a:lvl1pPr marL="171450" indent="-171450" algn="l" defTabSz="685800" rtl="0" eaLnBrk="1" latinLnBrk="0" hangingPunct="1">
              <a:lnSpc>
                <a:spcPct val="150000"/>
              </a:lnSpc>
              <a:spcBef>
                <a:spcPts val="750"/>
              </a:spcBef>
              <a:buClr>
                <a:schemeClr val="tx1"/>
              </a:buClr>
              <a:buSzPct val="100000"/>
              <a:buFont typeface="Arial" panose="020B0604020202020204" pitchFamily="34" charset="0"/>
              <a:buChar char="•"/>
              <a:defRPr sz="1200" kern="1200" baseline="0">
                <a:solidFill>
                  <a:schemeClr val="tx1"/>
                </a:solidFill>
                <a:latin typeface="+mn-lt"/>
                <a:ea typeface="+mn-ea"/>
                <a:cs typeface="+mn-cs"/>
              </a:defRPr>
            </a:lvl1pPr>
            <a:lvl2pPr marL="514350" indent="-171450" algn="l" defTabSz="685800" rtl="0" eaLnBrk="1" latinLnBrk="0" hangingPunct="1">
              <a:lnSpc>
                <a:spcPct val="150000"/>
              </a:lnSpc>
              <a:spcBef>
                <a:spcPts val="375"/>
              </a:spcBef>
              <a:buFont typeface="Arial" panose="020B0604020202020204" pitchFamily="34" charset="0"/>
              <a:buChar char="•"/>
              <a:defRPr sz="1200" kern="1200" baseline="0">
                <a:solidFill>
                  <a:schemeClr val="accent2"/>
                </a:solidFill>
                <a:latin typeface="+mn-lt"/>
                <a:ea typeface="+mn-ea"/>
                <a:cs typeface="+mn-cs"/>
              </a:defRPr>
            </a:lvl2pPr>
            <a:lvl3pPr marL="857250" indent="-171450" algn="l" defTabSz="685800" rtl="0" eaLnBrk="1" latinLnBrk="0" hangingPunct="1">
              <a:lnSpc>
                <a:spcPct val="150000"/>
              </a:lnSpc>
              <a:spcBef>
                <a:spcPts val="375"/>
              </a:spcBef>
              <a:buFont typeface="Arial" panose="020B0604020202020204" pitchFamily="34" charset="0"/>
              <a:buChar char="•"/>
              <a:defRPr sz="1200" kern="1200" baseline="0">
                <a:solidFill>
                  <a:schemeClr val="accent3"/>
                </a:solidFill>
                <a:latin typeface="+mn-lt"/>
                <a:ea typeface="+mn-ea"/>
                <a:cs typeface="+mn-cs"/>
              </a:defRPr>
            </a:lvl3pPr>
            <a:lvl4pPr marL="1200150" indent="-171450" algn="l" defTabSz="685800" rtl="0" eaLnBrk="1" latinLnBrk="0" hangingPunct="1">
              <a:lnSpc>
                <a:spcPct val="150000"/>
              </a:lnSpc>
              <a:spcBef>
                <a:spcPts val="375"/>
              </a:spcBef>
              <a:buFont typeface="Arial" panose="020B0604020202020204" pitchFamily="34" charset="0"/>
              <a:buChar char="•"/>
              <a:defRPr sz="1200" kern="1200" baseline="0">
                <a:solidFill>
                  <a:schemeClr val="accent2"/>
                </a:solidFill>
                <a:latin typeface="+mn-lt"/>
                <a:ea typeface="+mn-ea"/>
                <a:cs typeface="+mn-cs"/>
              </a:defRPr>
            </a:lvl4pPr>
            <a:lvl5pPr marL="1543050" indent="-171450" algn="l" defTabSz="685800" rtl="0" eaLnBrk="1" latinLnBrk="0" hangingPunct="1">
              <a:lnSpc>
                <a:spcPct val="150000"/>
              </a:lnSpc>
              <a:spcBef>
                <a:spcPts val="375"/>
              </a:spcBef>
              <a:buFont typeface="Arial" panose="020B0604020202020204" pitchFamily="34" charset="0"/>
              <a:buChar char="•"/>
              <a:defRPr sz="1200" kern="1200" baseline="0">
                <a:solidFill>
                  <a:schemeClr val="accent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pPr>
            <a:r>
              <a:rPr lang="en-GB" sz="2000" dirty="0">
                <a:solidFill>
                  <a:schemeClr val="tx2"/>
                </a:solidFill>
              </a:rPr>
              <a:t>Amplitudes can vary from a few mm to tens of metres, depending upon the source, proximity and ocean depth. They can become confined and amplified by coastal topography</a:t>
            </a:r>
          </a:p>
          <a:p>
            <a:pPr marL="0" indent="0">
              <a:lnSpc>
                <a:spcPct val="100000"/>
              </a:lnSpc>
              <a:buNone/>
            </a:pPr>
            <a:r>
              <a:rPr lang="en-GB" sz="2000" b="1" dirty="0"/>
              <a:t>Lituya Bay </a:t>
            </a:r>
            <a:r>
              <a:rPr lang="en-GB" sz="2000" dirty="0"/>
              <a:t>in Alaska is known for being prone to large tsunamis due to a combination of the topography of the bay and regional vulnerability to earthquakes. </a:t>
            </a:r>
          </a:p>
          <a:p>
            <a:pPr marL="0" indent="0">
              <a:lnSpc>
                <a:spcPct val="100000"/>
              </a:lnSpc>
              <a:buNone/>
            </a:pPr>
            <a:r>
              <a:rPr lang="en-GB" sz="2000" dirty="0"/>
              <a:t>1854 	120 m</a:t>
            </a:r>
          </a:p>
          <a:p>
            <a:pPr marL="0" indent="0">
              <a:lnSpc>
                <a:spcPct val="100000"/>
              </a:lnSpc>
              <a:buNone/>
            </a:pPr>
            <a:r>
              <a:rPr lang="en-GB" sz="2000" dirty="0"/>
              <a:t>1899 	60 m</a:t>
            </a:r>
          </a:p>
          <a:p>
            <a:pPr marL="0" indent="0">
              <a:lnSpc>
                <a:spcPct val="100000"/>
              </a:lnSpc>
              <a:buNone/>
            </a:pPr>
            <a:r>
              <a:rPr lang="en-GB" sz="2000" dirty="0"/>
              <a:t>1936 150 m</a:t>
            </a:r>
          </a:p>
          <a:p>
            <a:pPr marL="0" indent="0">
              <a:lnSpc>
                <a:spcPct val="100000"/>
              </a:lnSpc>
              <a:buNone/>
            </a:pPr>
            <a:r>
              <a:rPr lang="en-GB" sz="2000" dirty="0"/>
              <a:t>1958  520 m (considered the largest tsunami in modern times.)</a:t>
            </a:r>
            <a:endParaRPr lang="en-GB" sz="2000" dirty="0">
              <a:solidFill>
                <a:schemeClr val="tx2"/>
              </a:solidFill>
            </a:endParaRPr>
          </a:p>
        </p:txBody>
      </p:sp>
      <p:pic>
        <p:nvPicPr>
          <p:cNvPr id="1026" name="Picture 2">
            <a:extLst>
              <a:ext uri="{FF2B5EF4-FFF2-40B4-BE49-F238E27FC236}">
                <a16:creationId xmlns:a16="http://schemas.microsoft.com/office/drawing/2014/main" id="{2661CE57-3F95-378B-BAA0-C9528A61E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2756" y="1667300"/>
            <a:ext cx="5439097" cy="41989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1A133A0-1A92-4BE5-C1FE-B784DF0A0EB0}"/>
              </a:ext>
            </a:extLst>
          </p:cNvPr>
          <p:cNvSpPr txBox="1"/>
          <p:nvPr/>
        </p:nvSpPr>
        <p:spPr>
          <a:xfrm>
            <a:off x="7176120" y="1790245"/>
            <a:ext cx="2448272" cy="369332"/>
          </a:xfrm>
          <a:prstGeom prst="rect">
            <a:avLst/>
          </a:prstGeom>
          <a:noFill/>
        </p:spPr>
        <p:txBody>
          <a:bodyPr wrap="square" rtlCol="0">
            <a:spAutoFit/>
          </a:bodyPr>
          <a:lstStyle/>
          <a:p>
            <a:r>
              <a:rPr lang="en-GB" b="1" dirty="0">
                <a:solidFill>
                  <a:srgbClr val="C00000"/>
                </a:solidFill>
              </a:rPr>
              <a:t>Height of tsunami</a:t>
            </a:r>
          </a:p>
        </p:txBody>
      </p:sp>
      <p:sp>
        <p:nvSpPr>
          <p:cNvPr id="10" name="TextBox 9">
            <a:extLst>
              <a:ext uri="{FF2B5EF4-FFF2-40B4-BE49-F238E27FC236}">
                <a16:creationId xmlns:a16="http://schemas.microsoft.com/office/drawing/2014/main" id="{920E3221-3B11-3407-67FC-AC15C9B415D1}"/>
              </a:ext>
            </a:extLst>
          </p:cNvPr>
          <p:cNvSpPr txBox="1"/>
          <p:nvPr/>
        </p:nvSpPr>
        <p:spPr>
          <a:xfrm>
            <a:off x="6600056" y="3068960"/>
            <a:ext cx="1296144" cy="369332"/>
          </a:xfrm>
          <a:prstGeom prst="rect">
            <a:avLst/>
          </a:prstGeom>
          <a:noFill/>
        </p:spPr>
        <p:txBody>
          <a:bodyPr wrap="square" rtlCol="0">
            <a:spAutoFit/>
          </a:bodyPr>
          <a:lstStyle/>
          <a:p>
            <a:r>
              <a:rPr lang="en-GB" b="1" dirty="0">
                <a:solidFill>
                  <a:srgbClr val="FFC000"/>
                </a:solidFill>
              </a:rPr>
              <a:t>Rockfall</a:t>
            </a:r>
          </a:p>
        </p:txBody>
      </p:sp>
    </p:spTree>
    <p:extLst>
      <p:ext uri="{BB962C8B-B14F-4D97-AF65-F5344CB8AC3E}">
        <p14:creationId xmlns:p14="http://schemas.microsoft.com/office/powerpoint/2010/main" val="773244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477D2D7-CE70-4E2B-870D-AD0153F717D4}"/>
              </a:ext>
            </a:extLst>
          </p:cNvPr>
          <p:cNvSpPr>
            <a:spLocks noGrp="1"/>
          </p:cNvSpPr>
          <p:nvPr>
            <p:ph type="pic" sz="quarter" idx="13"/>
          </p:nvPr>
        </p:nvSpPr>
        <p:spPr/>
        <p:txBody>
          <a:bodyPr/>
          <a:lstStyle/>
          <a:p>
            <a:endParaRPr lang="en-GB"/>
          </a:p>
        </p:txBody>
      </p:sp>
      <p:sp>
        <p:nvSpPr>
          <p:cNvPr id="2" name="Title 1">
            <a:extLst>
              <a:ext uri="{FF2B5EF4-FFF2-40B4-BE49-F238E27FC236}">
                <a16:creationId xmlns:a16="http://schemas.microsoft.com/office/drawing/2014/main" id="{9C226A37-EB00-9C48-BA98-597E254EC6B3}"/>
              </a:ext>
            </a:extLst>
          </p:cNvPr>
          <p:cNvSpPr>
            <a:spLocks noGrp="1"/>
          </p:cNvSpPr>
          <p:nvPr>
            <p:ph type="title"/>
          </p:nvPr>
        </p:nvSpPr>
        <p:spPr/>
        <p:txBody>
          <a:bodyPr/>
          <a:lstStyle/>
          <a:p>
            <a:r>
              <a:rPr lang="en-US" dirty="0"/>
              <a:t>2006 – IOC assessment of Ocean regions without Tsunami Warning Systems</a:t>
            </a:r>
          </a:p>
        </p:txBody>
      </p:sp>
      <p:sp>
        <p:nvSpPr>
          <p:cNvPr id="4" name="Rectangle 2">
            <a:extLst>
              <a:ext uri="{FF2B5EF4-FFF2-40B4-BE49-F238E27FC236}">
                <a16:creationId xmlns:a16="http://schemas.microsoft.com/office/drawing/2014/main" id="{1B41E13F-F2A4-43D4-8858-558E1CD54929}"/>
              </a:ext>
            </a:extLst>
          </p:cNvPr>
          <p:cNvSpPr>
            <a:spLocks noChangeArrowheads="1"/>
          </p:cNvSpPr>
          <p:nvPr/>
        </p:nvSpPr>
        <p:spPr bwMode="auto">
          <a:xfrm>
            <a:off x="4367809" y="2215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5" name="Picture 1">
            <a:extLst>
              <a:ext uri="{FF2B5EF4-FFF2-40B4-BE49-F238E27FC236}">
                <a16:creationId xmlns:a16="http://schemas.microsoft.com/office/drawing/2014/main" id="{ACA6821A-FB5E-41EB-B07B-EBDE724C48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291" t="17732" r="28374" b="14877"/>
          <a:stretch>
            <a:fillRect/>
          </a:stretch>
        </p:blipFill>
        <p:spPr bwMode="auto">
          <a:xfrm>
            <a:off x="2063552" y="1239898"/>
            <a:ext cx="8539684" cy="5627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908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520FB40-B12F-D31B-CAE1-C90E2F0739EF}"/>
              </a:ext>
            </a:extLst>
          </p:cNvPr>
          <p:cNvSpPr>
            <a:spLocks noGrp="1"/>
          </p:cNvSpPr>
          <p:nvPr>
            <p:ph type="pic" sz="quarter" idx="13"/>
          </p:nvPr>
        </p:nvSpPr>
        <p:spPr/>
        <p:txBody>
          <a:bodyPr/>
          <a:lstStyle/>
          <a:p>
            <a:endParaRPr lang="en-GB"/>
          </a:p>
        </p:txBody>
      </p:sp>
      <p:sp>
        <p:nvSpPr>
          <p:cNvPr id="3" name="Text Placeholder 2">
            <a:extLst>
              <a:ext uri="{FF2B5EF4-FFF2-40B4-BE49-F238E27FC236}">
                <a16:creationId xmlns:a16="http://schemas.microsoft.com/office/drawing/2014/main" id="{9B4EB2D1-B597-4FF7-AE06-B66C27795167}"/>
              </a:ext>
            </a:extLst>
          </p:cNvPr>
          <p:cNvSpPr>
            <a:spLocks noGrp="1"/>
          </p:cNvSpPr>
          <p:nvPr>
            <p:ph type="body" sz="quarter" idx="12"/>
          </p:nvPr>
        </p:nvSpPr>
        <p:spPr/>
        <p:txBody>
          <a:bodyPr>
            <a:normAutofit fontScale="92500" lnSpcReduction="20000"/>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pPr marL="0" indent="0">
              <a:buNone/>
            </a:pPr>
            <a:r>
              <a:rPr lang="en-GB" dirty="0"/>
              <a:t> </a:t>
            </a:r>
          </a:p>
          <a:p>
            <a:endParaRPr lang="en-GB" dirty="0"/>
          </a:p>
        </p:txBody>
      </p:sp>
      <p:sp>
        <p:nvSpPr>
          <p:cNvPr id="2" name="Title 1">
            <a:extLst>
              <a:ext uri="{FF2B5EF4-FFF2-40B4-BE49-F238E27FC236}">
                <a16:creationId xmlns:a16="http://schemas.microsoft.com/office/drawing/2014/main" id="{B44B3067-476B-4524-9273-CCB18205E751}"/>
              </a:ext>
            </a:extLst>
          </p:cNvPr>
          <p:cNvSpPr>
            <a:spLocks noGrp="1"/>
          </p:cNvSpPr>
          <p:nvPr>
            <p:ph type="title"/>
          </p:nvPr>
        </p:nvSpPr>
        <p:spPr/>
        <p:txBody>
          <a:bodyPr/>
          <a:lstStyle/>
          <a:p>
            <a:r>
              <a:rPr lang="en-GB" dirty="0"/>
              <a:t>South Sandwich Islands Tsunami, 12</a:t>
            </a:r>
            <a:r>
              <a:rPr lang="en-GB" baseline="30000" dirty="0"/>
              <a:t>th</a:t>
            </a:r>
            <a:r>
              <a:rPr lang="en-GB" dirty="0"/>
              <a:t> August 2021, Magnitude 8.1 Earthquake</a:t>
            </a:r>
          </a:p>
        </p:txBody>
      </p:sp>
      <p:pic>
        <p:nvPicPr>
          <p:cNvPr id="5" name="Picture 4">
            <a:extLst>
              <a:ext uri="{FF2B5EF4-FFF2-40B4-BE49-F238E27FC236}">
                <a16:creationId xmlns:a16="http://schemas.microsoft.com/office/drawing/2014/main" id="{69571086-2D02-4C46-BDCC-277F91BC89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06" t="672" r="-494" b="-672"/>
          <a:stretch/>
        </p:blipFill>
        <p:spPr>
          <a:xfrm>
            <a:off x="493240" y="1239667"/>
            <a:ext cx="7389440" cy="4712447"/>
          </a:xfrm>
          <a:prstGeom prst="rect">
            <a:avLst/>
          </a:prstGeom>
        </p:spPr>
      </p:pic>
      <p:sp>
        <p:nvSpPr>
          <p:cNvPr id="6" name="TextBox 5">
            <a:extLst>
              <a:ext uri="{FF2B5EF4-FFF2-40B4-BE49-F238E27FC236}">
                <a16:creationId xmlns:a16="http://schemas.microsoft.com/office/drawing/2014/main" id="{6836E055-AB3F-4633-82C5-43D01B84622D}"/>
              </a:ext>
            </a:extLst>
          </p:cNvPr>
          <p:cNvSpPr txBox="1"/>
          <p:nvPr/>
        </p:nvSpPr>
        <p:spPr>
          <a:xfrm>
            <a:off x="824231" y="5952114"/>
            <a:ext cx="7056784" cy="707886"/>
          </a:xfrm>
          <a:prstGeom prst="rect">
            <a:avLst/>
          </a:prstGeom>
          <a:noFill/>
        </p:spPr>
        <p:txBody>
          <a:bodyPr wrap="square" rtlCol="0">
            <a:spAutoFit/>
          </a:bodyPr>
          <a:lstStyle/>
          <a:p>
            <a:r>
              <a:rPr lang="en-GB" sz="2000" dirty="0">
                <a:solidFill>
                  <a:srgbClr val="13324D"/>
                </a:solidFill>
                <a:latin typeface="Arial" panose="020B0604020202020204"/>
              </a:rPr>
              <a:t>Sea level height (m)  at  (a) King Edward Point, (b) Stanley (c) </a:t>
            </a:r>
            <a:r>
              <a:rPr lang="en-GB" sz="2000" dirty="0" err="1">
                <a:solidFill>
                  <a:srgbClr val="13324D"/>
                </a:solidFill>
                <a:latin typeface="Arial" panose="020B0604020202020204"/>
              </a:rPr>
              <a:t>Vernadsky</a:t>
            </a:r>
            <a:r>
              <a:rPr lang="en-GB" sz="2000" dirty="0">
                <a:solidFill>
                  <a:srgbClr val="13324D"/>
                </a:solidFill>
                <a:latin typeface="Arial" panose="020B0604020202020204"/>
              </a:rPr>
              <a:t> and (d) St. Helena</a:t>
            </a:r>
            <a:endParaRPr lang="en-GB" sz="2000" dirty="0"/>
          </a:p>
        </p:txBody>
      </p:sp>
      <p:pic>
        <p:nvPicPr>
          <p:cNvPr id="8" name="Picture 7">
            <a:extLst>
              <a:ext uri="{FF2B5EF4-FFF2-40B4-BE49-F238E27FC236}">
                <a16:creationId xmlns:a16="http://schemas.microsoft.com/office/drawing/2014/main" id="{EC38A71C-7D9C-4C6F-9CE4-EFCC12669938}"/>
              </a:ext>
            </a:extLst>
          </p:cNvPr>
          <p:cNvPicPr>
            <a:picLocks noChangeAspect="1"/>
          </p:cNvPicPr>
          <p:nvPr/>
        </p:nvPicPr>
        <p:blipFill rotWithShape="1">
          <a:blip r:embed="rId3"/>
          <a:srcRect l="59803" t="30313" r="23493" b="27241"/>
          <a:stretch/>
        </p:blipFill>
        <p:spPr>
          <a:xfrm>
            <a:off x="8397414" y="1669386"/>
            <a:ext cx="3102148" cy="4432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E3FA9ABA-0819-4614-8031-75D7AE0B6ECD}"/>
              </a:ext>
            </a:extLst>
          </p:cNvPr>
          <p:cNvSpPr txBox="1"/>
          <p:nvPr/>
        </p:nvSpPr>
        <p:spPr>
          <a:xfrm>
            <a:off x="8477133" y="1772816"/>
            <a:ext cx="2733933" cy="646331"/>
          </a:xfrm>
          <a:prstGeom prst="rect">
            <a:avLst/>
          </a:prstGeom>
          <a:noFill/>
        </p:spPr>
        <p:txBody>
          <a:bodyPr wrap="square" rtlCol="0">
            <a:spAutoFit/>
          </a:bodyPr>
          <a:lstStyle/>
          <a:p>
            <a:r>
              <a:rPr lang="en-GB" sz="1800" dirty="0">
                <a:solidFill>
                  <a:schemeClr val="tx2"/>
                </a:solidFill>
                <a:latin typeface="+mj-lt"/>
              </a:rPr>
              <a:t>South Atlantic Tide Gauge Network</a:t>
            </a:r>
          </a:p>
        </p:txBody>
      </p:sp>
      <p:sp>
        <p:nvSpPr>
          <p:cNvPr id="4" name="TextBox 3">
            <a:extLst>
              <a:ext uri="{FF2B5EF4-FFF2-40B4-BE49-F238E27FC236}">
                <a16:creationId xmlns:a16="http://schemas.microsoft.com/office/drawing/2014/main" id="{94EC5ADA-872B-452C-A137-3D09D3599DAC}"/>
              </a:ext>
            </a:extLst>
          </p:cNvPr>
          <p:cNvSpPr txBox="1"/>
          <p:nvPr/>
        </p:nvSpPr>
        <p:spPr>
          <a:xfrm>
            <a:off x="11005705" y="3253499"/>
            <a:ext cx="1368152" cy="369332"/>
          </a:xfrm>
          <a:prstGeom prst="rect">
            <a:avLst/>
          </a:prstGeom>
          <a:noFill/>
        </p:spPr>
        <p:txBody>
          <a:bodyPr wrap="square" rtlCol="0">
            <a:spAutoFit/>
          </a:bodyPr>
          <a:lstStyle/>
          <a:p>
            <a:r>
              <a:rPr lang="en-GB" dirty="0">
                <a:solidFill>
                  <a:schemeClr val="tx2"/>
                </a:solidFill>
              </a:rPr>
              <a:t>(d)</a:t>
            </a:r>
          </a:p>
        </p:txBody>
      </p:sp>
      <p:sp>
        <p:nvSpPr>
          <p:cNvPr id="10" name="TextBox 9">
            <a:extLst>
              <a:ext uri="{FF2B5EF4-FFF2-40B4-BE49-F238E27FC236}">
                <a16:creationId xmlns:a16="http://schemas.microsoft.com/office/drawing/2014/main" id="{3F835BE6-8C7B-4C82-B1AF-EE3CE3E32C47}"/>
              </a:ext>
            </a:extLst>
          </p:cNvPr>
          <p:cNvSpPr txBox="1"/>
          <p:nvPr/>
        </p:nvSpPr>
        <p:spPr>
          <a:xfrm>
            <a:off x="9365320" y="4372380"/>
            <a:ext cx="1368152" cy="369332"/>
          </a:xfrm>
          <a:prstGeom prst="rect">
            <a:avLst/>
          </a:prstGeom>
          <a:noFill/>
        </p:spPr>
        <p:txBody>
          <a:bodyPr wrap="square" rtlCol="0">
            <a:spAutoFit/>
          </a:bodyPr>
          <a:lstStyle/>
          <a:p>
            <a:r>
              <a:rPr lang="en-GB" dirty="0">
                <a:solidFill>
                  <a:schemeClr val="tx2"/>
                </a:solidFill>
              </a:rPr>
              <a:t>(b)</a:t>
            </a:r>
          </a:p>
        </p:txBody>
      </p:sp>
      <p:sp>
        <p:nvSpPr>
          <p:cNvPr id="11" name="TextBox 10">
            <a:extLst>
              <a:ext uri="{FF2B5EF4-FFF2-40B4-BE49-F238E27FC236}">
                <a16:creationId xmlns:a16="http://schemas.microsoft.com/office/drawing/2014/main" id="{DA17B495-6281-4F2C-86DA-343E175262EA}"/>
              </a:ext>
            </a:extLst>
          </p:cNvPr>
          <p:cNvSpPr txBox="1"/>
          <p:nvPr/>
        </p:nvSpPr>
        <p:spPr>
          <a:xfrm>
            <a:off x="9182252" y="5413395"/>
            <a:ext cx="1368152" cy="369332"/>
          </a:xfrm>
          <a:prstGeom prst="rect">
            <a:avLst/>
          </a:prstGeom>
          <a:noFill/>
        </p:spPr>
        <p:txBody>
          <a:bodyPr wrap="square" rtlCol="0">
            <a:spAutoFit/>
          </a:bodyPr>
          <a:lstStyle/>
          <a:p>
            <a:r>
              <a:rPr lang="en-GB" dirty="0">
                <a:solidFill>
                  <a:schemeClr val="tx2"/>
                </a:solidFill>
              </a:rPr>
              <a:t>(c)</a:t>
            </a:r>
          </a:p>
        </p:txBody>
      </p:sp>
      <p:sp>
        <p:nvSpPr>
          <p:cNvPr id="12" name="TextBox 11">
            <a:extLst>
              <a:ext uri="{FF2B5EF4-FFF2-40B4-BE49-F238E27FC236}">
                <a16:creationId xmlns:a16="http://schemas.microsoft.com/office/drawing/2014/main" id="{A70B763E-0579-4D94-8C0E-077B979EE272}"/>
              </a:ext>
            </a:extLst>
          </p:cNvPr>
          <p:cNvSpPr txBox="1"/>
          <p:nvPr/>
        </p:nvSpPr>
        <p:spPr>
          <a:xfrm>
            <a:off x="10035077" y="4651652"/>
            <a:ext cx="1368152" cy="369332"/>
          </a:xfrm>
          <a:prstGeom prst="rect">
            <a:avLst/>
          </a:prstGeom>
          <a:noFill/>
        </p:spPr>
        <p:txBody>
          <a:bodyPr wrap="square" rtlCol="0">
            <a:spAutoFit/>
          </a:bodyPr>
          <a:lstStyle/>
          <a:p>
            <a:r>
              <a:rPr lang="en-GB" dirty="0">
                <a:solidFill>
                  <a:schemeClr val="tx2"/>
                </a:solidFill>
              </a:rPr>
              <a:t>(a)</a:t>
            </a:r>
          </a:p>
        </p:txBody>
      </p:sp>
    </p:spTree>
    <p:extLst>
      <p:ext uri="{BB962C8B-B14F-4D97-AF65-F5344CB8AC3E}">
        <p14:creationId xmlns:p14="http://schemas.microsoft.com/office/powerpoint/2010/main" val="31558249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Office Theme">
  <a:themeElements>
    <a:clrScheme name="NOC 2023">
      <a:dk1>
        <a:srgbClr val="00B8FF"/>
      </a:dk1>
      <a:lt1>
        <a:srgbClr val="FAFBFA"/>
      </a:lt1>
      <a:dk2>
        <a:srgbClr val="000000"/>
      </a:dk2>
      <a:lt2>
        <a:srgbClr val="FAFBFA"/>
      </a:lt2>
      <a:accent1>
        <a:srgbClr val="FF78FF"/>
      </a:accent1>
      <a:accent2>
        <a:srgbClr val="00D790"/>
      </a:accent2>
      <a:accent3>
        <a:srgbClr val="FFE50A"/>
      </a:accent3>
      <a:accent4>
        <a:srgbClr val="FF6FDA"/>
      </a:accent4>
      <a:accent5>
        <a:srgbClr val="54C98C"/>
      </a:accent5>
      <a:accent6>
        <a:srgbClr val="FFD60A"/>
      </a:accent6>
      <a:hlink>
        <a:srgbClr val="00A1FF"/>
      </a:hlink>
      <a:folHlink>
        <a:srgbClr val="00B4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23BF681-70AE-AC4C-AB74-2C93D2DE2571}" vid="{DF90E157-5F64-A34E-ADC6-DF2097FA4CBE}"/>
    </a:ext>
  </a:extLst>
</a:theme>
</file>

<file path=ppt/theme/theme2.xml><?xml version="1.0" encoding="utf-8"?>
<a:theme xmlns:a="http://schemas.openxmlformats.org/drawingml/2006/main" name="1_Office Theme">
  <a:themeElements>
    <a:clrScheme name="National Oceanography Centre 1">
      <a:dk1>
        <a:srgbClr val="13324D"/>
      </a:dk1>
      <a:lt1>
        <a:srgbClr val="FFFFFF"/>
      </a:lt1>
      <a:dk2>
        <a:srgbClr val="13324D"/>
      </a:dk2>
      <a:lt2>
        <a:srgbClr val="FFFFFF"/>
      </a:lt2>
      <a:accent1>
        <a:srgbClr val="13324D"/>
      </a:accent1>
      <a:accent2>
        <a:srgbClr val="1D71B8"/>
      </a:accent2>
      <a:accent3>
        <a:srgbClr val="4DB3E6"/>
      </a:accent3>
      <a:accent4>
        <a:srgbClr val="FFE60B"/>
      </a:accent4>
      <a:accent5>
        <a:srgbClr val="43B9B6"/>
      </a:accent5>
      <a:accent6>
        <a:srgbClr val="EB5C0B"/>
      </a:accent6>
      <a:hlink>
        <a:srgbClr val="1D71B8"/>
      </a:hlink>
      <a:folHlink>
        <a:srgbClr val="1D71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692DB35B-8AD3-974B-8388-A990BB387B7D}" vid="{49AAF0C9-BF10-2940-A893-107982A3FFB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A01A0A880A2143A6781A8F939211D6" ma:contentTypeVersion="18" ma:contentTypeDescription="Create a new document." ma:contentTypeScope="" ma:versionID="c4f749f22e90ee3bc64c7be68c14e0d0">
  <xsd:schema xmlns:xsd="http://www.w3.org/2001/XMLSchema" xmlns:xs="http://www.w3.org/2001/XMLSchema" xmlns:p="http://schemas.microsoft.com/office/2006/metadata/properties" xmlns:ns2="6199e89c-9777-4e37-9700-4f22c8a19ab6" xmlns:ns3="73cffd63-ec3d-44bb-b304-e320aaeb2084" targetNamespace="http://schemas.microsoft.com/office/2006/metadata/properties" ma:root="true" ma:fieldsID="d130a5aecfb4b08ee2adf2fcd582c47a" ns2:_="" ns3:_="">
    <xsd:import namespace="6199e89c-9777-4e37-9700-4f22c8a19ab6"/>
    <xsd:import namespace="73cffd63-ec3d-44bb-b304-e320aaeb208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LengthInSeconds" minOccurs="0"/>
                <xsd:element ref="ns3:MediaServiceLocation" minOccurs="0"/>
                <xsd:element ref="ns3:MediaServiceAutoKeyPoints" minOccurs="0"/>
                <xsd:element ref="ns3:MediaServiceKeyPoint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99e89c-9777-4e37-9700-4f22c8a19ab6"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7469717f-166b-4bfa-8df8-bc793149228d}" ma:internalName="TaxCatchAll" ma:showField="CatchAllData" ma:web="6199e89c-9777-4e37-9700-4f22c8a19ab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3cffd63-ec3d-44bb-b304-e320aaeb208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4103c54-015b-42c7-849f-3ec61878366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3cffd63-ec3d-44bb-b304-e320aaeb2084">
      <Terms xmlns="http://schemas.microsoft.com/office/infopath/2007/PartnerControls"/>
    </lcf76f155ced4ddcb4097134ff3c332f>
    <TaxCatchAll xmlns="6199e89c-9777-4e37-9700-4f22c8a19ab6" xsi:nil="true"/>
  </documentManagement>
</p:properties>
</file>

<file path=customXml/itemProps1.xml><?xml version="1.0" encoding="utf-8"?>
<ds:datastoreItem xmlns:ds="http://schemas.openxmlformats.org/officeDocument/2006/customXml" ds:itemID="{29171770-8BB2-4E5C-A708-850F9B4AC5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99e89c-9777-4e37-9700-4f22c8a19ab6"/>
    <ds:schemaRef ds:uri="73cffd63-ec3d-44bb-b304-e320aaeb20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7D658D-8724-4B4C-B39B-9E58914137F4}">
  <ds:schemaRefs>
    <ds:schemaRef ds:uri="http://schemas.microsoft.com/sharepoint/v3/contenttype/forms"/>
  </ds:schemaRefs>
</ds:datastoreItem>
</file>

<file path=customXml/itemProps3.xml><?xml version="1.0" encoding="utf-8"?>
<ds:datastoreItem xmlns:ds="http://schemas.openxmlformats.org/officeDocument/2006/customXml" ds:itemID="{EA326F5B-3DCD-4C69-8508-8CC87F3C18E5}">
  <ds:schemaRefs>
    <ds:schemaRef ds:uri="http://schemas.microsoft.com/office/2006/documentManagement/types"/>
    <ds:schemaRef ds:uri="http://purl.org/dc/elements/1.1/"/>
    <ds:schemaRef ds:uri="http://purl.org/dc/terms/"/>
    <ds:schemaRef ds:uri="73cffd63-ec3d-44bb-b304-e320aaeb2084"/>
    <ds:schemaRef ds:uri="http://purl.org/dc/dcmitype/"/>
    <ds:schemaRef ds:uri="http://schemas.microsoft.com/office/infopath/2007/PartnerControls"/>
    <ds:schemaRef ds:uri="http://schemas.microsoft.com/office/2006/metadata/properties"/>
    <ds:schemaRef ds:uri="http://schemas.openxmlformats.org/package/2006/metadata/core-properties"/>
    <ds:schemaRef ds:uri="6199e89c-9777-4e37-9700-4f22c8a19ab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RB22-0102-03 POWERPOINT TEMPLATE - NOC V5 (1)</Template>
  <TotalTime>1626</TotalTime>
  <Words>2386</Words>
  <Application>Microsoft Office PowerPoint</Application>
  <PresentationFormat>Widescreen</PresentationFormat>
  <Paragraphs>313</Paragraphs>
  <Slides>65</Slides>
  <Notes>30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65</vt:i4>
      </vt:variant>
    </vt:vector>
  </HeadingPairs>
  <TitlesOfParts>
    <vt:vector size="73" baseType="lpstr">
      <vt:lpstr>Arial</vt:lpstr>
      <vt:lpstr>Calibri</vt:lpstr>
      <vt:lpstr>Lucida Sans</vt:lpstr>
      <vt:lpstr>Open Sans</vt:lpstr>
      <vt:lpstr>Tahoma</vt:lpstr>
      <vt:lpstr>Wingdings</vt:lpstr>
      <vt:lpstr>Office Theme</vt:lpstr>
      <vt:lpstr>1_Office Theme</vt:lpstr>
      <vt:lpstr>Components of a sea level record  Angela Hibbert Caribbean Training Course Barbados 17th-21st November</vt:lpstr>
      <vt:lpstr>Sea levels vary on different timescales</vt:lpstr>
      <vt:lpstr>Tsunamis</vt:lpstr>
      <vt:lpstr>Tsunamis</vt:lpstr>
      <vt:lpstr>Tsunamis</vt:lpstr>
      <vt:lpstr>PowerPoint Presentation</vt:lpstr>
      <vt:lpstr>Tsunamis</vt:lpstr>
      <vt:lpstr>2006 – IOC assessment of Ocean regions without Tsunami Warning Systems</vt:lpstr>
      <vt:lpstr>South Sandwich Islands Tsunami, 12th August 2021, Magnitude 8.1 Earthquake</vt:lpstr>
      <vt:lpstr>PowerPoint Presentation</vt:lpstr>
      <vt:lpstr>PowerPoint Presentation</vt:lpstr>
      <vt:lpstr>Bird Island</vt:lpstr>
      <vt:lpstr>Tsunamis travel great distances</vt:lpstr>
      <vt:lpstr>Tsunamis</vt:lpstr>
      <vt:lpstr>Tonga Tsunami</vt:lpstr>
      <vt:lpstr>SEICHES</vt:lpstr>
      <vt:lpstr>Seiches</vt:lpstr>
      <vt:lpstr>Seiches</vt:lpstr>
      <vt:lpstr>Seiches</vt:lpstr>
      <vt:lpstr>Seiches</vt:lpstr>
      <vt:lpstr>PowerPoint Presentation</vt:lpstr>
      <vt:lpstr>Seiches</vt:lpstr>
      <vt:lpstr>Seiches </vt:lpstr>
      <vt:lpstr>Seiches </vt:lpstr>
      <vt:lpstr>Seiche in Guadeloupe – November 2025</vt:lpstr>
      <vt:lpstr>Seiche at Blowing Point  - March 2024</vt:lpstr>
      <vt:lpstr>Tides</vt:lpstr>
      <vt:lpstr>Tides</vt:lpstr>
      <vt:lpstr>Tides</vt:lpstr>
      <vt:lpstr>tides</vt:lpstr>
      <vt:lpstr>tides</vt:lpstr>
      <vt:lpstr>Tides</vt:lpstr>
      <vt:lpstr>Tides often dominate a sea level record…..</vt:lpstr>
      <vt:lpstr>With the tide removed, the non-tidal residual shows….</vt:lpstr>
      <vt:lpstr>Blowing Point, Anguilla</vt:lpstr>
      <vt:lpstr>Blowing Point, Anguilla</vt:lpstr>
      <vt:lpstr>Storm surges</vt:lpstr>
      <vt:lpstr>Storm surges</vt:lpstr>
      <vt:lpstr>Hurricane Irma</vt:lpstr>
      <vt:lpstr>Hurricane Maria</vt:lpstr>
      <vt:lpstr>PowerPoint Presentation</vt:lpstr>
      <vt:lpstr>New Orleans after Hurricane Katrina (2005)</vt:lpstr>
      <vt:lpstr>PowerPoint Presentation</vt:lpstr>
      <vt:lpstr>PowerPoint Presentation</vt:lpstr>
      <vt:lpstr>Hurricane Melissa</vt:lpstr>
      <vt:lpstr>Hurricane Melissa</vt:lpstr>
      <vt:lpstr>Storm Surges and Climate Change</vt:lpstr>
      <vt:lpstr>North Sea storm surge of 1953</vt:lpstr>
      <vt:lpstr>North Sea storm surge of 1953</vt:lpstr>
      <vt:lpstr>PowerPoint Presentation</vt:lpstr>
      <vt:lpstr>Seasonal cycle</vt:lpstr>
      <vt:lpstr>The seasonal cycle of sea level - amplitude</vt:lpstr>
      <vt:lpstr>The seasonal cycle of sea level - phase</vt:lpstr>
      <vt:lpstr>Seasonal Cycle</vt:lpstr>
      <vt:lpstr>Seasonal Cycle</vt:lpstr>
      <vt:lpstr>Long-term trends</vt:lpstr>
      <vt:lpstr>Warming climate over the last 2000 years</vt:lpstr>
      <vt:lpstr>Rising Global mean sea level over the last 2000 years</vt:lpstr>
      <vt:lpstr>Long-term trends</vt:lpstr>
      <vt:lpstr>Future sea Level</vt:lpstr>
      <vt:lpstr>Long-term trends</vt:lpstr>
      <vt:lpstr>Deviation from global MSL trends</vt:lpstr>
      <vt:lpstr>PowerPoint Presentation</vt:lpstr>
      <vt:lpstr>Tidal range is also changing due to sea level rise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Hibbert, Angela</dc:creator>
  <cp:lastModifiedBy>Angela Hibbert</cp:lastModifiedBy>
  <cp:revision>57</cp:revision>
  <dcterms:created xsi:type="dcterms:W3CDTF">2023-10-03T10:38:46Z</dcterms:created>
  <dcterms:modified xsi:type="dcterms:W3CDTF">2025-11-04T16:17:55Z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0x010100D1A01A0A880A2143A6781A8F939211D6</vt:lpwstr>
  </property>
</Properties>
</file>