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37"/>
  </p:notesMasterIdLst>
  <p:handoutMasterIdLst>
    <p:handoutMasterId r:id="rId38"/>
  </p:handoutMasterIdLst>
  <p:sldIdLst>
    <p:sldId id="286" r:id="rId2"/>
    <p:sldId id="676" r:id="rId3"/>
    <p:sldId id="712" r:id="rId4"/>
    <p:sldId id="718" r:id="rId5"/>
    <p:sldId id="715" r:id="rId6"/>
    <p:sldId id="721" r:id="rId7"/>
    <p:sldId id="722" r:id="rId8"/>
    <p:sldId id="720" r:id="rId9"/>
    <p:sldId id="723" r:id="rId10"/>
    <p:sldId id="734" r:id="rId11"/>
    <p:sldId id="732" r:id="rId12"/>
    <p:sldId id="733" r:id="rId13"/>
    <p:sldId id="717" r:id="rId14"/>
    <p:sldId id="724" r:id="rId15"/>
    <p:sldId id="725" r:id="rId16"/>
    <p:sldId id="739" r:id="rId17"/>
    <p:sldId id="740" r:id="rId18"/>
    <p:sldId id="741" r:id="rId19"/>
    <p:sldId id="727" r:id="rId20"/>
    <p:sldId id="728" r:id="rId21"/>
    <p:sldId id="716" r:id="rId22"/>
    <p:sldId id="719" r:id="rId23"/>
    <p:sldId id="742" r:id="rId24"/>
    <p:sldId id="729" r:id="rId25"/>
    <p:sldId id="735" r:id="rId26"/>
    <p:sldId id="736" r:id="rId27"/>
    <p:sldId id="737" r:id="rId28"/>
    <p:sldId id="743" r:id="rId29"/>
    <p:sldId id="746" r:id="rId30"/>
    <p:sldId id="747" r:id="rId31"/>
    <p:sldId id="748" r:id="rId32"/>
    <p:sldId id="745" r:id="rId33"/>
    <p:sldId id="744" r:id="rId34"/>
    <p:sldId id="285" r:id="rId35"/>
    <p:sldId id="660" r:id="rId36"/>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rtada" id="{93D4C86D-1468-4633-92C8-8C346E42F482}">
          <p14:sldIdLst>
            <p14:sldId id="286"/>
          </p14:sldIdLst>
        </p14:section>
        <p14:section name="Agenda, índice" id="{797B531A-8579-4DEC-9DEE-3836951747BD}">
          <p14:sldIdLst>
            <p14:sldId id="676"/>
          </p14:sldIdLst>
        </p14:section>
        <p14:section name="Secciones Desarrollo" id="{C085887E-8915-4B94-AC1E-EC34E0876024}">
          <p14:sldIdLst>
            <p14:sldId id="712"/>
            <p14:sldId id="718"/>
            <p14:sldId id="715"/>
            <p14:sldId id="721"/>
            <p14:sldId id="722"/>
            <p14:sldId id="720"/>
            <p14:sldId id="723"/>
            <p14:sldId id="734"/>
            <p14:sldId id="732"/>
            <p14:sldId id="733"/>
            <p14:sldId id="717"/>
            <p14:sldId id="724"/>
            <p14:sldId id="725"/>
            <p14:sldId id="739"/>
            <p14:sldId id="740"/>
            <p14:sldId id="741"/>
            <p14:sldId id="727"/>
            <p14:sldId id="728"/>
            <p14:sldId id="716"/>
            <p14:sldId id="719"/>
            <p14:sldId id="742"/>
            <p14:sldId id="729"/>
            <p14:sldId id="735"/>
            <p14:sldId id="736"/>
            <p14:sldId id="737"/>
            <p14:sldId id="743"/>
            <p14:sldId id="746"/>
            <p14:sldId id="747"/>
            <p14:sldId id="748"/>
            <p14:sldId id="745"/>
            <p14:sldId id="744"/>
          </p14:sldIdLst>
        </p14:section>
        <p14:section name="CierrePresentación. No variar" id="{18B72725-2A5B-4AA1-BB35-31579BA97277}">
          <p14:sldIdLst>
            <p14:sldId id="285"/>
            <p14:sldId id="6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63"/>
    <a:srgbClr val="FFFF00"/>
    <a:srgbClr val="B9A467"/>
    <a:srgbClr val="1A3260"/>
    <a:srgbClr val="4590B8"/>
    <a:srgbClr val="FF0000"/>
    <a:srgbClr val="969FA7"/>
    <a:srgbClr val="42955F"/>
    <a:srgbClr val="3565C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3511A-9270-42E3-A14E-C66A7DEED9E4}" v="61" dt="2025-11-20T17:47:33.40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5991" autoAdjust="0"/>
  </p:normalViewPr>
  <p:slideViewPr>
    <p:cSldViewPr snapToGrid="0">
      <p:cViewPr varScale="1">
        <p:scale>
          <a:sx n="59" d="100"/>
          <a:sy n="59" d="100"/>
        </p:scale>
        <p:origin x="1435" y="27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lvia Costa" userId="08699eeb6033f747" providerId="LiveId" clId="{007E3690-2F90-4C94-AFF9-380A7DA93559}"/>
    <pc:docChg chg="undo custSel addSld delSld modSld sldOrd modSection">
      <pc:chgData name="Sylvia Costa" userId="08699eeb6033f747" providerId="LiveId" clId="{007E3690-2F90-4C94-AFF9-380A7DA93559}" dt="2025-11-20T17:48:52.850" v="1414" actId="1076"/>
      <pc:docMkLst>
        <pc:docMk/>
      </pc:docMkLst>
      <pc:sldChg chg="modSp mod">
        <pc:chgData name="Sylvia Costa" userId="08699eeb6033f747" providerId="LiveId" clId="{007E3690-2F90-4C94-AFF9-380A7DA93559}" dt="2025-11-20T13:24:56.638" v="1265" actId="20577"/>
        <pc:sldMkLst>
          <pc:docMk/>
          <pc:sldMk cId="2967292563" sldId="676"/>
        </pc:sldMkLst>
        <pc:spChg chg="mod">
          <ac:chgData name="Sylvia Costa" userId="08699eeb6033f747" providerId="LiveId" clId="{007E3690-2F90-4C94-AFF9-380A7DA93559}" dt="2025-11-20T13:24:56.638" v="1265" actId="20577"/>
          <ac:spMkLst>
            <pc:docMk/>
            <pc:sldMk cId="2967292563" sldId="676"/>
            <ac:spMk id="2" creationId="{E37FE8D2-9B88-AF55-F5ED-E314FDC4D9FC}"/>
          </ac:spMkLst>
        </pc:spChg>
      </pc:sldChg>
      <pc:sldChg chg="modSp mod">
        <pc:chgData name="Sylvia Costa" userId="08699eeb6033f747" providerId="LiveId" clId="{007E3690-2F90-4C94-AFF9-380A7DA93559}" dt="2025-11-20T15:51:12.820" v="1360" actId="34807"/>
        <pc:sldMkLst>
          <pc:docMk/>
          <pc:sldMk cId="3738200339" sldId="715"/>
        </pc:sldMkLst>
        <pc:spChg chg="mod">
          <ac:chgData name="Sylvia Costa" userId="08699eeb6033f747" providerId="LiveId" clId="{007E3690-2F90-4C94-AFF9-380A7DA93559}" dt="2025-11-20T15:51:12.820" v="1360" actId="34807"/>
          <ac:spMkLst>
            <pc:docMk/>
            <pc:sldMk cId="3738200339" sldId="715"/>
            <ac:spMk id="5" creationId="{996AE829-890D-A243-693B-AAF85B18EA39}"/>
          </ac:spMkLst>
        </pc:spChg>
      </pc:sldChg>
      <pc:sldChg chg="modSp mod">
        <pc:chgData name="Sylvia Costa" userId="08699eeb6033f747" providerId="LiveId" clId="{007E3690-2F90-4C94-AFF9-380A7DA93559}" dt="2025-11-20T16:00:43.911" v="1364" actId="20577"/>
        <pc:sldMkLst>
          <pc:docMk/>
          <pc:sldMk cId="1937089873" sldId="717"/>
        </pc:sldMkLst>
        <pc:spChg chg="mod">
          <ac:chgData name="Sylvia Costa" userId="08699eeb6033f747" providerId="LiveId" clId="{007E3690-2F90-4C94-AFF9-380A7DA93559}" dt="2025-11-20T13:23:13.490" v="1112" actId="20577"/>
          <ac:spMkLst>
            <pc:docMk/>
            <pc:sldMk cId="1937089873" sldId="717"/>
            <ac:spMk id="4" creationId="{DF470CD3-3B89-0B5C-AD7B-E34ED89402A1}"/>
          </ac:spMkLst>
        </pc:spChg>
        <pc:spChg chg="mod">
          <ac:chgData name="Sylvia Costa" userId="08699eeb6033f747" providerId="LiveId" clId="{007E3690-2F90-4C94-AFF9-380A7DA93559}" dt="2025-11-20T16:00:43.911" v="1364" actId="20577"/>
          <ac:spMkLst>
            <pc:docMk/>
            <pc:sldMk cId="1937089873" sldId="717"/>
            <ac:spMk id="5" creationId="{09BD64C6-3E59-F4DE-76A9-27C47A540187}"/>
          </ac:spMkLst>
        </pc:spChg>
      </pc:sldChg>
      <pc:sldChg chg="modSp mod">
        <pc:chgData name="Sylvia Costa" userId="08699eeb6033f747" providerId="LiveId" clId="{007E3690-2F90-4C94-AFF9-380A7DA93559}" dt="2025-11-20T15:41:41.091" v="1324" actId="20577"/>
        <pc:sldMkLst>
          <pc:docMk/>
          <pc:sldMk cId="796201967" sldId="718"/>
        </pc:sldMkLst>
        <pc:spChg chg="mod">
          <ac:chgData name="Sylvia Costa" userId="08699eeb6033f747" providerId="LiveId" clId="{007E3690-2F90-4C94-AFF9-380A7DA93559}" dt="2025-11-20T15:41:41.091" v="1324" actId="20577"/>
          <ac:spMkLst>
            <pc:docMk/>
            <pc:sldMk cId="796201967" sldId="718"/>
            <ac:spMk id="3" creationId="{3A059141-6940-DBE5-5C37-1ED83E1AEB2B}"/>
          </ac:spMkLst>
        </pc:spChg>
        <pc:spChg chg="mod">
          <ac:chgData name="Sylvia Costa" userId="08699eeb6033f747" providerId="LiveId" clId="{007E3690-2F90-4C94-AFF9-380A7DA93559}" dt="2025-11-20T12:01:39.183" v="7" actId="113"/>
          <ac:spMkLst>
            <pc:docMk/>
            <pc:sldMk cId="796201967" sldId="718"/>
            <ac:spMk id="4" creationId="{6A4F6693-F0EB-6811-140B-A1FEDBAC536F}"/>
          </ac:spMkLst>
        </pc:spChg>
        <pc:picChg chg="mod">
          <ac:chgData name="Sylvia Costa" userId="08699eeb6033f747" providerId="LiveId" clId="{007E3690-2F90-4C94-AFF9-380A7DA93559}" dt="2025-11-20T12:01:46.419" v="10" actId="1076"/>
          <ac:picMkLst>
            <pc:docMk/>
            <pc:sldMk cId="796201967" sldId="718"/>
            <ac:picMk id="5" creationId="{C6A52B9F-5935-997B-4D59-773F5CCB965B}"/>
          </ac:picMkLst>
        </pc:picChg>
      </pc:sldChg>
      <pc:sldChg chg="delSp modSp mod">
        <pc:chgData name="Sylvia Costa" userId="08699eeb6033f747" providerId="LiveId" clId="{007E3690-2F90-4C94-AFF9-380A7DA93559}" dt="2025-11-20T13:09:45.307" v="1071" actId="1076"/>
        <pc:sldMkLst>
          <pc:docMk/>
          <pc:sldMk cId="3631647483" sldId="719"/>
        </pc:sldMkLst>
        <pc:spChg chg="mod">
          <ac:chgData name="Sylvia Costa" userId="08699eeb6033f747" providerId="LiveId" clId="{007E3690-2F90-4C94-AFF9-380A7DA93559}" dt="2025-11-20T13:09:41.049" v="1070" actId="207"/>
          <ac:spMkLst>
            <pc:docMk/>
            <pc:sldMk cId="3631647483" sldId="719"/>
            <ac:spMk id="2" creationId="{674FE581-B1BA-6485-AFD4-DB4206CF012B}"/>
          </ac:spMkLst>
        </pc:spChg>
        <pc:spChg chg="del mod">
          <ac:chgData name="Sylvia Costa" userId="08699eeb6033f747" providerId="LiveId" clId="{007E3690-2F90-4C94-AFF9-380A7DA93559}" dt="2025-11-20T13:08:59.012" v="1061" actId="478"/>
          <ac:spMkLst>
            <pc:docMk/>
            <pc:sldMk cId="3631647483" sldId="719"/>
            <ac:spMk id="4" creationId="{6EE511B3-5947-3EB6-5766-42E9B7A135D4}"/>
          </ac:spMkLst>
        </pc:spChg>
        <pc:spChg chg="del mod">
          <ac:chgData name="Sylvia Costa" userId="08699eeb6033f747" providerId="LiveId" clId="{007E3690-2F90-4C94-AFF9-380A7DA93559}" dt="2025-11-20T13:08:42.701" v="1057" actId="478"/>
          <ac:spMkLst>
            <pc:docMk/>
            <pc:sldMk cId="3631647483" sldId="719"/>
            <ac:spMk id="5" creationId="{8B9D6D20-F1CA-3E30-2755-1D59F70813FD}"/>
          </ac:spMkLst>
        </pc:spChg>
        <pc:spChg chg="del mod">
          <ac:chgData name="Sylvia Costa" userId="08699eeb6033f747" providerId="LiveId" clId="{007E3690-2F90-4C94-AFF9-380A7DA93559}" dt="2025-11-20T13:08:45.109" v="1058" actId="478"/>
          <ac:spMkLst>
            <pc:docMk/>
            <pc:sldMk cId="3631647483" sldId="719"/>
            <ac:spMk id="6" creationId="{6DFA7580-D553-C11F-990A-73595B5AB9A2}"/>
          </ac:spMkLst>
        </pc:spChg>
        <pc:grpChg chg="mod">
          <ac:chgData name="Sylvia Costa" userId="08699eeb6033f747" providerId="LiveId" clId="{007E3690-2F90-4C94-AFF9-380A7DA93559}" dt="2025-11-20T13:09:45.307" v="1071" actId="1076"/>
          <ac:grpSpMkLst>
            <pc:docMk/>
            <pc:sldMk cId="3631647483" sldId="719"/>
            <ac:grpSpMk id="7" creationId="{6C714633-1175-CF6D-9872-FE40C7659F8F}"/>
          </ac:grpSpMkLst>
        </pc:grpChg>
      </pc:sldChg>
      <pc:sldChg chg="modSp mod">
        <pc:chgData name="Sylvia Costa" userId="08699eeb6033f747" providerId="LiveId" clId="{007E3690-2F90-4C94-AFF9-380A7DA93559}" dt="2025-11-20T17:38:18.316" v="1378" actId="120"/>
        <pc:sldMkLst>
          <pc:docMk/>
          <pc:sldMk cId="3562852051" sldId="721"/>
        </pc:sldMkLst>
        <pc:spChg chg="mod">
          <ac:chgData name="Sylvia Costa" userId="08699eeb6033f747" providerId="LiveId" clId="{007E3690-2F90-4C94-AFF9-380A7DA93559}" dt="2025-11-20T12:02:08.407" v="11" actId="34807"/>
          <ac:spMkLst>
            <pc:docMk/>
            <pc:sldMk cId="3562852051" sldId="721"/>
            <ac:spMk id="4" creationId="{92DA45A6-EB9F-8543-563A-EBF9B44BCDF2}"/>
          </ac:spMkLst>
        </pc:spChg>
        <pc:spChg chg="mod">
          <ac:chgData name="Sylvia Costa" userId="08699eeb6033f747" providerId="LiveId" clId="{007E3690-2F90-4C94-AFF9-380A7DA93559}" dt="2025-11-20T17:38:18.316" v="1378" actId="120"/>
          <ac:spMkLst>
            <pc:docMk/>
            <pc:sldMk cId="3562852051" sldId="721"/>
            <ac:spMk id="5" creationId="{80A6A1EC-C73B-CD06-FFA1-959D1C67A4DC}"/>
          </ac:spMkLst>
        </pc:spChg>
      </pc:sldChg>
      <pc:sldChg chg="modSp mod">
        <pc:chgData name="Sylvia Costa" userId="08699eeb6033f747" providerId="LiveId" clId="{007E3690-2F90-4C94-AFF9-380A7DA93559}" dt="2025-11-20T17:38:43.313" v="1380" actId="20577"/>
        <pc:sldMkLst>
          <pc:docMk/>
          <pc:sldMk cId="1865082957" sldId="722"/>
        </pc:sldMkLst>
        <pc:spChg chg="mod">
          <ac:chgData name="Sylvia Costa" userId="08699eeb6033f747" providerId="LiveId" clId="{007E3690-2F90-4C94-AFF9-380A7DA93559}" dt="2025-11-20T12:03:08.705" v="16" actId="34807"/>
          <ac:spMkLst>
            <pc:docMk/>
            <pc:sldMk cId="1865082957" sldId="722"/>
            <ac:spMk id="4" creationId="{707E264D-2684-9EEC-53B4-3E932B58ECF9}"/>
          </ac:spMkLst>
        </pc:spChg>
        <pc:graphicFrameChg chg="mod modGraphic">
          <ac:chgData name="Sylvia Costa" userId="08699eeb6033f747" providerId="LiveId" clId="{007E3690-2F90-4C94-AFF9-380A7DA93559}" dt="2025-11-20T17:38:43.313" v="1380" actId="20577"/>
          <ac:graphicFrameMkLst>
            <pc:docMk/>
            <pc:sldMk cId="1865082957" sldId="722"/>
            <ac:graphicFrameMk id="5" creationId="{36117F4E-913B-187A-B584-A85B3CE7715A}"/>
          </ac:graphicFrameMkLst>
        </pc:graphicFrameChg>
        <pc:picChg chg="mod">
          <ac:chgData name="Sylvia Costa" userId="08699eeb6033f747" providerId="LiveId" clId="{007E3690-2F90-4C94-AFF9-380A7DA93559}" dt="2025-11-20T12:02:43.769" v="15" actId="1076"/>
          <ac:picMkLst>
            <pc:docMk/>
            <pc:sldMk cId="1865082957" sldId="722"/>
            <ac:picMk id="6" creationId="{1D67B4DA-4CEE-18C1-2821-B7F8A044D763}"/>
          </ac:picMkLst>
        </pc:picChg>
      </pc:sldChg>
      <pc:sldChg chg="addSp delSp modSp mod">
        <pc:chgData name="Sylvia Costa" userId="08699eeb6033f747" providerId="LiveId" clId="{007E3690-2F90-4C94-AFF9-380A7DA93559}" dt="2025-11-20T12:10:25.734" v="466" actId="1076"/>
        <pc:sldMkLst>
          <pc:docMk/>
          <pc:sldMk cId="1221945510" sldId="723"/>
        </pc:sldMkLst>
        <pc:spChg chg="add del mod">
          <ac:chgData name="Sylvia Costa" userId="08699eeb6033f747" providerId="LiveId" clId="{007E3690-2F90-4C94-AFF9-380A7DA93559}" dt="2025-11-20T12:09:11.533" v="448" actId="478"/>
          <ac:spMkLst>
            <pc:docMk/>
            <pc:sldMk cId="1221945510" sldId="723"/>
            <ac:spMk id="2" creationId="{CDD53B5B-C85B-D66E-C828-0F7055C8F3CD}"/>
          </ac:spMkLst>
        </pc:spChg>
        <pc:spChg chg="add del mod">
          <ac:chgData name="Sylvia Costa" userId="08699eeb6033f747" providerId="LiveId" clId="{007E3690-2F90-4C94-AFF9-380A7DA93559}" dt="2025-11-20T12:10:25.734" v="466" actId="1076"/>
          <ac:spMkLst>
            <pc:docMk/>
            <pc:sldMk cId="1221945510" sldId="723"/>
            <ac:spMk id="3" creationId="{5ADB41C3-E615-108C-38BF-CC2FA0D419B2}"/>
          </ac:spMkLst>
        </pc:spChg>
        <pc:spChg chg="add del mod">
          <ac:chgData name="Sylvia Costa" userId="08699eeb6033f747" providerId="LiveId" clId="{007E3690-2F90-4C94-AFF9-380A7DA93559}" dt="2025-11-20T12:10:25.734" v="466" actId="1076"/>
          <ac:spMkLst>
            <pc:docMk/>
            <pc:sldMk cId="1221945510" sldId="723"/>
            <ac:spMk id="4" creationId="{AF90EB9C-D430-C974-DE98-6F9B912C8EFE}"/>
          </ac:spMkLst>
        </pc:spChg>
        <pc:spChg chg="add del mod">
          <ac:chgData name="Sylvia Costa" userId="08699eeb6033f747" providerId="LiveId" clId="{007E3690-2F90-4C94-AFF9-380A7DA93559}" dt="2025-11-20T12:10:25.734" v="466" actId="1076"/>
          <ac:spMkLst>
            <pc:docMk/>
            <pc:sldMk cId="1221945510" sldId="723"/>
            <ac:spMk id="5" creationId="{8581CB1A-E05E-62D3-D0F0-91F61370165D}"/>
          </ac:spMkLst>
        </pc:spChg>
        <pc:spChg chg="mod">
          <ac:chgData name="Sylvia Costa" userId="08699eeb6033f747" providerId="LiveId" clId="{007E3690-2F90-4C94-AFF9-380A7DA93559}" dt="2025-11-20T12:10:18.588" v="465" actId="123"/>
          <ac:spMkLst>
            <pc:docMk/>
            <pc:sldMk cId="1221945510" sldId="723"/>
            <ac:spMk id="7" creationId="{09AF1F68-49E1-5F3E-193C-6A8811F18BDC}"/>
          </ac:spMkLst>
        </pc:spChg>
        <pc:picChg chg="mod">
          <ac:chgData name="Sylvia Costa" userId="08699eeb6033f747" providerId="LiveId" clId="{007E3690-2F90-4C94-AFF9-380A7DA93559}" dt="2025-11-20T12:09:32.422" v="454" actId="1076"/>
          <ac:picMkLst>
            <pc:docMk/>
            <pc:sldMk cId="1221945510" sldId="723"/>
            <ac:picMk id="6" creationId="{D147798F-BA11-4A2B-A69C-B4CFD09B305E}"/>
          </ac:picMkLst>
        </pc:picChg>
        <pc:picChg chg="mod">
          <ac:chgData name="Sylvia Costa" userId="08699eeb6033f747" providerId="LiveId" clId="{007E3690-2F90-4C94-AFF9-380A7DA93559}" dt="2025-11-20T12:09:30.313" v="453" actId="14100"/>
          <ac:picMkLst>
            <pc:docMk/>
            <pc:sldMk cId="1221945510" sldId="723"/>
            <ac:picMk id="8" creationId="{6DD18089-76AA-0984-3388-5094B5C996FA}"/>
          </ac:picMkLst>
        </pc:picChg>
      </pc:sldChg>
      <pc:sldChg chg="delSp modSp mod">
        <pc:chgData name="Sylvia Costa" userId="08699eeb6033f747" providerId="LiveId" clId="{007E3690-2F90-4C94-AFF9-380A7DA93559}" dt="2025-11-20T13:05:38.481" v="827" actId="20577"/>
        <pc:sldMkLst>
          <pc:docMk/>
          <pc:sldMk cId="2044566362" sldId="724"/>
        </pc:sldMkLst>
        <pc:spChg chg="mod">
          <ac:chgData name="Sylvia Costa" userId="08699eeb6033f747" providerId="LiveId" clId="{007E3690-2F90-4C94-AFF9-380A7DA93559}" dt="2025-11-20T13:05:38.481" v="827" actId="20577"/>
          <ac:spMkLst>
            <pc:docMk/>
            <pc:sldMk cId="2044566362" sldId="724"/>
            <ac:spMk id="2" creationId="{C224758D-BE64-72FF-5DD1-5F7E242E1AD2}"/>
          </ac:spMkLst>
        </pc:spChg>
        <pc:spChg chg="del">
          <ac:chgData name="Sylvia Costa" userId="08699eeb6033f747" providerId="LiveId" clId="{007E3690-2F90-4C94-AFF9-380A7DA93559}" dt="2025-11-20T12:10:49.053" v="468" actId="478"/>
          <ac:spMkLst>
            <pc:docMk/>
            <pc:sldMk cId="2044566362" sldId="724"/>
            <ac:spMk id="4" creationId="{3C3E0F66-9D30-D4C5-E359-0D93F00CA6AF}"/>
          </ac:spMkLst>
        </pc:spChg>
        <pc:picChg chg="mod">
          <ac:chgData name="Sylvia Costa" userId="08699eeb6033f747" providerId="LiveId" clId="{007E3690-2F90-4C94-AFF9-380A7DA93559}" dt="2025-11-20T12:10:58.808" v="472" actId="1076"/>
          <ac:picMkLst>
            <pc:docMk/>
            <pc:sldMk cId="2044566362" sldId="724"/>
            <ac:picMk id="3" creationId="{599F0956-58F1-E310-BC4E-A522C346ACF5}"/>
          </ac:picMkLst>
        </pc:picChg>
      </pc:sldChg>
      <pc:sldChg chg="addSp delSp modSp mod">
        <pc:chgData name="Sylvia Costa" userId="08699eeb6033f747" providerId="LiveId" clId="{007E3690-2F90-4C94-AFF9-380A7DA93559}" dt="2025-11-20T12:19:13.490" v="502" actId="478"/>
        <pc:sldMkLst>
          <pc:docMk/>
          <pc:sldMk cId="3363708197" sldId="725"/>
        </pc:sldMkLst>
        <pc:spChg chg="del">
          <ac:chgData name="Sylvia Costa" userId="08699eeb6033f747" providerId="LiveId" clId="{007E3690-2F90-4C94-AFF9-380A7DA93559}" dt="2025-11-20T12:19:13.490" v="502" actId="478"/>
          <ac:spMkLst>
            <pc:docMk/>
            <pc:sldMk cId="3363708197" sldId="725"/>
            <ac:spMk id="2" creationId="{965D632F-6977-57EE-07C3-9266E6EC9512}"/>
          </ac:spMkLst>
        </pc:spChg>
        <pc:spChg chg="del">
          <ac:chgData name="Sylvia Costa" userId="08699eeb6033f747" providerId="LiveId" clId="{007E3690-2F90-4C94-AFF9-380A7DA93559}" dt="2025-11-20T12:19:04.714" v="498" actId="478"/>
          <ac:spMkLst>
            <pc:docMk/>
            <pc:sldMk cId="3363708197" sldId="725"/>
            <ac:spMk id="3" creationId="{75FFD07D-12D9-1765-1D9D-E0811D60A1DC}"/>
          </ac:spMkLst>
        </pc:spChg>
        <pc:spChg chg="del mod">
          <ac:chgData name="Sylvia Costa" userId="08699eeb6033f747" providerId="LiveId" clId="{007E3690-2F90-4C94-AFF9-380A7DA93559}" dt="2025-11-20T12:19:06.956" v="499" actId="478"/>
          <ac:spMkLst>
            <pc:docMk/>
            <pc:sldMk cId="3363708197" sldId="725"/>
            <ac:spMk id="4" creationId="{BF8E0FBD-7A22-42DA-2A37-F0D05CC2A705}"/>
          </ac:spMkLst>
        </pc:spChg>
        <pc:picChg chg="mod">
          <ac:chgData name="Sylvia Costa" userId="08699eeb6033f747" providerId="LiveId" clId="{007E3690-2F90-4C94-AFF9-380A7DA93559}" dt="2025-11-20T12:19:10.962" v="501" actId="1076"/>
          <ac:picMkLst>
            <pc:docMk/>
            <pc:sldMk cId="3363708197" sldId="725"/>
            <ac:picMk id="5" creationId="{88621EA8-2ECF-4EBE-9C23-C3FD6164680D}"/>
          </ac:picMkLst>
        </pc:picChg>
        <pc:picChg chg="add mod">
          <ac:chgData name="Sylvia Costa" userId="08699eeb6033f747" providerId="LiveId" clId="{007E3690-2F90-4C94-AFF9-380A7DA93559}" dt="2025-11-20T12:19:08.805" v="500" actId="1076"/>
          <ac:picMkLst>
            <pc:docMk/>
            <pc:sldMk cId="3363708197" sldId="725"/>
            <ac:picMk id="7" creationId="{B208FA22-8EFF-662C-D381-FFCF0343893D}"/>
          </ac:picMkLst>
        </pc:picChg>
      </pc:sldChg>
      <pc:sldChg chg="del">
        <pc:chgData name="Sylvia Costa" userId="08699eeb6033f747" providerId="LiveId" clId="{007E3690-2F90-4C94-AFF9-380A7DA93559}" dt="2025-11-20T12:36:59.724" v="624" actId="2696"/>
        <pc:sldMkLst>
          <pc:docMk/>
          <pc:sldMk cId="1821399427" sldId="726"/>
        </pc:sldMkLst>
      </pc:sldChg>
      <pc:sldChg chg="addSp modSp mod">
        <pc:chgData name="Sylvia Costa" userId="08699eeb6033f747" providerId="LiveId" clId="{007E3690-2F90-4C94-AFF9-380A7DA93559}" dt="2025-11-20T12:58:07.893" v="710" actId="1076"/>
        <pc:sldMkLst>
          <pc:docMk/>
          <pc:sldMk cId="3114536664" sldId="727"/>
        </pc:sldMkLst>
        <pc:spChg chg="mod">
          <ac:chgData name="Sylvia Costa" userId="08699eeb6033f747" providerId="LiveId" clId="{007E3690-2F90-4C94-AFF9-380A7DA93559}" dt="2025-11-20T12:58:04.505" v="709" actId="5793"/>
          <ac:spMkLst>
            <pc:docMk/>
            <pc:sldMk cId="3114536664" sldId="727"/>
            <ac:spMk id="2" creationId="{492450EB-EF26-F9D5-8669-3B284863F128}"/>
          </ac:spMkLst>
        </pc:spChg>
        <pc:spChg chg="add mod">
          <ac:chgData name="Sylvia Costa" userId="08699eeb6033f747" providerId="LiveId" clId="{007E3690-2F90-4C94-AFF9-380A7DA93559}" dt="2025-11-20T12:58:07.893" v="710" actId="1076"/>
          <ac:spMkLst>
            <pc:docMk/>
            <pc:sldMk cId="3114536664" sldId="727"/>
            <ac:spMk id="3" creationId="{7792C1A2-C71D-8A38-35B8-4C15AF33EE11}"/>
          </ac:spMkLst>
        </pc:spChg>
        <pc:picChg chg="add mod">
          <ac:chgData name="Sylvia Costa" userId="08699eeb6033f747" providerId="LiveId" clId="{007E3690-2F90-4C94-AFF9-380A7DA93559}" dt="2025-11-20T12:57:30.282" v="702" actId="1076"/>
          <ac:picMkLst>
            <pc:docMk/>
            <pc:sldMk cId="3114536664" sldId="727"/>
            <ac:picMk id="2050" creationId="{59A70161-F005-CCA5-DFB6-F32C13ACB5B4}"/>
          </ac:picMkLst>
        </pc:picChg>
      </pc:sldChg>
      <pc:sldChg chg="modSp mod">
        <pc:chgData name="Sylvia Costa" userId="08699eeb6033f747" providerId="LiveId" clId="{007E3690-2F90-4C94-AFF9-380A7DA93559}" dt="2025-11-20T12:38:32.689" v="630" actId="34807"/>
        <pc:sldMkLst>
          <pc:docMk/>
          <pc:sldMk cId="719447882" sldId="728"/>
        </pc:sldMkLst>
        <pc:spChg chg="mod">
          <ac:chgData name="Sylvia Costa" userId="08699eeb6033f747" providerId="LiveId" clId="{007E3690-2F90-4C94-AFF9-380A7DA93559}" dt="2025-11-20T12:38:32.689" v="630" actId="34807"/>
          <ac:spMkLst>
            <pc:docMk/>
            <pc:sldMk cId="719447882" sldId="728"/>
            <ac:spMk id="2" creationId="{5313BE2A-D43A-0EFB-5737-4DFAD2CA395D}"/>
          </ac:spMkLst>
        </pc:spChg>
      </pc:sldChg>
      <pc:sldChg chg="modSp mod">
        <pc:chgData name="Sylvia Costa" userId="08699eeb6033f747" providerId="LiveId" clId="{007E3690-2F90-4C94-AFF9-380A7DA93559}" dt="2025-11-20T16:14:29.537" v="1373" actId="207"/>
        <pc:sldMkLst>
          <pc:docMk/>
          <pc:sldMk cId="2567404790" sldId="729"/>
        </pc:sldMkLst>
        <pc:spChg chg="mod">
          <ac:chgData name="Sylvia Costa" userId="08699eeb6033f747" providerId="LiveId" clId="{007E3690-2F90-4C94-AFF9-380A7DA93559}" dt="2025-11-20T16:14:29.537" v="1373" actId="207"/>
          <ac:spMkLst>
            <pc:docMk/>
            <pc:sldMk cId="2567404790" sldId="729"/>
            <ac:spMk id="2" creationId="{8FAC535B-694E-54A5-2734-5608D1239E95}"/>
          </ac:spMkLst>
        </pc:spChg>
        <pc:picChg chg="mod">
          <ac:chgData name="Sylvia Costa" userId="08699eeb6033f747" providerId="LiveId" clId="{007E3690-2F90-4C94-AFF9-380A7DA93559}" dt="2025-11-20T12:59:26.513" v="715" actId="1076"/>
          <ac:picMkLst>
            <pc:docMk/>
            <pc:sldMk cId="2567404790" sldId="729"/>
            <ac:picMk id="4" creationId="{8CA61BD3-DAC8-94E2-86FF-E45D17A93BB8}"/>
          </ac:picMkLst>
        </pc:picChg>
      </pc:sldChg>
      <pc:sldChg chg="delSp del mod">
        <pc:chgData name="Sylvia Costa" userId="08699eeb6033f747" providerId="LiveId" clId="{007E3690-2F90-4C94-AFF9-380A7DA93559}" dt="2025-11-20T12:41:05.270" v="644" actId="2696"/>
        <pc:sldMkLst>
          <pc:docMk/>
          <pc:sldMk cId="1306412607" sldId="730"/>
        </pc:sldMkLst>
        <pc:spChg chg="del">
          <ac:chgData name="Sylvia Costa" userId="08699eeb6033f747" providerId="LiveId" clId="{007E3690-2F90-4C94-AFF9-380A7DA93559}" dt="2025-11-20T12:40:23.231" v="631" actId="478"/>
          <ac:spMkLst>
            <pc:docMk/>
            <pc:sldMk cId="1306412607" sldId="730"/>
            <ac:spMk id="2" creationId="{7CFD7D71-40E5-69FE-C096-39811D015E7A}"/>
          </ac:spMkLst>
        </pc:spChg>
      </pc:sldChg>
      <pc:sldChg chg="delSp del mod">
        <pc:chgData name="Sylvia Costa" userId="08699eeb6033f747" providerId="LiveId" clId="{007E3690-2F90-4C94-AFF9-380A7DA93559}" dt="2025-11-20T13:01:16.071" v="730" actId="2696"/>
        <pc:sldMkLst>
          <pc:docMk/>
          <pc:sldMk cId="33778066" sldId="731"/>
        </pc:sldMkLst>
        <pc:spChg chg="del">
          <ac:chgData name="Sylvia Costa" userId="08699eeb6033f747" providerId="LiveId" clId="{007E3690-2F90-4C94-AFF9-380A7DA93559}" dt="2025-11-20T13:01:10.904" v="729" actId="478"/>
          <ac:spMkLst>
            <pc:docMk/>
            <pc:sldMk cId="33778066" sldId="731"/>
            <ac:spMk id="2" creationId="{AF15C686-FA64-5D29-10C9-3DCC2342834D}"/>
          </ac:spMkLst>
        </pc:spChg>
      </pc:sldChg>
      <pc:sldChg chg="modSp mod">
        <pc:chgData name="Sylvia Costa" userId="08699eeb6033f747" providerId="LiveId" clId="{007E3690-2F90-4C94-AFF9-380A7DA93559}" dt="2025-11-20T17:39:42.494" v="1382" actId="732"/>
        <pc:sldMkLst>
          <pc:docMk/>
          <pc:sldMk cId="878119098" sldId="734"/>
        </pc:sldMkLst>
        <pc:picChg chg="mod modCrop">
          <ac:chgData name="Sylvia Costa" userId="08699eeb6033f747" providerId="LiveId" clId="{007E3690-2F90-4C94-AFF9-380A7DA93559}" dt="2025-11-20T17:39:42.494" v="1382" actId="732"/>
          <ac:picMkLst>
            <pc:docMk/>
            <pc:sldMk cId="878119098" sldId="734"/>
            <ac:picMk id="2" creationId="{BDAAB887-59A5-65B6-2310-DB283F820E1F}"/>
          </ac:picMkLst>
        </pc:picChg>
      </pc:sldChg>
      <pc:sldChg chg="modSp mod">
        <pc:chgData name="Sylvia Costa" userId="08699eeb6033f747" providerId="LiveId" clId="{007E3690-2F90-4C94-AFF9-380A7DA93559}" dt="2025-11-20T13:05:05.278" v="826" actId="20577"/>
        <pc:sldMkLst>
          <pc:docMk/>
          <pc:sldMk cId="3553058059" sldId="735"/>
        </pc:sldMkLst>
        <pc:spChg chg="mod">
          <ac:chgData name="Sylvia Costa" userId="08699eeb6033f747" providerId="LiveId" clId="{007E3690-2F90-4C94-AFF9-380A7DA93559}" dt="2025-11-20T13:05:05.278" v="826" actId="20577"/>
          <ac:spMkLst>
            <pc:docMk/>
            <pc:sldMk cId="3553058059" sldId="735"/>
            <ac:spMk id="2" creationId="{C1EE91DD-D278-55D5-AA99-FCFFB3F1859F}"/>
          </ac:spMkLst>
        </pc:spChg>
      </pc:sldChg>
      <pc:sldChg chg="delSp modSp mod">
        <pc:chgData name="Sylvia Costa" userId="08699eeb6033f747" providerId="LiveId" clId="{007E3690-2F90-4C94-AFF9-380A7DA93559}" dt="2025-11-20T13:02:33.061" v="745" actId="20577"/>
        <pc:sldMkLst>
          <pc:docMk/>
          <pc:sldMk cId="2563121250" sldId="736"/>
        </pc:sldMkLst>
        <pc:spChg chg="del">
          <ac:chgData name="Sylvia Costa" userId="08699eeb6033f747" providerId="LiveId" clId="{007E3690-2F90-4C94-AFF9-380A7DA93559}" dt="2025-11-20T13:01:23.537" v="731" actId="478"/>
          <ac:spMkLst>
            <pc:docMk/>
            <pc:sldMk cId="2563121250" sldId="736"/>
            <ac:spMk id="2" creationId="{E9214536-8568-1A99-53B8-AF6C942D862C}"/>
          </ac:spMkLst>
        </pc:spChg>
        <pc:spChg chg="mod">
          <ac:chgData name="Sylvia Costa" userId="08699eeb6033f747" providerId="LiveId" clId="{007E3690-2F90-4C94-AFF9-380A7DA93559}" dt="2025-11-20T13:02:33.061" v="745" actId="20577"/>
          <ac:spMkLst>
            <pc:docMk/>
            <pc:sldMk cId="2563121250" sldId="736"/>
            <ac:spMk id="3" creationId="{5C62AA5C-4143-EC54-431F-F39015953319}"/>
          </ac:spMkLst>
        </pc:spChg>
      </pc:sldChg>
      <pc:sldChg chg="delSp modSp mod">
        <pc:chgData name="Sylvia Costa" userId="08699eeb6033f747" providerId="LiveId" clId="{007E3690-2F90-4C94-AFF9-380A7DA93559}" dt="2025-11-20T13:04:01.518" v="776" actId="14100"/>
        <pc:sldMkLst>
          <pc:docMk/>
          <pc:sldMk cId="530769656" sldId="737"/>
        </pc:sldMkLst>
        <pc:spChg chg="mod">
          <ac:chgData name="Sylvia Costa" userId="08699eeb6033f747" providerId="LiveId" clId="{007E3690-2F90-4C94-AFF9-380A7DA93559}" dt="2025-11-20T13:04:01.518" v="776" actId="14100"/>
          <ac:spMkLst>
            <pc:docMk/>
            <pc:sldMk cId="530769656" sldId="737"/>
            <ac:spMk id="2" creationId="{DEF9383A-D197-E5E4-706B-7534C10C291F}"/>
          </ac:spMkLst>
        </pc:spChg>
        <pc:spChg chg="del">
          <ac:chgData name="Sylvia Costa" userId="08699eeb6033f747" providerId="LiveId" clId="{007E3690-2F90-4C94-AFF9-380A7DA93559}" dt="2025-11-20T13:03:04.245" v="766" actId="478"/>
          <ac:spMkLst>
            <pc:docMk/>
            <pc:sldMk cId="530769656" sldId="737"/>
            <ac:spMk id="3" creationId="{7D482B0E-8FBC-F703-50CE-201F15EF28A5}"/>
          </ac:spMkLst>
        </pc:spChg>
        <pc:picChg chg="mod">
          <ac:chgData name="Sylvia Costa" userId="08699eeb6033f747" providerId="LiveId" clId="{007E3690-2F90-4C94-AFF9-380A7DA93559}" dt="2025-11-20T13:03:57.349" v="775" actId="1076"/>
          <ac:picMkLst>
            <pc:docMk/>
            <pc:sldMk cId="530769656" sldId="737"/>
            <ac:picMk id="4" creationId="{EADD3C28-56C8-3509-FF15-D2DD1768E2E0}"/>
          </ac:picMkLst>
        </pc:picChg>
        <pc:picChg chg="mod">
          <ac:chgData name="Sylvia Costa" userId="08699eeb6033f747" providerId="LiveId" clId="{007E3690-2F90-4C94-AFF9-380A7DA93559}" dt="2025-11-20T13:03:07.304" v="767" actId="1076"/>
          <ac:picMkLst>
            <pc:docMk/>
            <pc:sldMk cId="530769656" sldId="737"/>
            <ac:picMk id="5" creationId="{1ACCD9D2-A094-6611-BC82-8D0D5E739624}"/>
          </ac:picMkLst>
        </pc:picChg>
      </pc:sldChg>
      <pc:sldChg chg="delSp modSp del mod">
        <pc:chgData name="Sylvia Costa" userId="08699eeb6033f747" providerId="LiveId" clId="{007E3690-2F90-4C94-AFF9-380A7DA93559}" dt="2025-11-20T13:15:47.810" v="1072" actId="2696"/>
        <pc:sldMkLst>
          <pc:docMk/>
          <pc:sldMk cId="3043982048" sldId="738"/>
        </pc:sldMkLst>
        <pc:spChg chg="del">
          <ac:chgData name="Sylvia Costa" userId="08699eeb6033f747" providerId="LiveId" clId="{007E3690-2F90-4C94-AFF9-380A7DA93559}" dt="2025-11-20T13:04:19.860" v="777" actId="478"/>
          <ac:spMkLst>
            <pc:docMk/>
            <pc:sldMk cId="3043982048" sldId="738"/>
            <ac:spMk id="2" creationId="{0312EF58-9BB1-F9AF-271E-EE74C521B79D}"/>
          </ac:spMkLst>
        </pc:spChg>
        <pc:spChg chg="mod">
          <ac:chgData name="Sylvia Costa" userId="08699eeb6033f747" providerId="LiveId" clId="{007E3690-2F90-4C94-AFF9-380A7DA93559}" dt="2025-11-20T13:04:27.755" v="779" actId="27636"/>
          <ac:spMkLst>
            <pc:docMk/>
            <pc:sldMk cId="3043982048" sldId="738"/>
            <ac:spMk id="3" creationId="{D3494375-7189-6890-509C-1763069CE056}"/>
          </ac:spMkLst>
        </pc:spChg>
      </pc:sldChg>
      <pc:sldChg chg="addSp delSp modSp new mod">
        <pc:chgData name="Sylvia Costa" userId="08699eeb6033f747" providerId="LiveId" clId="{007E3690-2F90-4C94-AFF9-380A7DA93559}" dt="2025-11-20T12:30:12.448" v="607"/>
        <pc:sldMkLst>
          <pc:docMk/>
          <pc:sldMk cId="3768098006" sldId="739"/>
        </pc:sldMkLst>
        <pc:spChg chg="add del mod">
          <ac:chgData name="Sylvia Costa" userId="08699eeb6033f747" providerId="LiveId" clId="{007E3690-2F90-4C94-AFF9-380A7DA93559}" dt="2025-11-20T12:29:53.534" v="600" actId="478"/>
          <ac:spMkLst>
            <pc:docMk/>
            <pc:sldMk cId="3768098006" sldId="739"/>
            <ac:spMk id="4" creationId="{78A149C9-F867-7715-5F60-40292EDB8AA2}"/>
          </ac:spMkLst>
        </pc:spChg>
        <pc:spChg chg="add del mod">
          <ac:chgData name="Sylvia Costa" userId="08699eeb6033f747" providerId="LiveId" clId="{007E3690-2F90-4C94-AFF9-380A7DA93559}" dt="2025-11-20T12:30:06.441" v="605" actId="478"/>
          <ac:spMkLst>
            <pc:docMk/>
            <pc:sldMk cId="3768098006" sldId="739"/>
            <ac:spMk id="5" creationId="{070A1B02-2A64-57F2-1FA7-FD806B815CD4}"/>
          </ac:spMkLst>
        </pc:spChg>
        <pc:spChg chg="add del mod">
          <ac:chgData name="Sylvia Costa" userId="08699eeb6033f747" providerId="LiveId" clId="{007E3690-2F90-4C94-AFF9-380A7DA93559}" dt="2025-11-20T12:30:00.814" v="603" actId="478"/>
          <ac:spMkLst>
            <pc:docMk/>
            <pc:sldMk cId="3768098006" sldId="739"/>
            <ac:spMk id="6" creationId="{F59AD9C7-F107-8871-709F-19C7D5A08654}"/>
          </ac:spMkLst>
        </pc:spChg>
        <pc:picChg chg="add mod">
          <ac:chgData name="Sylvia Costa" userId="08699eeb6033f747" providerId="LiveId" clId="{007E3690-2F90-4C94-AFF9-380A7DA93559}" dt="2025-11-20T12:23:57.080" v="534" actId="1076"/>
          <ac:picMkLst>
            <pc:docMk/>
            <pc:sldMk cId="3768098006" sldId="739"/>
            <ac:picMk id="3" creationId="{58063458-A6A2-4909-1B8C-ACDA0FEF3EFF}"/>
          </ac:picMkLst>
        </pc:picChg>
        <pc:inkChg chg="add del">
          <ac:chgData name="Sylvia Costa" userId="08699eeb6033f747" providerId="LiveId" clId="{007E3690-2F90-4C94-AFF9-380A7DA93559}" dt="2025-11-20T12:30:05.032" v="604" actId="478"/>
          <ac:inkMkLst>
            <pc:docMk/>
            <pc:sldMk cId="3768098006" sldId="739"/>
            <ac:inkMk id="7" creationId="{24CC8BFC-E02A-132C-1E82-8E87813C9109}"/>
          </ac:inkMkLst>
        </pc:inkChg>
        <pc:inkChg chg="add">
          <ac:chgData name="Sylvia Costa" userId="08699eeb6033f747" providerId="LiveId" clId="{007E3690-2F90-4C94-AFF9-380A7DA93559}" dt="2025-11-20T12:29:23.120" v="588" actId="9405"/>
          <ac:inkMkLst>
            <pc:docMk/>
            <pc:sldMk cId="3768098006" sldId="739"/>
            <ac:inkMk id="8" creationId="{A32F11CF-28F7-ADDF-E34D-D08375D127BB}"/>
          </ac:inkMkLst>
        </pc:inkChg>
        <pc:inkChg chg="add del">
          <ac:chgData name="Sylvia Costa" userId="08699eeb6033f747" providerId="LiveId" clId="{007E3690-2F90-4C94-AFF9-380A7DA93559}" dt="2025-11-20T12:29:30.116" v="590"/>
          <ac:inkMkLst>
            <pc:docMk/>
            <pc:sldMk cId="3768098006" sldId="739"/>
            <ac:inkMk id="9" creationId="{72A46568-D29B-1BC9-1018-927F1E9AC317}"/>
          </ac:inkMkLst>
        </pc:inkChg>
        <pc:inkChg chg="add del mod">
          <ac:chgData name="Sylvia Costa" userId="08699eeb6033f747" providerId="LiveId" clId="{007E3690-2F90-4C94-AFF9-380A7DA93559}" dt="2025-11-20T12:29:57.556" v="602" actId="478"/>
          <ac:inkMkLst>
            <pc:docMk/>
            <pc:sldMk cId="3768098006" sldId="739"/>
            <ac:inkMk id="10" creationId="{96222042-1F9D-3FC8-5929-1B1B7D883C0B}"/>
          </ac:inkMkLst>
        </pc:inkChg>
        <pc:inkChg chg="add">
          <ac:chgData name="Sylvia Costa" userId="08699eeb6033f747" providerId="LiveId" clId="{007E3690-2F90-4C94-AFF9-380A7DA93559}" dt="2025-11-20T12:29:34.674" v="592" actId="9405"/>
          <ac:inkMkLst>
            <pc:docMk/>
            <pc:sldMk cId="3768098006" sldId="739"/>
            <ac:inkMk id="11" creationId="{6EDEEF12-9CD2-19D6-827E-CF6E6AB7AEF6}"/>
          </ac:inkMkLst>
        </pc:inkChg>
        <pc:inkChg chg="add">
          <ac:chgData name="Sylvia Costa" userId="08699eeb6033f747" providerId="LiveId" clId="{007E3690-2F90-4C94-AFF9-380A7DA93559}" dt="2025-11-20T12:29:35.813" v="593" actId="9405"/>
          <ac:inkMkLst>
            <pc:docMk/>
            <pc:sldMk cId="3768098006" sldId="739"/>
            <ac:inkMk id="12" creationId="{26F1250F-E9DE-4625-871A-E734CCEAAA80}"/>
          </ac:inkMkLst>
        </pc:inkChg>
        <pc:inkChg chg="add del">
          <ac:chgData name="Sylvia Costa" userId="08699eeb6033f747" providerId="LiveId" clId="{007E3690-2F90-4C94-AFF9-380A7DA93559}" dt="2025-11-20T12:29:43.029" v="599" actId="9405"/>
          <ac:inkMkLst>
            <pc:docMk/>
            <pc:sldMk cId="3768098006" sldId="739"/>
            <ac:inkMk id="13" creationId="{CF58B0A2-414E-740B-9689-1733D74AC038}"/>
          </ac:inkMkLst>
        </pc:inkChg>
        <pc:inkChg chg="add del">
          <ac:chgData name="Sylvia Costa" userId="08699eeb6033f747" providerId="LiveId" clId="{007E3690-2F90-4C94-AFF9-380A7DA93559}" dt="2025-11-20T12:29:42.540" v="598" actId="9405"/>
          <ac:inkMkLst>
            <pc:docMk/>
            <pc:sldMk cId="3768098006" sldId="739"/>
            <ac:inkMk id="14" creationId="{6E4DE4A1-C6A1-DD0F-E762-810C1C1DFD24}"/>
          </ac:inkMkLst>
        </pc:inkChg>
        <pc:inkChg chg="add del">
          <ac:chgData name="Sylvia Costa" userId="08699eeb6033f747" providerId="LiveId" clId="{007E3690-2F90-4C94-AFF9-380A7DA93559}" dt="2025-11-20T12:29:41.990" v="597" actId="9405"/>
          <ac:inkMkLst>
            <pc:docMk/>
            <pc:sldMk cId="3768098006" sldId="739"/>
            <ac:inkMk id="15" creationId="{111AA400-539C-9727-620F-F5D1FA070903}"/>
          </ac:inkMkLst>
        </pc:inkChg>
        <pc:inkChg chg="add del">
          <ac:chgData name="Sylvia Costa" userId="08699eeb6033f747" providerId="LiveId" clId="{007E3690-2F90-4C94-AFF9-380A7DA93559}" dt="2025-11-20T12:30:12.448" v="607"/>
          <ac:inkMkLst>
            <pc:docMk/>
            <pc:sldMk cId="3768098006" sldId="739"/>
            <ac:inkMk id="16" creationId="{F0A1CDEE-C5DB-6114-9739-F75E63CE64BB}"/>
          </ac:inkMkLst>
        </pc:inkChg>
        <pc:inkChg chg="add">
          <ac:chgData name="Sylvia Costa" userId="08699eeb6033f747" providerId="LiveId" clId="{007E3690-2F90-4C94-AFF9-380A7DA93559}" dt="2025-11-20T12:30:12.448" v="607"/>
          <ac:inkMkLst>
            <pc:docMk/>
            <pc:sldMk cId="3768098006" sldId="739"/>
            <ac:inkMk id="17" creationId="{FA1EAF4B-74C1-107B-C581-FF55C654051C}"/>
          </ac:inkMkLst>
        </pc:inkChg>
      </pc:sldChg>
      <pc:sldChg chg="addSp delSp modSp new mod">
        <pc:chgData name="Sylvia Costa" userId="08699eeb6033f747" providerId="LiveId" clId="{007E3690-2F90-4C94-AFF9-380A7DA93559}" dt="2025-11-20T12:40:58.844" v="643" actId="1076"/>
        <pc:sldMkLst>
          <pc:docMk/>
          <pc:sldMk cId="3591822752" sldId="740"/>
        </pc:sldMkLst>
        <pc:spChg chg="add del mod">
          <ac:chgData name="Sylvia Costa" userId="08699eeb6033f747" providerId="LiveId" clId="{007E3690-2F90-4C94-AFF9-380A7DA93559}" dt="2025-11-20T12:28:44.071" v="579" actId="478"/>
          <ac:spMkLst>
            <pc:docMk/>
            <pc:sldMk cId="3591822752" sldId="740"/>
            <ac:spMk id="4" creationId="{EDEED49B-EA0E-95E3-355E-068067C0BCFC}"/>
          </ac:spMkLst>
        </pc:spChg>
        <pc:spChg chg="add del mod">
          <ac:chgData name="Sylvia Costa" userId="08699eeb6033f747" providerId="LiveId" clId="{007E3690-2F90-4C94-AFF9-380A7DA93559}" dt="2025-11-20T12:29:09.217" v="585" actId="478"/>
          <ac:spMkLst>
            <pc:docMk/>
            <pc:sldMk cId="3591822752" sldId="740"/>
            <ac:spMk id="5" creationId="{70ED51B5-885B-B1BA-51A8-4F5515206DCF}"/>
          </ac:spMkLst>
        </pc:spChg>
        <pc:spChg chg="add del mod">
          <ac:chgData name="Sylvia Costa" userId="08699eeb6033f747" providerId="LiveId" clId="{007E3690-2F90-4C94-AFF9-380A7DA93559}" dt="2025-11-20T12:28:45.360" v="580" actId="478"/>
          <ac:spMkLst>
            <pc:docMk/>
            <pc:sldMk cId="3591822752" sldId="740"/>
            <ac:spMk id="6" creationId="{CE1316AE-A968-1646-B20D-7ABC136AE029}"/>
          </ac:spMkLst>
        </pc:spChg>
        <pc:spChg chg="add del mod">
          <ac:chgData name="Sylvia Costa" userId="08699eeb6033f747" providerId="LiveId" clId="{007E3690-2F90-4C94-AFF9-380A7DA93559}" dt="2025-11-20T12:28:46.520" v="581" actId="478"/>
          <ac:spMkLst>
            <pc:docMk/>
            <pc:sldMk cId="3591822752" sldId="740"/>
            <ac:spMk id="7" creationId="{BC83A347-6DCC-E45F-61C7-F662D3097ACE}"/>
          </ac:spMkLst>
        </pc:spChg>
        <pc:spChg chg="add del mod">
          <ac:chgData name="Sylvia Costa" userId="08699eeb6033f747" providerId="LiveId" clId="{007E3690-2F90-4C94-AFF9-380A7DA93559}" dt="2025-11-20T12:28:07.850" v="569" actId="478"/>
          <ac:spMkLst>
            <pc:docMk/>
            <pc:sldMk cId="3591822752" sldId="740"/>
            <ac:spMk id="8" creationId="{5E3DA7A2-0C73-A267-40E5-FE65DFD2B1D7}"/>
          </ac:spMkLst>
        </pc:spChg>
        <pc:spChg chg="add del mod">
          <ac:chgData name="Sylvia Costa" userId="08699eeb6033f747" providerId="LiveId" clId="{007E3690-2F90-4C94-AFF9-380A7DA93559}" dt="2025-11-20T12:27:35.626" v="559" actId="478"/>
          <ac:spMkLst>
            <pc:docMk/>
            <pc:sldMk cId="3591822752" sldId="740"/>
            <ac:spMk id="9" creationId="{718D5549-284D-770A-7F2A-B7DE649566A6}"/>
          </ac:spMkLst>
        </pc:spChg>
        <pc:picChg chg="add mod">
          <ac:chgData name="Sylvia Costa" userId="08699eeb6033f747" providerId="LiveId" clId="{007E3690-2F90-4C94-AFF9-380A7DA93559}" dt="2025-11-20T12:40:38.284" v="634" actId="1076"/>
          <ac:picMkLst>
            <pc:docMk/>
            <pc:sldMk cId="3591822752" sldId="740"/>
            <ac:picMk id="3" creationId="{521B6C79-59E2-6554-778C-B91D969531FD}"/>
          </ac:picMkLst>
        </pc:picChg>
        <pc:picChg chg="add mod modCrop">
          <ac:chgData name="Sylvia Costa" userId="08699eeb6033f747" providerId="LiveId" clId="{007E3690-2F90-4C94-AFF9-380A7DA93559}" dt="2025-11-20T12:40:58.844" v="643" actId="1076"/>
          <ac:picMkLst>
            <pc:docMk/>
            <pc:sldMk cId="3591822752" sldId="740"/>
            <ac:picMk id="34" creationId="{74FBD8E3-5A62-06E5-298A-9940E5C07C3C}"/>
          </ac:picMkLst>
        </pc:picChg>
        <pc:inkChg chg="add">
          <ac:chgData name="Sylvia Costa" userId="08699eeb6033f747" providerId="LiveId" clId="{007E3690-2F90-4C94-AFF9-380A7DA93559}" dt="2025-11-20T12:27:29.459" v="558" actId="9405"/>
          <ac:inkMkLst>
            <pc:docMk/>
            <pc:sldMk cId="3591822752" sldId="740"/>
            <ac:inkMk id="10" creationId="{91FFD9A4-FB6D-0962-4C99-48F965F3FA45}"/>
          </ac:inkMkLst>
        </pc:inkChg>
        <pc:inkChg chg="add">
          <ac:chgData name="Sylvia Costa" userId="08699eeb6033f747" providerId="LiveId" clId="{007E3690-2F90-4C94-AFF9-380A7DA93559}" dt="2025-11-20T12:27:41.693" v="560" actId="9405"/>
          <ac:inkMkLst>
            <pc:docMk/>
            <pc:sldMk cId="3591822752" sldId="740"/>
            <ac:inkMk id="11" creationId="{3A0FA296-C081-B4DB-42D0-D196346C6283}"/>
          </ac:inkMkLst>
        </pc:inkChg>
        <pc:inkChg chg="add mod">
          <ac:chgData name="Sylvia Costa" userId="08699eeb6033f747" providerId="LiveId" clId="{007E3690-2F90-4C94-AFF9-380A7DA93559}" dt="2025-11-20T12:40:38.284" v="634" actId="1076"/>
          <ac:inkMkLst>
            <pc:docMk/>
            <pc:sldMk cId="3591822752" sldId="740"/>
            <ac:inkMk id="12" creationId="{3BEB2918-4E7A-86E8-9D8A-EA021419E1E0}"/>
          </ac:inkMkLst>
        </pc:inkChg>
        <pc:inkChg chg="add del">
          <ac:chgData name="Sylvia Costa" userId="08699eeb6033f747" providerId="LiveId" clId="{007E3690-2F90-4C94-AFF9-380A7DA93559}" dt="2025-11-20T12:27:52.088" v="563"/>
          <ac:inkMkLst>
            <pc:docMk/>
            <pc:sldMk cId="3591822752" sldId="740"/>
            <ac:inkMk id="13" creationId="{E46FC430-30FC-1343-048A-5C1898496210}"/>
          </ac:inkMkLst>
        </pc:inkChg>
        <pc:inkChg chg="add mod">
          <ac:chgData name="Sylvia Costa" userId="08699eeb6033f747" providerId="LiveId" clId="{007E3690-2F90-4C94-AFF9-380A7DA93559}" dt="2025-11-20T12:40:38.284" v="634" actId="1076"/>
          <ac:inkMkLst>
            <pc:docMk/>
            <pc:sldMk cId="3591822752" sldId="740"/>
            <ac:inkMk id="14" creationId="{89963857-9CD0-EA54-EA99-81A725634462}"/>
          </ac:inkMkLst>
        </pc:inkChg>
        <pc:inkChg chg="add del">
          <ac:chgData name="Sylvia Costa" userId="08699eeb6033f747" providerId="LiveId" clId="{007E3690-2F90-4C94-AFF9-380A7DA93559}" dt="2025-11-20T12:27:54.606" v="565"/>
          <ac:inkMkLst>
            <pc:docMk/>
            <pc:sldMk cId="3591822752" sldId="740"/>
            <ac:inkMk id="15" creationId="{A9D063A2-4BB2-9EC0-DD3A-E74337D9B463}"/>
          </ac:inkMkLst>
        </pc:inkChg>
        <pc:inkChg chg="add mod">
          <ac:chgData name="Sylvia Costa" userId="08699eeb6033f747" providerId="LiveId" clId="{007E3690-2F90-4C94-AFF9-380A7DA93559}" dt="2025-11-20T12:40:38.284" v="634" actId="1076"/>
          <ac:inkMkLst>
            <pc:docMk/>
            <pc:sldMk cId="3591822752" sldId="740"/>
            <ac:inkMk id="16" creationId="{DB53FF87-96D4-2A2A-347D-5D0552CAD681}"/>
          </ac:inkMkLst>
        </pc:inkChg>
        <pc:inkChg chg="add">
          <ac:chgData name="Sylvia Costa" userId="08699eeb6033f747" providerId="LiveId" clId="{007E3690-2F90-4C94-AFF9-380A7DA93559}" dt="2025-11-20T12:28:00.824" v="567" actId="9405"/>
          <ac:inkMkLst>
            <pc:docMk/>
            <pc:sldMk cId="3591822752" sldId="740"/>
            <ac:inkMk id="17" creationId="{6624F364-141C-E966-93DE-65F7502CF713}"/>
          </ac:inkMkLst>
        </pc:inkChg>
        <pc:inkChg chg="add">
          <ac:chgData name="Sylvia Costa" userId="08699eeb6033f747" providerId="LiveId" clId="{007E3690-2F90-4C94-AFF9-380A7DA93559}" dt="2025-11-20T12:28:05.432" v="568" actId="9405"/>
          <ac:inkMkLst>
            <pc:docMk/>
            <pc:sldMk cId="3591822752" sldId="740"/>
            <ac:inkMk id="18" creationId="{C058FF03-CFD3-DE59-FBBD-45506498B337}"/>
          </ac:inkMkLst>
        </pc:inkChg>
        <pc:inkChg chg="add mod">
          <ac:chgData name="Sylvia Costa" userId="08699eeb6033f747" providerId="LiveId" clId="{007E3690-2F90-4C94-AFF9-380A7DA93559}" dt="2025-11-20T12:40:38.284" v="634" actId="1076"/>
          <ac:inkMkLst>
            <pc:docMk/>
            <pc:sldMk cId="3591822752" sldId="740"/>
            <ac:inkMk id="19" creationId="{4B981994-4798-5688-1167-004A20A259CD}"/>
          </ac:inkMkLst>
        </pc:inkChg>
        <pc:inkChg chg="add del">
          <ac:chgData name="Sylvia Costa" userId="08699eeb6033f747" providerId="LiveId" clId="{007E3690-2F90-4C94-AFF9-380A7DA93559}" dt="2025-11-20T12:28:18.345" v="572"/>
          <ac:inkMkLst>
            <pc:docMk/>
            <pc:sldMk cId="3591822752" sldId="740"/>
            <ac:inkMk id="20" creationId="{3D414324-6D1D-F782-9AE2-A7DE65EDFA05}"/>
          </ac:inkMkLst>
        </pc:inkChg>
        <pc:inkChg chg="add">
          <ac:chgData name="Sylvia Costa" userId="08699eeb6033f747" providerId="LiveId" clId="{007E3690-2F90-4C94-AFF9-380A7DA93559}" dt="2025-11-20T12:28:18.345" v="572"/>
          <ac:inkMkLst>
            <pc:docMk/>
            <pc:sldMk cId="3591822752" sldId="740"/>
            <ac:inkMk id="21" creationId="{A27F9168-0AE8-3079-0F39-2BE56513A257}"/>
          </ac:inkMkLst>
        </pc:inkChg>
        <pc:inkChg chg="add mod">
          <ac:chgData name="Sylvia Costa" userId="08699eeb6033f747" providerId="LiveId" clId="{007E3690-2F90-4C94-AFF9-380A7DA93559}" dt="2025-11-20T12:40:38.284" v="634" actId="1076"/>
          <ac:inkMkLst>
            <pc:docMk/>
            <pc:sldMk cId="3591822752" sldId="740"/>
            <ac:inkMk id="22" creationId="{A1D37944-90AE-7ECC-E87E-A32A54BAD4F8}"/>
          </ac:inkMkLst>
        </pc:inkChg>
        <pc:inkChg chg="add mod">
          <ac:chgData name="Sylvia Costa" userId="08699eeb6033f747" providerId="LiveId" clId="{007E3690-2F90-4C94-AFF9-380A7DA93559}" dt="2025-11-20T12:40:38.284" v="634" actId="1076"/>
          <ac:inkMkLst>
            <pc:docMk/>
            <pc:sldMk cId="3591822752" sldId="740"/>
            <ac:inkMk id="23" creationId="{7AC9E277-6D9D-820D-6895-4B65C4B836F5}"/>
          </ac:inkMkLst>
        </pc:inkChg>
        <pc:inkChg chg="add mod">
          <ac:chgData name="Sylvia Costa" userId="08699eeb6033f747" providerId="LiveId" clId="{007E3690-2F90-4C94-AFF9-380A7DA93559}" dt="2025-11-20T12:40:38.284" v="634" actId="1076"/>
          <ac:inkMkLst>
            <pc:docMk/>
            <pc:sldMk cId="3591822752" sldId="740"/>
            <ac:inkMk id="24" creationId="{BDE17781-B816-0E66-CAFF-9DD9D429F9E0}"/>
          </ac:inkMkLst>
        </pc:inkChg>
        <pc:inkChg chg="add del mod">
          <ac:chgData name="Sylvia Costa" userId="08699eeb6033f747" providerId="LiveId" clId="{007E3690-2F90-4C94-AFF9-380A7DA93559}" dt="2025-11-20T12:29:12.495" v="586" actId="1076"/>
          <ac:inkMkLst>
            <pc:docMk/>
            <pc:sldMk cId="3591822752" sldId="740"/>
            <ac:inkMk id="25" creationId="{08BFCB50-F27D-C4A0-2973-3DDB2DBBD793}"/>
          </ac:inkMkLst>
        </pc:inkChg>
        <pc:inkChg chg="add">
          <ac:chgData name="Sylvia Costa" userId="08699eeb6033f747" providerId="LiveId" clId="{007E3690-2F90-4C94-AFF9-380A7DA93559}" dt="2025-11-20T12:32:33.625" v="608" actId="9405"/>
          <ac:inkMkLst>
            <pc:docMk/>
            <pc:sldMk cId="3591822752" sldId="740"/>
            <ac:inkMk id="26" creationId="{B11E0EE5-32B7-747E-DF41-D6DAC7AF010D}"/>
          </ac:inkMkLst>
        </pc:inkChg>
        <pc:inkChg chg="add mod">
          <ac:chgData name="Sylvia Costa" userId="08699eeb6033f747" providerId="LiveId" clId="{007E3690-2F90-4C94-AFF9-380A7DA93559}" dt="2025-11-20T12:40:38.284" v="634" actId="1076"/>
          <ac:inkMkLst>
            <pc:docMk/>
            <pc:sldMk cId="3591822752" sldId="740"/>
            <ac:inkMk id="27" creationId="{827F533C-F1EE-17E1-63FF-12A849F10C6B}"/>
          </ac:inkMkLst>
        </pc:inkChg>
        <pc:inkChg chg="add">
          <ac:chgData name="Sylvia Costa" userId="08699eeb6033f747" providerId="LiveId" clId="{007E3690-2F90-4C94-AFF9-380A7DA93559}" dt="2025-11-20T12:32:37.483" v="610" actId="9405"/>
          <ac:inkMkLst>
            <pc:docMk/>
            <pc:sldMk cId="3591822752" sldId="740"/>
            <ac:inkMk id="28" creationId="{A7375BE6-D296-C4AA-4F39-B6563164988C}"/>
          </ac:inkMkLst>
        </pc:inkChg>
        <pc:inkChg chg="add del">
          <ac:chgData name="Sylvia Costa" userId="08699eeb6033f747" providerId="LiveId" clId="{007E3690-2F90-4C94-AFF9-380A7DA93559}" dt="2025-11-20T12:34:40.008" v="617"/>
          <ac:inkMkLst>
            <pc:docMk/>
            <pc:sldMk cId="3591822752" sldId="740"/>
            <ac:inkMk id="29" creationId="{90D95B02-44D0-F674-9EF1-C72EC885AD09}"/>
          </ac:inkMkLst>
        </pc:inkChg>
        <pc:inkChg chg="add mod">
          <ac:chgData name="Sylvia Costa" userId="08699eeb6033f747" providerId="LiveId" clId="{007E3690-2F90-4C94-AFF9-380A7DA93559}" dt="2025-11-20T12:40:38.284" v="634" actId="1076"/>
          <ac:inkMkLst>
            <pc:docMk/>
            <pc:sldMk cId="3591822752" sldId="740"/>
            <ac:inkMk id="30" creationId="{F3B34B15-7208-CAE4-20AD-6ECB0098F091}"/>
          </ac:inkMkLst>
        </pc:inkChg>
        <pc:inkChg chg="add del">
          <ac:chgData name="Sylvia Costa" userId="08699eeb6033f747" providerId="LiveId" clId="{007E3690-2F90-4C94-AFF9-380A7DA93559}" dt="2025-11-20T12:34:49.283" v="620" actId="9405"/>
          <ac:inkMkLst>
            <pc:docMk/>
            <pc:sldMk cId="3591822752" sldId="740"/>
            <ac:inkMk id="31" creationId="{C0402991-8F8C-3D13-2EBC-624E9E1D928E}"/>
          </ac:inkMkLst>
        </pc:inkChg>
        <pc:inkChg chg="add">
          <ac:chgData name="Sylvia Costa" userId="08699eeb6033f747" providerId="LiveId" clId="{007E3690-2F90-4C94-AFF9-380A7DA93559}" dt="2025-11-20T12:34:53.411" v="621" actId="9405"/>
          <ac:inkMkLst>
            <pc:docMk/>
            <pc:sldMk cId="3591822752" sldId="740"/>
            <ac:inkMk id="32" creationId="{CD4A76D7-A88D-B6C0-7091-9F490C35B1DF}"/>
          </ac:inkMkLst>
        </pc:inkChg>
        <pc:inkChg chg="add">
          <ac:chgData name="Sylvia Costa" userId="08699eeb6033f747" providerId="LiveId" clId="{007E3690-2F90-4C94-AFF9-380A7DA93559}" dt="2025-11-20T12:34:57.288" v="622" actId="9405"/>
          <ac:inkMkLst>
            <pc:docMk/>
            <pc:sldMk cId="3591822752" sldId="740"/>
            <ac:inkMk id="33" creationId="{237DECC7-F38F-8912-E0A8-B1E5095C649C}"/>
          </ac:inkMkLst>
        </pc:inkChg>
      </pc:sldChg>
      <pc:sldChg chg="addSp delSp modSp new mod">
        <pc:chgData name="Sylvia Costa" userId="08699eeb6033f747" providerId="LiveId" clId="{007E3690-2F90-4C94-AFF9-380A7DA93559}" dt="2025-11-20T12:50:31.327" v="681" actId="1076"/>
        <pc:sldMkLst>
          <pc:docMk/>
          <pc:sldMk cId="4086143560" sldId="741"/>
        </pc:sldMkLst>
        <pc:grpChg chg="add mod">
          <ac:chgData name="Sylvia Costa" userId="08699eeb6033f747" providerId="LiveId" clId="{007E3690-2F90-4C94-AFF9-380A7DA93559}" dt="2025-11-20T12:50:28.728" v="680" actId="1076"/>
          <ac:grpSpMkLst>
            <pc:docMk/>
            <pc:sldMk cId="4086143560" sldId="741"/>
            <ac:grpSpMk id="8" creationId="{BDC11660-F440-CB80-BDD3-E6B5A6DFC90A}"/>
          </ac:grpSpMkLst>
        </pc:grpChg>
        <pc:picChg chg="add mod">
          <ac:chgData name="Sylvia Costa" userId="08699eeb6033f747" providerId="LiveId" clId="{007E3690-2F90-4C94-AFF9-380A7DA93559}" dt="2025-11-20T12:46:20.679" v="665" actId="1076"/>
          <ac:picMkLst>
            <pc:docMk/>
            <pc:sldMk cId="4086143560" sldId="741"/>
            <ac:picMk id="3" creationId="{79748CC4-F51C-FDF8-8590-E819C278EED8}"/>
          </ac:picMkLst>
        </pc:picChg>
        <pc:picChg chg="add mod">
          <ac:chgData name="Sylvia Costa" userId="08699eeb6033f747" providerId="LiveId" clId="{007E3690-2F90-4C94-AFF9-380A7DA93559}" dt="2025-11-20T12:50:31.327" v="681" actId="1076"/>
          <ac:picMkLst>
            <pc:docMk/>
            <pc:sldMk cId="4086143560" sldId="741"/>
            <ac:picMk id="1026" creationId="{5DA467A2-FA9C-03A1-7B95-9FC70B573EAB}"/>
          </ac:picMkLst>
        </pc:picChg>
        <pc:picChg chg="add del mod">
          <ac:chgData name="Sylvia Costa" userId="08699eeb6033f747" providerId="LiveId" clId="{007E3690-2F90-4C94-AFF9-380A7DA93559}" dt="2025-11-20T12:50:25.530" v="679" actId="1076"/>
          <ac:picMkLst>
            <pc:docMk/>
            <pc:sldMk cId="4086143560" sldId="741"/>
            <ac:picMk id="1028" creationId="{060487D7-6E94-3F4A-812F-32EF20E90DFB}"/>
          </ac:picMkLst>
        </pc:picChg>
        <pc:inkChg chg="add del">
          <ac:chgData name="Sylvia Costa" userId="08699eeb6033f747" providerId="LiveId" clId="{007E3690-2F90-4C94-AFF9-380A7DA93559}" dt="2025-11-20T12:32:45.239" v="612" actId="9405"/>
          <ac:inkMkLst>
            <pc:docMk/>
            <pc:sldMk cId="4086143560" sldId="741"/>
            <ac:inkMk id="4" creationId="{D5656B44-4CB2-D6EE-B3F7-253D71A88A73}"/>
          </ac:inkMkLst>
        </pc:inkChg>
        <pc:inkChg chg="add mod">
          <ac:chgData name="Sylvia Costa" userId="08699eeb6033f747" providerId="LiveId" clId="{007E3690-2F90-4C94-AFF9-380A7DA93559}" dt="2025-11-20T12:46:20.679" v="665" actId="1076"/>
          <ac:inkMkLst>
            <pc:docMk/>
            <pc:sldMk cId="4086143560" sldId="741"/>
            <ac:inkMk id="5" creationId="{892F1670-CBB9-8E4A-0B47-262A70A2265B}"/>
          </ac:inkMkLst>
        </pc:inkChg>
        <pc:inkChg chg="add del mod">
          <ac:chgData name="Sylvia Costa" userId="08699eeb6033f747" providerId="LiveId" clId="{007E3690-2F90-4C94-AFF9-380A7DA93559}" dt="2025-11-20T12:45:33.082" v="660" actId="478"/>
          <ac:inkMkLst>
            <pc:docMk/>
            <pc:sldMk cId="4086143560" sldId="741"/>
            <ac:inkMk id="6" creationId="{2162ED8B-C501-2E3A-D25E-613CC32CE31A}"/>
          </ac:inkMkLst>
        </pc:inkChg>
        <pc:inkChg chg="add mod">
          <ac:chgData name="Sylvia Costa" userId="08699eeb6033f747" providerId="LiveId" clId="{007E3690-2F90-4C94-AFF9-380A7DA93559}" dt="2025-11-20T12:46:20.679" v="665" actId="1076"/>
          <ac:inkMkLst>
            <pc:docMk/>
            <pc:sldMk cId="4086143560" sldId="741"/>
            <ac:inkMk id="7" creationId="{07B23DC8-C907-60D2-D024-4A70A1A055BC}"/>
          </ac:inkMkLst>
        </pc:inkChg>
      </pc:sldChg>
      <pc:sldChg chg="addSp modSp new mod ord">
        <pc:chgData name="Sylvia Costa" userId="08699eeb6033f747" providerId="LiveId" clId="{007E3690-2F90-4C94-AFF9-380A7DA93559}" dt="2025-11-20T16:13:57.784" v="1371" actId="20577"/>
        <pc:sldMkLst>
          <pc:docMk/>
          <pc:sldMk cId="1070769281" sldId="742"/>
        </pc:sldMkLst>
        <pc:spChg chg="add mod">
          <ac:chgData name="Sylvia Costa" userId="08699eeb6033f747" providerId="LiveId" clId="{007E3690-2F90-4C94-AFF9-380A7DA93559}" dt="2025-11-20T16:13:57.784" v="1371" actId="20577"/>
          <ac:spMkLst>
            <pc:docMk/>
            <pc:sldMk cId="1070769281" sldId="742"/>
            <ac:spMk id="2" creationId="{54023B23-5609-FCFA-6B5C-E10CE407EFCB}"/>
          </ac:spMkLst>
        </pc:spChg>
        <pc:picChg chg="add mod">
          <ac:chgData name="Sylvia Costa" userId="08699eeb6033f747" providerId="LiveId" clId="{007E3690-2F90-4C94-AFF9-380A7DA93559}" dt="2025-11-20T13:26:53.238" v="1269" actId="14100"/>
          <ac:picMkLst>
            <pc:docMk/>
            <pc:sldMk cId="1070769281" sldId="742"/>
            <ac:picMk id="4" creationId="{C1636926-1D81-18AB-2791-1A1152F6FADD}"/>
          </ac:picMkLst>
        </pc:picChg>
      </pc:sldChg>
      <pc:sldChg chg="new del">
        <pc:chgData name="Sylvia Costa" userId="08699eeb6033f747" providerId="LiveId" clId="{007E3690-2F90-4C94-AFF9-380A7DA93559}" dt="2025-11-20T13:22:29.752" v="1074" actId="47"/>
        <pc:sldMkLst>
          <pc:docMk/>
          <pc:sldMk cId="1384888009" sldId="743"/>
        </pc:sldMkLst>
      </pc:sldChg>
      <pc:sldChg chg="modSp add mod ord">
        <pc:chgData name="Sylvia Costa" userId="08699eeb6033f747" providerId="LiveId" clId="{007E3690-2F90-4C94-AFF9-380A7DA93559}" dt="2025-11-20T16:15:30.365" v="1374" actId="34807"/>
        <pc:sldMkLst>
          <pc:docMk/>
          <pc:sldMk cId="1696688710" sldId="743"/>
        </pc:sldMkLst>
        <pc:spChg chg="mod">
          <ac:chgData name="Sylvia Costa" userId="08699eeb6033f747" providerId="LiveId" clId="{007E3690-2F90-4C94-AFF9-380A7DA93559}" dt="2025-11-20T16:15:30.365" v="1374" actId="34807"/>
          <ac:spMkLst>
            <pc:docMk/>
            <pc:sldMk cId="1696688710" sldId="743"/>
            <ac:spMk id="4" creationId="{E793159B-35AD-2F89-12D1-E089119F27DE}"/>
          </ac:spMkLst>
        </pc:spChg>
        <pc:spChg chg="mod">
          <ac:chgData name="Sylvia Costa" userId="08699eeb6033f747" providerId="LiveId" clId="{007E3690-2F90-4C94-AFF9-380A7DA93559}" dt="2025-11-20T13:24:34.688" v="1232" actId="20577"/>
          <ac:spMkLst>
            <pc:docMk/>
            <pc:sldMk cId="1696688710" sldId="743"/>
            <ac:spMk id="5" creationId="{78D2EAA9-D0A5-1A76-6783-654EF4391133}"/>
          </ac:spMkLst>
        </pc:spChg>
      </pc:sldChg>
      <pc:sldChg chg="addSp modSp new mod">
        <pc:chgData name="Sylvia Costa" userId="08699eeb6033f747" providerId="LiveId" clId="{007E3690-2F90-4C94-AFF9-380A7DA93559}" dt="2025-11-20T13:29:36.206" v="1311" actId="1076"/>
        <pc:sldMkLst>
          <pc:docMk/>
          <pc:sldMk cId="1059754133" sldId="744"/>
        </pc:sldMkLst>
        <pc:picChg chg="add mod">
          <ac:chgData name="Sylvia Costa" userId="08699eeb6033f747" providerId="LiveId" clId="{007E3690-2F90-4C94-AFF9-380A7DA93559}" dt="2025-11-20T13:29:36.206" v="1311" actId="1076"/>
          <ac:picMkLst>
            <pc:docMk/>
            <pc:sldMk cId="1059754133" sldId="744"/>
            <ac:picMk id="2" creationId="{2B04B71D-43E6-0823-7F6A-0DD518B5F5B3}"/>
          </ac:picMkLst>
        </pc:picChg>
        <pc:picChg chg="add mod modCrop">
          <ac:chgData name="Sylvia Costa" userId="08699eeb6033f747" providerId="LiveId" clId="{007E3690-2F90-4C94-AFF9-380A7DA93559}" dt="2025-11-20T13:29:29.569" v="1308" actId="14100"/>
          <ac:picMkLst>
            <pc:docMk/>
            <pc:sldMk cId="1059754133" sldId="744"/>
            <ac:picMk id="3" creationId="{F0C834B3-4570-5905-B1DF-7380DACEDB11}"/>
          </ac:picMkLst>
        </pc:picChg>
      </pc:sldChg>
      <pc:sldChg chg="addSp delSp modSp new mod ord">
        <pc:chgData name="Sylvia Costa" userId="08699eeb6033f747" providerId="LiveId" clId="{007E3690-2F90-4C94-AFF9-380A7DA93559}" dt="2025-11-20T16:15:51.514" v="1376" actId="1076"/>
        <pc:sldMkLst>
          <pc:docMk/>
          <pc:sldMk cId="2618252084" sldId="745"/>
        </pc:sldMkLst>
        <pc:picChg chg="add del mod">
          <ac:chgData name="Sylvia Costa" userId="08699eeb6033f747" providerId="LiveId" clId="{007E3690-2F90-4C94-AFF9-380A7DA93559}" dt="2025-11-20T13:29:39.674" v="1312" actId="478"/>
          <ac:picMkLst>
            <pc:docMk/>
            <pc:sldMk cId="2618252084" sldId="745"/>
            <ac:picMk id="2" creationId="{F2844FF3-7FEA-BB49-CD01-41EABF9CB2EA}"/>
          </ac:picMkLst>
        </pc:picChg>
        <pc:picChg chg="add mod">
          <ac:chgData name="Sylvia Costa" userId="08699eeb6033f747" providerId="LiveId" clId="{007E3690-2F90-4C94-AFF9-380A7DA93559}" dt="2025-11-20T16:15:51.514" v="1376" actId="1076"/>
          <ac:picMkLst>
            <pc:docMk/>
            <pc:sldMk cId="2618252084" sldId="745"/>
            <ac:picMk id="4" creationId="{6BC84C9D-2752-A2A9-341B-7C14B523250A}"/>
          </ac:picMkLst>
        </pc:picChg>
      </pc:sldChg>
      <pc:sldChg chg="addSp modSp new mod ord">
        <pc:chgData name="Sylvia Costa" userId="08699eeb6033f747" providerId="LiveId" clId="{007E3690-2F90-4C94-AFF9-380A7DA93559}" dt="2025-11-20T13:33:18.193" v="1322" actId="1076"/>
        <pc:sldMkLst>
          <pc:docMk/>
          <pc:sldMk cId="3552613954" sldId="746"/>
        </pc:sldMkLst>
        <pc:picChg chg="add mod">
          <ac:chgData name="Sylvia Costa" userId="08699eeb6033f747" providerId="LiveId" clId="{007E3690-2F90-4C94-AFF9-380A7DA93559}" dt="2025-11-20T13:33:13.376" v="1320" actId="1076"/>
          <ac:picMkLst>
            <pc:docMk/>
            <pc:sldMk cId="3552613954" sldId="746"/>
            <ac:picMk id="2" creationId="{69E4F41B-8E66-4700-E332-4FA7A071A170}"/>
          </ac:picMkLst>
        </pc:picChg>
        <pc:picChg chg="add mod">
          <ac:chgData name="Sylvia Costa" userId="08699eeb6033f747" providerId="LiveId" clId="{007E3690-2F90-4C94-AFF9-380A7DA93559}" dt="2025-11-20T13:33:18.193" v="1322" actId="1076"/>
          <ac:picMkLst>
            <pc:docMk/>
            <pc:sldMk cId="3552613954" sldId="746"/>
            <ac:picMk id="3" creationId="{2D5790E6-26DC-777E-65FD-AF64A8E21AB5}"/>
          </ac:picMkLst>
        </pc:picChg>
      </pc:sldChg>
      <pc:sldChg chg="addSp modSp new mod">
        <pc:chgData name="Sylvia Costa" userId="08699eeb6033f747" providerId="LiveId" clId="{007E3690-2F90-4C94-AFF9-380A7DA93559}" dt="2025-11-20T17:47:15.471" v="1397" actId="1076"/>
        <pc:sldMkLst>
          <pc:docMk/>
          <pc:sldMk cId="1360018764" sldId="747"/>
        </pc:sldMkLst>
        <pc:graphicFrameChg chg="add mod modGraphic">
          <ac:chgData name="Sylvia Costa" userId="08699eeb6033f747" providerId="LiveId" clId="{007E3690-2F90-4C94-AFF9-380A7DA93559}" dt="2025-11-20T17:47:15.471" v="1397" actId="1076"/>
          <ac:graphicFrameMkLst>
            <pc:docMk/>
            <pc:sldMk cId="1360018764" sldId="747"/>
            <ac:graphicFrameMk id="3" creationId="{D6250C09-1B1E-65C8-42D1-24A9EAF7B343}"/>
          </ac:graphicFrameMkLst>
        </pc:graphicFrameChg>
        <pc:graphicFrameChg chg="add mod modGraphic">
          <ac:chgData name="Sylvia Costa" userId="08699eeb6033f747" providerId="LiveId" clId="{007E3690-2F90-4C94-AFF9-380A7DA93559}" dt="2025-11-20T17:47:06.376" v="1395" actId="14734"/>
          <ac:graphicFrameMkLst>
            <pc:docMk/>
            <pc:sldMk cId="1360018764" sldId="747"/>
            <ac:graphicFrameMk id="4" creationId="{AF5EA495-DCB8-931E-77F2-A27C3069A198}"/>
          </ac:graphicFrameMkLst>
        </pc:graphicFrameChg>
        <pc:picChg chg="add mod">
          <ac:chgData name="Sylvia Costa" userId="08699eeb6033f747" providerId="LiveId" clId="{007E3690-2F90-4C94-AFF9-380A7DA93559}" dt="2025-11-20T17:46:46.036" v="1385" actId="1076"/>
          <ac:picMkLst>
            <pc:docMk/>
            <pc:sldMk cId="1360018764" sldId="747"/>
            <ac:picMk id="2" creationId="{BE4AF02E-2C46-3C10-03AA-B5A0B2AAD256}"/>
          </ac:picMkLst>
        </pc:picChg>
      </pc:sldChg>
      <pc:sldChg chg="addSp modSp new mod">
        <pc:chgData name="Sylvia Costa" userId="08699eeb6033f747" providerId="LiveId" clId="{007E3690-2F90-4C94-AFF9-380A7DA93559}" dt="2025-11-20T17:48:52.850" v="1414" actId="1076"/>
        <pc:sldMkLst>
          <pc:docMk/>
          <pc:sldMk cId="3974319745" sldId="748"/>
        </pc:sldMkLst>
        <pc:graphicFrameChg chg="add mod modGraphic">
          <ac:chgData name="Sylvia Costa" userId="08699eeb6033f747" providerId="LiveId" clId="{007E3690-2F90-4C94-AFF9-380A7DA93559}" dt="2025-11-20T17:48:52.850" v="1414" actId="1076"/>
          <ac:graphicFrameMkLst>
            <pc:docMk/>
            <pc:sldMk cId="3974319745" sldId="748"/>
            <ac:graphicFrameMk id="3" creationId="{5EB74F0C-4A16-6F7C-87F7-F076719ABBFB}"/>
          </ac:graphicFrameMkLst>
        </pc:graphicFrameChg>
        <pc:graphicFrameChg chg="add mod modGraphic">
          <ac:chgData name="Sylvia Costa" userId="08699eeb6033f747" providerId="LiveId" clId="{007E3690-2F90-4C94-AFF9-380A7DA93559}" dt="2025-11-20T17:48:19.444" v="1413" actId="1076"/>
          <ac:graphicFrameMkLst>
            <pc:docMk/>
            <pc:sldMk cId="3974319745" sldId="748"/>
            <ac:graphicFrameMk id="4" creationId="{D2889D00-0B63-4715-93BC-F72C507BABA0}"/>
          </ac:graphicFrameMkLst>
        </pc:graphicFrameChg>
        <pc:picChg chg="add mod">
          <ac:chgData name="Sylvia Costa" userId="08699eeb6033f747" providerId="LiveId" clId="{007E3690-2F90-4C94-AFF9-380A7DA93559}" dt="2025-11-20T17:48:11.312" v="1411" actId="1076"/>
          <ac:picMkLst>
            <pc:docMk/>
            <pc:sldMk cId="3974319745" sldId="748"/>
            <ac:picMk id="2" creationId="{B4D4ABCB-4152-DA77-9C1F-1C327997724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62B80FE-187A-4085-BD71-F0873FF7BD68}" type="datetime1">
              <a:rPr lang="es-ES" smtClean="0"/>
              <a:t>20/11/2025</a:t>
            </a:fld>
            <a:endParaRPr lang="es-ES"/>
          </a:p>
        </p:txBody>
      </p:sp>
      <p:sp>
        <p:nvSpPr>
          <p:cNvPr id="4" name="Marcador de pie de página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es-ES" smtClean="0"/>
              <a:t>‹Nº›</a:t>
            </a:fld>
            <a:endParaRPr lang="es-ES"/>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9:23.1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0 110,'921'0,"-693"-18,-38 1,412 14,-309 5,-254-4,-1-2,1-2,60-17,-53 11,0 2,48-3,189 9,-257 5,7-1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2:27:54.6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 0,'8927'0'0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8:00.8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1 151,'8966'0,"-8928"-2,0-1,64-14,-84 11,-13 0,-7 4,0 0,1 0,-1 1,0-1,0 0,0 1,0 0,0 0,0-1,-1 1,-2 0,-31-17,0 3,-2 1,0 1,0 3,-1 1,0 1,-1 3,-68-1,-504 10,573-4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8:05.4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2,'143'-1,"166"3,-259 3,-1 2,-1 3,68 21,-59-14,98 15,32 6,-134-25,0-1,98 6,-72-12,142 30,-146-21,5-5,1-4,142-7,-88-1,45 4,179-5,-229-15,-83 11,62-4,-1 11,-55 2,0-3,95-14,-82 5,114-5,70 16,-94 2,1329-3,-1445 2,72 12,7 2,-58-9,93 24,-92-17,89 9,244-19,-203-7,2617 3,-2783-2,-1 0,0-2,0-1,0-1,0-1,-1-1,0-1,22-12,-20 11,0 1,0 1,1 2,0 0,44-2,138 6,-131 4,924 1,-721-3,-222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8:15.5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1 145,'1957'0,"-1915"-2,77-14,18-1,340 14,-247 5,544-2,-746-2,0-1,0-1,-1-2,50-16,-48 13,0 1,1 1,0 1,32-1,376 6,-186 4,5490-3,-5726 0,0 0,1-1,-1-1,0 0,0-1,28-10,-10-3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2:28:18.3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 0,'2213'72'0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8:23.7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1,'1106'0,"-1073"2,0 1,-1 2,0 1,36 13,-27-8,69 10,-13-14,-59-6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8:27.8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1 114,'0'-1,"1"-1,-1 1,0 0,1 0,-1 0,1 0,0 0,-1 0,1 0,0 0,0 0,0 0,0 0,0 0,-1 0,2 1,-1-1,0 0,0 1,0-1,0 1,0-1,0 1,1 0,-1-1,0 1,2 0,42-7,-37 7,479-11,-306 13,1059-2,-1201 0,0-2,0-1,0-3,73-19,-66 13,0 3,0 1,72-3,145 12,-124 2,3620-1,-1931-4,-359 2,-1431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8:30.9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87,'0'-1,"0"1,0-1,0 0,1 0,-1 1,0-1,1 0,-1 1,1-1,-1 0,1 1,-1-1,1 0,-1 1,1-1,0 1,-1-1,1 1,0 0,-1-1,1 1,0-1,-1 1,1 0,1-1,25-5,-24 6,80-10,1 4,100 5,-86 2,4983-2,-2266 3,-2055-2,-706-2,96-19,-86 11,-22 2,-5-2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8:33.8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0 146,'786'0,"-750"-2,-2-2,1-1,0-2,37-12,-35 8,1 2,0 1,52-3,360 11,-190 3,354-3,-543-4,105-18,-125 14,35-7,42-6,-91 18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32:33.6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0,'3895'0,"-3841"0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2:29:30.1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 0,'19597'0'0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32:35.9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1,'3333'0,"-3276"0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32:37.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40,'1725'0,"-1250"-28,-456 26,234-8,-220 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2:34:40.0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 0,'18688'0'0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34:53.4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0 258,'0'-5,"1"-1,-1 1,1 0,1 0,-1-1,1 1,-1 0,1 0,1 1,-1-1,1 0,0 1,0-1,0 1,0 0,1 0,0 0,0 1,0-1,0 1,0 0,1 0,0 1,-1-1,10-2,4-2,1 0,-1 2,2 0,-1 1,34-2,72-5,168-39,-218 33,1 4,1 3,111 0,3077 15,-1851-7,-1287 1,147 3,-232 3,1 2,64 18,-67-14,0-2,1-1,48 2,2-9,-40-2,0 3,51 8,101 21,-78-14,180 48,-241-49,0-2,0-3,96 4,199-15,-160-3,107 3,-260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34:57.2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1,'65'3,"-1"3,94 21,10 2,-59-20,156-9,-116-2,21 0,196 5,-169 21,-125-13,108 20,-158-25,0 0,0 1,26 12,-31-11,1-1,0 0,0-2,0 0,36 5,306-8,-168-6,3794 5,-3947-4,0-1,0-2,66-19,19-3,-16 10,120-24,-192 34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32:51.4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0 220,'1'2,"0"0,1 0,-1 0,0 0,1-1,-1 1,1-1,-1 1,1-1,0 0,0 1,-1-1,1 0,0 0,0 0,4 1,0 1,13 5,0 0,0-1,29 6,16 5,-9-1,0-1,1-4,93 10,-39-9,50 4,12 2,32 1,378-21,-498-3,112-20,-161 19,54-10,-33 5,95-5,-124 14,0-1,0-1,0-1,50-15,-38 7,2 2,0 1,0 3,0 1,55 0,3314 9,-2126-5,-1238-1,-1-3,0-1,68-20,23-3,67-4,294-10,-165 20,-230 13,134 4,-202 4,0-1,-1-2,1-1,37-13,-27 7,74-10,-4 9,171-11,656 21,-469 6,1072-3,-1505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33:00.7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40,'1'-2,"-1"1,1 0,-1-1,1 1,-1 0,1-1,0 1,-1 0,1 0,0 0,0 0,0 0,0 0,0 0,0 0,0 0,0 0,1 0,-1 1,0-1,0 1,1-1,-1 1,0-1,1 1,-1 0,0-1,3 1,46-6,-43 5,533-5,-322 8,3902-1,-4073-1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9:34.6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1,'1137'0,"-1108"2,1 1,-1 2,1 1,32 11,35 7,-24-14,0-3,131-6,-122-2,-48 3,1 1,-1 2,40 11,9 1,38-2,192-1,-151-11,73 19,-171-14,221 29,-172-24,215 13,-226-26,-61-1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9:35.8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1693 38,'0'-6,"-6"-2,-21 0,-42 2,-35 1,-30 3,-35 0,-27 2,-4 0,7 0,24 0,29 1,31-1,29 0,21 0,21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2:30:12.4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 0,'11867'-36'0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7:29.4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1,'2262'0,"-2220"2,1 2,-1 2,65 18,-1 0,-43-14,-33-6,-1 1,34 11,-25-4,1-2,72 8,85-6,-181-11,156 13,181 40,-21-3,236 43,-543-89,146 33,96 14,486 22,-234 12,-433-70,0-4,96 1,177-14,-139-2,674 3,-848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7:41.6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1 152,'0'-3,"0"0,1 0,0 0,-1 0,1 0,0 0,1 0,-1 0,1 0,-1 0,1 0,0 1,0-1,0 1,0-1,5-3,3-3,1 1,19-11,-28 17,14-7,1 1,0 0,0 1,1 1,0 1,0 0,0 1,22-1,20 1,70 4,-79 1,1382 4,-1051-5,-354 2,-1 1,0 2,1 1,-2 1,1 1,32 15,-28-11,0-1,1-1,63 10,4-17,-64-3,50 6,-44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20T12:27:47.1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76,'1312'0,"-1286"-2,0-1,0-1,0-1,46-17,-41 12,2 2,51-9,256 13,-179 7,733-3,-862 2,0 1,0 2,0 1,39 13,-27-7,57 9,-80-18,1 1,-1 1,0 1,-1 1,1 0,-1 2,24 14,-29-15,0-1,0 0,1-1,0 0,0-1,0-1,1-1,-1 0,26 0,22 0,-1 3,1 3,-1 2,106 35,-111-28,1-3,0-2,2-3,79 4,250-12,-184-6,-181 6,-1 1,1 1,-1 2,0 0,26 10,52 13,-59-20,215 39,-180-37,103 2,829-14,-415-1,-446 4,163-5,-56-31,-8-1,-210 32,0-2,0-2,-1-1,0-2,57-23,-43 14,1 2,1 3,1 2,0 2,0 3,1 2,81 3,2003 9,-1242-9,3709 2,-4556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20T12:27:52.0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17200 0 0,'-17199'254'0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D59A2BD-4571-4110-BB3E-5D004DE434FA}" type="datetime1">
              <a:rPr lang="es-ES" noProof="0" smtClean="0"/>
              <a:t>20/11/2025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es-ES" noProof="0" smtClean="0"/>
              <a:t>‹Nº›</a:t>
            </a:fld>
            <a:endParaRPr lang="es-ES"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s-ES" dirty="0"/>
              <a:t>Se puede agregar una imagen encima. Se recomienda formato panorámico</a:t>
            </a:r>
          </a:p>
        </p:txBody>
      </p:sp>
      <p:sp>
        <p:nvSpPr>
          <p:cNvPr id="4" name="Marcador de número de diapositiva 3"/>
          <p:cNvSpPr>
            <a:spLocks noGrp="1"/>
          </p:cNvSpPr>
          <p:nvPr>
            <p:ph type="sldNum" sz="quarter" idx="5"/>
          </p:nvPr>
        </p:nvSpPr>
        <p:spPr/>
        <p:txBody>
          <a:bodyPr/>
          <a:lstStyle/>
          <a:p>
            <a:pPr rtl="0"/>
            <a:fld id="{C6B3AB32-59DF-41F1-9618-EDFBF5049629}" type="slidenum">
              <a:rPr lang="es-ES" noProof="0" smtClean="0"/>
              <a:t>1</a:t>
            </a:fld>
            <a:endParaRPr lang="es-ES" noProof="0"/>
          </a:p>
        </p:txBody>
      </p:sp>
    </p:spTree>
    <p:extLst>
      <p:ext uri="{BB962C8B-B14F-4D97-AF65-F5344CB8AC3E}">
        <p14:creationId xmlns:p14="http://schemas.microsoft.com/office/powerpoint/2010/main" val="367138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r>
              <a:rPr lang="es-ES" dirty="0"/>
              <a:t>Esta diapositiva no se debe de modificar ya que es la que permite el cierre con el efecto del escudo reduciéndose</a:t>
            </a:r>
          </a:p>
        </p:txBody>
      </p:sp>
      <p:sp>
        <p:nvSpPr>
          <p:cNvPr id="4" name="Marcador de número de diapositiva 3"/>
          <p:cNvSpPr>
            <a:spLocks noGrp="1"/>
          </p:cNvSpPr>
          <p:nvPr>
            <p:ph type="sldNum" sz="quarter" idx="5"/>
          </p:nvPr>
        </p:nvSpPr>
        <p:spPr/>
        <p:txBody>
          <a:bodyPr/>
          <a:lstStyle/>
          <a:p>
            <a:pPr rtl="0"/>
            <a:fld id="{C6B3AB32-59DF-41F1-9618-EDFBF5049629}" type="slidenum">
              <a:rPr lang="es-ES" noProof="0" smtClean="0"/>
              <a:t>34</a:t>
            </a:fld>
            <a:endParaRPr lang="es-ES" noProof="0"/>
          </a:p>
        </p:txBody>
      </p:sp>
    </p:spTree>
    <p:extLst>
      <p:ext uri="{BB962C8B-B14F-4D97-AF65-F5344CB8AC3E}">
        <p14:creationId xmlns:p14="http://schemas.microsoft.com/office/powerpoint/2010/main" val="369548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446534" y="3772235"/>
            <a:ext cx="11262866" cy="2618330"/>
          </a:xfrm>
          <a:prstGeom prst="rect">
            <a:avLst/>
          </a:prstGeom>
          <a:solidFill>
            <a:srgbClr val="1737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rgbClr val="173763"/>
                </a:solidFill>
                <a:latin typeface="Verdana" panose="020B0604030504040204" pitchFamily="34" charset="0"/>
                <a:ea typeface="Verdana" panose="020B0604030504040204" pitchFamily="34" charset="0"/>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dirty="0"/>
              <a:t>Haga clic para editar el estilo de subtítulo del patrón</a:t>
            </a:r>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posición de texto vertical 2"/>
          <p:cNvSpPr>
            <a:spLocks noGrp="1"/>
          </p:cNvSpPr>
          <p:nvPr>
            <p:ph type="body" orient="vert" idx="1" hasCustomPrompt="1"/>
          </p:nvPr>
        </p:nvSpPr>
        <p:spPr>
          <a:xfrm>
            <a:off x="581192" y="2168842"/>
            <a:ext cx="11029616" cy="4313576"/>
          </a:xfrm>
        </p:spPr>
        <p:txBody>
          <a:bodyPr vert="eaVert" rtlCol="0" anchor="t"/>
          <a:lstStyle>
            <a:lvl1pPr algn="l">
              <a:defRPr>
                <a:latin typeface="Verdana" panose="020B0604030504040204" pitchFamily="34" charset="0"/>
                <a:ea typeface="Verdana" panose="020B0604030504040204" pitchFamily="34" charset="0"/>
              </a:defRPr>
            </a:lvl1pPr>
            <a:lvl2pPr algn="l">
              <a:defRPr>
                <a:latin typeface="Verdana" panose="020B0604030504040204" pitchFamily="34" charset="0"/>
                <a:ea typeface="Verdana" panose="020B0604030504040204" pitchFamily="34" charset="0"/>
              </a:defRPr>
            </a:lvl2pPr>
            <a:lvl3pPr algn="l">
              <a:defRPr>
                <a:latin typeface="Verdana" panose="020B0604030504040204" pitchFamily="34" charset="0"/>
                <a:ea typeface="Verdana" panose="020B0604030504040204" pitchFamily="34" charset="0"/>
              </a:defRPr>
            </a:lvl3pPr>
            <a:lvl4pPr algn="l">
              <a:defRPr>
                <a:latin typeface="Verdana" panose="020B0604030504040204" pitchFamily="34" charset="0"/>
                <a:ea typeface="Verdana" panose="020B0604030504040204" pitchFamily="34" charset="0"/>
              </a:defRPr>
            </a:lvl4pPr>
            <a:lvl5pPr algn="l">
              <a:defRPr>
                <a:latin typeface="Verdana" panose="020B0604030504040204" pitchFamily="34" charset="0"/>
                <a:ea typeface="Verdana" panose="020B0604030504040204" pitchFamily="34" charset="0"/>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Rectángulo 1">
            <a:extLst>
              <a:ext uri="{FF2B5EF4-FFF2-40B4-BE49-F238E27FC236}">
                <a16:creationId xmlns:a16="http://schemas.microsoft.com/office/drawing/2014/main" id="{44EA3AAC-F0B2-E682-37BA-069ED8996088}"/>
              </a:ext>
            </a:extLst>
          </p:cNvPr>
          <p:cNvSpPr>
            <a:spLocks noChangeAspect="1"/>
          </p:cNvSpPr>
          <p:nvPr userDrawn="1"/>
        </p:nvSpPr>
        <p:spPr>
          <a:xfrm>
            <a:off x="445982" y="844679"/>
            <a:ext cx="11300036" cy="1258827"/>
          </a:xfrm>
          <a:prstGeom prst="rect">
            <a:avLst/>
          </a:prstGeom>
          <a:solidFill>
            <a:srgbClr val="1737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7" name="Título 1">
            <a:extLst>
              <a:ext uri="{FF2B5EF4-FFF2-40B4-BE49-F238E27FC236}">
                <a16:creationId xmlns:a16="http://schemas.microsoft.com/office/drawing/2014/main" id="{C2C147E2-4EAB-3496-2D83-17FB850A0AF3}"/>
              </a:ext>
            </a:extLst>
          </p:cNvPr>
          <p:cNvSpPr>
            <a:spLocks noGrp="1"/>
          </p:cNvSpPr>
          <p:nvPr>
            <p:ph type="title"/>
          </p:nvPr>
        </p:nvSpPr>
        <p:spPr>
          <a:xfrm>
            <a:off x="581193" y="967783"/>
            <a:ext cx="11029616" cy="988332"/>
          </a:xfrm>
        </p:spPr>
        <p:txBody>
          <a:bodyPr rtlCol="0"/>
          <a:lstStyle>
            <a:lvl1pPr>
              <a:defRPr>
                <a:latin typeface="Verdana" panose="020B0604030504040204" pitchFamily="34" charset="0"/>
                <a:ea typeface="Verdana" panose="020B060403050404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ángulo 6"/>
          <p:cNvSpPr>
            <a:spLocks noChangeAspect="1"/>
          </p:cNvSpPr>
          <p:nvPr/>
        </p:nvSpPr>
        <p:spPr>
          <a:xfrm>
            <a:off x="8839201" y="907675"/>
            <a:ext cx="2906817" cy="5508999"/>
          </a:xfrm>
          <a:prstGeom prst="rect">
            <a:avLst/>
          </a:prstGeom>
          <a:solidFill>
            <a:srgbClr val="1737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 name="Título vertical 1"/>
          <p:cNvSpPr>
            <a:spLocks noGrp="1"/>
          </p:cNvSpPr>
          <p:nvPr>
            <p:ph type="title" orient="vert"/>
          </p:nvPr>
        </p:nvSpPr>
        <p:spPr>
          <a:xfrm>
            <a:off x="8839201" y="950119"/>
            <a:ext cx="2004164" cy="5349828"/>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774923" y="950119"/>
            <a:ext cx="7896279" cy="5349828"/>
          </a:xfrm>
        </p:spPr>
        <p:txBody>
          <a:bodyPr vert="eaVert" rtlCol="0" anchor="t"/>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Marcador de contenido 2"/>
          <p:cNvSpPr>
            <a:spLocks noGrp="1"/>
          </p:cNvSpPr>
          <p:nvPr>
            <p:ph idx="1" hasCustomPrompt="1"/>
          </p:nvPr>
        </p:nvSpPr>
        <p:spPr>
          <a:xfrm>
            <a:off x="581192" y="2249768"/>
            <a:ext cx="11029615" cy="3678303"/>
          </a:xfrm>
        </p:spPr>
        <p:txBody>
          <a:bodyPr rtlCol="0">
            <a:normAutofit/>
          </a:bodyPr>
          <a:lstStyle>
            <a:lvl1pPr>
              <a:defRPr sz="2400">
                <a:latin typeface="Verdana" panose="020B0604030504040204" pitchFamily="34" charset="0"/>
                <a:ea typeface="Verdana" panose="020B0604030504040204" pitchFamily="34" charset="0"/>
              </a:defRPr>
            </a:lvl1pPr>
            <a:lvl2pPr>
              <a:defRPr sz="2000">
                <a:latin typeface="Verdana" panose="020B0604030504040204" pitchFamily="34" charset="0"/>
                <a:ea typeface="Verdana" panose="020B0604030504040204" pitchFamily="34" charset="0"/>
              </a:defRPr>
            </a:lvl2pPr>
            <a:lvl3pPr>
              <a:defRPr sz="1800">
                <a:latin typeface="Verdana" panose="020B0604030504040204" pitchFamily="34" charset="0"/>
                <a:ea typeface="Verdana" panose="020B0604030504040204" pitchFamily="34" charset="0"/>
              </a:defRPr>
            </a:lvl3pPr>
            <a:lvl4pPr>
              <a:defRPr sz="1600">
                <a:latin typeface="Verdana" panose="020B0604030504040204" pitchFamily="34" charset="0"/>
                <a:ea typeface="Verdana" panose="020B0604030504040204" pitchFamily="34" charset="0"/>
              </a:defRPr>
            </a:lvl4pPr>
            <a:lvl5pPr>
              <a:defRPr sz="1600">
                <a:latin typeface="Verdana" panose="020B0604030504040204" pitchFamily="34" charset="0"/>
                <a:ea typeface="Verdana" panose="020B0604030504040204" pitchFamily="34" charset="0"/>
              </a:defRPr>
            </a:lvl5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8" name="Rectángulo 7">
            <a:extLst>
              <a:ext uri="{FF2B5EF4-FFF2-40B4-BE49-F238E27FC236}">
                <a16:creationId xmlns:a16="http://schemas.microsoft.com/office/drawing/2014/main" id="{4F878286-ADB6-480C-9AAF-61CB3FD7D2DB}"/>
              </a:ext>
            </a:extLst>
          </p:cNvPr>
          <p:cNvSpPr>
            <a:spLocks noChangeAspect="1"/>
          </p:cNvSpPr>
          <p:nvPr userDrawn="1"/>
        </p:nvSpPr>
        <p:spPr>
          <a:xfrm>
            <a:off x="445982" y="844679"/>
            <a:ext cx="11300036" cy="1258827"/>
          </a:xfrm>
          <a:prstGeom prst="rect">
            <a:avLst/>
          </a:prstGeom>
          <a:solidFill>
            <a:srgbClr val="1737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9" name="Título 1">
            <a:extLst>
              <a:ext uri="{FF2B5EF4-FFF2-40B4-BE49-F238E27FC236}">
                <a16:creationId xmlns:a16="http://schemas.microsoft.com/office/drawing/2014/main" id="{D504707E-17A5-2F77-60B4-42FFAEB0F20C}"/>
              </a:ext>
            </a:extLst>
          </p:cNvPr>
          <p:cNvSpPr>
            <a:spLocks noGrp="1"/>
          </p:cNvSpPr>
          <p:nvPr>
            <p:ph type="title"/>
          </p:nvPr>
        </p:nvSpPr>
        <p:spPr>
          <a:xfrm>
            <a:off x="581193" y="967783"/>
            <a:ext cx="11029616" cy="988332"/>
          </a:xfrm>
        </p:spPr>
        <p:txBody>
          <a:bodyPr rtlCol="0"/>
          <a:lstStyle>
            <a:lvl1pPr>
              <a:defRPr>
                <a:latin typeface="Verdana" panose="020B0604030504040204" pitchFamily="34" charset="0"/>
                <a:ea typeface="Verdana" panose="020B0604030504040204" pitchFamily="34" charset="0"/>
              </a:defRPr>
            </a:lvl1pPr>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a:xfrm>
            <a:off x="447817" y="5141974"/>
            <a:ext cx="11290860" cy="1258827"/>
          </a:xfrm>
          <a:prstGeom prst="rect">
            <a:avLst/>
          </a:prstGeom>
          <a:solidFill>
            <a:srgbClr val="1737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 name="Título 1"/>
          <p:cNvSpPr>
            <a:spLocks noGrp="1"/>
          </p:cNvSpPr>
          <p:nvPr>
            <p:ph type="title"/>
          </p:nvPr>
        </p:nvSpPr>
        <p:spPr>
          <a:xfrm>
            <a:off x="581193" y="3016202"/>
            <a:ext cx="11029615" cy="1497507"/>
          </a:xfrm>
        </p:spPr>
        <p:txBody>
          <a:bodyPr rtlCol="0" anchor="b">
            <a:normAutofit/>
          </a:bodyPr>
          <a:lstStyle>
            <a:lvl1pPr algn="l">
              <a:defRPr sz="3600" b="0" cap="all">
                <a:solidFill>
                  <a:srgbClr val="173763"/>
                </a:solidFill>
                <a:latin typeface="Verdana" panose="020B0604030504040204" pitchFamily="34" charset="0"/>
                <a:ea typeface="Verdana" panose="020B0604030504040204" pitchFamily="34" charset="0"/>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hasCustomPrompt="1"/>
          </p:nvPr>
        </p:nvSpPr>
        <p:spPr>
          <a:xfrm>
            <a:off x="581192" y="4534490"/>
            <a:ext cx="11029615" cy="600556"/>
          </a:xfrm>
        </p:spPr>
        <p:txBody>
          <a:bodyPr rtlCol="0" anchor="t">
            <a:normAutofit/>
          </a:bodyPr>
          <a:lstStyle>
            <a:lvl1pPr marL="0" indent="0" algn="l">
              <a:buNone/>
              <a:defRPr sz="1800" cap="all">
                <a:solidFill>
                  <a:schemeClr val="accent2"/>
                </a:solidFill>
                <a:latin typeface="Verdana" panose="020B0604030504040204" pitchFamily="34" charset="0"/>
                <a:ea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8" name="Rectángulo 7"/>
          <p:cNvSpPr>
            <a:spLocks noChangeAspect="1"/>
          </p:cNvSpPr>
          <p:nvPr/>
        </p:nvSpPr>
        <p:spPr>
          <a:xfrm>
            <a:off x="445982" y="844679"/>
            <a:ext cx="11300036" cy="1258827"/>
          </a:xfrm>
          <a:prstGeom prst="rect">
            <a:avLst/>
          </a:prstGeom>
          <a:solidFill>
            <a:srgbClr val="1737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 name="Título 1"/>
          <p:cNvSpPr>
            <a:spLocks noGrp="1"/>
          </p:cNvSpPr>
          <p:nvPr>
            <p:ph type="title"/>
          </p:nvPr>
        </p:nvSpPr>
        <p:spPr>
          <a:xfrm>
            <a:off x="581193" y="967783"/>
            <a:ext cx="11029616" cy="988332"/>
          </a:xfrm>
        </p:spPr>
        <p:txBody>
          <a:bodyPr rtlCol="0"/>
          <a:lstStyle>
            <a:lvl1pPr>
              <a:defRPr>
                <a:latin typeface="Verdana" panose="020B0604030504040204" pitchFamily="34" charset="0"/>
                <a:ea typeface="Verdana" panose="020B0604030504040204" pitchFamily="34" charset="0"/>
              </a:defRPr>
            </a:lvl1pPr>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581193" y="2228003"/>
            <a:ext cx="5422390" cy="4192968"/>
          </a:xfrm>
        </p:spPr>
        <p:txBody>
          <a:bodyPr rtlCol="0">
            <a:normAutofit/>
          </a:bodyPr>
          <a:lstStyle>
            <a:lvl1pPr>
              <a:defRPr sz="2000">
                <a:latin typeface="Verdana" panose="020B0604030504040204" pitchFamily="34" charset="0"/>
                <a:ea typeface="Verdana" panose="020B0604030504040204" pitchFamily="34" charset="0"/>
              </a:defRPr>
            </a:lvl1pPr>
            <a:lvl2pPr>
              <a:defRPr sz="1800">
                <a:latin typeface="Verdana" panose="020B0604030504040204" pitchFamily="34" charset="0"/>
                <a:ea typeface="Verdana" panose="020B0604030504040204" pitchFamily="34" charset="0"/>
              </a:defRPr>
            </a:lvl2pPr>
            <a:lvl3pPr>
              <a:defRPr sz="16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188417" y="2228003"/>
            <a:ext cx="5422392" cy="4192968"/>
          </a:xfrm>
        </p:spPr>
        <p:txBody>
          <a:bodyPr rtlCol="0">
            <a:normAutofit/>
          </a:bodyPr>
          <a:lstStyle>
            <a:lvl1pPr>
              <a:defRPr sz="2000">
                <a:latin typeface="Verdana" panose="020B0604030504040204" pitchFamily="34" charset="0"/>
                <a:ea typeface="Verdana" panose="020B0604030504040204" pitchFamily="34" charset="0"/>
              </a:defRPr>
            </a:lvl1pPr>
            <a:lvl2pPr>
              <a:defRPr sz="1800">
                <a:latin typeface="Verdana" panose="020B0604030504040204" pitchFamily="34" charset="0"/>
                <a:ea typeface="Verdana" panose="020B0604030504040204" pitchFamily="34" charset="0"/>
              </a:defRPr>
            </a:lvl2pPr>
            <a:lvl3pPr>
              <a:defRPr sz="1600">
                <a:latin typeface="Verdana" panose="020B0604030504040204" pitchFamily="34" charset="0"/>
                <a:ea typeface="Verdana" panose="020B0604030504040204" pitchFamily="34" charset="0"/>
              </a:defRPr>
            </a:lvl3pPr>
            <a:lvl4pPr>
              <a:defRPr sz="1400">
                <a:latin typeface="Verdana" panose="020B0604030504040204" pitchFamily="34" charset="0"/>
                <a:ea typeface="Verdana" panose="020B0604030504040204" pitchFamily="34" charset="0"/>
              </a:defRPr>
            </a:lvl4pPr>
            <a:lvl5pPr>
              <a:defRPr sz="1400">
                <a:latin typeface="Verdana" panose="020B0604030504040204" pitchFamily="34" charset="0"/>
                <a:ea typeface="Verdana" panose="020B0604030504040204" pitchFamily="34" charset="0"/>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hasCustomPrompt="1"/>
          </p:nvPr>
        </p:nvSpPr>
        <p:spPr>
          <a:xfrm>
            <a:off x="581191" y="2250892"/>
            <a:ext cx="5393103" cy="536005"/>
          </a:xfrm>
        </p:spPr>
        <p:txBody>
          <a:bodyPr rtlCol="0" anchor="b">
            <a:noAutofit/>
          </a:bodyPr>
          <a:lstStyle>
            <a:lvl1pPr marL="0" indent="0">
              <a:buNone/>
              <a:defRPr sz="2200" b="0">
                <a:solidFill>
                  <a:schemeClr val="accent2"/>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581194" y="2926052"/>
            <a:ext cx="5393100" cy="3521813"/>
          </a:xfrm>
        </p:spPr>
        <p:txBody>
          <a:bodyPr rtlCol="0" anchor="t">
            <a:normAutofit/>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6217709" y="2250892"/>
            <a:ext cx="5393100" cy="553373"/>
          </a:xfrm>
        </p:spPr>
        <p:txBody>
          <a:bodyPr rtlCol="0" anchor="b">
            <a:noAutofit/>
          </a:bodyPr>
          <a:lstStyle>
            <a:lvl1pPr marL="0" indent="0">
              <a:buNone/>
              <a:defRPr sz="2200" b="0">
                <a:solidFill>
                  <a:schemeClr val="accent2"/>
                </a:solidFill>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6217709" y="2926052"/>
            <a:ext cx="5393100" cy="3521813"/>
          </a:xfrm>
        </p:spPr>
        <p:txBody>
          <a:bodyPr rtlCol="0" anchor="t">
            <a:normAutofit/>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Rectángulo 1">
            <a:extLst>
              <a:ext uri="{FF2B5EF4-FFF2-40B4-BE49-F238E27FC236}">
                <a16:creationId xmlns:a16="http://schemas.microsoft.com/office/drawing/2014/main" id="{FB74BE06-3C98-01DC-58E0-07397ADFBD4F}"/>
              </a:ext>
            </a:extLst>
          </p:cNvPr>
          <p:cNvSpPr>
            <a:spLocks noChangeAspect="1"/>
          </p:cNvSpPr>
          <p:nvPr userDrawn="1"/>
        </p:nvSpPr>
        <p:spPr>
          <a:xfrm>
            <a:off x="445982" y="844679"/>
            <a:ext cx="11300036" cy="1258827"/>
          </a:xfrm>
          <a:prstGeom prst="rect">
            <a:avLst/>
          </a:prstGeom>
          <a:solidFill>
            <a:srgbClr val="1737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latin typeface="Verdana" panose="020B0604030504040204" pitchFamily="34" charset="0"/>
              <a:ea typeface="Verdana" panose="020B0604030504040204" pitchFamily="34" charset="0"/>
            </a:endParaRPr>
          </a:p>
        </p:txBody>
      </p:sp>
      <p:sp>
        <p:nvSpPr>
          <p:cNvPr id="11" name="Título 10">
            <a:extLst>
              <a:ext uri="{FF2B5EF4-FFF2-40B4-BE49-F238E27FC236}">
                <a16:creationId xmlns:a16="http://schemas.microsoft.com/office/drawing/2014/main" id="{8C52EB51-AC91-B24E-1D58-007DC60E4030}"/>
              </a:ext>
            </a:extLst>
          </p:cNvPr>
          <p:cNvSpPr>
            <a:spLocks noGrp="1"/>
          </p:cNvSpPr>
          <p:nvPr>
            <p:ph type="title"/>
          </p:nvPr>
        </p:nvSpPr>
        <p:spPr>
          <a:xfrm>
            <a:off x="581192" y="1109641"/>
            <a:ext cx="11029616" cy="828136"/>
          </a:xfrm>
        </p:spPr>
        <p:txBody>
          <a:bodyPr/>
          <a:lstStyle/>
          <a:p>
            <a:r>
              <a:rPr lang="es-ES"/>
              <a:t>Haga clic para modificar el estilo de título del patrón</a:t>
            </a:r>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8EAA170-4706-819B-4DE9-C80622A62F6C}"/>
              </a:ext>
            </a:extLst>
          </p:cNvPr>
          <p:cNvSpPr>
            <a:spLocks noChangeAspect="1"/>
          </p:cNvSpPr>
          <p:nvPr userDrawn="1"/>
        </p:nvSpPr>
        <p:spPr>
          <a:xfrm>
            <a:off x="445982" y="844679"/>
            <a:ext cx="11300036" cy="1258827"/>
          </a:xfrm>
          <a:prstGeom prst="rect">
            <a:avLst/>
          </a:prstGeom>
          <a:solidFill>
            <a:srgbClr val="1737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6" name="Título 1">
            <a:extLst>
              <a:ext uri="{FF2B5EF4-FFF2-40B4-BE49-F238E27FC236}">
                <a16:creationId xmlns:a16="http://schemas.microsoft.com/office/drawing/2014/main" id="{30899AB0-2264-28C5-475B-04157F782925}"/>
              </a:ext>
            </a:extLst>
          </p:cNvPr>
          <p:cNvSpPr>
            <a:spLocks noGrp="1"/>
          </p:cNvSpPr>
          <p:nvPr>
            <p:ph type="title"/>
          </p:nvPr>
        </p:nvSpPr>
        <p:spPr>
          <a:xfrm>
            <a:off x="581193" y="967783"/>
            <a:ext cx="11029616" cy="988332"/>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447817" y="5141973"/>
            <a:ext cx="11298200" cy="1274702"/>
          </a:xfrm>
          <a:prstGeom prst="rect">
            <a:avLst/>
          </a:prstGeom>
          <a:solidFill>
            <a:srgbClr val="17376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2" name="Título 1"/>
          <p:cNvSpPr>
            <a:spLocks noGrp="1"/>
          </p:cNvSpPr>
          <p:nvPr>
            <p:ph type="title"/>
          </p:nvPr>
        </p:nvSpPr>
        <p:spPr>
          <a:xfrm>
            <a:off x="581192" y="5262296"/>
            <a:ext cx="4909445" cy="689514"/>
          </a:xfrm>
        </p:spPr>
        <p:txBody>
          <a:bodyPr rtlCol="0" anchor="ctr"/>
          <a:lstStyle>
            <a:lvl1pPr algn="l">
              <a:defRPr sz="2000" b="0">
                <a:solidFill>
                  <a:schemeClr val="bg1"/>
                </a:solidFill>
              </a:defRPr>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447816" y="601200"/>
            <a:ext cx="11292840" cy="4204800"/>
          </a:xfrm>
        </p:spPr>
        <p:txBody>
          <a:bodyPr rtlCol="0" anchor="ct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texto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rgbClr val="173763"/>
                </a:solidFill>
                <a:latin typeface="Verdana" panose="020B0604030504040204" pitchFamily="34" charset="0"/>
                <a:ea typeface="Verdana" panose="020B0604030504040204" pitchFamily="34" charset="0"/>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47817" y="982977"/>
            <a:ext cx="11290859" cy="3557252"/>
          </a:xfrm>
        </p:spPr>
        <p:txBody>
          <a:bodyPr rtlCol="0" anchor="t">
            <a:normAutofit/>
          </a:bodyPr>
          <a:lstStyle>
            <a:lvl1pPr marL="0" indent="0" algn="ctr">
              <a:buNone/>
              <a:defRPr sz="1600">
                <a:latin typeface="Verdana" panose="020B0604030504040204" pitchFamily="34" charset="0"/>
                <a:ea typeface="Verdana" panose="020B060403050404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hasCustomPrompt="1"/>
          </p:nvPr>
        </p:nvSpPr>
        <p:spPr>
          <a:xfrm>
            <a:off x="581192" y="5260127"/>
            <a:ext cx="11029617" cy="598671"/>
          </a:xfrm>
        </p:spPr>
        <p:txBody>
          <a:bodyPr rtlCol="0">
            <a:normAutofit/>
          </a:bodyPr>
          <a:lstStyle>
            <a:lvl1pPr marL="0" indent="0">
              <a:buNone/>
              <a:defRPr sz="1200">
                <a:latin typeface="Verdana" panose="020B0604030504040204" pitchFamily="34" charset="0"/>
                <a:ea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81192" y="954990"/>
            <a:ext cx="11029616" cy="828136"/>
          </a:xfrm>
          <a:prstGeom prst="rect">
            <a:avLst/>
          </a:prstGeom>
        </p:spPr>
        <p:txBody>
          <a:bodyPr vert="horz" lIns="91440" tIns="45720" rIns="91440" bIns="45720" rtlCol="0" anchor="b">
            <a:normAutofit/>
          </a:bodyPr>
          <a:lstStyle/>
          <a:p>
            <a:pPr rtl="0"/>
            <a:endParaRPr lang="es-ES" noProof="0" dirty="0"/>
          </a:p>
        </p:txBody>
      </p:sp>
      <p:sp>
        <p:nvSpPr>
          <p:cNvPr id="3" name="Marcador de texto 2"/>
          <p:cNvSpPr>
            <a:spLocks noGrp="1"/>
          </p:cNvSpPr>
          <p:nvPr>
            <p:ph type="body" idx="1"/>
          </p:nvPr>
        </p:nvSpPr>
        <p:spPr>
          <a:xfrm>
            <a:off x="581192" y="2037229"/>
            <a:ext cx="11029616" cy="4313576"/>
          </a:xfrm>
          <a:prstGeom prst="rect">
            <a:avLst/>
          </a:prstGeom>
        </p:spPr>
        <p:txBody>
          <a:bodyPr vert="horz" lIns="91440" tIns="45720" rIns="91440" bIns="45720" rtlCol="0" anchor="ctr">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9" name="Rectángulo 8"/>
          <p:cNvSpPr/>
          <p:nvPr/>
        </p:nvSpPr>
        <p:spPr>
          <a:xfrm>
            <a:off x="2054699" y="507195"/>
            <a:ext cx="2226746" cy="499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0" name="Rectángulo 9"/>
          <p:cNvSpPr/>
          <p:nvPr/>
        </p:nvSpPr>
        <p:spPr>
          <a:xfrm>
            <a:off x="4545971" y="507195"/>
            <a:ext cx="2226746" cy="4996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1" name="Rectángulo 10"/>
          <p:cNvSpPr/>
          <p:nvPr/>
        </p:nvSpPr>
        <p:spPr>
          <a:xfrm>
            <a:off x="7037243" y="507195"/>
            <a:ext cx="2226746" cy="499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grpSp>
        <p:nvGrpSpPr>
          <p:cNvPr id="7" name="Grupo 6">
            <a:extLst>
              <a:ext uri="{FF2B5EF4-FFF2-40B4-BE49-F238E27FC236}">
                <a16:creationId xmlns:a16="http://schemas.microsoft.com/office/drawing/2014/main" id="{AB251F26-74F3-6178-0E9B-8DAD0D802F11}"/>
              </a:ext>
            </a:extLst>
          </p:cNvPr>
          <p:cNvGrpSpPr/>
          <p:nvPr userDrawn="1"/>
        </p:nvGrpSpPr>
        <p:grpSpPr>
          <a:xfrm>
            <a:off x="457196" y="206687"/>
            <a:ext cx="1332977" cy="385276"/>
            <a:chOff x="393705" y="216033"/>
            <a:chExt cx="1681783" cy="533064"/>
          </a:xfrm>
        </p:grpSpPr>
        <p:grpSp>
          <p:nvGrpSpPr>
            <p:cNvPr id="8" name="Grupo 7">
              <a:extLst>
                <a:ext uri="{FF2B5EF4-FFF2-40B4-BE49-F238E27FC236}">
                  <a16:creationId xmlns:a16="http://schemas.microsoft.com/office/drawing/2014/main" id="{6430D168-86AC-5062-F501-C9894D424E46}"/>
                </a:ext>
              </a:extLst>
            </p:cNvPr>
            <p:cNvGrpSpPr/>
            <p:nvPr/>
          </p:nvGrpSpPr>
          <p:grpSpPr>
            <a:xfrm>
              <a:off x="393705" y="216033"/>
              <a:ext cx="1681783" cy="533064"/>
              <a:chOff x="382390" y="167729"/>
              <a:chExt cx="2600520" cy="822574"/>
            </a:xfrm>
          </p:grpSpPr>
          <p:pic>
            <p:nvPicPr>
              <p:cNvPr id="13" name="Gráfico 12">
                <a:extLst>
                  <a:ext uri="{FF2B5EF4-FFF2-40B4-BE49-F238E27FC236}">
                    <a16:creationId xmlns:a16="http://schemas.microsoft.com/office/drawing/2014/main" id="{7420893F-BB45-B7A4-B1C5-C8884F8723EE}"/>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22013"/>
              <a:stretch/>
            </p:blipFill>
            <p:spPr>
              <a:xfrm>
                <a:off x="426676" y="205118"/>
                <a:ext cx="607346" cy="769819"/>
              </a:xfrm>
              <a:prstGeom prst="rect">
                <a:avLst/>
              </a:prstGeom>
            </p:spPr>
          </p:pic>
          <p:pic>
            <p:nvPicPr>
              <p:cNvPr id="14" name="Gráfico 13">
                <a:extLst>
                  <a:ext uri="{FF2B5EF4-FFF2-40B4-BE49-F238E27FC236}">
                    <a16:creationId xmlns:a16="http://schemas.microsoft.com/office/drawing/2014/main" id="{C82784DC-14A8-CADD-5827-6D24062EF01A}"/>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77634" r="22830" b="5856"/>
              <a:stretch>
                <a:fillRect/>
              </a:stretch>
            </p:blipFill>
            <p:spPr>
              <a:xfrm>
                <a:off x="382390" y="167729"/>
                <a:ext cx="2600520" cy="822574"/>
              </a:xfrm>
              <a:prstGeom prst="rect">
                <a:avLst/>
              </a:prstGeom>
            </p:spPr>
          </p:pic>
        </p:grpSp>
        <p:cxnSp>
          <p:nvCxnSpPr>
            <p:cNvPr id="12" name="Conector recto 11">
              <a:extLst>
                <a:ext uri="{FF2B5EF4-FFF2-40B4-BE49-F238E27FC236}">
                  <a16:creationId xmlns:a16="http://schemas.microsoft.com/office/drawing/2014/main" id="{246B47F0-0CDF-BBC0-F239-EA2BA6F73C1A}"/>
                </a:ext>
              </a:extLst>
            </p:cNvPr>
            <p:cNvCxnSpPr>
              <a:cxnSpLocks/>
            </p:cNvCxnSpPr>
            <p:nvPr/>
          </p:nvCxnSpPr>
          <p:spPr>
            <a:xfrm>
              <a:off x="903382" y="236083"/>
              <a:ext cx="0" cy="498440"/>
            </a:xfrm>
            <a:prstGeom prst="line">
              <a:avLst/>
            </a:prstGeom>
            <a:ln w="19050" cap="sq">
              <a:solidFill>
                <a:srgbClr val="17376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CuadroTexto 18">
            <a:extLst>
              <a:ext uri="{FF2B5EF4-FFF2-40B4-BE49-F238E27FC236}">
                <a16:creationId xmlns:a16="http://schemas.microsoft.com/office/drawing/2014/main" id="{EC2912FE-E9A6-BD27-B46A-B5E50910D5F6}"/>
              </a:ext>
            </a:extLst>
          </p:cNvPr>
          <p:cNvSpPr txBox="1"/>
          <p:nvPr userDrawn="1"/>
        </p:nvSpPr>
        <p:spPr>
          <a:xfrm>
            <a:off x="3472648" y="6529638"/>
            <a:ext cx="5246703" cy="253916"/>
          </a:xfrm>
          <a:prstGeom prst="rect">
            <a:avLst/>
          </a:prstGeom>
          <a:noFill/>
        </p:spPr>
        <p:txBody>
          <a:bodyPr wrap="square" rtlCol="0">
            <a:spAutoFit/>
          </a:bodyPr>
          <a:lstStyle/>
          <a:p>
            <a:pPr algn="ctr"/>
            <a:r>
              <a:rPr lang="es-ES" sz="1050" b="0" i="0" cap="small" baseline="0" dirty="0">
                <a:solidFill>
                  <a:schemeClr val="bg1">
                    <a:lumMod val="65000"/>
                  </a:schemeClr>
                </a:solidFill>
              </a:rPr>
              <a:t>Defendiendo España En Y Desde La Mar</a:t>
            </a:r>
          </a:p>
        </p:txBody>
      </p:sp>
      <p:grpSp>
        <p:nvGrpSpPr>
          <p:cNvPr id="4" name="Grupo 3">
            <a:extLst>
              <a:ext uri="{FF2B5EF4-FFF2-40B4-BE49-F238E27FC236}">
                <a16:creationId xmlns:a16="http://schemas.microsoft.com/office/drawing/2014/main" id="{423284CE-BD96-4F16-9941-D64E62E29012}"/>
              </a:ext>
            </a:extLst>
          </p:cNvPr>
          <p:cNvGrpSpPr/>
          <p:nvPr userDrawn="1"/>
        </p:nvGrpSpPr>
        <p:grpSpPr>
          <a:xfrm>
            <a:off x="9556221" y="128010"/>
            <a:ext cx="2018794" cy="491964"/>
            <a:chOff x="9544190" y="157553"/>
            <a:chExt cx="2018794" cy="491964"/>
          </a:xfrm>
        </p:grpSpPr>
        <p:pic>
          <p:nvPicPr>
            <p:cNvPr id="5" name="Imagen 4" descr="Logotipo, nombre de la empresa&#10;&#10;El contenido generado por IA puede ser incorrecto.">
              <a:extLst>
                <a:ext uri="{FF2B5EF4-FFF2-40B4-BE49-F238E27FC236}">
                  <a16:creationId xmlns:a16="http://schemas.microsoft.com/office/drawing/2014/main" id="{6BA353C7-A2ED-CE00-6D13-64D035C8A096}"/>
                </a:ext>
              </a:extLst>
            </p:cNvPr>
            <p:cNvPicPr>
              <a:picLocks noChangeAspect="1"/>
            </p:cNvPicPr>
            <p:nvPr userDrawn="1"/>
          </p:nvPicPr>
          <p:blipFill>
            <a:blip r:embed="rId15"/>
            <a:srcRect b="14517"/>
            <a:stretch>
              <a:fillRect/>
            </a:stretch>
          </p:blipFill>
          <p:spPr>
            <a:xfrm>
              <a:off x="9959975" y="261256"/>
              <a:ext cx="1603009" cy="332284"/>
            </a:xfrm>
            <a:prstGeom prst="rect">
              <a:avLst/>
            </a:prstGeom>
          </p:spPr>
        </p:pic>
        <p:pic>
          <p:nvPicPr>
            <p:cNvPr id="6" name="Imagen 5" descr="Imagen que contiene Icono&#10;&#10;El contenido generado por IA puede ser incorrecto.">
              <a:extLst>
                <a:ext uri="{FF2B5EF4-FFF2-40B4-BE49-F238E27FC236}">
                  <a16:creationId xmlns:a16="http://schemas.microsoft.com/office/drawing/2014/main" id="{827C9836-08B1-32FE-172E-58AD94BC3B78}"/>
                </a:ext>
              </a:extLst>
            </p:cNvPr>
            <p:cNvPicPr>
              <a:picLocks noChangeAspect="1"/>
            </p:cNvPicPr>
            <p:nvPr userDrawn="1"/>
          </p:nvPicPr>
          <p:blipFill>
            <a:blip r:embed="rId16"/>
            <a:srcRect l="2402" t="4571" r="67597"/>
            <a:stretch>
              <a:fillRect/>
            </a:stretch>
          </p:blipFill>
          <p:spPr>
            <a:xfrm>
              <a:off x="9544190" y="157553"/>
              <a:ext cx="286108" cy="491964"/>
            </a:xfrm>
            <a:prstGeom prst="rect">
              <a:avLst/>
            </a:prstGeom>
          </p:spPr>
        </p:pic>
        <p:cxnSp>
          <p:nvCxnSpPr>
            <p:cNvPr id="15" name="Conector recto 14">
              <a:extLst>
                <a:ext uri="{FF2B5EF4-FFF2-40B4-BE49-F238E27FC236}">
                  <a16:creationId xmlns:a16="http://schemas.microsoft.com/office/drawing/2014/main" id="{14FF3C3F-C55C-055E-A277-7BAE99EBB163}"/>
                </a:ext>
              </a:extLst>
            </p:cNvPr>
            <p:cNvCxnSpPr>
              <a:cxnSpLocks/>
            </p:cNvCxnSpPr>
            <p:nvPr userDrawn="1"/>
          </p:nvCxnSpPr>
          <p:spPr>
            <a:xfrm>
              <a:off x="9907790" y="261255"/>
              <a:ext cx="0" cy="360251"/>
            </a:xfrm>
            <a:prstGeom prst="line">
              <a:avLst/>
            </a:prstGeom>
            <a:ln w="19050" cap="sq">
              <a:solidFill>
                <a:srgbClr val="1A32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173763"/>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rgbClr val="173763"/>
        </a:buClr>
        <a:buSzPct val="92000"/>
        <a:buFont typeface="Wingdings 2" panose="05020102010507070707" pitchFamily="18" charset="2"/>
        <a:buChar char=""/>
        <a:defRPr sz="1600" kern="1200">
          <a:solidFill>
            <a:schemeClr val="tx2"/>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rgbClr val="173763"/>
        </a:buClr>
        <a:buSzPct val="92000"/>
        <a:buFont typeface="Wingdings 2" panose="05020102010507070707" pitchFamily="18" charset="2"/>
        <a:buChar char=""/>
        <a:defRPr sz="1400" kern="1200">
          <a:solidFill>
            <a:schemeClr val="tx2"/>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rgbClr val="173763"/>
        </a:buClr>
        <a:buSzPct val="92000"/>
        <a:buFont typeface="Wingdings 2" panose="05020102010507070707" pitchFamily="18" charset="2"/>
        <a:buChar char=""/>
        <a:defRPr sz="1200" kern="1200">
          <a:solidFill>
            <a:schemeClr val="tx2"/>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rgbClr val="173763"/>
        </a:buClr>
        <a:buSzPct val="92000"/>
        <a:buFont typeface="Wingdings 2" panose="05020102010507070707" pitchFamily="18" charset="2"/>
        <a:buChar char=""/>
        <a:defRPr sz="1200" kern="1200">
          <a:solidFill>
            <a:schemeClr val="tx2"/>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customXml" Target="../ink/ink4.xml"/></Relationships>
</file>

<file path=ppt/slides/_rels/slide17.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image" Target="../media/image33.png"/><Relationship Id="rId26" Type="http://schemas.openxmlformats.org/officeDocument/2006/relationships/image" Target="../media/image37.png"/><Relationship Id="rId39" Type="http://schemas.openxmlformats.org/officeDocument/2006/relationships/customXml" Target="../ink/ink24.xml"/><Relationship Id="rId21" Type="http://schemas.openxmlformats.org/officeDocument/2006/relationships/customXml" Target="../ink/ink15.xml"/><Relationship Id="rId34" Type="http://schemas.openxmlformats.org/officeDocument/2006/relationships/image" Target="../media/image41.png"/><Relationship Id="rId7" Type="http://schemas.openxmlformats.org/officeDocument/2006/relationships/customXml" Target="../ink/ink8.xml"/><Relationship Id="rId2" Type="http://schemas.openxmlformats.org/officeDocument/2006/relationships/image" Target="../media/image25.png"/><Relationship Id="rId16" Type="http://schemas.openxmlformats.org/officeDocument/2006/relationships/image" Target="../media/image32.png"/><Relationship Id="rId20" Type="http://schemas.openxmlformats.org/officeDocument/2006/relationships/image" Target="../media/image34.png"/><Relationship Id="rId29" Type="http://schemas.openxmlformats.org/officeDocument/2006/relationships/customXml" Target="../ink/ink19.xml"/><Relationship Id="rId41"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customXml" Target="../ink/ink10.xml"/><Relationship Id="rId24" Type="http://schemas.openxmlformats.org/officeDocument/2006/relationships/image" Target="../media/image36.png"/><Relationship Id="rId32" Type="http://schemas.openxmlformats.org/officeDocument/2006/relationships/image" Target="../media/image40.png"/><Relationship Id="rId37" Type="http://schemas.openxmlformats.org/officeDocument/2006/relationships/customXml" Target="../ink/ink23.xml"/><Relationship Id="rId40" Type="http://schemas.openxmlformats.org/officeDocument/2006/relationships/image" Target="../media/image44.png"/><Relationship Id="rId5" Type="http://schemas.openxmlformats.org/officeDocument/2006/relationships/customXml" Target="../ink/ink7.xml"/><Relationship Id="rId15" Type="http://schemas.openxmlformats.org/officeDocument/2006/relationships/customXml" Target="../ink/ink12.xml"/><Relationship Id="rId23" Type="http://schemas.openxmlformats.org/officeDocument/2006/relationships/customXml" Target="../ink/ink16.xml"/><Relationship Id="rId28" Type="http://schemas.openxmlformats.org/officeDocument/2006/relationships/image" Target="../media/image38.png"/><Relationship Id="rId36"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customXml" Target="../ink/ink14.xml"/><Relationship Id="rId31" Type="http://schemas.openxmlformats.org/officeDocument/2006/relationships/customXml" Target="../ink/ink20.xml"/><Relationship Id="rId4" Type="http://schemas.openxmlformats.org/officeDocument/2006/relationships/image" Target="../media/image26.png"/><Relationship Id="rId9" Type="http://schemas.openxmlformats.org/officeDocument/2006/relationships/customXml" Target="../ink/ink9.xml"/><Relationship Id="rId14" Type="http://schemas.openxmlformats.org/officeDocument/2006/relationships/image" Target="../media/image31.png"/><Relationship Id="rId22" Type="http://schemas.openxmlformats.org/officeDocument/2006/relationships/image" Target="../media/image35.png"/><Relationship Id="rId27" Type="http://schemas.openxmlformats.org/officeDocument/2006/relationships/customXml" Target="../ink/ink18.xml"/><Relationship Id="rId30" Type="http://schemas.openxmlformats.org/officeDocument/2006/relationships/image" Target="../media/image39.png"/><Relationship Id="rId35" Type="http://schemas.openxmlformats.org/officeDocument/2006/relationships/customXml" Target="../ink/ink22.xml"/><Relationship Id="rId8" Type="http://schemas.openxmlformats.org/officeDocument/2006/relationships/image" Target="../media/image28.png"/><Relationship Id="rId3" Type="http://schemas.openxmlformats.org/officeDocument/2006/relationships/customXml" Target="../ink/ink6.xml"/><Relationship Id="rId12" Type="http://schemas.openxmlformats.org/officeDocument/2006/relationships/image" Target="../media/image30.png"/><Relationship Id="rId17" Type="http://schemas.openxmlformats.org/officeDocument/2006/relationships/customXml" Target="../ink/ink13.xml"/><Relationship Id="rId25" Type="http://schemas.openxmlformats.org/officeDocument/2006/relationships/customXml" Target="../ink/ink17.xml"/><Relationship Id="rId33" Type="http://schemas.openxmlformats.org/officeDocument/2006/relationships/customXml" Target="../ink/ink21.xml"/><Relationship Id="rId38"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customXml" Target="../ink/ink26.xml"/><Relationship Id="rId5" Type="http://schemas.openxmlformats.org/officeDocument/2006/relationships/image" Target="../media/image48.png"/><Relationship Id="rId4" Type="http://schemas.openxmlformats.org/officeDocument/2006/relationships/customXml" Target="../ink/ink25.xml"/></Relationships>
</file>

<file path=ppt/slides/_rels/slide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8FE270D-8CE7-A034-10E1-3AF12FFA455F}"/>
              </a:ext>
            </a:extLst>
          </p:cNvPr>
          <p:cNvSpPr>
            <a:spLocks noGrp="1"/>
          </p:cNvSpPr>
          <p:nvPr>
            <p:ph type="subTitle" idx="1"/>
          </p:nvPr>
        </p:nvSpPr>
        <p:spPr>
          <a:xfrm>
            <a:off x="613100" y="4650032"/>
            <a:ext cx="10993546" cy="556589"/>
          </a:xfrm>
        </p:spPr>
        <p:txBody>
          <a:bodyPr>
            <a:normAutofit/>
          </a:bodyPr>
          <a:lstStyle/>
          <a:p>
            <a:r>
              <a:rPr lang="es-ES" b="1" dirty="0" err="1">
                <a:solidFill>
                  <a:schemeClr val="bg2">
                    <a:lumMod val="75000"/>
                  </a:schemeClr>
                </a:solidFill>
              </a:rPr>
              <a:t>Water</a:t>
            </a:r>
            <a:r>
              <a:rPr lang="es-ES" b="1" dirty="0">
                <a:solidFill>
                  <a:schemeClr val="bg2">
                    <a:lumMod val="75000"/>
                  </a:schemeClr>
                </a:solidFill>
              </a:rPr>
              <a:t> </a:t>
            </a:r>
            <a:r>
              <a:rPr lang="es-ES" b="1" dirty="0" err="1">
                <a:solidFill>
                  <a:schemeClr val="bg2">
                    <a:lumMod val="75000"/>
                  </a:schemeClr>
                </a:solidFill>
              </a:rPr>
              <a:t>level</a:t>
            </a:r>
            <a:r>
              <a:rPr lang="es-ES" b="1" dirty="0">
                <a:solidFill>
                  <a:schemeClr val="bg2">
                    <a:lumMod val="75000"/>
                  </a:schemeClr>
                </a:solidFill>
              </a:rPr>
              <a:t> datum </a:t>
            </a:r>
            <a:r>
              <a:rPr lang="es-ES" b="1" dirty="0" err="1">
                <a:solidFill>
                  <a:schemeClr val="bg2">
                    <a:lumMod val="75000"/>
                  </a:schemeClr>
                </a:solidFill>
              </a:rPr>
              <a:t>definition</a:t>
            </a:r>
            <a:endParaRPr lang="es-ES" b="1" dirty="0">
              <a:solidFill>
                <a:schemeClr val="bg2">
                  <a:lumMod val="75000"/>
                </a:schemeClr>
              </a:solidFill>
            </a:endParaRPr>
          </a:p>
        </p:txBody>
      </p:sp>
      <p:grpSp>
        <p:nvGrpSpPr>
          <p:cNvPr id="4" name="Grupo 3">
            <a:extLst>
              <a:ext uri="{FF2B5EF4-FFF2-40B4-BE49-F238E27FC236}">
                <a16:creationId xmlns:a16="http://schemas.microsoft.com/office/drawing/2014/main" id="{03E6943C-6590-0928-3ECE-BA974D8C1265}"/>
              </a:ext>
            </a:extLst>
          </p:cNvPr>
          <p:cNvGrpSpPr/>
          <p:nvPr/>
        </p:nvGrpSpPr>
        <p:grpSpPr>
          <a:xfrm>
            <a:off x="10077616" y="5721111"/>
            <a:ext cx="1727323" cy="432472"/>
            <a:chOff x="393704" y="190520"/>
            <a:chExt cx="2179320" cy="598363"/>
          </a:xfrm>
        </p:grpSpPr>
        <p:grpSp>
          <p:nvGrpSpPr>
            <p:cNvPr id="5" name="Grupo 4">
              <a:extLst>
                <a:ext uri="{FF2B5EF4-FFF2-40B4-BE49-F238E27FC236}">
                  <a16:creationId xmlns:a16="http://schemas.microsoft.com/office/drawing/2014/main" id="{18C410F1-CC74-3468-9ABA-823DC3C3EE92}"/>
                </a:ext>
              </a:extLst>
            </p:cNvPr>
            <p:cNvGrpSpPr/>
            <p:nvPr/>
          </p:nvGrpSpPr>
          <p:grpSpPr>
            <a:xfrm>
              <a:off x="393704" y="240263"/>
              <a:ext cx="2179320" cy="508834"/>
              <a:chOff x="382388" y="205118"/>
              <a:chExt cx="3369856" cy="785185"/>
            </a:xfrm>
          </p:grpSpPr>
          <p:pic>
            <p:nvPicPr>
              <p:cNvPr id="7" name="Gráfico 6">
                <a:extLst>
                  <a:ext uri="{FF2B5EF4-FFF2-40B4-BE49-F238E27FC236}">
                    <a16:creationId xmlns:a16="http://schemas.microsoft.com/office/drawing/2014/main" id="{05D23227-F248-341C-BB60-5F4A2B03578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2013"/>
              <a:stretch/>
            </p:blipFill>
            <p:spPr>
              <a:xfrm>
                <a:off x="426676" y="205118"/>
                <a:ext cx="607346" cy="769819"/>
              </a:xfrm>
              <a:prstGeom prst="rect">
                <a:avLst/>
              </a:prstGeom>
            </p:spPr>
          </p:pic>
          <p:pic>
            <p:nvPicPr>
              <p:cNvPr id="8" name="Gráfico 7">
                <a:extLst>
                  <a:ext uri="{FF2B5EF4-FFF2-40B4-BE49-F238E27FC236}">
                    <a16:creationId xmlns:a16="http://schemas.microsoft.com/office/drawing/2014/main" id="{1D350B7C-17A4-C56C-AD07-8C2AD79DB59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8693" b="5856"/>
              <a:stretch/>
            </p:blipFill>
            <p:spPr>
              <a:xfrm>
                <a:off x="382388" y="220482"/>
                <a:ext cx="3369856" cy="769821"/>
              </a:xfrm>
              <a:prstGeom prst="rect">
                <a:avLst/>
              </a:prstGeom>
            </p:spPr>
          </p:pic>
        </p:grpSp>
        <p:cxnSp>
          <p:nvCxnSpPr>
            <p:cNvPr id="6" name="Conector recto 5">
              <a:extLst>
                <a:ext uri="{FF2B5EF4-FFF2-40B4-BE49-F238E27FC236}">
                  <a16:creationId xmlns:a16="http://schemas.microsoft.com/office/drawing/2014/main" id="{464F652C-67E4-5B14-3E50-6203133C68D2}"/>
                </a:ext>
              </a:extLst>
            </p:cNvPr>
            <p:cNvCxnSpPr/>
            <p:nvPr/>
          </p:nvCxnSpPr>
          <p:spPr>
            <a:xfrm>
              <a:off x="920591" y="190520"/>
              <a:ext cx="0" cy="598363"/>
            </a:xfrm>
            <a:prstGeom prst="line">
              <a:avLst/>
            </a:prstGeom>
            <a:ln w="19050" cap="sq">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835EE884-A1D7-D1B5-DF9B-E88CC865C238}"/>
              </a:ext>
            </a:extLst>
          </p:cNvPr>
          <p:cNvSpPr>
            <a:spLocks noGrp="1"/>
          </p:cNvSpPr>
          <p:nvPr>
            <p:ph type="ctrTitle"/>
          </p:nvPr>
        </p:nvSpPr>
        <p:spPr>
          <a:xfrm>
            <a:off x="585354" y="3781425"/>
            <a:ext cx="10993546" cy="933344"/>
          </a:xfrm>
        </p:spPr>
        <p:txBody>
          <a:bodyPr>
            <a:noAutofit/>
          </a:bodyPr>
          <a:lstStyle/>
          <a:p>
            <a:r>
              <a:rPr lang="es-ES" sz="2800" b="1" dirty="0">
                <a:solidFill>
                  <a:schemeClr val="bg1"/>
                </a:solidFill>
                <a:latin typeface="Verdana" panose="020B0604030504040204" pitchFamily="34" charset="0"/>
                <a:ea typeface="Verdana" panose="020B0604030504040204" pitchFamily="34" charset="0"/>
              </a:rPr>
              <a:t>Barbados workshop</a:t>
            </a:r>
          </a:p>
        </p:txBody>
      </p:sp>
      <p:sp>
        <p:nvSpPr>
          <p:cNvPr id="12" name="Subtítulo 2">
            <a:extLst>
              <a:ext uri="{FF2B5EF4-FFF2-40B4-BE49-F238E27FC236}">
                <a16:creationId xmlns:a16="http://schemas.microsoft.com/office/drawing/2014/main" id="{7A730574-5349-1431-2177-F608A5046E9D}"/>
              </a:ext>
            </a:extLst>
          </p:cNvPr>
          <p:cNvSpPr txBox="1">
            <a:spLocks/>
          </p:cNvSpPr>
          <p:nvPr/>
        </p:nvSpPr>
        <p:spPr>
          <a:xfrm>
            <a:off x="613100" y="5288215"/>
            <a:ext cx="10993546" cy="59032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s-ES" dirty="0">
                <a:solidFill>
                  <a:schemeClr val="bg1"/>
                </a:solidFill>
              </a:rPr>
              <a:t>Silvia costa</a:t>
            </a:r>
          </a:p>
        </p:txBody>
      </p:sp>
    </p:spTree>
    <p:extLst>
      <p:ext uri="{BB962C8B-B14F-4D97-AF65-F5344CB8AC3E}">
        <p14:creationId xmlns:p14="http://schemas.microsoft.com/office/powerpoint/2010/main" val="1304696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AAB887-59A5-65B6-2310-DB283F820E1F}"/>
              </a:ext>
            </a:extLst>
          </p:cNvPr>
          <p:cNvPicPr>
            <a:picLocks noChangeAspect="1"/>
          </p:cNvPicPr>
          <p:nvPr/>
        </p:nvPicPr>
        <p:blipFill>
          <a:blip r:embed="rId2"/>
          <a:srcRect t="-1" b="230"/>
          <a:stretch>
            <a:fillRect/>
          </a:stretch>
        </p:blipFill>
        <p:spPr>
          <a:xfrm>
            <a:off x="1976232" y="977848"/>
            <a:ext cx="7298396" cy="5658083"/>
          </a:xfrm>
          <a:prstGeom prst="rect">
            <a:avLst/>
          </a:prstGeom>
        </p:spPr>
      </p:pic>
    </p:spTree>
    <p:extLst>
      <p:ext uri="{BB962C8B-B14F-4D97-AF65-F5344CB8AC3E}">
        <p14:creationId xmlns:p14="http://schemas.microsoft.com/office/powerpoint/2010/main" val="87811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B7CB6B5-F7DD-8A16-C7E3-C52E7553D114}"/>
              </a:ext>
            </a:extLst>
          </p:cNvPr>
          <p:cNvGraphicFramePr>
            <a:graphicFrameLocks noGrp="1"/>
          </p:cNvGraphicFramePr>
          <p:nvPr>
            <p:extLst>
              <p:ext uri="{D42A27DB-BD31-4B8C-83A1-F6EECF244321}">
                <p14:modId xmlns:p14="http://schemas.microsoft.com/office/powerpoint/2010/main" val="1281370260"/>
              </p:ext>
            </p:extLst>
          </p:nvPr>
        </p:nvGraphicFramePr>
        <p:xfrm>
          <a:off x="251743" y="968704"/>
          <a:ext cx="11517891" cy="5353718"/>
        </p:xfrm>
        <a:graphic>
          <a:graphicData uri="http://schemas.openxmlformats.org/drawingml/2006/table">
            <a:tbl>
              <a:tblPr/>
              <a:tblGrid>
                <a:gridCol w="1295079">
                  <a:extLst>
                    <a:ext uri="{9D8B030D-6E8A-4147-A177-3AD203B41FA5}">
                      <a16:colId xmlns:a16="http://schemas.microsoft.com/office/drawing/2014/main" val="20000"/>
                    </a:ext>
                  </a:extLst>
                </a:gridCol>
                <a:gridCol w="10222812">
                  <a:extLst>
                    <a:ext uri="{9D8B030D-6E8A-4147-A177-3AD203B41FA5}">
                      <a16:colId xmlns:a16="http://schemas.microsoft.com/office/drawing/2014/main" val="20001"/>
                    </a:ext>
                  </a:extLst>
                </a:gridCol>
              </a:tblGrid>
              <a:tr h="579868">
                <a:tc>
                  <a:txBody>
                    <a:bodyPr/>
                    <a:lstStyle/>
                    <a:p>
                      <a:pPr fontAlgn="ctr"/>
                      <a:r>
                        <a:rPr lang="es-ES" sz="1000" b="1" dirty="0">
                          <a:solidFill>
                            <a:srgbClr val="00519E"/>
                          </a:solidFill>
                          <a:effectLst/>
                          <a:latin typeface="Helvetica Neue"/>
                        </a:rPr>
                        <a:t>HAT</a:t>
                      </a:r>
                    </a:p>
                    <a:p>
                      <a:pPr fontAlgn="ctr"/>
                      <a:r>
                        <a:rPr lang="es-ES" sz="1000" dirty="0" err="1">
                          <a:effectLst/>
                          <a:latin typeface="Helvetica Neue"/>
                        </a:rPr>
                        <a:t>Highest</a:t>
                      </a:r>
                      <a:r>
                        <a:rPr lang="es-ES" sz="1000" dirty="0">
                          <a:effectLst/>
                          <a:latin typeface="Helvetica Neue"/>
                        </a:rPr>
                        <a:t> </a:t>
                      </a:r>
                      <a:r>
                        <a:rPr lang="es-ES" sz="1000" dirty="0" err="1">
                          <a:effectLst/>
                          <a:latin typeface="Helvetica Neue"/>
                        </a:rPr>
                        <a:t>Astronomical</a:t>
                      </a:r>
                      <a:r>
                        <a:rPr lang="es-ES" sz="1000" dirty="0">
                          <a:effectLst/>
                          <a:latin typeface="Helvetica Neue"/>
                        </a:rPr>
                        <a:t> </a:t>
                      </a:r>
                      <a:r>
                        <a:rPr lang="es-ES" sz="1000" dirty="0" err="1">
                          <a:effectLst/>
                          <a:latin typeface="Helvetica Neue"/>
                        </a:rPr>
                        <a:t>Tide</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elevation of the highest predicted astronomical tide expected to occur at a specific tide station over the time period of 40 years. The 40 years period will include 2 National Tidal Datum Epoch periods. This time period will be updated every 20 years. The present values are based on the time period of 2000-2040.</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79868">
                <a:tc>
                  <a:txBody>
                    <a:bodyPr/>
                    <a:lstStyle/>
                    <a:p>
                      <a:pPr fontAlgn="ctr"/>
                      <a:r>
                        <a:rPr lang="en-US" sz="1000" b="1" dirty="0">
                          <a:solidFill>
                            <a:srgbClr val="00519E"/>
                          </a:solidFill>
                          <a:effectLst/>
                          <a:latin typeface="Helvetica Neue"/>
                        </a:rPr>
                        <a:t>MHHW*</a:t>
                      </a:r>
                    </a:p>
                    <a:p>
                      <a:pPr fontAlgn="ctr"/>
                      <a:r>
                        <a:rPr lang="en-US" sz="1000" dirty="0">
                          <a:effectLst/>
                          <a:latin typeface="Helvetica Neue"/>
                        </a:rPr>
                        <a:t>Mean Higher High Water</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average of the higher high water height of each tidal day observed over the National Tidal Datum Epoch. For stations with shorter series, comparison of simultaneous observations with a control tide station is made in order to derive the equivalent datum of the National Tidal Datum Epoch.</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48981">
                <a:tc>
                  <a:txBody>
                    <a:bodyPr/>
                    <a:lstStyle/>
                    <a:p>
                      <a:pPr fontAlgn="ctr"/>
                      <a:r>
                        <a:rPr lang="es-ES" sz="1000" b="1" dirty="0">
                          <a:solidFill>
                            <a:srgbClr val="00519E"/>
                          </a:solidFill>
                          <a:effectLst/>
                          <a:latin typeface="Helvetica Neue"/>
                        </a:rPr>
                        <a:t>MHW</a:t>
                      </a:r>
                    </a:p>
                    <a:p>
                      <a:pPr fontAlgn="ctr"/>
                      <a:r>
                        <a:rPr lang="es-ES" sz="1000" dirty="0">
                          <a:effectLst/>
                          <a:latin typeface="Helvetica Neue"/>
                        </a:rPr>
                        <a:t>Mean High </a:t>
                      </a:r>
                      <a:r>
                        <a:rPr lang="es-ES" sz="1000" dirty="0" err="1">
                          <a:effectLst/>
                          <a:latin typeface="Helvetica Neue"/>
                        </a:rPr>
                        <a:t>Water</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average of all the high water heights observed over the National Tidal Datum Epoch. For stations with shorter series, comparison of simultaneous observations with a control tide station is made in order to derive the equivalent datum of the National Tidal Datum Epoch.</a:t>
                      </a:r>
                      <a:br>
                        <a:rPr lang="en-US" sz="1100" dirty="0">
                          <a:effectLst/>
                          <a:latin typeface="Helvetica Neue"/>
                        </a:rPr>
                      </a:br>
                      <a:endParaRPr lang="en-US" sz="11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6055">
                <a:tc>
                  <a:txBody>
                    <a:bodyPr/>
                    <a:lstStyle/>
                    <a:p>
                      <a:pPr fontAlgn="ctr"/>
                      <a:r>
                        <a:rPr lang="es-ES" sz="1000" b="1" dirty="0">
                          <a:solidFill>
                            <a:srgbClr val="00519E"/>
                          </a:solidFill>
                          <a:effectLst/>
                          <a:latin typeface="Helvetica Neue"/>
                        </a:rPr>
                        <a:t>DTL</a:t>
                      </a:r>
                    </a:p>
                    <a:p>
                      <a:pPr fontAlgn="ctr"/>
                      <a:r>
                        <a:rPr lang="es-ES" sz="1000" dirty="0" err="1">
                          <a:effectLst/>
                          <a:latin typeface="Helvetica Neue"/>
                        </a:rPr>
                        <a:t>Diurnal</a:t>
                      </a:r>
                      <a:r>
                        <a:rPr lang="es-ES" sz="1000" dirty="0">
                          <a:effectLst/>
                          <a:latin typeface="Helvetica Neue"/>
                        </a:rPr>
                        <a:t> </a:t>
                      </a:r>
                      <a:r>
                        <a:rPr lang="es-ES" sz="1000" dirty="0" err="1">
                          <a:effectLst/>
                          <a:latin typeface="Helvetica Neue"/>
                        </a:rPr>
                        <a:t>Tide</a:t>
                      </a:r>
                      <a:r>
                        <a:rPr lang="es-ES" sz="1000" dirty="0">
                          <a:effectLst/>
                          <a:latin typeface="Helvetica Neue"/>
                        </a:rPr>
                        <a:t> </a:t>
                      </a:r>
                      <a:r>
                        <a:rPr lang="es-ES" sz="1000" dirty="0" err="1">
                          <a:effectLst/>
                          <a:latin typeface="Helvetica Neue"/>
                        </a:rPr>
                        <a:t>Level</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arithmetic mean of mean higher high water and mean lower low water.</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0361">
                <a:tc>
                  <a:txBody>
                    <a:bodyPr/>
                    <a:lstStyle/>
                    <a:p>
                      <a:pPr fontAlgn="ctr"/>
                      <a:r>
                        <a:rPr lang="es-ES" sz="1000" b="1" dirty="0">
                          <a:solidFill>
                            <a:srgbClr val="00519E"/>
                          </a:solidFill>
                          <a:effectLst/>
                          <a:latin typeface="Helvetica Neue"/>
                        </a:rPr>
                        <a:t>MTL</a:t>
                      </a:r>
                    </a:p>
                    <a:p>
                      <a:pPr fontAlgn="ctr"/>
                      <a:r>
                        <a:rPr lang="es-ES" sz="1000" dirty="0">
                          <a:effectLst/>
                          <a:latin typeface="Helvetica Neue"/>
                        </a:rPr>
                        <a:t>Mean </a:t>
                      </a:r>
                      <a:r>
                        <a:rPr lang="es-ES" sz="1000" dirty="0" err="1">
                          <a:effectLst/>
                          <a:latin typeface="Helvetica Neue"/>
                        </a:rPr>
                        <a:t>Tide</a:t>
                      </a:r>
                      <a:r>
                        <a:rPr lang="es-ES" sz="1000" dirty="0">
                          <a:effectLst/>
                          <a:latin typeface="Helvetica Neue"/>
                        </a:rPr>
                        <a:t> </a:t>
                      </a:r>
                      <a:r>
                        <a:rPr lang="es-ES" sz="1000" dirty="0" err="1">
                          <a:effectLst/>
                          <a:latin typeface="Helvetica Neue"/>
                        </a:rPr>
                        <a:t>Level</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arithmetic mean of mean high water and mean low water.</a:t>
                      </a:r>
                      <a:br>
                        <a:rPr lang="en-US" sz="1100" dirty="0">
                          <a:effectLst/>
                          <a:latin typeface="Helvetica Neue"/>
                        </a:rPr>
                      </a:br>
                      <a:endParaRPr lang="en-US" sz="11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48981">
                <a:tc>
                  <a:txBody>
                    <a:bodyPr/>
                    <a:lstStyle/>
                    <a:p>
                      <a:pPr fontAlgn="ctr"/>
                      <a:r>
                        <a:rPr lang="es-ES" sz="1000" b="1" dirty="0">
                          <a:solidFill>
                            <a:srgbClr val="00519E"/>
                          </a:solidFill>
                          <a:effectLst/>
                          <a:latin typeface="Helvetica Neue"/>
                        </a:rPr>
                        <a:t>MSL</a:t>
                      </a:r>
                    </a:p>
                    <a:p>
                      <a:pPr fontAlgn="ctr"/>
                      <a:r>
                        <a:rPr lang="es-ES" sz="1000" dirty="0">
                          <a:effectLst/>
                          <a:latin typeface="Helvetica Neue"/>
                        </a:rPr>
                        <a:t>Mean Sea </a:t>
                      </a:r>
                      <a:r>
                        <a:rPr lang="es-ES" sz="1000" dirty="0" err="1">
                          <a:effectLst/>
                          <a:latin typeface="Helvetica Neue"/>
                        </a:rPr>
                        <a:t>Level</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arithmetic mean of hourly heights observed over the National Tidal Datum Epoch. Shorter series are specified in the name; e.g. monthly mean sea level and yearly mean sea level.</a:t>
                      </a:r>
                      <a:br>
                        <a:rPr lang="en-US" sz="1100" dirty="0">
                          <a:effectLst/>
                          <a:latin typeface="Helvetica Neue"/>
                        </a:rPr>
                      </a:br>
                      <a:endParaRPr lang="en-US" sz="11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9868">
                <a:tc>
                  <a:txBody>
                    <a:bodyPr/>
                    <a:lstStyle/>
                    <a:p>
                      <a:pPr fontAlgn="ctr"/>
                      <a:r>
                        <a:rPr lang="es-ES" sz="1000" b="1" dirty="0">
                          <a:solidFill>
                            <a:srgbClr val="00519E"/>
                          </a:solidFill>
                          <a:effectLst/>
                          <a:latin typeface="Helvetica Neue"/>
                        </a:rPr>
                        <a:t>MLW</a:t>
                      </a:r>
                    </a:p>
                    <a:p>
                      <a:pPr fontAlgn="ctr"/>
                      <a:r>
                        <a:rPr lang="es-ES" sz="1000" dirty="0">
                          <a:effectLst/>
                          <a:latin typeface="Helvetica Neue"/>
                        </a:rPr>
                        <a:t>Mean </a:t>
                      </a:r>
                      <a:r>
                        <a:rPr lang="es-ES" sz="1000" dirty="0" err="1">
                          <a:effectLst/>
                          <a:latin typeface="Helvetica Neue"/>
                        </a:rPr>
                        <a:t>Low</a:t>
                      </a:r>
                      <a:r>
                        <a:rPr lang="es-ES" sz="1000" dirty="0">
                          <a:effectLst/>
                          <a:latin typeface="Helvetica Neue"/>
                        </a:rPr>
                        <a:t> </a:t>
                      </a:r>
                      <a:r>
                        <a:rPr lang="es-ES" sz="1000" dirty="0" err="1">
                          <a:effectLst/>
                          <a:latin typeface="Helvetica Neue"/>
                        </a:rPr>
                        <a:t>Water</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average of all the low water heights observed over the National Tidal Datum Epoch. For stations with shorter series, comparison of simultaneous observations with a control tide station is made in order to derive the equivalent datum of the National Tidal Datum Epoch.</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79868">
                <a:tc>
                  <a:txBody>
                    <a:bodyPr/>
                    <a:lstStyle/>
                    <a:p>
                      <a:pPr fontAlgn="ctr"/>
                      <a:r>
                        <a:rPr lang="en-US" sz="1000" b="1" dirty="0">
                          <a:solidFill>
                            <a:srgbClr val="00519E"/>
                          </a:solidFill>
                          <a:effectLst/>
                          <a:latin typeface="Helvetica Neue"/>
                        </a:rPr>
                        <a:t>MLLW*</a:t>
                      </a:r>
                    </a:p>
                    <a:p>
                      <a:pPr fontAlgn="ctr"/>
                      <a:r>
                        <a:rPr lang="en-US" sz="1000" dirty="0">
                          <a:effectLst/>
                          <a:latin typeface="Helvetica Neue"/>
                        </a:rPr>
                        <a:t>Mean Lower Low Water</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average of the lower low water height of each tidal day observed over the National Tidal Datum Epoch. For stations with shorter series, comparison of simultaneous observations with a control tide station is made in order to derive the equivalent datum of the National Tidal Datum Epoch.</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79868">
                <a:tc>
                  <a:txBody>
                    <a:bodyPr/>
                    <a:lstStyle/>
                    <a:p>
                      <a:pPr fontAlgn="ctr"/>
                      <a:r>
                        <a:rPr lang="es-ES" sz="1000" b="1" dirty="0">
                          <a:solidFill>
                            <a:srgbClr val="00519E"/>
                          </a:solidFill>
                          <a:effectLst/>
                          <a:latin typeface="Helvetica Neue"/>
                        </a:rPr>
                        <a:t>LAT</a:t>
                      </a:r>
                    </a:p>
                    <a:p>
                      <a:pPr fontAlgn="ctr"/>
                      <a:r>
                        <a:rPr lang="es-ES" sz="1000" dirty="0" err="1">
                          <a:effectLst/>
                          <a:latin typeface="Helvetica Neue"/>
                        </a:rPr>
                        <a:t>Lowest</a:t>
                      </a:r>
                      <a:r>
                        <a:rPr lang="es-ES" sz="1000" dirty="0">
                          <a:effectLst/>
                          <a:latin typeface="Helvetica Neue"/>
                        </a:rPr>
                        <a:t> </a:t>
                      </a:r>
                      <a:r>
                        <a:rPr lang="es-ES" sz="1000" dirty="0" err="1">
                          <a:effectLst/>
                          <a:latin typeface="Helvetica Neue"/>
                        </a:rPr>
                        <a:t>Astronomical</a:t>
                      </a:r>
                      <a:r>
                        <a:rPr lang="es-ES" sz="1000" dirty="0">
                          <a:effectLst/>
                          <a:latin typeface="Helvetica Neue"/>
                        </a:rPr>
                        <a:t> </a:t>
                      </a:r>
                      <a:r>
                        <a:rPr lang="es-ES" sz="1000" dirty="0" err="1">
                          <a:effectLst/>
                          <a:latin typeface="Helvetica Neue"/>
                        </a:rPr>
                        <a:t>Tide</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elevation of the lowest predicted astronomical tide expected to occur at a specific tide station over the time period of 40 years. The 40 years period will include 2 National Tidal Datum Epoch periods. This time period will be updated every 20 years. The present values are based on the time period of 2000-2040.</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258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EE074EA-2513-7707-1429-6DAE91E0D618}"/>
              </a:ext>
            </a:extLst>
          </p:cNvPr>
          <p:cNvGraphicFramePr>
            <a:graphicFrameLocks noGrp="1"/>
          </p:cNvGraphicFramePr>
          <p:nvPr>
            <p:extLst>
              <p:ext uri="{D42A27DB-BD31-4B8C-83A1-F6EECF244321}">
                <p14:modId xmlns:p14="http://schemas.microsoft.com/office/powerpoint/2010/main" val="3385524707"/>
              </p:ext>
            </p:extLst>
          </p:nvPr>
        </p:nvGraphicFramePr>
        <p:xfrm>
          <a:off x="251743" y="1024689"/>
          <a:ext cx="11439513" cy="5228932"/>
        </p:xfrm>
        <a:graphic>
          <a:graphicData uri="http://schemas.openxmlformats.org/drawingml/2006/table">
            <a:tbl>
              <a:tblPr/>
              <a:tblGrid>
                <a:gridCol w="1286266">
                  <a:extLst>
                    <a:ext uri="{9D8B030D-6E8A-4147-A177-3AD203B41FA5}">
                      <a16:colId xmlns:a16="http://schemas.microsoft.com/office/drawing/2014/main" val="20000"/>
                    </a:ext>
                  </a:extLst>
                </a:gridCol>
                <a:gridCol w="10153247">
                  <a:extLst>
                    <a:ext uri="{9D8B030D-6E8A-4147-A177-3AD203B41FA5}">
                      <a16:colId xmlns:a16="http://schemas.microsoft.com/office/drawing/2014/main" val="20001"/>
                    </a:ext>
                  </a:extLst>
                </a:gridCol>
              </a:tblGrid>
              <a:tr h="423819">
                <a:tc>
                  <a:txBody>
                    <a:bodyPr/>
                    <a:lstStyle/>
                    <a:p>
                      <a:pPr fontAlgn="ctr"/>
                      <a:r>
                        <a:rPr lang="es-ES" sz="1000" b="1" dirty="0">
                          <a:solidFill>
                            <a:srgbClr val="00519E"/>
                          </a:solidFill>
                          <a:effectLst/>
                          <a:latin typeface="Helvetica Neue"/>
                        </a:rPr>
                        <a:t>GT</a:t>
                      </a:r>
                    </a:p>
                    <a:p>
                      <a:pPr fontAlgn="ctr"/>
                      <a:r>
                        <a:rPr lang="es-ES" sz="1000" dirty="0">
                          <a:effectLst/>
                          <a:latin typeface="Helvetica Neue"/>
                        </a:rPr>
                        <a:t>Great </a:t>
                      </a:r>
                      <a:r>
                        <a:rPr lang="es-ES" sz="1000" dirty="0" err="1">
                          <a:effectLst/>
                          <a:latin typeface="Helvetica Neue"/>
                        </a:rPr>
                        <a:t>Diurnal</a:t>
                      </a:r>
                      <a:r>
                        <a:rPr lang="es-ES" sz="1000" dirty="0">
                          <a:effectLst/>
                          <a:latin typeface="Helvetica Neue"/>
                        </a:rPr>
                        <a:t> </a:t>
                      </a:r>
                      <a:r>
                        <a:rPr lang="es-ES" sz="1000" dirty="0" err="1">
                          <a:effectLst/>
                          <a:latin typeface="Helvetica Neue"/>
                        </a:rPr>
                        <a:t>Range</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difference in height between mean higher high water and mean lower low water.</a:t>
                      </a:r>
                      <a:br>
                        <a:rPr lang="en-US" sz="1100" dirty="0">
                          <a:effectLst/>
                          <a:latin typeface="Helvetica Neue"/>
                        </a:rPr>
                      </a:br>
                      <a:endParaRPr lang="en-US" sz="11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417">
                <a:tc>
                  <a:txBody>
                    <a:bodyPr/>
                    <a:lstStyle/>
                    <a:p>
                      <a:pPr fontAlgn="ctr"/>
                      <a:r>
                        <a:rPr lang="en-US" sz="1000" b="1" dirty="0">
                          <a:solidFill>
                            <a:srgbClr val="00519E"/>
                          </a:solidFill>
                          <a:effectLst/>
                          <a:latin typeface="Helvetica Neue"/>
                        </a:rPr>
                        <a:t>MN</a:t>
                      </a:r>
                    </a:p>
                    <a:p>
                      <a:pPr fontAlgn="ctr"/>
                      <a:r>
                        <a:rPr lang="en-US" sz="1000" dirty="0">
                          <a:effectLst/>
                          <a:latin typeface="Helvetica Neue"/>
                        </a:rPr>
                        <a:t>Mean Range of Tide</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difference in height between mean high water and mean low water.</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21976">
                <a:tc>
                  <a:txBody>
                    <a:bodyPr/>
                    <a:lstStyle/>
                    <a:p>
                      <a:pPr fontAlgn="ctr"/>
                      <a:r>
                        <a:rPr lang="en-US" sz="1000" b="1" dirty="0">
                          <a:solidFill>
                            <a:srgbClr val="00519E"/>
                          </a:solidFill>
                          <a:effectLst/>
                          <a:latin typeface="Helvetica Neue"/>
                        </a:rPr>
                        <a:t>DHQ</a:t>
                      </a:r>
                    </a:p>
                    <a:p>
                      <a:pPr fontAlgn="ctr"/>
                      <a:r>
                        <a:rPr lang="en-US" sz="1000" dirty="0">
                          <a:effectLst/>
                          <a:latin typeface="Helvetica Neue"/>
                        </a:rPr>
                        <a:t>Mean Diurnal High Water Inequality</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One-half the average difference between the two high waters of each tidal day observed over the National Tidal Datum Epoch. It is obtained by subtracting the mean of all the high waters from the mean of the higher high waters.</a:t>
                      </a:r>
                      <a:br>
                        <a:rPr lang="en-US" sz="1100" dirty="0">
                          <a:effectLst/>
                          <a:latin typeface="Helvetica Neue"/>
                        </a:rPr>
                      </a:br>
                      <a:endParaRPr lang="en-US" sz="11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3358">
                <a:tc>
                  <a:txBody>
                    <a:bodyPr/>
                    <a:lstStyle/>
                    <a:p>
                      <a:pPr fontAlgn="ctr"/>
                      <a:r>
                        <a:rPr lang="en-US" sz="1000" b="1" dirty="0">
                          <a:solidFill>
                            <a:srgbClr val="00519E"/>
                          </a:solidFill>
                          <a:effectLst/>
                          <a:latin typeface="Helvetica Neue"/>
                        </a:rPr>
                        <a:t>DLQ</a:t>
                      </a:r>
                    </a:p>
                    <a:p>
                      <a:pPr fontAlgn="ctr"/>
                      <a:r>
                        <a:rPr lang="en-US" sz="1000" dirty="0">
                          <a:effectLst/>
                          <a:latin typeface="Helvetica Neue"/>
                        </a:rPr>
                        <a:t>Mean Diurnal Low Water Inequality</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One-half the average difference between the two low waters of each tidal day observed over the National Tidal Datum Epoch. It is obtained by subtracting the mean of the lower low waters from the mean of all the low waters.</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3358">
                <a:tc>
                  <a:txBody>
                    <a:bodyPr/>
                    <a:lstStyle/>
                    <a:p>
                      <a:pPr fontAlgn="ctr"/>
                      <a:r>
                        <a:rPr lang="en-US" sz="1000" b="1" dirty="0">
                          <a:solidFill>
                            <a:srgbClr val="00519E"/>
                          </a:solidFill>
                          <a:effectLst/>
                          <a:latin typeface="Helvetica Neue"/>
                        </a:rPr>
                        <a:t>HWI</a:t>
                      </a:r>
                    </a:p>
                    <a:p>
                      <a:pPr fontAlgn="ctr"/>
                      <a:r>
                        <a:rPr lang="en-US" sz="1000" dirty="0">
                          <a:effectLst/>
                          <a:latin typeface="Helvetica Neue"/>
                        </a:rPr>
                        <a:t>Greenwich High Water Interval</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average interval (in hours) between the moon's transit over the Greenwich meridian and the following high water at a location.</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73358">
                <a:tc>
                  <a:txBody>
                    <a:bodyPr/>
                    <a:lstStyle/>
                    <a:p>
                      <a:pPr fontAlgn="ctr"/>
                      <a:r>
                        <a:rPr lang="en-US" sz="1000" b="1" dirty="0">
                          <a:solidFill>
                            <a:srgbClr val="00519E"/>
                          </a:solidFill>
                          <a:effectLst/>
                          <a:latin typeface="Helvetica Neue"/>
                        </a:rPr>
                        <a:t>LWI</a:t>
                      </a:r>
                    </a:p>
                    <a:p>
                      <a:pPr fontAlgn="ctr"/>
                      <a:r>
                        <a:rPr lang="en-US" sz="1000" dirty="0">
                          <a:effectLst/>
                          <a:latin typeface="Helvetica Neue"/>
                        </a:rPr>
                        <a:t>Greenwich Low Water Interval</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average interval (in hours) between the moon's transit over the Greenwich meridian and the following low water at a location.</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44355">
                <a:tc>
                  <a:txBody>
                    <a:bodyPr/>
                    <a:lstStyle/>
                    <a:p>
                      <a:pPr fontAlgn="ctr"/>
                      <a:r>
                        <a:rPr lang="es-ES" sz="1000" b="1" dirty="0">
                          <a:solidFill>
                            <a:srgbClr val="00519E"/>
                          </a:solidFill>
                          <a:effectLst/>
                          <a:latin typeface="Helvetica Neue"/>
                        </a:rPr>
                        <a:t>Max </a:t>
                      </a:r>
                      <a:r>
                        <a:rPr lang="es-ES" sz="1000" b="1" dirty="0" err="1">
                          <a:solidFill>
                            <a:srgbClr val="00519E"/>
                          </a:solidFill>
                          <a:effectLst/>
                          <a:latin typeface="Helvetica Neue"/>
                        </a:rPr>
                        <a:t>Tide</a:t>
                      </a:r>
                      <a:endParaRPr lang="es-ES" sz="1000" b="1" dirty="0">
                        <a:solidFill>
                          <a:srgbClr val="00519E"/>
                        </a:solidFill>
                        <a:effectLst/>
                        <a:latin typeface="Helvetica Neue"/>
                      </a:endParaRPr>
                    </a:p>
                    <a:p>
                      <a:pPr fontAlgn="ctr"/>
                      <a:r>
                        <a:rPr lang="es-ES" sz="1000" dirty="0" err="1">
                          <a:effectLst/>
                          <a:latin typeface="Helvetica Neue"/>
                        </a:rPr>
                        <a:t>Highest</a:t>
                      </a:r>
                      <a:r>
                        <a:rPr lang="es-ES" sz="1000" dirty="0">
                          <a:effectLst/>
                          <a:latin typeface="Helvetica Neue"/>
                        </a:rPr>
                        <a:t> </a:t>
                      </a:r>
                      <a:r>
                        <a:rPr lang="es-ES" sz="1000" dirty="0" err="1">
                          <a:effectLst/>
                          <a:latin typeface="Helvetica Neue"/>
                        </a:rPr>
                        <a:t>Observed</a:t>
                      </a:r>
                      <a:r>
                        <a:rPr lang="es-ES" sz="1000" dirty="0">
                          <a:effectLst/>
                          <a:latin typeface="Helvetica Neue"/>
                        </a:rPr>
                        <a:t> </a:t>
                      </a:r>
                      <a:r>
                        <a:rPr lang="es-ES" sz="1000" dirty="0" err="1">
                          <a:effectLst/>
                          <a:latin typeface="Helvetica Neue"/>
                        </a:rPr>
                        <a:t>Tide</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maximum height reached by a rising tide. The high water is due to the periodic tidal forces and the effects of meteorological, hydrologic, and/or oceanographic conditions.</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44355">
                <a:tc>
                  <a:txBody>
                    <a:bodyPr/>
                    <a:lstStyle/>
                    <a:p>
                      <a:pPr fontAlgn="ctr"/>
                      <a:r>
                        <a:rPr lang="es-ES" sz="1000" b="1" dirty="0">
                          <a:solidFill>
                            <a:srgbClr val="00519E"/>
                          </a:solidFill>
                          <a:effectLst/>
                          <a:latin typeface="Helvetica Neue"/>
                        </a:rPr>
                        <a:t>Min </a:t>
                      </a:r>
                      <a:r>
                        <a:rPr lang="es-ES" sz="1000" b="1" dirty="0" err="1">
                          <a:solidFill>
                            <a:srgbClr val="00519E"/>
                          </a:solidFill>
                          <a:effectLst/>
                          <a:latin typeface="Helvetica Neue"/>
                        </a:rPr>
                        <a:t>Tide</a:t>
                      </a:r>
                      <a:endParaRPr lang="es-ES" sz="1000" b="1" dirty="0">
                        <a:solidFill>
                          <a:srgbClr val="00519E"/>
                        </a:solidFill>
                        <a:effectLst/>
                        <a:latin typeface="Helvetica Neue"/>
                      </a:endParaRPr>
                    </a:p>
                    <a:p>
                      <a:pPr fontAlgn="ctr"/>
                      <a:r>
                        <a:rPr lang="es-ES" sz="1000" dirty="0" err="1">
                          <a:effectLst/>
                          <a:latin typeface="Helvetica Neue"/>
                        </a:rPr>
                        <a:t>Lowest</a:t>
                      </a:r>
                      <a:r>
                        <a:rPr lang="es-ES" sz="1000" dirty="0">
                          <a:effectLst/>
                          <a:latin typeface="Helvetica Neue"/>
                        </a:rPr>
                        <a:t> </a:t>
                      </a:r>
                      <a:r>
                        <a:rPr lang="es-ES" sz="1000" dirty="0" err="1">
                          <a:effectLst/>
                          <a:latin typeface="Helvetica Neue"/>
                        </a:rPr>
                        <a:t>Observed</a:t>
                      </a:r>
                      <a:r>
                        <a:rPr lang="es-ES" sz="1000" dirty="0">
                          <a:effectLst/>
                          <a:latin typeface="Helvetica Neue"/>
                        </a:rPr>
                        <a:t> </a:t>
                      </a:r>
                      <a:r>
                        <a:rPr lang="es-ES" sz="1000" dirty="0" err="1">
                          <a:effectLst/>
                          <a:latin typeface="Helvetica Neue"/>
                        </a:rPr>
                        <a:t>Tide</a:t>
                      </a: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minimum height reached by a falling tide. The low water is due to the periodic tidal forces and the effects of meteorological, hydrologic, and/or oceanographic conditions.</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21976">
                <a:tc>
                  <a:txBody>
                    <a:bodyPr/>
                    <a:lstStyle/>
                    <a:p>
                      <a:pPr fontAlgn="ctr"/>
                      <a:r>
                        <a:rPr lang="es-ES" sz="1000" b="1" dirty="0" err="1">
                          <a:solidFill>
                            <a:srgbClr val="00519E"/>
                          </a:solidFill>
                          <a:effectLst/>
                          <a:latin typeface="Helvetica Neue"/>
                        </a:rPr>
                        <a:t>Station</a:t>
                      </a:r>
                      <a:r>
                        <a:rPr lang="es-ES" sz="1000" b="1" dirty="0">
                          <a:solidFill>
                            <a:srgbClr val="00519E"/>
                          </a:solidFill>
                          <a:effectLst/>
                          <a:latin typeface="Helvetica Neue"/>
                        </a:rPr>
                        <a:t> Datum</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A fixed base elevation at a tide station to which all water level measurements are referred. The datum is unique to each station and is established at a lower elevation than the water is ever expected to reach. It is referenced to the primary bench mark at the station and is held constant regardless of changes to the water level gauge or tide staff. The datum of tabulation is most often at the zero of the first tide staff installed.</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820134">
                <a:tc>
                  <a:txBody>
                    <a:bodyPr/>
                    <a:lstStyle/>
                    <a:p>
                      <a:pPr fontAlgn="ctr"/>
                      <a:r>
                        <a:rPr lang="es-ES" sz="1000" b="1" dirty="0" err="1">
                          <a:solidFill>
                            <a:srgbClr val="00519E"/>
                          </a:solidFill>
                          <a:effectLst/>
                          <a:latin typeface="Helvetica Neue"/>
                        </a:rPr>
                        <a:t>National</a:t>
                      </a:r>
                      <a:r>
                        <a:rPr lang="es-ES" sz="1000" b="1" dirty="0">
                          <a:solidFill>
                            <a:srgbClr val="00519E"/>
                          </a:solidFill>
                          <a:effectLst/>
                          <a:latin typeface="Helvetica Neue"/>
                        </a:rPr>
                        <a:t> </a:t>
                      </a:r>
                      <a:r>
                        <a:rPr lang="es-ES" sz="1000" b="1" dirty="0" err="1">
                          <a:solidFill>
                            <a:srgbClr val="00519E"/>
                          </a:solidFill>
                          <a:effectLst/>
                          <a:latin typeface="Helvetica Neue"/>
                        </a:rPr>
                        <a:t>Tidal</a:t>
                      </a:r>
                      <a:r>
                        <a:rPr lang="es-ES" sz="1000" b="1" dirty="0">
                          <a:solidFill>
                            <a:srgbClr val="00519E"/>
                          </a:solidFill>
                          <a:effectLst/>
                          <a:latin typeface="Helvetica Neue"/>
                        </a:rPr>
                        <a:t> Datum </a:t>
                      </a:r>
                      <a:r>
                        <a:rPr lang="es-ES" sz="1000" b="1" dirty="0" err="1">
                          <a:solidFill>
                            <a:srgbClr val="00519E"/>
                          </a:solidFill>
                          <a:effectLst/>
                          <a:latin typeface="Helvetica Neue"/>
                        </a:rPr>
                        <a:t>Epoch</a:t>
                      </a:r>
                      <a:br>
                        <a:rPr lang="es-ES" sz="1000" dirty="0">
                          <a:effectLst/>
                          <a:latin typeface="Helvetica Neue"/>
                        </a:rPr>
                      </a:br>
                      <a:endParaRPr lang="es-ES" sz="1000" dirty="0">
                        <a:effectLst/>
                        <a:latin typeface="Helvetica Neue"/>
                      </a:endParaRP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ctr"/>
                      <a:r>
                        <a:rPr lang="en-US" sz="1100" dirty="0">
                          <a:effectLst/>
                          <a:latin typeface="Helvetica Neue"/>
                        </a:rPr>
                        <a:t>The specific 19-year period adopted by the National Ocean Service as the official time segment over which tide observations are taken and reduced to obtain mean values (e.g., mean lower low water, etc.) for tidal datums. It is necessary for standardization because of periodic and apparent secular trends in sea level. The present NTDE is 1983 through 2001 and is actively considered for revision every 20-25 years. Tidal datums in certain regions with anomalous sea level changes (Alaska, Gulf of Mexico) are calculated on a Modified 5-Year Epoch.</a:t>
                      </a:r>
                    </a:p>
                  </a:txBody>
                  <a:tcPr marL="16922" marR="16922" marT="8461" marB="8461" anchor="ct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5858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FBC26-1EB3-7AA9-568B-922B0C8E381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DF470CD3-3B89-0B5C-AD7B-E34ED89402A1}"/>
              </a:ext>
            </a:extLst>
          </p:cNvPr>
          <p:cNvSpPr>
            <a:spLocks noGrp="1"/>
          </p:cNvSpPr>
          <p:nvPr>
            <p:ph type="title"/>
          </p:nvPr>
        </p:nvSpPr>
        <p:spPr/>
        <p:txBody>
          <a:bodyPr/>
          <a:lstStyle/>
          <a:p>
            <a:r>
              <a:rPr lang="en-US" sz="3600" dirty="0">
                <a:solidFill>
                  <a:srgbClr val="173763"/>
                </a:solidFill>
                <a:effectLst/>
                <a:latin typeface="Verdana" panose="020B0604030504040204" pitchFamily="34" charset="0"/>
              </a:rPr>
              <a:t>C) CRITERIA OF THE IHO</a:t>
            </a:r>
            <a:endParaRPr lang="es-ES" dirty="0"/>
          </a:p>
        </p:txBody>
      </p:sp>
      <p:sp>
        <p:nvSpPr>
          <p:cNvPr id="5" name="Marcador de texto 4">
            <a:extLst>
              <a:ext uri="{FF2B5EF4-FFF2-40B4-BE49-F238E27FC236}">
                <a16:creationId xmlns:a16="http://schemas.microsoft.com/office/drawing/2014/main" id="{09BD64C6-3E59-F4DE-76A9-27C47A540187}"/>
              </a:ext>
            </a:extLst>
          </p:cNvPr>
          <p:cNvSpPr>
            <a:spLocks noGrp="1"/>
          </p:cNvSpPr>
          <p:nvPr>
            <p:ph type="body" idx="1"/>
          </p:nvPr>
        </p:nvSpPr>
        <p:spPr/>
        <p:txBody>
          <a:bodyPr/>
          <a:lstStyle/>
          <a:p>
            <a:r>
              <a:rPr lang="es-ES" dirty="0"/>
              <a:t>IHO’S LAW</a:t>
            </a:r>
          </a:p>
        </p:txBody>
      </p:sp>
    </p:spTree>
    <p:extLst>
      <p:ext uri="{BB962C8B-B14F-4D97-AF65-F5344CB8AC3E}">
        <p14:creationId xmlns:p14="http://schemas.microsoft.com/office/powerpoint/2010/main" val="193708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C224758D-BE64-72FF-5DD1-5F7E242E1AD2}"/>
              </a:ext>
            </a:extLst>
          </p:cNvPr>
          <p:cNvSpPr/>
          <p:nvPr/>
        </p:nvSpPr>
        <p:spPr>
          <a:xfrm>
            <a:off x="251925" y="1171171"/>
            <a:ext cx="11831217" cy="2308324"/>
          </a:xfrm>
          <a:prstGeom prst="rect">
            <a:avLst/>
          </a:prstGeom>
          <a:noFill/>
        </p:spPr>
        <p:txBody>
          <a:bodyPr wrap="square">
            <a:spAutoFit/>
          </a:bodyPr>
          <a:lstStyle/>
          <a:p>
            <a:pPr marL="0" indent="0" algn="just" rtl="0" eaLnBrk="0" latinLnBrk="0" hangingPunct="0">
              <a:buNone/>
            </a:pPr>
            <a:r>
              <a:rPr lang="en-US" sz="1600" dirty="0">
                <a:solidFill>
                  <a:srgbClr val="173763"/>
                </a:solidFill>
                <a:effectLst/>
                <a:latin typeface="Verdana" panose="020B0604030504040204" pitchFamily="34" charset="0"/>
              </a:rPr>
              <a:t>​</a:t>
            </a:r>
          </a:p>
          <a:p>
            <a:pPr marL="0" indent="0" algn="just" rtl="0" eaLnBrk="0" latinLnBrk="0" hangingPunct="0">
              <a:buNone/>
            </a:pPr>
            <a:r>
              <a:rPr lang="en-US" sz="1600" dirty="0">
                <a:solidFill>
                  <a:srgbClr val="173763"/>
                </a:solidFill>
                <a:latin typeface="Verdana" panose="020B0604030504040204" pitchFamily="34" charset="0"/>
              </a:rPr>
              <a:t>IHO </a:t>
            </a:r>
            <a:r>
              <a:rPr lang="en-US" sz="1600" dirty="0">
                <a:solidFill>
                  <a:srgbClr val="173763"/>
                </a:solidFill>
                <a:effectLst/>
                <a:latin typeface="Verdana" panose="020B0604030504040204" pitchFamily="34" charset="0"/>
              </a:rPr>
              <a:t>nautical charts currently use a chart datum known as the </a:t>
            </a:r>
            <a:r>
              <a:rPr lang="en-US" sz="1600" b="1" dirty="0">
                <a:solidFill>
                  <a:srgbClr val="173763"/>
                </a:solidFill>
                <a:effectLst/>
                <a:latin typeface="Verdana" panose="020B0604030504040204" pitchFamily="34" charset="0"/>
              </a:rPr>
              <a:t>"</a:t>
            </a:r>
            <a:r>
              <a:rPr lang="en-US" sz="1600" b="1" i="1" dirty="0">
                <a:solidFill>
                  <a:srgbClr val="173763"/>
                </a:solidFill>
                <a:effectLst/>
                <a:latin typeface="Verdana" panose="020B0604030504040204" pitchFamily="34" charset="0"/>
              </a:rPr>
              <a:t>Lowest Astronomical Tide</a:t>
            </a:r>
            <a:r>
              <a:rPr lang="en-US" sz="1600" b="1" dirty="0">
                <a:solidFill>
                  <a:srgbClr val="173763"/>
                </a:solidFill>
                <a:effectLst/>
                <a:latin typeface="Verdana" panose="020B0604030504040204" pitchFamily="34" charset="0"/>
              </a:rPr>
              <a:t>" (LAT)</a:t>
            </a:r>
            <a:r>
              <a:rPr lang="en-US" sz="1600" dirty="0">
                <a:solidFill>
                  <a:srgbClr val="173763"/>
                </a:solidFill>
                <a:effectLst/>
                <a:latin typeface="Verdana" panose="020B0604030504040204" pitchFamily="34" charset="0"/>
              </a:rPr>
              <a:t>. This datum is based on the lowest tide predicted over a 19-year period.</a:t>
            </a:r>
          </a:p>
          <a:p>
            <a:pPr marL="0" indent="0" algn="just" rtl="0" eaLnBrk="0" latinLnBrk="0" hangingPunct="0">
              <a:buNone/>
            </a:pPr>
            <a:endParaRPr lang="en-US" sz="1600" dirty="0">
              <a:solidFill>
                <a:srgbClr val="173763"/>
              </a:solidFill>
              <a:effectLst/>
              <a:latin typeface="Verdana" panose="020B0604030504040204" pitchFamily="34" charset="0"/>
            </a:endParaRPr>
          </a:p>
          <a:p>
            <a:pPr marL="0" indent="0" algn="just" rtl="0" eaLnBrk="0" latinLnBrk="0" hangingPunct="0">
              <a:buNone/>
            </a:pPr>
            <a:r>
              <a:rPr lang="en-US" sz="1600" dirty="0">
                <a:solidFill>
                  <a:srgbClr val="173763"/>
                </a:solidFill>
                <a:effectLst/>
                <a:latin typeface="Verdana" panose="020B0604030504040204" pitchFamily="34" charset="0"/>
              </a:rPr>
              <a:t>The </a:t>
            </a:r>
            <a:r>
              <a:rPr lang="en-US" sz="1600" b="1" dirty="0">
                <a:solidFill>
                  <a:srgbClr val="173763"/>
                </a:solidFill>
                <a:effectLst/>
                <a:latin typeface="Verdana" panose="020B0604030504040204" pitchFamily="34" charset="0"/>
              </a:rPr>
              <a:t>LAT</a:t>
            </a:r>
            <a:r>
              <a:rPr lang="en-US" sz="1600" dirty="0">
                <a:solidFill>
                  <a:srgbClr val="173763"/>
                </a:solidFill>
                <a:effectLst/>
                <a:latin typeface="Verdana" panose="020B0604030504040204" pitchFamily="34" charset="0"/>
              </a:rPr>
              <a:t> is determined for a specific location by first conducting a </a:t>
            </a:r>
            <a:r>
              <a:rPr lang="en-US" sz="1600" b="1" dirty="0">
                <a:solidFill>
                  <a:srgbClr val="173763"/>
                </a:solidFill>
                <a:effectLst/>
                <a:latin typeface="Verdana" panose="020B0604030504040204" pitchFamily="34" charset="0"/>
              </a:rPr>
              <a:t>harmonic analysis</a:t>
            </a:r>
            <a:r>
              <a:rPr lang="en-US" sz="1600" dirty="0">
                <a:solidFill>
                  <a:srgbClr val="173763"/>
                </a:solidFill>
                <a:effectLst/>
                <a:latin typeface="Verdana" panose="020B0604030504040204" pitchFamily="34" charset="0"/>
              </a:rPr>
              <a:t> of tidal observations. The harmonic components obtained are then used to predict tides over a </a:t>
            </a:r>
            <a:r>
              <a:rPr lang="en-US" sz="1600" b="1" dirty="0">
                <a:solidFill>
                  <a:srgbClr val="173763"/>
                </a:solidFill>
                <a:effectLst/>
                <a:latin typeface="Verdana" panose="020B0604030504040204" pitchFamily="34" charset="0"/>
              </a:rPr>
              <a:t>19-year</a:t>
            </a:r>
            <a:r>
              <a:rPr lang="en-US" sz="1600" dirty="0">
                <a:solidFill>
                  <a:srgbClr val="173763"/>
                </a:solidFill>
                <a:effectLst/>
                <a:latin typeface="Verdana" panose="020B0604030504040204" pitchFamily="34" charset="0"/>
              </a:rPr>
              <a:t> period. The LAT corresponds to the lowest low water level predicted during that timeframe. The International Hydrographic Organization (IHO) has recommended its members adopt the LAT as the standard chart datum.</a:t>
            </a:r>
          </a:p>
          <a:p>
            <a:pPr marL="0" indent="0" algn="just" rtl="0" eaLnBrk="0" latinLnBrk="0" hangingPunct="0">
              <a:buNone/>
            </a:pPr>
            <a:r>
              <a:rPr lang="en-US" sz="1600" dirty="0">
                <a:solidFill>
                  <a:srgbClr val="173763"/>
                </a:solidFill>
                <a:effectLst/>
                <a:latin typeface="Verdana" panose="020B0604030504040204" pitchFamily="34" charset="0"/>
              </a:rPr>
              <a:t>​</a:t>
            </a:r>
            <a:endParaRPr lang="es-ES" sz="700" dirty="0">
              <a:solidFill>
                <a:srgbClr val="173763"/>
              </a:solidFill>
            </a:endParaRPr>
          </a:p>
        </p:txBody>
      </p:sp>
      <p:pic>
        <p:nvPicPr>
          <p:cNvPr id="3" name="Imagen 2">
            <a:extLst>
              <a:ext uri="{FF2B5EF4-FFF2-40B4-BE49-F238E27FC236}">
                <a16:creationId xmlns:a16="http://schemas.microsoft.com/office/drawing/2014/main" id="{599F0956-58F1-E310-BC4E-A522C346ACF5}"/>
              </a:ext>
            </a:extLst>
          </p:cNvPr>
          <p:cNvPicPr>
            <a:picLocks noChangeAspect="1"/>
          </p:cNvPicPr>
          <p:nvPr/>
        </p:nvPicPr>
        <p:blipFill>
          <a:blip r:embed="rId2"/>
          <a:stretch>
            <a:fillRect/>
          </a:stretch>
        </p:blipFill>
        <p:spPr>
          <a:xfrm>
            <a:off x="1949516" y="3429000"/>
            <a:ext cx="8292968" cy="3330376"/>
          </a:xfrm>
          <a:prstGeom prst="rect">
            <a:avLst/>
          </a:prstGeom>
        </p:spPr>
      </p:pic>
    </p:spTree>
    <p:extLst>
      <p:ext uri="{BB962C8B-B14F-4D97-AF65-F5344CB8AC3E}">
        <p14:creationId xmlns:p14="http://schemas.microsoft.com/office/powerpoint/2010/main" val="204456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8621EA8-2ECF-4EBE-9C23-C3FD6164680D}"/>
              </a:ext>
            </a:extLst>
          </p:cNvPr>
          <p:cNvPicPr>
            <a:picLocks noChangeAspect="1"/>
          </p:cNvPicPr>
          <p:nvPr/>
        </p:nvPicPr>
        <p:blipFill>
          <a:blip r:embed="rId2"/>
          <a:stretch>
            <a:fillRect/>
          </a:stretch>
        </p:blipFill>
        <p:spPr>
          <a:xfrm>
            <a:off x="6096000" y="1272922"/>
            <a:ext cx="3368351" cy="4855676"/>
          </a:xfrm>
          <a:prstGeom prst="rect">
            <a:avLst/>
          </a:prstGeom>
        </p:spPr>
      </p:pic>
      <p:pic>
        <p:nvPicPr>
          <p:cNvPr id="7" name="Imagen 6">
            <a:extLst>
              <a:ext uri="{FF2B5EF4-FFF2-40B4-BE49-F238E27FC236}">
                <a16:creationId xmlns:a16="http://schemas.microsoft.com/office/drawing/2014/main" id="{B208FA22-8EFF-662C-D381-FFCF0343893D}"/>
              </a:ext>
            </a:extLst>
          </p:cNvPr>
          <p:cNvPicPr>
            <a:picLocks noChangeAspect="1"/>
          </p:cNvPicPr>
          <p:nvPr/>
        </p:nvPicPr>
        <p:blipFill>
          <a:blip r:embed="rId3"/>
          <a:stretch>
            <a:fillRect/>
          </a:stretch>
        </p:blipFill>
        <p:spPr>
          <a:xfrm>
            <a:off x="1931826" y="1272922"/>
            <a:ext cx="3666153" cy="5069334"/>
          </a:xfrm>
          <a:prstGeom prst="rect">
            <a:avLst/>
          </a:prstGeom>
        </p:spPr>
      </p:pic>
    </p:spTree>
    <p:extLst>
      <p:ext uri="{BB962C8B-B14F-4D97-AF65-F5344CB8AC3E}">
        <p14:creationId xmlns:p14="http://schemas.microsoft.com/office/powerpoint/2010/main" val="336370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8063458-A6A2-4909-1B8C-ACDA0FEF3EFF}"/>
              </a:ext>
            </a:extLst>
          </p:cNvPr>
          <p:cNvPicPr>
            <a:picLocks noChangeAspect="1"/>
          </p:cNvPicPr>
          <p:nvPr/>
        </p:nvPicPr>
        <p:blipFill>
          <a:blip r:embed="rId2"/>
          <a:stretch>
            <a:fillRect/>
          </a:stretch>
        </p:blipFill>
        <p:spPr>
          <a:xfrm>
            <a:off x="913625" y="960062"/>
            <a:ext cx="10111426" cy="5179378"/>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Entrada de lápiz 7">
                <a:extLst>
                  <a:ext uri="{FF2B5EF4-FFF2-40B4-BE49-F238E27FC236}">
                    <a16:creationId xmlns:a16="http://schemas.microsoft.com/office/drawing/2014/main" id="{A32F11CF-28F7-ADDF-E34D-D08375D127BB}"/>
                  </a:ext>
                </a:extLst>
              </p14:cNvPr>
              <p14:cNvContentPartPr/>
              <p14:nvPr/>
            </p14:nvContentPartPr>
            <p14:xfrm>
              <a:off x="3187183" y="2194097"/>
              <a:ext cx="1072080" cy="39960"/>
            </p14:xfrm>
          </p:contentPart>
        </mc:Choice>
        <mc:Fallback xmlns="">
          <p:pic>
            <p:nvPicPr>
              <p:cNvPr id="8" name="Entrada de lápiz 7">
                <a:extLst>
                  <a:ext uri="{FF2B5EF4-FFF2-40B4-BE49-F238E27FC236}">
                    <a16:creationId xmlns:a16="http://schemas.microsoft.com/office/drawing/2014/main" id="{A32F11CF-28F7-ADDF-E34D-D08375D127BB}"/>
                  </a:ext>
                </a:extLst>
              </p:cNvPr>
              <p:cNvPicPr/>
              <p:nvPr/>
            </p:nvPicPr>
            <p:blipFill>
              <a:blip r:embed="rId4"/>
              <a:stretch>
                <a:fillRect/>
              </a:stretch>
            </p:blipFill>
            <p:spPr>
              <a:xfrm>
                <a:off x="3133183" y="2086097"/>
                <a:ext cx="1179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Entrada de lápiz 9">
                <a:extLst>
                  <a:ext uri="{FF2B5EF4-FFF2-40B4-BE49-F238E27FC236}">
                    <a16:creationId xmlns:a16="http://schemas.microsoft.com/office/drawing/2014/main" id="{96222042-1F9D-3FC8-5929-1B1B7D883C0B}"/>
                  </a:ext>
                </a:extLst>
              </p14:cNvPr>
              <p14:cNvContentPartPr/>
              <p14:nvPr/>
            </p14:nvContentPartPr>
            <p14:xfrm>
              <a:off x="3709543" y="3670457"/>
              <a:ext cx="7055280" cy="720"/>
            </p14:xfrm>
          </p:contentPart>
        </mc:Choice>
        <mc:Fallback xmlns="">
          <p:pic>
            <p:nvPicPr>
              <p:cNvPr id="10" name="Entrada de lápiz 9">
                <a:extLst>
                  <a:ext uri="{FF2B5EF4-FFF2-40B4-BE49-F238E27FC236}">
                    <a16:creationId xmlns:a16="http://schemas.microsoft.com/office/drawing/2014/main" id="{96222042-1F9D-3FC8-5929-1B1B7D883C0B}"/>
                  </a:ext>
                </a:extLst>
              </p:cNvPr>
              <p:cNvPicPr/>
              <p:nvPr/>
            </p:nvPicPr>
            <p:blipFill>
              <a:blip r:embed="rId6"/>
              <a:stretch>
                <a:fillRect/>
              </a:stretch>
            </p:blipFill>
            <p:spPr>
              <a:xfrm>
                <a:off x="3655903" y="3454457"/>
                <a:ext cx="716292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Entrada de lápiz 10">
                <a:extLst>
                  <a:ext uri="{FF2B5EF4-FFF2-40B4-BE49-F238E27FC236}">
                    <a16:creationId xmlns:a16="http://schemas.microsoft.com/office/drawing/2014/main" id="{6EDEEF12-9CD2-19D6-827E-CF6E6AB7AEF6}"/>
                  </a:ext>
                </a:extLst>
              </p14:cNvPr>
              <p14:cNvContentPartPr/>
              <p14:nvPr/>
            </p14:nvContentPartPr>
            <p14:xfrm>
              <a:off x="1110343" y="3970697"/>
              <a:ext cx="1393920" cy="92160"/>
            </p14:xfrm>
          </p:contentPart>
        </mc:Choice>
        <mc:Fallback xmlns="">
          <p:pic>
            <p:nvPicPr>
              <p:cNvPr id="11" name="Entrada de lápiz 10">
                <a:extLst>
                  <a:ext uri="{FF2B5EF4-FFF2-40B4-BE49-F238E27FC236}">
                    <a16:creationId xmlns:a16="http://schemas.microsoft.com/office/drawing/2014/main" id="{6EDEEF12-9CD2-19D6-827E-CF6E6AB7AEF6}"/>
                  </a:ext>
                </a:extLst>
              </p:cNvPr>
              <p:cNvPicPr/>
              <p:nvPr/>
            </p:nvPicPr>
            <p:blipFill>
              <a:blip r:embed="rId8"/>
              <a:stretch>
                <a:fillRect/>
              </a:stretch>
            </p:blipFill>
            <p:spPr>
              <a:xfrm>
                <a:off x="1056703" y="3863057"/>
                <a:ext cx="15015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Entrada de lápiz 11">
                <a:extLst>
                  <a:ext uri="{FF2B5EF4-FFF2-40B4-BE49-F238E27FC236}">
                    <a16:creationId xmlns:a16="http://schemas.microsoft.com/office/drawing/2014/main" id="{26F1250F-E9DE-4625-871A-E734CCEAAA80}"/>
                  </a:ext>
                </a:extLst>
              </p14:cNvPr>
              <p14:cNvContentPartPr/>
              <p14:nvPr/>
            </p14:nvContentPartPr>
            <p14:xfrm>
              <a:off x="1781023" y="3891857"/>
              <a:ext cx="609840" cy="14040"/>
            </p14:xfrm>
          </p:contentPart>
        </mc:Choice>
        <mc:Fallback xmlns="">
          <p:pic>
            <p:nvPicPr>
              <p:cNvPr id="12" name="Entrada de lápiz 11">
                <a:extLst>
                  <a:ext uri="{FF2B5EF4-FFF2-40B4-BE49-F238E27FC236}">
                    <a16:creationId xmlns:a16="http://schemas.microsoft.com/office/drawing/2014/main" id="{26F1250F-E9DE-4625-871A-E734CCEAAA80}"/>
                  </a:ext>
                </a:extLst>
              </p:cNvPr>
              <p:cNvPicPr/>
              <p:nvPr/>
            </p:nvPicPr>
            <p:blipFill>
              <a:blip r:embed="rId10"/>
              <a:stretch>
                <a:fillRect/>
              </a:stretch>
            </p:blipFill>
            <p:spPr>
              <a:xfrm>
                <a:off x="1727023" y="3784217"/>
                <a:ext cx="7174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Entrada de lápiz 16">
                <a:extLst>
                  <a:ext uri="{FF2B5EF4-FFF2-40B4-BE49-F238E27FC236}">
                    <a16:creationId xmlns:a16="http://schemas.microsoft.com/office/drawing/2014/main" id="{FA1EAF4B-74C1-107B-C581-FF55C654051C}"/>
                  </a:ext>
                </a:extLst>
              </p14:cNvPr>
              <p14:cNvContentPartPr/>
              <p14:nvPr/>
            </p14:nvContentPartPr>
            <p14:xfrm>
              <a:off x="5290303" y="1972697"/>
              <a:ext cx="4272120" cy="13320"/>
            </p14:xfrm>
          </p:contentPart>
        </mc:Choice>
        <mc:Fallback xmlns="">
          <p:pic>
            <p:nvPicPr>
              <p:cNvPr id="17" name="Entrada de lápiz 16">
                <a:extLst>
                  <a:ext uri="{FF2B5EF4-FFF2-40B4-BE49-F238E27FC236}">
                    <a16:creationId xmlns:a16="http://schemas.microsoft.com/office/drawing/2014/main" id="{FA1EAF4B-74C1-107B-C581-FF55C654051C}"/>
                  </a:ext>
                </a:extLst>
              </p:cNvPr>
              <p:cNvPicPr/>
              <p:nvPr/>
            </p:nvPicPr>
            <p:blipFill>
              <a:blip r:embed="rId12"/>
              <a:stretch>
                <a:fillRect/>
              </a:stretch>
            </p:blipFill>
            <p:spPr>
              <a:xfrm>
                <a:off x="5236303" y="1864697"/>
                <a:ext cx="4379760" cy="228960"/>
              </a:xfrm>
              <a:prstGeom prst="rect">
                <a:avLst/>
              </a:prstGeom>
            </p:spPr>
          </p:pic>
        </mc:Fallback>
      </mc:AlternateContent>
    </p:spTree>
    <p:extLst>
      <p:ext uri="{BB962C8B-B14F-4D97-AF65-F5344CB8AC3E}">
        <p14:creationId xmlns:p14="http://schemas.microsoft.com/office/powerpoint/2010/main" val="3768098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1B6C79-59E2-6554-778C-B91D969531FD}"/>
              </a:ext>
            </a:extLst>
          </p:cNvPr>
          <p:cNvPicPr>
            <a:picLocks noChangeAspect="1"/>
          </p:cNvPicPr>
          <p:nvPr/>
        </p:nvPicPr>
        <p:blipFill>
          <a:blip r:embed="rId2"/>
          <a:stretch>
            <a:fillRect/>
          </a:stretch>
        </p:blipFill>
        <p:spPr>
          <a:xfrm>
            <a:off x="530992" y="1006755"/>
            <a:ext cx="7032402" cy="5314717"/>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Entrada de lápiz 9">
                <a:extLst>
                  <a:ext uri="{FF2B5EF4-FFF2-40B4-BE49-F238E27FC236}">
                    <a16:creationId xmlns:a16="http://schemas.microsoft.com/office/drawing/2014/main" id="{91FFD9A4-FB6D-0962-4C99-48F965F3FA45}"/>
                  </a:ext>
                </a:extLst>
              </p14:cNvPr>
              <p14:cNvContentPartPr/>
              <p14:nvPr/>
            </p14:nvContentPartPr>
            <p14:xfrm>
              <a:off x="4454640" y="5695406"/>
              <a:ext cx="2953440" cy="236880"/>
            </p14:xfrm>
          </p:contentPart>
        </mc:Choice>
        <mc:Fallback xmlns="">
          <p:pic>
            <p:nvPicPr>
              <p:cNvPr id="10" name="Entrada de lápiz 9">
                <a:extLst>
                  <a:ext uri="{FF2B5EF4-FFF2-40B4-BE49-F238E27FC236}">
                    <a16:creationId xmlns:a16="http://schemas.microsoft.com/office/drawing/2014/main" id="{91FFD9A4-FB6D-0962-4C99-48F965F3FA45}"/>
                  </a:ext>
                </a:extLst>
              </p:cNvPr>
              <p:cNvPicPr/>
              <p:nvPr/>
            </p:nvPicPr>
            <p:blipFill>
              <a:blip r:embed="rId4"/>
              <a:stretch>
                <a:fillRect/>
              </a:stretch>
            </p:blipFill>
            <p:spPr>
              <a:xfrm>
                <a:off x="4400640" y="5587766"/>
                <a:ext cx="306108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Entrada de lápiz 10">
                <a:extLst>
                  <a:ext uri="{FF2B5EF4-FFF2-40B4-BE49-F238E27FC236}">
                    <a16:creationId xmlns:a16="http://schemas.microsoft.com/office/drawing/2014/main" id="{3A0FA296-C081-B4DB-42D0-D196346C6283}"/>
                  </a:ext>
                </a:extLst>
              </p14:cNvPr>
              <p14:cNvContentPartPr/>
              <p14:nvPr/>
            </p14:nvContentPartPr>
            <p14:xfrm>
              <a:off x="6230520" y="5706206"/>
              <a:ext cx="1075320" cy="54720"/>
            </p14:xfrm>
          </p:contentPart>
        </mc:Choice>
        <mc:Fallback xmlns="">
          <p:pic>
            <p:nvPicPr>
              <p:cNvPr id="11" name="Entrada de lápiz 10">
                <a:extLst>
                  <a:ext uri="{FF2B5EF4-FFF2-40B4-BE49-F238E27FC236}">
                    <a16:creationId xmlns:a16="http://schemas.microsoft.com/office/drawing/2014/main" id="{3A0FA296-C081-B4DB-42D0-D196346C6283}"/>
                  </a:ext>
                </a:extLst>
              </p:cNvPr>
              <p:cNvPicPr/>
              <p:nvPr/>
            </p:nvPicPr>
            <p:blipFill>
              <a:blip r:embed="rId6"/>
              <a:stretch>
                <a:fillRect/>
              </a:stretch>
            </p:blipFill>
            <p:spPr>
              <a:xfrm>
                <a:off x="6176880" y="5598566"/>
                <a:ext cx="11829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Entrada de lápiz 11">
                <a:extLst>
                  <a:ext uri="{FF2B5EF4-FFF2-40B4-BE49-F238E27FC236}">
                    <a16:creationId xmlns:a16="http://schemas.microsoft.com/office/drawing/2014/main" id="{3BEB2918-4E7A-86E8-9D8A-EA021419E1E0}"/>
                  </a:ext>
                </a:extLst>
              </p14:cNvPr>
              <p14:cNvContentPartPr/>
              <p14:nvPr/>
            </p14:nvContentPartPr>
            <p14:xfrm>
              <a:off x="718200" y="5876846"/>
              <a:ext cx="6131880" cy="172080"/>
            </p14:xfrm>
          </p:contentPart>
        </mc:Choice>
        <mc:Fallback xmlns="">
          <p:pic>
            <p:nvPicPr>
              <p:cNvPr id="12" name="Entrada de lápiz 11">
                <a:extLst>
                  <a:ext uri="{FF2B5EF4-FFF2-40B4-BE49-F238E27FC236}">
                    <a16:creationId xmlns:a16="http://schemas.microsoft.com/office/drawing/2014/main" id="{3BEB2918-4E7A-86E8-9D8A-EA021419E1E0}"/>
                  </a:ext>
                </a:extLst>
              </p:cNvPr>
              <p:cNvPicPr/>
              <p:nvPr/>
            </p:nvPicPr>
            <p:blipFill>
              <a:blip r:embed="rId8"/>
              <a:stretch>
                <a:fillRect/>
              </a:stretch>
            </p:blipFill>
            <p:spPr>
              <a:xfrm>
                <a:off x="664560" y="5769206"/>
                <a:ext cx="62395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Entrada de lápiz 13">
                <a:extLst>
                  <a:ext uri="{FF2B5EF4-FFF2-40B4-BE49-F238E27FC236}">
                    <a16:creationId xmlns:a16="http://schemas.microsoft.com/office/drawing/2014/main" id="{89963857-9CD0-EA54-EA99-81A725634462}"/>
                  </a:ext>
                </a:extLst>
              </p14:cNvPr>
              <p14:cNvContentPartPr/>
              <p14:nvPr/>
            </p14:nvContentPartPr>
            <p14:xfrm>
              <a:off x="705240" y="6047846"/>
              <a:ext cx="6192000" cy="91800"/>
            </p14:xfrm>
          </p:contentPart>
        </mc:Choice>
        <mc:Fallback xmlns="">
          <p:pic>
            <p:nvPicPr>
              <p:cNvPr id="14" name="Entrada de lápiz 13">
                <a:extLst>
                  <a:ext uri="{FF2B5EF4-FFF2-40B4-BE49-F238E27FC236}">
                    <a16:creationId xmlns:a16="http://schemas.microsoft.com/office/drawing/2014/main" id="{89963857-9CD0-EA54-EA99-81A725634462}"/>
                  </a:ext>
                </a:extLst>
              </p:cNvPr>
              <p:cNvPicPr/>
              <p:nvPr/>
            </p:nvPicPr>
            <p:blipFill>
              <a:blip r:embed="rId10"/>
              <a:stretch>
                <a:fillRect/>
              </a:stretch>
            </p:blipFill>
            <p:spPr>
              <a:xfrm>
                <a:off x="651600" y="5939846"/>
                <a:ext cx="6299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Entrada de lápiz 15">
                <a:extLst>
                  <a:ext uri="{FF2B5EF4-FFF2-40B4-BE49-F238E27FC236}">
                    <a16:creationId xmlns:a16="http://schemas.microsoft.com/office/drawing/2014/main" id="{DB53FF87-96D4-2A2A-347D-5D0552CAD681}"/>
                  </a:ext>
                </a:extLst>
              </p14:cNvPr>
              <p14:cNvContentPartPr/>
              <p14:nvPr/>
            </p14:nvContentPartPr>
            <p14:xfrm>
              <a:off x="692280" y="6021926"/>
              <a:ext cx="3214440" cy="720"/>
            </p14:xfrm>
          </p:contentPart>
        </mc:Choice>
        <mc:Fallback xmlns="">
          <p:pic>
            <p:nvPicPr>
              <p:cNvPr id="16" name="Entrada de lápiz 15">
                <a:extLst>
                  <a:ext uri="{FF2B5EF4-FFF2-40B4-BE49-F238E27FC236}">
                    <a16:creationId xmlns:a16="http://schemas.microsoft.com/office/drawing/2014/main" id="{DB53FF87-96D4-2A2A-347D-5D0552CAD681}"/>
                  </a:ext>
                </a:extLst>
              </p:cNvPr>
              <p:cNvPicPr/>
              <p:nvPr/>
            </p:nvPicPr>
            <p:blipFill>
              <a:blip r:embed="rId12"/>
              <a:stretch>
                <a:fillRect/>
              </a:stretch>
            </p:blipFill>
            <p:spPr>
              <a:xfrm>
                <a:off x="638640" y="5805926"/>
                <a:ext cx="33220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Entrada de lápiz 16">
                <a:extLst>
                  <a:ext uri="{FF2B5EF4-FFF2-40B4-BE49-F238E27FC236}">
                    <a16:creationId xmlns:a16="http://schemas.microsoft.com/office/drawing/2014/main" id="{6624F364-141C-E966-93DE-65F7502CF713}"/>
                  </a:ext>
                </a:extLst>
              </p14:cNvPr>
              <p14:cNvContentPartPr/>
              <p14:nvPr/>
            </p14:nvContentPartPr>
            <p14:xfrm>
              <a:off x="2142000" y="5876486"/>
              <a:ext cx="3300480" cy="54360"/>
            </p14:xfrm>
          </p:contentPart>
        </mc:Choice>
        <mc:Fallback xmlns="">
          <p:pic>
            <p:nvPicPr>
              <p:cNvPr id="17" name="Entrada de lápiz 16">
                <a:extLst>
                  <a:ext uri="{FF2B5EF4-FFF2-40B4-BE49-F238E27FC236}">
                    <a16:creationId xmlns:a16="http://schemas.microsoft.com/office/drawing/2014/main" id="{6624F364-141C-E966-93DE-65F7502CF713}"/>
                  </a:ext>
                </a:extLst>
              </p:cNvPr>
              <p:cNvPicPr/>
              <p:nvPr/>
            </p:nvPicPr>
            <p:blipFill>
              <a:blip r:embed="rId14"/>
              <a:stretch>
                <a:fillRect/>
              </a:stretch>
            </p:blipFill>
            <p:spPr>
              <a:xfrm>
                <a:off x="2088360" y="5768846"/>
                <a:ext cx="34081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Entrada de lápiz 17">
                <a:extLst>
                  <a:ext uri="{FF2B5EF4-FFF2-40B4-BE49-F238E27FC236}">
                    <a16:creationId xmlns:a16="http://schemas.microsoft.com/office/drawing/2014/main" id="{C058FF03-CFD3-DE59-FBBD-45506498B337}"/>
                  </a:ext>
                </a:extLst>
              </p14:cNvPr>
              <p14:cNvContentPartPr/>
              <p14:nvPr/>
            </p14:nvContentPartPr>
            <p14:xfrm>
              <a:off x="3108960" y="3683006"/>
              <a:ext cx="4234320" cy="106200"/>
            </p14:xfrm>
          </p:contentPart>
        </mc:Choice>
        <mc:Fallback xmlns="">
          <p:pic>
            <p:nvPicPr>
              <p:cNvPr id="18" name="Entrada de lápiz 17">
                <a:extLst>
                  <a:ext uri="{FF2B5EF4-FFF2-40B4-BE49-F238E27FC236}">
                    <a16:creationId xmlns:a16="http://schemas.microsoft.com/office/drawing/2014/main" id="{C058FF03-CFD3-DE59-FBBD-45506498B337}"/>
                  </a:ext>
                </a:extLst>
              </p:cNvPr>
              <p:cNvPicPr/>
              <p:nvPr/>
            </p:nvPicPr>
            <p:blipFill>
              <a:blip r:embed="rId16"/>
              <a:stretch>
                <a:fillRect/>
              </a:stretch>
            </p:blipFill>
            <p:spPr>
              <a:xfrm>
                <a:off x="3055320" y="3575366"/>
                <a:ext cx="43419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Entrada de lápiz 18">
                <a:extLst>
                  <a:ext uri="{FF2B5EF4-FFF2-40B4-BE49-F238E27FC236}">
                    <a16:creationId xmlns:a16="http://schemas.microsoft.com/office/drawing/2014/main" id="{4B981994-4798-5688-1167-004A20A259CD}"/>
                  </a:ext>
                </a:extLst>
              </p14:cNvPr>
              <p14:cNvContentPartPr/>
              <p14:nvPr/>
            </p14:nvContentPartPr>
            <p14:xfrm>
              <a:off x="3435480" y="3644486"/>
              <a:ext cx="3856320" cy="52560"/>
            </p14:xfrm>
          </p:contentPart>
        </mc:Choice>
        <mc:Fallback xmlns="">
          <p:pic>
            <p:nvPicPr>
              <p:cNvPr id="19" name="Entrada de lápiz 18">
                <a:extLst>
                  <a:ext uri="{FF2B5EF4-FFF2-40B4-BE49-F238E27FC236}">
                    <a16:creationId xmlns:a16="http://schemas.microsoft.com/office/drawing/2014/main" id="{4B981994-4798-5688-1167-004A20A259CD}"/>
                  </a:ext>
                </a:extLst>
              </p:cNvPr>
              <p:cNvPicPr/>
              <p:nvPr/>
            </p:nvPicPr>
            <p:blipFill>
              <a:blip r:embed="rId18"/>
              <a:stretch>
                <a:fillRect/>
              </a:stretch>
            </p:blipFill>
            <p:spPr>
              <a:xfrm>
                <a:off x="3381840" y="3536486"/>
                <a:ext cx="3963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Entrada de lápiz 20">
                <a:extLst>
                  <a:ext uri="{FF2B5EF4-FFF2-40B4-BE49-F238E27FC236}">
                    <a16:creationId xmlns:a16="http://schemas.microsoft.com/office/drawing/2014/main" id="{A27F9168-0AE8-3079-0F39-2BE56513A257}"/>
                  </a:ext>
                </a:extLst>
              </p14:cNvPr>
              <p14:cNvContentPartPr/>
              <p14:nvPr/>
            </p14:nvContentPartPr>
            <p14:xfrm>
              <a:off x="653040" y="3174326"/>
              <a:ext cx="797040" cy="26280"/>
            </p14:xfrm>
          </p:contentPart>
        </mc:Choice>
        <mc:Fallback xmlns="">
          <p:pic>
            <p:nvPicPr>
              <p:cNvPr id="21" name="Entrada de lápiz 20">
                <a:extLst>
                  <a:ext uri="{FF2B5EF4-FFF2-40B4-BE49-F238E27FC236}">
                    <a16:creationId xmlns:a16="http://schemas.microsoft.com/office/drawing/2014/main" id="{A27F9168-0AE8-3079-0F39-2BE56513A257}"/>
                  </a:ext>
                </a:extLst>
              </p:cNvPr>
              <p:cNvPicPr/>
              <p:nvPr/>
            </p:nvPicPr>
            <p:blipFill>
              <a:blip r:embed="rId20"/>
              <a:stretch>
                <a:fillRect/>
              </a:stretch>
            </p:blipFill>
            <p:spPr>
              <a:xfrm>
                <a:off x="599040" y="3066686"/>
                <a:ext cx="9046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Entrada de lápiz 21">
                <a:extLst>
                  <a:ext uri="{FF2B5EF4-FFF2-40B4-BE49-F238E27FC236}">
                    <a16:creationId xmlns:a16="http://schemas.microsoft.com/office/drawing/2014/main" id="{A1D37944-90AE-7ECC-E87E-A32A54BAD4F8}"/>
                  </a:ext>
                </a:extLst>
              </p14:cNvPr>
              <p14:cNvContentPartPr/>
              <p14:nvPr/>
            </p14:nvContentPartPr>
            <p14:xfrm>
              <a:off x="6871320" y="2978126"/>
              <a:ext cx="572760" cy="27360"/>
            </p14:xfrm>
          </p:contentPart>
        </mc:Choice>
        <mc:Fallback xmlns="">
          <p:pic>
            <p:nvPicPr>
              <p:cNvPr id="22" name="Entrada de lápiz 21">
                <a:extLst>
                  <a:ext uri="{FF2B5EF4-FFF2-40B4-BE49-F238E27FC236}">
                    <a16:creationId xmlns:a16="http://schemas.microsoft.com/office/drawing/2014/main" id="{A1D37944-90AE-7ECC-E87E-A32A54BAD4F8}"/>
                  </a:ext>
                </a:extLst>
              </p:cNvPr>
              <p:cNvPicPr/>
              <p:nvPr/>
            </p:nvPicPr>
            <p:blipFill>
              <a:blip r:embed="rId22"/>
              <a:stretch>
                <a:fillRect/>
              </a:stretch>
            </p:blipFill>
            <p:spPr>
              <a:xfrm>
                <a:off x="6817320" y="2870486"/>
                <a:ext cx="6804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Entrada de lápiz 22">
                <a:extLst>
                  <a:ext uri="{FF2B5EF4-FFF2-40B4-BE49-F238E27FC236}">
                    <a16:creationId xmlns:a16="http://schemas.microsoft.com/office/drawing/2014/main" id="{7AC9E277-6D9D-820D-6895-4B65C4B836F5}"/>
                  </a:ext>
                </a:extLst>
              </p14:cNvPr>
              <p14:cNvContentPartPr/>
              <p14:nvPr/>
            </p14:nvContentPartPr>
            <p14:xfrm>
              <a:off x="1476000" y="2820086"/>
              <a:ext cx="3603240" cy="41400"/>
            </p14:xfrm>
          </p:contentPart>
        </mc:Choice>
        <mc:Fallback xmlns="">
          <p:pic>
            <p:nvPicPr>
              <p:cNvPr id="23" name="Entrada de lápiz 22">
                <a:extLst>
                  <a:ext uri="{FF2B5EF4-FFF2-40B4-BE49-F238E27FC236}">
                    <a16:creationId xmlns:a16="http://schemas.microsoft.com/office/drawing/2014/main" id="{7AC9E277-6D9D-820D-6895-4B65C4B836F5}"/>
                  </a:ext>
                </a:extLst>
              </p:cNvPr>
              <p:cNvPicPr/>
              <p:nvPr/>
            </p:nvPicPr>
            <p:blipFill>
              <a:blip r:embed="rId24"/>
              <a:stretch>
                <a:fillRect/>
              </a:stretch>
            </p:blipFill>
            <p:spPr>
              <a:xfrm>
                <a:off x="1422360" y="2712086"/>
                <a:ext cx="37108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Entrada de lápiz 23">
                <a:extLst>
                  <a:ext uri="{FF2B5EF4-FFF2-40B4-BE49-F238E27FC236}">
                    <a16:creationId xmlns:a16="http://schemas.microsoft.com/office/drawing/2014/main" id="{BDE17781-B816-0E66-CAFF-9DD9D429F9E0}"/>
                  </a:ext>
                </a:extLst>
              </p14:cNvPr>
              <p14:cNvContentPartPr/>
              <p14:nvPr/>
            </p14:nvContentPartPr>
            <p14:xfrm>
              <a:off x="1541520" y="1953926"/>
              <a:ext cx="3418920" cy="31680"/>
            </p14:xfrm>
          </p:contentPart>
        </mc:Choice>
        <mc:Fallback xmlns="">
          <p:pic>
            <p:nvPicPr>
              <p:cNvPr id="24" name="Entrada de lápiz 23">
                <a:extLst>
                  <a:ext uri="{FF2B5EF4-FFF2-40B4-BE49-F238E27FC236}">
                    <a16:creationId xmlns:a16="http://schemas.microsoft.com/office/drawing/2014/main" id="{BDE17781-B816-0E66-CAFF-9DD9D429F9E0}"/>
                  </a:ext>
                </a:extLst>
              </p:cNvPr>
              <p:cNvPicPr/>
              <p:nvPr/>
            </p:nvPicPr>
            <p:blipFill>
              <a:blip r:embed="rId26"/>
              <a:stretch>
                <a:fillRect/>
              </a:stretch>
            </p:blipFill>
            <p:spPr>
              <a:xfrm>
                <a:off x="1487880" y="1845926"/>
                <a:ext cx="35265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Entrada de lápiz 24">
                <a:extLst>
                  <a:ext uri="{FF2B5EF4-FFF2-40B4-BE49-F238E27FC236}">
                    <a16:creationId xmlns:a16="http://schemas.microsoft.com/office/drawing/2014/main" id="{08BFCB50-F27D-C4A0-2973-3DDB2DBBD793}"/>
                  </a:ext>
                </a:extLst>
              </p14:cNvPr>
              <p14:cNvContentPartPr/>
              <p14:nvPr/>
            </p14:nvContentPartPr>
            <p14:xfrm>
              <a:off x="6337080" y="2148866"/>
              <a:ext cx="1107000" cy="52920"/>
            </p14:xfrm>
          </p:contentPart>
        </mc:Choice>
        <mc:Fallback xmlns="">
          <p:pic>
            <p:nvPicPr>
              <p:cNvPr id="25" name="Entrada de lápiz 24">
                <a:extLst>
                  <a:ext uri="{FF2B5EF4-FFF2-40B4-BE49-F238E27FC236}">
                    <a16:creationId xmlns:a16="http://schemas.microsoft.com/office/drawing/2014/main" id="{08BFCB50-F27D-C4A0-2973-3DDB2DBBD793}"/>
                  </a:ext>
                </a:extLst>
              </p:cNvPr>
              <p:cNvPicPr/>
              <p:nvPr/>
            </p:nvPicPr>
            <p:blipFill>
              <a:blip r:embed="rId28"/>
              <a:stretch>
                <a:fillRect/>
              </a:stretch>
            </p:blipFill>
            <p:spPr>
              <a:xfrm>
                <a:off x="6283080" y="2040866"/>
                <a:ext cx="12146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Entrada de lápiz 25">
                <a:extLst>
                  <a:ext uri="{FF2B5EF4-FFF2-40B4-BE49-F238E27FC236}">
                    <a16:creationId xmlns:a16="http://schemas.microsoft.com/office/drawing/2014/main" id="{B11E0EE5-32B7-747E-DF41-D6DAC7AF010D}"/>
                  </a:ext>
                </a:extLst>
              </p14:cNvPr>
              <p14:cNvContentPartPr/>
              <p14:nvPr/>
            </p14:nvContentPartPr>
            <p14:xfrm>
              <a:off x="665640" y="1162646"/>
              <a:ext cx="1422000" cy="360"/>
            </p14:xfrm>
          </p:contentPart>
        </mc:Choice>
        <mc:Fallback xmlns="">
          <p:pic>
            <p:nvPicPr>
              <p:cNvPr id="26" name="Entrada de lápiz 25">
                <a:extLst>
                  <a:ext uri="{FF2B5EF4-FFF2-40B4-BE49-F238E27FC236}">
                    <a16:creationId xmlns:a16="http://schemas.microsoft.com/office/drawing/2014/main" id="{B11E0EE5-32B7-747E-DF41-D6DAC7AF010D}"/>
                  </a:ext>
                </a:extLst>
              </p:cNvPr>
              <p:cNvPicPr/>
              <p:nvPr/>
            </p:nvPicPr>
            <p:blipFill>
              <a:blip r:embed="rId30"/>
              <a:stretch>
                <a:fillRect/>
              </a:stretch>
            </p:blipFill>
            <p:spPr>
              <a:xfrm>
                <a:off x="612000" y="1054646"/>
                <a:ext cx="1529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Entrada de lápiz 26">
                <a:extLst>
                  <a:ext uri="{FF2B5EF4-FFF2-40B4-BE49-F238E27FC236}">
                    <a16:creationId xmlns:a16="http://schemas.microsoft.com/office/drawing/2014/main" id="{827F533C-F1EE-17E1-63FF-12A849F10C6B}"/>
                  </a:ext>
                </a:extLst>
              </p14:cNvPr>
              <p14:cNvContentPartPr/>
              <p14:nvPr/>
            </p14:nvContentPartPr>
            <p14:xfrm>
              <a:off x="757800" y="4532606"/>
              <a:ext cx="1220400" cy="360"/>
            </p14:xfrm>
          </p:contentPart>
        </mc:Choice>
        <mc:Fallback xmlns="">
          <p:pic>
            <p:nvPicPr>
              <p:cNvPr id="27" name="Entrada de lápiz 26">
                <a:extLst>
                  <a:ext uri="{FF2B5EF4-FFF2-40B4-BE49-F238E27FC236}">
                    <a16:creationId xmlns:a16="http://schemas.microsoft.com/office/drawing/2014/main" id="{827F533C-F1EE-17E1-63FF-12A849F10C6B}"/>
                  </a:ext>
                </a:extLst>
              </p:cNvPr>
              <p:cNvPicPr/>
              <p:nvPr/>
            </p:nvPicPr>
            <p:blipFill>
              <a:blip r:embed="rId32"/>
              <a:stretch>
                <a:fillRect/>
              </a:stretch>
            </p:blipFill>
            <p:spPr>
              <a:xfrm>
                <a:off x="703800" y="4424966"/>
                <a:ext cx="1328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Entrada de lápiz 27">
                <a:extLst>
                  <a:ext uri="{FF2B5EF4-FFF2-40B4-BE49-F238E27FC236}">
                    <a16:creationId xmlns:a16="http://schemas.microsoft.com/office/drawing/2014/main" id="{A7375BE6-D296-C4AA-4F39-B6563164988C}"/>
                  </a:ext>
                </a:extLst>
              </p14:cNvPr>
              <p14:cNvContentPartPr/>
              <p14:nvPr/>
            </p14:nvContentPartPr>
            <p14:xfrm>
              <a:off x="1946520" y="4806206"/>
              <a:ext cx="902160" cy="14400"/>
            </p14:xfrm>
          </p:contentPart>
        </mc:Choice>
        <mc:Fallback xmlns="">
          <p:pic>
            <p:nvPicPr>
              <p:cNvPr id="28" name="Entrada de lápiz 27">
                <a:extLst>
                  <a:ext uri="{FF2B5EF4-FFF2-40B4-BE49-F238E27FC236}">
                    <a16:creationId xmlns:a16="http://schemas.microsoft.com/office/drawing/2014/main" id="{A7375BE6-D296-C4AA-4F39-B6563164988C}"/>
                  </a:ext>
                </a:extLst>
              </p:cNvPr>
              <p:cNvPicPr/>
              <p:nvPr/>
            </p:nvPicPr>
            <p:blipFill>
              <a:blip r:embed="rId34"/>
              <a:stretch>
                <a:fillRect/>
              </a:stretch>
            </p:blipFill>
            <p:spPr>
              <a:xfrm>
                <a:off x="1892520" y="4698206"/>
                <a:ext cx="10098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Entrada de lápiz 29">
                <a:extLst>
                  <a:ext uri="{FF2B5EF4-FFF2-40B4-BE49-F238E27FC236}">
                    <a16:creationId xmlns:a16="http://schemas.microsoft.com/office/drawing/2014/main" id="{F3B34B15-7208-CAE4-20AD-6ECB0098F091}"/>
                  </a:ext>
                </a:extLst>
              </p14:cNvPr>
              <p14:cNvContentPartPr/>
              <p14:nvPr/>
            </p14:nvContentPartPr>
            <p14:xfrm>
              <a:off x="614160" y="3840326"/>
              <a:ext cx="6728040" cy="720"/>
            </p14:xfrm>
          </p:contentPart>
        </mc:Choice>
        <mc:Fallback xmlns="">
          <p:pic>
            <p:nvPicPr>
              <p:cNvPr id="30" name="Entrada de lápiz 29">
                <a:extLst>
                  <a:ext uri="{FF2B5EF4-FFF2-40B4-BE49-F238E27FC236}">
                    <a16:creationId xmlns:a16="http://schemas.microsoft.com/office/drawing/2014/main" id="{F3B34B15-7208-CAE4-20AD-6ECB0098F091}"/>
                  </a:ext>
                </a:extLst>
              </p:cNvPr>
              <p:cNvPicPr/>
              <p:nvPr/>
            </p:nvPicPr>
            <p:blipFill>
              <a:blip r:embed="rId36"/>
              <a:stretch>
                <a:fillRect/>
              </a:stretch>
            </p:blipFill>
            <p:spPr>
              <a:xfrm>
                <a:off x="560160" y="3624326"/>
                <a:ext cx="68356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Entrada de lápiz 31">
                <a:extLst>
                  <a:ext uri="{FF2B5EF4-FFF2-40B4-BE49-F238E27FC236}">
                    <a16:creationId xmlns:a16="http://schemas.microsoft.com/office/drawing/2014/main" id="{CD4A76D7-A88D-B6C0-7091-9F490C35B1DF}"/>
                  </a:ext>
                </a:extLst>
              </p14:cNvPr>
              <p14:cNvContentPartPr/>
              <p14:nvPr/>
            </p14:nvContentPartPr>
            <p14:xfrm>
              <a:off x="627120" y="3930326"/>
              <a:ext cx="3144960" cy="93960"/>
            </p14:xfrm>
          </p:contentPart>
        </mc:Choice>
        <mc:Fallback xmlns="">
          <p:pic>
            <p:nvPicPr>
              <p:cNvPr id="32" name="Entrada de lápiz 31">
                <a:extLst>
                  <a:ext uri="{FF2B5EF4-FFF2-40B4-BE49-F238E27FC236}">
                    <a16:creationId xmlns:a16="http://schemas.microsoft.com/office/drawing/2014/main" id="{CD4A76D7-A88D-B6C0-7091-9F490C35B1DF}"/>
                  </a:ext>
                </a:extLst>
              </p:cNvPr>
              <p:cNvPicPr/>
              <p:nvPr/>
            </p:nvPicPr>
            <p:blipFill>
              <a:blip r:embed="rId38"/>
              <a:stretch>
                <a:fillRect/>
              </a:stretch>
            </p:blipFill>
            <p:spPr>
              <a:xfrm>
                <a:off x="573120" y="3822686"/>
                <a:ext cx="3252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Entrada de lápiz 32">
                <a:extLst>
                  <a:ext uri="{FF2B5EF4-FFF2-40B4-BE49-F238E27FC236}">
                    <a16:creationId xmlns:a16="http://schemas.microsoft.com/office/drawing/2014/main" id="{237DECC7-F38F-8912-E0A8-B1E5095C649C}"/>
                  </a:ext>
                </a:extLst>
              </p14:cNvPr>
              <p14:cNvContentPartPr/>
              <p14:nvPr/>
            </p14:nvContentPartPr>
            <p14:xfrm>
              <a:off x="665640" y="3983966"/>
              <a:ext cx="2691720" cy="79920"/>
            </p14:xfrm>
          </p:contentPart>
        </mc:Choice>
        <mc:Fallback xmlns="">
          <p:pic>
            <p:nvPicPr>
              <p:cNvPr id="33" name="Entrada de lápiz 32">
                <a:extLst>
                  <a:ext uri="{FF2B5EF4-FFF2-40B4-BE49-F238E27FC236}">
                    <a16:creationId xmlns:a16="http://schemas.microsoft.com/office/drawing/2014/main" id="{237DECC7-F38F-8912-E0A8-B1E5095C649C}"/>
                  </a:ext>
                </a:extLst>
              </p:cNvPr>
              <p:cNvPicPr/>
              <p:nvPr/>
            </p:nvPicPr>
            <p:blipFill>
              <a:blip r:embed="rId40"/>
              <a:stretch>
                <a:fillRect/>
              </a:stretch>
            </p:blipFill>
            <p:spPr>
              <a:xfrm>
                <a:off x="612000" y="3876326"/>
                <a:ext cx="2799360" cy="295560"/>
              </a:xfrm>
              <a:prstGeom prst="rect">
                <a:avLst/>
              </a:prstGeom>
            </p:spPr>
          </p:pic>
        </mc:Fallback>
      </mc:AlternateContent>
      <p:pic>
        <p:nvPicPr>
          <p:cNvPr id="34" name="Imagen 33">
            <a:extLst>
              <a:ext uri="{FF2B5EF4-FFF2-40B4-BE49-F238E27FC236}">
                <a16:creationId xmlns:a16="http://schemas.microsoft.com/office/drawing/2014/main" id="{74FBD8E3-5A62-06E5-298A-9940E5C07C3C}"/>
              </a:ext>
            </a:extLst>
          </p:cNvPr>
          <p:cNvPicPr>
            <a:picLocks noChangeAspect="1"/>
          </p:cNvPicPr>
          <p:nvPr/>
        </p:nvPicPr>
        <p:blipFill>
          <a:blip r:embed="rId41">
            <a:extLst>
              <a:ext uri="{28A0092B-C50C-407E-A947-70E740481C1C}">
                <a14:useLocalDpi xmlns:a14="http://schemas.microsoft.com/office/drawing/2010/main" val="0"/>
              </a:ext>
            </a:extLst>
          </a:blip>
          <a:srcRect r="37728"/>
          <a:stretch>
            <a:fillRect/>
          </a:stretch>
        </p:blipFill>
        <p:spPr>
          <a:xfrm>
            <a:off x="7603560" y="1370528"/>
            <a:ext cx="4234320" cy="4533138"/>
          </a:xfrm>
          <a:prstGeom prst="rect">
            <a:avLst/>
          </a:prstGeom>
        </p:spPr>
      </p:pic>
    </p:spTree>
    <p:extLst>
      <p:ext uri="{BB962C8B-B14F-4D97-AF65-F5344CB8AC3E}">
        <p14:creationId xmlns:p14="http://schemas.microsoft.com/office/powerpoint/2010/main" val="3591822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ñana en la encrucijada">
            <a:extLst>
              <a:ext uri="{FF2B5EF4-FFF2-40B4-BE49-F238E27FC236}">
                <a16:creationId xmlns:a16="http://schemas.microsoft.com/office/drawing/2014/main" id="{5DA467A2-FA9C-03A1-7B95-9FC70B573E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872"/>
          <a:stretch>
            <a:fillRect/>
          </a:stretch>
        </p:blipFill>
        <p:spPr bwMode="auto">
          <a:xfrm>
            <a:off x="131549" y="745226"/>
            <a:ext cx="3341116" cy="364381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BDC11660-F440-CB80-BDD3-E6B5A6DFC90A}"/>
              </a:ext>
            </a:extLst>
          </p:cNvPr>
          <p:cNvGrpSpPr/>
          <p:nvPr/>
        </p:nvGrpSpPr>
        <p:grpSpPr>
          <a:xfrm>
            <a:off x="3472665" y="1669489"/>
            <a:ext cx="8481551" cy="3960442"/>
            <a:chOff x="160328" y="1186325"/>
            <a:chExt cx="8481551" cy="3960442"/>
          </a:xfrm>
        </p:grpSpPr>
        <p:pic>
          <p:nvPicPr>
            <p:cNvPr id="3" name="Imagen 2">
              <a:extLst>
                <a:ext uri="{FF2B5EF4-FFF2-40B4-BE49-F238E27FC236}">
                  <a16:creationId xmlns:a16="http://schemas.microsoft.com/office/drawing/2014/main" id="{79748CC4-F51C-FDF8-8590-E819C278EED8}"/>
                </a:ext>
              </a:extLst>
            </p:cNvPr>
            <p:cNvPicPr>
              <a:picLocks noChangeAspect="1"/>
            </p:cNvPicPr>
            <p:nvPr/>
          </p:nvPicPr>
          <p:blipFill>
            <a:blip r:embed="rId3"/>
            <a:stretch>
              <a:fillRect/>
            </a:stretch>
          </p:blipFill>
          <p:spPr>
            <a:xfrm>
              <a:off x="160328" y="1186325"/>
              <a:ext cx="8481551" cy="3960442"/>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id="{892F1670-CBB9-8E4A-0B47-262A70A2265B}"/>
                    </a:ext>
                  </a:extLst>
                </p14:cNvPr>
                <p14:cNvContentPartPr/>
                <p14:nvPr/>
              </p14:nvContentPartPr>
              <p14:xfrm>
                <a:off x="2951897" y="1357663"/>
                <a:ext cx="4700520" cy="158400"/>
              </p14:xfrm>
            </p:contentPart>
          </mc:Choice>
          <mc:Fallback xmlns="">
            <p:pic>
              <p:nvPicPr>
                <p:cNvPr id="5" name="Entrada de lápiz 4">
                  <a:extLst>
                    <a:ext uri="{FF2B5EF4-FFF2-40B4-BE49-F238E27FC236}">
                      <a16:creationId xmlns:a16="http://schemas.microsoft.com/office/drawing/2014/main" id="{892F1670-CBB9-8E4A-0B47-262A70A2265B}"/>
                    </a:ext>
                  </a:extLst>
                </p:cNvPr>
                <p:cNvPicPr/>
                <p:nvPr/>
              </p:nvPicPr>
              <p:blipFill>
                <a:blip r:embed="rId5"/>
                <a:stretch>
                  <a:fillRect/>
                </a:stretch>
              </p:blipFill>
              <p:spPr>
                <a:xfrm>
                  <a:off x="2897897" y="1249663"/>
                  <a:ext cx="480816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trada de lápiz 6">
                  <a:extLst>
                    <a:ext uri="{FF2B5EF4-FFF2-40B4-BE49-F238E27FC236}">
                      <a16:creationId xmlns:a16="http://schemas.microsoft.com/office/drawing/2014/main" id="{07B23DC8-C907-60D2-D024-4A70A1A055BC}"/>
                    </a:ext>
                  </a:extLst>
                </p14:cNvPr>
                <p14:cNvContentPartPr/>
                <p14:nvPr/>
              </p14:nvContentPartPr>
              <p14:xfrm>
                <a:off x="430817" y="2219503"/>
                <a:ext cx="1805040" cy="14400"/>
              </p14:xfrm>
            </p:contentPart>
          </mc:Choice>
          <mc:Fallback xmlns="">
            <p:pic>
              <p:nvPicPr>
                <p:cNvPr id="7" name="Entrada de lápiz 6">
                  <a:extLst>
                    <a:ext uri="{FF2B5EF4-FFF2-40B4-BE49-F238E27FC236}">
                      <a16:creationId xmlns:a16="http://schemas.microsoft.com/office/drawing/2014/main" id="{07B23DC8-C907-60D2-D024-4A70A1A055BC}"/>
                    </a:ext>
                  </a:extLst>
                </p:cNvPr>
                <p:cNvPicPr/>
                <p:nvPr/>
              </p:nvPicPr>
              <p:blipFill>
                <a:blip r:embed="rId7"/>
                <a:stretch>
                  <a:fillRect/>
                </a:stretch>
              </p:blipFill>
              <p:spPr>
                <a:xfrm>
                  <a:off x="376817" y="2111863"/>
                  <a:ext cx="1912680" cy="230040"/>
                </a:xfrm>
                <a:prstGeom prst="rect">
                  <a:avLst/>
                </a:prstGeom>
              </p:spPr>
            </p:pic>
          </mc:Fallback>
        </mc:AlternateContent>
      </p:grpSp>
      <p:pic>
        <p:nvPicPr>
          <p:cNvPr id="1028" name="Picture 4" descr="Marsh definition and meaning | Collins English Dictionary">
            <a:extLst>
              <a:ext uri="{FF2B5EF4-FFF2-40B4-BE49-F238E27FC236}">
                <a16:creationId xmlns:a16="http://schemas.microsoft.com/office/drawing/2014/main" id="{060487D7-6E94-3F4A-812F-32EF20E90D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549" y="4563429"/>
            <a:ext cx="3341116" cy="222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14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92450EB-EF26-F9D5-8669-3B284863F128}"/>
              </a:ext>
            </a:extLst>
          </p:cNvPr>
          <p:cNvSpPr/>
          <p:nvPr/>
        </p:nvSpPr>
        <p:spPr>
          <a:xfrm>
            <a:off x="300445" y="847788"/>
            <a:ext cx="11639006" cy="2062103"/>
          </a:xfrm>
          <a:prstGeom prst="rect">
            <a:avLst/>
          </a:prstGeom>
          <a:noFill/>
        </p:spPr>
        <p:txBody>
          <a:bodyPr wrap="square">
            <a:spAutoFit/>
          </a:bodyPr>
          <a:lstStyle/>
          <a:p>
            <a:pPr marL="283464" indent="-283464" algn="just" rtl="0" eaLnBrk="0" latinLnBrk="0" hangingPunct="0">
              <a:buFont typeface="Arial" panose="020B0604020202020204" pitchFamily="34" charset="0"/>
              <a:buChar char="•"/>
            </a:pPr>
            <a:r>
              <a:rPr lang="en-US" sz="1600" dirty="0">
                <a:solidFill>
                  <a:srgbClr val="132648"/>
                </a:solidFill>
                <a:effectLst/>
                <a:latin typeface="Verdana" panose="020B0604030504040204" pitchFamily="34" charset="0"/>
              </a:rPr>
              <a:t>The relationship between the chart datum and the terrestrial survey datums is usually not mentioned on the charts, but should appear in national tide tables for reference by surveyors and engineers. (IHO, S-4 Regulations of the IHO for International (INT) Charts and Cartographic Specifications of the IHO, 2021). Paragraph B-405.6</a:t>
            </a:r>
          </a:p>
          <a:p>
            <a:pPr algn="just" rtl="0" eaLnBrk="0" latinLnBrk="0" hangingPunct="0"/>
            <a:endParaRPr lang="en-US" sz="1600" dirty="0">
              <a:solidFill>
                <a:srgbClr val="132648"/>
              </a:solidFill>
              <a:effectLst/>
              <a:latin typeface="Verdana" panose="020B0604030504040204" pitchFamily="34" charset="0"/>
            </a:endParaRPr>
          </a:p>
          <a:p>
            <a:pPr marL="283464" indent="-283464" algn="just" rtl="0" eaLnBrk="0" latinLnBrk="0" hangingPunct="0">
              <a:buFont typeface="Arial" panose="020B0604020202020204" pitchFamily="34" charset="0"/>
              <a:buChar char="•"/>
            </a:pPr>
            <a:r>
              <a:rPr lang="en-US" sz="1600" dirty="0">
                <a:solidFill>
                  <a:srgbClr val="132648"/>
                </a:solidFill>
                <a:effectLst/>
                <a:latin typeface="Verdana" panose="020B0604030504040204" pitchFamily="34" charset="0"/>
              </a:rPr>
              <a:t>In </a:t>
            </a:r>
            <a:r>
              <a:rPr lang="en-US" sz="1600" b="1" dirty="0">
                <a:solidFill>
                  <a:srgbClr val="132648"/>
                </a:solidFill>
                <a:effectLst/>
                <a:latin typeface="Verdana" panose="020B0604030504040204" pitchFamily="34" charset="0"/>
              </a:rPr>
              <a:t>rivers and estuaries</a:t>
            </a:r>
            <a:r>
              <a:rPr lang="en-US" sz="1600" dirty="0">
                <a:solidFill>
                  <a:srgbClr val="132648"/>
                </a:solidFill>
                <a:effectLst/>
                <a:latin typeface="Verdana" panose="020B0604030504040204" pitchFamily="34" charset="0"/>
              </a:rPr>
              <a:t>, on larger scales, it may sometimes be desirable to include a diagram indicating, by </a:t>
            </a:r>
            <a:r>
              <a:rPr lang="en-US" sz="1600" b="1" dirty="0">
                <a:solidFill>
                  <a:srgbClr val="132648"/>
                </a:solidFill>
                <a:effectLst/>
                <a:latin typeface="Verdana" panose="020B0604030504040204" pitchFamily="34" charset="0"/>
              </a:rPr>
              <a:t>sections</a:t>
            </a:r>
            <a:r>
              <a:rPr lang="en-US" sz="1600" dirty="0">
                <a:solidFill>
                  <a:srgbClr val="132648"/>
                </a:solidFill>
                <a:effectLst/>
                <a:latin typeface="Verdana" panose="020B0604030504040204" pitchFamily="34" charset="0"/>
              </a:rPr>
              <a:t>, the changes in the chart datum. (IHO, S-4 Regulations of the IHO for International (INT) Charts and Cartographic Specifications of the IHO, 2021) Paragraph B-405.7.</a:t>
            </a:r>
          </a:p>
        </p:txBody>
      </p:sp>
      <p:pic>
        <p:nvPicPr>
          <p:cNvPr id="2050" name="Picture 2" descr="Así se hará el nuevo dragado del río Guadalquivir">
            <a:extLst>
              <a:ext uri="{FF2B5EF4-FFF2-40B4-BE49-F238E27FC236}">
                <a16:creationId xmlns:a16="http://schemas.microsoft.com/office/drawing/2014/main" id="{59A70161-F005-CCA5-DFB6-F32C13ACB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702" y="3206931"/>
            <a:ext cx="5281749" cy="2970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7792C1A2-C71D-8A38-35B8-4C15AF33EE11}"/>
              </a:ext>
            </a:extLst>
          </p:cNvPr>
          <p:cNvSpPr/>
          <p:nvPr/>
        </p:nvSpPr>
        <p:spPr>
          <a:xfrm>
            <a:off x="300445" y="2909891"/>
            <a:ext cx="6244046" cy="3539430"/>
          </a:xfrm>
          <a:prstGeom prst="rect">
            <a:avLst/>
          </a:prstGeom>
          <a:noFill/>
        </p:spPr>
        <p:txBody>
          <a:bodyPr wrap="square">
            <a:spAutoFit/>
          </a:bodyPr>
          <a:lstStyle/>
          <a:p>
            <a:pPr marL="283464" indent="-283464" algn="just" rtl="0" eaLnBrk="0" latinLnBrk="0" hangingPunct="0">
              <a:buFont typeface="Arial" panose="020B0604020202020204" pitchFamily="34" charset="0"/>
              <a:buChar char="•"/>
            </a:pPr>
            <a:r>
              <a:rPr lang="en-US" sz="1600" dirty="0">
                <a:solidFill>
                  <a:srgbClr val="132648"/>
                </a:solidFill>
                <a:effectLst/>
                <a:latin typeface="Verdana" panose="020B0604030504040204" pitchFamily="34" charset="0"/>
              </a:rPr>
              <a:t>The </a:t>
            </a:r>
            <a:r>
              <a:rPr lang="en-US" sz="1600" b="1" dirty="0">
                <a:solidFill>
                  <a:srgbClr val="132648"/>
                </a:solidFill>
                <a:effectLst/>
                <a:latin typeface="Verdana" panose="020B0604030504040204" pitchFamily="34" charset="0"/>
              </a:rPr>
              <a:t>zero tide gauge and sounding reduction</a:t>
            </a:r>
            <a:r>
              <a:rPr lang="en-US" sz="1600" dirty="0">
                <a:solidFill>
                  <a:srgbClr val="132648"/>
                </a:solidFill>
                <a:effectLst/>
                <a:latin typeface="Verdana" panose="020B0604030504040204" pitchFamily="34" charset="0"/>
              </a:rPr>
              <a:t> (if applied) are part of the </a:t>
            </a:r>
            <a:r>
              <a:rPr lang="en-US" sz="1600" b="1" dirty="0">
                <a:solidFill>
                  <a:srgbClr val="132648"/>
                </a:solidFill>
                <a:effectLst/>
                <a:latin typeface="Verdana" panose="020B0604030504040204" pitchFamily="34" charset="0"/>
              </a:rPr>
              <a:t>minimum metadata</a:t>
            </a:r>
            <a:r>
              <a:rPr lang="en-US" sz="1600" dirty="0">
                <a:solidFill>
                  <a:srgbClr val="132648"/>
                </a:solidFill>
                <a:effectLst/>
                <a:latin typeface="Verdana" panose="020B0604030504040204" pitchFamily="34" charset="0"/>
              </a:rPr>
              <a:t> for an ocean sounding. (IHO, Resolutions of the International Hydrographic Organization, 2022). Ref. 4/1932 – Metadata for ocean soundings.</a:t>
            </a:r>
          </a:p>
          <a:p>
            <a:pPr marL="283464" indent="-283464" algn="just" rtl="0" eaLnBrk="0" latinLnBrk="0" hangingPunct="0">
              <a:buFont typeface="Arial" panose="020B0604020202020204" pitchFamily="34" charset="0"/>
              <a:buChar char="•"/>
            </a:pPr>
            <a:endParaRPr lang="en-US" sz="1600" dirty="0">
              <a:solidFill>
                <a:srgbClr val="132648"/>
              </a:solidFill>
              <a:effectLst/>
              <a:latin typeface="Verdana" panose="020B0604030504040204" pitchFamily="34" charset="0"/>
            </a:endParaRPr>
          </a:p>
          <a:p>
            <a:pPr marL="283464" indent="-283464" algn="just" rtl="0" eaLnBrk="0" latinLnBrk="0" hangingPunct="0">
              <a:buFont typeface="Arial" panose="020B0604020202020204" pitchFamily="34" charset="0"/>
              <a:buChar char="•"/>
            </a:pPr>
            <a:r>
              <a:rPr lang="en-US" sz="1600" dirty="0">
                <a:solidFill>
                  <a:srgbClr val="132648"/>
                </a:solidFill>
                <a:effectLst/>
                <a:latin typeface="Verdana" panose="020B0604030504040204" pitchFamily="34" charset="0"/>
              </a:rPr>
              <a:t>The </a:t>
            </a:r>
            <a:r>
              <a:rPr lang="en-US" sz="1600" b="1" dirty="0">
                <a:solidFill>
                  <a:srgbClr val="132648"/>
                </a:solidFill>
                <a:effectLst/>
                <a:latin typeface="Verdana" panose="020B0604030504040204" pitchFamily="34" charset="0"/>
              </a:rPr>
              <a:t>chart datums</a:t>
            </a:r>
            <a:r>
              <a:rPr lang="en-US" sz="1600" dirty="0">
                <a:solidFill>
                  <a:srgbClr val="132648"/>
                </a:solidFill>
                <a:effectLst/>
                <a:latin typeface="Verdana" panose="020B0604030504040204" pitchFamily="34" charset="0"/>
              </a:rPr>
              <a:t> (datums for sounding reductions), the datums for tide/sea level prediction, and other tide/sea level datums will always be </a:t>
            </a:r>
            <a:r>
              <a:rPr lang="en-US" sz="1600" b="1" dirty="0">
                <a:solidFill>
                  <a:srgbClr val="132648"/>
                </a:solidFill>
                <a:effectLst/>
                <a:latin typeface="Verdana" panose="020B0604030504040204" pitchFamily="34" charset="0"/>
              </a:rPr>
              <a:t>linked to the general terrestrial survey datum</a:t>
            </a:r>
            <a:r>
              <a:rPr lang="en-US" sz="1600" dirty="0">
                <a:solidFill>
                  <a:srgbClr val="132648"/>
                </a:solidFill>
                <a:effectLst/>
                <a:latin typeface="Verdana" panose="020B0604030504040204" pitchFamily="34" charset="0"/>
              </a:rPr>
              <a:t> and, furthermore, to a fixed, permanent, and prominent mark near the tide gauge, station, observatory, etc. (IHO, Resolutions of the International Hydrographic Organization, 2022). Ref. 3/1919. Datums and leveling marks.</a:t>
            </a:r>
            <a:endParaRPr lang="es-ES" sz="1600" dirty="0">
              <a:solidFill>
                <a:schemeClr val="accent1">
                  <a:lumMod val="75000"/>
                </a:schemeClr>
              </a:solidFill>
            </a:endParaRPr>
          </a:p>
        </p:txBody>
      </p:sp>
    </p:spTree>
    <p:extLst>
      <p:ext uri="{BB962C8B-B14F-4D97-AF65-F5344CB8AC3E}">
        <p14:creationId xmlns:p14="http://schemas.microsoft.com/office/powerpoint/2010/main" val="311453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E37FE8D2-9B88-AF55-F5ED-E314FDC4D9FC}"/>
              </a:ext>
            </a:extLst>
          </p:cNvPr>
          <p:cNvSpPr>
            <a:spLocks noGrp="1"/>
          </p:cNvSpPr>
          <p:nvPr>
            <p:ph idx="1"/>
          </p:nvPr>
        </p:nvSpPr>
        <p:spPr/>
        <p:txBody>
          <a:bodyPr/>
          <a:lstStyle/>
          <a:p>
            <a:pPr marL="342900" indent="-342900">
              <a:buFont typeface="+mj-lt"/>
              <a:buAutoNum type="alphaUcPeriod"/>
            </a:pPr>
            <a:r>
              <a:rPr lang="es-ES" dirty="0"/>
              <a:t>VERTICAL DATUM DEFINITION</a:t>
            </a:r>
          </a:p>
          <a:p>
            <a:pPr marL="342900" indent="-342900">
              <a:buFont typeface="+mj-lt"/>
              <a:buAutoNum type="alphaUcPeriod"/>
            </a:pPr>
            <a:r>
              <a:rPr lang="es-ES" dirty="0"/>
              <a:t>DATUM EN HIDROGRAFÍA</a:t>
            </a:r>
          </a:p>
          <a:p>
            <a:pPr marL="342900" indent="-342900">
              <a:buFont typeface="+mj-lt"/>
              <a:buAutoNum type="alphaUcPeriod"/>
            </a:pPr>
            <a:r>
              <a:rPr lang="es-ES" dirty="0"/>
              <a:t>CRITERIA OF THE IHO</a:t>
            </a:r>
          </a:p>
          <a:p>
            <a:pPr marL="342900" indent="-342900">
              <a:buFont typeface="+mj-lt"/>
              <a:buAutoNum type="alphaUcPeriod"/>
            </a:pPr>
            <a:r>
              <a:rPr lang="en-US" dirty="0"/>
              <a:t>CHART DATUM ALL OVER THE WORLD.</a:t>
            </a:r>
          </a:p>
          <a:p>
            <a:pPr marL="342900" indent="-342900">
              <a:buFont typeface="+mj-lt"/>
              <a:buAutoNum type="alphaUcPeriod"/>
            </a:pPr>
            <a:r>
              <a:rPr lang="en-US" dirty="0"/>
              <a:t>HYDROGRAFIC REFERENCE MODEL</a:t>
            </a:r>
            <a:endParaRPr lang="es-ES" dirty="0"/>
          </a:p>
        </p:txBody>
      </p:sp>
      <p:sp>
        <p:nvSpPr>
          <p:cNvPr id="3" name="Título 2">
            <a:extLst>
              <a:ext uri="{FF2B5EF4-FFF2-40B4-BE49-F238E27FC236}">
                <a16:creationId xmlns:a16="http://schemas.microsoft.com/office/drawing/2014/main" id="{76EAB8FD-6E37-747F-75CB-221480F28745}"/>
              </a:ext>
            </a:extLst>
          </p:cNvPr>
          <p:cNvSpPr>
            <a:spLocks noGrp="1"/>
          </p:cNvSpPr>
          <p:nvPr>
            <p:ph type="title"/>
          </p:nvPr>
        </p:nvSpPr>
        <p:spPr/>
        <p:txBody>
          <a:bodyPr/>
          <a:lstStyle/>
          <a:p>
            <a:r>
              <a:rPr lang="es-ES" dirty="0"/>
              <a:t>CONTENS</a:t>
            </a:r>
          </a:p>
        </p:txBody>
      </p:sp>
    </p:spTree>
    <p:extLst>
      <p:ext uri="{BB962C8B-B14F-4D97-AF65-F5344CB8AC3E}">
        <p14:creationId xmlns:p14="http://schemas.microsoft.com/office/powerpoint/2010/main" val="2967292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313BE2A-D43A-0EFB-5737-4DFAD2CA395D}"/>
              </a:ext>
            </a:extLst>
          </p:cNvPr>
          <p:cNvSpPr/>
          <p:nvPr/>
        </p:nvSpPr>
        <p:spPr>
          <a:xfrm>
            <a:off x="200425" y="1129004"/>
            <a:ext cx="11216511" cy="4278094"/>
          </a:xfrm>
          <a:prstGeom prst="rect">
            <a:avLst/>
          </a:prstGeom>
          <a:solidFill>
            <a:srgbClr val="F2F2F2">
              <a:alpha val="50196"/>
            </a:srgbClr>
          </a:solidFill>
        </p:spPr>
        <p:txBody>
          <a:bodyPr wrap="square">
            <a:spAutoFit/>
          </a:bodyPr>
          <a:lstStyle/>
          <a:p>
            <a:pPr marL="283464" indent="-283464" algn="just" rtl="0" eaLnBrk="0" latinLnBrk="0" hangingPunct="0">
              <a:buFont typeface="Arial" panose="020B0604020202020204" pitchFamily="34" charset="0"/>
              <a:buChar char="•"/>
            </a:pPr>
            <a:r>
              <a:rPr lang="en-US" sz="1600">
                <a:solidFill>
                  <a:srgbClr val="132648"/>
                </a:solidFill>
                <a:effectLst/>
                <a:latin typeface="Verdana" panose="020B0604030504040204" pitchFamily="34" charset="0"/>
              </a:rPr>
              <a:t>It is resolved that the </a:t>
            </a:r>
            <a:r>
              <a:rPr lang="en-US" sz="1600" b="1">
                <a:solidFill>
                  <a:srgbClr val="132648"/>
                </a:solidFill>
                <a:effectLst/>
                <a:latin typeface="Verdana" panose="020B0604030504040204" pitchFamily="34" charset="0"/>
              </a:rPr>
              <a:t>vertical datum</a:t>
            </a:r>
            <a:r>
              <a:rPr lang="en-US" sz="1600">
                <a:solidFill>
                  <a:srgbClr val="132648"/>
                </a:solidFill>
                <a:effectLst/>
                <a:latin typeface="Verdana" panose="020B0604030504040204" pitchFamily="34" charset="0"/>
              </a:rPr>
              <a:t> used in nautical charts, the Hydrographic Zero (HZ), shall be unambiguously defined to enable subsequent </a:t>
            </a:r>
            <a:r>
              <a:rPr lang="en-US" sz="1600" b="1">
                <a:solidFill>
                  <a:srgbClr val="132648"/>
                </a:solidFill>
                <a:effectLst/>
                <a:latin typeface="Verdana" panose="020B0604030504040204" pitchFamily="34" charset="0"/>
              </a:rPr>
              <a:t>bathymetric data comparisons</a:t>
            </a:r>
            <a:r>
              <a:rPr lang="en-US" sz="1600">
                <a:solidFill>
                  <a:srgbClr val="132648"/>
                </a:solidFill>
                <a:effectLst/>
                <a:latin typeface="Verdana" panose="020B0604030504040204" pitchFamily="34" charset="0"/>
              </a:rPr>
              <a:t> to be conducted efficiently and reliably, as well as to allow the accurate merging of data sets utilizing different vertical datums. (IHO, Resolutions of the International Hydrographic Organization, 2022). Ref. 1/2008. Appeal Convention for the vertical datum of charts.</a:t>
            </a:r>
          </a:p>
          <a:p>
            <a:pPr marL="283464" indent="-283464" algn="just" rtl="0" eaLnBrk="0" latinLnBrk="0" hangingPunct="0">
              <a:buNone/>
            </a:pPr>
            <a:r>
              <a:rPr lang="en-US" sz="1600">
                <a:solidFill>
                  <a:srgbClr val="132648"/>
                </a:solidFill>
                <a:effectLst/>
                <a:latin typeface="Verdana" panose="020B0604030504040204" pitchFamily="34" charset="0"/>
              </a:rPr>
              <a:t>​</a:t>
            </a:r>
          </a:p>
          <a:p>
            <a:pPr marL="283464" indent="-283464" algn="just" rtl="0" eaLnBrk="0" latinLnBrk="0" hangingPunct="0">
              <a:buFont typeface="Arial" panose="020B0604020202020204" pitchFamily="34" charset="0"/>
              <a:buChar char="•"/>
            </a:pPr>
            <a:r>
              <a:rPr lang="en-US" sz="1600">
                <a:solidFill>
                  <a:srgbClr val="132648"/>
                </a:solidFill>
                <a:effectLst/>
                <a:latin typeface="Verdana" panose="020B0604030504040204" pitchFamily="34" charset="0"/>
              </a:rPr>
              <a:t>It is recommended to </a:t>
            </a:r>
            <a:r>
              <a:rPr lang="en-US" sz="1600" b="1">
                <a:solidFill>
                  <a:srgbClr val="132648"/>
                </a:solidFill>
                <a:effectLst/>
                <a:latin typeface="Verdana" panose="020B0604030504040204" pitchFamily="34" charset="0"/>
              </a:rPr>
              <a:t>use a designated epoch</a:t>
            </a:r>
            <a:r>
              <a:rPr lang="en-US" sz="1600">
                <a:solidFill>
                  <a:srgbClr val="132648"/>
                </a:solidFill>
                <a:effectLst/>
                <a:latin typeface="Verdana" panose="020B0604030504040204" pitchFamily="34" charset="0"/>
              </a:rPr>
              <a:t>, for example CD (2006) or LAT-UK (2000). The decision regarding the epoch at which a change of Hydrographic Zero (HZ) is necessary for a given area, as well as the name assigned to that specific definition of HZ, remains the responsibility of each Member State according to their national requirements. (IHO, Resolutions of the International Hydrographic Organization, 2022). Ref. 1/2008. Appeal Convention for the vertical datum of charts.</a:t>
            </a:r>
          </a:p>
          <a:p>
            <a:pPr marL="283464" indent="-283464" algn="just" rtl="0" eaLnBrk="0" latinLnBrk="0" hangingPunct="0">
              <a:buNone/>
            </a:pPr>
            <a:r>
              <a:rPr lang="en-US" sz="1600">
                <a:solidFill>
                  <a:srgbClr val="132648"/>
                </a:solidFill>
                <a:effectLst/>
                <a:latin typeface="Verdana" panose="020B0604030504040204" pitchFamily="34" charset="0"/>
              </a:rPr>
              <a:t>​</a:t>
            </a:r>
          </a:p>
          <a:p>
            <a:pPr marL="283464" indent="-283464" algn="just" rtl="0" eaLnBrk="0" latinLnBrk="0" hangingPunct="0">
              <a:buFont typeface="Arial" panose="020B0604020202020204" pitchFamily="34" charset="0"/>
              <a:buChar char="•"/>
            </a:pPr>
            <a:r>
              <a:rPr lang="en-US" sz="1600">
                <a:solidFill>
                  <a:srgbClr val="132648"/>
                </a:solidFill>
                <a:effectLst/>
                <a:latin typeface="Verdana" panose="020B0604030504040204" pitchFamily="34" charset="0"/>
              </a:rPr>
              <a:t>It has been resolved that, when unaltered soundings are accepted from original foreign charts, a note indicating the sounding reduction level used for each part of the area shall be included in the chart title; alternatively, this information may be included in the tide information panel of the chart. (IHO, Resolutions of the International Hydrographic Organization, 2022). Ref. 3/1947. Soundings taken from foreign charts.</a:t>
            </a:r>
            <a:endParaRPr lang="es-ES" sz="1600" dirty="0">
              <a:solidFill>
                <a:schemeClr val="accent1">
                  <a:lumMod val="75000"/>
                </a:schemeClr>
              </a:solidFill>
            </a:endParaRPr>
          </a:p>
        </p:txBody>
      </p:sp>
    </p:spTree>
    <p:extLst>
      <p:ext uri="{BB962C8B-B14F-4D97-AF65-F5344CB8AC3E}">
        <p14:creationId xmlns:p14="http://schemas.microsoft.com/office/powerpoint/2010/main" val="719447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AF391-5646-A194-514C-0C5744AAF97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9934EFB-B08C-C371-6F22-C25C776CF811}"/>
              </a:ext>
            </a:extLst>
          </p:cNvPr>
          <p:cNvSpPr>
            <a:spLocks noGrp="1"/>
          </p:cNvSpPr>
          <p:nvPr>
            <p:ph type="title"/>
          </p:nvPr>
        </p:nvSpPr>
        <p:spPr/>
        <p:txBody>
          <a:bodyPr/>
          <a:lstStyle/>
          <a:p>
            <a:r>
              <a:rPr lang="es-ES" dirty="0"/>
              <a:t>C) CHART Datum </a:t>
            </a:r>
            <a:r>
              <a:rPr lang="es-ES" dirty="0" err="1"/>
              <a:t>all</a:t>
            </a:r>
            <a:r>
              <a:rPr lang="es-ES" dirty="0"/>
              <a:t> </a:t>
            </a:r>
            <a:r>
              <a:rPr lang="es-ES" dirty="0" err="1"/>
              <a:t>over</a:t>
            </a:r>
            <a:r>
              <a:rPr lang="es-ES" dirty="0"/>
              <a:t> </a:t>
            </a:r>
            <a:r>
              <a:rPr lang="es-ES" dirty="0" err="1"/>
              <a:t>the</a:t>
            </a:r>
            <a:r>
              <a:rPr lang="es-ES" dirty="0"/>
              <a:t> </a:t>
            </a:r>
            <a:r>
              <a:rPr lang="es-ES" dirty="0" err="1"/>
              <a:t>world</a:t>
            </a:r>
            <a:endParaRPr lang="es-ES" dirty="0"/>
          </a:p>
        </p:txBody>
      </p:sp>
      <p:sp>
        <p:nvSpPr>
          <p:cNvPr id="5" name="Marcador de texto 4">
            <a:extLst>
              <a:ext uri="{FF2B5EF4-FFF2-40B4-BE49-F238E27FC236}">
                <a16:creationId xmlns:a16="http://schemas.microsoft.com/office/drawing/2014/main" id="{03E7573B-3B20-C040-8CA3-A29B613D614B}"/>
              </a:ext>
            </a:extLst>
          </p:cNvPr>
          <p:cNvSpPr>
            <a:spLocks noGrp="1"/>
          </p:cNvSpPr>
          <p:nvPr>
            <p:ph type="body" idx="1"/>
          </p:nvPr>
        </p:nvSpPr>
        <p:spPr/>
        <p:txBody>
          <a:bodyPr/>
          <a:lstStyle/>
          <a:p>
            <a:r>
              <a:rPr lang="es-ES" dirty="0"/>
              <a:t>LET`S SEE FARAWAY OUR PORTS AND BEACHES.</a:t>
            </a:r>
          </a:p>
        </p:txBody>
      </p:sp>
    </p:spTree>
    <p:extLst>
      <p:ext uri="{BB962C8B-B14F-4D97-AF65-F5344CB8AC3E}">
        <p14:creationId xmlns:p14="http://schemas.microsoft.com/office/powerpoint/2010/main" val="216619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674FE581-B1BA-6485-AFD4-DB4206CF012B}"/>
              </a:ext>
            </a:extLst>
          </p:cNvPr>
          <p:cNvSpPr/>
          <p:nvPr/>
        </p:nvSpPr>
        <p:spPr>
          <a:xfrm>
            <a:off x="4611189" y="949102"/>
            <a:ext cx="7234956" cy="830997"/>
          </a:xfrm>
          <a:prstGeom prst="rect">
            <a:avLst/>
          </a:prstGeom>
          <a:noFill/>
        </p:spPr>
        <p:txBody>
          <a:bodyPr wrap="square">
            <a:spAutoFit/>
          </a:bodyPr>
          <a:lstStyle/>
          <a:p>
            <a:pPr algn="just" eaLnBrk="0" hangingPunct="0"/>
            <a:r>
              <a:rPr lang="en-US" sz="1600" b="1" dirty="0">
                <a:solidFill>
                  <a:srgbClr val="132648"/>
                </a:solidFill>
                <a:effectLst/>
                <a:latin typeface="Verdana" panose="020B0604030504040204" pitchFamily="34" charset="0"/>
              </a:rPr>
              <a:t>The first tide gauge was installed in Alicante in 1870</a:t>
            </a:r>
            <a:r>
              <a:rPr lang="en-US" sz="1600" dirty="0">
                <a:solidFill>
                  <a:srgbClr val="132648"/>
                </a:solidFill>
                <a:effectLst/>
                <a:latin typeface="Verdana" panose="020B0604030504040204" pitchFamily="34" charset="0"/>
              </a:rPr>
              <a:t> by the National Geographic Institute, with the mean sea level at this location serving as the origin of the National Geodetic Leveling Network.</a:t>
            </a:r>
            <a:endParaRPr lang="es-ES" sz="1600" dirty="0">
              <a:solidFill>
                <a:schemeClr val="accent1">
                  <a:lumMod val="75000"/>
                </a:schemeClr>
              </a:solidFill>
            </a:endParaRPr>
          </a:p>
        </p:txBody>
      </p:sp>
      <p:pic>
        <p:nvPicPr>
          <p:cNvPr id="3" name="Imagen 2">
            <a:extLst>
              <a:ext uri="{FF2B5EF4-FFF2-40B4-BE49-F238E27FC236}">
                <a16:creationId xmlns:a16="http://schemas.microsoft.com/office/drawing/2014/main" id="{C3CBB2EA-8B8E-BB8F-66EA-4EB32CF5C572}"/>
              </a:ext>
            </a:extLst>
          </p:cNvPr>
          <p:cNvPicPr>
            <a:picLocks noChangeAspect="1"/>
          </p:cNvPicPr>
          <p:nvPr/>
        </p:nvPicPr>
        <p:blipFill rotWithShape="1">
          <a:blip r:embed="rId2">
            <a:extLst>
              <a:ext uri="{28A0092B-C50C-407E-A947-70E740481C1C}">
                <a14:useLocalDpi xmlns:a14="http://schemas.microsoft.com/office/drawing/2010/main" val="0"/>
              </a:ext>
            </a:extLst>
          </a:blip>
          <a:srcRect l="32388" r="26017"/>
          <a:stretch/>
        </p:blipFill>
        <p:spPr>
          <a:xfrm>
            <a:off x="345855" y="949102"/>
            <a:ext cx="4028840" cy="5451698"/>
          </a:xfrm>
          <a:prstGeom prst="rect">
            <a:avLst/>
          </a:prstGeom>
        </p:spPr>
      </p:pic>
      <p:grpSp>
        <p:nvGrpSpPr>
          <p:cNvPr id="7" name="Grupo 6">
            <a:extLst>
              <a:ext uri="{FF2B5EF4-FFF2-40B4-BE49-F238E27FC236}">
                <a16:creationId xmlns:a16="http://schemas.microsoft.com/office/drawing/2014/main" id="{6C714633-1175-CF6D-9872-FE40C7659F8F}"/>
              </a:ext>
            </a:extLst>
          </p:cNvPr>
          <p:cNvGrpSpPr/>
          <p:nvPr/>
        </p:nvGrpSpPr>
        <p:grpSpPr>
          <a:xfrm>
            <a:off x="5808618" y="1780099"/>
            <a:ext cx="5485779" cy="4533661"/>
            <a:chOff x="1399604" y="1461733"/>
            <a:chExt cx="6200775" cy="4922581"/>
          </a:xfrm>
        </p:grpSpPr>
        <p:pic>
          <p:nvPicPr>
            <p:cNvPr id="8" name="Imagen 7">
              <a:extLst>
                <a:ext uri="{FF2B5EF4-FFF2-40B4-BE49-F238E27FC236}">
                  <a16:creationId xmlns:a16="http://schemas.microsoft.com/office/drawing/2014/main" id="{E0AD1A27-3413-9989-55CA-C36F298B9911}"/>
                </a:ext>
              </a:extLst>
            </p:cNvPr>
            <p:cNvPicPr>
              <a:picLocks noChangeAspect="1"/>
            </p:cNvPicPr>
            <p:nvPr/>
          </p:nvPicPr>
          <p:blipFill>
            <a:blip r:embed="rId3" cstate="print"/>
            <a:stretch>
              <a:fillRect/>
            </a:stretch>
          </p:blipFill>
          <p:spPr>
            <a:xfrm>
              <a:off x="1399604" y="1461733"/>
              <a:ext cx="6200775" cy="1419225"/>
            </a:xfrm>
            <a:prstGeom prst="rect">
              <a:avLst/>
            </a:prstGeom>
          </p:spPr>
        </p:pic>
        <p:pic>
          <p:nvPicPr>
            <p:cNvPr id="9" name="Imagen 8">
              <a:extLst>
                <a:ext uri="{FF2B5EF4-FFF2-40B4-BE49-F238E27FC236}">
                  <a16:creationId xmlns:a16="http://schemas.microsoft.com/office/drawing/2014/main" id="{BB612C97-D2EA-6CC4-F5BC-61BEDC0C6148}"/>
                </a:ext>
              </a:extLst>
            </p:cNvPr>
            <p:cNvPicPr>
              <a:picLocks noChangeAspect="1"/>
            </p:cNvPicPr>
            <p:nvPr/>
          </p:nvPicPr>
          <p:blipFill>
            <a:blip r:embed="rId4" cstate="print"/>
            <a:stretch>
              <a:fillRect/>
            </a:stretch>
          </p:blipFill>
          <p:spPr>
            <a:xfrm>
              <a:off x="1399604" y="2879114"/>
              <a:ext cx="6200775" cy="3505200"/>
            </a:xfrm>
            <a:prstGeom prst="rect">
              <a:avLst/>
            </a:prstGeom>
          </p:spPr>
        </p:pic>
      </p:grpSp>
    </p:spTree>
    <p:extLst>
      <p:ext uri="{BB962C8B-B14F-4D97-AF65-F5344CB8AC3E}">
        <p14:creationId xmlns:p14="http://schemas.microsoft.com/office/powerpoint/2010/main" val="363164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54023B23-5609-FCFA-6B5C-E10CE407EFCB}"/>
              </a:ext>
            </a:extLst>
          </p:cNvPr>
          <p:cNvSpPr/>
          <p:nvPr/>
        </p:nvSpPr>
        <p:spPr>
          <a:xfrm>
            <a:off x="251925" y="1171171"/>
            <a:ext cx="11530771" cy="646331"/>
          </a:xfrm>
          <a:prstGeom prst="rect">
            <a:avLst/>
          </a:prstGeom>
          <a:noFill/>
        </p:spPr>
        <p:txBody>
          <a:bodyPr wrap="square">
            <a:spAutoFit/>
          </a:bodyPr>
          <a:lstStyle/>
          <a:p>
            <a:pPr marL="0" indent="0" algn="just">
              <a:buNone/>
            </a:pPr>
            <a:r>
              <a:rPr lang="en-US" sz="1800" dirty="0">
                <a:solidFill>
                  <a:srgbClr val="000000"/>
                </a:solidFill>
                <a:effectLst/>
                <a:latin typeface="Verdana" panose="020B0604030504040204" pitchFamily="34" charset="0"/>
              </a:rPr>
              <a:t>Some members of the OHI, such as the United Kingdom, France, and Spain, </a:t>
            </a:r>
            <a:r>
              <a:rPr lang="en-US" sz="1800" dirty="0" err="1">
                <a:solidFill>
                  <a:srgbClr val="000000"/>
                </a:solidFill>
                <a:effectLst/>
                <a:latin typeface="Verdana" panose="020B0604030504040204" pitchFamily="34" charset="0"/>
              </a:rPr>
              <a:t>Tunisie</a:t>
            </a:r>
            <a:r>
              <a:rPr lang="en-US" sz="1800" dirty="0">
                <a:solidFill>
                  <a:srgbClr val="000000"/>
                </a:solidFill>
                <a:effectLst/>
                <a:latin typeface="Verdana" panose="020B0604030504040204" pitchFamily="34" charset="0"/>
              </a:rPr>
              <a:t> adhere to its guidelines = LAT</a:t>
            </a:r>
            <a:endParaRPr lang="en-US" dirty="0"/>
          </a:p>
        </p:txBody>
      </p:sp>
      <p:pic>
        <p:nvPicPr>
          <p:cNvPr id="4" name="Imagen 3">
            <a:extLst>
              <a:ext uri="{FF2B5EF4-FFF2-40B4-BE49-F238E27FC236}">
                <a16:creationId xmlns:a16="http://schemas.microsoft.com/office/drawing/2014/main" id="{C1636926-1D81-18AB-2791-1A1152F6FADD}"/>
              </a:ext>
            </a:extLst>
          </p:cNvPr>
          <p:cNvPicPr>
            <a:picLocks noChangeAspect="1"/>
          </p:cNvPicPr>
          <p:nvPr/>
        </p:nvPicPr>
        <p:blipFill>
          <a:blip r:embed="rId2"/>
          <a:stretch>
            <a:fillRect/>
          </a:stretch>
        </p:blipFill>
        <p:spPr>
          <a:xfrm>
            <a:off x="2860554" y="2016428"/>
            <a:ext cx="6414075" cy="4539962"/>
          </a:xfrm>
          <a:prstGeom prst="rect">
            <a:avLst/>
          </a:prstGeom>
        </p:spPr>
      </p:pic>
    </p:spTree>
    <p:extLst>
      <p:ext uri="{BB962C8B-B14F-4D97-AF65-F5344CB8AC3E}">
        <p14:creationId xmlns:p14="http://schemas.microsoft.com/office/powerpoint/2010/main" val="107076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8FAC535B-694E-54A5-2734-5608D1239E95}"/>
              </a:ext>
            </a:extLst>
          </p:cNvPr>
          <p:cNvSpPr/>
          <p:nvPr/>
        </p:nvSpPr>
        <p:spPr>
          <a:xfrm>
            <a:off x="251925" y="1171171"/>
            <a:ext cx="11400144" cy="584775"/>
          </a:xfrm>
          <a:prstGeom prst="rect">
            <a:avLst/>
          </a:prstGeom>
          <a:noFill/>
        </p:spPr>
        <p:txBody>
          <a:bodyPr wrap="square">
            <a:spAutoFit/>
          </a:bodyPr>
          <a:lstStyle/>
          <a:p>
            <a:pPr algn="just" eaLnBrk="0" hangingPunct="0"/>
            <a:r>
              <a:rPr lang="en-US" sz="1600" dirty="0">
                <a:solidFill>
                  <a:srgbClr val="132648"/>
                </a:solidFill>
                <a:effectLst/>
                <a:latin typeface="Verdana" panose="020B0604030504040204" pitchFamily="34" charset="0"/>
              </a:rPr>
              <a:t>For example, in the coastal waters of the </a:t>
            </a:r>
            <a:r>
              <a:rPr lang="en-US" sz="1600" b="1" dirty="0">
                <a:solidFill>
                  <a:srgbClr val="132648"/>
                </a:solidFill>
                <a:effectLst/>
                <a:latin typeface="Verdana" panose="020B0604030504040204" pitchFamily="34" charset="0"/>
              </a:rPr>
              <a:t>United States</a:t>
            </a:r>
            <a:r>
              <a:rPr lang="en-US" sz="1600" dirty="0">
                <a:solidFill>
                  <a:srgbClr val="132648"/>
                </a:solidFill>
                <a:effectLst/>
                <a:latin typeface="Verdana" panose="020B0604030504040204" pitchFamily="34" charset="0"/>
              </a:rPr>
              <a:t>, bathymetric data and chart datums use the </a:t>
            </a:r>
            <a:r>
              <a:rPr lang="en-US" sz="1600" b="1" dirty="0">
                <a:solidFill>
                  <a:srgbClr val="132648"/>
                </a:solidFill>
                <a:effectLst/>
                <a:latin typeface="Verdana" panose="020B0604030504040204" pitchFamily="34" charset="0"/>
              </a:rPr>
              <a:t>Mean Lower Low Water (MLLW).</a:t>
            </a:r>
            <a:endParaRPr lang="es-ES" sz="1600" dirty="0">
              <a:solidFill>
                <a:schemeClr val="accent1">
                  <a:lumMod val="75000"/>
                </a:schemeClr>
              </a:solidFill>
            </a:endParaRPr>
          </a:p>
        </p:txBody>
      </p:sp>
      <p:pic>
        <p:nvPicPr>
          <p:cNvPr id="4" name="Picture 4">
            <a:extLst>
              <a:ext uri="{FF2B5EF4-FFF2-40B4-BE49-F238E27FC236}">
                <a16:creationId xmlns:a16="http://schemas.microsoft.com/office/drawing/2014/main" id="{8CA61BD3-DAC8-94E2-86FF-E45D17A93BB8}"/>
              </a:ext>
            </a:extLst>
          </p:cNvPr>
          <p:cNvPicPr>
            <a:picLocks noChangeAspect="1" noChangeArrowheads="1"/>
          </p:cNvPicPr>
          <p:nvPr/>
        </p:nvPicPr>
        <p:blipFill>
          <a:blip r:embed="rId2" cstate="print"/>
          <a:srcRect/>
          <a:stretch>
            <a:fillRect/>
          </a:stretch>
        </p:blipFill>
        <p:spPr bwMode="auto">
          <a:xfrm>
            <a:off x="1394744" y="1984104"/>
            <a:ext cx="8559153" cy="44730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67404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C1EE91DD-D278-55D5-AA99-FCFFB3F1859F}"/>
              </a:ext>
            </a:extLst>
          </p:cNvPr>
          <p:cNvSpPr/>
          <p:nvPr/>
        </p:nvSpPr>
        <p:spPr>
          <a:xfrm>
            <a:off x="251925" y="1171171"/>
            <a:ext cx="11530771" cy="5078313"/>
          </a:xfrm>
          <a:prstGeom prst="rect">
            <a:avLst/>
          </a:prstGeom>
          <a:noFill/>
        </p:spPr>
        <p:txBody>
          <a:bodyPr wrap="square">
            <a:spAutoFit/>
          </a:bodyPr>
          <a:lstStyle/>
          <a:p>
            <a:pPr marL="0" indent="0">
              <a:buNone/>
            </a:pPr>
            <a:r>
              <a:rPr lang="en-US" dirty="0"/>
              <a:t>Tide-less lagoons and bays along the </a:t>
            </a:r>
            <a:r>
              <a:rPr lang="en-US" b="1" dirty="0"/>
              <a:t>US coast</a:t>
            </a:r>
            <a:r>
              <a:rPr lang="en-US" dirty="0"/>
              <a:t>, where the area transitions from tidal to non-tidal, utilize a </a:t>
            </a:r>
            <a:r>
              <a:rPr lang="en-US" b="1" dirty="0"/>
              <a:t>LWD</a:t>
            </a:r>
            <a:r>
              <a:rPr lang="en-US" dirty="0"/>
              <a:t> obtained by </a:t>
            </a:r>
            <a:r>
              <a:rPr lang="en-US" b="1" dirty="0"/>
              <a:t>subtracting 0.2 m</a:t>
            </a:r>
            <a:r>
              <a:rPr lang="en-US" dirty="0"/>
              <a:t> from the local Mean Sea Level derived from observations and adjusted over a 19-year period.</a:t>
            </a:r>
          </a:p>
          <a:p>
            <a:pPr marL="0" indent="0">
              <a:buNone/>
            </a:pPr>
            <a:endParaRPr lang="en-US" dirty="0"/>
          </a:p>
          <a:p>
            <a:pPr marL="0" indent="0">
              <a:buNone/>
            </a:pPr>
            <a:r>
              <a:rPr lang="en-US" dirty="0"/>
              <a:t>The datum used in </a:t>
            </a:r>
            <a:r>
              <a:rPr lang="en-US" b="1" dirty="0"/>
              <a:t>Canadian charts </a:t>
            </a:r>
            <a:r>
              <a:rPr lang="en-US" dirty="0"/>
              <a:t>is the surface known as “</a:t>
            </a:r>
            <a:r>
              <a:rPr lang="en-US" i="1" dirty="0"/>
              <a:t>Lower Low Water, Large Tide</a:t>
            </a:r>
            <a:r>
              <a:rPr lang="en-US" dirty="0"/>
              <a:t>” or </a:t>
            </a:r>
            <a:r>
              <a:rPr lang="en-US" b="1" dirty="0"/>
              <a:t>LLWLT</a:t>
            </a:r>
            <a:r>
              <a:rPr lang="en-US" dirty="0"/>
              <a:t>, which represents the mean of the annual lowest tide for each year based on a 19-year prediction.</a:t>
            </a:r>
          </a:p>
          <a:p>
            <a:pPr marL="0" indent="0">
              <a:buNone/>
            </a:pPr>
            <a:endParaRPr lang="en-US" dirty="0"/>
          </a:p>
          <a:p>
            <a:pPr marL="0" indent="0">
              <a:buNone/>
            </a:pPr>
            <a:r>
              <a:rPr lang="en-US" dirty="0"/>
              <a:t>In the </a:t>
            </a:r>
            <a:r>
              <a:rPr lang="en-US" b="1" dirty="0"/>
              <a:t>Great Lakes of Canada and the US,</a:t>
            </a:r>
            <a:r>
              <a:rPr lang="en-US" dirty="0"/>
              <a:t> the standard requires referencing fixed low water datums (</a:t>
            </a:r>
            <a:r>
              <a:rPr lang="en-US" b="1" dirty="0"/>
              <a:t>LWD</a:t>
            </a:r>
            <a:r>
              <a:rPr lang="en-US" dirty="0"/>
              <a:t>) for each lake, based on the analysis of monthly averages during low water states.</a:t>
            </a:r>
          </a:p>
          <a:p>
            <a:pPr marL="0" indent="0" algn="just">
              <a:buNone/>
            </a:pPr>
            <a:endParaRPr lang="en-US" dirty="0"/>
          </a:p>
          <a:p>
            <a:pPr marL="0" indent="0" algn="just">
              <a:buNone/>
            </a:pPr>
            <a:r>
              <a:rPr lang="en-US" dirty="0"/>
              <a:t>The chart datums used in some </a:t>
            </a:r>
            <a:r>
              <a:rPr lang="en-US" b="1" dirty="0"/>
              <a:t>British Admiralty Charts </a:t>
            </a:r>
            <a:r>
              <a:rPr lang="en-US" dirty="0"/>
              <a:t>were the </a:t>
            </a:r>
            <a:r>
              <a:rPr lang="en-US" b="1" dirty="0"/>
              <a:t>Mean Low Water Springs (MLWS)</a:t>
            </a:r>
            <a:r>
              <a:rPr lang="en-US" dirty="0"/>
              <a:t> and </a:t>
            </a:r>
            <a:r>
              <a:rPr lang="en-US" b="1" dirty="0"/>
              <a:t>Indian Spring Low Water (ISLW)</a:t>
            </a:r>
            <a:r>
              <a:rPr lang="en-US" dirty="0"/>
              <a:t>. The ISLW values are derived from summations of amplitudes of several major harmonic components below the local Mean Sea Level.</a:t>
            </a:r>
          </a:p>
          <a:p>
            <a:pPr marL="0" indent="0" algn="just">
              <a:buNone/>
            </a:pPr>
            <a:endParaRPr lang="en-US" dirty="0"/>
          </a:p>
          <a:p>
            <a:pPr marL="0" indent="0">
              <a:buNone/>
            </a:pPr>
            <a:r>
              <a:rPr lang="en-US" dirty="0"/>
              <a:t>In the </a:t>
            </a:r>
            <a:r>
              <a:rPr lang="en-US" b="1" dirty="0"/>
              <a:t>Black Sea</a:t>
            </a:r>
            <a:r>
              <a:rPr lang="en-US" dirty="0"/>
              <a:t>, the Average Water Level is employed. </a:t>
            </a:r>
          </a:p>
          <a:p>
            <a:pPr marL="0" indent="0">
              <a:buNone/>
            </a:pPr>
            <a:endParaRPr lang="en-US" dirty="0"/>
          </a:p>
        </p:txBody>
      </p:sp>
    </p:spTree>
    <p:extLst>
      <p:ext uri="{BB962C8B-B14F-4D97-AF65-F5344CB8AC3E}">
        <p14:creationId xmlns:p14="http://schemas.microsoft.com/office/powerpoint/2010/main" val="3553058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3">
            <a:extLst>
              <a:ext uri="{FF2B5EF4-FFF2-40B4-BE49-F238E27FC236}">
                <a16:creationId xmlns:a16="http://schemas.microsoft.com/office/drawing/2014/main" id="{5C62AA5C-4143-EC54-431F-F39015953319}"/>
              </a:ext>
            </a:extLst>
          </p:cNvPr>
          <p:cNvSpPr txBox="1"/>
          <p:nvPr/>
        </p:nvSpPr>
        <p:spPr>
          <a:xfrm>
            <a:off x="0" y="2142311"/>
            <a:ext cx="5739881" cy="3487782"/>
          </a:xfrm>
          <a:prstGeom prst="rect">
            <a:avLst/>
          </a:prstGeom>
          <a:noFill/>
          <a:ln>
            <a:noFill/>
          </a:ln>
        </p:spPr>
        <p:txBody>
          <a:bodyPr spcFirstLastPara="1" wrap="square" lIns="91425" tIns="45700" rIns="91425" bIns="45700" anchor="t" anchorCtr="0">
            <a:normAutofit/>
          </a:bodyPr>
          <a:lstStyle/>
          <a:p>
            <a:pPr marL="228600" indent="-228600" algn="just" rtl="0" eaLnBrk="1" latinLnBrk="0" hangingPunct="1">
              <a:lnSpc>
                <a:spcPct val="90000"/>
              </a:lnSpc>
              <a:buFont typeface="Arial" panose="020B0604020202020204" pitchFamily="34" charset="0"/>
              <a:buChar char="•"/>
            </a:pPr>
            <a:r>
              <a:rPr lang="en-US" sz="2200" dirty="0">
                <a:solidFill>
                  <a:srgbClr val="173763"/>
                </a:solidFill>
                <a:effectLst/>
                <a:latin typeface="Verdana" panose="020B0604030504040204" pitchFamily="34" charset="0"/>
              </a:rPr>
              <a:t>ARGENTINA ADOPTS THE LAT (LOWEST ASTRONOMICAL TIDE) FOLLOWING THE RECOMMENDATIONS OF THE IHO.</a:t>
            </a:r>
          </a:p>
          <a:p>
            <a:pPr>
              <a:buNone/>
            </a:pPr>
            <a:r>
              <a:rPr lang="en-US" dirty="0"/>
              <a:t>​</a:t>
            </a:r>
          </a:p>
          <a:p>
            <a:pPr marL="228600" indent="-228600" algn="just" rtl="0" eaLnBrk="1" latinLnBrk="0" hangingPunct="1">
              <a:lnSpc>
                <a:spcPct val="90000"/>
              </a:lnSpc>
              <a:buFont typeface="Arial" panose="020B0604020202020204" pitchFamily="34" charset="0"/>
              <a:buChar char="•"/>
            </a:pPr>
            <a:r>
              <a:rPr lang="en-US" sz="2200" dirty="0">
                <a:solidFill>
                  <a:srgbClr val="173763"/>
                </a:solidFill>
                <a:effectLst/>
                <a:latin typeface="Verdana" panose="020B0604030504040204" pitchFamily="34" charset="0"/>
              </a:rPr>
              <a:t>IN ANTARCTICA, THE LOWER LIMIT OF THE MEAN OF TROPICAL SPRING TIDES IS USED.</a:t>
            </a:r>
            <a:endParaRPr sz="2200" b="0" i="0" u="none" strike="noStrike" cap="none" dirty="0">
              <a:solidFill>
                <a:srgbClr val="000000"/>
              </a:solidFill>
              <a:latin typeface="Arial Narrow"/>
              <a:ea typeface="Arial Narrow"/>
              <a:cs typeface="Arial Narrow"/>
              <a:sym typeface="Arial Narrow"/>
            </a:endParaRPr>
          </a:p>
        </p:txBody>
      </p:sp>
      <p:pic>
        <p:nvPicPr>
          <p:cNvPr id="4" name="Google Shape;152;p3">
            <a:extLst>
              <a:ext uri="{FF2B5EF4-FFF2-40B4-BE49-F238E27FC236}">
                <a16:creationId xmlns:a16="http://schemas.microsoft.com/office/drawing/2014/main" id="{670F8AF2-04C8-C07D-2717-208FE5F54209}"/>
              </a:ext>
            </a:extLst>
          </p:cNvPr>
          <p:cNvPicPr preferRelativeResize="0"/>
          <p:nvPr/>
        </p:nvPicPr>
        <p:blipFill rotWithShape="1">
          <a:blip r:embed="rId2">
            <a:alphaModFix/>
          </a:blip>
          <a:srcRect/>
          <a:stretch/>
        </p:blipFill>
        <p:spPr>
          <a:xfrm>
            <a:off x="5925710" y="1763487"/>
            <a:ext cx="6096528" cy="1795696"/>
          </a:xfrm>
          <a:prstGeom prst="rect">
            <a:avLst/>
          </a:prstGeom>
          <a:noFill/>
          <a:ln>
            <a:noFill/>
          </a:ln>
        </p:spPr>
      </p:pic>
      <p:pic>
        <p:nvPicPr>
          <p:cNvPr id="5" name="Google Shape;153;p3">
            <a:extLst>
              <a:ext uri="{FF2B5EF4-FFF2-40B4-BE49-F238E27FC236}">
                <a16:creationId xmlns:a16="http://schemas.microsoft.com/office/drawing/2014/main" id="{D57DECA0-993A-FA42-0D35-34FD603694EA}"/>
              </a:ext>
            </a:extLst>
          </p:cNvPr>
          <p:cNvPicPr preferRelativeResize="0"/>
          <p:nvPr/>
        </p:nvPicPr>
        <p:blipFill rotWithShape="1">
          <a:blip r:embed="rId3">
            <a:alphaModFix/>
          </a:blip>
          <a:srcRect/>
          <a:stretch/>
        </p:blipFill>
        <p:spPr>
          <a:xfrm>
            <a:off x="5925710" y="3760398"/>
            <a:ext cx="6077351" cy="1985725"/>
          </a:xfrm>
          <a:prstGeom prst="rect">
            <a:avLst/>
          </a:prstGeom>
          <a:noFill/>
          <a:ln>
            <a:noFill/>
          </a:ln>
        </p:spPr>
      </p:pic>
    </p:spTree>
    <p:extLst>
      <p:ext uri="{BB962C8B-B14F-4D97-AF65-F5344CB8AC3E}">
        <p14:creationId xmlns:p14="http://schemas.microsoft.com/office/powerpoint/2010/main" val="2563121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5;g3a10fc5fca0_3_24">
            <a:extLst>
              <a:ext uri="{FF2B5EF4-FFF2-40B4-BE49-F238E27FC236}">
                <a16:creationId xmlns:a16="http://schemas.microsoft.com/office/drawing/2014/main" id="{DEF9383A-D197-E5E4-706B-7534C10C291F}"/>
              </a:ext>
            </a:extLst>
          </p:cNvPr>
          <p:cNvSpPr txBox="1"/>
          <p:nvPr/>
        </p:nvSpPr>
        <p:spPr>
          <a:xfrm>
            <a:off x="174661" y="3004458"/>
            <a:ext cx="5179602" cy="2285999"/>
          </a:xfrm>
          <a:prstGeom prst="rect">
            <a:avLst/>
          </a:prstGeom>
          <a:noFill/>
          <a:ln>
            <a:noFill/>
          </a:ln>
        </p:spPr>
        <p:txBody>
          <a:bodyPr spcFirstLastPara="1" wrap="square" lIns="91425" tIns="45700" rIns="91425" bIns="45700" anchor="t" anchorCtr="0">
            <a:normAutofit/>
          </a:bodyPr>
          <a:lstStyle/>
          <a:p>
            <a:pPr marL="0" indent="0" algn="l" rtl="0" eaLnBrk="1" latinLnBrk="0" hangingPunct="1">
              <a:buNone/>
            </a:pPr>
            <a:r>
              <a:rPr lang="en-US" sz="1800" b="1" dirty="0">
                <a:solidFill>
                  <a:srgbClr val="000000"/>
                </a:solidFill>
                <a:effectLst/>
                <a:latin typeface="Verdana" panose="020B0604030504040204" pitchFamily="34" charset="0"/>
              </a:rPr>
              <a:t>PERU</a:t>
            </a:r>
            <a:endParaRPr lang="en-US" sz="1800" dirty="0">
              <a:solidFill>
                <a:srgbClr val="000000"/>
              </a:solidFill>
              <a:effectLst/>
              <a:latin typeface="Verdana" panose="020B0604030504040204" pitchFamily="34" charset="0"/>
            </a:endParaRPr>
          </a:p>
          <a:p>
            <a:pPr marL="283464" indent="-283464" algn="l" rtl="0" eaLnBrk="1" latinLnBrk="0" hangingPunct="1">
              <a:buFont typeface="Arial" panose="020B0604020202020204" pitchFamily="34" charset="0"/>
              <a:buChar char="•"/>
            </a:pPr>
            <a:r>
              <a:rPr lang="en-US" sz="1800" dirty="0">
                <a:solidFill>
                  <a:srgbClr val="000000"/>
                </a:solidFill>
                <a:effectLst/>
                <a:latin typeface="Verdana" panose="020B0604030504040204" pitchFamily="34" charset="0"/>
              </a:rPr>
              <a:t>ESTABLISHES AS THE VERTICAL REFERENCE DATUM FOR CHARTS THE MEAN LOW WATER SPRING TIDE LEVEL (MLWSTL), WHICH ALSO SERVES AS THE HYDROGRAPHIC ZERO.</a:t>
            </a:r>
            <a:endParaRPr sz="2800" b="0" i="0" u="none" strike="noStrike" cap="none" dirty="0">
              <a:solidFill>
                <a:srgbClr val="000000"/>
              </a:solidFill>
              <a:latin typeface="Arial Narrow"/>
              <a:ea typeface="Arial Narrow"/>
              <a:cs typeface="Arial Narrow"/>
              <a:sym typeface="Arial Narrow"/>
            </a:endParaRPr>
          </a:p>
        </p:txBody>
      </p:sp>
      <p:pic>
        <p:nvPicPr>
          <p:cNvPr id="4" name="Google Shape;248;g3a10fc5fca0_3_24">
            <a:extLst>
              <a:ext uri="{FF2B5EF4-FFF2-40B4-BE49-F238E27FC236}">
                <a16:creationId xmlns:a16="http://schemas.microsoft.com/office/drawing/2014/main" id="{EADD3C28-56C8-3509-FF15-D2DD1768E2E0}"/>
              </a:ext>
            </a:extLst>
          </p:cNvPr>
          <p:cNvPicPr preferRelativeResize="0"/>
          <p:nvPr/>
        </p:nvPicPr>
        <p:blipFill rotWithShape="1">
          <a:blip r:embed="rId2">
            <a:alphaModFix/>
          </a:blip>
          <a:srcRect t="1110" b="-1109"/>
          <a:stretch/>
        </p:blipFill>
        <p:spPr>
          <a:xfrm>
            <a:off x="5354263" y="1388582"/>
            <a:ext cx="6663076" cy="4827362"/>
          </a:xfrm>
          <a:prstGeom prst="rect">
            <a:avLst/>
          </a:prstGeom>
          <a:noFill/>
          <a:ln>
            <a:noFill/>
          </a:ln>
        </p:spPr>
      </p:pic>
      <p:pic>
        <p:nvPicPr>
          <p:cNvPr id="5" name="Google Shape;249;g3a10fc5fca0_3_24">
            <a:extLst>
              <a:ext uri="{FF2B5EF4-FFF2-40B4-BE49-F238E27FC236}">
                <a16:creationId xmlns:a16="http://schemas.microsoft.com/office/drawing/2014/main" id="{1ACCD9D2-A094-6611-BC82-8D0D5E739624}"/>
              </a:ext>
            </a:extLst>
          </p:cNvPr>
          <p:cNvPicPr preferRelativeResize="0"/>
          <p:nvPr/>
        </p:nvPicPr>
        <p:blipFill>
          <a:blip r:embed="rId3">
            <a:alphaModFix/>
          </a:blip>
          <a:stretch>
            <a:fillRect/>
          </a:stretch>
        </p:blipFill>
        <p:spPr>
          <a:xfrm>
            <a:off x="1888163" y="877674"/>
            <a:ext cx="1771625" cy="1771625"/>
          </a:xfrm>
          <a:prstGeom prst="rect">
            <a:avLst/>
          </a:prstGeom>
          <a:noFill/>
          <a:ln>
            <a:noFill/>
          </a:ln>
        </p:spPr>
      </p:pic>
    </p:spTree>
    <p:extLst>
      <p:ext uri="{BB962C8B-B14F-4D97-AF65-F5344CB8AC3E}">
        <p14:creationId xmlns:p14="http://schemas.microsoft.com/office/powerpoint/2010/main" val="530769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61FC2-472A-B76E-5A14-177F5065D8D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E793159B-35AD-2F89-12D1-E089119F27DE}"/>
              </a:ext>
            </a:extLst>
          </p:cNvPr>
          <p:cNvSpPr>
            <a:spLocks noGrp="1"/>
          </p:cNvSpPr>
          <p:nvPr>
            <p:ph type="title"/>
          </p:nvPr>
        </p:nvSpPr>
        <p:spPr/>
        <p:txBody>
          <a:bodyPr/>
          <a:lstStyle/>
          <a:p>
            <a:r>
              <a:rPr lang="es-ES" sz="3600">
                <a:solidFill>
                  <a:srgbClr val="173763"/>
                </a:solidFill>
                <a:effectLst/>
                <a:latin typeface="Verdana" panose="020B0604030504040204" pitchFamily="34" charset="0"/>
              </a:rPr>
              <a:t>e) HYDROGRAPHIC REFERENCE MODELS</a:t>
            </a:r>
            <a:endParaRPr lang="es-ES" dirty="0"/>
          </a:p>
        </p:txBody>
      </p:sp>
      <p:sp>
        <p:nvSpPr>
          <p:cNvPr id="5" name="Marcador de texto 4">
            <a:extLst>
              <a:ext uri="{FF2B5EF4-FFF2-40B4-BE49-F238E27FC236}">
                <a16:creationId xmlns:a16="http://schemas.microsoft.com/office/drawing/2014/main" id="{78D2EAA9-D0A5-1A76-6783-654EF4391133}"/>
              </a:ext>
            </a:extLst>
          </p:cNvPr>
          <p:cNvSpPr>
            <a:spLocks noGrp="1"/>
          </p:cNvSpPr>
          <p:nvPr>
            <p:ph type="body" idx="1"/>
          </p:nvPr>
        </p:nvSpPr>
        <p:spPr/>
        <p:txBody>
          <a:bodyPr/>
          <a:lstStyle/>
          <a:p>
            <a:r>
              <a:rPr lang="es-ES" dirty="0"/>
              <a:t>FROM ONE POINT TO A SURFACE</a:t>
            </a:r>
          </a:p>
        </p:txBody>
      </p:sp>
    </p:spTree>
    <p:extLst>
      <p:ext uri="{BB962C8B-B14F-4D97-AF65-F5344CB8AC3E}">
        <p14:creationId xmlns:p14="http://schemas.microsoft.com/office/powerpoint/2010/main" val="1696688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9E4F41B-8E66-4700-E332-4FA7A071A170}"/>
              </a:ext>
            </a:extLst>
          </p:cNvPr>
          <p:cNvPicPr>
            <a:picLocks noChangeAspect="1"/>
          </p:cNvPicPr>
          <p:nvPr/>
        </p:nvPicPr>
        <p:blipFill>
          <a:blip r:embed="rId2"/>
          <a:stretch>
            <a:fillRect/>
          </a:stretch>
        </p:blipFill>
        <p:spPr>
          <a:xfrm>
            <a:off x="4237963" y="1184529"/>
            <a:ext cx="7025951" cy="4828646"/>
          </a:xfrm>
          <a:prstGeom prst="rect">
            <a:avLst/>
          </a:prstGeom>
        </p:spPr>
      </p:pic>
      <p:pic>
        <p:nvPicPr>
          <p:cNvPr id="3" name="Imagen 2">
            <a:extLst>
              <a:ext uri="{FF2B5EF4-FFF2-40B4-BE49-F238E27FC236}">
                <a16:creationId xmlns:a16="http://schemas.microsoft.com/office/drawing/2014/main" id="{2D5790E6-26DC-777E-65FD-AF64A8E21AB5}"/>
              </a:ext>
            </a:extLst>
          </p:cNvPr>
          <p:cNvPicPr>
            <a:picLocks noChangeAspect="1"/>
          </p:cNvPicPr>
          <p:nvPr/>
        </p:nvPicPr>
        <p:blipFill>
          <a:blip r:embed="rId3"/>
          <a:stretch>
            <a:fillRect/>
          </a:stretch>
        </p:blipFill>
        <p:spPr>
          <a:xfrm>
            <a:off x="748314" y="3102429"/>
            <a:ext cx="2997654" cy="1285555"/>
          </a:xfrm>
          <a:prstGeom prst="rect">
            <a:avLst/>
          </a:prstGeom>
        </p:spPr>
      </p:pic>
    </p:spTree>
    <p:extLst>
      <p:ext uri="{BB962C8B-B14F-4D97-AF65-F5344CB8AC3E}">
        <p14:creationId xmlns:p14="http://schemas.microsoft.com/office/powerpoint/2010/main" val="355261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55FA3-5492-CC61-E2C1-A009041FFE3C}"/>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96CD1A8-49F1-2673-ECBB-B64C594B52CE}"/>
              </a:ext>
            </a:extLst>
          </p:cNvPr>
          <p:cNvSpPr>
            <a:spLocks noGrp="1"/>
          </p:cNvSpPr>
          <p:nvPr>
            <p:ph type="title"/>
          </p:nvPr>
        </p:nvSpPr>
        <p:spPr/>
        <p:txBody>
          <a:bodyPr/>
          <a:lstStyle/>
          <a:p>
            <a:r>
              <a:rPr lang="es-ES" dirty="0"/>
              <a:t>a) VERTICAL DATUM DEFINITION</a:t>
            </a:r>
          </a:p>
        </p:txBody>
      </p:sp>
      <p:sp>
        <p:nvSpPr>
          <p:cNvPr id="5" name="Marcador de texto 4">
            <a:extLst>
              <a:ext uri="{FF2B5EF4-FFF2-40B4-BE49-F238E27FC236}">
                <a16:creationId xmlns:a16="http://schemas.microsoft.com/office/drawing/2014/main" id="{20A92C3B-DD21-315F-0112-AC02EDFC95A2}"/>
              </a:ext>
            </a:extLst>
          </p:cNvPr>
          <p:cNvSpPr>
            <a:spLocks noGrp="1"/>
          </p:cNvSpPr>
          <p:nvPr>
            <p:ph type="body" idx="1"/>
          </p:nvPr>
        </p:nvSpPr>
        <p:spPr/>
        <p:txBody>
          <a:bodyPr/>
          <a:lstStyle/>
          <a:p>
            <a:r>
              <a:rPr lang="es-ES" dirty="0" err="1"/>
              <a:t>Always</a:t>
            </a:r>
            <a:r>
              <a:rPr lang="es-ES" dirty="0"/>
              <a:t> </a:t>
            </a:r>
            <a:r>
              <a:rPr lang="es-ES" dirty="0" err="1"/>
              <a:t>we</a:t>
            </a:r>
            <a:r>
              <a:rPr lang="es-ES" dirty="0"/>
              <a:t> </a:t>
            </a:r>
            <a:r>
              <a:rPr lang="es-ES" dirty="0" err="1"/>
              <a:t>have</a:t>
            </a:r>
            <a:r>
              <a:rPr lang="es-ES" dirty="0"/>
              <a:t> </a:t>
            </a:r>
            <a:r>
              <a:rPr lang="es-ES" dirty="0" err="1"/>
              <a:t>to</a:t>
            </a:r>
            <a:r>
              <a:rPr lang="es-ES" dirty="0"/>
              <a:t> </a:t>
            </a:r>
            <a:r>
              <a:rPr lang="es-ES" dirty="0" err="1"/>
              <a:t>know</a:t>
            </a:r>
            <a:r>
              <a:rPr lang="es-ES" dirty="0"/>
              <a:t> </a:t>
            </a:r>
            <a:r>
              <a:rPr lang="es-ES" dirty="0" err="1"/>
              <a:t>where</a:t>
            </a:r>
            <a:r>
              <a:rPr lang="es-ES" dirty="0"/>
              <a:t> </a:t>
            </a:r>
            <a:r>
              <a:rPr lang="es-ES" dirty="0" err="1"/>
              <a:t>our</a:t>
            </a:r>
            <a:r>
              <a:rPr lang="es-ES" dirty="0"/>
              <a:t> </a:t>
            </a:r>
            <a:r>
              <a:rPr lang="es-ES" dirty="0" err="1"/>
              <a:t>feet</a:t>
            </a:r>
            <a:r>
              <a:rPr lang="es-ES" dirty="0"/>
              <a:t> are</a:t>
            </a:r>
          </a:p>
        </p:txBody>
      </p:sp>
    </p:spTree>
    <p:extLst>
      <p:ext uri="{BB962C8B-B14F-4D97-AF65-F5344CB8AC3E}">
        <p14:creationId xmlns:p14="http://schemas.microsoft.com/office/powerpoint/2010/main" val="243599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E4AF02E-2C46-3C10-03AA-B5A0B2AAD256}"/>
              </a:ext>
            </a:extLst>
          </p:cNvPr>
          <p:cNvPicPr>
            <a:picLocks noChangeAspect="1"/>
          </p:cNvPicPr>
          <p:nvPr/>
        </p:nvPicPr>
        <p:blipFill>
          <a:blip r:embed="rId2"/>
          <a:stretch>
            <a:fillRect/>
          </a:stretch>
        </p:blipFill>
        <p:spPr>
          <a:xfrm>
            <a:off x="1319348" y="775797"/>
            <a:ext cx="9144000" cy="3435458"/>
          </a:xfrm>
          <a:prstGeom prst="rect">
            <a:avLst/>
          </a:prstGeom>
        </p:spPr>
      </p:pic>
      <p:graphicFrame>
        <p:nvGraphicFramePr>
          <p:cNvPr id="3" name="Tabla 2">
            <a:extLst>
              <a:ext uri="{FF2B5EF4-FFF2-40B4-BE49-F238E27FC236}">
                <a16:creationId xmlns:a16="http://schemas.microsoft.com/office/drawing/2014/main" id="{D6250C09-1B1E-65C8-42D1-24A9EAF7B343}"/>
              </a:ext>
            </a:extLst>
          </p:cNvPr>
          <p:cNvGraphicFramePr>
            <a:graphicFrameLocks noGrp="1"/>
          </p:cNvGraphicFramePr>
          <p:nvPr>
            <p:extLst>
              <p:ext uri="{D42A27DB-BD31-4B8C-83A1-F6EECF244321}">
                <p14:modId xmlns:p14="http://schemas.microsoft.com/office/powerpoint/2010/main" val="3650293416"/>
              </p:ext>
            </p:extLst>
          </p:nvPr>
        </p:nvGraphicFramePr>
        <p:xfrm>
          <a:off x="830942" y="4378960"/>
          <a:ext cx="4799149" cy="1854200"/>
        </p:xfrm>
        <a:graphic>
          <a:graphicData uri="http://schemas.openxmlformats.org/drawingml/2006/table">
            <a:tbl>
              <a:tblPr firstRow="1" bandRow="1">
                <a:tableStyleId>{5C22544A-7EE6-4342-B048-85BDC9FD1C3A}</a:tableStyleId>
              </a:tblPr>
              <a:tblGrid>
                <a:gridCol w="1515521">
                  <a:extLst>
                    <a:ext uri="{9D8B030D-6E8A-4147-A177-3AD203B41FA5}">
                      <a16:colId xmlns:a16="http://schemas.microsoft.com/office/drawing/2014/main" val="20000"/>
                    </a:ext>
                  </a:extLst>
                </a:gridCol>
                <a:gridCol w="995489">
                  <a:extLst>
                    <a:ext uri="{9D8B030D-6E8A-4147-A177-3AD203B41FA5}">
                      <a16:colId xmlns:a16="http://schemas.microsoft.com/office/drawing/2014/main" val="20001"/>
                    </a:ext>
                  </a:extLst>
                </a:gridCol>
                <a:gridCol w="1619527">
                  <a:extLst>
                    <a:ext uri="{9D8B030D-6E8A-4147-A177-3AD203B41FA5}">
                      <a16:colId xmlns:a16="http://schemas.microsoft.com/office/drawing/2014/main" val="20002"/>
                    </a:ext>
                  </a:extLst>
                </a:gridCol>
                <a:gridCol w="668612">
                  <a:extLst>
                    <a:ext uri="{9D8B030D-6E8A-4147-A177-3AD203B41FA5}">
                      <a16:colId xmlns:a16="http://schemas.microsoft.com/office/drawing/2014/main" val="20003"/>
                    </a:ext>
                  </a:extLst>
                </a:gridCol>
              </a:tblGrid>
              <a:tr h="370840">
                <a:tc>
                  <a:txBody>
                    <a:bodyPr/>
                    <a:lstStyle/>
                    <a:p>
                      <a:endParaRPr lang="es-ES" sz="1600" dirty="0"/>
                    </a:p>
                  </a:txBody>
                  <a:tcPr>
                    <a:noFill/>
                  </a:tcPr>
                </a:tc>
                <a:tc>
                  <a:txBody>
                    <a:bodyPr/>
                    <a:lstStyle/>
                    <a:p>
                      <a:r>
                        <a:rPr lang="es-ES_tradnl" sz="1600" dirty="0"/>
                        <a:t>GIJÓN</a:t>
                      </a:r>
                      <a:endParaRPr lang="es-ES" sz="1600" dirty="0"/>
                    </a:p>
                  </a:txBody>
                  <a:tcPr/>
                </a:tc>
                <a:tc>
                  <a:txBody>
                    <a:bodyPr/>
                    <a:lstStyle/>
                    <a:p>
                      <a:r>
                        <a:rPr lang="es-ES_tradnl" sz="1600" dirty="0"/>
                        <a:t>CUDILLERO</a:t>
                      </a:r>
                      <a:endParaRPr lang="es-ES" sz="1600" dirty="0"/>
                    </a:p>
                  </a:txBody>
                  <a:tcPr/>
                </a:tc>
                <a:tc>
                  <a:txBody>
                    <a:bodyPr/>
                    <a:lstStyle/>
                    <a:p>
                      <a:pPr algn="ctr"/>
                      <a:r>
                        <a:rPr lang="es-ES" sz="1600" dirty="0"/>
                        <a:t>≠</a:t>
                      </a:r>
                    </a:p>
                  </a:txBody>
                  <a:tcPr/>
                </a:tc>
                <a:extLst>
                  <a:ext uri="{0D108BD9-81ED-4DB2-BD59-A6C34878D82A}">
                    <a16:rowId xmlns:a16="http://schemas.microsoft.com/office/drawing/2014/main" val="10000"/>
                  </a:ext>
                </a:extLst>
              </a:tr>
              <a:tr h="370840">
                <a:tc>
                  <a:txBody>
                    <a:bodyPr/>
                    <a:lstStyle/>
                    <a:p>
                      <a:r>
                        <a:rPr lang="es-ES_tradnl" sz="1600" dirty="0"/>
                        <a:t>1/08/2023</a:t>
                      </a:r>
                      <a:endParaRPr lang="es-ES" sz="1600" dirty="0"/>
                    </a:p>
                  </a:txBody>
                  <a:tcPr/>
                </a:tc>
                <a:tc>
                  <a:txBody>
                    <a:bodyPr/>
                    <a:lstStyle/>
                    <a:p>
                      <a:r>
                        <a:rPr lang="es-ES_tradnl" sz="1600" dirty="0"/>
                        <a:t>02:48</a:t>
                      </a:r>
                      <a:endParaRPr lang="es-ES" sz="1600" dirty="0"/>
                    </a:p>
                  </a:txBody>
                  <a:tcPr/>
                </a:tc>
                <a:tc>
                  <a:txBody>
                    <a:bodyPr/>
                    <a:lstStyle/>
                    <a:p>
                      <a:r>
                        <a:rPr lang="es-ES_tradnl" sz="1600" dirty="0"/>
                        <a:t>02:47</a:t>
                      </a:r>
                      <a:endParaRPr lang="es-ES" sz="1600" dirty="0"/>
                    </a:p>
                  </a:txBody>
                  <a:tcPr/>
                </a:tc>
                <a:tc>
                  <a:txBody>
                    <a:bodyPr/>
                    <a:lstStyle/>
                    <a:p>
                      <a:r>
                        <a:rPr lang="es-ES_tradnl" sz="1600" dirty="0"/>
                        <a:t>+1’</a:t>
                      </a:r>
                      <a:endParaRPr lang="es-ES" sz="1600" dirty="0"/>
                    </a:p>
                  </a:txBody>
                  <a:tcPr/>
                </a:tc>
                <a:extLst>
                  <a:ext uri="{0D108BD9-81ED-4DB2-BD59-A6C34878D82A}">
                    <a16:rowId xmlns:a16="http://schemas.microsoft.com/office/drawing/2014/main" val="10001"/>
                  </a:ext>
                </a:extLst>
              </a:tr>
              <a:tr h="370840">
                <a:tc>
                  <a:txBody>
                    <a:bodyPr/>
                    <a:lstStyle/>
                    <a:p>
                      <a:r>
                        <a:rPr lang="es-ES_tradnl" sz="1600" dirty="0"/>
                        <a:t>8/08/2023</a:t>
                      </a:r>
                      <a:endParaRPr lang="es-ES" sz="1600" dirty="0"/>
                    </a:p>
                  </a:txBody>
                  <a:tcPr/>
                </a:tc>
                <a:tc>
                  <a:txBody>
                    <a:bodyPr/>
                    <a:lstStyle/>
                    <a:p>
                      <a:r>
                        <a:rPr lang="es-ES_tradnl" sz="1600" dirty="0"/>
                        <a:t>08:19</a:t>
                      </a:r>
                      <a:endParaRPr lang="es-ES" sz="1600" dirty="0"/>
                    </a:p>
                  </a:txBody>
                  <a:tcPr/>
                </a:tc>
                <a:tc>
                  <a:txBody>
                    <a:bodyPr/>
                    <a:lstStyle/>
                    <a:p>
                      <a:r>
                        <a:rPr lang="es-ES_tradnl" sz="1600" dirty="0"/>
                        <a:t>08:20</a:t>
                      </a:r>
                      <a:endParaRPr lang="es-ES" sz="1600" dirty="0"/>
                    </a:p>
                  </a:txBody>
                  <a:tcPr/>
                </a:tc>
                <a:tc>
                  <a:txBody>
                    <a:bodyPr/>
                    <a:lstStyle/>
                    <a:p>
                      <a:r>
                        <a:rPr lang="es-ES_tradnl" sz="1600" dirty="0"/>
                        <a:t>-1’</a:t>
                      </a:r>
                      <a:endParaRPr lang="es-ES" sz="1600" dirty="0"/>
                    </a:p>
                  </a:txBody>
                  <a:tcPr/>
                </a:tc>
                <a:extLst>
                  <a:ext uri="{0D108BD9-81ED-4DB2-BD59-A6C34878D82A}">
                    <a16:rowId xmlns:a16="http://schemas.microsoft.com/office/drawing/2014/main" val="10002"/>
                  </a:ext>
                </a:extLst>
              </a:tr>
              <a:tr h="370840">
                <a:tc>
                  <a:txBody>
                    <a:bodyPr/>
                    <a:lstStyle/>
                    <a:p>
                      <a:r>
                        <a:rPr lang="es-ES_tradnl" sz="1600" dirty="0"/>
                        <a:t>16/08/2023</a:t>
                      </a:r>
                      <a:endParaRPr lang="es-ES" sz="1600" dirty="0"/>
                    </a:p>
                  </a:txBody>
                  <a:tcPr/>
                </a:tc>
                <a:tc>
                  <a:txBody>
                    <a:bodyPr/>
                    <a:lstStyle/>
                    <a:p>
                      <a:r>
                        <a:rPr lang="es-ES_tradnl" sz="1600" dirty="0"/>
                        <a:t>03:31</a:t>
                      </a:r>
                      <a:endParaRPr lang="es-ES" sz="1600" dirty="0"/>
                    </a:p>
                  </a:txBody>
                  <a:tcPr/>
                </a:tc>
                <a:tc>
                  <a:txBody>
                    <a:bodyPr/>
                    <a:lstStyle/>
                    <a:p>
                      <a:r>
                        <a:rPr lang="es-ES_tradnl" sz="1600" dirty="0"/>
                        <a:t>03:31</a:t>
                      </a:r>
                      <a:endParaRPr lang="es-ES" sz="1600" dirty="0"/>
                    </a:p>
                  </a:txBody>
                  <a:tcPr/>
                </a:tc>
                <a:tc>
                  <a:txBody>
                    <a:bodyPr/>
                    <a:lstStyle/>
                    <a:p>
                      <a:r>
                        <a:rPr lang="es-ES_tradnl" sz="1600" dirty="0"/>
                        <a:t>+1’</a:t>
                      </a:r>
                      <a:endParaRPr lang="es-ES" sz="1600" dirty="0"/>
                    </a:p>
                  </a:txBody>
                  <a:tcPr/>
                </a:tc>
                <a:extLst>
                  <a:ext uri="{0D108BD9-81ED-4DB2-BD59-A6C34878D82A}">
                    <a16:rowId xmlns:a16="http://schemas.microsoft.com/office/drawing/2014/main" val="10003"/>
                  </a:ext>
                </a:extLst>
              </a:tr>
              <a:tr h="370840">
                <a:tc>
                  <a:txBody>
                    <a:bodyPr/>
                    <a:lstStyle/>
                    <a:p>
                      <a:r>
                        <a:rPr lang="es-ES_tradnl" sz="1600" dirty="0"/>
                        <a:t>24/08/2023</a:t>
                      </a:r>
                      <a:endParaRPr lang="es-ES" sz="1600" dirty="0"/>
                    </a:p>
                  </a:txBody>
                  <a:tcPr/>
                </a:tc>
                <a:tc>
                  <a:txBody>
                    <a:bodyPr/>
                    <a:lstStyle/>
                    <a:p>
                      <a:r>
                        <a:rPr lang="es-ES_tradnl" sz="1600" dirty="0"/>
                        <a:t>08:04</a:t>
                      </a:r>
                      <a:endParaRPr lang="es-ES" sz="1600" dirty="0"/>
                    </a:p>
                  </a:txBody>
                  <a:tcPr/>
                </a:tc>
                <a:tc>
                  <a:txBody>
                    <a:bodyPr/>
                    <a:lstStyle/>
                    <a:p>
                      <a:r>
                        <a:rPr lang="es-ES_tradnl" sz="1600" dirty="0"/>
                        <a:t>08:04</a:t>
                      </a:r>
                      <a:endParaRPr lang="es-ES" sz="1600" dirty="0"/>
                    </a:p>
                  </a:txBody>
                  <a:tcPr/>
                </a:tc>
                <a:tc>
                  <a:txBody>
                    <a:bodyPr/>
                    <a:lstStyle/>
                    <a:p>
                      <a:r>
                        <a:rPr lang="es-ES_tradnl" sz="1600" dirty="0"/>
                        <a:t>0’</a:t>
                      </a:r>
                      <a:endParaRPr lang="es-ES" sz="1600" dirty="0"/>
                    </a:p>
                  </a:txBody>
                  <a:tcPr/>
                </a:tc>
                <a:extLst>
                  <a:ext uri="{0D108BD9-81ED-4DB2-BD59-A6C34878D82A}">
                    <a16:rowId xmlns:a16="http://schemas.microsoft.com/office/drawing/2014/main" val="10004"/>
                  </a:ext>
                </a:extLst>
              </a:tr>
            </a:tbl>
          </a:graphicData>
        </a:graphic>
      </p:graphicFrame>
      <p:graphicFrame>
        <p:nvGraphicFramePr>
          <p:cNvPr id="4" name="Tabla 3">
            <a:extLst>
              <a:ext uri="{FF2B5EF4-FFF2-40B4-BE49-F238E27FC236}">
                <a16:creationId xmlns:a16="http://schemas.microsoft.com/office/drawing/2014/main" id="{AF5EA495-DCB8-931E-77F2-A27C3069A198}"/>
              </a:ext>
            </a:extLst>
          </p:cNvPr>
          <p:cNvGraphicFramePr>
            <a:graphicFrameLocks noGrp="1"/>
          </p:cNvGraphicFramePr>
          <p:nvPr>
            <p:extLst>
              <p:ext uri="{D42A27DB-BD31-4B8C-83A1-F6EECF244321}">
                <p14:modId xmlns:p14="http://schemas.microsoft.com/office/powerpoint/2010/main" val="3102402585"/>
              </p:ext>
            </p:extLst>
          </p:nvPr>
        </p:nvGraphicFramePr>
        <p:xfrm>
          <a:off x="5891347" y="4378960"/>
          <a:ext cx="4990013" cy="1854200"/>
        </p:xfrm>
        <a:graphic>
          <a:graphicData uri="http://schemas.openxmlformats.org/drawingml/2006/table">
            <a:tbl>
              <a:tblPr firstRow="1" bandRow="1">
                <a:tableStyleId>{5C22544A-7EE6-4342-B048-85BDC9FD1C3A}</a:tableStyleId>
              </a:tblPr>
              <a:tblGrid>
                <a:gridCol w="1401821">
                  <a:extLst>
                    <a:ext uri="{9D8B030D-6E8A-4147-A177-3AD203B41FA5}">
                      <a16:colId xmlns:a16="http://schemas.microsoft.com/office/drawing/2014/main" val="20000"/>
                    </a:ext>
                  </a:extLst>
                </a:gridCol>
                <a:gridCol w="1086118">
                  <a:extLst>
                    <a:ext uri="{9D8B030D-6E8A-4147-A177-3AD203B41FA5}">
                      <a16:colId xmlns:a16="http://schemas.microsoft.com/office/drawing/2014/main" val="20001"/>
                    </a:ext>
                  </a:extLst>
                </a:gridCol>
                <a:gridCol w="1522360">
                  <a:extLst>
                    <a:ext uri="{9D8B030D-6E8A-4147-A177-3AD203B41FA5}">
                      <a16:colId xmlns:a16="http://schemas.microsoft.com/office/drawing/2014/main" val="20002"/>
                    </a:ext>
                  </a:extLst>
                </a:gridCol>
                <a:gridCol w="979714">
                  <a:extLst>
                    <a:ext uri="{9D8B030D-6E8A-4147-A177-3AD203B41FA5}">
                      <a16:colId xmlns:a16="http://schemas.microsoft.com/office/drawing/2014/main" val="20003"/>
                    </a:ext>
                  </a:extLst>
                </a:gridCol>
              </a:tblGrid>
              <a:tr h="370840">
                <a:tc>
                  <a:txBody>
                    <a:bodyPr/>
                    <a:lstStyle/>
                    <a:p>
                      <a:endParaRPr lang="es-ES" sz="1600" dirty="0"/>
                    </a:p>
                  </a:txBody>
                  <a:tcPr>
                    <a:noFill/>
                  </a:tcPr>
                </a:tc>
                <a:tc>
                  <a:txBody>
                    <a:bodyPr/>
                    <a:lstStyle/>
                    <a:p>
                      <a:r>
                        <a:rPr lang="es-ES_tradnl" sz="1600" dirty="0"/>
                        <a:t>GIJÓN</a:t>
                      </a:r>
                      <a:endParaRPr lang="es-ES" sz="1600" dirty="0"/>
                    </a:p>
                  </a:txBody>
                  <a:tcPr/>
                </a:tc>
                <a:tc>
                  <a:txBody>
                    <a:bodyPr/>
                    <a:lstStyle/>
                    <a:p>
                      <a:r>
                        <a:rPr lang="es-ES_tradnl" sz="1600" dirty="0"/>
                        <a:t>CUDILLERO</a:t>
                      </a:r>
                      <a:endParaRPr lang="es-ES" sz="1600" dirty="0"/>
                    </a:p>
                  </a:txBody>
                  <a:tcPr/>
                </a:tc>
                <a:tc>
                  <a:txBody>
                    <a:bodyPr/>
                    <a:lstStyle/>
                    <a:p>
                      <a:pPr algn="ctr"/>
                      <a:r>
                        <a:rPr lang="es-ES" sz="1600" dirty="0"/>
                        <a:t>≠ (m)</a:t>
                      </a:r>
                    </a:p>
                  </a:txBody>
                  <a:tcPr/>
                </a:tc>
                <a:extLst>
                  <a:ext uri="{0D108BD9-81ED-4DB2-BD59-A6C34878D82A}">
                    <a16:rowId xmlns:a16="http://schemas.microsoft.com/office/drawing/2014/main" val="10000"/>
                  </a:ext>
                </a:extLst>
              </a:tr>
              <a:tr h="370840">
                <a:tc>
                  <a:txBody>
                    <a:bodyPr/>
                    <a:lstStyle/>
                    <a:p>
                      <a:r>
                        <a:rPr lang="es-ES_tradnl" sz="1600" dirty="0"/>
                        <a:t>1/08/2023</a:t>
                      </a:r>
                      <a:endParaRPr lang="es-ES" sz="1600" dirty="0"/>
                    </a:p>
                  </a:txBody>
                  <a:tcPr/>
                </a:tc>
                <a:tc>
                  <a:txBody>
                    <a:bodyPr/>
                    <a:lstStyle/>
                    <a:p>
                      <a:r>
                        <a:rPr lang="es-ES_tradnl" sz="1600" dirty="0"/>
                        <a:t>3.92</a:t>
                      </a:r>
                      <a:endParaRPr lang="es-ES" sz="1600" dirty="0"/>
                    </a:p>
                  </a:txBody>
                  <a:tcPr/>
                </a:tc>
                <a:tc>
                  <a:txBody>
                    <a:bodyPr/>
                    <a:lstStyle/>
                    <a:p>
                      <a:r>
                        <a:rPr lang="es-ES_tradnl" sz="1600" dirty="0"/>
                        <a:t>3.79</a:t>
                      </a:r>
                      <a:endParaRPr lang="es-ES" sz="1600" dirty="0"/>
                    </a:p>
                  </a:txBody>
                  <a:tcPr/>
                </a:tc>
                <a:tc>
                  <a:txBody>
                    <a:bodyPr/>
                    <a:lstStyle/>
                    <a:p>
                      <a:r>
                        <a:rPr lang="es-ES_tradnl" sz="1600" dirty="0"/>
                        <a:t>0.13 </a:t>
                      </a:r>
                      <a:endParaRPr lang="es-ES" sz="1600" dirty="0"/>
                    </a:p>
                  </a:txBody>
                  <a:tcPr/>
                </a:tc>
                <a:extLst>
                  <a:ext uri="{0D108BD9-81ED-4DB2-BD59-A6C34878D82A}">
                    <a16:rowId xmlns:a16="http://schemas.microsoft.com/office/drawing/2014/main" val="10001"/>
                  </a:ext>
                </a:extLst>
              </a:tr>
              <a:tr h="370840">
                <a:tc>
                  <a:txBody>
                    <a:bodyPr/>
                    <a:lstStyle/>
                    <a:p>
                      <a:r>
                        <a:rPr lang="es-ES_tradnl" sz="1600" dirty="0"/>
                        <a:t>8/08/2023</a:t>
                      </a:r>
                      <a:endParaRPr lang="es-ES" sz="1600" dirty="0"/>
                    </a:p>
                  </a:txBody>
                  <a:tcPr/>
                </a:tc>
                <a:tc>
                  <a:txBody>
                    <a:bodyPr/>
                    <a:lstStyle/>
                    <a:p>
                      <a:r>
                        <a:rPr lang="es-ES_tradnl" sz="1600" dirty="0"/>
                        <a:t>3.48</a:t>
                      </a:r>
                      <a:endParaRPr lang="es-ES" sz="1600" dirty="0"/>
                    </a:p>
                  </a:txBody>
                  <a:tcPr/>
                </a:tc>
                <a:tc>
                  <a:txBody>
                    <a:bodyPr/>
                    <a:lstStyle/>
                    <a:p>
                      <a:r>
                        <a:rPr lang="es-ES_tradnl" sz="1600" dirty="0"/>
                        <a:t>3.34</a:t>
                      </a:r>
                      <a:endParaRPr lang="es-ES" sz="1600" dirty="0"/>
                    </a:p>
                  </a:txBody>
                  <a:tcPr/>
                </a:tc>
                <a:tc>
                  <a:txBody>
                    <a:bodyPr/>
                    <a:lstStyle/>
                    <a:p>
                      <a:r>
                        <a:rPr lang="es-ES_tradnl" sz="1600" dirty="0"/>
                        <a:t>0.14</a:t>
                      </a:r>
                      <a:r>
                        <a:rPr lang="es-ES_tradnl" sz="1600" baseline="0" dirty="0"/>
                        <a:t> </a:t>
                      </a:r>
                      <a:endParaRPr lang="es-ES" sz="1600" dirty="0"/>
                    </a:p>
                  </a:txBody>
                  <a:tcPr/>
                </a:tc>
                <a:extLst>
                  <a:ext uri="{0D108BD9-81ED-4DB2-BD59-A6C34878D82A}">
                    <a16:rowId xmlns:a16="http://schemas.microsoft.com/office/drawing/2014/main" val="10002"/>
                  </a:ext>
                </a:extLst>
              </a:tr>
              <a:tr h="370840">
                <a:tc>
                  <a:txBody>
                    <a:bodyPr/>
                    <a:lstStyle/>
                    <a:p>
                      <a:r>
                        <a:rPr lang="es-ES_tradnl" sz="1600" dirty="0"/>
                        <a:t>16/08/2023</a:t>
                      </a:r>
                      <a:endParaRPr lang="es-ES" sz="1600" dirty="0"/>
                    </a:p>
                  </a:txBody>
                  <a:tcPr/>
                </a:tc>
                <a:tc>
                  <a:txBody>
                    <a:bodyPr/>
                    <a:lstStyle/>
                    <a:p>
                      <a:r>
                        <a:rPr lang="es-ES_tradnl" sz="1600" dirty="0"/>
                        <a:t>3.67</a:t>
                      </a:r>
                      <a:endParaRPr lang="es-ES" sz="1600" dirty="0"/>
                    </a:p>
                  </a:txBody>
                  <a:tcPr/>
                </a:tc>
                <a:tc>
                  <a:txBody>
                    <a:bodyPr/>
                    <a:lstStyle/>
                    <a:p>
                      <a:r>
                        <a:rPr lang="es-ES_tradnl" sz="1600" dirty="0"/>
                        <a:t>3.56</a:t>
                      </a:r>
                      <a:endParaRPr lang="es-ES" sz="1600" dirty="0"/>
                    </a:p>
                  </a:txBody>
                  <a:tcPr/>
                </a:tc>
                <a:tc>
                  <a:txBody>
                    <a:bodyPr/>
                    <a:lstStyle/>
                    <a:p>
                      <a:r>
                        <a:rPr lang="es-ES_tradnl" sz="1600" dirty="0"/>
                        <a:t>0.11</a:t>
                      </a:r>
                      <a:endParaRPr lang="es-ES" sz="1600" dirty="0"/>
                    </a:p>
                  </a:txBody>
                  <a:tcPr/>
                </a:tc>
                <a:extLst>
                  <a:ext uri="{0D108BD9-81ED-4DB2-BD59-A6C34878D82A}">
                    <a16:rowId xmlns:a16="http://schemas.microsoft.com/office/drawing/2014/main" val="10003"/>
                  </a:ext>
                </a:extLst>
              </a:tr>
              <a:tr h="370840">
                <a:tc>
                  <a:txBody>
                    <a:bodyPr/>
                    <a:lstStyle/>
                    <a:p>
                      <a:r>
                        <a:rPr lang="es-ES_tradnl" sz="1600" dirty="0"/>
                        <a:t>24/08/2023</a:t>
                      </a:r>
                      <a:endParaRPr lang="es-ES" sz="1600" dirty="0"/>
                    </a:p>
                  </a:txBody>
                  <a:tcPr/>
                </a:tc>
                <a:tc>
                  <a:txBody>
                    <a:bodyPr/>
                    <a:lstStyle/>
                    <a:p>
                      <a:r>
                        <a:rPr lang="es-ES_tradnl" sz="1600" dirty="0"/>
                        <a:t>3.3</a:t>
                      </a:r>
                      <a:endParaRPr lang="es-ES" sz="1600" dirty="0"/>
                    </a:p>
                  </a:txBody>
                  <a:tcPr/>
                </a:tc>
                <a:tc>
                  <a:txBody>
                    <a:bodyPr/>
                    <a:lstStyle/>
                    <a:p>
                      <a:r>
                        <a:rPr lang="es-ES_tradnl" sz="1600" dirty="0"/>
                        <a:t>3.19</a:t>
                      </a:r>
                      <a:endParaRPr lang="es-ES" sz="1600" dirty="0"/>
                    </a:p>
                  </a:txBody>
                  <a:tcPr/>
                </a:tc>
                <a:tc>
                  <a:txBody>
                    <a:bodyPr/>
                    <a:lstStyle/>
                    <a:p>
                      <a:r>
                        <a:rPr lang="es-ES_tradnl" sz="1600" dirty="0"/>
                        <a:t>0.11</a:t>
                      </a:r>
                      <a:endParaRPr lang="es-E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001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4D4ABCB-4152-DA77-9C1F-1C327997724A}"/>
              </a:ext>
            </a:extLst>
          </p:cNvPr>
          <p:cNvPicPr>
            <a:picLocks noChangeAspect="1"/>
          </p:cNvPicPr>
          <p:nvPr/>
        </p:nvPicPr>
        <p:blipFill>
          <a:blip r:embed="rId2"/>
          <a:stretch>
            <a:fillRect/>
          </a:stretch>
        </p:blipFill>
        <p:spPr>
          <a:xfrm>
            <a:off x="6398103" y="767338"/>
            <a:ext cx="5574781" cy="4346440"/>
          </a:xfrm>
          <a:prstGeom prst="rect">
            <a:avLst/>
          </a:prstGeom>
        </p:spPr>
      </p:pic>
      <p:graphicFrame>
        <p:nvGraphicFramePr>
          <p:cNvPr id="3" name="Tabla 2">
            <a:extLst>
              <a:ext uri="{FF2B5EF4-FFF2-40B4-BE49-F238E27FC236}">
                <a16:creationId xmlns:a16="http://schemas.microsoft.com/office/drawing/2014/main" id="{5EB74F0C-4A16-6F7C-87F7-F076719ABBFB}"/>
              </a:ext>
            </a:extLst>
          </p:cNvPr>
          <p:cNvGraphicFramePr>
            <a:graphicFrameLocks noGrp="1"/>
          </p:cNvGraphicFramePr>
          <p:nvPr>
            <p:extLst>
              <p:ext uri="{D42A27DB-BD31-4B8C-83A1-F6EECF244321}">
                <p14:modId xmlns:p14="http://schemas.microsoft.com/office/powerpoint/2010/main" val="2530927056"/>
              </p:ext>
            </p:extLst>
          </p:nvPr>
        </p:nvGraphicFramePr>
        <p:xfrm>
          <a:off x="388233" y="3965500"/>
          <a:ext cx="6746785" cy="1854200"/>
        </p:xfrm>
        <a:graphic>
          <a:graphicData uri="http://schemas.openxmlformats.org/drawingml/2006/table">
            <a:tbl>
              <a:tblPr firstRow="1" bandRow="1">
                <a:tableStyleId>{5C22544A-7EE6-4342-B048-85BDC9FD1C3A}</a:tableStyleId>
              </a:tblPr>
              <a:tblGrid>
                <a:gridCol w="1517668">
                  <a:extLst>
                    <a:ext uri="{9D8B030D-6E8A-4147-A177-3AD203B41FA5}">
                      <a16:colId xmlns:a16="http://schemas.microsoft.com/office/drawing/2014/main" val="20000"/>
                    </a:ext>
                  </a:extLst>
                </a:gridCol>
                <a:gridCol w="1481703">
                  <a:extLst>
                    <a:ext uri="{9D8B030D-6E8A-4147-A177-3AD203B41FA5}">
                      <a16:colId xmlns:a16="http://schemas.microsoft.com/office/drawing/2014/main" val="20001"/>
                    </a:ext>
                  </a:extLst>
                </a:gridCol>
                <a:gridCol w="805586">
                  <a:extLst>
                    <a:ext uri="{9D8B030D-6E8A-4147-A177-3AD203B41FA5}">
                      <a16:colId xmlns:a16="http://schemas.microsoft.com/office/drawing/2014/main" val="20002"/>
                    </a:ext>
                  </a:extLst>
                </a:gridCol>
                <a:gridCol w="978212">
                  <a:extLst>
                    <a:ext uri="{9D8B030D-6E8A-4147-A177-3AD203B41FA5}">
                      <a16:colId xmlns:a16="http://schemas.microsoft.com/office/drawing/2014/main" val="20003"/>
                    </a:ext>
                  </a:extLst>
                </a:gridCol>
                <a:gridCol w="762430">
                  <a:extLst>
                    <a:ext uri="{9D8B030D-6E8A-4147-A177-3AD203B41FA5}">
                      <a16:colId xmlns:a16="http://schemas.microsoft.com/office/drawing/2014/main" val="20004"/>
                    </a:ext>
                  </a:extLst>
                </a:gridCol>
                <a:gridCol w="1201186">
                  <a:extLst>
                    <a:ext uri="{9D8B030D-6E8A-4147-A177-3AD203B41FA5}">
                      <a16:colId xmlns:a16="http://schemas.microsoft.com/office/drawing/2014/main" val="20005"/>
                    </a:ext>
                  </a:extLst>
                </a:gridCol>
              </a:tblGrid>
              <a:tr h="370840">
                <a:tc>
                  <a:txBody>
                    <a:bodyPr/>
                    <a:lstStyle/>
                    <a:p>
                      <a:endParaRPr lang="es-ES" sz="1600" dirty="0"/>
                    </a:p>
                  </a:txBody>
                  <a:tcPr>
                    <a:noFill/>
                  </a:tcPr>
                </a:tc>
                <a:tc>
                  <a:txBody>
                    <a:bodyPr/>
                    <a:lstStyle/>
                    <a:p>
                      <a:r>
                        <a:rPr lang="es-ES_tradnl" sz="1600" dirty="0"/>
                        <a:t>Isla</a:t>
                      </a:r>
                      <a:r>
                        <a:rPr lang="es-ES_tradnl" sz="1600" baseline="0" dirty="0"/>
                        <a:t> Canela</a:t>
                      </a:r>
                      <a:endParaRPr lang="es-ES" sz="1600" dirty="0"/>
                    </a:p>
                  </a:txBody>
                  <a:tcPr/>
                </a:tc>
                <a:tc>
                  <a:txBody>
                    <a:bodyPr/>
                    <a:lstStyle/>
                    <a:p>
                      <a:pPr algn="ctr"/>
                      <a:r>
                        <a:rPr lang="es-ES" sz="1600" dirty="0"/>
                        <a:t>≠</a:t>
                      </a:r>
                    </a:p>
                  </a:txBody>
                  <a:tcPr/>
                </a:tc>
                <a:tc>
                  <a:txBody>
                    <a:bodyPr/>
                    <a:lstStyle/>
                    <a:p>
                      <a:pPr algn="ctr"/>
                      <a:r>
                        <a:rPr lang="es-ES" sz="1600" dirty="0"/>
                        <a:t>Huelva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t>≠</a:t>
                      </a:r>
                    </a:p>
                  </a:txBody>
                  <a:tcPr/>
                </a:tc>
                <a:tc>
                  <a:txBody>
                    <a:bodyPr/>
                    <a:lstStyle/>
                    <a:p>
                      <a:pPr algn="ctr"/>
                      <a:r>
                        <a:rPr lang="es-ES_tradnl" sz="1600" dirty="0"/>
                        <a:t>Chipiona</a:t>
                      </a:r>
                      <a:endParaRPr lang="es-ES" sz="1600" dirty="0"/>
                    </a:p>
                  </a:txBody>
                  <a:tcPr/>
                </a:tc>
                <a:extLst>
                  <a:ext uri="{0D108BD9-81ED-4DB2-BD59-A6C34878D82A}">
                    <a16:rowId xmlns:a16="http://schemas.microsoft.com/office/drawing/2014/main" val="10000"/>
                  </a:ext>
                </a:extLst>
              </a:tr>
              <a:tr h="370840">
                <a:tc>
                  <a:txBody>
                    <a:bodyPr/>
                    <a:lstStyle/>
                    <a:p>
                      <a:r>
                        <a:rPr lang="es-ES_tradnl" sz="1600" dirty="0"/>
                        <a:t>1/08/2023</a:t>
                      </a:r>
                      <a:endParaRPr lang="es-ES" sz="1600" dirty="0"/>
                    </a:p>
                  </a:txBody>
                  <a:tcPr/>
                </a:tc>
                <a:tc>
                  <a:txBody>
                    <a:bodyPr/>
                    <a:lstStyle/>
                    <a:p>
                      <a:r>
                        <a:rPr lang="es-ES_tradnl" sz="1600" dirty="0"/>
                        <a:t>01:44</a:t>
                      </a:r>
                      <a:endParaRPr lang="es-ES" sz="1600" dirty="0"/>
                    </a:p>
                  </a:txBody>
                  <a:tcPr/>
                </a:tc>
                <a:tc>
                  <a:txBody>
                    <a:bodyPr/>
                    <a:lstStyle/>
                    <a:p>
                      <a:r>
                        <a:rPr lang="es-ES_tradnl" sz="1600" dirty="0"/>
                        <a:t>+6’</a:t>
                      </a:r>
                      <a:endParaRPr lang="es-ES" sz="1600" dirty="0"/>
                    </a:p>
                  </a:txBody>
                  <a:tcPr/>
                </a:tc>
                <a:tc>
                  <a:txBody>
                    <a:bodyPr/>
                    <a:lstStyle/>
                    <a:p>
                      <a:r>
                        <a:rPr lang="es-ES_tradnl" sz="1600" dirty="0"/>
                        <a:t>01:38</a:t>
                      </a:r>
                      <a:endParaRPr lang="es-ES" sz="1600" dirty="0"/>
                    </a:p>
                  </a:txBody>
                  <a:tcPr/>
                </a:tc>
                <a:tc>
                  <a:txBody>
                    <a:bodyPr/>
                    <a:lstStyle/>
                    <a:p>
                      <a:r>
                        <a:rPr lang="es-ES_tradnl" sz="1600" dirty="0"/>
                        <a:t>+9’</a:t>
                      </a:r>
                      <a:endParaRPr lang="es-ES" sz="1600" dirty="0"/>
                    </a:p>
                  </a:txBody>
                  <a:tcPr/>
                </a:tc>
                <a:tc>
                  <a:txBody>
                    <a:bodyPr/>
                    <a:lstStyle/>
                    <a:p>
                      <a:r>
                        <a:rPr lang="es-ES_tradnl" sz="1600" dirty="0"/>
                        <a:t>01:29</a:t>
                      </a:r>
                      <a:endParaRPr lang="es-ES" sz="1600" dirty="0"/>
                    </a:p>
                  </a:txBody>
                  <a:tcPr/>
                </a:tc>
                <a:extLst>
                  <a:ext uri="{0D108BD9-81ED-4DB2-BD59-A6C34878D82A}">
                    <a16:rowId xmlns:a16="http://schemas.microsoft.com/office/drawing/2014/main" val="10001"/>
                  </a:ext>
                </a:extLst>
              </a:tr>
              <a:tr h="370840">
                <a:tc>
                  <a:txBody>
                    <a:bodyPr/>
                    <a:lstStyle/>
                    <a:p>
                      <a:r>
                        <a:rPr lang="es-ES_tradnl" sz="1600" dirty="0"/>
                        <a:t>8/08/2023</a:t>
                      </a:r>
                      <a:endParaRPr lang="es-ES" sz="1600" dirty="0"/>
                    </a:p>
                  </a:txBody>
                  <a:tcPr/>
                </a:tc>
                <a:tc>
                  <a:txBody>
                    <a:bodyPr/>
                    <a:lstStyle/>
                    <a:p>
                      <a:r>
                        <a:rPr lang="es-ES_tradnl" sz="1600" dirty="0"/>
                        <a:t>07:21</a:t>
                      </a:r>
                    </a:p>
                  </a:txBody>
                  <a:tcPr/>
                </a:tc>
                <a:tc>
                  <a:txBody>
                    <a:bodyPr/>
                    <a:lstStyle/>
                    <a:p>
                      <a:r>
                        <a:rPr lang="es-ES_tradnl" sz="1600" dirty="0"/>
                        <a:t>+6’</a:t>
                      </a:r>
                      <a:endParaRPr lang="es-ES" sz="1600" dirty="0"/>
                    </a:p>
                  </a:txBody>
                  <a:tcPr/>
                </a:tc>
                <a:tc>
                  <a:txBody>
                    <a:bodyPr/>
                    <a:lstStyle/>
                    <a:p>
                      <a:r>
                        <a:rPr lang="es-ES_tradnl" sz="1600" dirty="0"/>
                        <a:t>07:15</a:t>
                      </a:r>
                      <a:endParaRPr lang="es-ES" sz="1600" dirty="0"/>
                    </a:p>
                  </a:txBody>
                  <a:tcPr/>
                </a:tc>
                <a:tc>
                  <a:txBody>
                    <a:bodyPr/>
                    <a:lstStyle/>
                    <a:p>
                      <a:r>
                        <a:rPr lang="es-ES_tradnl" sz="1600" dirty="0"/>
                        <a:t>+7’</a:t>
                      </a:r>
                      <a:endParaRPr lang="es-ES" sz="1600" dirty="0"/>
                    </a:p>
                  </a:txBody>
                  <a:tcPr/>
                </a:tc>
                <a:tc>
                  <a:txBody>
                    <a:bodyPr/>
                    <a:lstStyle/>
                    <a:p>
                      <a:r>
                        <a:rPr lang="es-ES_tradnl" sz="1600" dirty="0"/>
                        <a:t>07:08</a:t>
                      </a:r>
                      <a:endParaRPr lang="es-ES" sz="1600" dirty="0"/>
                    </a:p>
                  </a:txBody>
                  <a:tcPr/>
                </a:tc>
                <a:extLst>
                  <a:ext uri="{0D108BD9-81ED-4DB2-BD59-A6C34878D82A}">
                    <a16:rowId xmlns:a16="http://schemas.microsoft.com/office/drawing/2014/main" val="10002"/>
                  </a:ext>
                </a:extLst>
              </a:tr>
              <a:tr h="370840">
                <a:tc>
                  <a:txBody>
                    <a:bodyPr/>
                    <a:lstStyle/>
                    <a:p>
                      <a:r>
                        <a:rPr lang="es-ES_tradnl" sz="1600" dirty="0"/>
                        <a:t>16/08/2023</a:t>
                      </a:r>
                      <a:endParaRPr lang="es-ES" sz="1600" dirty="0"/>
                    </a:p>
                  </a:txBody>
                  <a:tcPr/>
                </a:tc>
                <a:tc>
                  <a:txBody>
                    <a:bodyPr/>
                    <a:lstStyle/>
                    <a:p>
                      <a:r>
                        <a:rPr lang="es-ES_tradnl" sz="1600" dirty="0"/>
                        <a:t>02:23</a:t>
                      </a:r>
                      <a:endParaRPr lang="es-ES" sz="1600" dirty="0"/>
                    </a:p>
                  </a:txBody>
                  <a:tcPr/>
                </a:tc>
                <a:tc>
                  <a:txBody>
                    <a:bodyPr/>
                    <a:lstStyle/>
                    <a:p>
                      <a:r>
                        <a:rPr lang="es-ES_tradnl" sz="1600" dirty="0"/>
                        <a:t>+4’</a:t>
                      </a:r>
                      <a:endParaRPr lang="es-ES" sz="1600" dirty="0"/>
                    </a:p>
                  </a:txBody>
                  <a:tcPr/>
                </a:tc>
                <a:tc>
                  <a:txBody>
                    <a:bodyPr/>
                    <a:lstStyle/>
                    <a:p>
                      <a:r>
                        <a:rPr lang="es-ES_tradnl" sz="1600" dirty="0"/>
                        <a:t>02:19</a:t>
                      </a:r>
                      <a:endParaRPr lang="es-ES" sz="1600" dirty="0"/>
                    </a:p>
                  </a:txBody>
                  <a:tcPr/>
                </a:tc>
                <a:tc>
                  <a:txBody>
                    <a:bodyPr/>
                    <a:lstStyle/>
                    <a:p>
                      <a:r>
                        <a:rPr lang="es-ES_tradnl" sz="1600" dirty="0"/>
                        <a:t>+6’</a:t>
                      </a:r>
                      <a:endParaRPr lang="es-ES" sz="1600" dirty="0"/>
                    </a:p>
                  </a:txBody>
                  <a:tcPr/>
                </a:tc>
                <a:tc>
                  <a:txBody>
                    <a:bodyPr/>
                    <a:lstStyle/>
                    <a:p>
                      <a:r>
                        <a:rPr lang="es-ES_tradnl" sz="1600" dirty="0"/>
                        <a:t>02:13</a:t>
                      </a:r>
                      <a:endParaRPr lang="es-ES" sz="1600" dirty="0"/>
                    </a:p>
                  </a:txBody>
                  <a:tcPr/>
                </a:tc>
                <a:extLst>
                  <a:ext uri="{0D108BD9-81ED-4DB2-BD59-A6C34878D82A}">
                    <a16:rowId xmlns:a16="http://schemas.microsoft.com/office/drawing/2014/main" val="10003"/>
                  </a:ext>
                </a:extLst>
              </a:tr>
              <a:tr h="370840">
                <a:tc>
                  <a:txBody>
                    <a:bodyPr/>
                    <a:lstStyle/>
                    <a:p>
                      <a:r>
                        <a:rPr lang="es-ES_tradnl" sz="1600" dirty="0"/>
                        <a:t>24/08/2023</a:t>
                      </a:r>
                      <a:endParaRPr lang="es-ES" sz="1600" dirty="0"/>
                    </a:p>
                  </a:txBody>
                  <a:tcPr/>
                </a:tc>
                <a:tc>
                  <a:txBody>
                    <a:bodyPr/>
                    <a:lstStyle/>
                    <a:p>
                      <a:r>
                        <a:rPr lang="es-ES_tradnl" sz="1600" dirty="0"/>
                        <a:t>07:00</a:t>
                      </a:r>
                      <a:endParaRPr lang="es-ES" sz="1600" dirty="0"/>
                    </a:p>
                  </a:txBody>
                  <a:tcPr/>
                </a:tc>
                <a:tc>
                  <a:txBody>
                    <a:bodyPr/>
                    <a:lstStyle/>
                    <a:p>
                      <a:r>
                        <a:rPr lang="es-ES_tradnl" sz="1600" dirty="0"/>
                        <a:t>-1’</a:t>
                      </a:r>
                      <a:endParaRPr lang="es-ES" sz="1600" dirty="0"/>
                    </a:p>
                  </a:txBody>
                  <a:tcPr/>
                </a:tc>
                <a:tc>
                  <a:txBody>
                    <a:bodyPr/>
                    <a:lstStyle/>
                    <a:p>
                      <a:r>
                        <a:rPr lang="es-ES_tradnl" sz="1600" dirty="0"/>
                        <a:t>07:01</a:t>
                      </a:r>
                      <a:endParaRPr lang="es-ES" sz="1600" dirty="0"/>
                    </a:p>
                  </a:txBody>
                  <a:tcPr/>
                </a:tc>
                <a:tc>
                  <a:txBody>
                    <a:bodyPr/>
                    <a:lstStyle/>
                    <a:p>
                      <a:r>
                        <a:rPr lang="es-ES_tradnl" sz="1600" dirty="0"/>
                        <a:t>+9’</a:t>
                      </a:r>
                      <a:endParaRPr lang="es-ES" sz="1600" dirty="0"/>
                    </a:p>
                  </a:txBody>
                  <a:tcPr/>
                </a:tc>
                <a:tc>
                  <a:txBody>
                    <a:bodyPr/>
                    <a:lstStyle/>
                    <a:p>
                      <a:r>
                        <a:rPr lang="es-ES_tradnl" sz="1600" dirty="0"/>
                        <a:t>06:52</a:t>
                      </a:r>
                      <a:endParaRPr lang="es-ES" sz="1600" dirty="0"/>
                    </a:p>
                  </a:txBody>
                  <a:tcPr/>
                </a:tc>
                <a:extLst>
                  <a:ext uri="{0D108BD9-81ED-4DB2-BD59-A6C34878D82A}">
                    <a16:rowId xmlns:a16="http://schemas.microsoft.com/office/drawing/2014/main" val="10004"/>
                  </a:ext>
                </a:extLst>
              </a:tr>
            </a:tbl>
          </a:graphicData>
        </a:graphic>
      </p:graphicFrame>
      <p:graphicFrame>
        <p:nvGraphicFramePr>
          <p:cNvPr id="4" name="Tabla 3">
            <a:extLst>
              <a:ext uri="{FF2B5EF4-FFF2-40B4-BE49-F238E27FC236}">
                <a16:creationId xmlns:a16="http://schemas.microsoft.com/office/drawing/2014/main" id="{D2889D00-0B63-4715-93BC-F72C507BABA0}"/>
              </a:ext>
            </a:extLst>
          </p:cNvPr>
          <p:cNvGraphicFramePr>
            <a:graphicFrameLocks noGrp="1"/>
          </p:cNvGraphicFramePr>
          <p:nvPr>
            <p:extLst>
              <p:ext uri="{D42A27DB-BD31-4B8C-83A1-F6EECF244321}">
                <p14:modId xmlns:p14="http://schemas.microsoft.com/office/powerpoint/2010/main" val="448261631"/>
              </p:ext>
            </p:extLst>
          </p:nvPr>
        </p:nvGraphicFramePr>
        <p:xfrm>
          <a:off x="388233" y="1351808"/>
          <a:ext cx="5405665" cy="1854200"/>
        </p:xfrm>
        <a:graphic>
          <a:graphicData uri="http://schemas.openxmlformats.org/drawingml/2006/table">
            <a:tbl>
              <a:tblPr firstRow="1" bandRow="1">
                <a:tableStyleId>{5C22544A-7EE6-4342-B048-85BDC9FD1C3A}</a:tableStyleId>
              </a:tblPr>
              <a:tblGrid>
                <a:gridCol w="1498744">
                  <a:extLst>
                    <a:ext uri="{9D8B030D-6E8A-4147-A177-3AD203B41FA5}">
                      <a16:colId xmlns:a16="http://schemas.microsoft.com/office/drawing/2014/main" val="20000"/>
                    </a:ext>
                  </a:extLst>
                </a:gridCol>
                <a:gridCol w="814851">
                  <a:extLst>
                    <a:ext uri="{9D8B030D-6E8A-4147-A177-3AD203B41FA5}">
                      <a16:colId xmlns:a16="http://schemas.microsoft.com/office/drawing/2014/main" val="20001"/>
                    </a:ext>
                  </a:extLst>
                </a:gridCol>
                <a:gridCol w="989462">
                  <a:extLst>
                    <a:ext uri="{9D8B030D-6E8A-4147-A177-3AD203B41FA5}">
                      <a16:colId xmlns:a16="http://schemas.microsoft.com/office/drawing/2014/main" val="20002"/>
                    </a:ext>
                  </a:extLst>
                </a:gridCol>
                <a:gridCol w="880331">
                  <a:extLst>
                    <a:ext uri="{9D8B030D-6E8A-4147-A177-3AD203B41FA5}">
                      <a16:colId xmlns:a16="http://schemas.microsoft.com/office/drawing/2014/main" val="20003"/>
                    </a:ext>
                  </a:extLst>
                </a:gridCol>
                <a:gridCol w="1222277">
                  <a:extLst>
                    <a:ext uri="{9D8B030D-6E8A-4147-A177-3AD203B41FA5}">
                      <a16:colId xmlns:a16="http://schemas.microsoft.com/office/drawing/2014/main" val="20004"/>
                    </a:ext>
                  </a:extLst>
                </a:gridCol>
              </a:tblGrid>
              <a:tr h="370840">
                <a:tc>
                  <a:txBody>
                    <a:bodyPr/>
                    <a:lstStyle/>
                    <a:p>
                      <a:r>
                        <a:rPr lang="es-ES_tradnl" sz="1600" dirty="0"/>
                        <a:t>Isla</a:t>
                      </a:r>
                      <a:r>
                        <a:rPr lang="es-ES_tradnl" sz="1600" baseline="0" dirty="0"/>
                        <a:t> Canela</a:t>
                      </a:r>
                      <a:endParaRPr lang="es-ES" sz="1600" dirty="0"/>
                    </a:p>
                  </a:txBody>
                  <a:tcPr/>
                </a:tc>
                <a:tc>
                  <a:txBody>
                    <a:bodyPr/>
                    <a:lstStyle/>
                    <a:p>
                      <a:pPr algn="ctr"/>
                      <a:r>
                        <a:rPr lang="es-ES" sz="1600" dirty="0"/>
                        <a:t>≠</a:t>
                      </a:r>
                    </a:p>
                  </a:txBody>
                  <a:tcPr/>
                </a:tc>
                <a:tc>
                  <a:txBody>
                    <a:bodyPr/>
                    <a:lstStyle/>
                    <a:p>
                      <a:pPr algn="ctr"/>
                      <a:r>
                        <a:rPr lang="es-ES" sz="1600" dirty="0"/>
                        <a:t>Huelva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t>≠</a:t>
                      </a:r>
                    </a:p>
                  </a:txBody>
                  <a:tcPr/>
                </a:tc>
                <a:tc>
                  <a:txBody>
                    <a:bodyPr/>
                    <a:lstStyle/>
                    <a:p>
                      <a:pPr algn="ctr"/>
                      <a:r>
                        <a:rPr lang="es-ES_tradnl" sz="1600" dirty="0"/>
                        <a:t>Chipiona</a:t>
                      </a:r>
                      <a:endParaRPr lang="es-ES" sz="1600" dirty="0"/>
                    </a:p>
                  </a:txBody>
                  <a:tcPr/>
                </a:tc>
                <a:extLst>
                  <a:ext uri="{0D108BD9-81ED-4DB2-BD59-A6C34878D82A}">
                    <a16:rowId xmlns:a16="http://schemas.microsoft.com/office/drawing/2014/main" val="10000"/>
                  </a:ext>
                </a:extLst>
              </a:tr>
              <a:tr h="370840">
                <a:tc>
                  <a:txBody>
                    <a:bodyPr/>
                    <a:lstStyle/>
                    <a:p>
                      <a:r>
                        <a:rPr lang="es-ES_tradnl" sz="1600" dirty="0"/>
                        <a:t>3.05</a:t>
                      </a:r>
                      <a:endParaRPr lang="es-ES" sz="1600" dirty="0"/>
                    </a:p>
                  </a:txBody>
                  <a:tcPr/>
                </a:tc>
                <a:tc>
                  <a:txBody>
                    <a:bodyPr/>
                    <a:lstStyle/>
                    <a:p>
                      <a:r>
                        <a:rPr lang="es-ES_tradnl" sz="1600" dirty="0"/>
                        <a:t>-0.2</a:t>
                      </a:r>
                      <a:endParaRPr lang="es-ES" sz="1600" dirty="0"/>
                    </a:p>
                  </a:txBody>
                  <a:tcPr/>
                </a:tc>
                <a:tc>
                  <a:txBody>
                    <a:bodyPr/>
                    <a:lstStyle/>
                    <a:p>
                      <a:r>
                        <a:rPr lang="es-ES_tradnl" sz="1600" dirty="0"/>
                        <a:t>3.25</a:t>
                      </a:r>
                      <a:endParaRPr lang="es-ES" sz="1600" dirty="0"/>
                    </a:p>
                  </a:txBody>
                  <a:tcPr/>
                </a:tc>
                <a:tc>
                  <a:txBody>
                    <a:bodyPr/>
                    <a:lstStyle/>
                    <a:p>
                      <a:r>
                        <a:rPr lang="es-ES_tradnl" sz="1600" dirty="0"/>
                        <a:t>+0.01</a:t>
                      </a:r>
                      <a:endParaRPr lang="es-ES" sz="1600" dirty="0"/>
                    </a:p>
                  </a:txBody>
                  <a:tcPr/>
                </a:tc>
                <a:tc>
                  <a:txBody>
                    <a:bodyPr/>
                    <a:lstStyle/>
                    <a:p>
                      <a:r>
                        <a:rPr lang="es-ES_tradnl" sz="1600" dirty="0"/>
                        <a:t>3.24</a:t>
                      </a:r>
                      <a:endParaRPr lang="es-ES" sz="1600" dirty="0"/>
                    </a:p>
                  </a:txBody>
                  <a:tcPr/>
                </a:tc>
                <a:extLst>
                  <a:ext uri="{0D108BD9-81ED-4DB2-BD59-A6C34878D82A}">
                    <a16:rowId xmlns:a16="http://schemas.microsoft.com/office/drawing/2014/main" val="10001"/>
                  </a:ext>
                </a:extLst>
              </a:tr>
              <a:tr h="370840">
                <a:tc>
                  <a:txBody>
                    <a:bodyPr/>
                    <a:lstStyle/>
                    <a:p>
                      <a:r>
                        <a:rPr lang="es-ES_tradnl" sz="1600" dirty="0"/>
                        <a:t>2.72</a:t>
                      </a:r>
                    </a:p>
                  </a:txBody>
                  <a:tcPr/>
                </a:tc>
                <a:tc>
                  <a:txBody>
                    <a:bodyPr/>
                    <a:lstStyle/>
                    <a:p>
                      <a:r>
                        <a:rPr lang="es-ES_tradnl" sz="1600" dirty="0"/>
                        <a:t>-0.15</a:t>
                      </a:r>
                      <a:endParaRPr lang="es-ES" sz="1600" dirty="0"/>
                    </a:p>
                  </a:txBody>
                  <a:tcPr/>
                </a:tc>
                <a:tc>
                  <a:txBody>
                    <a:bodyPr/>
                    <a:lstStyle/>
                    <a:p>
                      <a:r>
                        <a:rPr lang="es-ES_tradnl" sz="1600" dirty="0"/>
                        <a:t>2.87</a:t>
                      </a:r>
                      <a:endParaRPr lang="es-ES" sz="1600" dirty="0"/>
                    </a:p>
                  </a:txBody>
                  <a:tcPr/>
                </a:tc>
                <a:tc>
                  <a:txBody>
                    <a:bodyPr/>
                    <a:lstStyle/>
                    <a:p>
                      <a:r>
                        <a:rPr lang="es-ES_tradnl" sz="1600" dirty="0"/>
                        <a:t>+0.02</a:t>
                      </a:r>
                      <a:endParaRPr lang="es-ES" sz="1600" dirty="0"/>
                    </a:p>
                  </a:txBody>
                  <a:tcPr/>
                </a:tc>
                <a:tc>
                  <a:txBody>
                    <a:bodyPr/>
                    <a:lstStyle/>
                    <a:p>
                      <a:r>
                        <a:rPr lang="es-ES_tradnl" sz="1600" dirty="0"/>
                        <a:t>2.85</a:t>
                      </a:r>
                      <a:endParaRPr lang="es-ES" sz="1600" dirty="0"/>
                    </a:p>
                  </a:txBody>
                  <a:tcPr/>
                </a:tc>
                <a:extLst>
                  <a:ext uri="{0D108BD9-81ED-4DB2-BD59-A6C34878D82A}">
                    <a16:rowId xmlns:a16="http://schemas.microsoft.com/office/drawing/2014/main" val="10002"/>
                  </a:ext>
                </a:extLst>
              </a:tr>
              <a:tr h="370840">
                <a:tc>
                  <a:txBody>
                    <a:bodyPr/>
                    <a:lstStyle/>
                    <a:p>
                      <a:r>
                        <a:rPr lang="es-ES_tradnl" sz="1600" dirty="0"/>
                        <a:t>2.85</a:t>
                      </a:r>
                      <a:endParaRPr lang="es-ES" sz="1600" dirty="0"/>
                    </a:p>
                  </a:txBody>
                  <a:tcPr/>
                </a:tc>
                <a:tc>
                  <a:txBody>
                    <a:bodyPr/>
                    <a:lstStyle/>
                    <a:p>
                      <a:r>
                        <a:rPr lang="es-ES_tradnl" sz="1600" dirty="0"/>
                        <a:t>-0.21</a:t>
                      </a:r>
                      <a:endParaRPr lang="es-ES" sz="1600" dirty="0"/>
                    </a:p>
                  </a:txBody>
                  <a:tcPr/>
                </a:tc>
                <a:tc>
                  <a:txBody>
                    <a:bodyPr/>
                    <a:lstStyle/>
                    <a:p>
                      <a:r>
                        <a:rPr lang="es-ES_tradnl" sz="1600" dirty="0"/>
                        <a:t>3.06</a:t>
                      </a:r>
                      <a:endParaRPr lang="es-ES" sz="1600" dirty="0"/>
                    </a:p>
                  </a:txBody>
                  <a:tcPr/>
                </a:tc>
                <a:tc>
                  <a:txBody>
                    <a:bodyPr/>
                    <a:lstStyle/>
                    <a:p>
                      <a:r>
                        <a:rPr lang="es-ES_tradnl" sz="1600" dirty="0"/>
                        <a:t>+0.02</a:t>
                      </a:r>
                      <a:endParaRPr lang="es-ES" sz="1600" dirty="0"/>
                    </a:p>
                  </a:txBody>
                  <a:tcPr/>
                </a:tc>
                <a:tc>
                  <a:txBody>
                    <a:bodyPr/>
                    <a:lstStyle/>
                    <a:p>
                      <a:r>
                        <a:rPr lang="es-ES_tradnl" sz="1600" dirty="0"/>
                        <a:t>3.04</a:t>
                      </a:r>
                      <a:endParaRPr lang="es-ES" sz="1600" dirty="0"/>
                    </a:p>
                  </a:txBody>
                  <a:tcPr/>
                </a:tc>
                <a:extLst>
                  <a:ext uri="{0D108BD9-81ED-4DB2-BD59-A6C34878D82A}">
                    <a16:rowId xmlns:a16="http://schemas.microsoft.com/office/drawing/2014/main" val="10003"/>
                  </a:ext>
                </a:extLst>
              </a:tr>
              <a:tr h="370840">
                <a:tc>
                  <a:txBody>
                    <a:bodyPr/>
                    <a:lstStyle/>
                    <a:p>
                      <a:r>
                        <a:rPr lang="es-ES_tradnl" sz="1600" dirty="0"/>
                        <a:t>2.56</a:t>
                      </a:r>
                      <a:endParaRPr lang="es-ES" sz="1600" dirty="0"/>
                    </a:p>
                  </a:txBody>
                  <a:tcPr/>
                </a:tc>
                <a:tc>
                  <a:txBody>
                    <a:bodyPr/>
                    <a:lstStyle/>
                    <a:p>
                      <a:r>
                        <a:rPr lang="es-ES_tradnl" sz="1600" dirty="0"/>
                        <a:t>-0.15</a:t>
                      </a:r>
                      <a:endParaRPr lang="es-ES" sz="1600" dirty="0"/>
                    </a:p>
                  </a:txBody>
                  <a:tcPr/>
                </a:tc>
                <a:tc>
                  <a:txBody>
                    <a:bodyPr/>
                    <a:lstStyle/>
                    <a:p>
                      <a:r>
                        <a:rPr lang="es-ES_tradnl" sz="1600" dirty="0"/>
                        <a:t>2.71</a:t>
                      </a:r>
                      <a:endParaRPr lang="es-ES" sz="1600" dirty="0"/>
                    </a:p>
                  </a:txBody>
                  <a:tcPr/>
                </a:tc>
                <a:tc>
                  <a:txBody>
                    <a:bodyPr/>
                    <a:lstStyle/>
                    <a:p>
                      <a:r>
                        <a:rPr lang="es-ES_tradnl" sz="1600" dirty="0"/>
                        <a:t>+0.03</a:t>
                      </a:r>
                      <a:endParaRPr lang="es-ES" sz="1600" dirty="0"/>
                    </a:p>
                  </a:txBody>
                  <a:tcPr/>
                </a:tc>
                <a:tc>
                  <a:txBody>
                    <a:bodyPr/>
                    <a:lstStyle/>
                    <a:p>
                      <a:r>
                        <a:rPr lang="es-ES_tradnl" sz="1600" dirty="0"/>
                        <a:t>2.68</a:t>
                      </a:r>
                      <a:endParaRPr lang="es-E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4319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C84C9D-2752-A2A9-341B-7C14B523250A}"/>
              </a:ext>
            </a:extLst>
          </p:cNvPr>
          <p:cNvPicPr>
            <a:picLocks noChangeAspect="1"/>
          </p:cNvPicPr>
          <p:nvPr/>
        </p:nvPicPr>
        <p:blipFill>
          <a:blip r:embed="rId2"/>
          <a:stretch>
            <a:fillRect/>
          </a:stretch>
        </p:blipFill>
        <p:spPr>
          <a:xfrm>
            <a:off x="411480" y="816512"/>
            <a:ext cx="11369040" cy="5773526"/>
          </a:xfrm>
          <a:prstGeom prst="rect">
            <a:avLst/>
          </a:prstGeom>
        </p:spPr>
      </p:pic>
    </p:spTree>
    <p:extLst>
      <p:ext uri="{BB962C8B-B14F-4D97-AF65-F5344CB8AC3E}">
        <p14:creationId xmlns:p14="http://schemas.microsoft.com/office/powerpoint/2010/main" val="261825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B04B71D-43E6-0823-7F6A-0DD518B5F5B3}"/>
              </a:ext>
            </a:extLst>
          </p:cNvPr>
          <p:cNvPicPr>
            <a:picLocks noChangeAspect="1"/>
          </p:cNvPicPr>
          <p:nvPr/>
        </p:nvPicPr>
        <p:blipFill>
          <a:blip r:embed="rId2"/>
          <a:stretch>
            <a:fillRect/>
          </a:stretch>
        </p:blipFill>
        <p:spPr>
          <a:xfrm>
            <a:off x="148046" y="1225258"/>
            <a:ext cx="8251371" cy="4407483"/>
          </a:xfrm>
          <a:prstGeom prst="rect">
            <a:avLst/>
          </a:prstGeom>
        </p:spPr>
      </p:pic>
      <p:pic>
        <p:nvPicPr>
          <p:cNvPr id="3" name="Imagen 2">
            <a:extLst>
              <a:ext uri="{FF2B5EF4-FFF2-40B4-BE49-F238E27FC236}">
                <a16:creationId xmlns:a16="http://schemas.microsoft.com/office/drawing/2014/main" id="{F0C834B3-4570-5905-B1DF-7380DACEDB11}"/>
              </a:ext>
            </a:extLst>
          </p:cNvPr>
          <p:cNvPicPr>
            <a:picLocks noChangeAspect="1"/>
          </p:cNvPicPr>
          <p:nvPr/>
        </p:nvPicPr>
        <p:blipFill>
          <a:blip r:embed="rId3"/>
          <a:srcRect l="21423" t="22408" r="22659" b="1340"/>
          <a:stretch>
            <a:fillRect/>
          </a:stretch>
        </p:blipFill>
        <p:spPr>
          <a:xfrm>
            <a:off x="8516983" y="1084217"/>
            <a:ext cx="3526971" cy="4896822"/>
          </a:xfrm>
          <a:prstGeom prst="rect">
            <a:avLst/>
          </a:prstGeom>
        </p:spPr>
      </p:pic>
    </p:spTree>
    <p:extLst>
      <p:ext uri="{BB962C8B-B14F-4D97-AF65-F5344CB8AC3E}">
        <p14:creationId xmlns:p14="http://schemas.microsoft.com/office/powerpoint/2010/main" val="1059754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rma libre: forma 36">
            <a:extLst>
              <a:ext uri="{FF2B5EF4-FFF2-40B4-BE49-F238E27FC236}">
                <a16:creationId xmlns:a16="http://schemas.microsoft.com/office/drawing/2014/main" id="{BA636D1D-9FDC-C08D-83F1-71FE4F82A2EC}"/>
              </a:ext>
            </a:extLst>
          </p:cNvPr>
          <p:cNvSpPr/>
          <p:nvPr/>
        </p:nvSpPr>
        <p:spPr>
          <a:xfrm>
            <a:off x="-78028800" y="-62560200"/>
            <a:ext cx="168097200" cy="100050600"/>
          </a:xfrm>
          <a:custGeom>
            <a:avLst/>
            <a:gdLst>
              <a:gd name="connsiteX0" fmla="*/ 5321230 w 12191999"/>
              <a:gd name="connsiteY0" fmla="*/ 5228359 h 6857999"/>
              <a:gd name="connsiteX1" fmla="*/ 5321230 w 12191999"/>
              <a:gd name="connsiteY1" fmla="*/ 5994145 h 6857999"/>
              <a:gd name="connsiteX2" fmla="*/ 5472649 w 12191999"/>
              <a:gd name="connsiteY2" fmla="*/ 5994145 h 6857999"/>
              <a:gd name="connsiteX3" fmla="*/ 5472649 w 12191999"/>
              <a:gd name="connsiteY3" fmla="*/ 5228359 h 6857999"/>
              <a:gd name="connsiteX4" fmla="*/ 6370703 w 12191999"/>
              <a:gd name="connsiteY4" fmla="*/ 5227123 h 6857999"/>
              <a:gd name="connsiteX5" fmla="*/ 6370703 w 12191999"/>
              <a:gd name="connsiteY5" fmla="*/ 5992907 h 6857999"/>
              <a:gd name="connsiteX6" fmla="*/ 6522187 w 12191999"/>
              <a:gd name="connsiteY6" fmla="*/ 5992907 h 6857999"/>
              <a:gd name="connsiteX7" fmla="*/ 6522187 w 12191999"/>
              <a:gd name="connsiteY7" fmla="*/ 5479867 h 6857999"/>
              <a:gd name="connsiteX8" fmla="*/ 6680878 w 12191999"/>
              <a:gd name="connsiteY8" fmla="*/ 5883380 h 6857999"/>
              <a:gd name="connsiteX9" fmla="*/ 6797125 w 12191999"/>
              <a:gd name="connsiteY9" fmla="*/ 5883380 h 6857999"/>
              <a:gd name="connsiteX10" fmla="*/ 6957386 w 12191999"/>
              <a:gd name="connsiteY10" fmla="*/ 5470453 h 6857999"/>
              <a:gd name="connsiteX11" fmla="*/ 6957386 w 12191999"/>
              <a:gd name="connsiteY11" fmla="*/ 5992907 h 6857999"/>
              <a:gd name="connsiteX12" fmla="*/ 7108882 w 12191999"/>
              <a:gd name="connsiteY12" fmla="*/ 5992907 h 6857999"/>
              <a:gd name="connsiteX13" fmla="*/ 7108882 w 12191999"/>
              <a:gd name="connsiteY13" fmla="*/ 5227123 h 6857999"/>
              <a:gd name="connsiteX14" fmla="*/ 7039976 w 12191999"/>
              <a:gd name="connsiteY14" fmla="*/ 5227123 h 6857999"/>
              <a:gd name="connsiteX15" fmla="*/ 6957386 w 12191999"/>
              <a:gd name="connsiteY15" fmla="*/ 5227123 h 6857999"/>
              <a:gd name="connsiteX16" fmla="*/ 6917970 w 12191999"/>
              <a:gd name="connsiteY16" fmla="*/ 5227123 h 6857999"/>
              <a:gd name="connsiteX17" fmla="*/ 6740728 w 12191999"/>
              <a:gd name="connsiteY17" fmla="*/ 5704564 h 6857999"/>
              <a:gd name="connsiteX18" fmla="*/ 6555419 w 12191999"/>
              <a:gd name="connsiteY18" fmla="*/ 5227123 h 6857999"/>
              <a:gd name="connsiteX19" fmla="*/ 6522187 w 12191999"/>
              <a:gd name="connsiteY19" fmla="*/ 5227123 h 6857999"/>
              <a:gd name="connsiteX20" fmla="*/ 5664226 w 12191999"/>
              <a:gd name="connsiteY20" fmla="*/ 5227123 h 6857999"/>
              <a:gd name="connsiteX21" fmla="*/ 5664226 w 12191999"/>
              <a:gd name="connsiteY21" fmla="*/ 5992907 h 6857999"/>
              <a:gd name="connsiteX22" fmla="*/ 5815708 w 12191999"/>
              <a:gd name="connsiteY22" fmla="*/ 5992907 h 6857999"/>
              <a:gd name="connsiteX23" fmla="*/ 5815708 w 12191999"/>
              <a:gd name="connsiteY23" fmla="*/ 5674770 h 6857999"/>
              <a:gd name="connsiteX24" fmla="*/ 6066362 w 12191999"/>
              <a:gd name="connsiteY24" fmla="*/ 5674770 h 6857999"/>
              <a:gd name="connsiteX25" fmla="*/ 6066362 w 12191999"/>
              <a:gd name="connsiteY25" fmla="*/ 5992907 h 6857999"/>
              <a:gd name="connsiteX26" fmla="*/ 6217854 w 12191999"/>
              <a:gd name="connsiteY26" fmla="*/ 5992907 h 6857999"/>
              <a:gd name="connsiteX27" fmla="*/ 6217854 w 12191999"/>
              <a:gd name="connsiteY27" fmla="*/ 5227123 h 6857999"/>
              <a:gd name="connsiteX28" fmla="*/ 6066362 w 12191999"/>
              <a:gd name="connsiteY28" fmla="*/ 5227123 h 6857999"/>
              <a:gd name="connsiteX29" fmla="*/ 6066362 w 12191999"/>
              <a:gd name="connsiteY29" fmla="*/ 5517106 h 6857999"/>
              <a:gd name="connsiteX30" fmla="*/ 5815708 w 12191999"/>
              <a:gd name="connsiteY30" fmla="*/ 5517106 h 6857999"/>
              <a:gd name="connsiteX31" fmla="*/ 5815708 w 12191999"/>
              <a:gd name="connsiteY31" fmla="*/ 5227123 h 6857999"/>
              <a:gd name="connsiteX32" fmla="*/ 7291259 w 12191999"/>
              <a:gd name="connsiteY32" fmla="*/ 3390121 h 6857999"/>
              <a:gd name="connsiteX33" fmla="*/ 7108628 w 12191999"/>
              <a:gd name="connsiteY33" fmla="*/ 3987383 h 6857999"/>
              <a:gd name="connsiteX34" fmla="*/ 7224445 w 12191999"/>
              <a:gd name="connsiteY34" fmla="*/ 3987383 h 6857999"/>
              <a:gd name="connsiteX35" fmla="*/ 6727778 w 12191999"/>
              <a:gd name="connsiteY35" fmla="*/ 4328026 h 6857999"/>
              <a:gd name="connsiteX36" fmla="*/ 6277886 w 12191999"/>
              <a:gd name="connsiteY36" fmla="*/ 3919256 h 6857999"/>
              <a:gd name="connsiteX37" fmla="*/ 6096002 w 12191999"/>
              <a:gd name="connsiteY37" fmla="*/ 3919256 h 6857999"/>
              <a:gd name="connsiteX38" fmla="*/ 6096002 w 12191999"/>
              <a:gd name="connsiteY38" fmla="*/ 3919449 h 6857999"/>
              <a:gd name="connsiteX39" fmla="*/ 5914119 w 12191999"/>
              <a:gd name="connsiteY39" fmla="*/ 3919449 h 6857999"/>
              <a:gd name="connsiteX40" fmla="*/ 5464223 w 12191999"/>
              <a:gd name="connsiteY40" fmla="*/ 4328218 h 6857999"/>
              <a:gd name="connsiteX41" fmla="*/ 4967558 w 12191999"/>
              <a:gd name="connsiteY41" fmla="*/ 3987580 h 6857999"/>
              <a:gd name="connsiteX42" fmla="*/ 5083372 w 12191999"/>
              <a:gd name="connsiteY42" fmla="*/ 3987580 h 6857999"/>
              <a:gd name="connsiteX43" fmla="*/ 4900740 w 12191999"/>
              <a:gd name="connsiteY43" fmla="*/ 3390315 h 6857999"/>
              <a:gd name="connsiteX44" fmla="*/ 4614921 w 12191999"/>
              <a:gd name="connsiteY44" fmla="*/ 3969412 h 6857999"/>
              <a:gd name="connsiteX45" fmla="*/ 4780472 w 12191999"/>
              <a:gd name="connsiteY45" fmla="*/ 4042079 h 6857999"/>
              <a:gd name="connsiteX46" fmla="*/ 5372902 w 12191999"/>
              <a:gd name="connsiteY46" fmla="*/ 4662046 h 6857999"/>
              <a:gd name="connsiteX47" fmla="*/ 6096002 w 12191999"/>
              <a:gd name="connsiteY47" fmla="*/ 5082172 h 6857999"/>
              <a:gd name="connsiteX48" fmla="*/ 6096002 w 12191999"/>
              <a:gd name="connsiteY48" fmla="*/ 5081979 h 6857999"/>
              <a:gd name="connsiteX49" fmla="*/ 6819089 w 12191999"/>
              <a:gd name="connsiteY49" fmla="*/ 4661853 h 6857999"/>
              <a:gd name="connsiteX50" fmla="*/ 7411529 w 12191999"/>
              <a:gd name="connsiteY50" fmla="*/ 4041886 h 6857999"/>
              <a:gd name="connsiteX51" fmla="*/ 7577078 w 12191999"/>
              <a:gd name="connsiteY51" fmla="*/ 3969211 h 6857999"/>
              <a:gd name="connsiteX52" fmla="*/ 7291259 w 12191999"/>
              <a:gd name="connsiteY52" fmla="*/ 3390121 h 6857999"/>
              <a:gd name="connsiteX53" fmla="*/ 6096847 w 12191999"/>
              <a:gd name="connsiteY53" fmla="*/ 3203691 h 6857999"/>
              <a:gd name="connsiteX54" fmla="*/ 6234411 w 12191999"/>
              <a:gd name="connsiteY54" fmla="*/ 3338917 h 6857999"/>
              <a:gd name="connsiteX55" fmla="*/ 6096847 w 12191999"/>
              <a:gd name="connsiteY55" fmla="*/ 3474139 h 6857999"/>
              <a:gd name="connsiteX56" fmla="*/ 5959279 w 12191999"/>
              <a:gd name="connsiteY56" fmla="*/ 3338917 h 6857999"/>
              <a:gd name="connsiteX57" fmla="*/ 6096847 w 12191999"/>
              <a:gd name="connsiteY57" fmla="*/ 3203691 h 6857999"/>
              <a:gd name="connsiteX58" fmla="*/ 6089893 w 12191999"/>
              <a:gd name="connsiteY58" fmla="*/ 2723351 h 6857999"/>
              <a:gd name="connsiteX59" fmla="*/ 6020527 w 12191999"/>
              <a:gd name="connsiteY59" fmla="*/ 2822585 h 6857999"/>
              <a:gd name="connsiteX60" fmla="*/ 5573312 w 12191999"/>
              <a:gd name="connsiteY60" fmla="*/ 3604646 h 6857999"/>
              <a:gd name="connsiteX61" fmla="*/ 5561652 w 12191999"/>
              <a:gd name="connsiteY61" fmla="*/ 3711829 h 6857999"/>
              <a:gd name="connsiteX62" fmla="*/ 6625240 w 12191999"/>
              <a:gd name="connsiteY62" fmla="*/ 3713819 h 6857999"/>
              <a:gd name="connsiteX63" fmla="*/ 6634960 w 12191999"/>
              <a:gd name="connsiteY63" fmla="*/ 3640376 h 6857999"/>
              <a:gd name="connsiteX64" fmla="*/ 6174142 w 12191999"/>
              <a:gd name="connsiteY64" fmla="*/ 2840454 h 6857999"/>
              <a:gd name="connsiteX65" fmla="*/ 6089893 w 12191999"/>
              <a:gd name="connsiteY65" fmla="*/ 2723351 h 6857999"/>
              <a:gd name="connsiteX66" fmla="*/ 6104266 w 12191999"/>
              <a:gd name="connsiteY66" fmla="*/ 1077004 h 6857999"/>
              <a:gd name="connsiteX67" fmla="*/ 6267066 w 12191999"/>
              <a:gd name="connsiteY67" fmla="*/ 1243343 h 6857999"/>
              <a:gd name="connsiteX68" fmla="*/ 6104266 w 12191999"/>
              <a:gd name="connsiteY68" fmla="*/ 1409682 h 6857999"/>
              <a:gd name="connsiteX69" fmla="*/ 5941456 w 12191999"/>
              <a:gd name="connsiteY69" fmla="*/ 1243343 h 6857999"/>
              <a:gd name="connsiteX70" fmla="*/ 6104266 w 12191999"/>
              <a:gd name="connsiteY70" fmla="*/ 1077004 h 6857999"/>
              <a:gd name="connsiteX71" fmla="*/ 6103243 w 12191999"/>
              <a:gd name="connsiteY71" fmla="*/ 863140 h 6857999"/>
              <a:gd name="connsiteX72" fmla="*/ 5727468 w 12191999"/>
              <a:gd name="connsiteY72" fmla="*/ 1239111 h 6857999"/>
              <a:gd name="connsiteX73" fmla="*/ 5978246 w 12191999"/>
              <a:gd name="connsiteY73" fmla="*/ 1592144 h 6857999"/>
              <a:gd name="connsiteX74" fmla="*/ 5984299 w 12191999"/>
              <a:gd name="connsiteY74" fmla="*/ 1595514 h 6857999"/>
              <a:gd name="connsiteX75" fmla="*/ 5984299 w 12191999"/>
              <a:gd name="connsiteY75" fmla="*/ 1752949 h 6857999"/>
              <a:gd name="connsiteX76" fmla="*/ 5051094 w 12191999"/>
              <a:gd name="connsiteY76" fmla="*/ 1818292 h 6857999"/>
              <a:gd name="connsiteX77" fmla="*/ 4963880 w 12191999"/>
              <a:gd name="connsiteY77" fmla="*/ 1865821 h 6857999"/>
              <a:gd name="connsiteX78" fmla="*/ 4963880 w 12191999"/>
              <a:gd name="connsiteY78" fmla="*/ 2017303 h 6857999"/>
              <a:gd name="connsiteX79" fmla="*/ 5955227 w 12191999"/>
              <a:gd name="connsiteY79" fmla="*/ 2091563 h 6857999"/>
              <a:gd name="connsiteX80" fmla="*/ 5955227 w 12191999"/>
              <a:gd name="connsiteY80" fmla="*/ 2546020 h 6857999"/>
              <a:gd name="connsiteX81" fmla="*/ 6098654 w 12191999"/>
              <a:gd name="connsiteY81" fmla="*/ 2450973 h 6857999"/>
              <a:gd name="connsiteX82" fmla="*/ 6260474 w 12191999"/>
              <a:gd name="connsiteY82" fmla="*/ 2546020 h 6857999"/>
              <a:gd name="connsiteX83" fmla="*/ 6260474 w 12191999"/>
              <a:gd name="connsiteY83" fmla="*/ 2091563 h 6857999"/>
              <a:gd name="connsiteX84" fmla="*/ 7231473 w 12191999"/>
              <a:gd name="connsiteY84" fmla="*/ 2005417 h 6857999"/>
              <a:gd name="connsiteX85" fmla="*/ 7231473 w 12191999"/>
              <a:gd name="connsiteY85" fmla="*/ 1800473 h 6857999"/>
              <a:gd name="connsiteX86" fmla="*/ 6228501 w 12191999"/>
              <a:gd name="connsiteY86" fmla="*/ 1755915 h 6857999"/>
              <a:gd name="connsiteX87" fmla="*/ 6228501 w 12191999"/>
              <a:gd name="connsiteY87" fmla="*/ 1592052 h 6857999"/>
              <a:gd name="connsiteX88" fmla="*/ 6479020 w 12191999"/>
              <a:gd name="connsiteY88" fmla="*/ 1239111 h 6857999"/>
              <a:gd name="connsiteX89" fmla="*/ 6103243 w 12191999"/>
              <a:gd name="connsiteY89" fmla="*/ 863140 h 6857999"/>
              <a:gd name="connsiteX90" fmla="*/ 0 w 12191999"/>
              <a:gd name="connsiteY90" fmla="*/ 0 h 6857999"/>
              <a:gd name="connsiteX91" fmla="*/ 12191999 w 12191999"/>
              <a:gd name="connsiteY91" fmla="*/ 0 h 6857999"/>
              <a:gd name="connsiteX92" fmla="*/ 12191999 w 12191999"/>
              <a:gd name="connsiteY92" fmla="*/ 6857999 h 6857999"/>
              <a:gd name="connsiteX93" fmla="*/ 0 w 12191999"/>
              <a:gd name="connsiteY9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191999" h="6857999">
                <a:moveTo>
                  <a:pt x="5321230" y="5228359"/>
                </a:moveTo>
                <a:lnTo>
                  <a:pt x="5321230" y="5994145"/>
                </a:lnTo>
                <a:lnTo>
                  <a:pt x="5472649" y="5994145"/>
                </a:lnTo>
                <a:lnTo>
                  <a:pt x="5472649" y="5228359"/>
                </a:lnTo>
                <a:close/>
                <a:moveTo>
                  <a:pt x="6370703" y="5227123"/>
                </a:moveTo>
                <a:lnTo>
                  <a:pt x="6370703" y="5992907"/>
                </a:lnTo>
                <a:lnTo>
                  <a:pt x="6522187" y="5992907"/>
                </a:lnTo>
                <a:lnTo>
                  <a:pt x="6522187" y="5479867"/>
                </a:lnTo>
                <a:lnTo>
                  <a:pt x="6680878" y="5883380"/>
                </a:lnTo>
                <a:cubicBezTo>
                  <a:pt x="6680878" y="5883380"/>
                  <a:pt x="6798275" y="5886915"/>
                  <a:pt x="6797125" y="5883380"/>
                </a:cubicBezTo>
                <a:cubicBezTo>
                  <a:pt x="6795968" y="5879851"/>
                  <a:pt x="6957386" y="5470453"/>
                  <a:pt x="6957386" y="5470453"/>
                </a:cubicBezTo>
                <a:lnTo>
                  <a:pt x="6957386" y="5992907"/>
                </a:lnTo>
                <a:lnTo>
                  <a:pt x="7108882" y="5992907"/>
                </a:lnTo>
                <a:lnTo>
                  <a:pt x="7108882" y="5227123"/>
                </a:lnTo>
                <a:lnTo>
                  <a:pt x="7039976" y="5227123"/>
                </a:lnTo>
                <a:lnTo>
                  <a:pt x="6957386" y="5227123"/>
                </a:lnTo>
                <a:lnTo>
                  <a:pt x="6917970" y="5227123"/>
                </a:lnTo>
                <a:lnTo>
                  <a:pt x="6740728" y="5704564"/>
                </a:lnTo>
                <a:lnTo>
                  <a:pt x="6555419" y="5227123"/>
                </a:lnTo>
                <a:lnTo>
                  <a:pt x="6522187" y="5227123"/>
                </a:lnTo>
                <a:close/>
                <a:moveTo>
                  <a:pt x="5664226" y="5227123"/>
                </a:moveTo>
                <a:lnTo>
                  <a:pt x="5664226" y="5992907"/>
                </a:lnTo>
                <a:lnTo>
                  <a:pt x="5815708" y="5992907"/>
                </a:lnTo>
                <a:lnTo>
                  <a:pt x="5815708" y="5674770"/>
                </a:lnTo>
                <a:lnTo>
                  <a:pt x="6066362" y="5674770"/>
                </a:lnTo>
                <a:lnTo>
                  <a:pt x="6066362" y="5992907"/>
                </a:lnTo>
                <a:lnTo>
                  <a:pt x="6217854" y="5992907"/>
                </a:lnTo>
                <a:lnTo>
                  <a:pt x="6217854" y="5227123"/>
                </a:lnTo>
                <a:lnTo>
                  <a:pt x="6066362" y="5227123"/>
                </a:lnTo>
                <a:lnTo>
                  <a:pt x="6066362" y="5517106"/>
                </a:lnTo>
                <a:lnTo>
                  <a:pt x="5815708" y="5517106"/>
                </a:lnTo>
                <a:lnTo>
                  <a:pt x="5815708" y="5227123"/>
                </a:lnTo>
                <a:close/>
                <a:moveTo>
                  <a:pt x="7291259" y="3390121"/>
                </a:moveTo>
                <a:cubicBezTo>
                  <a:pt x="7297941" y="3673991"/>
                  <a:pt x="7108628" y="3987383"/>
                  <a:pt x="7108628" y="3987383"/>
                </a:cubicBezTo>
                <a:lnTo>
                  <a:pt x="7224445" y="3987383"/>
                </a:lnTo>
                <a:cubicBezTo>
                  <a:pt x="7224445" y="3987383"/>
                  <a:pt x="7128672" y="4348459"/>
                  <a:pt x="6727778" y="4328026"/>
                </a:cubicBezTo>
                <a:cubicBezTo>
                  <a:pt x="6326889" y="4307584"/>
                  <a:pt x="6277886" y="3919256"/>
                  <a:pt x="6277886" y="3919256"/>
                </a:cubicBezTo>
                <a:lnTo>
                  <a:pt x="6096002" y="3919256"/>
                </a:lnTo>
                <a:lnTo>
                  <a:pt x="6096002" y="3919449"/>
                </a:lnTo>
                <a:lnTo>
                  <a:pt x="5914119" y="3919449"/>
                </a:lnTo>
                <a:cubicBezTo>
                  <a:pt x="5914119" y="3919449"/>
                  <a:pt x="5865111" y="4307781"/>
                  <a:pt x="5464223" y="4328218"/>
                </a:cubicBezTo>
                <a:cubicBezTo>
                  <a:pt x="5063327" y="4348661"/>
                  <a:pt x="4967558" y="3987580"/>
                  <a:pt x="4967558" y="3987580"/>
                </a:cubicBezTo>
                <a:lnTo>
                  <a:pt x="5083372" y="3987580"/>
                </a:lnTo>
                <a:cubicBezTo>
                  <a:pt x="5083372" y="3987580"/>
                  <a:pt x="4894058" y="3674183"/>
                  <a:pt x="4900740" y="3390315"/>
                </a:cubicBezTo>
                <a:cubicBezTo>
                  <a:pt x="4900740" y="3390315"/>
                  <a:pt x="4638682" y="3590164"/>
                  <a:pt x="4614921" y="3969412"/>
                </a:cubicBezTo>
                <a:cubicBezTo>
                  <a:pt x="4614921" y="3969412"/>
                  <a:pt x="4758204" y="3944426"/>
                  <a:pt x="4780472" y="4042079"/>
                </a:cubicBezTo>
                <a:cubicBezTo>
                  <a:pt x="4802746" y="4139732"/>
                  <a:pt x="4858427" y="4464477"/>
                  <a:pt x="5372902" y="4662046"/>
                </a:cubicBezTo>
                <a:cubicBezTo>
                  <a:pt x="5887384" y="4859626"/>
                  <a:pt x="6028442" y="4984525"/>
                  <a:pt x="6096002" y="5082172"/>
                </a:cubicBezTo>
                <a:lnTo>
                  <a:pt x="6096002" y="5081979"/>
                </a:lnTo>
                <a:cubicBezTo>
                  <a:pt x="6163554" y="4984325"/>
                  <a:pt x="6304612" y="4859432"/>
                  <a:pt x="6819089" y="4661853"/>
                </a:cubicBezTo>
                <a:cubicBezTo>
                  <a:pt x="7333572" y="4464279"/>
                  <a:pt x="7389251" y="4139534"/>
                  <a:pt x="7411529" y="4041886"/>
                </a:cubicBezTo>
                <a:cubicBezTo>
                  <a:pt x="7433802" y="3944233"/>
                  <a:pt x="7577078" y="3969211"/>
                  <a:pt x="7577078" y="3969211"/>
                </a:cubicBezTo>
                <a:cubicBezTo>
                  <a:pt x="7553325" y="3589962"/>
                  <a:pt x="7291259" y="3390121"/>
                  <a:pt x="7291259" y="3390121"/>
                </a:cubicBezTo>
                <a:close/>
                <a:moveTo>
                  <a:pt x="6096847" y="3203691"/>
                </a:moveTo>
                <a:cubicBezTo>
                  <a:pt x="6172822" y="3203691"/>
                  <a:pt x="6234411" y="3264233"/>
                  <a:pt x="6234411" y="3338917"/>
                </a:cubicBezTo>
                <a:cubicBezTo>
                  <a:pt x="6234411" y="3413595"/>
                  <a:pt x="6172822" y="3474139"/>
                  <a:pt x="6096847" y="3474139"/>
                </a:cubicBezTo>
                <a:cubicBezTo>
                  <a:pt x="6020873" y="3474139"/>
                  <a:pt x="5959279" y="3413595"/>
                  <a:pt x="5959279" y="3338917"/>
                </a:cubicBezTo>
                <a:cubicBezTo>
                  <a:pt x="5959279" y="3264233"/>
                  <a:pt x="6020873" y="3203691"/>
                  <a:pt x="6096847" y="3203691"/>
                </a:cubicBezTo>
                <a:close/>
                <a:moveTo>
                  <a:pt x="6089893" y="2723351"/>
                </a:moveTo>
                <a:cubicBezTo>
                  <a:pt x="6069819" y="2723351"/>
                  <a:pt x="6020527" y="2822585"/>
                  <a:pt x="6020527" y="2822585"/>
                </a:cubicBezTo>
                <a:cubicBezTo>
                  <a:pt x="6020527" y="2822585"/>
                  <a:pt x="5616091" y="3525248"/>
                  <a:pt x="5573312" y="3604646"/>
                </a:cubicBezTo>
                <a:cubicBezTo>
                  <a:pt x="5530534" y="3684039"/>
                  <a:pt x="5561652" y="3711829"/>
                  <a:pt x="5561652" y="3711829"/>
                </a:cubicBezTo>
                <a:lnTo>
                  <a:pt x="6625240" y="3713819"/>
                </a:lnTo>
                <a:cubicBezTo>
                  <a:pt x="6660247" y="3695949"/>
                  <a:pt x="6634960" y="3640376"/>
                  <a:pt x="6634960" y="3640376"/>
                </a:cubicBezTo>
                <a:cubicBezTo>
                  <a:pt x="6634960" y="3640376"/>
                  <a:pt x="6193580" y="2874200"/>
                  <a:pt x="6174142" y="2840454"/>
                </a:cubicBezTo>
                <a:cubicBezTo>
                  <a:pt x="6154694" y="2806715"/>
                  <a:pt x="6109968" y="2723351"/>
                  <a:pt x="6089893" y="2723351"/>
                </a:cubicBezTo>
                <a:close/>
                <a:moveTo>
                  <a:pt x="6104266" y="1077004"/>
                </a:moveTo>
                <a:cubicBezTo>
                  <a:pt x="6194176" y="1077004"/>
                  <a:pt x="6267066" y="1151473"/>
                  <a:pt x="6267066" y="1243343"/>
                </a:cubicBezTo>
                <a:cubicBezTo>
                  <a:pt x="6267066" y="1335209"/>
                  <a:pt x="6194176" y="1409682"/>
                  <a:pt x="6104266" y="1409682"/>
                </a:cubicBezTo>
                <a:cubicBezTo>
                  <a:pt x="6014356" y="1409682"/>
                  <a:pt x="5941456" y="1335209"/>
                  <a:pt x="5941456" y="1243343"/>
                </a:cubicBezTo>
                <a:cubicBezTo>
                  <a:pt x="5941456" y="1151473"/>
                  <a:pt x="6014356" y="1077004"/>
                  <a:pt x="6104266" y="1077004"/>
                </a:cubicBezTo>
                <a:close/>
                <a:moveTo>
                  <a:pt x="6103243" y="863140"/>
                </a:moveTo>
                <a:cubicBezTo>
                  <a:pt x="5895705" y="863140"/>
                  <a:pt x="5727468" y="1031461"/>
                  <a:pt x="5727468" y="1239111"/>
                </a:cubicBezTo>
                <a:cubicBezTo>
                  <a:pt x="5727468" y="1402662"/>
                  <a:pt x="5832486" y="1540415"/>
                  <a:pt x="5978246" y="1592144"/>
                </a:cubicBezTo>
                <a:cubicBezTo>
                  <a:pt x="5981767" y="1594134"/>
                  <a:pt x="5984299" y="1595514"/>
                  <a:pt x="5984299" y="1595514"/>
                </a:cubicBezTo>
                <a:lnTo>
                  <a:pt x="5984299" y="1752949"/>
                </a:lnTo>
                <a:cubicBezTo>
                  <a:pt x="5937789" y="1749973"/>
                  <a:pt x="5109237" y="1812349"/>
                  <a:pt x="5051094" y="1818292"/>
                </a:cubicBezTo>
                <a:cubicBezTo>
                  <a:pt x="4992949" y="1824235"/>
                  <a:pt x="4963880" y="1865821"/>
                  <a:pt x="4963880" y="1865821"/>
                </a:cubicBezTo>
                <a:lnTo>
                  <a:pt x="4963880" y="2017303"/>
                </a:lnTo>
                <a:cubicBezTo>
                  <a:pt x="5077256" y="2070770"/>
                  <a:pt x="5955227" y="2091563"/>
                  <a:pt x="5955227" y="2091563"/>
                </a:cubicBezTo>
                <a:lnTo>
                  <a:pt x="5955227" y="2546020"/>
                </a:lnTo>
                <a:cubicBezTo>
                  <a:pt x="5955227" y="2546020"/>
                  <a:pt x="5987204" y="2450973"/>
                  <a:pt x="6098654" y="2450973"/>
                </a:cubicBezTo>
                <a:cubicBezTo>
                  <a:pt x="6210108" y="2450973"/>
                  <a:pt x="6260474" y="2546020"/>
                  <a:pt x="6260474" y="2546020"/>
                </a:cubicBezTo>
                <a:lnTo>
                  <a:pt x="6260474" y="2091563"/>
                </a:lnTo>
                <a:cubicBezTo>
                  <a:pt x="6673292" y="2073741"/>
                  <a:pt x="7228568" y="2020270"/>
                  <a:pt x="7231473" y="2005417"/>
                </a:cubicBezTo>
                <a:cubicBezTo>
                  <a:pt x="7251825" y="1966803"/>
                  <a:pt x="7246005" y="1812349"/>
                  <a:pt x="7231473" y="1800473"/>
                </a:cubicBezTo>
                <a:cubicBezTo>
                  <a:pt x="7091926" y="1770767"/>
                  <a:pt x="6228501" y="1755915"/>
                  <a:pt x="6228501" y="1755915"/>
                </a:cubicBezTo>
                <a:lnTo>
                  <a:pt x="6228501" y="1592052"/>
                </a:lnTo>
                <a:cubicBezTo>
                  <a:pt x="6374120" y="1540264"/>
                  <a:pt x="6479020" y="1402575"/>
                  <a:pt x="6479020" y="1239111"/>
                </a:cubicBezTo>
                <a:cubicBezTo>
                  <a:pt x="6479020" y="1031461"/>
                  <a:pt x="6310779" y="863140"/>
                  <a:pt x="6103243" y="863140"/>
                </a:cubicBezTo>
                <a:close/>
                <a:moveTo>
                  <a:pt x="0" y="0"/>
                </a:moveTo>
                <a:lnTo>
                  <a:pt x="12191999" y="0"/>
                </a:lnTo>
                <a:lnTo>
                  <a:pt x="12191999" y="6857999"/>
                </a:lnTo>
                <a:lnTo>
                  <a:pt x="0" y="6857999"/>
                </a:lnTo>
                <a:close/>
              </a:path>
            </a:pathLst>
          </a:custGeom>
          <a:solidFill>
            <a:srgbClr val="1A32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Tree>
    <p:extLst>
      <p:ext uri="{BB962C8B-B14F-4D97-AF65-F5344CB8AC3E}">
        <p14:creationId xmlns:p14="http://schemas.microsoft.com/office/powerpoint/2010/main" val="282184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3D25-CE96-008F-EB2D-F6B780C84327}"/>
            </a:ext>
          </a:extLst>
        </p:cNvPr>
        <p:cNvGrpSpPr/>
        <p:nvPr/>
      </p:nvGrpSpPr>
      <p:grpSpPr>
        <a:xfrm>
          <a:off x="0" y="0"/>
          <a:ext cx="0" cy="0"/>
          <a:chOff x="0" y="0"/>
          <a:chExt cx="0" cy="0"/>
        </a:xfrm>
      </p:grpSpPr>
      <p:sp>
        <p:nvSpPr>
          <p:cNvPr id="37" name="Forma libre: forma 36">
            <a:extLst>
              <a:ext uri="{FF2B5EF4-FFF2-40B4-BE49-F238E27FC236}">
                <a16:creationId xmlns:a16="http://schemas.microsoft.com/office/drawing/2014/main" id="{5F7E5D2E-65CF-2FB9-1F84-1866BBF6C2B3}"/>
              </a:ext>
            </a:extLst>
          </p:cNvPr>
          <p:cNvSpPr/>
          <p:nvPr/>
        </p:nvSpPr>
        <p:spPr>
          <a:xfrm>
            <a:off x="0" y="0"/>
            <a:ext cx="12191999" cy="6984000"/>
          </a:xfrm>
          <a:custGeom>
            <a:avLst/>
            <a:gdLst>
              <a:gd name="connsiteX0" fmla="*/ 5321230 w 12191999"/>
              <a:gd name="connsiteY0" fmla="*/ 5228359 h 6857999"/>
              <a:gd name="connsiteX1" fmla="*/ 5321230 w 12191999"/>
              <a:gd name="connsiteY1" fmla="*/ 5994145 h 6857999"/>
              <a:gd name="connsiteX2" fmla="*/ 5472649 w 12191999"/>
              <a:gd name="connsiteY2" fmla="*/ 5994145 h 6857999"/>
              <a:gd name="connsiteX3" fmla="*/ 5472649 w 12191999"/>
              <a:gd name="connsiteY3" fmla="*/ 5228359 h 6857999"/>
              <a:gd name="connsiteX4" fmla="*/ 6370703 w 12191999"/>
              <a:gd name="connsiteY4" fmla="*/ 5227123 h 6857999"/>
              <a:gd name="connsiteX5" fmla="*/ 6370703 w 12191999"/>
              <a:gd name="connsiteY5" fmla="*/ 5992907 h 6857999"/>
              <a:gd name="connsiteX6" fmla="*/ 6522187 w 12191999"/>
              <a:gd name="connsiteY6" fmla="*/ 5992907 h 6857999"/>
              <a:gd name="connsiteX7" fmla="*/ 6522187 w 12191999"/>
              <a:gd name="connsiteY7" fmla="*/ 5479867 h 6857999"/>
              <a:gd name="connsiteX8" fmla="*/ 6680878 w 12191999"/>
              <a:gd name="connsiteY8" fmla="*/ 5883380 h 6857999"/>
              <a:gd name="connsiteX9" fmla="*/ 6797125 w 12191999"/>
              <a:gd name="connsiteY9" fmla="*/ 5883380 h 6857999"/>
              <a:gd name="connsiteX10" fmla="*/ 6957386 w 12191999"/>
              <a:gd name="connsiteY10" fmla="*/ 5470453 h 6857999"/>
              <a:gd name="connsiteX11" fmla="*/ 6957386 w 12191999"/>
              <a:gd name="connsiteY11" fmla="*/ 5992907 h 6857999"/>
              <a:gd name="connsiteX12" fmla="*/ 7108882 w 12191999"/>
              <a:gd name="connsiteY12" fmla="*/ 5992907 h 6857999"/>
              <a:gd name="connsiteX13" fmla="*/ 7108882 w 12191999"/>
              <a:gd name="connsiteY13" fmla="*/ 5227123 h 6857999"/>
              <a:gd name="connsiteX14" fmla="*/ 7039976 w 12191999"/>
              <a:gd name="connsiteY14" fmla="*/ 5227123 h 6857999"/>
              <a:gd name="connsiteX15" fmla="*/ 6957386 w 12191999"/>
              <a:gd name="connsiteY15" fmla="*/ 5227123 h 6857999"/>
              <a:gd name="connsiteX16" fmla="*/ 6917970 w 12191999"/>
              <a:gd name="connsiteY16" fmla="*/ 5227123 h 6857999"/>
              <a:gd name="connsiteX17" fmla="*/ 6740728 w 12191999"/>
              <a:gd name="connsiteY17" fmla="*/ 5704564 h 6857999"/>
              <a:gd name="connsiteX18" fmla="*/ 6555419 w 12191999"/>
              <a:gd name="connsiteY18" fmla="*/ 5227123 h 6857999"/>
              <a:gd name="connsiteX19" fmla="*/ 6522187 w 12191999"/>
              <a:gd name="connsiteY19" fmla="*/ 5227123 h 6857999"/>
              <a:gd name="connsiteX20" fmla="*/ 5664226 w 12191999"/>
              <a:gd name="connsiteY20" fmla="*/ 5227123 h 6857999"/>
              <a:gd name="connsiteX21" fmla="*/ 5664226 w 12191999"/>
              <a:gd name="connsiteY21" fmla="*/ 5992907 h 6857999"/>
              <a:gd name="connsiteX22" fmla="*/ 5815708 w 12191999"/>
              <a:gd name="connsiteY22" fmla="*/ 5992907 h 6857999"/>
              <a:gd name="connsiteX23" fmla="*/ 5815708 w 12191999"/>
              <a:gd name="connsiteY23" fmla="*/ 5674770 h 6857999"/>
              <a:gd name="connsiteX24" fmla="*/ 6066362 w 12191999"/>
              <a:gd name="connsiteY24" fmla="*/ 5674770 h 6857999"/>
              <a:gd name="connsiteX25" fmla="*/ 6066362 w 12191999"/>
              <a:gd name="connsiteY25" fmla="*/ 5992907 h 6857999"/>
              <a:gd name="connsiteX26" fmla="*/ 6217854 w 12191999"/>
              <a:gd name="connsiteY26" fmla="*/ 5992907 h 6857999"/>
              <a:gd name="connsiteX27" fmla="*/ 6217854 w 12191999"/>
              <a:gd name="connsiteY27" fmla="*/ 5227123 h 6857999"/>
              <a:gd name="connsiteX28" fmla="*/ 6066362 w 12191999"/>
              <a:gd name="connsiteY28" fmla="*/ 5227123 h 6857999"/>
              <a:gd name="connsiteX29" fmla="*/ 6066362 w 12191999"/>
              <a:gd name="connsiteY29" fmla="*/ 5517106 h 6857999"/>
              <a:gd name="connsiteX30" fmla="*/ 5815708 w 12191999"/>
              <a:gd name="connsiteY30" fmla="*/ 5517106 h 6857999"/>
              <a:gd name="connsiteX31" fmla="*/ 5815708 w 12191999"/>
              <a:gd name="connsiteY31" fmla="*/ 5227123 h 6857999"/>
              <a:gd name="connsiteX32" fmla="*/ 7291259 w 12191999"/>
              <a:gd name="connsiteY32" fmla="*/ 3390121 h 6857999"/>
              <a:gd name="connsiteX33" fmla="*/ 7108628 w 12191999"/>
              <a:gd name="connsiteY33" fmla="*/ 3987383 h 6857999"/>
              <a:gd name="connsiteX34" fmla="*/ 7224445 w 12191999"/>
              <a:gd name="connsiteY34" fmla="*/ 3987383 h 6857999"/>
              <a:gd name="connsiteX35" fmla="*/ 6727778 w 12191999"/>
              <a:gd name="connsiteY35" fmla="*/ 4328026 h 6857999"/>
              <a:gd name="connsiteX36" fmla="*/ 6277886 w 12191999"/>
              <a:gd name="connsiteY36" fmla="*/ 3919256 h 6857999"/>
              <a:gd name="connsiteX37" fmla="*/ 6096002 w 12191999"/>
              <a:gd name="connsiteY37" fmla="*/ 3919256 h 6857999"/>
              <a:gd name="connsiteX38" fmla="*/ 6096002 w 12191999"/>
              <a:gd name="connsiteY38" fmla="*/ 3919449 h 6857999"/>
              <a:gd name="connsiteX39" fmla="*/ 5914119 w 12191999"/>
              <a:gd name="connsiteY39" fmla="*/ 3919449 h 6857999"/>
              <a:gd name="connsiteX40" fmla="*/ 5464223 w 12191999"/>
              <a:gd name="connsiteY40" fmla="*/ 4328218 h 6857999"/>
              <a:gd name="connsiteX41" fmla="*/ 4967558 w 12191999"/>
              <a:gd name="connsiteY41" fmla="*/ 3987580 h 6857999"/>
              <a:gd name="connsiteX42" fmla="*/ 5083372 w 12191999"/>
              <a:gd name="connsiteY42" fmla="*/ 3987580 h 6857999"/>
              <a:gd name="connsiteX43" fmla="*/ 4900740 w 12191999"/>
              <a:gd name="connsiteY43" fmla="*/ 3390315 h 6857999"/>
              <a:gd name="connsiteX44" fmla="*/ 4614921 w 12191999"/>
              <a:gd name="connsiteY44" fmla="*/ 3969412 h 6857999"/>
              <a:gd name="connsiteX45" fmla="*/ 4780472 w 12191999"/>
              <a:gd name="connsiteY45" fmla="*/ 4042079 h 6857999"/>
              <a:gd name="connsiteX46" fmla="*/ 5372902 w 12191999"/>
              <a:gd name="connsiteY46" fmla="*/ 4662046 h 6857999"/>
              <a:gd name="connsiteX47" fmla="*/ 6096002 w 12191999"/>
              <a:gd name="connsiteY47" fmla="*/ 5082172 h 6857999"/>
              <a:gd name="connsiteX48" fmla="*/ 6096002 w 12191999"/>
              <a:gd name="connsiteY48" fmla="*/ 5081979 h 6857999"/>
              <a:gd name="connsiteX49" fmla="*/ 6819089 w 12191999"/>
              <a:gd name="connsiteY49" fmla="*/ 4661853 h 6857999"/>
              <a:gd name="connsiteX50" fmla="*/ 7411529 w 12191999"/>
              <a:gd name="connsiteY50" fmla="*/ 4041886 h 6857999"/>
              <a:gd name="connsiteX51" fmla="*/ 7577078 w 12191999"/>
              <a:gd name="connsiteY51" fmla="*/ 3969211 h 6857999"/>
              <a:gd name="connsiteX52" fmla="*/ 7291259 w 12191999"/>
              <a:gd name="connsiteY52" fmla="*/ 3390121 h 6857999"/>
              <a:gd name="connsiteX53" fmla="*/ 6096847 w 12191999"/>
              <a:gd name="connsiteY53" fmla="*/ 3203691 h 6857999"/>
              <a:gd name="connsiteX54" fmla="*/ 6234411 w 12191999"/>
              <a:gd name="connsiteY54" fmla="*/ 3338917 h 6857999"/>
              <a:gd name="connsiteX55" fmla="*/ 6096847 w 12191999"/>
              <a:gd name="connsiteY55" fmla="*/ 3474139 h 6857999"/>
              <a:gd name="connsiteX56" fmla="*/ 5959279 w 12191999"/>
              <a:gd name="connsiteY56" fmla="*/ 3338917 h 6857999"/>
              <a:gd name="connsiteX57" fmla="*/ 6096847 w 12191999"/>
              <a:gd name="connsiteY57" fmla="*/ 3203691 h 6857999"/>
              <a:gd name="connsiteX58" fmla="*/ 6089893 w 12191999"/>
              <a:gd name="connsiteY58" fmla="*/ 2723351 h 6857999"/>
              <a:gd name="connsiteX59" fmla="*/ 6020527 w 12191999"/>
              <a:gd name="connsiteY59" fmla="*/ 2822585 h 6857999"/>
              <a:gd name="connsiteX60" fmla="*/ 5573312 w 12191999"/>
              <a:gd name="connsiteY60" fmla="*/ 3604646 h 6857999"/>
              <a:gd name="connsiteX61" fmla="*/ 5561652 w 12191999"/>
              <a:gd name="connsiteY61" fmla="*/ 3711829 h 6857999"/>
              <a:gd name="connsiteX62" fmla="*/ 6625240 w 12191999"/>
              <a:gd name="connsiteY62" fmla="*/ 3713819 h 6857999"/>
              <a:gd name="connsiteX63" fmla="*/ 6634960 w 12191999"/>
              <a:gd name="connsiteY63" fmla="*/ 3640376 h 6857999"/>
              <a:gd name="connsiteX64" fmla="*/ 6174142 w 12191999"/>
              <a:gd name="connsiteY64" fmla="*/ 2840454 h 6857999"/>
              <a:gd name="connsiteX65" fmla="*/ 6089893 w 12191999"/>
              <a:gd name="connsiteY65" fmla="*/ 2723351 h 6857999"/>
              <a:gd name="connsiteX66" fmla="*/ 6104266 w 12191999"/>
              <a:gd name="connsiteY66" fmla="*/ 1077004 h 6857999"/>
              <a:gd name="connsiteX67" fmla="*/ 6267066 w 12191999"/>
              <a:gd name="connsiteY67" fmla="*/ 1243343 h 6857999"/>
              <a:gd name="connsiteX68" fmla="*/ 6104266 w 12191999"/>
              <a:gd name="connsiteY68" fmla="*/ 1409682 h 6857999"/>
              <a:gd name="connsiteX69" fmla="*/ 5941456 w 12191999"/>
              <a:gd name="connsiteY69" fmla="*/ 1243343 h 6857999"/>
              <a:gd name="connsiteX70" fmla="*/ 6104266 w 12191999"/>
              <a:gd name="connsiteY70" fmla="*/ 1077004 h 6857999"/>
              <a:gd name="connsiteX71" fmla="*/ 6103243 w 12191999"/>
              <a:gd name="connsiteY71" fmla="*/ 863140 h 6857999"/>
              <a:gd name="connsiteX72" fmla="*/ 5727468 w 12191999"/>
              <a:gd name="connsiteY72" fmla="*/ 1239111 h 6857999"/>
              <a:gd name="connsiteX73" fmla="*/ 5978246 w 12191999"/>
              <a:gd name="connsiteY73" fmla="*/ 1592144 h 6857999"/>
              <a:gd name="connsiteX74" fmla="*/ 5984299 w 12191999"/>
              <a:gd name="connsiteY74" fmla="*/ 1595514 h 6857999"/>
              <a:gd name="connsiteX75" fmla="*/ 5984299 w 12191999"/>
              <a:gd name="connsiteY75" fmla="*/ 1752949 h 6857999"/>
              <a:gd name="connsiteX76" fmla="*/ 5051094 w 12191999"/>
              <a:gd name="connsiteY76" fmla="*/ 1818292 h 6857999"/>
              <a:gd name="connsiteX77" fmla="*/ 4963880 w 12191999"/>
              <a:gd name="connsiteY77" fmla="*/ 1865821 h 6857999"/>
              <a:gd name="connsiteX78" fmla="*/ 4963880 w 12191999"/>
              <a:gd name="connsiteY78" fmla="*/ 2017303 h 6857999"/>
              <a:gd name="connsiteX79" fmla="*/ 5955227 w 12191999"/>
              <a:gd name="connsiteY79" fmla="*/ 2091563 h 6857999"/>
              <a:gd name="connsiteX80" fmla="*/ 5955227 w 12191999"/>
              <a:gd name="connsiteY80" fmla="*/ 2546020 h 6857999"/>
              <a:gd name="connsiteX81" fmla="*/ 6098654 w 12191999"/>
              <a:gd name="connsiteY81" fmla="*/ 2450973 h 6857999"/>
              <a:gd name="connsiteX82" fmla="*/ 6260474 w 12191999"/>
              <a:gd name="connsiteY82" fmla="*/ 2546020 h 6857999"/>
              <a:gd name="connsiteX83" fmla="*/ 6260474 w 12191999"/>
              <a:gd name="connsiteY83" fmla="*/ 2091563 h 6857999"/>
              <a:gd name="connsiteX84" fmla="*/ 7231473 w 12191999"/>
              <a:gd name="connsiteY84" fmla="*/ 2005417 h 6857999"/>
              <a:gd name="connsiteX85" fmla="*/ 7231473 w 12191999"/>
              <a:gd name="connsiteY85" fmla="*/ 1800473 h 6857999"/>
              <a:gd name="connsiteX86" fmla="*/ 6228501 w 12191999"/>
              <a:gd name="connsiteY86" fmla="*/ 1755915 h 6857999"/>
              <a:gd name="connsiteX87" fmla="*/ 6228501 w 12191999"/>
              <a:gd name="connsiteY87" fmla="*/ 1592052 h 6857999"/>
              <a:gd name="connsiteX88" fmla="*/ 6479020 w 12191999"/>
              <a:gd name="connsiteY88" fmla="*/ 1239111 h 6857999"/>
              <a:gd name="connsiteX89" fmla="*/ 6103243 w 12191999"/>
              <a:gd name="connsiteY89" fmla="*/ 863140 h 6857999"/>
              <a:gd name="connsiteX90" fmla="*/ 0 w 12191999"/>
              <a:gd name="connsiteY90" fmla="*/ 0 h 6857999"/>
              <a:gd name="connsiteX91" fmla="*/ 12191999 w 12191999"/>
              <a:gd name="connsiteY91" fmla="*/ 0 h 6857999"/>
              <a:gd name="connsiteX92" fmla="*/ 12191999 w 12191999"/>
              <a:gd name="connsiteY92" fmla="*/ 6857999 h 6857999"/>
              <a:gd name="connsiteX93" fmla="*/ 0 w 12191999"/>
              <a:gd name="connsiteY9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191999" h="6857999">
                <a:moveTo>
                  <a:pt x="5321230" y="5228359"/>
                </a:moveTo>
                <a:lnTo>
                  <a:pt x="5321230" y="5994145"/>
                </a:lnTo>
                <a:lnTo>
                  <a:pt x="5472649" y="5994145"/>
                </a:lnTo>
                <a:lnTo>
                  <a:pt x="5472649" y="5228359"/>
                </a:lnTo>
                <a:close/>
                <a:moveTo>
                  <a:pt x="6370703" y="5227123"/>
                </a:moveTo>
                <a:lnTo>
                  <a:pt x="6370703" y="5992907"/>
                </a:lnTo>
                <a:lnTo>
                  <a:pt x="6522187" y="5992907"/>
                </a:lnTo>
                <a:lnTo>
                  <a:pt x="6522187" y="5479867"/>
                </a:lnTo>
                <a:lnTo>
                  <a:pt x="6680878" y="5883380"/>
                </a:lnTo>
                <a:cubicBezTo>
                  <a:pt x="6680878" y="5883380"/>
                  <a:pt x="6798275" y="5886915"/>
                  <a:pt x="6797125" y="5883380"/>
                </a:cubicBezTo>
                <a:cubicBezTo>
                  <a:pt x="6795968" y="5879851"/>
                  <a:pt x="6957386" y="5470453"/>
                  <a:pt x="6957386" y="5470453"/>
                </a:cubicBezTo>
                <a:lnTo>
                  <a:pt x="6957386" y="5992907"/>
                </a:lnTo>
                <a:lnTo>
                  <a:pt x="7108882" y="5992907"/>
                </a:lnTo>
                <a:lnTo>
                  <a:pt x="7108882" y="5227123"/>
                </a:lnTo>
                <a:lnTo>
                  <a:pt x="7039976" y="5227123"/>
                </a:lnTo>
                <a:lnTo>
                  <a:pt x="6957386" y="5227123"/>
                </a:lnTo>
                <a:lnTo>
                  <a:pt x="6917970" y="5227123"/>
                </a:lnTo>
                <a:lnTo>
                  <a:pt x="6740728" y="5704564"/>
                </a:lnTo>
                <a:lnTo>
                  <a:pt x="6555419" y="5227123"/>
                </a:lnTo>
                <a:lnTo>
                  <a:pt x="6522187" y="5227123"/>
                </a:lnTo>
                <a:close/>
                <a:moveTo>
                  <a:pt x="5664226" y="5227123"/>
                </a:moveTo>
                <a:lnTo>
                  <a:pt x="5664226" y="5992907"/>
                </a:lnTo>
                <a:lnTo>
                  <a:pt x="5815708" y="5992907"/>
                </a:lnTo>
                <a:lnTo>
                  <a:pt x="5815708" y="5674770"/>
                </a:lnTo>
                <a:lnTo>
                  <a:pt x="6066362" y="5674770"/>
                </a:lnTo>
                <a:lnTo>
                  <a:pt x="6066362" y="5992907"/>
                </a:lnTo>
                <a:lnTo>
                  <a:pt x="6217854" y="5992907"/>
                </a:lnTo>
                <a:lnTo>
                  <a:pt x="6217854" y="5227123"/>
                </a:lnTo>
                <a:lnTo>
                  <a:pt x="6066362" y="5227123"/>
                </a:lnTo>
                <a:lnTo>
                  <a:pt x="6066362" y="5517106"/>
                </a:lnTo>
                <a:lnTo>
                  <a:pt x="5815708" y="5517106"/>
                </a:lnTo>
                <a:lnTo>
                  <a:pt x="5815708" y="5227123"/>
                </a:lnTo>
                <a:close/>
                <a:moveTo>
                  <a:pt x="7291259" y="3390121"/>
                </a:moveTo>
                <a:cubicBezTo>
                  <a:pt x="7297941" y="3673991"/>
                  <a:pt x="7108628" y="3987383"/>
                  <a:pt x="7108628" y="3987383"/>
                </a:cubicBezTo>
                <a:lnTo>
                  <a:pt x="7224445" y="3987383"/>
                </a:lnTo>
                <a:cubicBezTo>
                  <a:pt x="7224445" y="3987383"/>
                  <a:pt x="7128672" y="4348459"/>
                  <a:pt x="6727778" y="4328026"/>
                </a:cubicBezTo>
                <a:cubicBezTo>
                  <a:pt x="6326889" y="4307584"/>
                  <a:pt x="6277886" y="3919256"/>
                  <a:pt x="6277886" y="3919256"/>
                </a:cubicBezTo>
                <a:lnTo>
                  <a:pt x="6096002" y="3919256"/>
                </a:lnTo>
                <a:lnTo>
                  <a:pt x="6096002" y="3919449"/>
                </a:lnTo>
                <a:lnTo>
                  <a:pt x="5914119" y="3919449"/>
                </a:lnTo>
                <a:cubicBezTo>
                  <a:pt x="5914119" y="3919449"/>
                  <a:pt x="5865111" y="4307781"/>
                  <a:pt x="5464223" y="4328218"/>
                </a:cubicBezTo>
                <a:cubicBezTo>
                  <a:pt x="5063327" y="4348661"/>
                  <a:pt x="4967558" y="3987580"/>
                  <a:pt x="4967558" y="3987580"/>
                </a:cubicBezTo>
                <a:lnTo>
                  <a:pt x="5083372" y="3987580"/>
                </a:lnTo>
                <a:cubicBezTo>
                  <a:pt x="5083372" y="3987580"/>
                  <a:pt x="4894058" y="3674183"/>
                  <a:pt x="4900740" y="3390315"/>
                </a:cubicBezTo>
                <a:cubicBezTo>
                  <a:pt x="4900740" y="3390315"/>
                  <a:pt x="4638682" y="3590164"/>
                  <a:pt x="4614921" y="3969412"/>
                </a:cubicBezTo>
                <a:cubicBezTo>
                  <a:pt x="4614921" y="3969412"/>
                  <a:pt x="4758204" y="3944426"/>
                  <a:pt x="4780472" y="4042079"/>
                </a:cubicBezTo>
                <a:cubicBezTo>
                  <a:pt x="4802746" y="4139732"/>
                  <a:pt x="4858427" y="4464477"/>
                  <a:pt x="5372902" y="4662046"/>
                </a:cubicBezTo>
                <a:cubicBezTo>
                  <a:pt x="5887384" y="4859626"/>
                  <a:pt x="6028442" y="4984525"/>
                  <a:pt x="6096002" y="5082172"/>
                </a:cubicBezTo>
                <a:lnTo>
                  <a:pt x="6096002" y="5081979"/>
                </a:lnTo>
                <a:cubicBezTo>
                  <a:pt x="6163554" y="4984325"/>
                  <a:pt x="6304612" y="4859432"/>
                  <a:pt x="6819089" y="4661853"/>
                </a:cubicBezTo>
                <a:cubicBezTo>
                  <a:pt x="7333572" y="4464279"/>
                  <a:pt x="7389251" y="4139534"/>
                  <a:pt x="7411529" y="4041886"/>
                </a:cubicBezTo>
                <a:cubicBezTo>
                  <a:pt x="7433802" y="3944233"/>
                  <a:pt x="7577078" y="3969211"/>
                  <a:pt x="7577078" y="3969211"/>
                </a:cubicBezTo>
                <a:cubicBezTo>
                  <a:pt x="7553325" y="3589962"/>
                  <a:pt x="7291259" y="3390121"/>
                  <a:pt x="7291259" y="3390121"/>
                </a:cubicBezTo>
                <a:close/>
                <a:moveTo>
                  <a:pt x="6096847" y="3203691"/>
                </a:moveTo>
                <a:cubicBezTo>
                  <a:pt x="6172822" y="3203691"/>
                  <a:pt x="6234411" y="3264233"/>
                  <a:pt x="6234411" y="3338917"/>
                </a:cubicBezTo>
                <a:cubicBezTo>
                  <a:pt x="6234411" y="3413595"/>
                  <a:pt x="6172822" y="3474139"/>
                  <a:pt x="6096847" y="3474139"/>
                </a:cubicBezTo>
                <a:cubicBezTo>
                  <a:pt x="6020873" y="3474139"/>
                  <a:pt x="5959279" y="3413595"/>
                  <a:pt x="5959279" y="3338917"/>
                </a:cubicBezTo>
                <a:cubicBezTo>
                  <a:pt x="5959279" y="3264233"/>
                  <a:pt x="6020873" y="3203691"/>
                  <a:pt x="6096847" y="3203691"/>
                </a:cubicBezTo>
                <a:close/>
                <a:moveTo>
                  <a:pt x="6089893" y="2723351"/>
                </a:moveTo>
                <a:cubicBezTo>
                  <a:pt x="6069819" y="2723351"/>
                  <a:pt x="6020527" y="2822585"/>
                  <a:pt x="6020527" y="2822585"/>
                </a:cubicBezTo>
                <a:cubicBezTo>
                  <a:pt x="6020527" y="2822585"/>
                  <a:pt x="5616091" y="3525248"/>
                  <a:pt x="5573312" y="3604646"/>
                </a:cubicBezTo>
                <a:cubicBezTo>
                  <a:pt x="5530534" y="3684039"/>
                  <a:pt x="5561652" y="3711829"/>
                  <a:pt x="5561652" y="3711829"/>
                </a:cubicBezTo>
                <a:lnTo>
                  <a:pt x="6625240" y="3713819"/>
                </a:lnTo>
                <a:cubicBezTo>
                  <a:pt x="6660247" y="3695949"/>
                  <a:pt x="6634960" y="3640376"/>
                  <a:pt x="6634960" y="3640376"/>
                </a:cubicBezTo>
                <a:cubicBezTo>
                  <a:pt x="6634960" y="3640376"/>
                  <a:pt x="6193580" y="2874200"/>
                  <a:pt x="6174142" y="2840454"/>
                </a:cubicBezTo>
                <a:cubicBezTo>
                  <a:pt x="6154694" y="2806715"/>
                  <a:pt x="6109968" y="2723351"/>
                  <a:pt x="6089893" y="2723351"/>
                </a:cubicBezTo>
                <a:close/>
                <a:moveTo>
                  <a:pt x="6104266" y="1077004"/>
                </a:moveTo>
                <a:cubicBezTo>
                  <a:pt x="6194176" y="1077004"/>
                  <a:pt x="6267066" y="1151473"/>
                  <a:pt x="6267066" y="1243343"/>
                </a:cubicBezTo>
                <a:cubicBezTo>
                  <a:pt x="6267066" y="1335209"/>
                  <a:pt x="6194176" y="1409682"/>
                  <a:pt x="6104266" y="1409682"/>
                </a:cubicBezTo>
                <a:cubicBezTo>
                  <a:pt x="6014356" y="1409682"/>
                  <a:pt x="5941456" y="1335209"/>
                  <a:pt x="5941456" y="1243343"/>
                </a:cubicBezTo>
                <a:cubicBezTo>
                  <a:pt x="5941456" y="1151473"/>
                  <a:pt x="6014356" y="1077004"/>
                  <a:pt x="6104266" y="1077004"/>
                </a:cubicBezTo>
                <a:close/>
                <a:moveTo>
                  <a:pt x="6103243" y="863140"/>
                </a:moveTo>
                <a:cubicBezTo>
                  <a:pt x="5895705" y="863140"/>
                  <a:pt x="5727468" y="1031461"/>
                  <a:pt x="5727468" y="1239111"/>
                </a:cubicBezTo>
                <a:cubicBezTo>
                  <a:pt x="5727468" y="1402662"/>
                  <a:pt x="5832486" y="1540415"/>
                  <a:pt x="5978246" y="1592144"/>
                </a:cubicBezTo>
                <a:cubicBezTo>
                  <a:pt x="5981767" y="1594134"/>
                  <a:pt x="5984299" y="1595514"/>
                  <a:pt x="5984299" y="1595514"/>
                </a:cubicBezTo>
                <a:lnTo>
                  <a:pt x="5984299" y="1752949"/>
                </a:lnTo>
                <a:cubicBezTo>
                  <a:pt x="5937789" y="1749973"/>
                  <a:pt x="5109237" y="1812349"/>
                  <a:pt x="5051094" y="1818292"/>
                </a:cubicBezTo>
                <a:cubicBezTo>
                  <a:pt x="4992949" y="1824235"/>
                  <a:pt x="4963880" y="1865821"/>
                  <a:pt x="4963880" y="1865821"/>
                </a:cubicBezTo>
                <a:lnTo>
                  <a:pt x="4963880" y="2017303"/>
                </a:lnTo>
                <a:cubicBezTo>
                  <a:pt x="5077256" y="2070770"/>
                  <a:pt x="5955227" y="2091563"/>
                  <a:pt x="5955227" y="2091563"/>
                </a:cubicBezTo>
                <a:lnTo>
                  <a:pt x="5955227" y="2546020"/>
                </a:lnTo>
                <a:cubicBezTo>
                  <a:pt x="5955227" y="2546020"/>
                  <a:pt x="5987204" y="2450973"/>
                  <a:pt x="6098654" y="2450973"/>
                </a:cubicBezTo>
                <a:cubicBezTo>
                  <a:pt x="6210108" y="2450973"/>
                  <a:pt x="6260474" y="2546020"/>
                  <a:pt x="6260474" y="2546020"/>
                </a:cubicBezTo>
                <a:lnTo>
                  <a:pt x="6260474" y="2091563"/>
                </a:lnTo>
                <a:cubicBezTo>
                  <a:pt x="6673292" y="2073741"/>
                  <a:pt x="7228568" y="2020270"/>
                  <a:pt x="7231473" y="2005417"/>
                </a:cubicBezTo>
                <a:cubicBezTo>
                  <a:pt x="7251825" y="1966803"/>
                  <a:pt x="7246005" y="1812349"/>
                  <a:pt x="7231473" y="1800473"/>
                </a:cubicBezTo>
                <a:cubicBezTo>
                  <a:pt x="7091926" y="1770767"/>
                  <a:pt x="6228501" y="1755915"/>
                  <a:pt x="6228501" y="1755915"/>
                </a:cubicBezTo>
                <a:lnTo>
                  <a:pt x="6228501" y="1592052"/>
                </a:lnTo>
                <a:cubicBezTo>
                  <a:pt x="6374120" y="1540264"/>
                  <a:pt x="6479020" y="1402575"/>
                  <a:pt x="6479020" y="1239111"/>
                </a:cubicBezTo>
                <a:cubicBezTo>
                  <a:pt x="6479020" y="1031461"/>
                  <a:pt x="6310779" y="863140"/>
                  <a:pt x="6103243" y="863140"/>
                </a:cubicBezTo>
                <a:close/>
                <a:moveTo>
                  <a:pt x="0" y="0"/>
                </a:moveTo>
                <a:lnTo>
                  <a:pt x="12191999" y="0"/>
                </a:lnTo>
                <a:lnTo>
                  <a:pt x="12191999" y="6857999"/>
                </a:lnTo>
                <a:lnTo>
                  <a:pt x="0" y="6857999"/>
                </a:lnTo>
                <a:close/>
              </a:path>
            </a:pathLst>
          </a:custGeom>
          <a:solidFill>
            <a:srgbClr val="1A32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ES" dirty="0"/>
          </a:p>
        </p:txBody>
      </p:sp>
    </p:spTree>
    <p:extLst>
      <p:ext uri="{BB962C8B-B14F-4D97-AF65-F5344CB8AC3E}">
        <p14:creationId xmlns:p14="http://schemas.microsoft.com/office/powerpoint/2010/main" val="2378201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A059141-6940-DBE5-5C37-1ED83E1AEB2B}"/>
              </a:ext>
            </a:extLst>
          </p:cNvPr>
          <p:cNvSpPr txBox="1"/>
          <p:nvPr/>
        </p:nvSpPr>
        <p:spPr>
          <a:xfrm>
            <a:off x="185057" y="816658"/>
            <a:ext cx="11821885" cy="2031325"/>
          </a:xfrm>
          <a:prstGeom prst="rect">
            <a:avLst/>
          </a:prstGeom>
          <a:noFill/>
        </p:spPr>
        <p:txBody>
          <a:bodyPr wrap="square">
            <a:spAutoFit/>
          </a:bodyPr>
          <a:lstStyle/>
          <a:p>
            <a:pPr marL="0" indent="0" algn="just" rtl="0" eaLnBrk="0" latinLnBrk="0" hangingPunct="0">
              <a:buNone/>
            </a:pPr>
            <a:r>
              <a:rPr lang="en-US" sz="1800" dirty="0">
                <a:solidFill>
                  <a:srgbClr val="132648"/>
                </a:solidFill>
                <a:effectLst/>
                <a:latin typeface="Verdana" panose="020B0604030504040204" pitchFamily="34" charset="0"/>
              </a:rPr>
              <a:t>A </a:t>
            </a:r>
            <a:r>
              <a:rPr lang="en-US" sz="1800" b="1" dirty="0">
                <a:solidFill>
                  <a:srgbClr val="132648"/>
                </a:solidFill>
                <a:effectLst/>
                <a:latin typeface="Verdana" panose="020B0604030504040204" pitchFamily="34" charset="0"/>
              </a:rPr>
              <a:t>vertical datum </a:t>
            </a:r>
            <a:r>
              <a:rPr lang="en-US" sz="1800" dirty="0">
                <a:solidFill>
                  <a:srgbClr val="132648"/>
                </a:solidFill>
                <a:effectLst/>
                <a:latin typeface="Verdana" panose="020B0604030504040204" pitchFamily="34" charset="0"/>
              </a:rPr>
              <a:t>is a reference system used to measure altitudes, elevations, or depths on the Earth's surface or in bodies of water.</a:t>
            </a:r>
          </a:p>
          <a:p>
            <a:pPr marL="0" indent="0" algn="just" rtl="0" eaLnBrk="0" latinLnBrk="0" hangingPunct="0">
              <a:buNone/>
            </a:pPr>
            <a:r>
              <a:rPr lang="en-US" sz="1800" dirty="0">
                <a:solidFill>
                  <a:srgbClr val="132648"/>
                </a:solidFill>
                <a:effectLst/>
                <a:latin typeface="Verdana" panose="020B0604030504040204" pitchFamily="34" charset="0"/>
              </a:rPr>
              <a:t>While a geodetic datum focuses on describing the shape and horizontal location of the Earth, a vertical datum is used to define the altitude or relative elevation of points on the Earth's surface or subsurface.</a:t>
            </a:r>
          </a:p>
          <a:p>
            <a:pPr marL="0" indent="0" algn="just" rtl="0" eaLnBrk="0" latinLnBrk="0" hangingPunct="0">
              <a:buNone/>
            </a:pPr>
            <a:r>
              <a:rPr lang="en-US" sz="1800" dirty="0">
                <a:solidFill>
                  <a:srgbClr val="132648"/>
                </a:solidFill>
                <a:effectLst/>
                <a:latin typeface="Verdana" panose="020B0604030504040204" pitchFamily="34" charset="0"/>
              </a:rPr>
              <a:t>The </a:t>
            </a:r>
            <a:r>
              <a:rPr lang="en-US" sz="1800" b="1" dirty="0">
                <a:solidFill>
                  <a:srgbClr val="132648"/>
                </a:solidFill>
                <a:effectLst/>
                <a:latin typeface="Verdana" panose="020B0604030504040204" pitchFamily="34" charset="0"/>
              </a:rPr>
              <a:t>water level datum </a:t>
            </a:r>
            <a:r>
              <a:rPr lang="en-US" sz="1800" dirty="0">
                <a:solidFill>
                  <a:srgbClr val="132648"/>
                </a:solidFill>
                <a:effectLst/>
                <a:latin typeface="Verdana" panose="020B0604030504040204" pitchFamily="34" charset="0"/>
              </a:rPr>
              <a:t>is a local elevation plane applied only within the specific area where water level measurements have been conducted.</a:t>
            </a:r>
            <a:endParaRPr lang="es-ES" sz="1800" dirty="0">
              <a:solidFill>
                <a:schemeClr val="accent1">
                  <a:lumMod val="75000"/>
                </a:schemeClr>
              </a:solidFill>
            </a:endParaRPr>
          </a:p>
        </p:txBody>
      </p:sp>
      <p:sp>
        <p:nvSpPr>
          <p:cNvPr id="4" name="1 Rectángulo">
            <a:extLst>
              <a:ext uri="{FF2B5EF4-FFF2-40B4-BE49-F238E27FC236}">
                <a16:creationId xmlns:a16="http://schemas.microsoft.com/office/drawing/2014/main" id="{6A4F6693-F0EB-6811-140B-A1FEDBAC536F}"/>
              </a:ext>
            </a:extLst>
          </p:cNvPr>
          <p:cNvSpPr/>
          <p:nvPr/>
        </p:nvSpPr>
        <p:spPr>
          <a:xfrm>
            <a:off x="185056" y="2999971"/>
            <a:ext cx="11821885" cy="584775"/>
          </a:xfrm>
          <a:prstGeom prst="rect">
            <a:avLst/>
          </a:prstGeom>
          <a:noFill/>
        </p:spPr>
        <p:txBody>
          <a:bodyPr wrap="square">
            <a:spAutoFit/>
          </a:bodyPr>
          <a:lstStyle/>
          <a:p>
            <a:pPr algn="just" eaLnBrk="0" hangingPunct="0"/>
            <a:r>
              <a:rPr lang="en-US" dirty="0">
                <a:solidFill>
                  <a:srgbClr val="132648"/>
                </a:solidFill>
                <a:latin typeface="Verdana" panose="020B0604030504040204" pitchFamily="34" charset="0"/>
              </a:rPr>
              <a:t>In Spain, the vertical geodetic datum used as a reference is the so-called </a:t>
            </a:r>
            <a:r>
              <a:rPr lang="en-US" b="1" dirty="0">
                <a:solidFill>
                  <a:srgbClr val="132648"/>
                </a:solidFill>
                <a:latin typeface="Verdana" panose="020B0604030504040204" pitchFamily="34" charset="0"/>
              </a:rPr>
              <a:t>MEAN SEA LEVEL AT ALICANTE.</a:t>
            </a:r>
            <a:endParaRPr lang="es-ES" b="1" dirty="0">
              <a:solidFill>
                <a:srgbClr val="132648"/>
              </a:solidFill>
              <a:latin typeface="Verdana" panose="020B0604030504040204" pitchFamily="34" charset="0"/>
            </a:endParaRPr>
          </a:p>
        </p:txBody>
      </p:sp>
      <p:pic>
        <p:nvPicPr>
          <p:cNvPr id="5" name="Imagen 4">
            <a:extLst>
              <a:ext uri="{FF2B5EF4-FFF2-40B4-BE49-F238E27FC236}">
                <a16:creationId xmlns:a16="http://schemas.microsoft.com/office/drawing/2014/main" id="{C6A52B9F-5935-997B-4D59-773F5CCB965B}"/>
              </a:ext>
            </a:extLst>
          </p:cNvPr>
          <p:cNvPicPr>
            <a:picLocks noChangeAspect="1"/>
          </p:cNvPicPr>
          <p:nvPr/>
        </p:nvPicPr>
        <p:blipFill>
          <a:blip r:embed="rId2"/>
          <a:stretch>
            <a:fillRect/>
          </a:stretch>
        </p:blipFill>
        <p:spPr>
          <a:xfrm>
            <a:off x="365758" y="3904646"/>
            <a:ext cx="11045405" cy="2391649"/>
          </a:xfrm>
          <a:prstGeom prst="rect">
            <a:avLst/>
          </a:prstGeom>
        </p:spPr>
      </p:pic>
    </p:spTree>
    <p:extLst>
      <p:ext uri="{BB962C8B-B14F-4D97-AF65-F5344CB8AC3E}">
        <p14:creationId xmlns:p14="http://schemas.microsoft.com/office/powerpoint/2010/main" val="79620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EA29A-6A8D-E72C-869D-D9D37B37DE9B}"/>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42723B1-B6D2-3058-DEFC-1A18D5F7E3D1}"/>
              </a:ext>
            </a:extLst>
          </p:cNvPr>
          <p:cNvSpPr>
            <a:spLocks noGrp="1"/>
          </p:cNvSpPr>
          <p:nvPr>
            <p:ph type="title"/>
          </p:nvPr>
        </p:nvSpPr>
        <p:spPr/>
        <p:txBody>
          <a:bodyPr/>
          <a:lstStyle/>
          <a:p>
            <a:r>
              <a:rPr lang="es-ES" dirty="0"/>
              <a:t>B) </a:t>
            </a:r>
            <a:r>
              <a:rPr lang="es-ES" dirty="0" err="1"/>
              <a:t>Types</a:t>
            </a:r>
            <a:r>
              <a:rPr lang="es-ES" dirty="0"/>
              <a:t> </a:t>
            </a:r>
            <a:r>
              <a:rPr lang="es-ES" dirty="0" err="1"/>
              <a:t>of</a:t>
            </a:r>
            <a:r>
              <a:rPr lang="es-ES" dirty="0"/>
              <a:t> </a:t>
            </a:r>
            <a:r>
              <a:rPr lang="es-ES" dirty="0" err="1"/>
              <a:t>datums</a:t>
            </a:r>
            <a:endParaRPr lang="es-ES" dirty="0"/>
          </a:p>
        </p:txBody>
      </p:sp>
      <p:sp>
        <p:nvSpPr>
          <p:cNvPr id="5" name="Marcador de texto 4">
            <a:extLst>
              <a:ext uri="{FF2B5EF4-FFF2-40B4-BE49-F238E27FC236}">
                <a16:creationId xmlns:a16="http://schemas.microsoft.com/office/drawing/2014/main" id="{996AE829-890D-A243-693B-AAF85B18EA39}"/>
              </a:ext>
            </a:extLst>
          </p:cNvPr>
          <p:cNvSpPr>
            <a:spLocks noGrp="1"/>
          </p:cNvSpPr>
          <p:nvPr>
            <p:ph type="body" idx="1"/>
          </p:nvPr>
        </p:nvSpPr>
        <p:spPr/>
        <p:txBody>
          <a:bodyPr/>
          <a:lstStyle/>
          <a:p>
            <a:r>
              <a:rPr lang="es-ES" sz="1800">
                <a:solidFill>
                  <a:srgbClr val="4590B8"/>
                </a:solidFill>
                <a:effectLst/>
                <a:latin typeface="Verdana" panose="020B0604030504040204" pitchFamily="34" charset="0"/>
              </a:rPr>
              <a:t>Marie Kondo, organizing data sets</a:t>
            </a:r>
            <a:endParaRPr lang="es-ES" dirty="0"/>
          </a:p>
        </p:txBody>
      </p:sp>
    </p:spTree>
    <p:extLst>
      <p:ext uri="{BB962C8B-B14F-4D97-AF65-F5344CB8AC3E}">
        <p14:creationId xmlns:p14="http://schemas.microsoft.com/office/powerpoint/2010/main" val="373820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3;g3a10990c9a9_2_0">
            <a:extLst>
              <a:ext uri="{FF2B5EF4-FFF2-40B4-BE49-F238E27FC236}">
                <a16:creationId xmlns:a16="http://schemas.microsoft.com/office/drawing/2014/main" id="{92DA45A6-EB9F-8543-563A-EBF9B44BCDF2}"/>
              </a:ext>
            </a:extLst>
          </p:cNvPr>
          <p:cNvSpPr txBox="1"/>
          <p:nvPr/>
        </p:nvSpPr>
        <p:spPr>
          <a:xfrm>
            <a:off x="2429690" y="701028"/>
            <a:ext cx="6886303" cy="1076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800"/>
              <a:buFont typeface="Arial Narrow"/>
              <a:buNone/>
            </a:pPr>
            <a:r>
              <a:rPr lang="es-ES" sz="2800" b="1">
                <a:solidFill>
                  <a:srgbClr val="173763"/>
                </a:solidFill>
                <a:effectLst/>
                <a:latin typeface="Verdana" panose="020B0604030504040204" pitchFamily="34" charset="0"/>
              </a:rPr>
              <a:t>GEOID vs ELLIPSOID</a:t>
            </a:r>
            <a:endParaRPr sz="2800" b="1" i="0" u="none" strike="noStrike" cap="none" dirty="0">
              <a:solidFill>
                <a:srgbClr val="173763"/>
              </a:solidFill>
              <a:ea typeface="Arial Narrow"/>
              <a:cs typeface="Arial Narrow"/>
              <a:sym typeface="Arial Narrow"/>
            </a:endParaRPr>
          </a:p>
        </p:txBody>
      </p:sp>
      <p:sp>
        <p:nvSpPr>
          <p:cNvPr id="5" name="Google Shape;114;g3a10990c9a9_2_0">
            <a:extLst>
              <a:ext uri="{FF2B5EF4-FFF2-40B4-BE49-F238E27FC236}">
                <a16:creationId xmlns:a16="http://schemas.microsoft.com/office/drawing/2014/main" id="{80A6A1EC-C73B-CD06-FFA1-959D1C67A4DC}"/>
              </a:ext>
            </a:extLst>
          </p:cNvPr>
          <p:cNvSpPr txBox="1"/>
          <p:nvPr/>
        </p:nvSpPr>
        <p:spPr>
          <a:xfrm>
            <a:off x="482081" y="1567543"/>
            <a:ext cx="5739900" cy="4767600"/>
          </a:xfrm>
          <a:prstGeom prst="rect">
            <a:avLst/>
          </a:prstGeom>
          <a:noFill/>
          <a:ln>
            <a:noFill/>
          </a:ln>
        </p:spPr>
        <p:txBody>
          <a:bodyPr spcFirstLastPara="1" wrap="square" lIns="91425" tIns="45700" rIns="91425" bIns="45700" anchor="t" anchorCtr="0">
            <a:normAutofit fontScale="92500" lnSpcReduction="10000"/>
          </a:bodyPr>
          <a:lstStyle/>
          <a:p>
            <a:pPr marL="649224" indent="-457200" rtl="0" eaLnBrk="1" latinLnBrk="0" hangingPunct="1">
              <a:lnSpc>
                <a:spcPct val="90000"/>
              </a:lnSpc>
              <a:spcBef>
                <a:spcPts val="1000"/>
              </a:spcBef>
              <a:buFont typeface="Arial" panose="020B0604020202020204" pitchFamily="34" charset="0"/>
              <a:buChar char="•"/>
            </a:pPr>
            <a:r>
              <a:rPr lang="en-US" sz="2000" dirty="0">
                <a:solidFill>
                  <a:srgbClr val="173763"/>
                </a:solidFill>
                <a:effectLst/>
                <a:latin typeface="Verdana" panose="020B0604030504040204" pitchFamily="34" charset="0"/>
              </a:rPr>
              <a:t>THE </a:t>
            </a:r>
            <a:r>
              <a:rPr lang="en-US" sz="2000" b="1" dirty="0">
                <a:solidFill>
                  <a:srgbClr val="173763"/>
                </a:solidFill>
                <a:effectLst/>
                <a:latin typeface="Verdana" panose="020B0604030504040204" pitchFamily="34" charset="0"/>
              </a:rPr>
              <a:t>GEOID</a:t>
            </a:r>
            <a:r>
              <a:rPr lang="en-US" sz="2000" dirty="0">
                <a:solidFill>
                  <a:srgbClr val="173763"/>
                </a:solidFill>
                <a:effectLst/>
                <a:latin typeface="Verdana" panose="020B0604030504040204" pitchFamily="34" charset="0"/>
              </a:rPr>
              <a:t> IS THE </a:t>
            </a:r>
            <a:r>
              <a:rPr lang="en-US" sz="2000" b="1" dirty="0">
                <a:solidFill>
                  <a:srgbClr val="173763"/>
                </a:solidFill>
                <a:effectLst/>
                <a:latin typeface="Verdana" panose="020B0604030504040204" pitchFamily="34" charset="0"/>
              </a:rPr>
              <a:t>THEORETICAL SURFACE</a:t>
            </a:r>
            <a:r>
              <a:rPr lang="en-US" sz="2000" dirty="0">
                <a:solidFill>
                  <a:srgbClr val="173763"/>
                </a:solidFill>
                <a:effectLst/>
                <a:latin typeface="Verdana" panose="020B0604030504040204" pitchFamily="34" charset="0"/>
              </a:rPr>
              <a:t> OF THE EARTH THAT COINCIDES WITH THE MEAN SEA LEVEL AT REST AND EXTENDS CONTINUOUSLY BELOW THE CONTINENTS. IT REPRESENTS THE ACTUAL SHAPE OF THE EARTH CONSIDERING THE VARIATIONS IN THE EARTH'S GRAVITATIONAL FIELD.</a:t>
            </a:r>
          </a:p>
          <a:p>
            <a:pPr marL="649224" indent="-457200" algn="l" rtl="0" eaLnBrk="1" latinLnBrk="0" hangingPunct="1">
              <a:lnSpc>
                <a:spcPct val="90000"/>
              </a:lnSpc>
              <a:spcBef>
                <a:spcPts val="1000"/>
              </a:spcBef>
              <a:buFont typeface="Arial" panose="020B0604020202020204" pitchFamily="34" charset="0"/>
              <a:buChar char="•"/>
            </a:pPr>
            <a:r>
              <a:rPr lang="en-US" sz="2000" dirty="0">
                <a:solidFill>
                  <a:srgbClr val="173763"/>
                </a:solidFill>
                <a:effectLst/>
                <a:latin typeface="Verdana" panose="020B0604030504040204" pitchFamily="34" charset="0"/>
              </a:rPr>
              <a:t>THE </a:t>
            </a:r>
            <a:r>
              <a:rPr lang="en-US" sz="2000" b="1" dirty="0">
                <a:solidFill>
                  <a:srgbClr val="173763"/>
                </a:solidFill>
                <a:effectLst/>
                <a:latin typeface="Verdana" panose="020B0604030504040204" pitchFamily="34" charset="0"/>
              </a:rPr>
              <a:t>ELLIPSOID</a:t>
            </a:r>
            <a:r>
              <a:rPr lang="en-US" sz="2000" dirty="0">
                <a:solidFill>
                  <a:srgbClr val="173763"/>
                </a:solidFill>
                <a:effectLst/>
                <a:latin typeface="Verdana" panose="020B0604030504040204" pitchFamily="34" charset="0"/>
              </a:rPr>
              <a:t> IS A </a:t>
            </a:r>
            <a:r>
              <a:rPr lang="en-US" sz="2000" b="1" dirty="0">
                <a:solidFill>
                  <a:srgbClr val="173763"/>
                </a:solidFill>
                <a:effectLst/>
                <a:latin typeface="Verdana" panose="020B0604030504040204" pitchFamily="34" charset="0"/>
              </a:rPr>
              <a:t>MATHEMATICAL SURFACE</a:t>
            </a:r>
            <a:r>
              <a:rPr lang="en-US" sz="2000" dirty="0">
                <a:solidFill>
                  <a:srgbClr val="173763"/>
                </a:solidFill>
                <a:effectLst/>
                <a:latin typeface="Verdana" panose="020B0604030504040204" pitchFamily="34" charset="0"/>
              </a:rPr>
              <a:t> GENERATED BY ROTATING AN ELLIPSE AROUND ONE OF ITS AXES, USED TO APPROXIMATE THE SHAPE OF THE EARTH. UNLIKE THE GEOID, IT IS A REGULAR AND SMOOTH FIGURE THAT FACILITATES GEODETIC AND CARTOGRAPHIC CALCULATIONS.</a:t>
            </a:r>
            <a:endParaRPr sz="1600" b="0" i="0" u="none" strike="noStrike" cap="none" dirty="0">
              <a:solidFill>
                <a:srgbClr val="173763"/>
              </a:solidFill>
              <a:ea typeface="Calibri"/>
              <a:cs typeface="Calibri"/>
              <a:sym typeface="Calibri"/>
            </a:endParaRPr>
          </a:p>
        </p:txBody>
      </p:sp>
      <p:pic>
        <p:nvPicPr>
          <p:cNvPr id="6" name="Google Shape;115;g3a10990c9a9_2_0" descr="tema_08">
            <a:extLst>
              <a:ext uri="{FF2B5EF4-FFF2-40B4-BE49-F238E27FC236}">
                <a16:creationId xmlns:a16="http://schemas.microsoft.com/office/drawing/2014/main" id="{38B3A08B-04CC-14FD-6B31-30F13F6FC242}"/>
              </a:ext>
            </a:extLst>
          </p:cNvPr>
          <p:cNvPicPr preferRelativeResize="0"/>
          <p:nvPr/>
        </p:nvPicPr>
        <p:blipFill rotWithShape="1">
          <a:blip r:embed="rId2">
            <a:alphaModFix/>
          </a:blip>
          <a:srcRect/>
          <a:stretch/>
        </p:blipFill>
        <p:spPr>
          <a:xfrm>
            <a:off x="6578100" y="1777428"/>
            <a:ext cx="4956191" cy="3897824"/>
          </a:xfrm>
          <a:prstGeom prst="rect">
            <a:avLst/>
          </a:prstGeom>
          <a:noFill/>
          <a:ln>
            <a:noFill/>
          </a:ln>
        </p:spPr>
      </p:pic>
    </p:spTree>
    <p:extLst>
      <p:ext uri="{BB962C8B-B14F-4D97-AF65-F5344CB8AC3E}">
        <p14:creationId xmlns:p14="http://schemas.microsoft.com/office/powerpoint/2010/main" val="356285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70C0F-2EA6-DA77-EC78-7EB1A4580292}"/>
            </a:ext>
          </a:extLst>
        </p:cNvPr>
        <p:cNvGrpSpPr/>
        <p:nvPr/>
      </p:nvGrpSpPr>
      <p:grpSpPr>
        <a:xfrm>
          <a:off x="0" y="0"/>
          <a:ext cx="0" cy="0"/>
          <a:chOff x="0" y="0"/>
          <a:chExt cx="0" cy="0"/>
        </a:xfrm>
      </p:grpSpPr>
      <p:sp>
        <p:nvSpPr>
          <p:cNvPr id="4" name="Google Shape;122;p20">
            <a:extLst>
              <a:ext uri="{FF2B5EF4-FFF2-40B4-BE49-F238E27FC236}">
                <a16:creationId xmlns:a16="http://schemas.microsoft.com/office/drawing/2014/main" id="{707E264D-2684-9EEC-53B4-3E932B58ECF9}"/>
              </a:ext>
            </a:extLst>
          </p:cNvPr>
          <p:cNvSpPr txBox="1"/>
          <p:nvPr/>
        </p:nvSpPr>
        <p:spPr>
          <a:xfrm>
            <a:off x="838200" y="701028"/>
            <a:ext cx="10515600" cy="10764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800"/>
              <a:buFont typeface="Arial Narrow"/>
              <a:buNone/>
            </a:pPr>
            <a:r>
              <a:rPr lang="es-ES" sz="2800" b="1">
                <a:solidFill>
                  <a:srgbClr val="000000"/>
                </a:solidFill>
                <a:effectLst/>
                <a:latin typeface="Arial Narrow" panose="020B0606020202030204" pitchFamily="34" charset="0"/>
              </a:rPr>
              <a:t>VERTICAL TOPOGRAPHIC DATUM vs NAUTICAL CHART</a:t>
            </a:r>
            <a:endParaRPr sz="2800" b="1" i="0" u="none" strike="noStrike" cap="none" dirty="0">
              <a:solidFill>
                <a:schemeClr val="dk1"/>
              </a:solidFill>
              <a:latin typeface="Arial Narrow"/>
              <a:ea typeface="Arial Narrow"/>
              <a:cs typeface="Arial Narrow"/>
              <a:sym typeface="Arial Narrow"/>
            </a:endParaRPr>
          </a:p>
        </p:txBody>
      </p:sp>
      <p:graphicFrame>
        <p:nvGraphicFramePr>
          <p:cNvPr id="5" name="Google Shape;123;p20">
            <a:extLst>
              <a:ext uri="{FF2B5EF4-FFF2-40B4-BE49-F238E27FC236}">
                <a16:creationId xmlns:a16="http://schemas.microsoft.com/office/drawing/2014/main" id="{36117F4E-913B-187A-B584-A85B3CE7715A}"/>
              </a:ext>
            </a:extLst>
          </p:cNvPr>
          <p:cNvGraphicFramePr/>
          <p:nvPr>
            <p:extLst>
              <p:ext uri="{D42A27DB-BD31-4B8C-83A1-F6EECF244321}">
                <p14:modId xmlns:p14="http://schemas.microsoft.com/office/powerpoint/2010/main" val="114516101"/>
              </p:ext>
            </p:extLst>
          </p:nvPr>
        </p:nvGraphicFramePr>
        <p:xfrm>
          <a:off x="270626" y="1848684"/>
          <a:ext cx="4861827" cy="4080950"/>
        </p:xfrm>
        <a:graphic>
          <a:graphicData uri="http://schemas.openxmlformats.org/drawingml/2006/table">
            <a:tbl>
              <a:tblPr firstRow="1" bandRow="1">
                <a:noFill/>
              </a:tblPr>
              <a:tblGrid>
                <a:gridCol w="1620609">
                  <a:extLst>
                    <a:ext uri="{9D8B030D-6E8A-4147-A177-3AD203B41FA5}">
                      <a16:colId xmlns:a16="http://schemas.microsoft.com/office/drawing/2014/main" val="20000"/>
                    </a:ext>
                  </a:extLst>
                </a:gridCol>
                <a:gridCol w="1620609">
                  <a:extLst>
                    <a:ext uri="{9D8B030D-6E8A-4147-A177-3AD203B41FA5}">
                      <a16:colId xmlns:a16="http://schemas.microsoft.com/office/drawing/2014/main" val="20001"/>
                    </a:ext>
                  </a:extLst>
                </a:gridCol>
                <a:gridCol w="1620609">
                  <a:extLst>
                    <a:ext uri="{9D8B030D-6E8A-4147-A177-3AD203B41FA5}">
                      <a16:colId xmlns:a16="http://schemas.microsoft.com/office/drawing/2014/main" val="20002"/>
                    </a:ext>
                  </a:extLst>
                </a:gridCol>
              </a:tblGrid>
              <a:tr h="598075">
                <a:tc>
                  <a:txBody>
                    <a:bodyPr/>
                    <a:lstStyle/>
                    <a:p>
                      <a:pPr marL="0" marR="0" lvl="0" indent="0" algn="l" rtl="0">
                        <a:lnSpc>
                          <a:spcPct val="100000"/>
                        </a:lnSpc>
                        <a:spcBef>
                          <a:spcPts val="0"/>
                        </a:spcBef>
                        <a:spcAft>
                          <a:spcPts val="0"/>
                        </a:spcAft>
                        <a:buNone/>
                      </a:pP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TOPOGRAPIC DATUM</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NAUTICAL CHART DATUM</a:t>
                      </a:r>
                      <a:endParaRPr dirty="0"/>
                    </a:p>
                  </a:txBody>
                  <a:tcPr marL="91450" marR="91450" marT="45725" marB="45725"/>
                </a:tc>
                <a:extLst>
                  <a:ext uri="{0D108BD9-81ED-4DB2-BD59-A6C34878D82A}">
                    <a16:rowId xmlns:a16="http://schemas.microsoft.com/office/drawing/2014/main" val="10000"/>
                  </a:ext>
                </a:extLst>
              </a:tr>
              <a:tr h="844325">
                <a:tc>
                  <a:txBody>
                    <a:bodyPr/>
                    <a:lstStyle/>
                    <a:p>
                      <a:pPr marL="0" marR="0" lvl="0" indent="0" algn="l" rtl="0">
                        <a:lnSpc>
                          <a:spcPct val="100000"/>
                        </a:lnSpc>
                        <a:spcBef>
                          <a:spcPts val="0"/>
                        </a:spcBef>
                        <a:spcAft>
                          <a:spcPts val="0"/>
                        </a:spcAft>
                        <a:buNone/>
                      </a:pPr>
                      <a:r>
                        <a:rPr lang="es-MX" sz="1400" u="none" strike="noStrike" cap="none" dirty="0"/>
                        <a:t>MAIN USES</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GEODESY AND TOPOGRAPHIC CARTOGRAPHY</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NAVIGATION AND HYDROGRAPHY</a:t>
                      </a:r>
                      <a:endParaRPr dirty="0"/>
                    </a:p>
                  </a:txBody>
                  <a:tcPr marL="91450" marR="91450" marT="45725" marB="45725"/>
                </a:tc>
                <a:extLst>
                  <a:ext uri="{0D108BD9-81ED-4DB2-BD59-A6C34878D82A}">
                    <a16:rowId xmlns:a16="http://schemas.microsoft.com/office/drawing/2014/main" val="10001"/>
                  </a:ext>
                </a:extLst>
              </a:tr>
              <a:tr h="598075">
                <a:tc>
                  <a:txBody>
                    <a:bodyPr/>
                    <a:lstStyle/>
                    <a:p>
                      <a:pPr marL="0" marR="0" lvl="0" indent="0" algn="l" rtl="0">
                        <a:lnSpc>
                          <a:spcPct val="100000"/>
                        </a:lnSpc>
                        <a:spcBef>
                          <a:spcPts val="0"/>
                        </a:spcBef>
                        <a:spcAft>
                          <a:spcPts val="0"/>
                        </a:spcAft>
                        <a:buNone/>
                      </a:pPr>
                      <a:r>
                        <a:rPr lang="es-ES" sz="1400" dirty="0"/>
                        <a:t>SIGN OF THE MEASURES</a:t>
                      </a:r>
                      <a:endParaRPr sz="1400"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POSITIVE - UPWARDS</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POSITIVE – DOWNWARDS</a:t>
                      </a:r>
                      <a:endParaRPr dirty="0"/>
                    </a:p>
                  </a:txBody>
                  <a:tcPr marL="91450" marR="91450" marT="45725" marB="45725"/>
                </a:tc>
                <a:extLst>
                  <a:ext uri="{0D108BD9-81ED-4DB2-BD59-A6C34878D82A}">
                    <a16:rowId xmlns:a16="http://schemas.microsoft.com/office/drawing/2014/main" val="10002"/>
                  </a:ext>
                </a:extLst>
              </a:tr>
              <a:tr h="598075">
                <a:tc>
                  <a:txBody>
                    <a:bodyPr/>
                    <a:lstStyle/>
                    <a:p>
                      <a:pPr marL="0" marR="0" lvl="0" indent="0" algn="l" rtl="0">
                        <a:lnSpc>
                          <a:spcPct val="100000"/>
                        </a:lnSpc>
                        <a:spcBef>
                          <a:spcPts val="0"/>
                        </a:spcBef>
                        <a:spcAft>
                          <a:spcPts val="0"/>
                        </a:spcAft>
                        <a:buNone/>
                      </a:pPr>
                      <a:r>
                        <a:rPr lang="es-MX" sz="1400" u="none" strike="noStrike" cap="none" dirty="0"/>
                        <a:t>REFERENCE SURFACE</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MEAN SEA LEVEL O GEOID</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LAT OR SURFACE</a:t>
                      </a:r>
                      <a:endParaRPr dirty="0"/>
                    </a:p>
                  </a:txBody>
                  <a:tcPr marL="91450" marR="91450" marT="45725" marB="45725"/>
                </a:tc>
                <a:extLst>
                  <a:ext uri="{0D108BD9-81ED-4DB2-BD59-A6C34878D82A}">
                    <a16:rowId xmlns:a16="http://schemas.microsoft.com/office/drawing/2014/main" val="10003"/>
                  </a:ext>
                </a:extLst>
              </a:tr>
              <a:tr h="598075">
                <a:tc>
                  <a:txBody>
                    <a:bodyPr/>
                    <a:lstStyle/>
                    <a:p>
                      <a:pPr marL="0" marR="0" lvl="0" indent="0" algn="l" rtl="0">
                        <a:lnSpc>
                          <a:spcPct val="100000"/>
                        </a:lnSpc>
                        <a:spcBef>
                          <a:spcPts val="0"/>
                        </a:spcBef>
                        <a:spcAft>
                          <a:spcPts val="0"/>
                        </a:spcAft>
                        <a:buNone/>
                      </a:pPr>
                      <a:r>
                        <a:rPr lang="es-MX" sz="1400" u="none" strike="noStrike" cap="none" dirty="0"/>
                        <a:t>VALUE</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POSITIVES HEIGTH</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POSITIVE DEPTH</a:t>
                      </a:r>
                      <a:endParaRPr dirty="0"/>
                    </a:p>
                  </a:txBody>
                  <a:tcPr marL="91450" marR="91450" marT="45725" marB="45725"/>
                </a:tc>
                <a:extLst>
                  <a:ext uri="{0D108BD9-81ED-4DB2-BD59-A6C34878D82A}">
                    <a16:rowId xmlns:a16="http://schemas.microsoft.com/office/drawing/2014/main" val="10004"/>
                  </a:ext>
                </a:extLst>
              </a:tr>
              <a:tr h="844325">
                <a:tc>
                  <a:txBody>
                    <a:bodyPr/>
                    <a:lstStyle/>
                    <a:p>
                      <a:pPr marL="0" marR="0" lvl="0" indent="0" algn="l" rtl="0">
                        <a:lnSpc>
                          <a:spcPct val="100000"/>
                        </a:lnSpc>
                        <a:spcBef>
                          <a:spcPts val="0"/>
                        </a:spcBef>
                        <a:spcAft>
                          <a:spcPts val="0"/>
                        </a:spcAft>
                        <a:buNone/>
                      </a:pPr>
                      <a:r>
                        <a:rPr lang="es-MX" sz="1400" u="none" strike="noStrike" cap="none" dirty="0"/>
                        <a:t>OBJETIVES</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REPRESENTAR RELIEVE TERRESRE</a:t>
                      </a:r>
                      <a:endParaRPr dirty="0"/>
                    </a:p>
                  </a:txBody>
                  <a:tcPr marL="91450" marR="91450" marT="45725" marB="45725"/>
                </a:tc>
                <a:tc>
                  <a:txBody>
                    <a:bodyPr/>
                    <a:lstStyle/>
                    <a:p>
                      <a:pPr marL="0" marR="0" lvl="0" indent="0" algn="l" rtl="0">
                        <a:lnSpc>
                          <a:spcPct val="100000"/>
                        </a:lnSpc>
                        <a:spcBef>
                          <a:spcPts val="0"/>
                        </a:spcBef>
                        <a:spcAft>
                          <a:spcPts val="0"/>
                        </a:spcAft>
                        <a:buNone/>
                      </a:pPr>
                      <a:r>
                        <a:rPr lang="es-MX" sz="1400" u="none" strike="noStrike" cap="none" dirty="0"/>
                        <a:t>NAVIGATION SAFETY</a:t>
                      </a:r>
                      <a:endParaRPr dirty="0"/>
                    </a:p>
                  </a:txBody>
                  <a:tcPr marL="91450" marR="91450" marT="45725" marB="45725"/>
                </a:tc>
                <a:extLst>
                  <a:ext uri="{0D108BD9-81ED-4DB2-BD59-A6C34878D82A}">
                    <a16:rowId xmlns:a16="http://schemas.microsoft.com/office/drawing/2014/main" val="10005"/>
                  </a:ext>
                </a:extLst>
              </a:tr>
            </a:tbl>
          </a:graphicData>
        </a:graphic>
      </p:graphicFrame>
      <p:pic>
        <p:nvPicPr>
          <p:cNvPr id="6" name="Google Shape;125;p20">
            <a:extLst>
              <a:ext uri="{FF2B5EF4-FFF2-40B4-BE49-F238E27FC236}">
                <a16:creationId xmlns:a16="http://schemas.microsoft.com/office/drawing/2014/main" id="{1D67B4DA-4CEE-18C1-2821-B7F8A044D763}"/>
              </a:ext>
            </a:extLst>
          </p:cNvPr>
          <p:cNvPicPr preferRelativeResize="0"/>
          <p:nvPr/>
        </p:nvPicPr>
        <p:blipFill rotWithShape="1">
          <a:blip r:embed="rId2">
            <a:alphaModFix/>
          </a:blip>
          <a:srcRect/>
          <a:stretch/>
        </p:blipFill>
        <p:spPr>
          <a:xfrm>
            <a:off x="5302269" y="1786486"/>
            <a:ext cx="6229030" cy="4205347"/>
          </a:xfrm>
          <a:prstGeom prst="rect">
            <a:avLst/>
          </a:prstGeom>
          <a:noFill/>
          <a:ln>
            <a:noFill/>
          </a:ln>
        </p:spPr>
      </p:pic>
    </p:spTree>
    <p:extLst>
      <p:ext uri="{BB962C8B-B14F-4D97-AF65-F5344CB8AC3E}">
        <p14:creationId xmlns:p14="http://schemas.microsoft.com/office/powerpoint/2010/main" val="186508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414FA9-D708-F736-B7F8-0C20F6A25123}"/>
              </a:ext>
            </a:extLst>
          </p:cNvPr>
          <p:cNvSpPr/>
          <p:nvPr/>
        </p:nvSpPr>
        <p:spPr>
          <a:xfrm>
            <a:off x="126592" y="1851006"/>
            <a:ext cx="9153027" cy="21820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Picture 2" descr="Ver las imágenes de origen">
            <a:extLst>
              <a:ext uri="{FF2B5EF4-FFF2-40B4-BE49-F238E27FC236}">
                <a16:creationId xmlns:a16="http://schemas.microsoft.com/office/drawing/2014/main" id="{C85BBE89-4F2E-6359-9CA1-4A8E06F6D7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0408" y="2313672"/>
            <a:ext cx="3842860" cy="192143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CE1F13DC-ADC5-6C0B-14C6-9CA630C79931}"/>
              </a:ext>
            </a:extLst>
          </p:cNvPr>
          <p:cNvSpPr/>
          <p:nvPr/>
        </p:nvSpPr>
        <p:spPr>
          <a:xfrm>
            <a:off x="135618" y="3867129"/>
            <a:ext cx="9134975" cy="1750685"/>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curvado 7">
            <a:extLst>
              <a:ext uri="{FF2B5EF4-FFF2-40B4-BE49-F238E27FC236}">
                <a16:creationId xmlns:a16="http://schemas.microsoft.com/office/drawing/2014/main" id="{5E74D83B-4D30-0F0A-726F-A620491F64BC}"/>
              </a:ext>
            </a:extLst>
          </p:cNvPr>
          <p:cNvCxnSpPr/>
          <p:nvPr/>
        </p:nvCxnSpPr>
        <p:spPr>
          <a:xfrm>
            <a:off x="1250545" y="3799735"/>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ector curvado 8">
            <a:extLst>
              <a:ext uri="{FF2B5EF4-FFF2-40B4-BE49-F238E27FC236}">
                <a16:creationId xmlns:a16="http://schemas.microsoft.com/office/drawing/2014/main" id="{AFBB64B5-E0E2-8DC7-1E96-F70656D197BF}"/>
              </a:ext>
            </a:extLst>
          </p:cNvPr>
          <p:cNvCxnSpPr/>
          <p:nvPr/>
        </p:nvCxnSpPr>
        <p:spPr>
          <a:xfrm flipV="1">
            <a:off x="1812520" y="3799735"/>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Conector curvado 9">
            <a:extLst>
              <a:ext uri="{FF2B5EF4-FFF2-40B4-BE49-F238E27FC236}">
                <a16:creationId xmlns:a16="http://schemas.microsoft.com/office/drawing/2014/main" id="{F3EE65C8-14E8-BFD3-DE75-4CCBA9E74C88}"/>
              </a:ext>
            </a:extLst>
          </p:cNvPr>
          <p:cNvCxnSpPr/>
          <p:nvPr/>
        </p:nvCxnSpPr>
        <p:spPr>
          <a:xfrm>
            <a:off x="2388783" y="3799735"/>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Conector curvado 10">
            <a:extLst>
              <a:ext uri="{FF2B5EF4-FFF2-40B4-BE49-F238E27FC236}">
                <a16:creationId xmlns:a16="http://schemas.microsoft.com/office/drawing/2014/main" id="{308493FB-E205-272A-ABDF-51189A100E6C}"/>
              </a:ext>
            </a:extLst>
          </p:cNvPr>
          <p:cNvCxnSpPr/>
          <p:nvPr/>
        </p:nvCxnSpPr>
        <p:spPr>
          <a:xfrm flipV="1">
            <a:off x="2950758" y="3799735"/>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Conector curvado 11">
            <a:extLst>
              <a:ext uri="{FF2B5EF4-FFF2-40B4-BE49-F238E27FC236}">
                <a16:creationId xmlns:a16="http://schemas.microsoft.com/office/drawing/2014/main" id="{780ED6B4-9F21-842E-1ADC-B2D513EF7F83}"/>
              </a:ext>
            </a:extLst>
          </p:cNvPr>
          <p:cNvCxnSpPr/>
          <p:nvPr/>
        </p:nvCxnSpPr>
        <p:spPr>
          <a:xfrm>
            <a:off x="3527021" y="3799735"/>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Conector curvado 12">
            <a:extLst>
              <a:ext uri="{FF2B5EF4-FFF2-40B4-BE49-F238E27FC236}">
                <a16:creationId xmlns:a16="http://schemas.microsoft.com/office/drawing/2014/main" id="{3BE92EF4-DDCC-2734-51AB-AA237915C68F}"/>
              </a:ext>
            </a:extLst>
          </p:cNvPr>
          <p:cNvCxnSpPr/>
          <p:nvPr/>
        </p:nvCxnSpPr>
        <p:spPr>
          <a:xfrm flipV="1">
            <a:off x="4088996" y="3799735"/>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ector curvado 13">
            <a:extLst>
              <a:ext uri="{FF2B5EF4-FFF2-40B4-BE49-F238E27FC236}">
                <a16:creationId xmlns:a16="http://schemas.microsoft.com/office/drawing/2014/main" id="{908D720C-0C52-5AC9-D935-7073CF972448}"/>
              </a:ext>
            </a:extLst>
          </p:cNvPr>
          <p:cNvCxnSpPr/>
          <p:nvPr/>
        </p:nvCxnSpPr>
        <p:spPr>
          <a:xfrm>
            <a:off x="4665259" y="3799735"/>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ector curvado 14">
            <a:extLst>
              <a:ext uri="{FF2B5EF4-FFF2-40B4-BE49-F238E27FC236}">
                <a16:creationId xmlns:a16="http://schemas.microsoft.com/office/drawing/2014/main" id="{401753BC-92A3-3821-5A37-C8E3C2843DD1}"/>
              </a:ext>
            </a:extLst>
          </p:cNvPr>
          <p:cNvCxnSpPr/>
          <p:nvPr/>
        </p:nvCxnSpPr>
        <p:spPr>
          <a:xfrm flipV="1">
            <a:off x="5227234" y="3799735"/>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Conector curvado 15">
            <a:extLst>
              <a:ext uri="{FF2B5EF4-FFF2-40B4-BE49-F238E27FC236}">
                <a16:creationId xmlns:a16="http://schemas.microsoft.com/office/drawing/2014/main" id="{0E1B8D6E-349D-CB2A-1EFA-E89C172EE523}"/>
              </a:ext>
            </a:extLst>
          </p:cNvPr>
          <p:cNvCxnSpPr/>
          <p:nvPr/>
        </p:nvCxnSpPr>
        <p:spPr>
          <a:xfrm>
            <a:off x="5803497" y="3799735"/>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Conector curvado 16">
            <a:extLst>
              <a:ext uri="{FF2B5EF4-FFF2-40B4-BE49-F238E27FC236}">
                <a16:creationId xmlns:a16="http://schemas.microsoft.com/office/drawing/2014/main" id="{C865AACF-CE19-A39E-DE69-6F7F19BA511E}"/>
              </a:ext>
            </a:extLst>
          </p:cNvPr>
          <p:cNvCxnSpPr/>
          <p:nvPr/>
        </p:nvCxnSpPr>
        <p:spPr>
          <a:xfrm flipV="1">
            <a:off x="6365472" y="3799735"/>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Conector curvado 17">
            <a:extLst>
              <a:ext uri="{FF2B5EF4-FFF2-40B4-BE49-F238E27FC236}">
                <a16:creationId xmlns:a16="http://schemas.microsoft.com/office/drawing/2014/main" id="{1877F18F-BB65-2C81-E980-F497C6BBDF84}"/>
              </a:ext>
            </a:extLst>
          </p:cNvPr>
          <p:cNvCxnSpPr/>
          <p:nvPr/>
        </p:nvCxnSpPr>
        <p:spPr>
          <a:xfrm>
            <a:off x="6941735" y="3799735"/>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Conector curvado 18">
            <a:extLst>
              <a:ext uri="{FF2B5EF4-FFF2-40B4-BE49-F238E27FC236}">
                <a16:creationId xmlns:a16="http://schemas.microsoft.com/office/drawing/2014/main" id="{934D2266-143F-EDA0-4426-A751678CE06B}"/>
              </a:ext>
            </a:extLst>
          </p:cNvPr>
          <p:cNvCxnSpPr/>
          <p:nvPr/>
        </p:nvCxnSpPr>
        <p:spPr>
          <a:xfrm flipV="1">
            <a:off x="7503710" y="3799735"/>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ector curvado 19">
            <a:extLst>
              <a:ext uri="{FF2B5EF4-FFF2-40B4-BE49-F238E27FC236}">
                <a16:creationId xmlns:a16="http://schemas.microsoft.com/office/drawing/2014/main" id="{8150D36D-229F-C91B-2E8F-F2906C3667DC}"/>
              </a:ext>
            </a:extLst>
          </p:cNvPr>
          <p:cNvCxnSpPr/>
          <p:nvPr/>
        </p:nvCxnSpPr>
        <p:spPr>
          <a:xfrm>
            <a:off x="8079973" y="3799735"/>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Conector curvado 20">
            <a:extLst>
              <a:ext uri="{FF2B5EF4-FFF2-40B4-BE49-F238E27FC236}">
                <a16:creationId xmlns:a16="http://schemas.microsoft.com/office/drawing/2014/main" id="{B2910C0F-B1C5-F450-F46D-38AB4D98A2ED}"/>
              </a:ext>
            </a:extLst>
          </p:cNvPr>
          <p:cNvCxnSpPr/>
          <p:nvPr/>
        </p:nvCxnSpPr>
        <p:spPr>
          <a:xfrm flipV="1">
            <a:off x="8641948" y="3799735"/>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Conector curvado 22">
            <a:extLst>
              <a:ext uri="{FF2B5EF4-FFF2-40B4-BE49-F238E27FC236}">
                <a16:creationId xmlns:a16="http://schemas.microsoft.com/office/drawing/2014/main" id="{7506DB81-0026-FC1C-F5E5-9ED260E6516E}"/>
              </a:ext>
            </a:extLst>
          </p:cNvPr>
          <p:cNvCxnSpPr/>
          <p:nvPr/>
        </p:nvCxnSpPr>
        <p:spPr>
          <a:xfrm>
            <a:off x="126595" y="3799735"/>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Conector curvado 23">
            <a:extLst>
              <a:ext uri="{FF2B5EF4-FFF2-40B4-BE49-F238E27FC236}">
                <a16:creationId xmlns:a16="http://schemas.microsoft.com/office/drawing/2014/main" id="{AFF5D749-D53F-3579-3990-34D72495AEBF}"/>
              </a:ext>
            </a:extLst>
          </p:cNvPr>
          <p:cNvCxnSpPr/>
          <p:nvPr/>
        </p:nvCxnSpPr>
        <p:spPr>
          <a:xfrm flipV="1">
            <a:off x="688570" y="3799735"/>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532B7010-684E-052D-675F-3267938FB615}"/>
              </a:ext>
            </a:extLst>
          </p:cNvPr>
          <p:cNvSpPr txBox="1"/>
          <p:nvPr/>
        </p:nvSpPr>
        <p:spPr>
          <a:xfrm>
            <a:off x="573772" y="5271841"/>
            <a:ext cx="978947" cy="338554"/>
          </a:xfrm>
          <a:prstGeom prst="rect">
            <a:avLst/>
          </a:prstGeom>
          <a:noFill/>
        </p:spPr>
        <p:txBody>
          <a:bodyPr wrap="square" rtlCol="0">
            <a:spAutoFit/>
          </a:bodyPr>
          <a:lstStyle/>
          <a:p>
            <a:r>
              <a:rPr lang="es-ES" sz="1600" b="1" dirty="0">
                <a:solidFill>
                  <a:schemeClr val="accent4">
                    <a:lumMod val="50000"/>
                  </a:schemeClr>
                </a:solidFill>
              </a:rPr>
              <a:t>Fondo</a:t>
            </a:r>
          </a:p>
        </p:txBody>
      </p:sp>
      <p:cxnSp>
        <p:nvCxnSpPr>
          <p:cNvPr id="22" name="Conector recto 21">
            <a:extLst>
              <a:ext uri="{FF2B5EF4-FFF2-40B4-BE49-F238E27FC236}">
                <a16:creationId xmlns:a16="http://schemas.microsoft.com/office/drawing/2014/main" id="{7EE4C62C-C120-CE24-47D6-24A71C23ECC4}"/>
              </a:ext>
            </a:extLst>
          </p:cNvPr>
          <p:cNvCxnSpPr/>
          <p:nvPr/>
        </p:nvCxnSpPr>
        <p:spPr>
          <a:xfrm>
            <a:off x="4142300" y="3894985"/>
            <a:ext cx="23849" cy="1715410"/>
          </a:xfrm>
          <a:prstGeom prst="line">
            <a:avLst/>
          </a:prstGeom>
          <a:ln w="381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23D7F980-D341-09D3-2ECB-029EAAA6F7F0}"/>
              </a:ext>
            </a:extLst>
          </p:cNvPr>
          <p:cNvSpPr txBox="1"/>
          <p:nvPr/>
        </p:nvSpPr>
        <p:spPr>
          <a:xfrm>
            <a:off x="2197988" y="4788659"/>
            <a:ext cx="1880386" cy="338554"/>
          </a:xfrm>
          <a:prstGeom prst="rect">
            <a:avLst/>
          </a:prstGeom>
          <a:noFill/>
        </p:spPr>
        <p:txBody>
          <a:bodyPr wrap="square" rtlCol="0">
            <a:spAutoFit/>
          </a:bodyPr>
          <a:lstStyle/>
          <a:p>
            <a:r>
              <a:rPr lang="es-ES" sz="1600" b="1" dirty="0">
                <a:solidFill>
                  <a:schemeClr val="accent4">
                    <a:lumMod val="50000"/>
                  </a:schemeClr>
                </a:solidFill>
              </a:rPr>
              <a:t>Sonda obtenida 1</a:t>
            </a:r>
          </a:p>
        </p:txBody>
      </p:sp>
      <p:cxnSp>
        <p:nvCxnSpPr>
          <p:cNvPr id="24" name="Conector recto 23">
            <a:extLst>
              <a:ext uri="{FF2B5EF4-FFF2-40B4-BE49-F238E27FC236}">
                <a16:creationId xmlns:a16="http://schemas.microsoft.com/office/drawing/2014/main" id="{5B45FA31-24AA-D802-8D78-4A1549C5FD53}"/>
              </a:ext>
            </a:extLst>
          </p:cNvPr>
          <p:cNvCxnSpPr/>
          <p:nvPr/>
        </p:nvCxnSpPr>
        <p:spPr>
          <a:xfrm flipV="1">
            <a:off x="135618" y="5602977"/>
            <a:ext cx="9134974" cy="14837"/>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2C657B95-1BCB-1C6E-F48D-EE6F7D96BCE5}"/>
              </a:ext>
            </a:extLst>
          </p:cNvPr>
          <p:cNvCxnSpPr/>
          <p:nvPr/>
        </p:nvCxnSpPr>
        <p:spPr>
          <a:xfrm>
            <a:off x="7207850" y="4486038"/>
            <a:ext cx="23898" cy="1116938"/>
          </a:xfrm>
          <a:prstGeom prst="line">
            <a:avLst/>
          </a:prstGeom>
          <a:ln w="381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DC15FB75-5649-B5CD-8BFA-FBC5D4BDBFA8}"/>
              </a:ext>
            </a:extLst>
          </p:cNvPr>
          <p:cNvSpPr txBox="1"/>
          <p:nvPr/>
        </p:nvSpPr>
        <p:spPr>
          <a:xfrm>
            <a:off x="5166630" y="4879038"/>
            <a:ext cx="1996082" cy="338554"/>
          </a:xfrm>
          <a:prstGeom prst="rect">
            <a:avLst/>
          </a:prstGeom>
          <a:noFill/>
        </p:spPr>
        <p:txBody>
          <a:bodyPr wrap="square" rtlCol="0">
            <a:spAutoFit/>
          </a:bodyPr>
          <a:lstStyle/>
          <a:p>
            <a:r>
              <a:rPr lang="es-ES" sz="1600" b="1" dirty="0">
                <a:solidFill>
                  <a:schemeClr val="accent4">
                    <a:lumMod val="50000"/>
                  </a:schemeClr>
                </a:solidFill>
              </a:rPr>
              <a:t>Sonda obtenida 2</a:t>
            </a:r>
          </a:p>
        </p:txBody>
      </p:sp>
      <p:pic>
        <p:nvPicPr>
          <p:cNvPr id="27" name="Picture 2" descr="Ver las imágenes de origen">
            <a:extLst>
              <a:ext uri="{FF2B5EF4-FFF2-40B4-BE49-F238E27FC236}">
                <a16:creationId xmlns:a16="http://schemas.microsoft.com/office/drawing/2014/main" id="{5228A7B5-BB40-CCC5-CEAA-9480570FB8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5344" y="3036506"/>
            <a:ext cx="3842860" cy="192143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Conector curvado 29">
            <a:extLst>
              <a:ext uri="{FF2B5EF4-FFF2-40B4-BE49-F238E27FC236}">
                <a16:creationId xmlns:a16="http://schemas.microsoft.com/office/drawing/2014/main" id="{79C9C423-AFA9-2CA9-D8E2-31965DBF1981}"/>
              </a:ext>
            </a:extLst>
          </p:cNvPr>
          <p:cNvCxnSpPr/>
          <p:nvPr/>
        </p:nvCxnSpPr>
        <p:spPr>
          <a:xfrm>
            <a:off x="1259571" y="4472984"/>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ector curvado 30">
            <a:extLst>
              <a:ext uri="{FF2B5EF4-FFF2-40B4-BE49-F238E27FC236}">
                <a16:creationId xmlns:a16="http://schemas.microsoft.com/office/drawing/2014/main" id="{7467E62C-81E0-3996-5810-1C1B29A5CBC4}"/>
              </a:ext>
            </a:extLst>
          </p:cNvPr>
          <p:cNvCxnSpPr/>
          <p:nvPr/>
        </p:nvCxnSpPr>
        <p:spPr>
          <a:xfrm flipV="1">
            <a:off x="1821546" y="4472984"/>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ector curvado 31">
            <a:extLst>
              <a:ext uri="{FF2B5EF4-FFF2-40B4-BE49-F238E27FC236}">
                <a16:creationId xmlns:a16="http://schemas.microsoft.com/office/drawing/2014/main" id="{CA0D4814-4A6E-CD03-D65B-AF3FF380B5E7}"/>
              </a:ext>
            </a:extLst>
          </p:cNvPr>
          <p:cNvCxnSpPr/>
          <p:nvPr/>
        </p:nvCxnSpPr>
        <p:spPr>
          <a:xfrm>
            <a:off x="2397809" y="4472984"/>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Conector curvado 32">
            <a:extLst>
              <a:ext uri="{FF2B5EF4-FFF2-40B4-BE49-F238E27FC236}">
                <a16:creationId xmlns:a16="http://schemas.microsoft.com/office/drawing/2014/main" id="{D6ED3CD2-9DF0-B19B-AB48-F3D8C8ED9D08}"/>
              </a:ext>
            </a:extLst>
          </p:cNvPr>
          <p:cNvCxnSpPr/>
          <p:nvPr/>
        </p:nvCxnSpPr>
        <p:spPr>
          <a:xfrm flipV="1">
            <a:off x="2959784" y="4472984"/>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Conector curvado 33">
            <a:extLst>
              <a:ext uri="{FF2B5EF4-FFF2-40B4-BE49-F238E27FC236}">
                <a16:creationId xmlns:a16="http://schemas.microsoft.com/office/drawing/2014/main" id="{C24195F0-0C28-B56B-F9A1-7F7F4A692B2A}"/>
              </a:ext>
            </a:extLst>
          </p:cNvPr>
          <p:cNvCxnSpPr/>
          <p:nvPr/>
        </p:nvCxnSpPr>
        <p:spPr>
          <a:xfrm>
            <a:off x="3536047" y="4472984"/>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Conector curvado 34">
            <a:extLst>
              <a:ext uri="{FF2B5EF4-FFF2-40B4-BE49-F238E27FC236}">
                <a16:creationId xmlns:a16="http://schemas.microsoft.com/office/drawing/2014/main" id="{DF9640BF-E4A6-495D-8C2B-1874BC257718}"/>
              </a:ext>
            </a:extLst>
          </p:cNvPr>
          <p:cNvCxnSpPr/>
          <p:nvPr/>
        </p:nvCxnSpPr>
        <p:spPr>
          <a:xfrm flipV="1">
            <a:off x="4098022" y="4472984"/>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Conector curvado 35">
            <a:extLst>
              <a:ext uri="{FF2B5EF4-FFF2-40B4-BE49-F238E27FC236}">
                <a16:creationId xmlns:a16="http://schemas.microsoft.com/office/drawing/2014/main" id="{E2503086-42EE-1E51-3CED-9084A6503995}"/>
              </a:ext>
            </a:extLst>
          </p:cNvPr>
          <p:cNvCxnSpPr/>
          <p:nvPr/>
        </p:nvCxnSpPr>
        <p:spPr>
          <a:xfrm>
            <a:off x="4674285" y="4472984"/>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Conector curvado 36">
            <a:extLst>
              <a:ext uri="{FF2B5EF4-FFF2-40B4-BE49-F238E27FC236}">
                <a16:creationId xmlns:a16="http://schemas.microsoft.com/office/drawing/2014/main" id="{6E5108B9-E212-B71C-C411-23601188D0D4}"/>
              </a:ext>
            </a:extLst>
          </p:cNvPr>
          <p:cNvCxnSpPr/>
          <p:nvPr/>
        </p:nvCxnSpPr>
        <p:spPr>
          <a:xfrm flipV="1">
            <a:off x="5236260" y="4472984"/>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Conector curvado 37">
            <a:extLst>
              <a:ext uri="{FF2B5EF4-FFF2-40B4-BE49-F238E27FC236}">
                <a16:creationId xmlns:a16="http://schemas.microsoft.com/office/drawing/2014/main" id="{966712DC-0713-4101-327D-D7BB8C1553A2}"/>
              </a:ext>
            </a:extLst>
          </p:cNvPr>
          <p:cNvCxnSpPr/>
          <p:nvPr/>
        </p:nvCxnSpPr>
        <p:spPr>
          <a:xfrm>
            <a:off x="5812523" y="4472984"/>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Conector curvado 38">
            <a:extLst>
              <a:ext uri="{FF2B5EF4-FFF2-40B4-BE49-F238E27FC236}">
                <a16:creationId xmlns:a16="http://schemas.microsoft.com/office/drawing/2014/main" id="{10A9822E-EEA3-34A8-1634-8A61A39A9561}"/>
              </a:ext>
            </a:extLst>
          </p:cNvPr>
          <p:cNvCxnSpPr/>
          <p:nvPr/>
        </p:nvCxnSpPr>
        <p:spPr>
          <a:xfrm flipV="1">
            <a:off x="6374498" y="4472984"/>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Conector curvado 39">
            <a:extLst>
              <a:ext uri="{FF2B5EF4-FFF2-40B4-BE49-F238E27FC236}">
                <a16:creationId xmlns:a16="http://schemas.microsoft.com/office/drawing/2014/main" id="{9F6CB27C-C81A-34A1-C712-D3D7569A03A0}"/>
              </a:ext>
            </a:extLst>
          </p:cNvPr>
          <p:cNvCxnSpPr/>
          <p:nvPr/>
        </p:nvCxnSpPr>
        <p:spPr>
          <a:xfrm>
            <a:off x="6950761" y="4472984"/>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Conector curvado 40">
            <a:extLst>
              <a:ext uri="{FF2B5EF4-FFF2-40B4-BE49-F238E27FC236}">
                <a16:creationId xmlns:a16="http://schemas.microsoft.com/office/drawing/2014/main" id="{BD317706-691B-11DE-C2D5-582756C3FB46}"/>
              </a:ext>
            </a:extLst>
          </p:cNvPr>
          <p:cNvCxnSpPr/>
          <p:nvPr/>
        </p:nvCxnSpPr>
        <p:spPr>
          <a:xfrm flipV="1">
            <a:off x="7512736" y="4472984"/>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Conector curvado 41">
            <a:extLst>
              <a:ext uri="{FF2B5EF4-FFF2-40B4-BE49-F238E27FC236}">
                <a16:creationId xmlns:a16="http://schemas.microsoft.com/office/drawing/2014/main" id="{9C73843C-07BA-D7B4-F170-1A15794AC583}"/>
              </a:ext>
            </a:extLst>
          </p:cNvPr>
          <p:cNvCxnSpPr/>
          <p:nvPr/>
        </p:nvCxnSpPr>
        <p:spPr>
          <a:xfrm>
            <a:off x="8088999" y="4472984"/>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Conector curvado 42">
            <a:extLst>
              <a:ext uri="{FF2B5EF4-FFF2-40B4-BE49-F238E27FC236}">
                <a16:creationId xmlns:a16="http://schemas.microsoft.com/office/drawing/2014/main" id="{456AB30D-E821-C669-FCBD-ABB4CE4D9502}"/>
              </a:ext>
            </a:extLst>
          </p:cNvPr>
          <p:cNvCxnSpPr/>
          <p:nvPr/>
        </p:nvCxnSpPr>
        <p:spPr>
          <a:xfrm flipV="1">
            <a:off x="8650974" y="4472984"/>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Conector curvado 43">
            <a:extLst>
              <a:ext uri="{FF2B5EF4-FFF2-40B4-BE49-F238E27FC236}">
                <a16:creationId xmlns:a16="http://schemas.microsoft.com/office/drawing/2014/main" id="{ED72F41F-E813-2526-236F-E94F06F83335}"/>
              </a:ext>
            </a:extLst>
          </p:cNvPr>
          <p:cNvCxnSpPr/>
          <p:nvPr/>
        </p:nvCxnSpPr>
        <p:spPr>
          <a:xfrm>
            <a:off x="135621" y="4472984"/>
            <a:ext cx="561975"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Conector curvado 44">
            <a:extLst>
              <a:ext uri="{FF2B5EF4-FFF2-40B4-BE49-F238E27FC236}">
                <a16:creationId xmlns:a16="http://schemas.microsoft.com/office/drawing/2014/main" id="{636C77DC-7EED-78A5-04C2-D957EF1370DA}"/>
              </a:ext>
            </a:extLst>
          </p:cNvPr>
          <p:cNvCxnSpPr/>
          <p:nvPr/>
        </p:nvCxnSpPr>
        <p:spPr>
          <a:xfrm flipV="1">
            <a:off x="697596" y="4472984"/>
            <a:ext cx="576263" cy="95250"/>
          </a:xfrm>
          <a:prstGeom prst="curvedConnector3">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BC3D9CE4-7509-49A7-57FF-A860C88C907C}"/>
              </a:ext>
            </a:extLst>
          </p:cNvPr>
          <p:cNvSpPr txBox="1"/>
          <p:nvPr/>
        </p:nvSpPr>
        <p:spPr>
          <a:xfrm>
            <a:off x="718457" y="1175657"/>
            <a:ext cx="6609806" cy="369332"/>
          </a:xfrm>
          <a:prstGeom prst="rect">
            <a:avLst/>
          </a:prstGeom>
          <a:noFill/>
        </p:spPr>
        <p:txBody>
          <a:bodyPr wrap="square" rtlCol="0">
            <a:spAutoFit/>
          </a:bodyPr>
          <a:lstStyle/>
          <a:p>
            <a:r>
              <a:rPr lang="es-ES" dirty="0">
                <a:solidFill>
                  <a:srgbClr val="173763"/>
                </a:solidFill>
              </a:rPr>
              <a:t>CHART DATUM – REFERENCE NAUTICALS CHARTS</a:t>
            </a:r>
          </a:p>
        </p:txBody>
      </p:sp>
      <p:pic>
        <p:nvPicPr>
          <p:cNvPr id="45" name="Imagen 44">
            <a:extLst>
              <a:ext uri="{FF2B5EF4-FFF2-40B4-BE49-F238E27FC236}">
                <a16:creationId xmlns:a16="http://schemas.microsoft.com/office/drawing/2014/main" id="{AADE9BE4-E868-1E24-BE09-59E7D1E5FAF7}"/>
              </a:ext>
            </a:extLst>
          </p:cNvPr>
          <p:cNvPicPr>
            <a:picLocks noChangeAspect="1"/>
          </p:cNvPicPr>
          <p:nvPr/>
        </p:nvPicPr>
        <p:blipFill>
          <a:blip r:embed="rId4"/>
          <a:stretch>
            <a:fillRect/>
          </a:stretch>
        </p:blipFill>
        <p:spPr>
          <a:xfrm>
            <a:off x="9416199" y="2120151"/>
            <a:ext cx="2680087" cy="3151690"/>
          </a:xfrm>
          <a:prstGeom prst="rect">
            <a:avLst/>
          </a:prstGeom>
        </p:spPr>
      </p:pic>
    </p:spTree>
    <p:extLst>
      <p:ext uri="{BB962C8B-B14F-4D97-AF65-F5344CB8AC3E}">
        <p14:creationId xmlns:p14="http://schemas.microsoft.com/office/powerpoint/2010/main" val="277441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EC41-BD89-5338-CECF-87B8DC9BAB8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ADB41C3-E615-108C-38BF-CC2FA0D419B2}"/>
              </a:ext>
            </a:extLst>
          </p:cNvPr>
          <p:cNvSpPr txBox="1"/>
          <p:nvPr/>
        </p:nvSpPr>
        <p:spPr>
          <a:xfrm>
            <a:off x="8130754" y="1597344"/>
            <a:ext cx="5525589" cy="369332"/>
          </a:xfrm>
          <a:prstGeom prst="rect">
            <a:avLst/>
          </a:prstGeom>
          <a:noFill/>
        </p:spPr>
        <p:txBody>
          <a:bodyPr wrap="square" rtlCol="0">
            <a:spAutoFit/>
          </a:bodyPr>
          <a:lstStyle/>
          <a:p>
            <a:r>
              <a:rPr lang="es-ES" dirty="0">
                <a:solidFill>
                  <a:srgbClr val="173763"/>
                </a:solidFill>
              </a:rPr>
              <a:t>ZERO TIGE GAUGE</a:t>
            </a:r>
          </a:p>
        </p:txBody>
      </p:sp>
      <p:sp>
        <p:nvSpPr>
          <p:cNvPr id="4" name="CuadroTexto 3">
            <a:extLst>
              <a:ext uri="{FF2B5EF4-FFF2-40B4-BE49-F238E27FC236}">
                <a16:creationId xmlns:a16="http://schemas.microsoft.com/office/drawing/2014/main" id="{AF90EB9C-D430-C974-DE98-6F9B912C8EFE}"/>
              </a:ext>
            </a:extLst>
          </p:cNvPr>
          <p:cNvSpPr txBox="1"/>
          <p:nvPr/>
        </p:nvSpPr>
        <p:spPr>
          <a:xfrm>
            <a:off x="8130754" y="1924111"/>
            <a:ext cx="5525589" cy="369332"/>
          </a:xfrm>
          <a:prstGeom prst="rect">
            <a:avLst/>
          </a:prstGeom>
          <a:noFill/>
        </p:spPr>
        <p:txBody>
          <a:bodyPr wrap="square" rtlCol="0">
            <a:spAutoFit/>
          </a:bodyPr>
          <a:lstStyle/>
          <a:p>
            <a:r>
              <a:rPr lang="es-ES" dirty="0">
                <a:solidFill>
                  <a:srgbClr val="173763"/>
                </a:solidFill>
              </a:rPr>
              <a:t>LOCAL MEAN SEA LEVEL</a:t>
            </a:r>
          </a:p>
        </p:txBody>
      </p:sp>
      <p:sp>
        <p:nvSpPr>
          <p:cNvPr id="5" name="CuadroTexto 4">
            <a:extLst>
              <a:ext uri="{FF2B5EF4-FFF2-40B4-BE49-F238E27FC236}">
                <a16:creationId xmlns:a16="http://schemas.microsoft.com/office/drawing/2014/main" id="{8581CB1A-E05E-62D3-D0F0-91F61370165D}"/>
              </a:ext>
            </a:extLst>
          </p:cNvPr>
          <p:cNvSpPr txBox="1"/>
          <p:nvPr/>
        </p:nvSpPr>
        <p:spPr>
          <a:xfrm>
            <a:off x="8130755" y="2293443"/>
            <a:ext cx="5525589" cy="369332"/>
          </a:xfrm>
          <a:prstGeom prst="rect">
            <a:avLst/>
          </a:prstGeom>
          <a:noFill/>
        </p:spPr>
        <p:txBody>
          <a:bodyPr wrap="square" rtlCol="0">
            <a:spAutoFit/>
          </a:bodyPr>
          <a:lstStyle/>
          <a:p>
            <a:r>
              <a:rPr lang="es-ES" dirty="0">
                <a:solidFill>
                  <a:srgbClr val="173763"/>
                </a:solidFill>
              </a:rPr>
              <a:t>ZERO PORT</a:t>
            </a:r>
          </a:p>
        </p:txBody>
      </p:sp>
      <p:pic>
        <p:nvPicPr>
          <p:cNvPr id="6" name="Picture 3">
            <a:extLst>
              <a:ext uri="{FF2B5EF4-FFF2-40B4-BE49-F238E27FC236}">
                <a16:creationId xmlns:a16="http://schemas.microsoft.com/office/drawing/2014/main" id="{D147798F-BA11-4A2B-A69C-B4CFD09B305E}"/>
              </a:ext>
            </a:extLst>
          </p:cNvPr>
          <p:cNvPicPr>
            <a:picLocks noChangeAspect="1" noChangeArrowheads="1"/>
          </p:cNvPicPr>
          <p:nvPr/>
        </p:nvPicPr>
        <p:blipFill rotWithShape="1">
          <a:blip r:embed="rId2" cstate="print"/>
          <a:srcRect l="28151" t="67959" r="27245" b="2800"/>
          <a:stretch/>
        </p:blipFill>
        <p:spPr bwMode="auto">
          <a:xfrm>
            <a:off x="5143715" y="874590"/>
            <a:ext cx="2689644" cy="2554410"/>
          </a:xfrm>
          <a:prstGeom prst="rect">
            <a:avLst/>
          </a:prstGeom>
          <a:noFill/>
          <a:ln w="9525">
            <a:noFill/>
            <a:miter lim="800000"/>
            <a:headEnd/>
            <a:tailEnd/>
          </a:ln>
        </p:spPr>
      </p:pic>
      <p:sp>
        <p:nvSpPr>
          <p:cNvPr id="7" name="1 Rectángulo">
            <a:extLst>
              <a:ext uri="{FF2B5EF4-FFF2-40B4-BE49-F238E27FC236}">
                <a16:creationId xmlns:a16="http://schemas.microsoft.com/office/drawing/2014/main" id="{09AF1F68-49E1-5F3E-193C-6A8811F18BDC}"/>
              </a:ext>
            </a:extLst>
          </p:cNvPr>
          <p:cNvSpPr/>
          <p:nvPr/>
        </p:nvSpPr>
        <p:spPr>
          <a:xfrm>
            <a:off x="5143715" y="3798332"/>
            <a:ext cx="6380582" cy="2554545"/>
          </a:xfrm>
          <a:prstGeom prst="rect">
            <a:avLst/>
          </a:prstGeom>
          <a:noFill/>
        </p:spPr>
        <p:txBody>
          <a:bodyPr wrap="square">
            <a:spAutoFit/>
          </a:bodyPr>
          <a:lstStyle/>
          <a:p>
            <a:pPr marL="0" indent="0" algn="just">
              <a:buNone/>
            </a:pPr>
            <a:r>
              <a:rPr lang="en-US" sz="1600">
                <a:solidFill>
                  <a:srgbClr val="173763"/>
                </a:solidFill>
              </a:rPr>
              <a:t>The datums are </a:t>
            </a:r>
            <a:r>
              <a:rPr lang="en-US" sz="1600" b="1">
                <a:solidFill>
                  <a:srgbClr val="173763"/>
                </a:solidFill>
              </a:rPr>
              <a:t>local datums</a:t>
            </a:r>
            <a:r>
              <a:rPr lang="en-US" sz="1600">
                <a:solidFill>
                  <a:srgbClr val="173763"/>
                </a:solidFill>
              </a:rPr>
              <a:t> and should not be extended to areas with different hydrographic characteristics without measures confirming that such extrapolation is valid.</a:t>
            </a:r>
          </a:p>
          <a:p>
            <a:pPr marL="0" indent="0" algn="just">
              <a:buNone/>
            </a:pPr>
            <a:r>
              <a:rPr lang="en-US" sz="1600">
                <a:solidFill>
                  <a:srgbClr val="173763"/>
                </a:solidFill>
              </a:rPr>
              <a:t>​</a:t>
            </a:r>
          </a:p>
          <a:p>
            <a:pPr marL="0" indent="0" algn="just">
              <a:buNone/>
            </a:pPr>
            <a:r>
              <a:rPr lang="en-US" sz="1600">
                <a:solidFill>
                  <a:srgbClr val="173763"/>
                </a:solidFill>
              </a:rPr>
              <a:t>The reference datum is permanently fixed to a </a:t>
            </a:r>
            <a:r>
              <a:rPr lang="en-US" sz="1600" b="1">
                <a:solidFill>
                  <a:srgbClr val="173763"/>
                </a:solidFill>
              </a:rPr>
              <a:t>local leveling network</a:t>
            </a:r>
            <a:r>
              <a:rPr lang="en-US" sz="1600">
                <a:solidFill>
                  <a:srgbClr val="173763"/>
                </a:solidFill>
              </a:rPr>
              <a:t> (3 benchmarks). These benchmarks may also be referred to as vertices or reference pins, and they are leveled relative to each other. This allows for the physical recovery of the datum to reinstall a tide gauge or verify it.</a:t>
            </a:r>
            <a:endParaRPr lang="es-ES" sz="1400" dirty="0">
              <a:solidFill>
                <a:srgbClr val="173763"/>
              </a:solidFill>
            </a:endParaRPr>
          </a:p>
        </p:txBody>
      </p:sp>
      <p:pic>
        <p:nvPicPr>
          <p:cNvPr id="8" name="Imagen 7">
            <a:extLst>
              <a:ext uri="{FF2B5EF4-FFF2-40B4-BE49-F238E27FC236}">
                <a16:creationId xmlns:a16="http://schemas.microsoft.com/office/drawing/2014/main" id="{6DD18089-76AA-0984-3388-5094B5C996FA}"/>
              </a:ext>
            </a:extLst>
          </p:cNvPr>
          <p:cNvPicPr>
            <a:picLocks noChangeAspect="1"/>
          </p:cNvPicPr>
          <p:nvPr/>
        </p:nvPicPr>
        <p:blipFill>
          <a:blip r:embed="rId3"/>
          <a:stretch>
            <a:fillRect/>
          </a:stretch>
        </p:blipFill>
        <p:spPr>
          <a:xfrm>
            <a:off x="206230" y="795674"/>
            <a:ext cx="4640090" cy="5592383"/>
          </a:xfrm>
          <a:prstGeom prst="rect">
            <a:avLst/>
          </a:prstGeom>
        </p:spPr>
      </p:pic>
    </p:spTree>
    <p:extLst>
      <p:ext uri="{BB962C8B-B14F-4D97-AF65-F5344CB8AC3E}">
        <p14:creationId xmlns:p14="http://schemas.microsoft.com/office/powerpoint/2010/main" val="1221945510"/>
      </p:ext>
    </p:extLst>
  </p:cSld>
  <p:clrMapOvr>
    <a:masterClrMapping/>
  </p:clrMapOvr>
</p:sld>
</file>

<file path=ppt/theme/theme1.xml><?xml version="1.0" encoding="utf-8"?>
<a:theme xmlns:a="http://schemas.openxmlformats.org/drawingml/2006/main" name="Personalizado">
  <a:themeElements>
    <a:clrScheme name="Personalizado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Verdana_Armada">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lantilla_PPTX_IHM_Nacional.potx" id="{A3922A12-2C1E-4625-AC44-0C9FEF62A1ED}" vid="{0E5367EE-E2E2-41D4-9C1F-2CF633DD007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Plantilla_PPTX_IHM_Nacional</Template>
  <TotalTime>482</TotalTime>
  <Words>2391</Words>
  <Application>Microsoft Office PowerPoint</Application>
  <PresentationFormat>Panorámica</PresentationFormat>
  <Paragraphs>238</Paragraphs>
  <Slides>35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Arial Narrow</vt:lpstr>
      <vt:lpstr>Calibri</vt:lpstr>
      <vt:lpstr>Helvetica Neue</vt:lpstr>
      <vt:lpstr>Verdana</vt:lpstr>
      <vt:lpstr>Wingdings 2</vt:lpstr>
      <vt:lpstr>Personalizado</vt:lpstr>
      <vt:lpstr>Barbados workshop</vt:lpstr>
      <vt:lpstr>CONTENS</vt:lpstr>
      <vt:lpstr>a) VERTICAL DATUM DEFINITION</vt:lpstr>
      <vt:lpstr>Presentación de PowerPoint</vt:lpstr>
      <vt:lpstr>B) Types of datums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 CRITERIA OF THE IHO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 CHART Datum all over the world</vt:lpstr>
      <vt:lpstr>Presentación de PowerPoint</vt:lpstr>
      <vt:lpstr>Presentación de PowerPoint</vt:lpstr>
      <vt:lpstr>Presentación de PowerPoint</vt:lpstr>
      <vt:lpstr>Presentación de PowerPoint</vt:lpstr>
      <vt:lpstr>Presentación de PowerPoint</vt:lpstr>
      <vt:lpstr>Presentación de PowerPoint</vt:lpstr>
      <vt:lpstr>e) HYDROGRAPHIC REFERENCE MODELS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Silvia Costa</dc:creator>
  <cp:lastModifiedBy>Silvia Costa</cp:lastModifiedBy>
  <cp:revision>24</cp:revision>
  <dcterms:created xsi:type="dcterms:W3CDTF">2025-11-15T16:37:56Z</dcterms:created>
  <dcterms:modified xsi:type="dcterms:W3CDTF">2025-11-20T17:49:04Z</dcterms:modified>
</cp:coreProperties>
</file>