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1" roundtripDataSignature="AMtx7mjKy/1/l40T3Nvdf+PMOC6Tby1e8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 name="Google Shape;7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Se puede agregar una imagen encima. Se recomienda formato panorámico</a:t>
            </a:r>
            <a:endParaRPr/>
          </a:p>
        </p:txBody>
      </p:sp>
      <p:sp>
        <p:nvSpPr>
          <p:cNvPr id="73" name="Google Shape;73;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4" name="Google Shape;10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Esta diapositiva no se debe de modificar ya que es la que permite el cierre con el efecto del escudo reduciéndose</a:t>
            </a:r>
            <a:endParaRPr/>
          </a:p>
        </p:txBody>
      </p:sp>
      <p:sp>
        <p:nvSpPr>
          <p:cNvPr id="105" name="Google Shape;10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25" name="Shape 25"/>
        <p:cNvGrpSpPr/>
        <p:nvPr/>
      </p:nvGrpSpPr>
      <p:grpSpPr>
        <a:xfrm>
          <a:off x="0" y="0"/>
          <a:ext cx="0" cy="0"/>
          <a:chOff x="0" y="0"/>
          <a:chExt cx="0" cy="0"/>
        </a:xfrm>
      </p:grpSpPr>
      <p:sp>
        <p:nvSpPr>
          <p:cNvPr id="26" name="Google Shape;26;p8"/>
          <p:cNvSpPr/>
          <p:nvPr/>
        </p:nvSpPr>
        <p:spPr>
          <a:xfrm>
            <a:off x="446534" y="3772235"/>
            <a:ext cx="11262866" cy="2618330"/>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27" name="Google Shape;27;p8"/>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173763"/>
              </a:buClr>
              <a:buSzPts val="3600"/>
              <a:buFont typeface="Verdana"/>
              <a:buNone/>
              <a:defRPr sz="3600">
                <a:solidFill>
                  <a:srgbClr val="173763"/>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8"/>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lvl1pPr lvl="0" algn="l">
              <a:spcBef>
                <a:spcPts val="320"/>
              </a:spcBef>
              <a:spcAft>
                <a:spcPts val="0"/>
              </a:spcAft>
              <a:buSzPts val="1472"/>
              <a:buNone/>
              <a:defRPr sz="1600" cap="none">
                <a:solidFill>
                  <a:schemeClr val="accent2"/>
                </a:solidFill>
                <a:latin typeface="Verdana"/>
                <a:ea typeface="Verdana"/>
                <a:cs typeface="Verdana"/>
                <a:sym typeface="Verdana"/>
              </a:defRPr>
            </a:lvl1pPr>
            <a:lvl2pPr lvl="1" algn="ctr">
              <a:spcBef>
                <a:spcPts val="600"/>
              </a:spcBef>
              <a:spcAft>
                <a:spcPts val="0"/>
              </a:spcAft>
              <a:buSzPts val="1472"/>
              <a:buNone/>
              <a:defRPr>
                <a:solidFill>
                  <a:srgbClr val="888888"/>
                </a:solidFill>
              </a:defRPr>
            </a:lvl2pPr>
            <a:lvl3pPr lvl="2" algn="ctr">
              <a:spcBef>
                <a:spcPts val="600"/>
              </a:spcBef>
              <a:spcAft>
                <a:spcPts val="0"/>
              </a:spcAft>
              <a:buSzPts val="1288"/>
              <a:buNone/>
              <a:defRPr>
                <a:solidFill>
                  <a:srgbClr val="888888"/>
                </a:solidFill>
              </a:defRPr>
            </a:lvl3pPr>
            <a:lvl4pPr lvl="3" algn="ctr">
              <a:spcBef>
                <a:spcPts val="600"/>
              </a:spcBef>
              <a:spcAft>
                <a:spcPts val="0"/>
              </a:spcAft>
              <a:buSzPts val="1104"/>
              <a:buNone/>
              <a:defRPr>
                <a:solidFill>
                  <a:srgbClr val="888888"/>
                </a:solidFill>
              </a:defRPr>
            </a:lvl4pPr>
            <a:lvl5pPr lvl="4" algn="ctr">
              <a:spcBef>
                <a:spcPts val="600"/>
              </a:spcBef>
              <a:spcAft>
                <a:spcPts val="0"/>
              </a:spcAft>
              <a:buSzPts val="1104"/>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p:cSld name="Título y texto vertical">
    <p:spTree>
      <p:nvGrpSpPr>
        <p:cNvPr id="62" name="Shape 62"/>
        <p:cNvGrpSpPr/>
        <p:nvPr/>
      </p:nvGrpSpPr>
      <p:grpSpPr>
        <a:xfrm>
          <a:off x="0" y="0"/>
          <a:ext cx="0" cy="0"/>
          <a:chOff x="0" y="0"/>
          <a:chExt cx="0" cy="0"/>
        </a:xfrm>
      </p:grpSpPr>
      <p:sp>
        <p:nvSpPr>
          <p:cNvPr id="63" name="Google Shape;63;p17"/>
          <p:cNvSpPr txBox="1"/>
          <p:nvPr>
            <p:ph idx="1" type="body"/>
          </p:nvPr>
        </p:nvSpPr>
        <p:spPr>
          <a:xfrm rot="5400000">
            <a:off x="3939212" y="-1189178"/>
            <a:ext cx="4313576" cy="11029616"/>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atin typeface="Verdana"/>
                <a:ea typeface="Verdana"/>
                <a:cs typeface="Verdana"/>
                <a:sym typeface="Verdana"/>
              </a:defRPr>
            </a:lvl1pPr>
            <a:lvl2pPr indent="-322072" lvl="1" marL="914400" algn="l">
              <a:spcBef>
                <a:spcPts val="600"/>
              </a:spcBef>
              <a:spcAft>
                <a:spcPts val="0"/>
              </a:spcAft>
              <a:buSzPts val="1472"/>
              <a:buChar char="◼"/>
              <a:defRPr>
                <a:latin typeface="Verdana"/>
                <a:ea typeface="Verdana"/>
                <a:cs typeface="Verdana"/>
                <a:sym typeface="Verdana"/>
              </a:defRPr>
            </a:lvl2pPr>
            <a:lvl3pPr indent="-310388" lvl="2" marL="1371600" algn="l">
              <a:spcBef>
                <a:spcPts val="600"/>
              </a:spcBef>
              <a:spcAft>
                <a:spcPts val="0"/>
              </a:spcAft>
              <a:buSzPts val="1288"/>
              <a:buChar char="◼"/>
              <a:defRPr>
                <a:latin typeface="Verdana"/>
                <a:ea typeface="Verdana"/>
                <a:cs typeface="Verdana"/>
                <a:sym typeface="Verdana"/>
              </a:defRPr>
            </a:lvl3pPr>
            <a:lvl4pPr indent="-298703" lvl="3" marL="1828800" algn="l">
              <a:spcBef>
                <a:spcPts val="600"/>
              </a:spcBef>
              <a:spcAft>
                <a:spcPts val="0"/>
              </a:spcAft>
              <a:buSzPts val="1104"/>
              <a:buChar char="◼"/>
              <a:defRPr>
                <a:latin typeface="Verdana"/>
                <a:ea typeface="Verdana"/>
                <a:cs typeface="Verdana"/>
                <a:sym typeface="Verdana"/>
              </a:defRPr>
            </a:lvl4pPr>
            <a:lvl5pPr indent="-298704" lvl="4" marL="2286000" algn="l">
              <a:spcBef>
                <a:spcPts val="600"/>
              </a:spcBef>
              <a:spcAft>
                <a:spcPts val="0"/>
              </a:spcAft>
              <a:buSzPts val="1104"/>
              <a:buChar char="◼"/>
              <a:defRPr>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64" name="Google Shape;64;p17"/>
          <p:cNvSpPr/>
          <p:nvPr/>
        </p:nvSpPr>
        <p:spPr>
          <a:xfrm>
            <a:off x="445982" y="844679"/>
            <a:ext cx="11300036"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65" name="Google Shape;65;p17"/>
          <p:cNvSpPr txBox="1"/>
          <p:nvPr>
            <p:ph type="title"/>
          </p:nvPr>
        </p:nvSpPr>
        <p:spPr>
          <a:xfrm>
            <a:off x="581193" y="967783"/>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800"/>
              <a:buFont typeface="Verdana"/>
              <a:buNone/>
              <a:defRPr>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66" name="Shape 66"/>
        <p:cNvGrpSpPr/>
        <p:nvPr/>
      </p:nvGrpSpPr>
      <p:grpSpPr>
        <a:xfrm>
          <a:off x="0" y="0"/>
          <a:ext cx="0" cy="0"/>
          <a:chOff x="0" y="0"/>
          <a:chExt cx="0" cy="0"/>
        </a:xfrm>
      </p:grpSpPr>
      <p:sp>
        <p:nvSpPr>
          <p:cNvPr id="67" name="Google Shape;67;p18"/>
          <p:cNvSpPr/>
          <p:nvPr/>
        </p:nvSpPr>
        <p:spPr>
          <a:xfrm>
            <a:off x="8839201" y="907675"/>
            <a:ext cx="2906817" cy="5508999"/>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68" name="Google Shape;68;p18"/>
          <p:cNvSpPr txBox="1"/>
          <p:nvPr>
            <p:ph type="title"/>
          </p:nvPr>
        </p:nvSpPr>
        <p:spPr>
          <a:xfrm rot="5400000">
            <a:off x="7166369" y="2622951"/>
            <a:ext cx="5349828" cy="200416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8"/>
          <p:cNvSpPr txBox="1"/>
          <p:nvPr>
            <p:ph idx="1" type="body"/>
          </p:nvPr>
        </p:nvSpPr>
        <p:spPr>
          <a:xfrm rot="5400000">
            <a:off x="2048148" y="-323106"/>
            <a:ext cx="5349828" cy="789627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atin typeface="Verdana"/>
                <a:ea typeface="Verdana"/>
                <a:cs typeface="Verdana"/>
                <a:sym typeface="Verdana"/>
              </a:defRPr>
            </a:lvl1pPr>
            <a:lvl2pPr indent="-322072" lvl="1" marL="914400" algn="l">
              <a:spcBef>
                <a:spcPts val="600"/>
              </a:spcBef>
              <a:spcAft>
                <a:spcPts val="0"/>
              </a:spcAft>
              <a:buSzPts val="1472"/>
              <a:buChar char="◼"/>
              <a:defRPr>
                <a:latin typeface="Verdana"/>
                <a:ea typeface="Verdana"/>
                <a:cs typeface="Verdana"/>
                <a:sym typeface="Verdana"/>
              </a:defRPr>
            </a:lvl2pPr>
            <a:lvl3pPr indent="-310388" lvl="2" marL="1371600" algn="l">
              <a:spcBef>
                <a:spcPts val="600"/>
              </a:spcBef>
              <a:spcAft>
                <a:spcPts val="0"/>
              </a:spcAft>
              <a:buSzPts val="1288"/>
              <a:buChar char="◼"/>
              <a:defRPr>
                <a:latin typeface="Verdana"/>
                <a:ea typeface="Verdana"/>
                <a:cs typeface="Verdana"/>
                <a:sym typeface="Verdana"/>
              </a:defRPr>
            </a:lvl3pPr>
            <a:lvl4pPr indent="-298703" lvl="3" marL="1828800" algn="l">
              <a:spcBef>
                <a:spcPts val="600"/>
              </a:spcBef>
              <a:spcAft>
                <a:spcPts val="0"/>
              </a:spcAft>
              <a:buSzPts val="1104"/>
              <a:buChar char="◼"/>
              <a:defRPr>
                <a:latin typeface="Verdana"/>
                <a:ea typeface="Verdana"/>
                <a:cs typeface="Verdana"/>
                <a:sym typeface="Verdana"/>
              </a:defRPr>
            </a:lvl4pPr>
            <a:lvl5pPr indent="-298704" lvl="4" marL="2286000" algn="l">
              <a:spcBef>
                <a:spcPts val="600"/>
              </a:spcBef>
              <a:spcAft>
                <a:spcPts val="0"/>
              </a:spcAft>
              <a:buSzPts val="1104"/>
              <a:buChar char="◼"/>
              <a:defRPr>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29" name="Shape 29"/>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contenido">
  <p:cSld name="Título y contenido">
    <p:spTree>
      <p:nvGrpSpPr>
        <p:cNvPr id="30" name="Shape 30"/>
        <p:cNvGrpSpPr/>
        <p:nvPr/>
      </p:nvGrpSpPr>
      <p:grpSpPr>
        <a:xfrm>
          <a:off x="0" y="0"/>
          <a:ext cx="0" cy="0"/>
          <a:chOff x="0" y="0"/>
          <a:chExt cx="0" cy="0"/>
        </a:xfrm>
      </p:grpSpPr>
      <p:sp>
        <p:nvSpPr>
          <p:cNvPr id="31" name="Google Shape;31;p10"/>
          <p:cNvSpPr txBox="1"/>
          <p:nvPr>
            <p:ph idx="1" type="body"/>
          </p:nvPr>
        </p:nvSpPr>
        <p:spPr>
          <a:xfrm>
            <a:off x="581192" y="2249768"/>
            <a:ext cx="11029615" cy="3678303"/>
          </a:xfrm>
          <a:prstGeom prst="rect">
            <a:avLst/>
          </a:prstGeom>
          <a:noFill/>
          <a:ln>
            <a:noFill/>
          </a:ln>
        </p:spPr>
        <p:txBody>
          <a:bodyPr anchorCtr="0" anchor="ctr" bIns="45700" lIns="91425" spcFirstLastPara="1" rIns="91425" wrap="square" tIns="45700">
            <a:normAutofit/>
          </a:bodyPr>
          <a:lstStyle>
            <a:lvl1pPr indent="-368808" lvl="0" marL="457200" algn="l">
              <a:spcBef>
                <a:spcPts val="480"/>
              </a:spcBef>
              <a:spcAft>
                <a:spcPts val="0"/>
              </a:spcAft>
              <a:buSzPts val="2208"/>
              <a:buChar char="◼"/>
              <a:defRPr sz="2400">
                <a:latin typeface="Verdana"/>
                <a:ea typeface="Verdana"/>
                <a:cs typeface="Verdana"/>
                <a:sym typeface="Verdana"/>
              </a:defRPr>
            </a:lvl1pPr>
            <a:lvl2pPr indent="-345440" lvl="1" marL="914400" algn="l">
              <a:spcBef>
                <a:spcPts val="600"/>
              </a:spcBef>
              <a:spcAft>
                <a:spcPts val="0"/>
              </a:spcAft>
              <a:buSzPts val="1840"/>
              <a:buChar char="◼"/>
              <a:defRPr sz="2000">
                <a:latin typeface="Verdana"/>
                <a:ea typeface="Verdana"/>
                <a:cs typeface="Verdana"/>
                <a:sym typeface="Verdana"/>
              </a:defRPr>
            </a:lvl2pPr>
            <a:lvl3pPr indent="-333756" lvl="2" marL="1371600" algn="l">
              <a:spcBef>
                <a:spcPts val="600"/>
              </a:spcBef>
              <a:spcAft>
                <a:spcPts val="0"/>
              </a:spcAft>
              <a:buSzPts val="1656"/>
              <a:buChar char="◼"/>
              <a:defRPr sz="1800">
                <a:latin typeface="Verdana"/>
                <a:ea typeface="Verdana"/>
                <a:cs typeface="Verdana"/>
                <a:sym typeface="Verdana"/>
              </a:defRPr>
            </a:lvl3pPr>
            <a:lvl4pPr indent="-322072" lvl="3" marL="1828800" algn="l">
              <a:spcBef>
                <a:spcPts val="600"/>
              </a:spcBef>
              <a:spcAft>
                <a:spcPts val="0"/>
              </a:spcAft>
              <a:buSzPts val="1472"/>
              <a:buChar char="◼"/>
              <a:defRPr sz="1600">
                <a:latin typeface="Verdana"/>
                <a:ea typeface="Verdana"/>
                <a:cs typeface="Verdana"/>
                <a:sym typeface="Verdana"/>
              </a:defRPr>
            </a:lvl4pPr>
            <a:lvl5pPr indent="-322072" lvl="4" marL="2286000" algn="l">
              <a:spcBef>
                <a:spcPts val="600"/>
              </a:spcBef>
              <a:spcAft>
                <a:spcPts val="0"/>
              </a:spcAft>
              <a:buSzPts val="1472"/>
              <a:buChar char="◼"/>
              <a:defRPr sz="1600">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2" name="Google Shape;32;p10"/>
          <p:cNvSpPr/>
          <p:nvPr/>
        </p:nvSpPr>
        <p:spPr>
          <a:xfrm>
            <a:off x="445982" y="844679"/>
            <a:ext cx="11300036"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33" name="Google Shape;33;p10"/>
          <p:cNvSpPr txBox="1"/>
          <p:nvPr>
            <p:ph type="title"/>
          </p:nvPr>
        </p:nvSpPr>
        <p:spPr>
          <a:xfrm>
            <a:off x="581193" y="967783"/>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800"/>
              <a:buFont typeface="Verdana"/>
              <a:buNone/>
              <a:defRPr>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34" name="Shape 34"/>
        <p:cNvGrpSpPr/>
        <p:nvPr/>
      </p:nvGrpSpPr>
      <p:grpSpPr>
        <a:xfrm>
          <a:off x="0" y="0"/>
          <a:ext cx="0" cy="0"/>
          <a:chOff x="0" y="0"/>
          <a:chExt cx="0" cy="0"/>
        </a:xfrm>
      </p:grpSpPr>
      <p:sp>
        <p:nvSpPr>
          <p:cNvPr id="35" name="Google Shape;35;p11"/>
          <p:cNvSpPr/>
          <p:nvPr/>
        </p:nvSpPr>
        <p:spPr>
          <a:xfrm>
            <a:off x="447817" y="5141974"/>
            <a:ext cx="11290860"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36" name="Google Shape;36;p11"/>
          <p:cNvSpPr txBox="1"/>
          <p:nvPr>
            <p:ph type="title"/>
          </p:nvPr>
        </p:nvSpPr>
        <p:spPr>
          <a:xfrm>
            <a:off x="581193" y="3016202"/>
            <a:ext cx="11029615" cy="1497507"/>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173763"/>
              </a:buClr>
              <a:buSzPts val="3600"/>
              <a:buFont typeface="Verdana"/>
              <a:buNone/>
              <a:defRPr b="0" sz="3600" cap="none">
                <a:solidFill>
                  <a:srgbClr val="173763"/>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1"/>
          <p:cNvSpPr txBox="1"/>
          <p:nvPr>
            <p:ph idx="1" type="body"/>
          </p:nvPr>
        </p:nvSpPr>
        <p:spPr>
          <a:xfrm>
            <a:off x="581192" y="4534490"/>
            <a:ext cx="11029615" cy="600556"/>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1656"/>
              <a:buNone/>
              <a:defRPr sz="1800" cap="none">
                <a:solidFill>
                  <a:schemeClr val="accent2"/>
                </a:solidFill>
                <a:latin typeface="Verdana"/>
                <a:ea typeface="Verdana"/>
                <a:cs typeface="Verdana"/>
                <a:sym typeface="Verdana"/>
              </a:defRPr>
            </a:lvl1pPr>
            <a:lvl2pPr indent="-228600" lvl="1" marL="914400" algn="l">
              <a:spcBef>
                <a:spcPts val="600"/>
              </a:spcBef>
              <a:spcAft>
                <a:spcPts val="0"/>
              </a:spcAft>
              <a:buSzPts val="1656"/>
              <a:buNone/>
              <a:defRPr sz="1800">
                <a:solidFill>
                  <a:srgbClr val="888888"/>
                </a:solidFill>
              </a:defRPr>
            </a:lvl2pPr>
            <a:lvl3pPr indent="-228600" lvl="2" marL="1371600" algn="l">
              <a:spcBef>
                <a:spcPts val="600"/>
              </a:spcBef>
              <a:spcAft>
                <a:spcPts val="0"/>
              </a:spcAft>
              <a:buSzPts val="1472"/>
              <a:buNone/>
              <a:defRPr sz="1600">
                <a:solidFill>
                  <a:srgbClr val="888888"/>
                </a:solidFill>
              </a:defRPr>
            </a:lvl3pPr>
            <a:lvl4pPr indent="-228600" lvl="3" marL="1828800" algn="l">
              <a:spcBef>
                <a:spcPts val="600"/>
              </a:spcBef>
              <a:spcAft>
                <a:spcPts val="0"/>
              </a:spcAft>
              <a:buSzPts val="1288"/>
              <a:buNone/>
              <a:defRPr sz="1400">
                <a:solidFill>
                  <a:srgbClr val="888888"/>
                </a:solidFill>
              </a:defRPr>
            </a:lvl4pPr>
            <a:lvl5pPr indent="-228600" lvl="4" marL="2286000" algn="l">
              <a:spcBef>
                <a:spcPts val="600"/>
              </a:spcBef>
              <a:spcAft>
                <a:spcPts val="0"/>
              </a:spcAft>
              <a:buSzPts val="1288"/>
              <a:buNone/>
              <a:defRPr sz="1400">
                <a:solidFill>
                  <a:srgbClr val="888888"/>
                </a:solidFill>
              </a:defRPr>
            </a:lvl5pPr>
            <a:lvl6pPr indent="-228600" lvl="5" marL="2743200" algn="l">
              <a:spcBef>
                <a:spcPts val="600"/>
              </a:spcBef>
              <a:spcAft>
                <a:spcPts val="0"/>
              </a:spcAft>
              <a:buSzPts val="1288"/>
              <a:buNone/>
              <a:defRPr sz="1400">
                <a:solidFill>
                  <a:srgbClr val="888888"/>
                </a:solidFill>
              </a:defRPr>
            </a:lvl6pPr>
            <a:lvl7pPr indent="-228600" lvl="6" marL="3200400" algn="l">
              <a:spcBef>
                <a:spcPts val="600"/>
              </a:spcBef>
              <a:spcAft>
                <a:spcPts val="0"/>
              </a:spcAft>
              <a:buSzPts val="1288"/>
              <a:buNone/>
              <a:defRPr sz="1400">
                <a:solidFill>
                  <a:srgbClr val="888888"/>
                </a:solidFill>
              </a:defRPr>
            </a:lvl7pPr>
            <a:lvl8pPr indent="-228600" lvl="7" marL="3657600" algn="l">
              <a:spcBef>
                <a:spcPts val="600"/>
              </a:spcBef>
              <a:spcAft>
                <a:spcPts val="0"/>
              </a:spcAft>
              <a:buSzPts val="1288"/>
              <a:buNone/>
              <a:defRPr sz="1400">
                <a:solidFill>
                  <a:srgbClr val="888888"/>
                </a:solidFill>
              </a:defRPr>
            </a:lvl8pPr>
            <a:lvl9pPr indent="-228600" lvl="8" marL="4114800" algn="l">
              <a:spcBef>
                <a:spcPts val="600"/>
              </a:spcBef>
              <a:spcAft>
                <a:spcPts val="600"/>
              </a:spcAft>
              <a:buSzPts val="1288"/>
              <a:buNone/>
              <a:defRPr sz="1400">
                <a:solidFill>
                  <a:srgbClr val="888888"/>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contenido" type="twoObj">
  <p:cSld name="TWO_OBJECTS">
    <p:spTree>
      <p:nvGrpSpPr>
        <p:cNvPr id="38" name="Shape 38"/>
        <p:cNvGrpSpPr/>
        <p:nvPr/>
      </p:nvGrpSpPr>
      <p:grpSpPr>
        <a:xfrm>
          <a:off x="0" y="0"/>
          <a:ext cx="0" cy="0"/>
          <a:chOff x="0" y="0"/>
          <a:chExt cx="0" cy="0"/>
        </a:xfrm>
      </p:grpSpPr>
      <p:sp>
        <p:nvSpPr>
          <p:cNvPr id="39" name="Google Shape;39;p12"/>
          <p:cNvSpPr/>
          <p:nvPr/>
        </p:nvSpPr>
        <p:spPr>
          <a:xfrm>
            <a:off x="445982" y="844679"/>
            <a:ext cx="11300036"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40" name="Google Shape;40;p12"/>
          <p:cNvSpPr txBox="1"/>
          <p:nvPr>
            <p:ph type="title"/>
          </p:nvPr>
        </p:nvSpPr>
        <p:spPr>
          <a:xfrm>
            <a:off x="581193" y="967783"/>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800"/>
              <a:buFont typeface="Verdana"/>
              <a:buNone/>
              <a:defRPr>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2"/>
          <p:cNvSpPr txBox="1"/>
          <p:nvPr>
            <p:ph idx="1" type="body"/>
          </p:nvPr>
        </p:nvSpPr>
        <p:spPr>
          <a:xfrm>
            <a:off x="581193" y="2228003"/>
            <a:ext cx="5422390" cy="4192968"/>
          </a:xfrm>
          <a:prstGeom prst="rect">
            <a:avLst/>
          </a:prstGeom>
          <a:noFill/>
          <a:ln>
            <a:noFill/>
          </a:ln>
        </p:spPr>
        <p:txBody>
          <a:bodyPr anchorCtr="0" anchor="ctr" bIns="45700" lIns="91425" spcFirstLastPara="1" rIns="91425" wrap="square" tIns="45700">
            <a:normAutofit/>
          </a:bodyPr>
          <a:lstStyle>
            <a:lvl1pPr indent="-345440" lvl="0" marL="457200" algn="l">
              <a:spcBef>
                <a:spcPts val="400"/>
              </a:spcBef>
              <a:spcAft>
                <a:spcPts val="0"/>
              </a:spcAft>
              <a:buSzPts val="1840"/>
              <a:buChar char="◼"/>
              <a:defRPr sz="2000">
                <a:latin typeface="Verdana"/>
                <a:ea typeface="Verdana"/>
                <a:cs typeface="Verdana"/>
                <a:sym typeface="Verdana"/>
              </a:defRPr>
            </a:lvl1pPr>
            <a:lvl2pPr indent="-333756" lvl="1" marL="914400" algn="l">
              <a:spcBef>
                <a:spcPts val="600"/>
              </a:spcBef>
              <a:spcAft>
                <a:spcPts val="0"/>
              </a:spcAft>
              <a:buSzPts val="1656"/>
              <a:buChar char="◼"/>
              <a:defRPr sz="1800">
                <a:latin typeface="Verdana"/>
                <a:ea typeface="Verdana"/>
                <a:cs typeface="Verdana"/>
                <a:sym typeface="Verdana"/>
              </a:defRPr>
            </a:lvl2pPr>
            <a:lvl3pPr indent="-322072" lvl="2" marL="1371600" algn="l">
              <a:spcBef>
                <a:spcPts val="600"/>
              </a:spcBef>
              <a:spcAft>
                <a:spcPts val="0"/>
              </a:spcAft>
              <a:buSzPts val="1472"/>
              <a:buChar char="◼"/>
              <a:defRPr sz="1600">
                <a:latin typeface="Verdana"/>
                <a:ea typeface="Verdana"/>
                <a:cs typeface="Verdana"/>
                <a:sym typeface="Verdana"/>
              </a:defRPr>
            </a:lvl3pPr>
            <a:lvl4pPr indent="-310388" lvl="3" marL="1828800" algn="l">
              <a:spcBef>
                <a:spcPts val="600"/>
              </a:spcBef>
              <a:spcAft>
                <a:spcPts val="0"/>
              </a:spcAft>
              <a:buSzPts val="1288"/>
              <a:buChar char="◼"/>
              <a:defRPr sz="1400">
                <a:latin typeface="Verdana"/>
                <a:ea typeface="Verdana"/>
                <a:cs typeface="Verdana"/>
                <a:sym typeface="Verdana"/>
              </a:defRPr>
            </a:lvl4pPr>
            <a:lvl5pPr indent="-310388" lvl="4" marL="2286000" algn="l">
              <a:spcBef>
                <a:spcPts val="600"/>
              </a:spcBef>
              <a:spcAft>
                <a:spcPts val="0"/>
              </a:spcAft>
              <a:buSzPts val="1288"/>
              <a:buChar char="◼"/>
              <a:defRPr sz="1400">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2" name="Google Shape;42;p12"/>
          <p:cNvSpPr txBox="1"/>
          <p:nvPr>
            <p:ph idx="2" type="body"/>
          </p:nvPr>
        </p:nvSpPr>
        <p:spPr>
          <a:xfrm>
            <a:off x="6188417" y="2228003"/>
            <a:ext cx="5422392" cy="4192968"/>
          </a:xfrm>
          <a:prstGeom prst="rect">
            <a:avLst/>
          </a:prstGeom>
          <a:noFill/>
          <a:ln>
            <a:noFill/>
          </a:ln>
        </p:spPr>
        <p:txBody>
          <a:bodyPr anchorCtr="0" anchor="ctr" bIns="45700" lIns="91425" spcFirstLastPara="1" rIns="91425" wrap="square" tIns="45700">
            <a:normAutofit/>
          </a:bodyPr>
          <a:lstStyle>
            <a:lvl1pPr indent="-345440" lvl="0" marL="457200" algn="l">
              <a:spcBef>
                <a:spcPts val="400"/>
              </a:spcBef>
              <a:spcAft>
                <a:spcPts val="0"/>
              </a:spcAft>
              <a:buSzPts val="1840"/>
              <a:buChar char="◼"/>
              <a:defRPr sz="2000">
                <a:latin typeface="Verdana"/>
                <a:ea typeface="Verdana"/>
                <a:cs typeface="Verdana"/>
                <a:sym typeface="Verdana"/>
              </a:defRPr>
            </a:lvl1pPr>
            <a:lvl2pPr indent="-333756" lvl="1" marL="914400" algn="l">
              <a:spcBef>
                <a:spcPts val="600"/>
              </a:spcBef>
              <a:spcAft>
                <a:spcPts val="0"/>
              </a:spcAft>
              <a:buSzPts val="1656"/>
              <a:buChar char="◼"/>
              <a:defRPr sz="1800">
                <a:latin typeface="Verdana"/>
                <a:ea typeface="Verdana"/>
                <a:cs typeface="Verdana"/>
                <a:sym typeface="Verdana"/>
              </a:defRPr>
            </a:lvl2pPr>
            <a:lvl3pPr indent="-322072" lvl="2" marL="1371600" algn="l">
              <a:spcBef>
                <a:spcPts val="600"/>
              </a:spcBef>
              <a:spcAft>
                <a:spcPts val="0"/>
              </a:spcAft>
              <a:buSzPts val="1472"/>
              <a:buChar char="◼"/>
              <a:defRPr sz="1600">
                <a:latin typeface="Verdana"/>
                <a:ea typeface="Verdana"/>
                <a:cs typeface="Verdana"/>
                <a:sym typeface="Verdana"/>
              </a:defRPr>
            </a:lvl3pPr>
            <a:lvl4pPr indent="-310388" lvl="3" marL="1828800" algn="l">
              <a:spcBef>
                <a:spcPts val="600"/>
              </a:spcBef>
              <a:spcAft>
                <a:spcPts val="0"/>
              </a:spcAft>
              <a:buSzPts val="1288"/>
              <a:buChar char="◼"/>
              <a:defRPr sz="1400">
                <a:latin typeface="Verdana"/>
                <a:ea typeface="Verdana"/>
                <a:cs typeface="Verdana"/>
                <a:sym typeface="Verdana"/>
              </a:defRPr>
            </a:lvl4pPr>
            <a:lvl5pPr indent="-310388" lvl="4" marL="2286000" algn="l">
              <a:spcBef>
                <a:spcPts val="600"/>
              </a:spcBef>
              <a:spcAft>
                <a:spcPts val="0"/>
              </a:spcAft>
              <a:buSzPts val="1288"/>
              <a:buChar char="◼"/>
              <a:defRPr sz="1400">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p:cSld name="Comparación">
    <p:spTree>
      <p:nvGrpSpPr>
        <p:cNvPr id="43" name="Shape 43"/>
        <p:cNvGrpSpPr/>
        <p:nvPr/>
      </p:nvGrpSpPr>
      <p:grpSpPr>
        <a:xfrm>
          <a:off x="0" y="0"/>
          <a:ext cx="0" cy="0"/>
          <a:chOff x="0" y="0"/>
          <a:chExt cx="0" cy="0"/>
        </a:xfrm>
      </p:grpSpPr>
      <p:sp>
        <p:nvSpPr>
          <p:cNvPr id="44" name="Google Shape;44;p13"/>
          <p:cNvSpPr txBox="1"/>
          <p:nvPr>
            <p:ph idx="1" type="body"/>
          </p:nvPr>
        </p:nvSpPr>
        <p:spPr>
          <a:xfrm>
            <a:off x="581191" y="2250892"/>
            <a:ext cx="5393103" cy="536005"/>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latin typeface="Verdana"/>
                <a:ea typeface="Verdana"/>
                <a:cs typeface="Verdana"/>
                <a:sym typeface="Verdana"/>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5" name="Google Shape;45;p13"/>
          <p:cNvSpPr txBox="1"/>
          <p:nvPr>
            <p:ph idx="2" type="body"/>
          </p:nvPr>
        </p:nvSpPr>
        <p:spPr>
          <a:xfrm>
            <a:off x="581194" y="2926052"/>
            <a:ext cx="5393100" cy="3521813"/>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atin typeface="Verdana"/>
                <a:ea typeface="Verdana"/>
                <a:cs typeface="Verdana"/>
                <a:sym typeface="Verdana"/>
              </a:defRPr>
            </a:lvl1pPr>
            <a:lvl2pPr indent="-322072" lvl="1" marL="914400" algn="l">
              <a:spcBef>
                <a:spcPts val="600"/>
              </a:spcBef>
              <a:spcAft>
                <a:spcPts val="0"/>
              </a:spcAft>
              <a:buSzPts val="1472"/>
              <a:buChar char="◼"/>
              <a:defRPr>
                <a:latin typeface="Verdana"/>
                <a:ea typeface="Verdana"/>
                <a:cs typeface="Verdana"/>
                <a:sym typeface="Verdana"/>
              </a:defRPr>
            </a:lvl2pPr>
            <a:lvl3pPr indent="-310388" lvl="2" marL="1371600" algn="l">
              <a:spcBef>
                <a:spcPts val="600"/>
              </a:spcBef>
              <a:spcAft>
                <a:spcPts val="0"/>
              </a:spcAft>
              <a:buSzPts val="1288"/>
              <a:buChar char="◼"/>
              <a:defRPr>
                <a:latin typeface="Verdana"/>
                <a:ea typeface="Verdana"/>
                <a:cs typeface="Verdana"/>
                <a:sym typeface="Verdana"/>
              </a:defRPr>
            </a:lvl3pPr>
            <a:lvl4pPr indent="-298703" lvl="3" marL="1828800" algn="l">
              <a:spcBef>
                <a:spcPts val="600"/>
              </a:spcBef>
              <a:spcAft>
                <a:spcPts val="0"/>
              </a:spcAft>
              <a:buSzPts val="1104"/>
              <a:buChar char="◼"/>
              <a:defRPr>
                <a:latin typeface="Verdana"/>
                <a:ea typeface="Verdana"/>
                <a:cs typeface="Verdana"/>
                <a:sym typeface="Verdana"/>
              </a:defRPr>
            </a:lvl4pPr>
            <a:lvl5pPr indent="-298704" lvl="4" marL="2286000" algn="l">
              <a:spcBef>
                <a:spcPts val="600"/>
              </a:spcBef>
              <a:spcAft>
                <a:spcPts val="0"/>
              </a:spcAft>
              <a:buSzPts val="1104"/>
              <a:buChar char="◼"/>
              <a:defRPr>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6" name="Google Shape;46;p13"/>
          <p:cNvSpPr txBox="1"/>
          <p:nvPr>
            <p:ph idx="3" type="body"/>
          </p:nvPr>
        </p:nvSpPr>
        <p:spPr>
          <a:xfrm>
            <a:off x="6217709" y="2250892"/>
            <a:ext cx="5393100" cy="553373"/>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latin typeface="Verdana"/>
                <a:ea typeface="Verdana"/>
                <a:cs typeface="Verdana"/>
                <a:sym typeface="Verdana"/>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7" name="Google Shape;47;p13"/>
          <p:cNvSpPr txBox="1"/>
          <p:nvPr>
            <p:ph idx="4" type="body"/>
          </p:nvPr>
        </p:nvSpPr>
        <p:spPr>
          <a:xfrm>
            <a:off x="6217709" y="2926052"/>
            <a:ext cx="5393100" cy="3521813"/>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atin typeface="Verdana"/>
                <a:ea typeface="Verdana"/>
                <a:cs typeface="Verdana"/>
                <a:sym typeface="Verdana"/>
              </a:defRPr>
            </a:lvl1pPr>
            <a:lvl2pPr indent="-322072" lvl="1" marL="914400" algn="l">
              <a:spcBef>
                <a:spcPts val="600"/>
              </a:spcBef>
              <a:spcAft>
                <a:spcPts val="0"/>
              </a:spcAft>
              <a:buSzPts val="1472"/>
              <a:buChar char="◼"/>
              <a:defRPr>
                <a:latin typeface="Verdana"/>
                <a:ea typeface="Verdana"/>
                <a:cs typeface="Verdana"/>
                <a:sym typeface="Verdana"/>
              </a:defRPr>
            </a:lvl2pPr>
            <a:lvl3pPr indent="-310388" lvl="2" marL="1371600" algn="l">
              <a:spcBef>
                <a:spcPts val="600"/>
              </a:spcBef>
              <a:spcAft>
                <a:spcPts val="0"/>
              </a:spcAft>
              <a:buSzPts val="1288"/>
              <a:buChar char="◼"/>
              <a:defRPr>
                <a:latin typeface="Verdana"/>
                <a:ea typeface="Verdana"/>
                <a:cs typeface="Verdana"/>
                <a:sym typeface="Verdana"/>
              </a:defRPr>
            </a:lvl3pPr>
            <a:lvl4pPr indent="-298703" lvl="3" marL="1828800" algn="l">
              <a:spcBef>
                <a:spcPts val="600"/>
              </a:spcBef>
              <a:spcAft>
                <a:spcPts val="0"/>
              </a:spcAft>
              <a:buSzPts val="1104"/>
              <a:buChar char="◼"/>
              <a:defRPr>
                <a:latin typeface="Verdana"/>
                <a:ea typeface="Verdana"/>
                <a:cs typeface="Verdana"/>
                <a:sym typeface="Verdana"/>
              </a:defRPr>
            </a:lvl4pPr>
            <a:lvl5pPr indent="-298704" lvl="4" marL="2286000" algn="l">
              <a:spcBef>
                <a:spcPts val="600"/>
              </a:spcBef>
              <a:spcAft>
                <a:spcPts val="0"/>
              </a:spcAft>
              <a:buSzPts val="1104"/>
              <a:buChar char="◼"/>
              <a:defRPr>
                <a:latin typeface="Verdana"/>
                <a:ea typeface="Verdana"/>
                <a:cs typeface="Verdana"/>
                <a:sym typeface="Verdana"/>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8" name="Google Shape;48;p13"/>
          <p:cNvSpPr/>
          <p:nvPr/>
        </p:nvSpPr>
        <p:spPr>
          <a:xfrm>
            <a:off x="445982" y="844679"/>
            <a:ext cx="11300036"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49" name="Google Shape;49;p13"/>
          <p:cNvSpPr txBox="1"/>
          <p:nvPr>
            <p:ph type="title"/>
          </p:nvPr>
        </p:nvSpPr>
        <p:spPr>
          <a:xfrm>
            <a:off x="581192" y="1109641"/>
            <a:ext cx="11029616" cy="82813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p:cSld name="Solo el título">
    <p:spTree>
      <p:nvGrpSpPr>
        <p:cNvPr id="50" name="Shape 50"/>
        <p:cNvGrpSpPr/>
        <p:nvPr/>
      </p:nvGrpSpPr>
      <p:grpSpPr>
        <a:xfrm>
          <a:off x="0" y="0"/>
          <a:ext cx="0" cy="0"/>
          <a:chOff x="0" y="0"/>
          <a:chExt cx="0" cy="0"/>
        </a:xfrm>
      </p:grpSpPr>
      <p:sp>
        <p:nvSpPr>
          <p:cNvPr id="51" name="Google Shape;51;p14"/>
          <p:cNvSpPr/>
          <p:nvPr/>
        </p:nvSpPr>
        <p:spPr>
          <a:xfrm>
            <a:off x="445982" y="844679"/>
            <a:ext cx="11300036" cy="1258827"/>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52" name="Google Shape;52;p14"/>
          <p:cNvSpPr txBox="1"/>
          <p:nvPr>
            <p:ph type="title"/>
          </p:nvPr>
        </p:nvSpPr>
        <p:spPr>
          <a:xfrm>
            <a:off x="581193" y="967783"/>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3" name="Shape 53"/>
        <p:cNvGrpSpPr/>
        <p:nvPr/>
      </p:nvGrpSpPr>
      <p:grpSpPr>
        <a:xfrm>
          <a:off x="0" y="0"/>
          <a:ext cx="0" cy="0"/>
          <a:chOff x="0" y="0"/>
          <a:chExt cx="0" cy="0"/>
        </a:xfrm>
      </p:grpSpPr>
      <p:sp>
        <p:nvSpPr>
          <p:cNvPr id="54" name="Google Shape;54;p15"/>
          <p:cNvSpPr/>
          <p:nvPr/>
        </p:nvSpPr>
        <p:spPr>
          <a:xfrm>
            <a:off x="447817" y="5141973"/>
            <a:ext cx="11298200" cy="1274702"/>
          </a:xfrm>
          <a:prstGeom prst="rect">
            <a:avLst/>
          </a:prstGeom>
          <a:solidFill>
            <a:srgbClr val="17376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55" name="Google Shape;55;p15"/>
          <p:cNvSpPr txBox="1"/>
          <p:nvPr>
            <p:ph type="title"/>
          </p:nvPr>
        </p:nvSpPr>
        <p:spPr>
          <a:xfrm>
            <a:off x="581192" y="5262296"/>
            <a:ext cx="4909445" cy="689514"/>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1"/>
              </a:buClr>
              <a:buSzPts val="2000"/>
              <a:buFont typeface="Verdana"/>
              <a:buNone/>
              <a:defRPr b="0" sz="20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 type="body"/>
          </p:nvPr>
        </p:nvSpPr>
        <p:spPr>
          <a:xfrm>
            <a:off x="447816" y="601200"/>
            <a:ext cx="11292840" cy="4204800"/>
          </a:xfrm>
          <a:prstGeom prst="rect">
            <a:avLst/>
          </a:prstGeom>
          <a:noFill/>
          <a:ln>
            <a:noFill/>
          </a:ln>
        </p:spPr>
        <p:txBody>
          <a:bodyPr anchorCtr="0" anchor="ctr" bIns="45700" lIns="91425" spcFirstLastPara="1" rIns="91425" wrap="square" tIns="45700">
            <a:normAutofit/>
          </a:bodyPr>
          <a:lstStyle>
            <a:lvl1pPr indent="-368808" lvl="0" marL="457200" algn="l">
              <a:spcBef>
                <a:spcPts val="480"/>
              </a:spcBef>
              <a:spcAft>
                <a:spcPts val="0"/>
              </a:spcAft>
              <a:buSzPts val="2208"/>
              <a:buChar char="◼"/>
              <a:defRPr sz="2400">
                <a:solidFill>
                  <a:schemeClr val="dk2"/>
                </a:solidFill>
              </a:defRPr>
            </a:lvl1pPr>
            <a:lvl2pPr indent="-345440" lvl="1" marL="914400" algn="l">
              <a:spcBef>
                <a:spcPts val="600"/>
              </a:spcBef>
              <a:spcAft>
                <a:spcPts val="0"/>
              </a:spcAft>
              <a:buSzPts val="1840"/>
              <a:buChar char="◼"/>
              <a:defRPr sz="2000">
                <a:solidFill>
                  <a:schemeClr val="dk2"/>
                </a:solidFill>
              </a:defRPr>
            </a:lvl2pPr>
            <a:lvl3pPr indent="-333756" lvl="2" marL="1371600" algn="l">
              <a:spcBef>
                <a:spcPts val="600"/>
              </a:spcBef>
              <a:spcAft>
                <a:spcPts val="0"/>
              </a:spcAft>
              <a:buSzPts val="1656"/>
              <a:buChar char="◼"/>
              <a:defRPr sz="1800">
                <a:solidFill>
                  <a:schemeClr val="dk2"/>
                </a:solidFill>
              </a:defRPr>
            </a:lvl3pPr>
            <a:lvl4pPr indent="-322072" lvl="3" marL="1828800" algn="l">
              <a:spcBef>
                <a:spcPts val="600"/>
              </a:spcBef>
              <a:spcAft>
                <a:spcPts val="0"/>
              </a:spcAft>
              <a:buSzPts val="1472"/>
              <a:buChar char="◼"/>
              <a:defRPr sz="1600">
                <a:solidFill>
                  <a:schemeClr val="dk2"/>
                </a:solidFill>
              </a:defRPr>
            </a:lvl4pPr>
            <a:lvl5pPr indent="-322072" lvl="4" marL="2286000" algn="l">
              <a:spcBef>
                <a:spcPts val="600"/>
              </a:spcBef>
              <a:spcAft>
                <a:spcPts val="0"/>
              </a:spcAft>
              <a:buSzPts val="1472"/>
              <a:buChar char="◼"/>
              <a:defRPr sz="1600">
                <a:solidFill>
                  <a:schemeClr val="dk2"/>
                </a:solidFill>
              </a:defRPr>
            </a:lvl5pPr>
            <a:lvl6pPr indent="-310388" lvl="5" marL="2743200" algn="l">
              <a:spcBef>
                <a:spcPts val="600"/>
              </a:spcBef>
              <a:spcAft>
                <a:spcPts val="0"/>
              </a:spcAft>
              <a:buSzPts val="1288"/>
              <a:buChar char="◼"/>
              <a:defRPr sz="1400">
                <a:solidFill>
                  <a:schemeClr val="dk2"/>
                </a:solidFill>
              </a:defRPr>
            </a:lvl6pPr>
            <a:lvl7pPr indent="-310388" lvl="6" marL="3200400" algn="l">
              <a:spcBef>
                <a:spcPts val="600"/>
              </a:spcBef>
              <a:spcAft>
                <a:spcPts val="0"/>
              </a:spcAft>
              <a:buSzPts val="1288"/>
              <a:buChar char="◼"/>
              <a:defRPr sz="1400">
                <a:solidFill>
                  <a:schemeClr val="dk2"/>
                </a:solidFill>
              </a:defRPr>
            </a:lvl7pPr>
            <a:lvl8pPr indent="-310388" lvl="7" marL="3657600" algn="l">
              <a:spcBef>
                <a:spcPts val="600"/>
              </a:spcBef>
              <a:spcAft>
                <a:spcPts val="0"/>
              </a:spcAft>
              <a:buSzPts val="1288"/>
              <a:buChar char="◼"/>
              <a:defRPr sz="1400">
                <a:solidFill>
                  <a:schemeClr val="dk2"/>
                </a:solidFill>
              </a:defRPr>
            </a:lvl8pPr>
            <a:lvl9pPr indent="-310388" lvl="8" marL="4114800" algn="l">
              <a:spcBef>
                <a:spcPts val="600"/>
              </a:spcBef>
              <a:spcAft>
                <a:spcPts val="600"/>
              </a:spcAft>
              <a:buSzPts val="1288"/>
              <a:buChar char="◼"/>
              <a:defRPr sz="1400">
                <a:solidFill>
                  <a:schemeClr val="dk2"/>
                </a:solidFill>
              </a:defRPr>
            </a:lvl9pPr>
          </a:lstStyle>
          <a:p/>
        </p:txBody>
      </p:sp>
      <p:sp>
        <p:nvSpPr>
          <p:cNvPr id="57" name="Google Shape;57;p15"/>
          <p:cNvSpPr txBox="1"/>
          <p:nvPr>
            <p:ph idx="2" type="body"/>
          </p:nvPr>
        </p:nvSpPr>
        <p:spPr>
          <a:xfrm>
            <a:off x="5740823" y="5262296"/>
            <a:ext cx="5869987" cy="689515"/>
          </a:xfrm>
          <a:prstGeom prst="rect">
            <a:avLst/>
          </a:prstGeom>
          <a:noFill/>
          <a:ln>
            <a:noFill/>
          </a:ln>
        </p:spPr>
        <p:txBody>
          <a:bodyPr anchorCtr="0" anchor="ctr" bIns="45700" lIns="91425" spcFirstLastPara="1" rIns="91425" wrap="square" tIns="45700">
            <a:normAutofit/>
          </a:bodyPr>
          <a:lstStyle>
            <a:lvl1pPr indent="-228600" lvl="0" marL="457200" algn="r">
              <a:spcBef>
                <a:spcPts val="220"/>
              </a:spcBef>
              <a:spcAft>
                <a:spcPts val="0"/>
              </a:spcAft>
              <a:buSzPts val="1012"/>
              <a:buNone/>
              <a:defRPr sz="1100">
                <a:solidFill>
                  <a:schemeClr val="lt1"/>
                </a:solidFill>
              </a:defRPr>
            </a:lvl1pPr>
            <a:lvl2pPr indent="-228600" lvl="1" marL="914400" algn="l">
              <a:spcBef>
                <a:spcPts val="600"/>
              </a:spcBef>
              <a:spcAft>
                <a:spcPts val="0"/>
              </a:spcAft>
              <a:buSzPts val="1012"/>
              <a:buNone/>
              <a:defRPr sz="11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leyenda" type="picTx">
  <p:cSld name="PICTURE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581193" y="4693389"/>
            <a:ext cx="11029616"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173763"/>
              </a:buClr>
              <a:buSzPts val="2400"/>
              <a:buFont typeface="Verdana"/>
              <a:buNone/>
              <a:defRPr b="0" sz="2400">
                <a:solidFill>
                  <a:srgbClr val="173763"/>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6"/>
          <p:cNvSpPr/>
          <p:nvPr>
            <p:ph idx="2" type="pic"/>
          </p:nvPr>
        </p:nvSpPr>
        <p:spPr>
          <a:xfrm>
            <a:off x="447817" y="982977"/>
            <a:ext cx="11290859" cy="3557252"/>
          </a:xfrm>
          <a:prstGeom prst="rect">
            <a:avLst/>
          </a:prstGeom>
          <a:noFill/>
          <a:ln>
            <a:noFill/>
          </a:ln>
        </p:spPr>
      </p:sp>
      <p:sp>
        <p:nvSpPr>
          <p:cNvPr id="61" name="Google Shape;61;p16"/>
          <p:cNvSpPr txBox="1"/>
          <p:nvPr>
            <p:ph idx="1" type="body"/>
          </p:nvPr>
        </p:nvSpPr>
        <p:spPr>
          <a:xfrm>
            <a:off x="581192" y="5260127"/>
            <a:ext cx="11029617" cy="598671"/>
          </a:xfrm>
          <a:prstGeom prst="rect">
            <a:avLst/>
          </a:prstGeom>
          <a:noFill/>
          <a:ln>
            <a:noFill/>
          </a:ln>
        </p:spPr>
        <p:txBody>
          <a:bodyPr anchorCtr="0" anchor="ctr" bIns="45700" lIns="91425" spcFirstLastPara="1" rIns="91425" wrap="square" tIns="45700">
            <a:normAutofit/>
          </a:bodyPr>
          <a:lstStyle>
            <a:lvl1pPr indent="-228600" lvl="0" marL="457200" algn="l">
              <a:spcBef>
                <a:spcPts val="240"/>
              </a:spcBef>
              <a:spcAft>
                <a:spcPts val="0"/>
              </a:spcAft>
              <a:buSzPts val="1104"/>
              <a:buNone/>
              <a:defRPr sz="1200">
                <a:latin typeface="Verdana"/>
                <a:ea typeface="Verdana"/>
                <a:cs typeface="Verdana"/>
                <a:sym typeface="Verdana"/>
              </a:defRPr>
            </a:lvl1pPr>
            <a:lvl2pPr indent="-228600" lvl="1" marL="914400" algn="l">
              <a:spcBef>
                <a:spcPts val="600"/>
              </a:spcBef>
              <a:spcAft>
                <a:spcPts val="0"/>
              </a:spcAft>
              <a:buSzPts val="1104"/>
              <a:buNone/>
              <a:defRPr sz="12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8.xml"/><Relationship Id="rId10" Type="http://schemas.openxmlformats.org/officeDocument/2006/relationships/slideLayout" Target="../slideLayouts/slideLayout7.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theme" Target="../theme/theme2.xml"/><Relationship Id="rId14" Type="http://schemas.openxmlformats.org/officeDocument/2006/relationships/slideLayout" Target="../slideLayouts/slideLayout1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7"/>
          <p:cNvSpPr txBox="1"/>
          <p:nvPr>
            <p:ph type="title"/>
          </p:nvPr>
        </p:nvSpPr>
        <p:spPr>
          <a:xfrm>
            <a:off x="581192" y="954990"/>
            <a:ext cx="11029616" cy="828136"/>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lt1"/>
              </a:buClr>
              <a:buSzPts val="2800"/>
              <a:buFont typeface="Verdana"/>
              <a:buNone/>
              <a:defRPr b="0" i="0" sz="2800" u="none" cap="none" strike="noStrike">
                <a:solidFill>
                  <a:schemeClr val="lt1"/>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 name="Google Shape;11;p7"/>
          <p:cNvSpPr txBox="1"/>
          <p:nvPr>
            <p:ph idx="1" type="body"/>
          </p:nvPr>
        </p:nvSpPr>
        <p:spPr>
          <a:xfrm>
            <a:off x="581192" y="2037229"/>
            <a:ext cx="11029616" cy="4313576"/>
          </a:xfrm>
          <a:prstGeom prst="rect">
            <a:avLst/>
          </a:prstGeom>
          <a:noFill/>
          <a:ln>
            <a:noFill/>
          </a:ln>
        </p:spPr>
        <p:txBody>
          <a:bodyPr anchorCtr="0" anchor="ctr" bIns="45700" lIns="91425" spcFirstLastPara="1" rIns="91425" wrap="square" tIns="45700">
            <a:normAutofit/>
          </a:bodyPr>
          <a:lstStyle>
            <a:lvl1pPr indent="-333756" lvl="0" marL="457200" marR="0" rtl="0" algn="l">
              <a:spcBef>
                <a:spcPts val="360"/>
              </a:spcBef>
              <a:spcAft>
                <a:spcPts val="0"/>
              </a:spcAft>
              <a:buClr>
                <a:srgbClr val="173763"/>
              </a:buClr>
              <a:buSzPts val="1656"/>
              <a:buFont typeface="Noto Sans Symbols"/>
              <a:buChar char="◼"/>
              <a:defRPr b="0" i="0" sz="1800" u="none" cap="none" strike="noStrike">
                <a:solidFill>
                  <a:schemeClr val="dk2"/>
                </a:solidFill>
                <a:latin typeface="Verdana"/>
                <a:ea typeface="Verdana"/>
                <a:cs typeface="Verdana"/>
                <a:sym typeface="Verdana"/>
              </a:defRPr>
            </a:lvl1pPr>
            <a:lvl2pPr indent="-322072" lvl="1" marL="914400" marR="0" rtl="0" algn="l">
              <a:spcBef>
                <a:spcPts val="600"/>
              </a:spcBef>
              <a:spcAft>
                <a:spcPts val="0"/>
              </a:spcAft>
              <a:buClr>
                <a:srgbClr val="173763"/>
              </a:buClr>
              <a:buSzPts val="1472"/>
              <a:buFont typeface="Noto Sans Symbols"/>
              <a:buChar char="◼"/>
              <a:defRPr b="0" i="0" sz="1600" u="none" cap="none" strike="noStrike">
                <a:solidFill>
                  <a:schemeClr val="dk2"/>
                </a:solidFill>
                <a:latin typeface="Verdana"/>
                <a:ea typeface="Verdana"/>
                <a:cs typeface="Verdana"/>
                <a:sym typeface="Verdana"/>
              </a:defRPr>
            </a:lvl2pPr>
            <a:lvl3pPr indent="-310388" lvl="2" marL="1371600" marR="0" rtl="0" algn="l">
              <a:spcBef>
                <a:spcPts val="600"/>
              </a:spcBef>
              <a:spcAft>
                <a:spcPts val="0"/>
              </a:spcAft>
              <a:buClr>
                <a:srgbClr val="173763"/>
              </a:buClr>
              <a:buSzPts val="1288"/>
              <a:buFont typeface="Noto Sans Symbols"/>
              <a:buChar char="◼"/>
              <a:defRPr b="0" i="0" sz="1400" u="none" cap="none" strike="noStrike">
                <a:solidFill>
                  <a:schemeClr val="dk2"/>
                </a:solidFill>
                <a:latin typeface="Verdana"/>
                <a:ea typeface="Verdana"/>
                <a:cs typeface="Verdana"/>
                <a:sym typeface="Verdana"/>
              </a:defRPr>
            </a:lvl3pPr>
            <a:lvl4pPr indent="-298703" lvl="3" marL="1828800" marR="0" rtl="0" algn="l">
              <a:spcBef>
                <a:spcPts val="600"/>
              </a:spcBef>
              <a:spcAft>
                <a:spcPts val="0"/>
              </a:spcAft>
              <a:buClr>
                <a:srgbClr val="173763"/>
              </a:buClr>
              <a:buSzPts val="1104"/>
              <a:buFont typeface="Noto Sans Symbols"/>
              <a:buChar char="◼"/>
              <a:defRPr b="0" i="0" sz="1200" u="none" cap="none" strike="noStrike">
                <a:solidFill>
                  <a:schemeClr val="dk2"/>
                </a:solidFill>
                <a:latin typeface="Verdana"/>
                <a:ea typeface="Verdana"/>
                <a:cs typeface="Verdana"/>
                <a:sym typeface="Verdana"/>
              </a:defRPr>
            </a:lvl4pPr>
            <a:lvl5pPr indent="-298704" lvl="4" marL="2286000" marR="0" rtl="0" algn="l">
              <a:spcBef>
                <a:spcPts val="600"/>
              </a:spcBef>
              <a:spcAft>
                <a:spcPts val="0"/>
              </a:spcAft>
              <a:buClr>
                <a:srgbClr val="173763"/>
              </a:buClr>
              <a:buSzPts val="1104"/>
              <a:buFont typeface="Noto Sans Symbols"/>
              <a:buChar char="◼"/>
              <a:defRPr b="0" i="0" sz="1200" u="none" cap="none" strike="noStrike">
                <a:solidFill>
                  <a:schemeClr val="dk2"/>
                </a:solidFill>
                <a:latin typeface="Verdana"/>
                <a:ea typeface="Verdana"/>
                <a:cs typeface="Verdana"/>
                <a:sym typeface="Verdana"/>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Verdana"/>
                <a:ea typeface="Verdana"/>
                <a:cs typeface="Verdana"/>
                <a:sym typeface="Verdana"/>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Verdana"/>
                <a:ea typeface="Verdana"/>
                <a:cs typeface="Verdana"/>
                <a:sym typeface="Verdana"/>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Verdana"/>
                <a:ea typeface="Verdana"/>
                <a:cs typeface="Verdana"/>
                <a:sym typeface="Verdana"/>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Verdana"/>
                <a:ea typeface="Verdana"/>
                <a:cs typeface="Verdana"/>
                <a:sym typeface="Verdana"/>
              </a:defRPr>
            </a:lvl9pPr>
          </a:lstStyle>
          <a:p/>
        </p:txBody>
      </p:sp>
      <p:sp>
        <p:nvSpPr>
          <p:cNvPr id="12" name="Google Shape;12;p7"/>
          <p:cNvSpPr/>
          <p:nvPr/>
        </p:nvSpPr>
        <p:spPr>
          <a:xfrm>
            <a:off x="2054699" y="507195"/>
            <a:ext cx="2226746" cy="49962"/>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13" name="Google Shape;13;p7"/>
          <p:cNvSpPr/>
          <p:nvPr/>
        </p:nvSpPr>
        <p:spPr>
          <a:xfrm>
            <a:off x="4545971" y="507195"/>
            <a:ext cx="2226746" cy="49962"/>
          </a:xfrm>
          <a:prstGeom prst="rect">
            <a:avLst/>
          </a:pr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sp>
        <p:nvSpPr>
          <p:cNvPr id="14" name="Google Shape;14;p7"/>
          <p:cNvSpPr/>
          <p:nvPr/>
        </p:nvSpPr>
        <p:spPr>
          <a:xfrm>
            <a:off x="7037243" y="507195"/>
            <a:ext cx="2226746" cy="49962"/>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Verdana"/>
              <a:ea typeface="Verdana"/>
              <a:cs typeface="Verdana"/>
              <a:sym typeface="Verdana"/>
            </a:endParaRPr>
          </a:p>
        </p:txBody>
      </p:sp>
      <p:grpSp>
        <p:nvGrpSpPr>
          <p:cNvPr id="15" name="Google Shape;15;p7"/>
          <p:cNvGrpSpPr/>
          <p:nvPr/>
        </p:nvGrpSpPr>
        <p:grpSpPr>
          <a:xfrm>
            <a:off x="457196" y="206687"/>
            <a:ext cx="1332977" cy="385276"/>
            <a:chOff x="393705" y="216033"/>
            <a:chExt cx="1681783" cy="533064"/>
          </a:xfrm>
        </p:grpSpPr>
        <p:grpSp>
          <p:nvGrpSpPr>
            <p:cNvPr id="16" name="Google Shape;16;p7"/>
            <p:cNvGrpSpPr/>
            <p:nvPr/>
          </p:nvGrpSpPr>
          <p:grpSpPr>
            <a:xfrm>
              <a:off x="393705" y="216033"/>
              <a:ext cx="1681783" cy="533064"/>
              <a:chOff x="382390" y="167729"/>
              <a:chExt cx="2600520" cy="822574"/>
            </a:xfrm>
          </p:grpSpPr>
          <p:pic>
            <p:nvPicPr>
              <p:cNvPr id="17" name="Google Shape;17;p7"/>
              <p:cNvPicPr preferRelativeResize="0"/>
              <p:nvPr/>
            </p:nvPicPr>
            <p:blipFill rotWithShape="1">
              <a:blip r:embed="rId1">
                <a:alphaModFix/>
              </a:blip>
              <a:srcRect b="22013" l="0" r="0" t="0"/>
              <a:stretch/>
            </p:blipFill>
            <p:spPr>
              <a:xfrm>
                <a:off x="426676" y="205118"/>
                <a:ext cx="607346" cy="769819"/>
              </a:xfrm>
              <a:prstGeom prst="rect">
                <a:avLst/>
              </a:prstGeom>
              <a:noFill/>
              <a:ln>
                <a:noFill/>
              </a:ln>
            </p:spPr>
          </p:pic>
          <p:pic>
            <p:nvPicPr>
              <p:cNvPr id="18" name="Google Shape;18;p7"/>
              <p:cNvPicPr preferRelativeResize="0"/>
              <p:nvPr/>
            </p:nvPicPr>
            <p:blipFill rotWithShape="1">
              <a:blip r:embed="rId1">
                <a:alphaModFix/>
              </a:blip>
              <a:srcRect b="5855" l="0" r="22829" t="77634"/>
              <a:stretch/>
            </p:blipFill>
            <p:spPr>
              <a:xfrm>
                <a:off x="382390" y="167729"/>
                <a:ext cx="2600520" cy="822574"/>
              </a:xfrm>
              <a:prstGeom prst="rect">
                <a:avLst/>
              </a:prstGeom>
              <a:noFill/>
              <a:ln>
                <a:noFill/>
              </a:ln>
            </p:spPr>
          </p:pic>
        </p:grpSp>
        <p:cxnSp>
          <p:nvCxnSpPr>
            <p:cNvPr id="19" name="Google Shape;19;p7"/>
            <p:cNvCxnSpPr/>
            <p:nvPr/>
          </p:nvCxnSpPr>
          <p:spPr>
            <a:xfrm>
              <a:off x="903382" y="236083"/>
              <a:ext cx="0" cy="498440"/>
            </a:xfrm>
            <a:prstGeom prst="straightConnector1">
              <a:avLst/>
            </a:prstGeom>
            <a:noFill/>
            <a:ln cap="sq" cmpd="sng" w="19050">
              <a:solidFill>
                <a:srgbClr val="173763"/>
              </a:solidFill>
              <a:prstDash val="solid"/>
              <a:round/>
              <a:headEnd len="sm" w="sm" type="none"/>
              <a:tailEnd len="sm" w="sm" type="none"/>
            </a:ln>
          </p:spPr>
        </p:cxnSp>
      </p:grpSp>
      <p:sp>
        <p:nvSpPr>
          <p:cNvPr id="20" name="Google Shape;20;p7"/>
          <p:cNvSpPr txBox="1"/>
          <p:nvPr/>
        </p:nvSpPr>
        <p:spPr>
          <a:xfrm>
            <a:off x="3472648" y="6529638"/>
            <a:ext cx="5246703" cy="2539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050" cap="small">
                <a:solidFill>
                  <a:srgbClr val="A5A5A5"/>
                </a:solidFill>
                <a:latin typeface="Verdana"/>
                <a:ea typeface="Verdana"/>
                <a:cs typeface="Verdana"/>
                <a:sym typeface="Verdana"/>
              </a:rPr>
              <a:t>Defendiendo España En Y Desde La Mar</a:t>
            </a:r>
            <a:endParaRPr/>
          </a:p>
        </p:txBody>
      </p:sp>
      <p:grpSp>
        <p:nvGrpSpPr>
          <p:cNvPr id="21" name="Google Shape;21;p7"/>
          <p:cNvGrpSpPr/>
          <p:nvPr/>
        </p:nvGrpSpPr>
        <p:grpSpPr>
          <a:xfrm>
            <a:off x="9556221" y="128010"/>
            <a:ext cx="2018794" cy="491964"/>
            <a:chOff x="9544190" y="157553"/>
            <a:chExt cx="2018794" cy="491964"/>
          </a:xfrm>
        </p:grpSpPr>
        <p:pic>
          <p:nvPicPr>
            <p:cNvPr descr="Logotipo, nombre de la empresa&#10;&#10;El contenido generado por IA puede ser incorrecto." id="22" name="Google Shape;22;p7"/>
            <p:cNvPicPr preferRelativeResize="0"/>
            <p:nvPr/>
          </p:nvPicPr>
          <p:blipFill rotWithShape="1">
            <a:blip r:embed="rId2">
              <a:alphaModFix/>
            </a:blip>
            <a:srcRect b="14516" l="0" r="0" t="0"/>
            <a:stretch/>
          </p:blipFill>
          <p:spPr>
            <a:xfrm>
              <a:off x="9959975" y="261256"/>
              <a:ext cx="1603009" cy="332284"/>
            </a:xfrm>
            <a:prstGeom prst="rect">
              <a:avLst/>
            </a:prstGeom>
            <a:noFill/>
            <a:ln>
              <a:noFill/>
            </a:ln>
          </p:spPr>
        </p:pic>
        <p:pic>
          <p:nvPicPr>
            <p:cNvPr descr="Imagen que contiene Icono&#10;&#10;El contenido generado por IA puede ser incorrecto." id="23" name="Google Shape;23;p7"/>
            <p:cNvPicPr preferRelativeResize="0"/>
            <p:nvPr/>
          </p:nvPicPr>
          <p:blipFill rotWithShape="1">
            <a:blip r:embed="rId3">
              <a:alphaModFix/>
            </a:blip>
            <a:srcRect b="0" l="2402" r="67597" t="4571"/>
            <a:stretch/>
          </p:blipFill>
          <p:spPr>
            <a:xfrm>
              <a:off x="9544190" y="157553"/>
              <a:ext cx="286108" cy="491964"/>
            </a:xfrm>
            <a:prstGeom prst="rect">
              <a:avLst/>
            </a:prstGeom>
            <a:noFill/>
            <a:ln>
              <a:noFill/>
            </a:ln>
          </p:spPr>
        </p:pic>
        <p:cxnSp>
          <p:nvCxnSpPr>
            <p:cNvPr id="24" name="Google Shape;24;p7"/>
            <p:cNvCxnSpPr/>
            <p:nvPr/>
          </p:nvCxnSpPr>
          <p:spPr>
            <a:xfrm>
              <a:off x="9907790" y="261255"/>
              <a:ext cx="0" cy="360251"/>
            </a:xfrm>
            <a:prstGeom prst="straightConnector1">
              <a:avLst/>
            </a:prstGeom>
            <a:noFill/>
            <a:ln cap="sq" cmpd="sng" w="19050">
              <a:solidFill>
                <a:srgbClr val="1A3260"/>
              </a:solidFill>
              <a:prstDash val="solid"/>
              <a:round/>
              <a:headEnd len="sm" w="sm" type="none"/>
              <a:tailEnd len="sm" w="sm" type="none"/>
            </a:ln>
          </p:spPr>
        </p:cxnSp>
      </p:grpSp>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
          <p:cNvSpPr txBox="1"/>
          <p:nvPr>
            <p:ph idx="1" type="subTitle"/>
          </p:nvPr>
        </p:nvSpPr>
        <p:spPr>
          <a:xfrm>
            <a:off x="613100" y="4650032"/>
            <a:ext cx="10993546" cy="556589"/>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472"/>
              <a:buNone/>
            </a:pPr>
            <a:r>
              <a:rPr b="1" lang="en-US">
                <a:solidFill>
                  <a:srgbClr val="B0B0B0"/>
                </a:solidFill>
              </a:rPr>
              <a:t>WATER LEVEL DATUM EXERCISES</a:t>
            </a:r>
            <a:endParaRPr b="1">
              <a:solidFill>
                <a:srgbClr val="B0B0B0"/>
              </a:solidFill>
            </a:endParaRPr>
          </a:p>
        </p:txBody>
      </p:sp>
      <p:grpSp>
        <p:nvGrpSpPr>
          <p:cNvPr id="76" name="Google Shape;76;p1"/>
          <p:cNvGrpSpPr/>
          <p:nvPr/>
        </p:nvGrpSpPr>
        <p:grpSpPr>
          <a:xfrm>
            <a:off x="10077616" y="5721111"/>
            <a:ext cx="1727323" cy="432472"/>
            <a:chOff x="393704" y="190520"/>
            <a:chExt cx="2179320" cy="598363"/>
          </a:xfrm>
        </p:grpSpPr>
        <p:grpSp>
          <p:nvGrpSpPr>
            <p:cNvPr id="77" name="Google Shape;77;p1"/>
            <p:cNvGrpSpPr/>
            <p:nvPr/>
          </p:nvGrpSpPr>
          <p:grpSpPr>
            <a:xfrm>
              <a:off x="393704" y="240263"/>
              <a:ext cx="2179320" cy="508834"/>
              <a:chOff x="382388" y="205118"/>
              <a:chExt cx="3369856" cy="785185"/>
            </a:xfrm>
          </p:grpSpPr>
          <p:pic>
            <p:nvPicPr>
              <p:cNvPr id="78" name="Google Shape;78;p1"/>
              <p:cNvPicPr preferRelativeResize="0"/>
              <p:nvPr/>
            </p:nvPicPr>
            <p:blipFill rotWithShape="1">
              <a:blip r:embed="rId3">
                <a:alphaModFix/>
              </a:blip>
              <a:srcRect b="22013" l="0" r="0" t="0"/>
              <a:stretch/>
            </p:blipFill>
            <p:spPr>
              <a:xfrm>
                <a:off x="426676" y="205118"/>
                <a:ext cx="607346" cy="769819"/>
              </a:xfrm>
              <a:prstGeom prst="rect">
                <a:avLst/>
              </a:prstGeom>
              <a:noFill/>
              <a:ln>
                <a:noFill/>
              </a:ln>
            </p:spPr>
          </p:pic>
          <p:pic>
            <p:nvPicPr>
              <p:cNvPr id="79" name="Google Shape;79;p1"/>
              <p:cNvPicPr preferRelativeResize="0"/>
              <p:nvPr/>
            </p:nvPicPr>
            <p:blipFill rotWithShape="1">
              <a:blip r:embed="rId3">
                <a:alphaModFix/>
              </a:blip>
              <a:srcRect b="5855" l="0" r="0" t="78693"/>
              <a:stretch/>
            </p:blipFill>
            <p:spPr>
              <a:xfrm>
                <a:off x="382388" y="220482"/>
                <a:ext cx="3369856" cy="769821"/>
              </a:xfrm>
              <a:prstGeom prst="rect">
                <a:avLst/>
              </a:prstGeom>
              <a:noFill/>
              <a:ln>
                <a:noFill/>
              </a:ln>
            </p:spPr>
          </p:pic>
        </p:grpSp>
        <p:cxnSp>
          <p:nvCxnSpPr>
            <p:cNvPr id="80" name="Google Shape;80;p1"/>
            <p:cNvCxnSpPr/>
            <p:nvPr/>
          </p:nvCxnSpPr>
          <p:spPr>
            <a:xfrm>
              <a:off x="920591" y="190520"/>
              <a:ext cx="0" cy="598363"/>
            </a:xfrm>
            <a:prstGeom prst="straightConnector1">
              <a:avLst/>
            </a:prstGeom>
            <a:noFill/>
            <a:ln cap="sq" cmpd="sng" w="19050">
              <a:solidFill>
                <a:schemeClr val="lt1"/>
              </a:solidFill>
              <a:prstDash val="solid"/>
              <a:round/>
              <a:headEnd len="sm" w="sm" type="none"/>
              <a:tailEnd len="sm" w="sm" type="none"/>
            </a:ln>
          </p:spPr>
        </p:cxnSp>
      </p:grpSp>
      <p:sp>
        <p:nvSpPr>
          <p:cNvPr id="81" name="Google Shape;81;p1"/>
          <p:cNvSpPr txBox="1"/>
          <p:nvPr>
            <p:ph type="ctrTitle"/>
          </p:nvPr>
        </p:nvSpPr>
        <p:spPr>
          <a:xfrm>
            <a:off x="585354" y="3781425"/>
            <a:ext cx="10993546" cy="933344"/>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chemeClr val="lt1"/>
              </a:buClr>
              <a:buSzPts val="2800"/>
              <a:buFont typeface="Verdana"/>
              <a:buNone/>
            </a:pPr>
            <a:r>
              <a:rPr b="1" lang="en-US" sz="2800">
                <a:solidFill>
                  <a:schemeClr val="lt1"/>
                </a:solidFill>
                <a:latin typeface="Verdana"/>
                <a:ea typeface="Verdana"/>
                <a:cs typeface="Verdana"/>
                <a:sym typeface="Verdana"/>
              </a:rPr>
              <a:t>BARBADOS WORKSHOP</a:t>
            </a:r>
            <a:endParaRPr/>
          </a:p>
        </p:txBody>
      </p:sp>
      <p:sp>
        <p:nvSpPr>
          <p:cNvPr id="82" name="Google Shape;82;p1"/>
          <p:cNvSpPr txBox="1"/>
          <p:nvPr/>
        </p:nvSpPr>
        <p:spPr>
          <a:xfrm>
            <a:off x="613100" y="5288215"/>
            <a:ext cx="10993546" cy="590321"/>
          </a:xfrm>
          <a:prstGeom prst="rect">
            <a:avLst/>
          </a:prstGeom>
          <a:noFill/>
          <a:ln>
            <a:noFill/>
          </a:ln>
        </p:spPr>
        <p:txBody>
          <a:bodyPr anchorCtr="0" anchor="t" bIns="45700" lIns="91425" spcFirstLastPara="1" rIns="91425" wrap="square" tIns="45700">
            <a:normAutofit/>
          </a:bodyPr>
          <a:lstStyle/>
          <a:p>
            <a:pPr indent="0" lvl="0" marL="0" marR="0" rtl="0" algn="l">
              <a:spcBef>
                <a:spcPts val="0"/>
              </a:spcBef>
              <a:spcAft>
                <a:spcPts val="0"/>
              </a:spcAft>
              <a:buClr>
                <a:schemeClr val="accent2"/>
              </a:buClr>
              <a:buSzPts val="1472"/>
              <a:buFont typeface="Noto Sans Symbols"/>
              <a:buNone/>
            </a:pPr>
            <a:r>
              <a:rPr lang="en-US" sz="1600" cap="none">
                <a:solidFill>
                  <a:schemeClr val="lt1"/>
                </a:solidFill>
                <a:latin typeface="Verdana"/>
                <a:ea typeface="Verdana"/>
                <a:cs typeface="Verdana"/>
                <a:sym typeface="Verdana"/>
              </a:rPr>
              <a:t>SILVIA COSTA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2"/>
          <p:cNvSpPr/>
          <p:nvPr/>
        </p:nvSpPr>
        <p:spPr>
          <a:xfrm>
            <a:off x="0" y="680293"/>
            <a:ext cx="6096000" cy="600164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600">
                <a:solidFill>
                  <a:srgbClr val="173763"/>
                </a:solidFill>
                <a:latin typeface="Verdana"/>
                <a:ea typeface="Verdana"/>
                <a:cs typeface="Verdana"/>
                <a:sym typeface="Verdana"/>
              </a:rPr>
              <a:t>Navegamos en un buque con 2 metros de calado, 30 metros de eslora y 7 metros de manga. Ahora mismo, estamos cerca de la costa con una profundidad bajo quilla de 6 metros. Conteste a las siguientes preguntas:</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El Mareógrafo me indica que en esos momentos estamos en pleamar y tenemos 3.85 metros de altura de marea. En su reseña, indican que el cero del mareógrafo está 0.75 metros por debajo del Cero Hidrográfico. Cual es la altura de la marea sobre el cero hidrográfico?</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¿Qué profundidad debería marcar la carta náutica?</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Si la diferencia entre el CH y el Nivel Medio del Mar es de 1.5 metros: cual es la profundidad sobre el Nivel Medio del Mar?</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Nos han comunicado, que el Cero Hidrográfico empleado en la reseña es erróneo, y el verdadero se encuentra a 0.25 metros por debajo del descrito en la reseña. ¿Cuál es la profundidad sobre el nuevo cero hidrográfico?</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Como confirmación, nos dirigimos al anuario, que indica que la pleamar en la que nos encontramos está a 3.40 metros. Sobre que Cero Hidrográfico está proporcionando el dato?</a:t>
            </a:r>
            <a:endParaRPr/>
          </a:p>
          <a:p>
            <a:pPr indent="0" lvl="0" marL="0" marR="0" rtl="0" algn="just">
              <a:spcBef>
                <a:spcPts val="0"/>
              </a:spcBef>
              <a:spcAft>
                <a:spcPts val="0"/>
              </a:spcAft>
              <a:buNone/>
            </a:pPr>
            <a:r>
              <a:rPr b="1" lang="en-US" sz="1600">
                <a:solidFill>
                  <a:srgbClr val="173763"/>
                </a:solidFill>
                <a:latin typeface="Verdana"/>
                <a:ea typeface="Verdana"/>
                <a:cs typeface="Verdana"/>
                <a:sym typeface="Verdana"/>
              </a:rPr>
              <a:t>Dibuja siempre el gráfico.</a:t>
            </a:r>
            <a:endParaRPr/>
          </a:p>
        </p:txBody>
      </p:sp>
      <p:sp>
        <p:nvSpPr>
          <p:cNvPr id="88" name="Google Shape;88;p2"/>
          <p:cNvSpPr/>
          <p:nvPr/>
        </p:nvSpPr>
        <p:spPr>
          <a:xfrm>
            <a:off x="6191796" y="680293"/>
            <a:ext cx="5865224" cy="600164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Clr>
                <a:srgbClr val="132648"/>
              </a:buClr>
              <a:buSzPts val="1600"/>
              <a:buFont typeface="Verdana"/>
              <a:buNone/>
            </a:pPr>
            <a:r>
              <a:rPr lang="en-US" sz="1600">
                <a:solidFill>
                  <a:srgbClr val="132648"/>
                </a:solidFill>
                <a:latin typeface="Verdana"/>
                <a:ea typeface="Verdana"/>
                <a:cs typeface="Verdana"/>
                <a:sym typeface="Verdana"/>
              </a:rPr>
              <a:t>We are navigating a vessel with a draft of 2 meters, a length overall of 30 meters, and a beam of 7 meters. Currently, we are near the coast with an under-keel depth of 6 meters. Please answer the following questions:</a:t>
            </a:r>
            <a:endParaRPr/>
          </a:p>
          <a:p>
            <a:pPr indent="-347472" lvl="0" marL="347472" marR="0" rtl="0" algn="just">
              <a:spcBef>
                <a:spcPts val="0"/>
              </a:spcBef>
              <a:spcAft>
                <a:spcPts val="0"/>
              </a:spcAft>
              <a:buClr>
                <a:srgbClr val="132648"/>
              </a:buClr>
              <a:buSzPts val="1600"/>
              <a:buFont typeface="Verdana"/>
              <a:buAutoNum type="arabicPeriod"/>
            </a:pPr>
            <a:r>
              <a:rPr lang="en-US" sz="1600">
                <a:solidFill>
                  <a:srgbClr val="132648"/>
                </a:solidFill>
                <a:latin typeface="Verdana"/>
                <a:ea typeface="Verdana"/>
                <a:cs typeface="Verdana"/>
                <a:sym typeface="Verdana"/>
              </a:rPr>
              <a:t>The tide gauge indicates that we are at high tide with a tidal height of 3.85 meters. According to your report, the tide gauge zero is 0.75 meters below the nautical chart datum. What is the tidal height relative to the nautical chart?</a:t>
            </a:r>
            <a:endParaRPr/>
          </a:p>
          <a:p>
            <a:pPr indent="-347472" lvl="0" marL="347472" marR="0" rtl="0" algn="just">
              <a:spcBef>
                <a:spcPts val="0"/>
              </a:spcBef>
              <a:spcAft>
                <a:spcPts val="0"/>
              </a:spcAft>
              <a:buClr>
                <a:srgbClr val="132648"/>
              </a:buClr>
              <a:buSzPts val="1600"/>
              <a:buFont typeface="Verdana"/>
              <a:buAutoNum type="arabicPeriod"/>
            </a:pPr>
            <a:r>
              <a:rPr lang="en-US" sz="1600">
                <a:solidFill>
                  <a:srgbClr val="132648"/>
                </a:solidFill>
                <a:latin typeface="Verdana"/>
                <a:ea typeface="Verdana"/>
                <a:cs typeface="Verdana"/>
                <a:sym typeface="Verdana"/>
              </a:rPr>
              <a:t>What depth should the nautical chart display?</a:t>
            </a:r>
            <a:endParaRPr/>
          </a:p>
          <a:p>
            <a:pPr indent="-347472" lvl="0" marL="347472" marR="0" rtl="0" algn="just">
              <a:spcBef>
                <a:spcPts val="0"/>
              </a:spcBef>
              <a:spcAft>
                <a:spcPts val="0"/>
              </a:spcAft>
              <a:buClr>
                <a:srgbClr val="132648"/>
              </a:buClr>
              <a:buSzPts val="1600"/>
              <a:buFont typeface="Verdana"/>
              <a:buAutoNum type="arabicPeriod"/>
            </a:pPr>
            <a:r>
              <a:rPr lang="en-US" sz="1600">
                <a:solidFill>
                  <a:srgbClr val="132648"/>
                </a:solidFill>
                <a:latin typeface="Verdana"/>
                <a:ea typeface="Verdana"/>
                <a:cs typeface="Verdana"/>
                <a:sym typeface="Verdana"/>
              </a:rPr>
              <a:t>If the difference between the nautical chart and the Mean Sea Level is 1.5 meters, what is the depth relative to Mean Sea Level?</a:t>
            </a:r>
            <a:endParaRPr/>
          </a:p>
          <a:p>
            <a:pPr indent="-347472" lvl="0" marL="347472" marR="0" rtl="0" algn="just">
              <a:spcBef>
                <a:spcPts val="0"/>
              </a:spcBef>
              <a:spcAft>
                <a:spcPts val="0"/>
              </a:spcAft>
              <a:buClr>
                <a:srgbClr val="132648"/>
              </a:buClr>
              <a:buSzPts val="1600"/>
              <a:buFont typeface="Verdana"/>
              <a:buAutoNum type="arabicPeriod"/>
            </a:pPr>
            <a:r>
              <a:rPr lang="en-US" sz="1600">
                <a:solidFill>
                  <a:srgbClr val="132648"/>
                </a:solidFill>
                <a:latin typeface="Verdana"/>
                <a:ea typeface="Verdana"/>
                <a:cs typeface="Verdana"/>
                <a:sym typeface="Verdana"/>
              </a:rPr>
              <a:t>It has been communicated to us that the Chart Datum used in the report is incorrect, and the actual datum lies 0.25 meters below the one described in the report. What is the depth relative to the new nautical chart datum?</a:t>
            </a:r>
            <a:endParaRPr/>
          </a:p>
          <a:p>
            <a:pPr indent="-347472" lvl="0" marL="347472" marR="0" rtl="0" algn="just">
              <a:spcBef>
                <a:spcPts val="0"/>
              </a:spcBef>
              <a:spcAft>
                <a:spcPts val="0"/>
              </a:spcAft>
              <a:buClr>
                <a:srgbClr val="132648"/>
              </a:buClr>
              <a:buSzPts val="1600"/>
              <a:buFont typeface="Verdana"/>
              <a:buAutoNum type="arabicPeriod"/>
            </a:pPr>
            <a:r>
              <a:rPr lang="en-US" sz="1600">
                <a:solidFill>
                  <a:srgbClr val="132648"/>
                </a:solidFill>
                <a:latin typeface="Verdana"/>
                <a:ea typeface="Verdana"/>
                <a:cs typeface="Verdana"/>
                <a:sym typeface="Verdana"/>
              </a:rPr>
              <a:t>For confirmation, we consult the tide table, which indicates that the high tide we are experiencing is at 3.40 meters. Relative to which Nautical Chart Datum is this measurement provided?</a:t>
            </a:r>
            <a:endParaRPr/>
          </a:p>
          <a:p>
            <a:pPr indent="0" lvl="0" marL="0" marR="0" rtl="0" algn="just">
              <a:spcBef>
                <a:spcPts val="0"/>
              </a:spcBef>
              <a:spcAft>
                <a:spcPts val="0"/>
              </a:spcAft>
              <a:buClr>
                <a:srgbClr val="132648"/>
              </a:buClr>
              <a:buSzPts val="1600"/>
              <a:buFont typeface="Verdana"/>
              <a:buNone/>
            </a:pPr>
            <a:r>
              <a:rPr b="1" lang="en-US" sz="1600">
                <a:solidFill>
                  <a:srgbClr val="132648"/>
                </a:solidFill>
                <a:latin typeface="Verdana"/>
                <a:ea typeface="Verdana"/>
                <a:cs typeface="Verdana"/>
                <a:sym typeface="Verdana"/>
              </a:rPr>
              <a:t>Always include a diagram.</a:t>
            </a:r>
            <a:endParaRPr b="1" sz="1600">
              <a:solidFill>
                <a:srgbClr val="132548"/>
              </a:solidFill>
              <a:latin typeface="Verdana"/>
              <a:ea typeface="Verdana"/>
              <a:cs typeface="Verdana"/>
              <a:sym typeface="Verdan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3"/>
          <p:cNvSpPr/>
          <p:nvPr/>
        </p:nvSpPr>
        <p:spPr>
          <a:xfrm>
            <a:off x="0" y="628233"/>
            <a:ext cx="12096206" cy="280076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600">
                <a:solidFill>
                  <a:srgbClr val="173763"/>
                </a:solidFill>
                <a:latin typeface="Verdana"/>
                <a:ea typeface="Verdana"/>
                <a:cs typeface="Verdana"/>
                <a:sym typeface="Verdana"/>
              </a:rPr>
              <a:t>Estoy en un muelle midiendo la distancia del “cantil del muelle al nivel del agua”, con las siguientes anotaciones:</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Que se produce en este tiempo: ¿pleamar o bajamar?</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Si el vértice situado en el cantil del muelle tiene una altura ortométrica de  3 metros, ¿cuáles son las alturas de marea sobre el cero hidrográfico? Teniendo en cuenta que el cero hidrográfico se encuentra 2 metros bajo el NMM. </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Si más tarde, nos indican que el vértice mide 3.25 m, tendríamos más o menos altura de marea?</a:t>
            </a:r>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Pero al llegar a la oficina, comprobamos la altura del vértice y tiene 50 cm menos que la altura inicial, ¿qué altura de marea tendríamos?</a:t>
            </a:r>
            <a:endParaRPr sz="1600">
              <a:solidFill>
                <a:srgbClr val="173763"/>
              </a:solidFill>
              <a:latin typeface="Verdana"/>
              <a:ea typeface="Verdana"/>
              <a:cs typeface="Verdana"/>
              <a:sym typeface="Verdana"/>
            </a:endParaRPr>
          </a:p>
          <a:p>
            <a:pPr indent="-342900" lvl="0" marL="342900" marR="0" rtl="0" algn="just">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Al cabo del tiempo, voy con mi equipo GNSS y realizo una medición de la altura elipsoidal, dando 35.60 metros sobre el elipsoide. Cuál es la altura elipsoidal del CH?</a:t>
            </a:r>
            <a:endParaRPr/>
          </a:p>
          <a:p>
            <a:pPr indent="0" lvl="0" marL="0" marR="0" rtl="0" algn="just">
              <a:spcBef>
                <a:spcPts val="0"/>
              </a:spcBef>
              <a:spcAft>
                <a:spcPts val="0"/>
              </a:spcAft>
              <a:buNone/>
            </a:pPr>
            <a:r>
              <a:rPr b="1" lang="en-US" sz="1600">
                <a:solidFill>
                  <a:srgbClr val="173763"/>
                </a:solidFill>
                <a:latin typeface="Verdana"/>
                <a:ea typeface="Verdana"/>
                <a:cs typeface="Verdana"/>
                <a:sym typeface="Verdana"/>
              </a:rPr>
              <a:t>Dibuja siempre el gráfico.</a:t>
            </a:r>
            <a:endParaRPr/>
          </a:p>
        </p:txBody>
      </p:sp>
      <p:sp>
        <p:nvSpPr>
          <p:cNvPr id="94" name="Google Shape;94;p3"/>
          <p:cNvSpPr/>
          <p:nvPr/>
        </p:nvSpPr>
        <p:spPr>
          <a:xfrm>
            <a:off x="0" y="3370217"/>
            <a:ext cx="12192000" cy="28315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rgbClr val="173763"/>
              </a:buClr>
              <a:buSzPts val="1600"/>
              <a:buFont typeface="Verdana"/>
              <a:buNone/>
            </a:pPr>
            <a:r>
              <a:rPr lang="en-US" sz="1600">
                <a:solidFill>
                  <a:srgbClr val="173763"/>
                </a:solidFill>
                <a:latin typeface="Verdana"/>
                <a:ea typeface="Verdana"/>
                <a:cs typeface="Verdana"/>
                <a:sym typeface="Verdana"/>
              </a:rPr>
              <a:t>I am on a pier measuring the distance from the "pier edge to the water level," with the following recorded data:</a:t>
            </a:r>
            <a:endParaRPr/>
          </a:p>
          <a:p>
            <a:pPr indent="-101600" lvl="0" marL="0" marR="0" rtl="0" algn="l">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What tide phase is occurring during this period: high tide or low tide?</a:t>
            </a:r>
            <a:endParaRPr/>
          </a:p>
          <a:p>
            <a:pPr indent="-101600" lvl="0" marL="0" marR="0" rtl="0" algn="l">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If the benchmark located at the pier edge has an orthometric height of 3 meters, what are the tidal heights relative to the hydrographic zero? Considering that the hydrographic zero is 2 meters below the Mean Sea Level (MSL).</a:t>
            </a:r>
            <a:endParaRPr/>
          </a:p>
          <a:p>
            <a:pPr indent="-101600" lvl="0" marL="0" marR="0" rtl="0" algn="l">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If later we are informed that the benchmark measures 3.25 m, would the tidal height be higher or lower?</a:t>
            </a:r>
            <a:endParaRPr/>
          </a:p>
          <a:p>
            <a:pPr indent="-101600" lvl="0" marL="0" marR="0" rtl="0" algn="l">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Upon arriving at the office, we verify that the benchmark height is 50 cm less than the initial height; what would be the tidal height in this case?</a:t>
            </a:r>
            <a:endParaRPr/>
          </a:p>
          <a:p>
            <a:pPr indent="-101600" lvl="0" marL="0" marR="0" rtl="0" algn="l">
              <a:spcBef>
                <a:spcPts val="0"/>
              </a:spcBef>
              <a:spcAft>
                <a:spcPts val="0"/>
              </a:spcAft>
              <a:buClr>
                <a:srgbClr val="173763"/>
              </a:buClr>
              <a:buSzPts val="1600"/>
              <a:buFont typeface="Verdana"/>
              <a:buAutoNum type="arabicPeriod"/>
            </a:pPr>
            <a:r>
              <a:rPr lang="en-US" sz="1600">
                <a:solidFill>
                  <a:srgbClr val="173763"/>
                </a:solidFill>
                <a:latin typeface="Verdana"/>
                <a:ea typeface="Verdana"/>
                <a:cs typeface="Verdana"/>
                <a:sym typeface="Verdana"/>
              </a:rPr>
              <a:t>After some time, using my GNSS equipment, I perform an ellipsoidal height measurement, obtaining 35.60 meters above the ellipsoid. What is the ellipsoidal height of the hydrographic zero?</a:t>
            </a:r>
            <a:endParaRPr/>
          </a:p>
          <a:p>
            <a:pPr indent="0" lvl="0" marL="0" marR="0" rtl="0" algn="l">
              <a:spcBef>
                <a:spcPts val="0"/>
              </a:spcBef>
              <a:spcAft>
                <a:spcPts val="0"/>
              </a:spcAft>
              <a:buClr>
                <a:srgbClr val="173763"/>
              </a:buClr>
              <a:buSzPts val="1600"/>
              <a:buFont typeface="Verdana"/>
              <a:buNone/>
            </a:pPr>
            <a:r>
              <a:rPr b="1" lang="en-US" sz="1600">
                <a:solidFill>
                  <a:srgbClr val="173763"/>
                </a:solidFill>
                <a:latin typeface="Verdana"/>
                <a:ea typeface="Verdana"/>
                <a:cs typeface="Verdana"/>
                <a:sym typeface="Verdana"/>
              </a:rPr>
              <a:t>Always include a graph.</a:t>
            </a:r>
            <a:endParaRPr b="1" sz="1400">
              <a:solidFill>
                <a:srgbClr val="173763"/>
              </a:solidFill>
              <a:latin typeface="Verdana"/>
              <a:ea typeface="Verdana"/>
              <a:cs typeface="Verdana"/>
              <a:sym typeface="Verdana"/>
            </a:endParaRPr>
          </a:p>
        </p:txBody>
      </p:sp>
      <p:sp>
        <p:nvSpPr>
          <p:cNvPr id="95" name="Google Shape;95;p3"/>
          <p:cNvSpPr/>
          <p:nvPr/>
        </p:nvSpPr>
        <p:spPr>
          <a:xfrm>
            <a:off x="3026228" y="5992840"/>
            <a:ext cx="8456023" cy="830997"/>
          </a:xfrm>
          <a:prstGeom prst="rect">
            <a:avLst/>
          </a:prstGeom>
          <a:solidFill>
            <a:srgbClr val="F2F2F2">
              <a:alpha val="49803"/>
            </a:srgbClr>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600">
                <a:solidFill>
                  <a:srgbClr val="132548"/>
                </a:solidFill>
                <a:latin typeface="Verdana"/>
                <a:ea typeface="Verdana"/>
                <a:cs typeface="Verdana"/>
                <a:sym typeface="Verdana"/>
              </a:rPr>
              <a:t>10:00 – 2.5 m	10:45 – 3.2 m	11:30 – 3.3 m</a:t>
            </a:r>
            <a:endParaRPr/>
          </a:p>
          <a:p>
            <a:pPr indent="0" lvl="0" marL="0" marR="0" rtl="0" algn="just">
              <a:spcBef>
                <a:spcPts val="0"/>
              </a:spcBef>
              <a:spcAft>
                <a:spcPts val="0"/>
              </a:spcAft>
              <a:buNone/>
            </a:pPr>
            <a:r>
              <a:rPr lang="en-US" sz="1600">
                <a:solidFill>
                  <a:srgbClr val="132548"/>
                </a:solidFill>
                <a:latin typeface="Verdana"/>
                <a:ea typeface="Verdana"/>
                <a:cs typeface="Verdana"/>
                <a:sym typeface="Verdana"/>
              </a:rPr>
              <a:t>10:15 – 2.75 m	11:00 – 3.3 m	11: 45 – 3.2 m</a:t>
            </a:r>
            <a:endParaRPr/>
          </a:p>
          <a:p>
            <a:pPr indent="0" lvl="0" marL="0" marR="0" rtl="0" algn="just">
              <a:spcBef>
                <a:spcPts val="0"/>
              </a:spcBef>
              <a:spcAft>
                <a:spcPts val="0"/>
              </a:spcAft>
              <a:buNone/>
            </a:pPr>
            <a:r>
              <a:rPr lang="en-US" sz="1600">
                <a:solidFill>
                  <a:srgbClr val="132548"/>
                </a:solidFill>
                <a:latin typeface="Verdana"/>
                <a:ea typeface="Verdana"/>
                <a:cs typeface="Verdana"/>
                <a:sym typeface="Verdana"/>
              </a:rPr>
              <a:t>10:30 – 3 m	11:15 – 3.35 m 	12:00 – 3 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4"/>
          <p:cNvSpPr/>
          <p:nvPr/>
        </p:nvSpPr>
        <p:spPr>
          <a:xfrm>
            <a:off x="106680" y="754376"/>
            <a:ext cx="11978640" cy="304698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600">
                <a:solidFill>
                  <a:srgbClr val="173763"/>
                </a:solidFill>
                <a:latin typeface="Verdana"/>
                <a:ea typeface="Verdana"/>
                <a:cs typeface="Verdana"/>
                <a:sym typeface="Verdana"/>
              </a:rPr>
              <a:t>Estoy en un barco hidrográfico, cuyo calado es de 5 m. donde están instalado un GPS de medición RTK, junto con una ecosonda multihaz y mide en su haz central 20 metros de profundidad.</a:t>
            </a:r>
            <a:endParaRPr/>
          </a:p>
          <a:p>
            <a:pPr indent="0" lvl="0" marL="0" marR="0" rtl="0" algn="just">
              <a:spcBef>
                <a:spcPts val="0"/>
              </a:spcBef>
              <a:spcAft>
                <a:spcPts val="0"/>
              </a:spcAft>
              <a:buNone/>
            </a:pPr>
            <a:r>
              <a:t/>
            </a:r>
            <a:endParaRPr b="1" sz="1600">
              <a:solidFill>
                <a:srgbClr val="173763"/>
              </a:solidFill>
              <a:latin typeface="Verdana"/>
              <a:ea typeface="Verdana"/>
              <a:cs typeface="Verdana"/>
              <a:sym typeface="Verdana"/>
            </a:endParaRPr>
          </a:p>
          <a:p>
            <a:pPr indent="-342900" lvl="0" marL="342900" marR="0" rtl="0" algn="just">
              <a:spcBef>
                <a:spcPts val="0"/>
              </a:spcBef>
              <a:spcAft>
                <a:spcPts val="0"/>
              </a:spcAft>
              <a:buClr>
                <a:srgbClr val="173763"/>
              </a:buClr>
              <a:buSzPts val="1600"/>
              <a:buFont typeface="Verdana"/>
              <a:buAutoNum type="arabicParenR"/>
            </a:pPr>
            <a:r>
              <a:rPr lang="en-US" sz="1600">
                <a:solidFill>
                  <a:srgbClr val="173763"/>
                </a:solidFill>
                <a:latin typeface="Verdana"/>
                <a:ea typeface="Verdana"/>
                <a:cs typeface="Verdana"/>
                <a:sym typeface="Verdana"/>
              </a:rPr>
              <a:t>La medida del mareógrafo es de 3 metros de altura de marea. Distando el cero hidrográfico -0.5 m del cero del mareógrafo y -2 m del NMM. ¿Cuál es la profundidad que debería aparecer en la carta náutica? ¿Cuál es la profundidad que debería aparecer en un trabajo referido a la referencia altimétrica nacional?</a:t>
            </a:r>
            <a:endParaRPr/>
          </a:p>
          <a:p>
            <a:pPr indent="-342900" lvl="0" marL="342900" marR="0" rtl="0" algn="just">
              <a:spcBef>
                <a:spcPts val="0"/>
              </a:spcBef>
              <a:spcAft>
                <a:spcPts val="0"/>
              </a:spcAft>
              <a:buClr>
                <a:srgbClr val="173763"/>
              </a:buClr>
              <a:buSzPts val="1600"/>
              <a:buFont typeface="Verdana"/>
              <a:buAutoNum type="arabicParenR"/>
            </a:pPr>
            <a:r>
              <a:rPr lang="en-US" sz="1600">
                <a:solidFill>
                  <a:srgbClr val="173763"/>
                </a:solidFill>
                <a:latin typeface="Verdana"/>
                <a:ea typeface="Verdana"/>
                <a:cs typeface="Verdana"/>
                <a:sym typeface="Verdana"/>
              </a:rPr>
              <a:t>El GPS RTK tiene un offset vertical con respecto la línea de flotación de 5 metros. Proporciona una altura de 30.50 metros sobre el elipsoide WGS84. Si la ondulación del geoide es de 24 m, cual es la marea medida a partir del dato del GPS RTK sobre el NMM? Y sobre el CH?</a:t>
            </a:r>
            <a:endParaRPr/>
          </a:p>
          <a:p>
            <a:pPr indent="-342900" lvl="0" marL="342900" marR="0" rtl="0" algn="just">
              <a:spcBef>
                <a:spcPts val="0"/>
              </a:spcBef>
              <a:spcAft>
                <a:spcPts val="0"/>
              </a:spcAft>
              <a:buClr>
                <a:srgbClr val="173763"/>
              </a:buClr>
              <a:buSzPts val="1600"/>
              <a:buFont typeface="Verdana"/>
              <a:buAutoNum type="arabicParenR"/>
            </a:pPr>
            <a:r>
              <a:rPr lang="en-US" sz="1600">
                <a:solidFill>
                  <a:srgbClr val="173763"/>
                </a:solidFill>
                <a:latin typeface="Verdana"/>
                <a:ea typeface="Verdana"/>
                <a:cs typeface="Verdana"/>
                <a:sym typeface="Verdana"/>
              </a:rPr>
              <a:t>¿Cuál es la marea sobre el cero hidrográfico si el valor entre el elipsoide y el cero hidrográfico en ese punto es de 22 m? </a:t>
            </a:r>
            <a:endParaRPr/>
          </a:p>
          <a:p>
            <a:pPr indent="0" lvl="0" marL="0" marR="0" rtl="0" algn="just">
              <a:spcBef>
                <a:spcPts val="0"/>
              </a:spcBef>
              <a:spcAft>
                <a:spcPts val="0"/>
              </a:spcAft>
              <a:buNone/>
            </a:pPr>
            <a:r>
              <a:rPr b="1" lang="en-US" sz="1600">
                <a:solidFill>
                  <a:srgbClr val="173763"/>
                </a:solidFill>
                <a:latin typeface="Verdana"/>
                <a:ea typeface="Verdana"/>
                <a:cs typeface="Verdana"/>
                <a:sym typeface="Verdana"/>
              </a:rPr>
              <a:t>Dibuja siempre el gráfico.</a:t>
            </a:r>
            <a:endParaRPr/>
          </a:p>
        </p:txBody>
      </p:sp>
      <p:sp>
        <p:nvSpPr>
          <p:cNvPr id="101" name="Google Shape;101;p4"/>
          <p:cNvSpPr/>
          <p:nvPr/>
        </p:nvSpPr>
        <p:spPr>
          <a:xfrm>
            <a:off x="213360" y="3689164"/>
            <a:ext cx="11978640" cy="2800767"/>
          </a:xfrm>
          <a:prstGeom prst="rect">
            <a:avLst/>
          </a:prstGeom>
          <a:noFill/>
          <a:ln>
            <a:noFill/>
          </a:ln>
        </p:spPr>
        <p:txBody>
          <a:bodyPr anchorCtr="0" anchor="t" bIns="45700" lIns="91425" spcFirstLastPara="1" rIns="91425" wrap="square" tIns="45700">
            <a:spAutoFit/>
          </a:bodyPr>
          <a:lstStyle/>
          <a:p>
            <a:pPr indent="-347472" lvl="0" marL="347472" marR="0" rtl="0" algn="just">
              <a:spcBef>
                <a:spcPts val="0"/>
              </a:spcBef>
              <a:spcAft>
                <a:spcPts val="0"/>
              </a:spcAft>
              <a:buClr>
                <a:srgbClr val="173763"/>
              </a:buClr>
              <a:buSzPts val="1600"/>
              <a:buFont typeface="Verdana"/>
              <a:buNone/>
            </a:pPr>
            <a:r>
              <a:rPr lang="en-US" sz="1600">
                <a:solidFill>
                  <a:srgbClr val="173763"/>
                </a:solidFill>
                <a:latin typeface="Verdana"/>
                <a:ea typeface="Verdana"/>
                <a:cs typeface="Verdana"/>
                <a:sym typeface="Verdana"/>
              </a:rPr>
              <a:t>I am on a hydrographic vessel with a draft of 5 meters, equipped with an RTK GPS and a multibeam echosounder, which measures a depth of 20 meters at its central beam.</a:t>
            </a:r>
            <a:endParaRPr/>
          </a:p>
          <a:p>
            <a:pPr indent="-347472" lvl="0" marL="347472" marR="0" rtl="0" algn="just">
              <a:spcBef>
                <a:spcPts val="0"/>
              </a:spcBef>
              <a:spcAft>
                <a:spcPts val="0"/>
              </a:spcAft>
              <a:buClr>
                <a:srgbClr val="173763"/>
              </a:buClr>
              <a:buSzPts val="1600"/>
              <a:buFont typeface="Arial"/>
              <a:buChar char="•"/>
            </a:pPr>
            <a:r>
              <a:rPr lang="en-US" sz="1600">
                <a:solidFill>
                  <a:srgbClr val="173763"/>
                </a:solidFill>
                <a:latin typeface="Verdana"/>
                <a:ea typeface="Verdana"/>
                <a:cs typeface="Verdana"/>
                <a:sym typeface="Verdana"/>
              </a:rPr>
              <a:t>The tide gauge reading is 3 meters of tidal height. The hydrographic zero is located -0.5 meters relative to the tide gauge zero and -2 meters relative to Mean Sea Level (MSL). What depth should be displayed on the nautical chart? What depth should be reported in a survey referenced to the national vertical datum?</a:t>
            </a:r>
            <a:endParaRPr/>
          </a:p>
          <a:p>
            <a:pPr indent="-347472" lvl="0" marL="347472" marR="0" rtl="0" algn="just">
              <a:spcBef>
                <a:spcPts val="0"/>
              </a:spcBef>
              <a:spcAft>
                <a:spcPts val="0"/>
              </a:spcAft>
              <a:buClr>
                <a:srgbClr val="173763"/>
              </a:buClr>
              <a:buSzPts val="1600"/>
              <a:buFont typeface="Arial"/>
              <a:buChar char="•"/>
            </a:pPr>
            <a:r>
              <a:rPr lang="en-US" sz="1600">
                <a:solidFill>
                  <a:srgbClr val="173763"/>
                </a:solidFill>
                <a:latin typeface="Verdana"/>
                <a:ea typeface="Verdana"/>
                <a:cs typeface="Verdana"/>
                <a:sym typeface="Verdana"/>
              </a:rPr>
              <a:t>The RTK GPS has a vertical offset of 5 meters relative to the waterline. It provides an elevation of 30.50 meters above the WGS84 ellipsoid. Given a geoid undulation of 24 meters, what is the tidal height derived from the RTK GPS data relative to MSL? And relative to the hydrographic zero?</a:t>
            </a:r>
            <a:endParaRPr/>
          </a:p>
          <a:p>
            <a:pPr indent="-347472" lvl="0" marL="347472" marR="0" rtl="0" algn="just">
              <a:spcBef>
                <a:spcPts val="0"/>
              </a:spcBef>
              <a:spcAft>
                <a:spcPts val="0"/>
              </a:spcAft>
              <a:buClr>
                <a:srgbClr val="173763"/>
              </a:buClr>
              <a:buSzPts val="1600"/>
              <a:buFont typeface="Arial"/>
              <a:buChar char="•"/>
            </a:pPr>
            <a:r>
              <a:rPr lang="en-US" sz="1600">
                <a:solidFill>
                  <a:srgbClr val="173763"/>
                </a:solidFill>
                <a:latin typeface="Verdana"/>
                <a:ea typeface="Verdana"/>
                <a:cs typeface="Verdana"/>
                <a:sym typeface="Verdana"/>
              </a:rPr>
              <a:t>What is the tidal height relative to the hydrographic zero if the height of the nautical chart and the ellipsoid at this location is 22 meters?</a:t>
            </a:r>
            <a:endParaRPr/>
          </a:p>
          <a:p>
            <a:pPr indent="-347472" lvl="0" marL="347472" marR="0" rtl="0" algn="just">
              <a:spcBef>
                <a:spcPts val="0"/>
              </a:spcBef>
              <a:spcAft>
                <a:spcPts val="0"/>
              </a:spcAft>
              <a:buClr>
                <a:srgbClr val="173763"/>
              </a:buClr>
              <a:buSzPts val="1600"/>
              <a:buFont typeface="Verdana"/>
              <a:buNone/>
            </a:pPr>
            <a:r>
              <a:rPr b="1" lang="en-US" sz="1600">
                <a:solidFill>
                  <a:srgbClr val="173763"/>
                </a:solidFill>
                <a:latin typeface="Verdana"/>
                <a:ea typeface="Verdana"/>
                <a:cs typeface="Verdana"/>
                <a:sym typeface="Verdana"/>
              </a:rPr>
              <a:t>Always include the diagram.</a:t>
            </a:r>
            <a:endParaRPr b="1" sz="1600">
              <a:solidFill>
                <a:srgbClr val="173763"/>
              </a:solidFill>
              <a:latin typeface="Verdana"/>
              <a:ea typeface="Verdana"/>
              <a:cs typeface="Verdana"/>
              <a:sym typeface="Verdan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5"/>
          <p:cNvSpPr/>
          <p:nvPr/>
        </p:nvSpPr>
        <p:spPr>
          <a:xfrm>
            <a:off x="-78028800" y="-62560200"/>
            <a:ext cx="168097200" cy="100050600"/>
          </a:xfrm>
          <a:custGeom>
            <a:rect b="b" l="l" r="r" t="t"/>
            <a:pathLst>
              <a:path extrusionOk="0" h="6857999" w="12191999">
                <a:moveTo>
                  <a:pt x="5321230" y="5228359"/>
                </a:moveTo>
                <a:lnTo>
                  <a:pt x="5321230" y="5994145"/>
                </a:lnTo>
                <a:lnTo>
                  <a:pt x="5472649" y="5994145"/>
                </a:lnTo>
                <a:lnTo>
                  <a:pt x="5472649" y="5228359"/>
                </a:lnTo>
                <a:close/>
                <a:moveTo>
                  <a:pt x="6370703" y="5227123"/>
                </a:moveTo>
                <a:lnTo>
                  <a:pt x="6370703" y="5992907"/>
                </a:lnTo>
                <a:lnTo>
                  <a:pt x="6522187" y="5992907"/>
                </a:lnTo>
                <a:lnTo>
                  <a:pt x="6522187" y="5479867"/>
                </a:lnTo>
                <a:lnTo>
                  <a:pt x="6680878" y="5883380"/>
                </a:lnTo>
                <a:cubicBezTo>
                  <a:pt x="6680878" y="5883380"/>
                  <a:pt x="6798275" y="5886915"/>
                  <a:pt x="6797125" y="5883380"/>
                </a:cubicBezTo>
                <a:cubicBezTo>
                  <a:pt x="6795968" y="5879851"/>
                  <a:pt x="6957386" y="5470453"/>
                  <a:pt x="6957386" y="5470453"/>
                </a:cubicBezTo>
                <a:lnTo>
                  <a:pt x="6957386" y="5992907"/>
                </a:lnTo>
                <a:lnTo>
                  <a:pt x="7108882" y="5992907"/>
                </a:lnTo>
                <a:lnTo>
                  <a:pt x="7108882" y="5227123"/>
                </a:lnTo>
                <a:lnTo>
                  <a:pt x="7039976" y="5227123"/>
                </a:lnTo>
                <a:lnTo>
                  <a:pt x="6957386" y="5227123"/>
                </a:lnTo>
                <a:lnTo>
                  <a:pt x="6917970" y="5227123"/>
                </a:lnTo>
                <a:lnTo>
                  <a:pt x="6740728" y="5704564"/>
                </a:lnTo>
                <a:lnTo>
                  <a:pt x="6555419" y="5227123"/>
                </a:lnTo>
                <a:lnTo>
                  <a:pt x="6522187" y="5227123"/>
                </a:lnTo>
                <a:close/>
                <a:moveTo>
                  <a:pt x="5664226" y="5227123"/>
                </a:moveTo>
                <a:lnTo>
                  <a:pt x="5664226" y="5992907"/>
                </a:lnTo>
                <a:lnTo>
                  <a:pt x="5815708" y="5992907"/>
                </a:lnTo>
                <a:lnTo>
                  <a:pt x="5815708" y="5674770"/>
                </a:lnTo>
                <a:lnTo>
                  <a:pt x="6066362" y="5674770"/>
                </a:lnTo>
                <a:lnTo>
                  <a:pt x="6066362" y="5992907"/>
                </a:lnTo>
                <a:lnTo>
                  <a:pt x="6217854" y="5992907"/>
                </a:lnTo>
                <a:lnTo>
                  <a:pt x="6217854" y="5227123"/>
                </a:lnTo>
                <a:lnTo>
                  <a:pt x="6066362" y="5227123"/>
                </a:lnTo>
                <a:lnTo>
                  <a:pt x="6066362" y="5517106"/>
                </a:lnTo>
                <a:lnTo>
                  <a:pt x="5815708" y="5517106"/>
                </a:lnTo>
                <a:lnTo>
                  <a:pt x="5815708" y="5227123"/>
                </a:lnTo>
                <a:close/>
                <a:moveTo>
                  <a:pt x="7291259" y="3390121"/>
                </a:moveTo>
                <a:cubicBezTo>
                  <a:pt x="7297941" y="3673991"/>
                  <a:pt x="7108628" y="3987383"/>
                  <a:pt x="7108628" y="3987383"/>
                </a:cubicBezTo>
                <a:lnTo>
                  <a:pt x="7224445" y="3987383"/>
                </a:lnTo>
                <a:cubicBezTo>
                  <a:pt x="7224445" y="3987383"/>
                  <a:pt x="7128672" y="4348459"/>
                  <a:pt x="6727778" y="4328026"/>
                </a:cubicBezTo>
                <a:cubicBezTo>
                  <a:pt x="6326889" y="4307584"/>
                  <a:pt x="6277886" y="3919256"/>
                  <a:pt x="6277886" y="3919256"/>
                </a:cubicBezTo>
                <a:lnTo>
                  <a:pt x="6096002" y="3919256"/>
                </a:lnTo>
                <a:lnTo>
                  <a:pt x="6096002" y="3919449"/>
                </a:lnTo>
                <a:lnTo>
                  <a:pt x="5914119" y="3919449"/>
                </a:lnTo>
                <a:cubicBezTo>
                  <a:pt x="5914119" y="3919449"/>
                  <a:pt x="5865111" y="4307781"/>
                  <a:pt x="5464223" y="4328218"/>
                </a:cubicBezTo>
                <a:cubicBezTo>
                  <a:pt x="5063327" y="4348661"/>
                  <a:pt x="4967558" y="3987580"/>
                  <a:pt x="4967558" y="3987580"/>
                </a:cubicBezTo>
                <a:lnTo>
                  <a:pt x="5083372" y="3987580"/>
                </a:lnTo>
                <a:cubicBezTo>
                  <a:pt x="5083372" y="3987580"/>
                  <a:pt x="4894058" y="3674183"/>
                  <a:pt x="4900740" y="3390315"/>
                </a:cubicBezTo>
                <a:cubicBezTo>
                  <a:pt x="4900740" y="3390315"/>
                  <a:pt x="4638682" y="3590164"/>
                  <a:pt x="4614921" y="3969412"/>
                </a:cubicBezTo>
                <a:cubicBezTo>
                  <a:pt x="4614921" y="3969412"/>
                  <a:pt x="4758204" y="3944426"/>
                  <a:pt x="4780472" y="4042079"/>
                </a:cubicBezTo>
                <a:cubicBezTo>
                  <a:pt x="4802746" y="4139732"/>
                  <a:pt x="4858427" y="4464477"/>
                  <a:pt x="5372902" y="4662046"/>
                </a:cubicBezTo>
                <a:cubicBezTo>
                  <a:pt x="5887384" y="4859626"/>
                  <a:pt x="6028442" y="4984525"/>
                  <a:pt x="6096002" y="5082172"/>
                </a:cubicBezTo>
                <a:lnTo>
                  <a:pt x="6096002" y="5081979"/>
                </a:lnTo>
                <a:cubicBezTo>
                  <a:pt x="6163554" y="4984325"/>
                  <a:pt x="6304612" y="4859432"/>
                  <a:pt x="6819089" y="4661853"/>
                </a:cubicBezTo>
                <a:cubicBezTo>
                  <a:pt x="7333572" y="4464279"/>
                  <a:pt x="7389251" y="4139534"/>
                  <a:pt x="7411529" y="4041886"/>
                </a:cubicBezTo>
                <a:cubicBezTo>
                  <a:pt x="7433802" y="3944233"/>
                  <a:pt x="7577078" y="3969211"/>
                  <a:pt x="7577078" y="3969211"/>
                </a:cubicBezTo>
                <a:cubicBezTo>
                  <a:pt x="7553325" y="3589962"/>
                  <a:pt x="7291259" y="3390121"/>
                  <a:pt x="7291259" y="3390121"/>
                </a:cubicBezTo>
                <a:close/>
                <a:moveTo>
                  <a:pt x="6096847" y="3203691"/>
                </a:moveTo>
                <a:cubicBezTo>
                  <a:pt x="6172822" y="3203691"/>
                  <a:pt x="6234411" y="3264233"/>
                  <a:pt x="6234411" y="3338917"/>
                </a:cubicBezTo>
                <a:cubicBezTo>
                  <a:pt x="6234411" y="3413595"/>
                  <a:pt x="6172822" y="3474139"/>
                  <a:pt x="6096847" y="3474139"/>
                </a:cubicBezTo>
                <a:cubicBezTo>
                  <a:pt x="6020873" y="3474139"/>
                  <a:pt x="5959279" y="3413595"/>
                  <a:pt x="5959279" y="3338917"/>
                </a:cubicBezTo>
                <a:cubicBezTo>
                  <a:pt x="5959279" y="3264233"/>
                  <a:pt x="6020873" y="3203691"/>
                  <a:pt x="6096847" y="3203691"/>
                </a:cubicBezTo>
                <a:close/>
                <a:moveTo>
                  <a:pt x="6089893" y="2723351"/>
                </a:moveTo>
                <a:cubicBezTo>
                  <a:pt x="6069819" y="2723351"/>
                  <a:pt x="6020527" y="2822585"/>
                  <a:pt x="6020527" y="2822585"/>
                </a:cubicBezTo>
                <a:cubicBezTo>
                  <a:pt x="6020527" y="2822585"/>
                  <a:pt x="5616091" y="3525248"/>
                  <a:pt x="5573312" y="3604646"/>
                </a:cubicBezTo>
                <a:cubicBezTo>
                  <a:pt x="5530534" y="3684039"/>
                  <a:pt x="5561652" y="3711829"/>
                  <a:pt x="5561652" y="3711829"/>
                </a:cubicBezTo>
                <a:lnTo>
                  <a:pt x="6625240" y="3713819"/>
                </a:lnTo>
                <a:cubicBezTo>
                  <a:pt x="6660247" y="3695949"/>
                  <a:pt x="6634960" y="3640376"/>
                  <a:pt x="6634960" y="3640376"/>
                </a:cubicBezTo>
                <a:cubicBezTo>
                  <a:pt x="6634960" y="3640376"/>
                  <a:pt x="6193580" y="2874200"/>
                  <a:pt x="6174142" y="2840454"/>
                </a:cubicBezTo>
                <a:cubicBezTo>
                  <a:pt x="6154694" y="2806715"/>
                  <a:pt x="6109968" y="2723351"/>
                  <a:pt x="6089893" y="2723351"/>
                </a:cubicBezTo>
                <a:close/>
                <a:moveTo>
                  <a:pt x="6104266" y="1077004"/>
                </a:moveTo>
                <a:cubicBezTo>
                  <a:pt x="6194176" y="1077004"/>
                  <a:pt x="6267066" y="1151473"/>
                  <a:pt x="6267066" y="1243343"/>
                </a:cubicBezTo>
                <a:cubicBezTo>
                  <a:pt x="6267066" y="1335209"/>
                  <a:pt x="6194176" y="1409682"/>
                  <a:pt x="6104266" y="1409682"/>
                </a:cubicBezTo>
                <a:cubicBezTo>
                  <a:pt x="6014356" y="1409682"/>
                  <a:pt x="5941456" y="1335209"/>
                  <a:pt x="5941456" y="1243343"/>
                </a:cubicBezTo>
                <a:cubicBezTo>
                  <a:pt x="5941456" y="1151473"/>
                  <a:pt x="6014356" y="1077004"/>
                  <a:pt x="6104266" y="1077004"/>
                </a:cubicBezTo>
                <a:close/>
                <a:moveTo>
                  <a:pt x="6103243" y="863140"/>
                </a:moveTo>
                <a:cubicBezTo>
                  <a:pt x="5895705" y="863140"/>
                  <a:pt x="5727468" y="1031461"/>
                  <a:pt x="5727468" y="1239111"/>
                </a:cubicBezTo>
                <a:cubicBezTo>
                  <a:pt x="5727468" y="1402662"/>
                  <a:pt x="5832486" y="1540415"/>
                  <a:pt x="5978246" y="1592144"/>
                </a:cubicBezTo>
                <a:cubicBezTo>
                  <a:pt x="5981767" y="1594134"/>
                  <a:pt x="5984299" y="1595514"/>
                  <a:pt x="5984299" y="1595514"/>
                </a:cubicBezTo>
                <a:lnTo>
                  <a:pt x="5984299" y="1752949"/>
                </a:lnTo>
                <a:cubicBezTo>
                  <a:pt x="5937789" y="1749973"/>
                  <a:pt x="5109237" y="1812349"/>
                  <a:pt x="5051094" y="1818292"/>
                </a:cubicBezTo>
                <a:cubicBezTo>
                  <a:pt x="4992949" y="1824235"/>
                  <a:pt x="4963880" y="1865821"/>
                  <a:pt x="4963880" y="1865821"/>
                </a:cubicBezTo>
                <a:lnTo>
                  <a:pt x="4963880" y="2017303"/>
                </a:lnTo>
                <a:cubicBezTo>
                  <a:pt x="5077256" y="2070770"/>
                  <a:pt x="5955227" y="2091563"/>
                  <a:pt x="5955227" y="2091563"/>
                </a:cubicBezTo>
                <a:lnTo>
                  <a:pt x="5955227" y="2546020"/>
                </a:lnTo>
                <a:cubicBezTo>
                  <a:pt x="5955227" y="2546020"/>
                  <a:pt x="5987204" y="2450973"/>
                  <a:pt x="6098654" y="2450973"/>
                </a:cubicBezTo>
                <a:cubicBezTo>
                  <a:pt x="6210108" y="2450973"/>
                  <a:pt x="6260474" y="2546020"/>
                  <a:pt x="6260474" y="2546020"/>
                </a:cubicBezTo>
                <a:lnTo>
                  <a:pt x="6260474" y="2091563"/>
                </a:lnTo>
                <a:cubicBezTo>
                  <a:pt x="6673292" y="2073741"/>
                  <a:pt x="7228568" y="2020270"/>
                  <a:pt x="7231473" y="2005417"/>
                </a:cubicBezTo>
                <a:cubicBezTo>
                  <a:pt x="7251825" y="1966803"/>
                  <a:pt x="7246005" y="1812349"/>
                  <a:pt x="7231473" y="1800473"/>
                </a:cubicBezTo>
                <a:cubicBezTo>
                  <a:pt x="7091926" y="1770767"/>
                  <a:pt x="6228501" y="1755915"/>
                  <a:pt x="6228501" y="1755915"/>
                </a:cubicBezTo>
                <a:lnTo>
                  <a:pt x="6228501" y="1592052"/>
                </a:lnTo>
                <a:cubicBezTo>
                  <a:pt x="6374120" y="1540264"/>
                  <a:pt x="6479020" y="1402575"/>
                  <a:pt x="6479020" y="1239111"/>
                </a:cubicBezTo>
                <a:cubicBezTo>
                  <a:pt x="6479020" y="1031461"/>
                  <a:pt x="6310779" y="863140"/>
                  <a:pt x="6103243" y="863140"/>
                </a:cubicBezTo>
                <a:close/>
                <a:moveTo>
                  <a:pt x="0" y="0"/>
                </a:moveTo>
                <a:lnTo>
                  <a:pt x="12191999" y="0"/>
                </a:lnTo>
                <a:lnTo>
                  <a:pt x="12191999" y="6857999"/>
                </a:lnTo>
                <a:lnTo>
                  <a:pt x="0" y="6857999"/>
                </a:lnTo>
                <a:close/>
              </a:path>
            </a:pathLst>
          </a:custGeom>
          <a:solidFill>
            <a:srgbClr val="1A32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6"/>
          <p:cNvSpPr/>
          <p:nvPr/>
        </p:nvSpPr>
        <p:spPr>
          <a:xfrm>
            <a:off x="0" y="0"/>
            <a:ext cx="12191999" cy="6984000"/>
          </a:xfrm>
          <a:custGeom>
            <a:rect b="b" l="l" r="r" t="t"/>
            <a:pathLst>
              <a:path extrusionOk="0" h="6857999" w="12191999">
                <a:moveTo>
                  <a:pt x="5321230" y="5228359"/>
                </a:moveTo>
                <a:lnTo>
                  <a:pt x="5321230" y="5994145"/>
                </a:lnTo>
                <a:lnTo>
                  <a:pt x="5472649" y="5994145"/>
                </a:lnTo>
                <a:lnTo>
                  <a:pt x="5472649" y="5228359"/>
                </a:lnTo>
                <a:close/>
                <a:moveTo>
                  <a:pt x="6370703" y="5227123"/>
                </a:moveTo>
                <a:lnTo>
                  <a:pt x="6370703" y="5992907"/>
                </a:lnTo>
                <a:lnTo>
                  <a:pt x="6522187" y="5992907"/>
                </a:lnTo>
                <a:lnTo>
                  <a:pt x="6522187" y="5479867"/>
                </a:lnTo>
                <a:lnTo>
                  <a:pt x="6680878" y="5883380"/>
                </a:lnTo>
                <a:cubicBezTo>
                  <a:pt x="6680878" y="5883380"/>
                  <a:pt x="6798275" y="5886915"/>
                  <a:pt x="6797125" y="5883380"/>
                </a:cubicBezTo>
                <a:cubicBezTo>
                  <a:pt x="6795968" y="5879851"/>
                  <a:pt x="6957386" y="5470453"/>
                  <a:pt x="6957386" y="5470453"/>
                </a:cubicBezTo>
                <a:lnTo>
                  <a:pt x="6957386" y="5992907"/>
                </a:lnTo>
                <a:lnTo>
                  <a:pt x="7108882" y="5992907"/>
                </a:lnTo>
                <a:lnTo>
                  <a:pt x="7108882" y="5227123"/>
                </a:lnTo>
                <a:lnTo>
                  <a:pt x="7039976" y="5227123"/>
                </a:lnTo>
                <a:lnTo>
                  <a:pt x="6957386" y="5227123"/>
                </a:lnTo>
                <a:lnTo>
                  <a:pt x="6917970" y="5227123"/>
                </a:lnTo>
                <a:lnTo>
                  <a:pt x="6740728" y="5704564"/>
                </a:lnTo>
                <a:lnTo>
                  <a:pt x="6555419" y="5227123"/>
                </a:lnTo>
                <a:lnTo>
                  <a:pt x="6522187" y="5227123"/>
                </a:lnTo>
                <a:close/>
                <a:moveTo>
                  <a:pt x="5664226" y="5227123"/>
                </a:moveTo>
                <a:lnTo>
                  <a:pt x="5664226" y="5992907"/>
                </a:lnTo>
                <a:lnTo>
                  <a:pt x="5815708" y="5992907"/>
                </a:lnTo>
                <a:lnTo>
                  <a:pt x="5815708" y="5674770"/>
                </a:lnTo>
                <a:lnTo>
                  <a:pt x="6066362" y="5674770"/>
                </a:lnTo>
                <a:lnTo>
                  <a:pt x="6066362" y="5992907"/>
                </a:lnTo>
                <a:lnTo>
                  <a:pt x="6217854" y="5992907"/>
                </a:lnTo>
                <a:lnTo>
                  <a:pt x="6217854" y="5227123"/>
                </a:lnTo>
                <a:lnTo>
                  <a:pt x="6066362" y="5227123"/>
                </a:lnTo>
                <a:lnTo>
                  <a:pt x="6066362" y="5517106"/>
                </a:lnTo>
                <a:lnTo>
                  <a:pt x="5815708" y="5517106"/>
                </a:lnTo>
                <a:lnTo>
                  <a:pt x="5815708" y="5227123"/>
                </a:lnTo>
                <a:close/>
                <a:moveTo>
                  <a:pt x="7291259" y="3390121"/>
                </a:moveTo>
                <a:cubicBezTo>
                  <a:pt x="7297941" y="3673991"/>
                  <a:pt x="7108628" y="3987383"/>
                  <a:pt x="7108628" y="3987383"/>
                </a:cubicBezTo>
                <a:lnTo>
                  <a:pt x="7224445" y="3987383"/>
                </a:lnTo>
                <a:cubicBezTo>
                  <a:pt x="7224445" y="3987383"/>
                  <a:pt x="7128672" y="4348459"/>
                  <a:pt x="6727778" y="4328026"/>
                </a:cubicBezTo>
                <a:cubicBezTo>
                  <a:pt x="6326889" y="4307584"/>
                  <a:pt x="6277886" y="3919256"/>
                  <a:pt x="6277886" y="3919256"/>
                </a:cubicBezTo>
                <a:lnTo>
                  <a:pt x="6096002" y="3919256"/>
                </a:lnTo>
                <a:lnTo>
                  <a:pt x="6096002" y="3919449"/>
                </a:lnTo>
                <a:lnTo>
                  <a:pt x="5914119" y="3919449"/>
                </a:lnTo>
                <a:cubicBezTo>
                  <a:pt x="5914119" y="3919449"/>
                  <a:pt x="5865111" y="4307781"/>
                  <a:pt x="5464223" y="4328218"/>
                </a:cubicBezTo>
                <a:cubicBezTo>
                  <a:pt x="5063327" y="4348661"/>
                  <a:pt x="4967558" y="3987580"/>
                  <a:pt x="4967558" y="3987580"/>
                </a:cubicBezTo>
                <a:lnTo>
                  <a:pt x="5083372" y="3987580"/>
                </a:lnTo>
                <a:cubicBezTo>
                  <a:pt x="5083372" y="3987580"/>
                  <a:pt x="4894058" y="3674183"/>
                  <a:pt x="4900740" y="3390315"/>
                </a:cubicBezTo>
                <a:cubicBezTo>
                  <a:pt x="4900740" y="3390315"/>
                  <a:pt x="4638682" y="3590164"/>
                  <a:pt x="4614921" y="3969412"/>
                </a:cubicBezTo>
                <a:cubicBezTo>
                  <a:pt x="4614921" y="3969412"/>
                  <a:pt x="4758204" y="3944426"/>
                  <a:pt x="4780472" y="4042079"/>
                </a:cubicBezTo>
                <a:cubicBezTo>
                  <a:pt x="4802746" y="4139732"/>
                  <a:pt x="4858427" y="4464477"/>
                  <a:pt x="5372902" y="4662046"/>
                </a:cubicBezTo>
                <a:cubicBezTo>
                  <a:pt x="5887384" y="4859626"/>
                  <a:pt x="6028442" y="4984525"/>
                  <a:pt x="6096002" y="5082172"/>
                </a:cubicBezTo>
                <a:lnTo>
                  <a:pt x="6096002" y="5081979"/>
                </a:lnTo>
                <a:cubicBezTo>
                  <a:pt x="6163554" y="4984325"/>
                  <a:pt x="6304612" y="4859432"/>
                  <a:pt x="6819089" y="4661853"/>
                </a:cubicBezTo>
                <a:cubicBezTo>
                  <a:pt x="7333572" y="4464279"/>
                  <a:pt x="7389251" y="4139534"/>
                  <a:pt x="7411529" y="4041886"/>
                </a:cubicBezTo>
                <a:cubicBezTo>
                  <a:pt x="7433802" y="3944233"/>
                  <a:pt x="7577078" y="3969211"/>
                  <a:pt x="7577078" y="3969211"/>
                </a:cubicBezTo>
                <a:cubicBezTo>
                  <a:pt x="7553325" y="3589962"/>
                  <a:pt x="7291259" y="3390121"/>
                  <a:pt x="7291259" y="3390121"/>
                </a:cubicBezTo>
                <a:close/>
                <a:moveTo>
                  <a:pt x="6096847" y="3203691"/>
                </a:moveTo>
                <a:cubicBezTo>
                  <a:pt x="6172822" y="3203691"/>
                  <a:pt x="6234411" y="3264233"/>
                  <a:pt x="6234411" y="3338917"/>
                </a:cubicBezTo>
                <a:cubicBezTo>
                  <a:pt x="6234411" y="3413595"/>
                  <a:pt x="6172822" y="3474139"/>
                  <a:pt x="6096847" y="3474139"/>
                </a:cubicBezTo>
                <a:cubicBezTo>
                  <a:pt x="6020873" y="3474139"/>
                  <a:pt x="5959279" y="3413595"/>
                  <a:pt x="5959279" y="3338917"/>
                </a:cubicBezTo>
                <a:cubicBezTo>
                  <a:pt x="5959279" y="3264233"/>
                  <a:pt x="6020873" y="3203691"/>
                  <a:pt x="6096847" y="3203691"/>
                </a:cubicBezTo>
                <a:close/>
                <a:moveTo>
                  <a:pt x="6089893" y="2723351"/>
                </a:moveTo>
                <a:cubicBezTo>
                  <a:pt x="6069819" y="2723351"/>
                  <a:pt x="6020527" y="2822585"/>
                  <a:pt x="6020527" y="2822585"/>
                </a:cubicBezTo>
                <a:cubicBezTo>
                  <a:pt x="6020527" y="2822585"/>
                  <a:pt x="5616091" y="3525248"/>
                  <a:pt x="5573312" y="3604646"/>
                </a:cubicBezTo>
                <a:cubicBezTo>
                  <a:pt x="5530534" y="3684039"/>
                  <a:pt x="5561652" y="3711829"/>
                  <a:pt x="5561652" y="3711829"/>
                </a:cubicBezTo>
                <a:lnTo>
                  <a:pt x="6625240" y="3713819"/>
                </a:lnTo>
                <a:cubicBezTo>
                  <a:pt x="6660247" y="3695949"/>
                  <a:pt x="6634960" y="3640376"/>
                  <a:pt x="6634960" y="3640376"/>
                </a:cubicBezTo>
                <a:cubicBezTo>
                  <a:pt x="6634960" y="3640376"/>
                  <a:pt x="6193580" y="2874200"/>
                  <a:pt x="6174142" y="2840454"/>
                </a:cubicBezTo>
                <a:cubicBezTo>
                  <a:pt x="6154694" y="2806715"/>
                  <a:pt x="6109968" y="2723351"/>
                  <a:pt x="6089893" y="2723351"/>
                </a:cubicBezTo>
                <a:close/>
                <a:moveTo>
                  <a:pt x="6104266" y="1077004"/>
                </a:moveTo>
                <a:cubicBezTo>
                  <a:pt x="6194176" y="1077004"/>
                  <a:pt x="6267066" y="1151473"/>
                  <a:pt x="6267066" y="1243343"/>
                </a:cubicBezTo>
                <a:cubicBezTo>
                  <a:pt x="6267066" y="1335209"/>
                  <a:pt x="6194176" y="1409682"/>
                  <a:pt x="6104266" y="1409682"/>
                </a:cubicBezTo>
                <a:cubicBezTo>
                  <a:pt x="6014356" y="1409682"/>
                  <a:pt x="5941456" y="1335209"/>
                  <a:pt x="5941456" y="1243343"/>
                </a:cubicBezTo>
                <a:cubicBezTo>
                  <a:pt x="5941456" y="1151473"/>
                  <a:pt x="6014356" y="1077004"/>
                  <a:pt x="6104266" y="1077004"/>
                </a:cubicBezTo>
                <a:close/>
                <a:moveTo>
                  <a:pt x="6103243" y="863140"/>
                </a:moveTo>
                <a:cubicBezTo>
                  <a:pt x="5895705" y="863140"/>
                  <a:pt x="5727468" y="1031461"/>
                  <a:pt x="5727468" y="1239111"/>
                </a:cubicBezTo>
                <a:cubicBezTo>
                  <a:pt x="5727468" y="1402662"/>
                  <a:pt x="5832486" y="1540415"/>
                  <a:pt x="5978246" y="1592144"/>
                </a:cubicBezTo>
                <a:cubicBezTo>
                  <a:pt x="5981767" y="1594134"/>
                  <a:pt x="5984299" y="1595514"/>
                  <a:pt x="5984299" y="1595514"/>
                </a:cubicBezTo>
                <a:lnTo>
                  <a:pt x="5984299" y="1752949"/>
                </a:lnTo>
                <a:cubicBezTo>
                  <a:pt x="5937789" y="1749973"/>
                  <a:pt x="5109237" y="1812349"/>
                  <a:pt x="5051094" y="1818292"/>
                </a:cubicBezTo>
                <a:cubicBezTo>
                  <a:pt x="4992949" y="1824235"/>
                  <a:pt x="4963880" y="1865821"/>
                  <a:pt x="4963880" y="1865821"/>
                </a:cubicBezTo>
                <a:lnTo>
                  <a:pt x="4963880" y="2017303"/>
                </a:lnTo>
                <a:cubicBezTo>
                  <a:pt x="5077256" y="2070770"/>
                  <a:pt x="5955227" y="2091563"/>
                  <a:pt x="5955227" y="2091563"/>
                </a:cubicBezTo>
                <a:lnTo>
                  <a:pt x="5955227" y="2546020"/>
                </a:lnTo>
                <a:cubicBezTo>
                  <a:pt x="5955227" y="2546020"/>
                  <a:pt x="5987204" y="2450973"/>
                  <a:pt x="6098654" y="2450973"/>
                </a:cubicBezTo>
                <a:cubicBezTo>
                  <a:pt x="6210108" y="2450973"/>
                  <a:pt x="6260474" y="2546020"/>
                  <a:pt x="6260474" y="2546020"/>
                </a:cubicBezTo>
                <a:lnTo>
                  <a:pt x="6260474" y="2091563"/>
                </a:lnTo>
                <a:cubicBezTo>
                  <a:pt x="6673292" y="2073741"/>
                  <a:pt x="7228568" y="2020270"/>
                  <a:pt x="7231473" y="2005417"/>
                </a:cubicBezTo>
                <a:cubicBezTo>
                  <a:pt x="7251825" y="1966803"/>
                  <a:pt x="7246005" y="1812349"/>
                  <a:pt x="7231473" y="1800473"/>
                </a:cubicBezTo>
                <a:cubicBezTo>
                  <a:pt x="7091926" y="1770767"/>
                  <a:pt x="6228501" y="1755915"/>
                  <a:pt x="6228501" y="1755915"/>
                </a:cubicBezTo>
                <a:lnTo>
                  <a:pt x="6228501" y="1592052"/>
                </a:lnTo>
                <a:cubicBezTo>
                  <a:pt x="6374120" y="1540264"/>
                  <a:pt x="6479020" y="1402575"/>
                  <a:pt x="6479020" y="1239111"/>
                </a:cubicBezTo>
                <a:cubicBezTo>
                  <a:pt x="6479020" y="1031461"/>
                  <a:pt x="6310779" y="863140"/>
                  <a:pt x="6103243" y="863140"/>
                </a:cubicBezTo>
                <a:close/>
                <a:moveTo>
                  <a:pt x="0" y="0"/>
                </a:moveTo>
                <a:lnTo>
                  <a:pt x="12191999" y="0"/>
                </a:lnTo>
                <a:lnTo>
                  <a:pt x="12191999" y="6857999"/>
                </a:lnTo>
                <a:lnTo>
                  <a:pt x="0" y="6857999"/>
                </a:lnTo>
                <a:close/>
              </a:path>
            </a:pathLst>
          </a:custGeom>
          <a:solidFill>
            <a:srgbClr val="1A32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ersonalizado">
  <a:themeElements>
    <a:clrScheme name="Personalizado 1">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2025-11-15T16:37:56Z</dcterms:created>
  <dc:creator>Silvia Costa</dc:creator>
</cp:coreProperties>
</file>