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18" r:id="rId5"/>
  </p:sldMasterIdLst>
  <p:notesMasterIdLst>
    <p:notesMasterId r:id="rId50"/>
  </p:notesMasterIdLst>
  <p:sldIdLst>
    <p:sldId id="263" r:id="rId6"/>
    <p:sldId id="317" r:id="rId7"/>
    <p:sldId id="973" r:id="rId8"/>
    <p:sldId id="974" r:id="rId9"/>
    <p:sldId id="978" r:id="rId10"/>
    <p:sldId id="850" r:id="rId11"/>
    <p:sldId id="824" r:id="rId12"/>
    <p:sldId id="826" r:id="rId13"/>
    <p:sldId id="976" r:id="rId14"/>
    <p:sldId id="977" r:id="rId15"/>
    <p:sldId id="979" r:id="rId16"/>
    <p:sldId id="981" r:id="rId17"/>
    <p:sldId id="983" r:id="rId18"/>
    <p:sldId id="985" r:id="rId19"/>
    <p:sldId id="984" r:id="rId20"/>
    <p:sldId id="982" r:id="rId21"/>
    <p:sldId id="986" r:id="rId22"/>
    <p:sldId id="987" r:id="rId23"/>
    <p:sldId id="988" r:id="rId24"/>
    <p:sldId id="991" r:id="rId25"/>
    <p:sldId id="1003" r:id="rId26"/>
    <p:sldId id="1001" r:id="rId27"/>
    <p:sldId id="992" r:id="rId28"/>
    <p:sldId id="993" r:id="rId29"/>
    <p:sldId id="1000" r:id="rId30"/>
    <p:sldId id="995" r:id="rId31"/>
    <p:sldId id="996" r:id="rId32"/>
    <p:sldId id="998" r:id="rId33"/>
    <p:sldId id="262" r:id="rId34"/>
    <p:sldId id="1002" r:id="rId35"/>
    <p:sldId id="980" r:id="rId36"/>
    <p:sldId id="1005" r:id="rId37"/>
    <p:sldId id="1004" r:id="rId38"/>
    <p:sldId id="1006" r:id="rId39"/>
    <p:sldId id="990" r:id="rId40"/>
    <p:sldId id="1007" r:id="rId41"/>
    <p:sldId id="1008" r:id="rId42"/>
    <p:sldId id="1009" r:id="rId43"/>
    <p:sldId id="1010" r:id="rId44"/>
    <p:sldId id="1011" r:id="rId45"/>
    <p:sldId id="1012" r:id="rId46"/>
    <p:sldId id="989" r:id="rId47"/>
    <p:sldId id="1013" r:id="rId48"/>
    <p:sldId id="101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78"/>
    <p:restoredTop sz="83212" autoAdjust="0"/>
  </p:normalViewPr>
  <p:slideViewPr>
    <p:cSldViewPr snapToObjects="1">
      <p:cViewPr varScale="1">
        <p:scale>
          <a:sx n="61" d="100"/>
          <a:sy n="61" d="100"/>
        </p:scale>
        <p:origin x="1188"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56F48-1745-B245-8840-37E3C7509EFB}"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6E542-60E5-154C-914E-5FEDB6DD835C}" type="slidenum">
              <a:rPr lang="en-US" smtClean="0"/>
              <a:t>‹#›</a:t>
            </a:fld>
            <a:endParaRPr lang="en-US"/>
          </a:p>
        </p:txBody>
      </p:sp>
    </p:spTree>
    <p:extLst>
      <p:ext uri="{BB962C8B-B14F-4D97-AF65-F5344CB8AC3E}">
        <p14:creationId xmlns:p14="http://schemas.microsoft.com/office/powerpoint/2010/main" val="4254799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4</a:t>
            </a:fld>
            <a:endParaRPr lang="en-US"/>
          </a:p>
        </p:txBody>
      </p:sp>
    </p:spTree>
    <p:extLst>
      <p:ext uri="{BB962C8B-B14F-4D97-AF65-F5344CB8AC3E}">
        <p14:creationId xmlns:p14="http://schemas.microsoft.com/office/powerpoint/2010/main" val="1142269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1289B-11CF-03B5-0E53-3907DB51A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B054D-83BB-D6AC-E951-F4843F496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DA6B4B-8E7E-5A3E-BA45-F8832414C583}"/>
              </a:ext>
            </a:extLst>
          </p:cNvPr>
          <p:cNvSpPr>
            <a:spLocks noGrp="1"/>
          </p:cNvSpPr>
          <p:nvPr>
            <p:ph type="body" idx="1"/>
          </p:nvPr>
        </p:nvSpPr>
        <p:spPr/>
        <p:txBody>
          <a:bodyPr/>
          <a:lstStyle/>
          <a:p>
            <a:r>
              <a:rPr lang="en-GB" dirty="0"/>
              <a:t>Montserrat</a:t>
            </a:r>
          </a:p>
        </p:txBody>
      </p:sp>
      <p:sp>
        <p:nvSpPr>
          <p:cNvPr id="4" name="Slide Number Placeholder 3">
            <a:extLst>
              <a:ext uri="{FF2B5EF4-FFF2-40B4-BE49-F238E27FC236}">
                <a16:creationId xmlns:a16="http://schemas.microsoft.com/office/drawing/2014/main" id="{D4108348-9F6F-6E58-3580-AEE28FA99908}"/>
              </a:ext>
            </a:extLst>
          </p:cNvPr>
          <p:cNvSpPr>
            <a:spLocks noGrp="1"/>
          </p:cNvSpPr>
          <p:nvPr>
            <p:ph type="sldNum" sz="quarter" idx="5"/>
          </p:nvPr>
        </p:nvSpPr>
        <p:spPr/>
        <p:txBody>
          <a:bodyPr/>
          <a:lstStyle/>
          <a:p>
            <a:fld id="{A156E542-60E5-154C-914E-5FEDB6DD835C}" type="slidenum">
              <a:rPr lang="en-US" smtClean="0"/>
              <a:t>19</a:t>
            </a:fld>
            <a:endParaRPr lang="en-US"/>
          </a:p>
        </p:txBody>
      </p:sp>
    </p:spTree>
    <p:extLst>
      <p:ext uri="{BB962C8B-B14F-4D97-AF65-F5344CB8AC3E}">
        <p14:creationId xmlns:p14="http://schemas.microsoft.com/office/powerpoint/2010/main" val="559400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21</a:t>
            </a:fld>
            <a:endParaRPr lang="en-US"/>
          </a:p>
        </p:txBody>
      </p:sp>
    </p:spTree>
    <p:extLst>
      <p:ext uri="{BB962C8B-B14F-4D97-AF65-F5344CB8AC3E}">
        <p14:creationId xmlns:p14="http://schemas.microsoft.com/office/powerpoint/2010/main" val="1689357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56E542-60E5-154C-914E-5FEDB6DD835C}" type="slidenum">
              <a:rPr lang="en-US" smtClean="0"/>
              <a:t>31</a:t>
            </a:fld>
            <a:endParaRPr lang="en-US"/>
          </a:p>
        </p:txBody>
      </p:sp>
    </p:spTree>
    <p:extLst>
      <p:ext uri="{BB962C8B-B14F-4D97-AF65-F5344CB8AC3E}">
        <p14:creationId xmlns:p14="http://schemas.microsoft.com/office/powerpoint/2010/main" val="220678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81D5C-9515-89D3-8DB6-E8DBFB4A4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D4B45-7E0A-7485-B19D-0F43C20AB7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8A1DD-18ED-96DC-04BD-F5B92B41A4B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BAD257C-90C8-AAD5-6755-BC31CAEC43DF}"/>
              </a:ext>
            </a:extLst>
          </p:cNvPr>
          <p:cNvSpPr>
            <a:spLocks noGrp="1"/>
          </p:cNvSpPr>
          <p:nvPr>
            <p:ph type="sldNum" sz="quarter" idx="5"/>
          </p:nvPr>
        </p:nvSpPr>
        <p:spPr/>
        <p:txBody>
          <a:bodyPr/>
          <a:lstStyle/>
          <a:p>
            <a:fld id="{A156E542-60E5-154C-914E-5FEDB6DD835C}" type="slidenum">
              <a:rPr lang="en-US" smtClean="0"/>
              <a:t>32</a:t>
            </a:fld>
            <a:endParaRPr lang="en-US"/>
          </a:p>
        </p:txBody>
      </p:sp>
    </p:spTree>
    <p:extLst>
      <p:ext uri="{BB962C8B-B14F-4D97-AF65-F5344CB8AC3E}">
        <p14:creationId xmlns:p14="http://schemas.microsoft.com/office/powerpoint/2010/main" val="4288947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69005-3E1D-0484-FA9A-AE5502B0F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F8804-4BB7-EF43-9495-A66EFBF32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8FD7B-03BF-7D02-88DB-20791DB976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6310D30-2295-4021-E52B-3E8F8B3EA316}"/>
              </a:ext>
            </a:extLst>
          </p:cNvPr>
          <p:cNvSpPr>
            <a:spLocks noGrp="1"/>
          </p:cNvSpPr>
          <p:nvPr>
            <p:ph type="sldNum" sz="quarter" idx="5"/>
          </p:nvPr>
        </p:nvSpPr>
        <p:spPr/>
        <p:txBody>
          <a:bodyPr/>
          <a:lstStyle/>
          <a:p>
            <a:fld id="{A156E542-60E5-154C-914E-5FEDB6DD835C}" type="slidenum">
              <a:rPr lang="en-US" smtClean="0"/>
              <a:t>33</a:t>
            </a:fld>
            <a:endParaRPr lang="en-US"/>
          </a:p>
        </p:txBody>
      </p:sp>
    </p:spTree>
    <p:extLst>
      <p:ext uri="{BB962C8B-B14F-4D97-AF65-F5344CB8AC3E}">
        <p14:creationId xmlns:p14="http://schemas.microsoft.com/office/powerpoint/2010/main" val="1586774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188EC-AD29-A99D-7C56-9C2FB6C4A9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705DE-0ED2-F708-26A7-5178F98DE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02FE9-88B7-22BE-6915-50FC7FD249F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19F1E45-30E5-FEA7-827E-9C639BF5CCB1}"/>
              </a:ext>
            </a:extLst>
          </p:cNvPr>
          <p:cNvSpPr>
            <a:spLocks noGrp="1"/>
          </p:cNvSpPr>
          <p:nvPr>
            <p:ph type="sldNum" sz="quarter" idx="5"/>
          </p:nvPr>
        </p:nvSpPr>
        <p:spPr/>
        <p:txBody>
          <a:bodyPr/>
          <a:lstStyle/>
          <a:p>
            <a:fld id="{A156E542-60E5-154C-914E-5FEDB6DD835C}" type="slidenum">
              <a:rPr lang="en-US" smtClean="0"/>
              <a:t>34</a:t>
            </a:fld>
            <a:endParaRPr lang="en-US"/>
          </a:p>
        </p:txBody>
      </p:sp>
    </p:spTree>
    <p:extLst>
      <p:ext uri="{BB962C8B-B14F-4D97-AF65-F5344CB8AC3E}">
        <p14:creationId xmlns:p14="http://schemas.microsoft.com/office/powerpoint/2010/main" val="3156954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67177-DCF1-C320-6892-B24AB9485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5157A-8C1A-A25D-E4D1-835ED6E3D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83968-CE30-F4E3-078E-4ECA384EE6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5C44190-941C-D0C2-ACAF-0DAE27386D52}"/>
              </a:ext>
            </a:extLst>
          </p:cNvPr>
          <p:cNvSpPr>
            <a:spLocks noGrp="1"/>
          </p:cNvSpPr>
          <p:nvPr>
            <p:ph type="sldNum" sz="quarter" idx="5"/>
          </p:nvPr>
        </p:nvSpPr>
        <p:spPr/>
        <p:txBody>
          <a:bodyPr/>
          <a:lstStyle/>
          <a:p>
            <a:fld id="{A156E542-60E5-154C-914E-5FEDB6DD835C}" type="slidenum">
              <a:rPr lang="en-US" smtClean="0"/>
              <a:t>35</a:t>
            </a:fld>
            <a:endParaRPr lang="en-US"/>
          </a:p>
        </p:txBody>
      </p:sp>
    </p:spTree>
    <p:extLst>
      <p:ext uri="{BB962C8B-B14F-4D97-AF65-F5344CB8AC3E}">
        <p14:creationId xmlns:p14="http://schemas.microsoft.com/office/powerpoint/2010/main" val="1104105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5AE39-1570-EE7C-50D4-7B00A4DC8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472F4-9C7F-385C-34BB-EFAE1D144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0D2C8-E318-1A08-EC39-48E76BF2A29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0CE986-A95E-439E-9816-0675A16019B3}"/>
              </a:ext>
            </a:extLst>
          </p:cNvPr>
          <p:cNvSpPr>
            <a:spLocks noGrp="1"/>
          </p:cNvSpPr>
          <p:nvPr>
            <p:ph type="sldNum" sz="quarter" idx="5"/>
          </p:nvPr>
        </p:nvSpPr>
        <p:spPr/>
        <p:txBody>
          <a:bodyPr/>
          <a:lstStyle/>
          <a:p>
            <a:fld id="{A156E542-60E5-154C-914E-5FEDB6DD835C}" type="slidenum">
              <a:rPr lang="en-US" smtClean="0"/>
              <a:t>36</a:t>
            </a:fld>
            <a:endParaRPr lang="en-US"/>
          </a:p>
        </p:txBody>
      </p:sp>
    </p:spTree>
    <p:extLst>
      <p:ext uri="{BB962C8B-B14F-4D97-AF65-F5344CB8AC3E}">
        <p14:creationId xmlns:p14="http://schemas.microsoft.com/office/powerpoint/2010/main" val="1978955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B55F-7D65-4E2A-EEB3-C93842F96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7D092-B3A0-CEAA-1B64-B176D2B44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6B751-2814-7440-9587-85724A74E3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6D5F36E-79B5-B91E-90F7-985EA38B7795}"/>
              </a:ext>
            </a:extLst>
          </p:cNvPr>
          <p:cNvSpPr>
            <a:spLocks noGrp="1"/>
          </p:cNvSpPr>
          <p:nvPr>
            <p:ph type="sldNum" sz="quarter" idx="5"/>
          </p:nvPr>
        </p:nvSpPr>
        <p:spPr/>
        <p:txBody>
          <a:bodyPr/>
          <a:lstStyle/>
          <a:p>
            <a:fld id="{A156E542-60E5-154C-914E-5FEDB6DD835C}" type="slidenum">
              <a:rPr lang="en-US" smtClean="0"/>
              <a:t>37</a:t>
            </a:fld>
            <a:endParaRPr lang="en-US"/>
          </a:p>
        </p:txBody>
      </p:sp>
    </p:spTree>
    <p:extLst>
      <p:ext uri="{BB962C8B-B14F-4D97-AF65-F5344CB8AC3E}">
        <p14:creationId xmlns:p14="http://schemas.microsoft.com/office/powerpoint/2010/main" val="665835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8753A-357F-F023-A330-43D8AC7FC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0AE21-1E05-1310-4A8A-17B0DC809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E9619-A43D-5825-07A7-514D091B70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E6DB29-B174-2F8F-131D-1447358123B4}"/>
              </a:ext>
            </a:extLst>
          </p:cNvPr>
          <p:cNvSpPr>
            <a:spLocks noGrp="1"/>
          </p:cNvSpPr>
          <p:nvPr>
            <p:ph type="sldNum" sz="quarter" idx="5"/>
          </p:nvPr>
        </p:nvSpPr>
        <p:spPr/>
        <p:txBody>
          <a:bodyPr/>
          <a:lstStyle/>
          <a:p>
            <a:fld id="{A156E542-60E5-154C-914E-5FEDB6DD835C}" type="slidenum">
              <a:rPr lang="en-US" smtClean="0"/>
              <a:t>38</a:t>
            </a:fld>
            <a:endParaRPr lang="en-US"/>
          </a:p>
        </p:txBody>
      </p:sp>
    </p:spTree>
    <p:extLst>
      <p:ext uri="{BB962C8B-B14F-4D97-AF65-F5344CB8AC3E}">
        <p14:creationId xmlns:p14="http://schemas.microsoft.com/office/powerpoint/2010/main" val="32835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CD72C-BDCE-4E46-AE69-4770110B4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E8D00-EF63-2C39-7462-956F46673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BE5C0-F1C2-BD47-7F05-1F17C49FD7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61BCE2-940B-FE4C-7C6B-2E900A140EB8}"/>
              </a:ext>
            </a:extLst>
          </p:cNvPr>
          <p:cNvSpPr>
            <a:spLocks noGrp="1"/>
          </p:cNvSpPr>
          <p:nvPr>
            <p:ph type="sldNum" sz="quarter" idx="5"/>
          </p:nvPr>
        </p:nvSpPr>
        <p:spPr/>
        <p:txBody>
          <a:bodyPr/>
          <a:lstStyle/>
          <a:p>
            <a:fld id="{A156E542-60E5-154C-914E-5FEDB6DD835C}" type="slidenum">
              <a:rPr lang="en-US" smtClean="0"/>
              <a:t>5</a:t>
            </a:fld>
            <a:endParaRPr lang="en-US"/>
          </a:p>
        </p:txBody>
      </p:sp>
    </p:spTree>
    <p:extLst>
      <p:ext uri="{BB962C8B-B14F-4D97-AF65-F5344CB8AC3E}">
        <p14:creationId xmlns:p14="http://schemas.microsoft.com/office/powerpoint/2010/main" val="4020450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9E24C-745F-5C46-4A8B-F4C91B870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E6C73-CC4E-D97C-805D-F92F65770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DE1D5-22CE-B719-E2E5-CFA240370E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904C71-C988-4B0C-2E68-22C98B63ADA3}"/>
              </a:ext>
            </a:extLst>
          </p:cNvPr>
          <p:cNvSpPr>
            <a:spLocks noGrp="1"/>
          </p:cNvSpPr>
          <p:nvPr>
            <p:ph type="sldNum" sz="quarter" idx="5"/>
          </p:nvPr>
        </p:nvSpPr>
        <p:spPr/>
        <p:txBody>
          <a:bodyPr/>
          <a:lstStyle/>
          <a:p>
            <a:fld id="{A156E542-60E5-154C-914E-5FEDB6DD835C}" type="slidenum">
              <a:rPr lang="en-US" smtClean="0"/>
              <a:t>39</a:t>
            </a:fld>
            <a:endParaRPr lang="en-US"/>
          </a:p>
        </p:txBody>
      </p:sp>
    </p:spTree>
    <p:extLst>
      <p:ext uri="{BB962C8B-B14F-4D97-AF65-F5344CB8AC3E}">
        <p14:creationId xmlns:p14="http://schemas.microsoft.com/office/powerpoint/2010/main" val="332476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3E251-D771-E2FC-A47F-E5E47F592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240C2-8FD0-0C18-A593-64DB72C3E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6DC6E-D94C-C66B-887D-747DBD533A7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469512-33A2-7BD0-4313-071B5F4CE601}"/>
              </a:ext>
            </a:extLst>
          </p:cNvPr>
          <p:cNvSpPr>
            <a:spLocks noGrp="1"/>
          </p:cNvSpPr>
          <p:nvPr>
            <p:ph type="sldNum" sz="quarter" idx="5"/>
          </p:nvPr>
        </p:nvSpPr>
        <p:spPr/>
        <p:txBody>
          <a:bodyPr/>
          <a:lstStyle/>
          <a:p>
            <a:fld id="{A156E542-60E5-154C-914E-5FEDB6DD835C}" type="slidenum">
              <a:rPr lang="en-US" smtClean="0"/>
              <a:t>40</a:t>
            </a:fld>
            <a:endParaRPr lang="en-US"/>
          </a:p>
        </p:txBody>
      </p:sp>
    </p:spTree>
    <p:extLst>
      <p:ext uri="{BB962C8B-B14F-4D97-AF65-F5344CB8AC3E}">
        <p14:creationId xmlns:p14="http://schemas.microsoft.com/office/powerpoint/2010/main" val="196342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0576D-2F90-B9CA-8F19-E09410DCD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F31AE-DFC5-8FE4-1A79-3CD4E01B3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10F97-42B2-15FD-88FC-22CF1CEFA0D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2AF3AB4-05BB-D34E-7514-0283297D4A26}"/>
              </a:ext>
            </a:extLst>
          </p:cNvPr>
          <p:cNvSpPr>
            <a:spLocks noGrp="1"/>
          </p:cNvSpPr>
          <p:nvPr>
            <p:ph type="sldNum" sz="quarter" idx="5"/>
          </p:nvPr>
        </p:nvSpPr>
        <p:spPr/>
        <p:txBody>
          <a:bodyPr/>
          <a:lstStyle/>
          <a:p>
            <a:fld id="{A156E542-60E5-154C-914E-5FEDB6DD835C}" type="slidenum">
              <a:rPr lang="en-US" smtClean="0"/>
              <a:t>41</a:t>
            </a:fld>
            <a:endParaRPr lang="en-US"/>
          </a:p>
        </p:txBody>
      </p:sp>
    </p:spTree>
    <p:extLst>
      <p:ext uri="{BB962C8B-B14F-4D97-AF65-F5344CB8AC3E}">
        <p14:creationId xmlns:p14="http://schemas.microsoft.com/office/powerpoint/2010/main" val="275559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EFCCF-0E92-DDF4-8D02-77269760A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BAC0B-E763-1D90-757D-FC9A2FCEE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F6294-A644-F540-8E63-5FB9F75CC1A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869C202-207E-5384-147F-995ED7786462}"/>
              </a:ext>
            </a:extLst>
          </p:cNvPr>
          <p:cNvSpPr>
            <a:spLocks noGrp="1"/>
          </p:cNvSpPr>
          <p:nvPr>
            <p:ph type="sldNum" sz="quarter" idx="5"/>
          </p:nvPr>
        </p:nvSpPr>
        <p:spPr/>
        <p:txBody>
          <a:bodyPr/>
          <a:lstStyle/>
          <a:p>
            <a:fld id="{A156E542-60E5-154C-914E-5FEDB6DD835C}" type="slidenum">
              <a:rPr lang="en-US" smtClean="0"/>
              <a:t>42</a:t>
            </a:fld>
            <a:endParaRPr lang="en-US"/>
          </a:p>
        </p:txBody>
      </p:sp>
    </p:spTree>
    <p:extLst>
      <p:ext uri="{BB962C8B-B14F-4D97-AF65-F5344CB8AC3E}">
        <p14:creationId xmlns:p14="http://schemas.microsoft.com/office/powerpoint/2010/main" val="1713964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A3A7E-141C-52E7-30A2-13C20D385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C0495-B5F9-A968-429F-651AE7B5A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E6B7A-2312-F3E5-1AAB-E12FA800DC9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25872C-700A-0932-6DF2-9054883486B7}"/>
              </a:ext>
            </a:extLst>
          </p:cNvPr>
          <p:cNvSpPr>
            <a:spLocks noGrp="1"/>
          </p:cNvSpPr>
          <p:nvPr>
            <p:ph type="sldNum" sz="quarter" idx="5"/>
          </p:nvPr>
        </p:nvSpPr>
        <p:spPr/>
        <p:txBody>
          <a:bodyPr/>
          <a:lstStyle/>
          <a:p>
            <a:fld id="{A156E542-60E5-154C-914E-5FEDB6DD835C}" type="slidenum">
              <a:rPr lang="en-US" smtClean="0"/>
              <a:t>43</a:t>
            </a:fld>
            <a:endParaRPr lang="en-US"/>
          </a:p>
        </p:txBody>
      </p:sp>
    </p:spTree>
    <p:extLst>
      <p:ext uri="{BB962C8B-B14F-4D97-AF65-F5344CB8AC3E}">
        <p14:creationId xmlns:p14="http://schemas.microsoft.com/office/powerpoint/2010/main" val="3267476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46B2728-07A5-424B-966D-DE4E722CE665}" type="slidenum">
              <a:rPr lang="en-US" smtClean="0"/>
              <a:pPr>
                <a:defRPr/>
              </a:pPr>
              <a:t>7</a:t>
            </a:fld>
            <a:endParaRPr lang="en-US" dirty="0"/>
          </a:p>
        </p:txBody>
      </p:sp>
    </p:spTree>
    <p:extLst>
      <p:ext uri="{BB962C8B-B14F-4D97-AF65-F5344CB8AC3E}">
        <p14:creationId xmlns:p14="http://schemas.microsoft.com/office/powerpoint/2010/main" val="59151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46B2728-07A5-424B-966D-DE4E722CE665}" type="slidenum">
              <a:rPr lang="en-US" smtClean="0"/>
              <a:pPr>
                <a:defRPr/>
              </a:pPr>
              <a:t>8</a:t>
            </a:fld>
            <a:endParaRPr lang="en-US" dirty="0"/>
          </a:p>
        </p:txBody>
      </p:sp>
    </p:spTree>
    <p:extLst>
      <p:ext uri="{BB962C8B-B14F-4D97-AF65-F5344CB8AC3E}">
        <p14:creationId xmlns:p14="http://schemas.microsoft.com/office/powerpoint/2010/main" val="2974315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Dominican republic</a:t>
            </a:r>
          </a:p>
        </p:txBody>
      </p:sp>
      <p:sp>
        <p:nvSpPr>
          <p:cNvPr id="4" name="Slide Number Placeholder 3"/>
          <p:cNvSpPr>
            <a:spLocks noGrp="1"/>
          </p:cNvSpPr>
          <p:nvPr>
            <p:ph type="sldNum" sz="quarter" idx="5"/>
          </p:nvPr>
        </p:nvSpPr>
        <p:spPr/>
        <p:txBody>
          <a:bodyPr/>
          <a:lstStyle/>
          <a:p>
            <a:fld id="{A156E542-60E5-154C-914E-5FEDB6DD835C}" type="slidenum">
              <a:rPr lang="en-US" smtClean="0"/>
              <a:t>13</a:t>
            </a:fld>
            <a:endParaRPr lang="en-US"/>
          </a:p>
        </p:txBody>
      </p:sp>
    </p:spTree>
    <p:extLst>
      <p:ext uri="{BB962C8B-B14F-4D97-AF65-F5344CB8AC3E}">
        <p14:creationId xmlns:p14="http://schemas.microsoft.com/office/powerpoint/2010/main" val="4006974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BBC2D-CD32-0E65-B7E7-1C17373C6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757F8-58A7-2C4B-49BE-25975D278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9EC72-556A-61B2-EBEE-B65C5DC54537}"/>
              </a:ext>
            </a:extLst>
          </p:cNvPr>
          <p:cNvSpPr>
            <a:spLocks noGrp="1"/>
          </p:cNvSpPr>
          <p:nvPr>
            <p:ph type="body" idx="1"/>
          </p:nvPr>
        </p:nvSpPr>
        <p:spPr/>
        <p:txBody>
          <a:bodyPr/>
          <a:lstStyle/>
          <a:p>
            <a:r>
              <a:rPr lang="en-GB" dirty="0"/>
              <a:t>Dominican Republic</a:t>
            </a:r>
          </a:p>
        </p:txBody>
      </p:sp>
      <p:sp>
        <p:nvSpPr>
          <p:cNvPr id="4" name="Slide Number Placeholder 3">
            <a:extLst>
              <a:ext uri="{FF2B5EF4-FFF2-40B4-BE49-F238E27FC236}">
                <a16:creationId xmlns:a16="http://schemas.microsoft.com/office/drawing/2014/main" id="{04EB2CA7-E76E-4EBA-4F02-7AD7C4A2AE31}"/>
              </a:ext>
            </a:extLst>
          </p:cNvPr>
          <p:cNvSpPr>
            <a:spLocks noGrp="1"/>
          </p:cNvSpPr>
          <p:nvPr>
            <p:ph type="sldNum" sz="quarter" idx="5"/>
          </p:nvPr>
        </p:nvSpPr>
        <p:spPr/>
        <p:txBody>
          <a:bodyPr/>
          <a:lstStyle/>
          <a:p>
            <a:fld id="{A156E542-60E5-154C-914E-5FEDB6DD835C}" type="slidenum">
              <a:rPr lang="en-US" smtClean="0"/>
              <a:t>14</a:t>
            </a:fld>
            <a:endParaRPr lang="en-US"/>
          </a:p>
        </p:txBody>
      </p:sp>
    </p:spTree>
    <p:extLst>
      <p:ext uri="{BB962C8B-B14F-4D97-AF65-F5344CB8AC3E}">
        <p14:creationId xmlns:p14="http://schemas.microsoft.com/office/powerpoint/2010/main" val="311814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6B023-1EE1-244C-733A-6AC1F581A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B77BF-F450-245A-BC17-09986E201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C367E-6836-2E50-E791-9E726D5D6A55}"/>
              </a:ext>
            </a:extLst>
          </p:cNvPr>
          <p:cNvSpPr>
            <a:spLocks noGrp="1"/>
          </p:cNvSpPr>
          <p:nvPr>
            <p:ph type="body" idx="1"/>
          </p:nvPr>
        </p:nvSpPr>
        <p:spPr/>
        <p:txBody>
          <a:bodyPr/>
          <a:lstStyle/>
          <a:p>
            <a:r>
              <a:rPr lang="en-GB" dirty="0"/>
              <a:t>Dominican republic</a:t>
            </a:r>
          </a:p>
        </p:txBody>
      </p:sp>
      <p:sp>
        <p:nvSpPr>
          <p:cNvPr id="4" name="Slide Number Placeholder 3">
            <a:extLst>
              <a:ext uri="{FF2B5EF4-FFF2-40B4-BE49-F238E27FC236}">
                <a16:creationId xmlns:a16="http://schemas.microsoft.com/office/drawing/2014/main" id="{E8D53399-CCD7-F0FF-7DDB-02549E6AD422}"/>
              </a:ext>
            </a:extLst>
          </p:cNvPr>
          <p:cNvSpPr>
            <a:spLocks noGrp="1"/>
          </p:cNvSpPr>
          <p:nvPr>
            <p:ph type="sldNum" sz="quarter" idx="5"/>
          </p:nvPr>
        </p:nvSpPr>
        <p:spPr/>
        <p:txBody>
          <a:bodyPr/>
          <a:lstStyle/>
          <a:p>
            <a:fld id="{A156E542-60E5-154C-914E-5FEDB6DD835C}" type="slidenum">
              <a:rPr lang="en-US" smtClean="0"/>
              <a:t>15</a:t>
            </a:fld>
            <a:endParaRPr lang="en-US"/>
          </a:p>
        </p:txBody>
      </p:sp>
    </p:spTree>
    <p:extLst>
      <p:ext uri="{BB962C8B-B14F-4D97-AF65-F5344CB8AC3E}">
        <p14:creationId xmlns:p14="http://schemas.microsoft.com/office/powerpoint/2010/main" val="2926732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Curacao</a:t>
            </a:r>
          </a:p>
        </p:txBody>
      </p:sp>
      <p:sp>
        <p:nvSpPr>
          <p:cNvPr id="4" name="Slide Number Placeholder 3"/>
          <p:cNvSpPr>
            <a:spLocks noGrp="1"/>
          </p:cNvSpPr>
          <p:nvPr>
            <p:ph type="sldNum" sz="quarter" idx="5"/>
          </p:nvPr>
        </p:nvSpPr>
        <p:spPr/>
        <p:txBody>
          <a:bodyPr/>
          <a:lstStyle/>
          <a:p>
            <a:fld id="{A156E542-60E5-154C-914E-5FEDB6DD835C}" type="slidenum">
              <a:rPr lang="en-US" smtClean="0"/>
              <a:t>17</a:t>
            </a:fld>
            <a:endParaRPr lang="en-US"/>
          </a:p>
        </p:txBody>
      </p:sp>
    </p:spTree>
    <p:extLst>
      <p:ext uri="{BB962C8B-B14F-4D97-AF65-F5344CB8AC3E}">
        <p14:creationId xmlns:p14="http://schemas.microsoft.com/office/powerpoint/2010/main" val="1927280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Montserrat</a:t>
            </a:r>
          </a:p>
        </p:txBody>
      </p:sp>
      <p:sp>
        <p:nvSpPr>
          <p:cNvPr id="4" name="Slide Number Placeholder 3"/>
          <p:cNvSpPr>
            <a:spLocks noGrp="1"/>
          </p:cNvSpPr>
          <p:nvPr>
            <p:ph type="sldNum" sz="quarter" idx="5"/>
          </p:nvPr>
        </p:nvSpPr>
        <p:spPr/>
        <p:txBody>
          <a:bodyPr/>
          <a:lstStyle/>
          <a:p>
            <a:fld id="{A156E542-60E5-154C-914E-5FEDB6DD835C}" type="slidenum">
              <a:rPr lang="en-US" smtClean="0"/>
              <a:t>18</a:t>
            </a:fld>
            <a:endParaRPr lang="en-US"/>
          </a:p>
        </p:txBody>
      </p:sp>
    </p:spTree>
    <p:extLst>
      <p:ext uri="{BB962C8B-B14F-4D97-AF65-F5344CB8AC3E}">
        <p14:creationId xmlns:p14="http://schemas.microsoft.com/office/powerpoint/2010/main" val="3180605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7.emf"/><Relationship Id="rId4" Type="http://schemas.openxmlformats.org/officeDocument/2006/relationships/image" Target="../media/image16.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 Slide - Title Only">
    <p:spTree>
      <p:nvGrpSpPr>
        <p:cNvPr id="1" name=""/>
        <p:cNvGrpSpPr/>
        <p:nvPr/>
      </p:nvGrpSpPr>
      <p:grpSpPr>
        <a:xfrm>
          <a:off x="0" y="0"/>
          <a:ext cx="0" cy="0"/>
          <a:chOff x="0" y="0"/>
          <a:chExt cx="0" cy="0"/>
        </a:xfrm>
      </p:grpSpPr>
      <p:sp>
        <p:nvSpPr>
          <p:cNvPr id="27" name="DEPT">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7390"/>
            <a:ext cx="3600000" cy="5061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pic>
        <p:nvPicPr>
          <p:cNvPr id="8" name="IMAGE">
            <a:extLst>
              <a:ext uri="{FF2B5EF4-FFF2-40B4-BE49-F238E27FC236}">
                <a16:creationId xmlns:a16="http://schemas.microsoft.com/office/drawing/2014/main" id="{C7147727-63BA-41CA-A3E1-FE553BE763D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518" y="1187871"/>
            <a:ext cx="12604528" cy="5670129"/>
          </a:xfrm>
          <a:prstGeom prst="rect">
            <a:avLst/>
          </a:prstGeom>
        </p:spPr>
      </p:pic>
      <p:pic>
        <p:nvPicPr>
          <p:cNvPr id="3" name="Picture 2">
            <a:extLst>
              <a:ext uri="{FF2B5EF4-FFF2-40B4-BE49-F238E27FC236}">
                <a16:creationId xmlns:a16="http://schemas.microsoft.com/office/drawing/2014/main" id="{E8A852BB-46F1-0597-302C-F27BC770615C}"/>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12" name="IMAGE"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206264" y="1187871"/>
            <a:ext cx="12604528" cy="5670129"/>
          </a:xfrm>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2" name="TITLE">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marL="0" indent="0" algn="ctr">
              <a:defRPr sz="4000">
                <a:solidFill>
                  <a:schemeClr val="bg1"/>
                </a:solidFill>
                <a:highlight>
                  <a:srgbClr val="000000"/>
                </a:highlight>
              </a:defRPr>
            </a:lvl1pPr>
          </a:lstStyle>
          <a:p>
            <a:r>
              <a:rPr lang="en-US" dirty="0"/>
              <a:t>Presentation title</a:t>
            </a:r>
          </a:p>
        </p:txBody>
      </p:sp>
      <p:sp>
        <p:nvSpPr>
          <p:cNvPr id="4" name="LOGO">
            <a:extLst>
              <a:ext uri="{FF2B5EF4-FFF2-40B4-BE49-F238E27FC236}">
                <a16:creationId xmlns:a16="http://schemas.microsoft.com/office/drawing/2014/main" id="{55527668-EF85-67CA-4F4E-A020B10A3E5B}"/>
              </a:ext>
            </a:extLst>
          </p:cNvPr>
          <p:cNvSpPr>
            <a:spLocks noGrp="1"/>
          </p:cNvSpPr>
          <p:nvPr>
            <p:ph type="pic" sz="quarter" idx="16"/>
          </p:nvPr>
        </p:nvSpPr>
        <p:spPr>
          <a:xfrm>
            <a:off x="5159896" y="612000"/>
            <a:ext cx="1872208" cy="187220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968197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a:solidFill>
            <a:schemeClr val="accent3"/>
          </a:solidFill>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15399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360000" y="1440000"/>
            <a:ext cx="11520000" cy="5220000"/>
          </a:xfrm>
        </p:spPr>
        <p:txBody>
          <a:bodyPr lIns="90000">
            <a:normAutofit/>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641564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Large Text">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360000" y="1440000"/>
            <a:ext cx="11520000" cy="5220000"/>
          </a:xfrm>
        </p:spPr>
        <p:txBody>
          <a:bodyPr lIns="90000">
            <a:normAutofit/>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4" name="Title 1">
            <a:extLst>
              <a:ext uri="{FF2B5EF4-FFF2-40B4-BE49-F238E27FC236}">
                <a16:creationId xmlns:a16="http://schemas.microsoft.com/office/drawing/2014/main" id="{CBB3F370-9887-F682-F181-7DC5CFB8FEE1}"/>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484261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4A9CC1-793F-AA40-86B1-A1662273EA08}"/>
              </a:ext>
            </a:extLst>
          </p:cNvPr>
          <p:cNvSpPr>
            <a:spLocks noGrp="1"/>
          </p:cNvSpPr>
          <p:nvPr>
            <p:ph type="body" sz="quarter" idx="13"/>
          </p:nvPr>
        </p:nvSpPr>
        <p:spPr>
          <a:xfrm>
            <a:off x="360000" y="1440000"/>
            <a:ext cx="11520000" cy="5220000"/>
          </a:xfrm>
        </p:spPr>
        <p:txBody>
          <a:bodyPr lIns="90000"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79950BAD-0C93-FBE6-500E-B16D79C1577A}"/>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9D470F7-D96D-01D6-6BDF-3703A2383F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E45A506A-4A67-8015-E560-CBDE2EEEF0AA}"/>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340077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Larg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4A9CC1-793F-AA40-86B1-A1662273EA08}"/>
              </a:ext>
            </a:extLst>
          </p:cNvPr>
          <p:cNvSpPr>
            <a:spLocks noGrp="1"/>
          </p:cNvSpPr>
          <p:nvPr>
            <p:ph type="body" sz="quarter" idx="13"/>
          </p:nvPr>
        </p:nvSpPr>
        <p:spPr>
          <a:xfrm>
            <a:off x="360000" y="1440000"/>
            <a:ext cx="11520000" cy="5220000"/>
          </a:xfrm>
        </p:spPr>
        <p:txBody>
          <a:bodyPr lIns="90000" numCol="2" spcCol="180000">
            <a:normAutofit/>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79950BAD-0C93-FBE6-500E-B16D79C1577A}"/>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9D470F7-D96D-01D6-6BDF-3703A2383F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8D1683AC-2BB3-3D63-407B-6B49DB4D946A}"/>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0513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CC7F06-9A53-A34B-9B12-19EC89EEFBBC}"/>
              </a:ext>
            </a:extLst>
          </p:cNvPr>
          <p:cNvSpPr>
            <a:spLocks noGrp="1"/>
          </p:cNvSpPr>
          <p:nvPr>
            <p:ph type="body" sz="quarter" idx="14"/>
          </p:nvPr>
        </p:nvSpPr>
        <p:spPr>
          <a:xfrm>
            <a:off x="360000" y="1440000"/>
            <a:ext cx="11520000" cy="5220000"/>
          </a:xfrm>
        </p:spPr>
        <p:txBody>
          <a:bodyPr lIns="90000" numCol="3"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BB703793-B5B4-DB51-C060-9546CBB0A98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E292BEE-7F80-CD1C-41EF-D7E3D99643E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F0866599-7B2C-31F0-E94C-B76F15B75806}"/>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122434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Larg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CC7F06-9A53-A34B-9B12-19EC89EEFBBC}"/>
              </a:ext>
            </a:extLst>
          </p:cNvPr>
          <p:cNvSpPr>
            <a:spLocks noGrp="1"/>
          </p:cNvSpPr>
          <p:nvPr>
            <p:ph type="body" sz="quarter" idx="14"/>
          </p:nvPr>
        </p:nvSpPr>
        <p:spPr>
          <a:xfrm>
            <a:off x="360000" y="1440000"/>
            <a:ext cx="11520000" cy="5220000"/>
          </a:xfrm>
        </p:spPr>
        <p:txBody>
          <a:bodyPr lIns="90000" numCol="3" spcCol="180000">
            <a:normAutofit/>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BB703793-B5B4-DB51-C060-9546CBB0A98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E292BEE-7F80-CD1C-41EF-D7E3D99643E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480BF6AE-A8DC-0B08-644B-68041C91B8B4}"/>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3939884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Photo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5400000" cy="5220000"/>
          </a:xfrm>
        </p:spPr>
        <p:txBody>
          <a:bodyPr lIns="90000"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2002"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7BC2445C-6B82-331E-AA5B-D3C91E579F4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8932569-9C45-8F0C-7766-EB36105E542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287B6F4D-FCB0-3E03-D932-9D1C01099DC4}"/>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544936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Photo and Large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5400000" cy="5220000"/>
          </a:xfrm>
        </p:spPr>
        <p:txBody>
          <a:bodyPr lIns="90000"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2002"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a:extLst>
              <a:ext uri="{FF2B5EF4-FFF2-40B4-BE49-F238E27FC236}">
                <a16:creationId xmlns:a16="http://schemas.microsoft.com/office/drawing/2014/main" id="{7BC2445C-6B82-331E-AA5B-D3C91E579F4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8932569-9C45-8F0C-7766-EB36105E542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DF763DEB-C9DC-EE67-DCDE-021DE3F1B4A0}"/>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791408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Montage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2610000" cy="2520000"/>
          </a:xfrm>
        </p:spPr>
        <p:txBody>
          <a:bodyPr lIns="90000"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3200"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4">
            <a:extLst>
              <a:ext uri="{FF2B5EF4-FFF2-40B4-BE49-F238E27FC236}">
                <a16:creationId xmlns:a16="http://schemas.microsoft.com/office/drawing/2014/main" id="{9EB503B9-4E02-9A48-9D6B-F7728F36F6A2}"/>
              </a:ext>
            </a:extLst>
          </p:cNvPr>
          <p:cNvSpPr>
            <a:spLocks noGrp="1"/>
          </p:cNvSpPr>
          <p:nvPr>
            <p:ph type="pic" sz="quarter" idx="13"/>
          </p:nvPr>
        </p:nvSpPr>
        <p:spPr>
          <a:xfrm>
            <a:off x="360000" y="4140000"/>
            <a:ext cx="2610000" cy="2520000"/>
          </a:xfrm>
        </p:spPr>
        <p:txBody>
          <a:bodyPr lIns="90000" anchor="ctr"/>
          <a:lstStyle>
            <a:lvl1pPr algn="ctr">
              <a:buNone/>
              <a:defRPr/>
            </a:lvl1pPr>
          </a:lstStyle>
          <a:p>
            <a:r>
              <a:rPr lang="en-US"/>
              <a:t>Click icon to add picture</a:t>
            </a:r>
            <a:endParaRPr lang="en-US" dirty="0"/>
          </a:p>
        </p:txBody>
      </p:sp>
      <p:sp>
        <p:nvSpPr>
          <p:cNvPr id="14" name="Picture Placeholder 4">
            <a:extLst>
              <a:ext uri="{FF2B5EF4-FFF2-40B4-BE49-F238E27FC236}">
                <a16:creationId xmlns:a16="http://schemas.microsoft.com/office/drawing/2014/main" id="{D4E19A53-AB24-5E4A-A220-34B3652388A1}"/>
              </a:ext>
            </a:extLst>
          </p:cNvPr>
          <p:cNvSpPr>
            <a:spLocks noGrp="1"/>
          </p:cNvSpPr>
          <p:nvPr>
            <p:ph type="pic" sz="quarter" idx="14"/>
          </p:nvPr>
        </p:nvSpPr>
        <p:spPr>
          <a:xfrm>
            <a:off x="3150000" y="1440000"/>
            <a:ext cx="2610000" cy="2520000"/>
          </a:xfrm>
        </p:spPr>
        <p:txBody>
          <a:bodyPr lIns="90000"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B79801DB-1046-F84F-98CE-98A652B5FC8F}"/>
              </a:ext>
            </a:extLst>
          </p:cNvPr>
          <p:cNvSpPr>
            <a:spLocks noGrp="1"/>
          </p:cNvSpPr>
          <p:nvPr>
            <p:ph type="pic" sz="quarter" idx="15"/>
          </p:nvPr>
        </p:nvSpPr>
        <p:spPr>
          <a:xfrm>
            <a:off x="3150000" y="4140000"/>
            <a:ext cx="2610000" cy="2520000"/>
          </a:xfrm>
        </p:spPr>
        <p:txBody>
          <a:bodyPr lIns="90000"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0A3C364D-C1A3-6498-E3B4-5A08C185F7B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48DC682-7D05-8BA2-D6C9-C0776A45D79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C3F69E10-DCF3-55AB-1D77-18FA59AC5DC9}"/>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434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 Slide - Title Only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C03EE7-C9E1-A405-299B-1342EFF5E009}"/>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EPT">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7390"/>
            <a:ext cx="3600000" cy="5061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pic>
        <p:nvPicPr>
          <p:cNvPr id="8" name="IMAGE">
            <a:extLst>
              <a:ext uri="{FF2B5EF4-FFF2-40B4-BE49-F238E27FC236}">
                <a16:creationId xmlns:a16="http://schemas.microsoft.com/office/drawing/2014/main" id="{C7147727-63BA-41CA-A3E1-FE553BE763D7}"/>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3" name="Picture 2">
            <a:extLst>
              <a:ext uri="{FF2B5EF4-FFF2-40B4-BE49-F238E27FC236}">
                <a16:creationId xmlns:a16="http://schemas.microsoft.com/office/drawing/2014/main" id="{E8A852BB-46F1-0597-302C-F27BC770615C}"/>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2" name="TITLE">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marL="0" indent="0" algn="ctr">
              <a:defRPr sz="4000">
                <a:solidFill>
                  <a:schemeClr val="bg1"/>
                </a:solidFill>
                <a:highlight>
                  <a:srgbClr val="000000"/>
                </a:highlight>
              </a:defRPr>
            </a:lvl1pPr>
          </a:lstStyle>
          <a:p>
            <a:r>
              <a:rPr lang="en-US" dirty="0"/>
              <a:t>Presentation title</a:t>
            </a:r>
          </a:p>
        </p:txBody>
      </p:sp>
    </p:spTree>
    <p:extLst>
      <p:ext uri="{BB962C8B-B14F-4D97-AF65-F5344CB8AC3E}">
        <p14:creationId xmlns:p14="http://schemas.microsoft.com/office/powerpoint/2010/main" val="3984897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Montage and Large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360000" y="1440000"/>
            <a:ext cx="2610000" cy="2520000"/>
          </a:xfrm>
        </p:spPr>
        <p:txBody>
          <a:bodyPr lIns="90000"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433200"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4">
            <a:extLst>
              <a:ext uri="{FF2B5EF4-FFF2-40B4-BE49-F238E27FC236}">
                <a16:creationId xmlns:a16="http://schemas.microsoft.com/office/drawing/2014/main" id="{9EB503B9-4E02-9A48-9D6B-F7728F36F6A2}"/>
              </a:ext>
            </a:extLst>
          </p:cNvPr>
          <p:cNvSpPr>
            <a:spLocks noGrp="1"/>
          </p:cNvSpPr>
          <p:nvPr>
            <p:ph type="pic" sz="quarter" idx="13"/>
          </p:nvPr>
        </p:nvSpPr>
        <p:spPr>
          <a:xfrm>
            <a:off x="360000" y="4140000"/>
            <a:ext cx="2610000" cy="2520000"/>
          </a:xfrm>
        </p:spPr>
        <p:txBody>
          <a:bodyPr lIns="90000" anchor="ctr"/>
          <a:lstStyle>
            <a:lvl1pPr algn="ctr">
              <a:buNone/>
              <a:defRPr/>
            </a:lvl1pPr>
          </a:lstStyle>
          <a:p>
            <a:r>
              <a:rPr lang="en-US"/>
              <a:t>Click icon to add picture</a:t>
            </a:r>
            <a:endParaRPr lang="en-US" dirty="0"/>
          </a:p>
        </p:txBody>
      </p:sp>
      <p:sp>
        <p:nvSpPr>
          <p:cNvPr id="14" name="Picture Placeholder 4">
            <a:extLst>
              <a:ext uri="{FF2B5EF4-FFF2-40B4-BE49-F238E27FC236}">
                <a16:creationId xmlns:a16="http://schemas.microsoft.com/office/drawing/2014/main" id="{D4E19A53-AB24-5E4A-A220-34B3652388A1}"/>
              </a:ext>
            </a:extLst>
          </p:cNvPr>
          <p:cNvSpPr>
            <a:spLocks noGrp="1"/>
          </p:cNvSpPr>
          <p:nvPr>
            <p:ph type="pic" sz="quarter" idx="14"/>
          </p:nvPr>
        </p:nvSpPr>
        <p:spPr>
          <a:xfrm>
            <a:off x="3150000" y="1440000"/>
            <a:ext cx="2610000" cy="2520000"/>
          </a:xfrm>
        </p:spPr>
        <p:txBody>
          <a:bodyPr lIns="90000"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B79801DB-1046-F84F-98CE-98A652B5FC8F}"/>
              </a:ext>
            </a:extLst>
          </p:cNvPr>
          <p:cNvSpPr>
            <a:spLocks noGrp="1"/>
          </p:cNvSpPr>
          <p:nvPr>
            <p:ph type="pic" sz="quarter" idx="15"/>
          </p:nvPr>
        </p:nvSpPr>
        <p:spPr>
          <a:xfrm>
            <a:off x="3150000" y="4140000"/>
            <a:ext cx="2610000" cy="2520000"/>
          </a:xfrm>
        </p:spPr>
        <p:txBody>
          <a:bodyPr lIns="90000"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0A3C364D-C1A3-6498-E3B4-5A08C185F7B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48DC682-7D05-8BA2-D6C9-C0776A45D79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8DE34E05-A105-0C1E-5231-81B53C06D0E4}"/>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252871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One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3200" y="1440000"/>
            <a:ext cx="5400000" cy="5220000"/>
          </a:xfrm>
        </p:spPr>
        <p:txBody>
          <a:bodyPr lIns="90000"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7F21E99E-8BA9-4049-FC54-1F4160CA1EE9}"/>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C7EEB7-A06B-875F-8990-4DE4F140E74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9BDC5D3E-E11E-3C7E-5663-97AAE93F179E}"/>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468349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ext and One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3200" y="1440000"/>
            <a:ext cx="5400000" cy="5220000"/>
          </a:xfrm>
        </p:spPr>
        <p:txBody>
          <a:bodyPr lIns="90000"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7F21E99E-8BA9-4049-FC54-1F4160CA1EE9}"/>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C7EEB7-A06B-875F-8990-4DE4F140E74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993451DA-1E59-2926-4E90-A0AD0FFADA7A}"/>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97545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hoto Mont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1200">
                <a:solidFill>
                  <a:schemeClr val="tx2"/>
                </a:solidFill>
              </a:defRPr>
            </a:lvl1pPr>
            <a:lvl2pPr>
              <a:defRPr sz="1200" baseline="0">
                <a:solidFill>
                  <a:schemeClr val="tx2"/>
                </a:solidFill>
              </a:defRPr>
            </a:lvl2pPr>
            <a:lvl3pPr>
              <a:defRPr sz="1200" baseline="0">
                <a:solidFill>
                  <a:schemeClr val="tx2"/>
                </a:solidFill>
                <a:latin typeface="+mn-lt"/>
              </a:defRPr>
            </a:lvl3pPr>
            <a:lvl4pPr>
              <a:defRPr sz="1200" baseline="0">
                <a:solidFill>
                  <a:schemeClr val="tx2"/>
                </a:solidFill>
              </a:defRPr>
            </a:lvl4pPr>
            <a:lvl5pPr>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2002" y="1440000"/>
            <a:ext cx="2610000" cy="2520000"/>
          </a:xfrm>
        </p:spPr>
        <p:txBody>
          <a:bodyPr lIns="90000" anchor="ctr"/>
          <a:lstStyle>
            <a:lvl1pPr algn="ctr">
              <a:buNone/>
              <a:defRPr/>
            </a:lvl1pPr>
          </a:lstStyle>
          <a:p>
            <a:r>
              <a:rPr lang="en-US"/>
              <a:t>Click icon to add picture</a:t>
            </a:r>
            <a:endParaRPr lang="en-US" dirty="0"/>
          </a:p>
        </p:txBody>
      </p:sp>
      <p:sp>
        <p:nvSpPr>
          <p:cNvPr id="13" name="Picture Placeholder 4">
            <a:extLst>
              <a:ext uri="{FF2B5EF4-FFF2-40B4-BE49-F238E27FC236}">
                <a16:creationId xmlns:a16="http://schemas.microsoft.com/office/drawing/2014/main" id="{94E67BFF-C584-C544-924A-CD0C6F9EB44C}"/>
              </a:ext>
            </a:extLst>
          </p:cNvPr>
          <p:cNvSpPr>
            <a:spLocks noGrp="1"/>
          </p:cNvSpPr>
          <p:nvPr>
            <p:ph type="pic" sz="quarter" idx="14"/>
          </p:nvPr>
        </p:nvSpPr>
        <p:spPr>
          <a:xfrm>
            <a:off x="6432002" y="4140000"/>
            <a:ext cx="2610000" cy="2520000"/>
          </a:xfrm>
        </p:spPr>
        <p:txBody>
          <a:bodyPr anchor="ctr"/>
          <a:lstStyle>
            <a:lvl1pPr algn="ctr">
              <a:buNone/>
              <a:defRPr/>
            </a:lvl1pPr>
          </a:lstStyle>
          <a:p>
            <a:r>
              <a:rPr lang="en-US"/>
              <a:t>Click icon to add picture</a:t>
            </a:r>
            <a:endParaRPr lang="en-US" dirty="0"/>
          </a:p>
        </p:txBody>
      </p:sp>
      <p:sp>
        <p:nvSpPr>
          <p:cNvPr id="15" name="Picture Placeholder 4">
            <a:extLst>
              <a:ext uri="{FF2B5EF4-FFF2-40B4-BE49-F238E27FC236}">
                <a16:creationId xmlns:a16="http://schemas.microsoft.com/office/drawing/2014/main" id="{2F48D7D7-1D1B-4F4F-8B57-9E79590384F1}"/>
              </a:ext>
            </a:extLst>
          </p:cNvPr>
          <p:cNvSpPr>
            <a:spLocks noGrp="1"/>
          </p:cNvSpPr>
          <p:nvPr>
            <p:ph type="pic" sz="quarter" idx="15"/>
          </p:nvPr>
        </p:nvSpPr>
        <p:spPr>
          <a:xfrm>
            <a:off x="9223200" y="1440000"/>
            <a:ext cx="2610000" cy="2520000"/>
          </a:xfrm>
        </p:spPr>
        <p:txBody>
          <a:bodyPr lIns="90000"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07C1EB78-144D-874E-B783-E6ECF504775A}"/>
              </a:ext>
            </a:extLst>
          </p:cNvPr>
          <p:cNvSpPr>
            <a:spLocks noGrp="1"/>
          </p:cNvSpPr>
          <p:nvPr>
            <p:ph type="pic" sz="quarter" idx="16"/>
          </p:nvPr>
        </p:nvSpPr>
        <p:spPr>
          <a:xfrm>
            <a:off x="9222000" y="4140000"/>
            <a:ext cx="2610000" cy="2520000"/>
          </a:xfrm>
        </p:spPr>
        <p:txBody>
          <a:bodyPr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272A166F-61A4-1A36-5890-C3F3F5ADF7E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8CD6F2D-73FE-4065-F3FE-1C94C0C4CF2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A9168AA8-D04B-6BFB-C23B-37E23147A1D6}"/>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57046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ext and Photo Mont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360000" y="1440000"/>
            <a:ext cx="5400000" cy="5220000"/>
          </a:xfrm>
        </p:spPr>
        <p:txBody>
          <a:bodyPr lIns="90000">
            <a:normAutofit/>
          </a:bodyPr>
          <a:lstStyle>
            <a:lvl1pPr>
              <a:defRPr sz="2000">
                <a:solidFill>
                  <a:schemeClr val="tx2"/>
                </a:solidFill>
              </a:defRPr>
            </a:lvl1pPr>
            <a:lvl2pPr>
              <a:defRPr sz="2000" baseline="0">
                <a:solidFill>
                  <a:schemeClr val="tx2"/>
                </a:solidFill>
              </a:defRPr>
            </a:lvl2pPr>
            <a:lvl3pPr>
              <a:defRPr sz="2000" baseline="0">
                <a:solidFill>
                  <a:schemeClr val="tx2"/>
                </a:solidFill>
                <a:latin typeface="+mn-lt"/>
              </a:defRPr>
            </a:lvl3pPr>
            <a:lvl4pPr>
              <a:defRPr sz="2000" baseline="0">
                <a:solidFill>
                  <a:schemeClr val="tx2"/>
                </a:solidFill>
              </a:defRPr>
            </a:lvl4pPr>
            <a:lvl5pPr>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432002" y="1440000"/>
            <a:ext cx="2610000" cy="2520000"/>
          </a:xfrm>
        </p:spPr>
        <p:txBody>
          <a:bodyPr lIns="90000" anchor="ctr"/>
          <a:lstStyle>
            <a:lvl1pPr algn="ctr">
              <a:buNone/>
              <a:defRPr/>
            </a:lvl1pPr>
          </a:lstStyle>
          <a:p>
            <a:r>
              <a:rPr lang="en-US"/>
              <a:t>Click icon to add picture</a:t>
            </a:r>
            <a:endParaRPr lang="en-US" dirty="0"/>
          </a:p>
        </p:txBody>
      </p:sp>
      <p:sp>
        <p:nvSpPr>
          <p:cNvPr id="13" name="Picture Placeholder 4">
            <a:extLst>
              <a:ext uri="{FF2B5EF4-FFF2-40B4-BE49-F238E27FC236}">
                <a16:creationId xmlns:a16="http://schemas.microsoft.com/office/drawing/2014/main" id="{94E67BFF-C584-C544-924A-CD0C6F9EB44C}"/>
              </a:ext>
            </a:extLst>
          </p:cNvPr>
          <p:cNvSpPr>
            <a:spLocks noGrp="1"/>
          </p:cNvSpPr>
          <p:nvPr>
            <p:ph type="pic" sz="quarter" idx="14"/>
          </p:nvPr>
        </p:nvSpPr>
        <p:spPr>
          <a:xfrm>
            <a:off x="6432002" y="4140000"/>
            <a:ext cx="2610000" cy="2520000"/>
          </a:xfrm>
        </p:spPr>
        <p:txBody>
          <a:bodyPr anchor="ctr"/>
          <a:lstStyle>
            <a:lvl1pPr algn="ctr">
              <a:buNone/>
              <a:defRPr/>
            </a:lvl1pPr>
          </a:lstStyle>
          <a:p>
            <a:r>
              <a:rPr lang="en-US"/>
              <a:t>Click icon to add picture</a:t>
            </a:r>
            <a:endParaRPr lang="en-US" dirty="0"/>
          </a:p>
        </p:txBody>
      </p:sp>
      <p:sp>
        <p:nvSpPr>
          <p:cNvPr id="15" name="Picture Placeholder 4">
            <a:extLst>
              <a:ext uri="{FF2B5EF4-FFF2-40B4-BE49-F238E27FC236}">
                <a16:creationId xmlns:a16="http://schemas.microsoft.com/office/drawing/2014/main" id="{2F48D7D7-1D1B-4F4F-8B57-9E79590384F1}"/>
              </a:ext>
            </a:extLst>
          </p:cNvPr>
          <p:cNvSpPr>
            <a:spLocks noGrp="1"/>
          </p:cNvSpPr>
          <p:nvPr>
            <p:ph type="pic" sz="quarter" idx="15"/>
          </p:nvPr>
        </p:nvSpPr>
        <p:spPr>
          <a:xfrm>
            <a:off x="9223200" y="1440000"/>
            <a:ext cx="2610000" cy="2520000"/>
          </a:xfrm>
        </p:spPr>
        <p:txBody>
          <a:bodyPr lIns="90000"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07C1EB78-144D-874E-B783-E6ECF504775A}"/>
              </a:ext>
            </a:extLst>
          </p:cNvPr>
          <p:cNvSpPr>
            <a:spLocks noGrp="1"/>
          </p:cNvSpPr>
          <p:nvPr>
            <p:ph type="pic" sz="quarter" idx="16"/>
          </p:nvPr>
        </p:nvSpPr>
        <p:spPr>
          <a:xfrm>
            <a:off x="9222000" y="4140000"/>
            <a:ext cx="2610000" cy="2520000"/>
          </a:xfrm>
        </p:spPr>
        <p:txBody>
          <a:bodyPr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272A166F-61A4-1A36-5890-C3F3F5ADF7E2}"/>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8CD6F2D-73FE-4065-F3FE-1C94C0C4CF2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12F62D91-BF51-FE23-C9F5-2676EFB29670}"/>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754148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id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50A297-76E9-D042-917E-9551684FEC01}"/>
              </a:ext>
            </a:extLst>
          </p:cNvPr>
          <p:cNvSpPr>
            <a:spLocks noGrp="1"/>
          </p:cNvSpPr>
          <p:nvPr>
            <p:ph type="pic" sz="quarter" idx="11"/>
          </p:nvPr>
        </p:nvSpPr>
        <p:spPr>
          <a:xfrm>
            <a:off x="3643200" y="1440000"/>
            <a:ext cx="8190000" cy="5220000"/>
          </a:xfrm>
        </p:spPr>
        <p:txBody>
          <a:bodyPr anchor="ctr"/>
          <a:lstStyle>
            <a:lvl1pPr algn="ctr">
              <a:buNone/>
              <a:defRPr/>
            </a:lvl1pPr>
          </a:lstStyle>
          <a:p>
            <a:r>
              <a:rPr lang="en-US"/>
              <a:t>Click icon to add picture</a:t>
            </a:r>
            <a:endParaRPr lang="en-US" dirty="0"/>
          </a:p>
        </p:txBody>
      </p:sp>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1200">
                <a:solidFill>
                  <a:schemeClr val="tx2"/>
                </a:solidFill>
              </a:defRPr>
            </a:lvl1pPr>
            <a:lvl2pPr>
              <a:lnSpc>
                <a:spcPct val="150000"/>
              </a:lnSpc>
              <a:defRPr sz="1200" baseline="0">
                <a:solidFill>
                  <a:schemeClr val="tx2"/>
                </a:solidFill>
              </a:defRPr>
            </a:lvl2pPr>
            <a:lvl3pPr>
              <a:lnSpc>
                <a:spcPct val="150000"/>
              </a:lnSpc>
              <a:defRPr sz="1200" baseline="0">
                <a:solidFill>
                  <a:schemeClr val="tx2"/>
                </a:solidFill>
                <a:latin typeface="+mn-lt"/>
              </a:defRPr>
            </a:lvl3pPr>
            <a:lvl4pPr>
              <a:lnSpc>
                <a:spcPct val="150000"/>
              </a:lnSpc>
              <a:defRPr sz="1200" baseline="0">
                <a:solidFill>
                  <a:schemeClr val="tx2"/>
                </a:solidFill>
              </a:defRPr>
            </a:lvl4pPr>
            <a:lvl5pPr>
              <a:lnSpc>
                <a:spcPct val="150000"/>
              </a:lnSpc>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8ADD9442-467B-8739-0811-F872A0A5B64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B0AC78D-2E2E-FAC1-B243-E997B93725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2" name="Title 1">
            <a:extLst>
              <a:ext uri="{FF2B5EF4-FFF2-40B4-BE49-F238E27FC236}">
                <a16:creationId xmlns:a16="http://schemas.microsoft.com/office/drawing/2014/main" id="{339AFE5B-CFB1-BA03-CC6E-B625E0F2C61C}"/>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4070937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ide Photo and Large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50A297-76E9-D042-917E-9551684FEC01}"/>
              </a:ext>
            </a:extLst>
          </p:cNvPr>
          <p:cNvSpPr>
            <a:spLocks noGrp="1"/>
          </p:cNvSpPr>
          <p:nvPr>
            <p:ph type="pic" sz="quarter" idx="11"/>
          </p:nvPr>
        </p:nvSpPr>
        <p:spPr>
          <a:xfrm>
            <a:off x="3643200" y="1440000"/>
            <a:ext cx="8190000" cy="5220000"/>
          </a:xfrm>
        </p:spPr>
        <p:txBody>
          <a:bodyPr anchor="ctr"/>
          <a:lstStyle>
            <a:lvl1pPr algn="ctr">
              <a:buNone/>
              <a:defRPr/>
            </a:lvl1pPr>
          </a:lstStyle>
          <a:p>
            <a:r>
              <a:rPr lang="en-US"/>
              <a:t>Click icon to add picture</a:t>
            </a:r>
            <a:endParaRPr lang="en-US" dirty="0"/>
          </a:p>
        </p:txBody>
      </p:sp>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2000">
                <a:solidFill>
                  <a:schemeClr val="tx2"/>
                </a:solidFill>
              </a:defRPr>
            </a:lvl1pPr>
            <a:lvl2pPr>
              <a:lnSpc>
                <a:spcPct val="150000"/>
              </a:lnSpc>
              <a:defRPr sz="2000" baseline="0">
                <a:solidFill>
                  <a:schemeClr val="tx2"/>
                </a:solidFill>
              </a:defRPr>
            </a:lvl2pPr>
            <a:lvl3pPr>
              <a:lnSpc>
                <a:spcPct val="150000"/>
              </a:lnSpc>
              <a:defRPr sz="2000" baseline="0">
                <a:solidFill>
                  <a:schemeClr val="tx2"/>
                </a:solidFill>
                <a:latin typeface="+mn-lt"/>
              </a:defRPr>
            </a:lvl3pPr>
            <a:lvl4pPr>
              <a:lnSpc>
                <a:spcPct val="150000"/>
              </a:lnSpc>
              <a:defRPr sz="2000" baseline="0">
                <a:solidFill>
                  <a:schemeClr val="tx2"/>
                </a:solidFill>
              </a:defRPr>
            </a:lvl4pPr>
            <a:lvl5pPr>
              <a:lnSpc>
                <a:spcPct val="150000"/>
              </a:lnSpc>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8ADD9442-467B-8739-0811-F872A0A5B647}"/>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B0AC78D-2E2E-FAC1-B243-E997B93725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2" name="Title 1">
            <a:extLst>
              <a:ext uri="{FF2B5EF4-FFF2-40B4-BE49-F238E27FC236}">
                <a16:creationId xmlns:a16="http://schemas.microsoft.com/office/drawing/2014/main" id="{E21AD010-23E8-9AEA-3A5B-AB31BA9924A8}"/>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446665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ide Photo Montage">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1200">
                <a:solidFill>
                  <a:schemeClr val="tx2"/>
                </a:solidFill>
              </a:defRPr>
            </a:lvl1pPr>
            <a:lvl2pPr>
              <a:lnSpc>
                <a:spcPct val="150000"/>
              </a:lnSpc>
              <a:defRPr sz="1200" baseline="0">
                <a:solidFill>
                  <a:schemeClr val="tx2"/>
                </a:solidFill>
              </a:defRPr>
            </a:lvl2pPr>
            <a:lvl3pPr>
              <a:lnSpc>
                <a:spcPct val="150000"/>
              </a:lnSpc>
              <a:defRPr sz="1200" baseline="0">
                <a:solidFill>
                  <a:schemeClr val="tx2"/>
                </a:solidFill>
                <a:latin typeface="+mn-lt"/>
              </a:defRPr>
            </a:lvl3pPr>
            <a:lvl4pPr>
              <a:lnSpc>
                <a:spcPct val="150000"/>
              </a:lnSpc>
              <a:defRPr sz="1200" baseline="0">
                <a:solidFill>
                  <a:schemeClr val="tx2"/>
                </a:solidFill>
              </a:defRPr>
            </a:lvl4pPr>
            <a:lvl5pPr>
              <a:lnSpc>
                <a:spcPct val="150000"/>
              </a:lnSpc>
              <a:defRPr sz="12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4">
            <a:extLst>
              <a:ext uri="{FF2B5EF4-FFF2-40B4-BE49-F238E27FC236}">
                <a16:creationId xmlns:a16="http://schemas.microsoft.com/office/drawing/2014/main" id="{279D473B-EBAF-8144-BC8A-F55912122472}"/>
              </a:ext>
            </a:extLst>
          </p:cNvPr>
          <p:cNvSpPr>
            <a:spLocks noGrp="1"/>
          </p:cNvSpPr>
          <p:nvPr>
            <p:ph type="pic" sz="quarter" idx="15"/>
          </p:nvPr>
        </p:nvSpPr>
        <p:spPr>
          <a:xfrm>
            <a:off x="3643200" y="1440000"/>
            <a:ext cx="2610000" cy="2520000"/>
          </a:xfrm>
        </p:spPr>
        <p:txBody>
          <a:bodyPr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B254279C-A275-4244-A3A5-C87864222061}"/>
              </a:ext>
            </a:extLst>
          </p:cNvPr>
          <p:cNvSpPr>
            <a:spLocks noGrp="1"/>
          </p:cNvSpPr>
          <p:nvPr>
            <p:ph type="pic" sz="quarter" idx="16"/>
          </p:nvPr>
        </p:nvSpPr>
        <p:spPr>
          <a:xfrm>
            <a:off x="3643200" y="4140000"/>
            <a:ext cx="2610000" cy="2520000"/>
          </a:xfrm>
        </p:spPr>
        <p:txBody>
          <a:bodyPr anchor="ctr"/>
          <a:lstStyle>
            <a:lvl1pPr algn="ctr">
              <a:buNone/>
              <a:defRPr/>
            </a:lvl1pPr>
          </a:lstStyle>
          <a:p>
            <a:r>
              <a:rPr lang="en-US"/>
              <a:t>Click icon to add picture</a:t>
            </a:r>
            <a:endParaRPr lang="en-US" dirty="0"/>
          </a:p>
        </p:txBody>
      </p:sp>
      <p:sp>
        <p:nvSpPr>
          <p:cNvPr id="17" name="Picture Placeholder 4">
            <a:extLst>
              <a:ext uri="{FF2B5EF4-FFF2-40B4-BE49-F238E27FC236}">
                <a16:creationId xmlns:a16="http://schemas.microsoft.com/office/drawing/2014/main" id="{5306CE6B-B9F3-824E-ACA6-6F65748B2802}"/>
              </a:ext>
            </a:extLst>
          </p:cNvPr>
          <p:cNvSpPr>
            <a:spLocks noGrp="1"/>
          </p:cNvSpPr>
          <p:nvPr>
            <p:ph type="pic" sz="quarter" idx="17"/>
          </p:nvPr>
        </p:nvSpPr>
        <p:spPr>
          <a:xfrm>
            <a:off x="6433200" y="1440000"/>
            <a:ext cx="2610000" cy="2520000"/>
          </a:xfrm>
        </p:spPr>
        <p:txBody>
          <a:bodyPr anchor="ctr"/>
          <a:lstStyle>
            <a:lvl1pPr algn="ctr">
              <a:buNone/>
              <a:defRPr/>
            </a:lvl1pPr>
          </a:lstStyle>
          <a:p>
            <a:r>
              <a:rPr lang="en-US"/>
              <a:t>Click icon to add picture</a:t>
            </a:r>
            <a:endParaRPr lang="en-US" dirty="0"/>
          </a:p>
        </p:txBody>
      </p:sp>
      <p:sp>
        <p:nvSpPr>
          <p:cNvPr id="18" name="Picture Placeholder 4">
            <a:extLst>
              <a:ext uri="{FF2B5EF4-FFF2-40B4-BE49-F238E27FC236}">
                <a16:creationId xmlns:a16="http://schemas.microsoft.com/office/drawing/2014/main" id="{E43C5953-04E4-E543-B4E2-168A8F7AF87C}"/>
              </a:ext>
            </a:extLst>
          </p:cNvPr>
          <p:cNvSpPr>
            <a:spLocks noGrp="1"/>
          </p:cNvSpPr>
          <p:nvPr>
            <p:ph type="pic" sz="quarter" idx="18"/>
          </p:nvPr>
        </p:nvSpPr>
        <p:spPr>
          <a:xfrm>
            <a:off x="6433200" y="4140000"/>
            <a:ext cx="2610000" cy="2520000"/>
          </a:xfrm>
        </p:spPr>
        <p:txBody>
          <a:bodyPr anchor="ctr"/>
          <a:lstStyle>
            <a:lvl1pPr algn="ctr">
              <a:buNone/>
              <a:defRPr/>
            </a:lvl1pPr>
          </a:lstStyle>
          <a:p>
            <a:r>
              <a:rPr lang="en-US"/>
              <a:t>Click icon to add picture</a:t>
            </a:r>
            <a:endParaRPr lang="en-US" dirty="0"/>
          </a:p>
        </p:txBody>
      </p:sp>
      <p:sp>
        <p:nvSpPr>
          <p:cNvPr id="19" name="Picture Placeholder 4">
            <a:extLst>
              <a:ext uri="{FF2B5EF4-FFF2-40B4-BE49-F238E27FC236}">
                <a16:creationId xmlns:a16="http://schemas.microsoft.com/office/drawing/2014/main" id="{6A1EFC74-8F0B-9E48-94E8-FE079F0C7C37}"/>
              </a:ext>
            </a:extLst>
          </p:cNvPr>
          <p:cNvSpPr>
            <a:spLocks noGrp="1"/>
          </p:cNvSpPr>
          <p:nvPr>
            <p:ph type="pic" sz="quarter" idx="19"/>
          </p:nvPr>
        </p:nvSpPr>
        <p:spPr>
          <a:xfrm>
            <a:off x="9223200" y="1440000"/>
            <a:ext cx="2610000" cy="2520000"/>
          </a:xfrm>
        </p:spPr>
        <p:txBody>
          <a:bodyPr anchor="ctr"/>
          <a:lstStyle>
            <a:lvl1pPr algn="ctr">
              <a:buNone/>
              <a:defRPr/>
            </a:lvl1pPr>
          </a:lstStyle>
          <a:p>
            <a:r>
              <a:rPr lang="en-US"/>
              <a:t>Click icon to add picture</a:t>
            </a:r>
            <a:endParaRPr lang="en-US" dirty="0"/>
          </a:p>
        </p:txBody>
      </p:sp>
      <p:sp>
        <p:nvSpPr>
          <p:cNvPr id="20" name="Picture Placeholder 4">
            <a:extLst>
              <a:ext uri="{FF2B5EF4-FFF2-40B4-BE49-F238E27FC236}">
                <a16:creationId xmlns:a16="http://schemas.microsoft.com/office/drawing/2014/main" id="{F106F723-838B-1743-91F1-EA901D47E1E2}"/>
              </a:ext>
            </a:extLst>
          </p:cNvPr>
          <p:cNvSpPr>
            <a:spLocks noGrp="1"/>
          </p:cNvSpPr>
          <p:nvPr>
            <p:ph type="pic" sz="quarter" idx="20"/>
          </p:nvPr>
        </p:nvSpPr>
        <p:spPr>
          <a:xfrm>
            <a:off x="9223200" y="4140000"/>
            <a:ext cx="2610000" cy="2520000"/>
          </a:xfrm>
        </p:spPr>
        <p:txBody>
          <a:bodyPr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522D54C0-6C0A-BD6C-1C8B-7A9ED967ADE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EFA248B-16CD-1AAC-15D1-CF1A91E8474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01E116CA-860E-DCDF-C69A-4585832ECF57}"/>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110665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Photo Montage and Large Text">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360000" y="1440000"/>
            <a:ext cx="2880000" cy="5220000"/>
          </a:xfrm>
        </p:spPr>
        <p:txBody>
          <a:bodyPr numCol="1" spcCol="180000">
            <a:noAutofit/>
          </a:bodyPr>
          <a:lstStyle>
            <a:lvl1pPr>
              <a:lnSpc>
                <a:spcPct val="150000"/>
              </a:lnSpc>
              <a:defRPr sz="2000">
                <a:solidFill>
                  <a:schemeClr val="tx2"/>
                </a:solidFill>
              </a:defRPr>
            </a:lvl1pPr>
            <a:lvl2pPr>
              <a:lnSpc>
                <a:spcPct val="150000"/>
              </a:lnSpc>
              <a:defRPr sz="2000" baseline="0">
                <a:solidFill>
                  <a:schemeClr val="tx2"/>
                </a:solidFill>
              </a:defRPr>
            </a:lvl2pPr>
            <a:lvl3pPr>
              <a:lnSpc>
                <a:spcPct val="150000"/>
              </a:lnSpc>
              <a:defRPr sz="2000" baseline="0">
                <a:solidFill>
                  <a:schemeClr val="tx2"/>
                </a:solidFill>
                <a:latin typeface="+mn-lt"/>
              </a:defRPr>
            </a:lvl3pPr>
            <a:lvl4pPr>
              <a:lnSpc>
                <a:spcPct val="150000"/>
              </a:lnSpc>
              <a:defRPr sz="2000" baseline="0">
                <a:solidFill>
                  <a:schemeClr val="tx2"/>
                </a:solidFill>
              </a:defRPr>
            </a:lvl4pPr>
            <a:lvl5pPr>
              <a:lnSpc>
                <a:spcPct val="150000"/>
              </a:lnSpc>
              <a:defRPr sz="20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4">
            <a:extLst>
              <a:ext uri="{FF2B5EF4-FFF2-40B4-BE49-F238E27FC236}">
                <a16:creationId xmlns:a16="http://schemas.microsoft.com/office/drawing/2014/main" id="{279D473B-EBAF-8144-BC8A-F55912122472}"/>
              </a:ext>
            </a:extLst>
          </p:cNvPr>
          <p:cNvSpPr>
            <a:spLocks noGrp="1"/>
          </p:cNvSpPr>
          <p:nvPr>
            <p:ph type="pic" sz="quarter" idx="15"/>
          </p:nvPr>
        </p:nvSpPr>
        <p:spPr>
          <a:xfrm>
            <a:off x="3643200" y="1440000"/>
            <a:ext cx="2610000" cy="2520000"/>
          </a:xfrm>
        </p:spPr>
        <p:txBody>
          <a:bodyPr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B254279C-A275-4244-A3A5-C87864222061}"/>
              </a:ext>
            </a:extLst>
          </p:cNvPr>
          <p:cNvSpPr>
            <a:spLocks noGrp="1"/>
          </p:cNvSpPr>
          <p:nvPr>
            <p:ph type="pic" sz="quarter" idx="16"/>
          </p:nvPr>
        </p:nvSpPr>
        <p:spPr>
          <a:xfrm>
            <a:off x="3643200" y="4140000"/>
            <a:ext cx="2610000" cy="2520000"/>
          </a:xfrm>
        </p:spPr>
        <p:txBody>
          <a:bodyPr anchor="ctr"/>
          <a:lstStyle>
            <a:lvl1pPr algn="ctr">
              <a:buNone/>
              <a:defRPr/>
            </a:lvl1pPr>
          </a:lstStyle>
          <a:p>
            <a:r>
              <a:rPr lang="en-US"/>
              <a:t>Click icon to add picture</a:t>
            </a:r>
            <a:endParaRPr lang="en-US" dirty="0"/>
          </a:p>
        </p:txBody>
      </p:sp>
      <p:sp>
        <p:nvSpPr>
          <p:cNvPr id="17" name="Picture Placeholder 4">
            <a:extLst>
              <a:ext uri="{FF2B5EF4-FFF2-40B4-BE49-F238E27FC236}">
                <a16:creationId xmlns:a16="http://schemas.microsoft.com/office/drawing/2014/main" id="{5306CE6B-B9F3-824E-ACA6-6F65748B2802}"/>
              </a:ext>
            </a:extLst>
          </p:cNvPr>
          <p:cNvSpPr>
            <a:spLocks noGrp="1"/>
          </p:cNvSpPr>
          <p:nvPr>
            <p:ph type="pic" sz="quarter" idx="17"/>
          </p:nvPr>
        </p:nvSpPr>
        <p:spPr>
          <a:xfrm>
            <a:off x="6433200" y="1440000"/>
            <a:ext cx="2610000" cy="2520000"/>
          </a:xfrm>
        </p:spPr>
        <p:txBody>
          <a:bodyPr anchor="ctr"/>
          <a:lstStyle>
            <a:lvl1pPr algn="ctr">
              <a:buNone/>
              <a:defRPr/>
            </a:lvl1pPr>
          </a:lstStyle>
          <a:p>
            <a:r>
              <a:rPr lang="en-US"/>
              <a:t>Click icon to add picture</a:t>
            </a:r>
            <a:endParaRPr lang="en-US" dirty="0"/>
          </a:p>
        </p:txBody>
      </p:sp>
      <p:sp>
        <p:nvSpPr>
          <p:cNvPr id="18" name="Picture Placeholder 4">
            <a:extLst>
              <a:ext uri="{FF2B5EF4-FFF2-40B4-BE49-F238E27FC236}">
                <a16:creationId xmlns:a16="http://schemas.microsoft.com/office/drawing/2014/main" id="{E43C5953-04E4-E543-B4E2-168A8F7AF87C}"/>
              </a:ext>
            </a:extLst>
          </p:cNvPr>
          <p:cNvSpPr>
            <a:spLocks noGrp="1"/>
          </p:cNvSpPr>
          <p:nvPr>
            <p:ph type="pic" sz="quarter" idx="18"/>
          </p:nvPr>
        </p:nvSpPr>
        <p:spPr>
          <a:xfrm>
            <a:off x="6433200" y="4140000"/>
            <a:ext cx="2610000" cy="2520000"/>
          </a:xfrm>
        </p:spPr>
        <p:txBody>
          <a:bodyPr anchor="ctr"/>
          <a:lstStyle>
            <a:lvl1pPr algn="ctr">
              <a:buNone/>
              <a:defRPr/>
            </a:lvl1pPr>
          </a:lstStyle>
          <a:p>
            <a:r>
              <a:rPr lang="en-US"/>
              <a:t>Click icon to add picture</a:t>
            </a:r>
            <a:endParaRPr lang="en-US" dirty="0"/>
          </a:p>
        </p:txBody>
      </p:sp>
      <p:sp>
        <p:nvSpPr>
          <p:cNvPr id="19" name="Picture Placeholder 4">
            <a:extLst>
              <a:ext uri="{FF2B5EF4-FFF2-40B4-BE49-F238E27FC236}">
                <a16:creationId xmlns:a16="http://schemas.microsoft.com/office/drawing/2014/main" id="{6A1EFC74-8F0B-9E48-94E8-FE079F0C7C37}"/>
              </a:ext>
            </a:extLst>
          </p:cNvPr>
          <p:cNvSpPr>
            <a:spLocks noGrp="1"/>
          </p:cNvSpPr>
          <p:nvPr>
            <p:ph type="pic" sz="quarter" idx="19"/>
          </p:nvPr>
        </p:nvSpPr>
        <p:spPr>
          <a:xfrm>
            <a:off x="9223200" y="1440000"/>
            <a:ext cx="2610000" cy="2520000"/>
          </a:xfrm>
        </p:spPr>
        <p:txBody>
          <a:bodyPr anchor="ctr"/>
          <a:lstStyle>
            <a:lvl1pPr algn="ctr">
              <a:buNone/>
              <a:defRPr/>
            </a:lvl1pPr>
          </a:lstStyle>
          <a:p>
            <a:r>
              <a:rPr lang="en-US"/>
              <a:t>Click icon to add picture</a:t>
            </a:r>
            <a:endParaRPr lang="en-US" dirty="0"/>
          </a:p>
        </p:txBody>
      </p:sp>
      <p:sp>
        <p:nvSpPr>
          <p:cNvPr id="20" name="Picture Placeholder 4">
            <a:extLst>
              <a:ext uri="{FF2B5EF4-FFF2-40B4-BE49-F238E27FC236}">
                <a16:creationId xmlns:a16="http://schemas.microsoft.com/office/drawing/2014/main" id="{F106F723-838B-1743-91F1-EA901D47E1E2}"/>
              </a:ext>
            </a:extLst>
          </p:cNvPr>
          <p:cNvSpPr>
            <a:spLocks noGrp="1"/>
          </p:cNvSpPr>
          <p:nvPr>
            <p:ph type="pic" sz="quarter" idx="20"/>
          </p:nvPr>
        </p:nvSpPr>
        <p:spPr>
          <a:xfrm>
            <a:off x="9223200" y="4140000"/>
            <a:ext cx="2610000" cy="2520000"/>
          </a:xfrm>
        </p:spPr>
        <p:txBody>
          <a:bodyPr anchor="ctr"/>
          <a:lstStyle>
            <a:lvl1pPr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522D54C0-6C0A-BD6C-1C8B-7A9ED967ADEC}"/>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EFA248B-16CD-1AAC-15D1-CF1A91E8474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3" name="Title 1">
            <a:extLst>
              <a:ext uri="{FF2B5EF4-FFF2-40B4-BE49-F238E27FC236}">
                <a16:creationId xmlns:a16="http://schemas.microsoft.com/office/drawing/2014/main" id="{4DAB7B3F-B476-8F17-653B-248E09133B8E}"/>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057802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15B11BF9-C04D-CF46-86D1-124B0F2DFF40}"/>
              </a:ext>
            </a:extLst>
          </p:cNvPr>
          <p:cNvSpPr>
            <a:spLocks noGrp="1"/>
          </p:cNvSpPr>
          <p:nvPr>
            <p:ph type="pic" sz="quarter" idx="11"/>
          </p:nvPr>
        </p:nvSpPr>
        <p:spPr>
          <a:xfrm>
            <a:off x="-204000" y="-171000"/>
            <a:ext cx="12600000" cy="720000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39940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 Slide - Title and Subtitl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pic>
        <p:nvPicPr>
          <p:cNvPr id="12" name="IMAGE">
            <a:extLst>
              <a:ext uri="{FF2B5EF4-FFF2-40B4-BE49-F238E27FC236}">
                <a16:creationId xmlns:a16="http://schemas.microsoft.com/office/drawing/2014/main" id="{64E4CECA-BA10-DEB8-DF9F-1B48B85DB3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264" y="1187871"/>
            <a:ext cx="12604528" cy="5670129"/>
          </a:xfrm>
          <a:prstGeom prst="rect">
            <a:avLst/>
          </a:prstGeom>
        </p:spPr>
      </p:pic>
      <p:pic>
        <p:nvPicPr>
          <p:cNvPr id="13" name="Picture 12">
            <a:extLst>
              <a:ext uri="{FF2B5EF4-FFF2-40B4-BE49-F238E27FC236}">
                <a16:creationId xmlns:a16="http://schemas.microsoft.com/office/drawing/2014/main" id="{35F1D125-AB8D-2B34-3E32-7BCEDC18A30A}"/>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60150" y="612000"/>
            <a:ext cx="1872208" cy="1872208"/>
          </a:xfrm>
          <a:prstGeom prst="rect">
            <a:avLst/>
          </a:prstGeom>
        </p:spPr>
      </p:pic>
      <p:sp>
        <p:nvSpPr>
          <p:cNvPr id="7" name="Picture Placeholder 11" hidden="1" title="INSERT IMAGE">
            <a:extLst>
              <a:ext uri="{FF2B5EF4-FFF2-40B4-BE49-F238E27FC236}">
                <a16:creationId xmlns:a16="http://schemas.microsoft.com/office/drawing/2014/main" id="{5CE134E6-685A-88EB-9AEB-2A9CE0C96A64}"/>
              </a:ext>
            </a:extLst>
          </p:cNvPr>
          <p:cNvSpPr>
            <a:spLocks noGrp="1"/>
          </p:cNvSpPr>
          <p:nvPr>
            <p:ph type="pic" sz="quarter" idx="16"/>
          </p:nvPr>
        </p:nvSpPr>
        <p:spPr>
          <a:xfrm>
            <a:off x="-206264" y="1187871"/>
            <a:ext cx="12604528" cy="5670000"/>
          </a:xfrm>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ctr">
              <a:defRPr sz="4000">
                <a:solidFill>
                  <a:schemeClr val="bg1"/>
                </a:solidFill>
                <a:highlight>
                  <a:srgbClr val="000000"/>
                </a:highlight>
              </a:defRPr>
            </a:lvl1pPr>
          </a:lstStyle>
          <a:p>
            <a:r>
              <a:rPr lang="en-US" dirty="0"/>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ctr">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a:t>
            </a:r>
          </a:p>
        </p:txBody>
      </p:sp>
      <p:sp>
        <p:nvSpPr>
          <p:cNvPr id="6" name="LOGO">
            <a:extLst>
              <a:ext uri="{FF2B5EF4-FFF2-40B4-BE49-F238E27FC236}">
                <a16:creationId xmlns:a16="http://schemas.microsoft.com/office/drawing/2014/main" id="{895F0E65-1C3A-46A0-A44E-66148A246CE9}"/>
              </a:ext>
            </a:extLst>
          </p:cNvPr>
          <p:cNvSpPr>
            <a:spLocks noGrp="1"/>
          </p:cNvSpPr>
          <p:nvPr>
            <p:ph type="pic" sz="quarter" idx="17"/>
          </p:nvPr>
        </p:nvSpPr>
        <p:spPr>
          <a:xfrm>
            <a:off x="5159896" y="612000"/>
            <a:ext cx="1872208" cy="187220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1496102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Screen Photo Mont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C6D10E9-6EE3-B841-9197-91A3D9F07BA8}"/>
              </a:ext>
            </a:extLst>
          </p:cNvPr>
          <p:cNvSpPr>
            <a:spLocks noGrp="1"/>
          </p:cNvSpPr>
          <p:nvPr>
            <p:ph type="pic" sz="quarter" idx="13"/>
          </p:nvPr>
        </p:nvSpPr>
        <p:spPr>
          <a:xfrm>
            <a:off x="0" y="-288000"/>
            <a:ext cx="2880000" cy="3600000"/>
          </a:xfrm>
        </p:spPr>
        <p:txBody>
          <a:bodyPr anchor="ctr"/>
          <a:lstStyle>
            <a:lvl1pPr algn="ctr">
              <a:buNone/>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6CE3CA61-9AB0-1F47-AA92-81BBBB6F6AEB}"/>
              </a:ext>
            </a:extLst>
          </p:cNvPr>
          <p:cNvSpPr>
            <a:spLocks noGrp="1"/>
          </p:cNvSpPr>
          <p:nvPr>
            <p:ph type="pic" sz="quarter" idx="15"/>
          </p:nvPr>
        </p:nvSpPr>
        <p:spPr>
          <a:xfrm>
            <a:off x="3106800" y="-288000"/>
            <a:ext cx="2880000" cy="3600000"/>
          </a:xfrm>
        </p:spPr>
        <p:txBody>
          <a:bodyPr anchor="ctr"/>
          <a:lstStyle>
            <a:lvl1pPr algn="ctr">
              <a:buNone/>
              <a:defRPr/>
            </a:lvl1pPr>
          </a:lstStyle>
          <a:p>
            <a:r>
              <a:rPr lang="en-US"/>
              <a:t>Click icon to add picture</a:t>
            </a:r>
            <a:endParaRPr lang="en-US" dirty="0"/>
          </a:p>
        </p:txBody>
      </p:sp>
      <p:sp>
        <p:nvSpPr>
          <p:cNvPr id="10" name="Picture Placeholder 4">
            <a:extLst>
              <a:ext uri="{FF2B5EF4-FFF2-40B4-BE49-F238E27FC236}">
                <a16:creationId xmlns:a16="http://schemas.microsoft.com/office/drawing/2014/main" id="{F96B4568-62F5-9146-BDC2-FAF5EB6960B9}"/>
              </a:ext>
            </a:extLst>
          </p:cNvPr>
          <p:cNvSpPr>
            <a:spLocks noGrp="1"/>
          </p:cNvSpPr>
          <p:nvPr>
            <p:ph type="pic" sz="quarter" idx="17"/>
          </p:nvPr>
        </p:nvSpPr>
        <p:spPr>
          <a:xfrm>
            <a:off x="6217200" y="-288000"/>
            <a:ext cx="2880000" cy="3600000"/>
          </a:xfrm>
        </p:spPr>
        <p:txBody>
          <a:bodyPr anchor="ctr"/>
          <a:lstStyle>
            <a:lvl1pPr algn="ctr">
              <a:buNone/>
              <a:defRPr/>
            </a:lvl1pPr>
          </a:lstStyle>
          <a:p>
            <a:r>
              <a:rPr lang="en-US"/>
              <a:t>Click icon to add picture</a:t>
            </a:r>
            <a:endParaRPr lang="en-US" dirty="0"/>
          </a:p>
        </p:txBody>
      </p:sp>
      <p:sp>
        <p:nvSpPr>
          <p:cNvPr id="12" name="Picture Placeholder 4">
            <a:extLst>
              <a:ext uri="{FF2B5EF4-FFF2-40B4-BE49-F238E27FC236}">
                <a16:creationId xmlns:a16="http://schemas.microsoft.com/office/drawing/2014/main" id="{5A35C9EB-5341-CF4E-A616-7ED981EF8CD4}"/>
              </a:ext>
            </a:extLst>
          </p:cNvPr>
          <p:cNvSpPr>
            <a:spLocks noGrp="1"/>
          </p:cNvSpPr>
          <p:nvPr>
            <p:ph type="pic" sz="quarter" idx="19"/>
          </p:nvPr>
        </p:nvSpPr>
        <p:spPr>
          <a:xfrm>
            <a:off x="9324000" y="-288000"/>
            <a:ext cx="2880000" cy="3600000"/>
          </a:xfrm>
        </p:spPr>
        <p:txBody>
          <a:bodyPr anchor="ctr"/>
          <a:lstStyle>
            <a:lvl1pPr algn="ctr">
              <a:buNone/>
              <a:defRPr/>
            </a:lvl1pPr>
          </a:lstStyle>
          <a:p>
            <a:r>
              <a:rPr lang="en-US"/>
              <a:t>Click icon to add picture</a:t>
            </a:r>
            <a:endParaRPr lang="en-US" dirty="0"/>
          </a:p>
        </p:txBody>
      </p:sp>
      <p:sp>
        <p:nvSpPr>
          <p:cNvPr id="14" name="Picture Placeholder 4">
            <a:extLst>
              <a:ext uri="{FF2B5EF4-FFF2-40B4-BE49-F238E27FC236}">
                <a16:creationId xmlns:a16="http://schemas.microsoft.com/office/drawing/2014/main" id="{0DB23B40-DC02-1844-B97E-3A4ED49B7545}"/>
              </a:ext>
            </a:extLst>
          </p:cNvPr>
          <p:cNvSpPr>
            <a:spLocks noGrp="1"/>
          </p:cNvSpPr>
          <p:nvPr>
            <p:ph type="pic" sz="quarter" idx="21"/>
          </p:nvPr>
        </p:nvSpPr>
        <p:spPr>
          <a:xfrm>
            <a:off x="0" y="3528000"/>
            <a:ext cx="2880000" cy="3600000"/>
          </a:xfrm>
        </p:spPr>
        <p:txBody>
          <a:bodyPr anchor="ctr"/>
          <a:lstStyle>
            <a:lvl1pPr algn="ctr">
              <a:buNone/>
              <a:defRPr/>
            </a:lvl1pPr>
          </a:lstStyle>
          <a:p>
            <a:r>
              <a:rPr lang="en-US"/>
              <a:t>Click icon to add picture</a:t>
            </a:r>
            <a:endParaRPr lang="en-US" dirty="0"/>
          </a:p>
        </p:txBody>
      </p:sp>
      <p:sp>
        <p:nvSpPr>
          <p:cNvPr id="15" name="Picture Placeholder 4">
            <a:extLst>
              <a:ext uri="{FF2B5EF4-FFF2-40B4-BE49-F238E27FC236}">
                <a16:creationId xmlns:a16="http://schemas.microsoft.com/office/drawing/2014/main" id="{10C9F1FB-7D08-2147-93D0-A8B8E353616D}"/>
              </a:ext>
            </a:extLst>
          </p:cNvPr>
          <p:cNvSpPr>
            <a:spLocks noGrp="1"/>
          </p:cNvSpPr>
          <p:nvPr>
            <p:ph type="pic" sz="quarter" idx="22"/>
          </p:nvPr>
        </p:nvSpPr>
        <p:spPr>
          <a:xfrm>
            <a:off x="3106800" y="3528000"/>
            <a:ext cx="2880000" cy="3600000"/>
          </a:xfrm>
        </p:spPr>
        <p:txBody>
          <a:bodyPr anchor="ctr"/>
          <a:lstStyle>
            <a:lvl1pPr algn="ctr">
              <a:buNone/>
              <a:defRPr/>
            </a:lvl1pPr>
          </a:lstStyle>
          <a:p>
            <a:r>
              <a:rPr lang="en-US"/>
              <a:t>Click icon to add picture</a:t>
            </a:r>
            <a:endParaRPr lang="en-US" dirty="0"/>
          </a:p>
        </p:txBody>
      </p:sp>
      <p:sp>
        <p:nvSpPr>
          <p:cNvPr id="16" name="Picture Placeholder 4">
            <a:extLst>
              <a:ext uri="{FF2B5EF4-FFF2-40B4-BE49-F238E27FC236}">
                <a16:creationId xmlns:a16="http://schemas.microsoft.com/office/drawing/2014/main" id="{47A7D6CB-4D13-8944-A494-DAB5A96E0DF3}"/>
              </a:ext>
            </a:extLst>
          </p:cNvPr>
          <p:cNvSpPr>
            <a:spLocks noGrp="1"/>
          </p:cNvSpPr>
          <p:nvPr>
            <p:ph type="pic" sz="quarter" idx="23"/>
          </p:nvPr>
        </p:nvSpPr>
        <p:spPr>
          <a:xfrm>
            <a:off x="6217200" y="3528000"/>
            <a:ext cx="2880000" cy="3600000"/>
          </a:xfrm>
        </p:spPr>
        <p:txBody>
          <a:bodyPr anchor="ctr"/>
          <a:lstStyle>
            <a:lvl1pPr algn="ctr">
              <a:buNone/>
              <a:defRPr/>
            </a:lvl1pPr>
          </a:lstStyle>
          <a:p>
            <a:r>
              <a:rPr lang="en-US"/>
              <a:t>Click icon to add picture</a:t>
            </a:r>
            <a:endParaRPr lang="en-US" dirty="0"/>
          </a:p>
        </p:txBody>
      </p:sp>
      <p:sp>
        <p:nvSpPr>
          <p:cNvPr id="17" name="Picture Placeholder 4">
            <a:extLst>
              <a:ext uri="{FF2B5EF4-FFF2-40B4-BE49-F238E27FC236}">
                <a16:creationId xmlns:a16="http://schemas.microsoft.com/office/drawing/2014/main" id="{C0004D5F-4CEF-574F-8090-15FB2104F2CE}"/>
              </a:ext>
            </a:extLst>
          </p:cNvPr>
          <p:cNvSpPr>
            <a:spLocks noGrp="1"/>
          </p:cNvSpPr>
          <p:nvPr>
            <p:ph type="pic" sz="quarter" idx="24"/>
          </p:nvPr>
        </p:nvSpPr>
        <p:spPr>
          <a:xfrm>
            <a:off x="9324000" y="3528000"/>
            <a:ext cx="2880000" cy="360000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4179338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dirty="0"/>
              <a:t>STATEMENT</a:t>
            </a:r>
          </a:p>
        </p:txBody>
      </p:sp>
    </p:spTree>
    <p:extLst>
      <p:ext uri="{BB962C8B-B14F-4D97-AF65-F5344CB8AC3E}">
        <p14:creationId xmlns:p14="http://schemas.microsoft.com/office/powerpoint/2010/main" val="3824413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4313CF25-9683-EFD0-559C-0F24F0B40C45}"/>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327449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3DFD875C-3A49-0662-8C96-D90706B65E1E}"/>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724319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E97397C9-8C2D-189B-7CAE-5A2064084770}"/>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529811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15759044-B22F-6D42-10DA-A741CE9334BD}"/>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936515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ve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8AE36ACE-9D7F-A5DD-B8A8-4B9AD8D662D6}"/>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90463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x Box - Blu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8BCE58A5-8762-48C4-38FF-847DDBCD5978}"/>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626286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dirty="0"/>
              <a:t>STATEMENT</a:t>
            </a:r>
          </a:p>
        </p:txBody>
      </p:sp>
    </p:spTree>
    <p:extLst>
      <p:ext uri="{BB962C8B-B14F-4D97-AF65-F5344CB8AC3E}">
        <p14:creationId xmlns:p14="http://schemas.microsoft.com/office/powerpoint/2010/main" val="1413957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CA187E47-1A51-337B-B3C1-ED33384A36A0}"/>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48416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 Slide - Title and Subtitle - Blu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sp>
        <p:nvSpPr>
          <p:cNvPr id="4" name="Rectangle 3">
            <a:extLst>
              <a:ext uri="{FF2B5EF4-FFF2-40B4-BE49-F238E27FC236}">
                <a16:creationId xmlns:a16="http://schemas.microsoft.com/office/drawing/2014/main" id="{003E4820-F052-566B-B803-C87CBDB1DE5A}"/>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a:extLst>
              <a:ext uri="{FF2B5EF4-FFF2-40B4-BE49-F238E27FC236}">
                <a16:creationId xmlns:a16="http://schemas.microsoft.com/office/drawing/2014/main" id="{BCF6F342-436D-23EE-31ED-F771B105096F}"/>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13" name="Picture 12">
            <a:extLst>
              <a:ext uri="{FF2B5EF4-FFF2-40B4-BE49-F238E27FC236}">
                <a16:creationId xmlns:a16="http://schemas.microsoft.com/office/drawing/2014/main" id="{35F1D125-AB8D-2B34-3E32-7BCEDC18A30A}"/>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60150" y="612000"/>
            <a:ext cx="1872208" cy="1872208"/>
          </a:xfrm>
          <a:prstGeom prst="rect">
            <a:avLst/>
          </a:prstGeom>
        </p:spPr>
      </p:pic>
      <p:sp>
        <p:nvSpPr>
          <p:cNvPr id="7" name="Picture Placeholder 11" hidden="1" title="INSERT IMAGE">
            <a:extLst>
              <a:ext uri="{FF2B5EF4-FFF2-40B4-BE49-F238E27FC236}">
                <a16:creationId xmlns:a16="http://schemas.microsoft.com/office/drawing/2014/main" id="{5CE134E6-685A-88EB-9AEB-2A9CE0C96A64}"/>
              </a:ext>
            </a:extLst>
          </p:cNvPr>
          <p:cNvSpPr>
            <a:spLocks noGrp="1"/>
          </p:cNvSpPr>
          <p:nvPr>
            <p:ph type="pic" sz="quarter" idx="16"/>
          </p:nvPr>
        </p:nvSpPr>
        <p:spPr>
          <a:xfrm>
            <a:off x="-206264" y="1187871"/>
            <a:ext cx="12604528" cy="5670000"/>
          </a:xfrm>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ctr">
              <a:defRPr sz="4000">
                <a:solidFill>
                  <a:schemeClr val="bg1"/>
                </a:solidFill>
                <a:highlight>
                  <a:srgbClr val="000000"/>
                </a:highlight>
              </a:defRPr>
            </a:lvl1pPr>
          </a:lstStyle>
          <a:p>
            <a:r>
              <a:rPr lang="en-US" dirty="0"/>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ctr">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a:t>
            </a:r>
          </a:p>
        </p:txBody>
      </p:sp>
      <p:sp>
        <p:nvSpPr>
          <p:cNvPr id="6" name="LOGO">
            <a:extLst>
              <a:ext uri="{FF2B5EF4-FFF2-40B4-BE49-F238E27FC236}">
                <a16:creationId xmlns:a16="http://schemas.microsoft.com/office/drawing/2014/main" id="{895F0E65-1C3A-46A0-A44E-66148A246CE9}"/>
              </a:ext>
            </a:extLst>
          </p:cNvPr>
          <p:cNvSpPr>
            <a:spLocks noGrp="1"/>
          </p:cNvSpPr>
          <p:nvPr>
            <p:ph type="pic" sz="quarter" idx="17"/>
          </p:nvPr>
        </p:nvSpPr>
        <p:spPr>
          <a:xfrm>
            <a:off x="5159896" y="612000"/>
            <a:ext cx="1872208" cy="187220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887680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974B9365-0B6F-8E21-ABD2-2558BD4ED7FD}"/>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793388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F0537A00-AF75-4350-C5D9-24EEA08D50FB}"/>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591264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6C010E68-AE3E-5C03-B350-E5557CBA3D0D}"/>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552260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1D01B38C-58A9-1050-CD3F-A65C0FD6A28C}"/>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483342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x Box - Green">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A6ADA925-E129-5513-10C4-74A9D43AE3FB}"/>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659906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dirty="0"/>
              <a:t>STATEMENT</a:t>
            </a:r>
          </a:p>
        </p:txBody>
      </p:sp>
    </p:spTree>
    <p:extLst>
      <p:ext uri="{BB962C8B-B14F-4D97-AF65-F5344CB8AC3E}">
        <p14:creationId xmlns:p14="http://schemas.microsoft.com/office/powerpoint/2010/main" val="2151586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19321108-857F-1072-F54E-B5556945644E}"/>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3957194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201EA606-B122-A416-4364-7368BCE223D2}"/>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463189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2CDE453F-9E3E-3C86-A78C-79899CE196E3}"/>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531037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3621FDAB-BEFF-9D54-85DA-1F7C48C2C4F5}"/>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347288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n Slide - Title, Subtitle and Nam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pic>
        <p:nvPicPr>
          <p:cNvPr id="7" name="IMAGE">
            <a:extLst>
              <a:ext uri="{FF2B5EF4-FFF2-40B4-BE49-F238E27FC236}">
                <a16:creationId xmlns:a16="http://schemas.microsoft.com/office/drawing/2014/main" id="{C08EA99E-E547-9554-FAB2-A5748DABA9C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518" y="1187871"/>
            <a:ext cx="12604528" cy="5670129"/>
          </a:xfrm>
          <a:prstGeom prst="rect">
            <a:avLst/>
          </a:prstGeom>
        </p:spPr>
      </p:pic>
      <p:pic>
        <p:nvPicPr>
          <p:cNvPr id="8" name="Picture 7">
            <a:extLst>
              <a:ext uri="{FF2B5EF4-FFF2-40B4-BE49-F238E27FC236}">
                <a16:creationId xmlns:a16="http://schemas.microsoft.com/office/drawing/2014/main" id="{0FBEBCA3-C9F1-8AA4-9C8F-7CAA66E2EC1E}"/>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12" name="Picture Placeholder 11"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204000" y="1188000"/>
            <a:ext cx="12600000" cy="5670000"/>
          </a:xfrm>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ctr">
              <a:defRPr sz="4000">
                <a:solidFill>
                  <a:schemeClr val="bg1"/>
                </a:solidFill>
                <a:highlight>
                  <a:srgbClr val="000000"/>
                </a:highlight>
              </a:defRPr>
            </a:lvl1pPr>
          </a:lstStyle>
          <a:p>
            <a:r>
              <a:rPr lang="en-US" dirty="0"/>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ctr">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a:t>
            </a:r>
          </a:p>
        </p:txBody>
      </p:sp>
      <p:sp>
        <p:nvSpPr>
          <p:cNvPr id="5" name="Text Placeholder 4">
            <a:extLst>
              <a:ext uri="{FF2B5EF4-FFF2-40B4-BE49-F238E27FC236}">
                <a16:creationId xmlns:a16="http://schemas.microsoft.com/office/drawing/2014/main" id="{0672316B-21AF-F545-8BBD-6D5F820E9E0A}"/>
              </a:ext>
            </a:extLst>
          </p:cNvPr>
          <p:cNvSpPr>
            <a:spLocks noGrp="1"/>
          </p:cNvSpPr>
          <p:nvPr>
            <p:ph type="body" sz="quarter" idx="15" hasCustomPrompt="1"/>
          </p:nvPr>
        </p:nvSpPr>
        <p:spPr>
          <a:xfrm>
            <a:off x="1236000" y="6120000"/>
            <a:ext cx="9720000" cy="360000"/>
          </a:xfrm>
        </p:spPr>
        <p:txBody>
          <a:bodyPr lIns="90000" anchor="ctr">
            <a:normAutofit/>
          </a:bodyPr>
          <a:lstStyle>
            <a:lvl1pPr marL="0" indent="0" algn="ctr">
              <a:buNone/>
              <a:defRPr sz="1200" b="1" cap="all" baseline="0">
                <a:solidFill>
                  <a:schemeClr val="bg1"/>
                </a:solidFill>
                <a:highlight>
                  <a:srgbClr val="000000"/>
                </a:highlight>
              </a:defRPr>
            </a:lvl1pPr>
          </a:lstStyle>
          <a:p>
            <a:pPr lvl="0"/>
            <a:r>
              <a:rPr lang="en-US" dirty="0"/>
              <a:t>Subtitle 2</a:t>
            </a:r>
          </a:p>
        </p:txBody>
      </p:sp>
      <p:sp>
        <p:nvSpPr>
          <p:cNvPr id="9" name="LOGO">
            <a:extLst>
              <a:ext uri="{FF2B5EF4-FFF2-40B4-BE49-F238E27FC236}">
                <a16:creationId xmlns:a16="http://schemas.microsoft.com/office/drawing/2014/main" id="{4B8175C6-B1E3-E619-4B37-70795C87B2A7}"/>
              </a:ext>
            </a:extLst>
          </p:cNvPr>
          <p:cNvSpPr>
            <a:spLocks noGrp="1"/>
          </p:cNvSpPr>
          <p:nvPr>
            <p:ph type="pic" sz="quarter" idx="16"/>
          </p:nvPr>
        </p:nvSpPr>
        <p:spPr>
          <a:xfrm>
            <a:off x="5159896" y="612000"/>
            <a:ext cx="1872208" cy="187220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766286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ve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40EBC009-272B-E350-1097-4217D6D20C99}"/>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664110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x Box - Pin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DDD9DB1C-0787-16C3-6DD6-6642A18B5AC6}"/>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641560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0"/>
            <a:ext cx="12600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pic>
        <p:nvPicPr>
          <p:cNvPr id="6" name="Picture 5">
            <a:extLst>
              <a:ext uri="{FF2B5EF4-FFF2-40B4-BE49-F238E27FC236}">
                <a16:creationId xmlns:a16="http://schemas.microsoft.com/office/drawing/2014/main" id="{379B2ED7-2660-C334-ECEC-DF9FB76BEBA6}"/>
              </a:ext>
            </a:extLst>
          </p:cNvPr>
          <p:cNvPicPr>
            <a:picLocks noChangeAspect="1"/>
          </p:cNvPicPr>
          <p:nvPr userDrawn="1"/>
        </p:nvPicPr>
        <p:blipFill>
          <a:blip r:embed="rId2">
            <a:extLst>
              <a:ext uri="{28A0092B-C50C-407E-A947-70E740481C1C}">
                <a14:useLocalDpi xmlns:a14="http://schemas.microsoft.com/office/drawing/2010/main"/>
              </a:ext>
            </a:extLst>
          </a:blip>
          <a:srcRect t="22786" b="22786"/>
          <a:stretch/>
        </p:blipFill>
        <p:spPr>
          <a:xfrm>
            <a:off x="-204000" y="0"/>
            <a:ext cx="12600000" cy="6858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548680"/>
            <a:ext cx="9720000" cy="5740360"/>
          </a:xfrm>
        </p:spPr>
        <p:txBody>
          <a:bodyPr anchor="ctr" anchorCtr="0"/>
          <a:lstStyle>
            <a:lvl1pPr algn="ctr">
              <a:defRPr sz="4500">
                <a:solidFill>
                  <a:schemeClr val="tx2"/>
                </a:solidFill>
              </a:defRPr>
            </a:lvl1pPr>
          </a:lstStyle>
          <a:p>
            <a:r>
              <a:rPr lang="en-US" dirty="0"/>
              <a:t>STATEMENT</a:t>
            </a:r>
          </a:p>
        </p:txBody>
      </p:sp>
    </p:spTree>
    <p:extLst>
      <p:ext uri="{BB962C8B-B14F-4D97-AF65-F5344CB8AC3E}">
        <p14:creationId xmlns:p14="http://schemas.microsoft.com/office/powerpoint/2010/main" val="4286016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59999" y="1440000"/>
            <a:ext cx="11484091"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11472001"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67CB05CD-2ED3-79CD-A50D-4F0323A3F3EB}"/>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748127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1440000"/>
            <a:ext cx="5556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1440000"/>
            <a:ext cx="5556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D3732752-6F30-2FDE-61E4-9EC3A1A53AF5}"/>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318515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D94B9216-48B3-B767-D030-904F29FD0C68}"/>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3105010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5556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6288091" y="4229998"/>
            <a:ext cx="5556000" cy="2430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6288091" y="422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7" name="Rectangle 6">
            <a:extLst>
              <a:ext uri="{FF2B5EF4-FFF2-40B4-BE49-F238E27FC236}">
                <a16:creationId xmlns:a16="http://schemas.microsoft.com/office/drawing/2014/main" id="{AE3085F4-6122-FC9C-5DA9-C6FA5611E0F8}"/>
              </a:ext>
            </a:extLst>
          </p:cNvPr>
          <p:cNvSpPr/>
          <p:nvPr userDrawn="1"/>
        </p:nvSpPr>
        <p:spPr>
          <a:xfrm>
            <a:off x="360000" y="4229999"/>
            <a:ext cx="5556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a:extLst>
              <a:ext uri="{FF2B5EF4-FFF2-40B4-BE49-F238E27FC236}">
                <a16:creationId xmlns:a16="http://schemas.microsoft.com/office/drawing/2014/main" id="{93FDC309-6621-420E-7544-9A60BD3CB069}"/>
              </a:ext>
            </a:extLst>
          </p:cNvPr>
          <p:cNvSpPr>
            <a:spLocks noGrp="1"/>
          </p:cNvSpPr>
          <p:nvPr>
            <p:ph type="body" sz="quarter" idx="17" hasCustomPrompt="1"/>
          </p:nvPr>
        </p:nvSpPr>
        <p:spPr>
          <a:xfrm>
            <a:off x="360000" y="4229999"/>
            <a:ext cx="5556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Rectangle 11">
            <a:extLst>
              <a:ext uri="{FF2B5EF4-FFF2-40B4-BE49-F238E27FC236}">
                <a16:creationId xmlns:a16="http://schemas.microsoft.com/office/drawing/2014/main" id="{9DE42554-AEF3-C71F-D2F4-1F7201BFDA4F}"/>
              </a:ext>
            </a:extLst>
          </p:cNvPr>
          <p:cNvSpPr/>
          <p:nvPr userDrawn="1"/>
        </p:nvSpPr>
        <p:spPr>
          <a:xfrm>
            <a:off x="6288091" y="1439998"/>
            <a:ext cx="5556000" cy="24300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8B290D30-84D7-0390-1304-04B67826CDD9}"/>
              </a:ext>
            </a:extLst>
          </p:cNvPr>
          <p:cNvSpPr>
            <a:spLocks noGrp="1"/>
          </p:cNvSpPr>
          <p:nvPr>
            <p:ph type="body" sz="quarter" idx="18" hasCustomPrompt="1"/>
          </p:nvPr>
        </p:nvSpPr>
        <p:spPr>
          <a:xfrm>
            <a:off x="6288091" y="1439998"/>
            <a:ext cx="5556000" cy="2430001"/>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F5CFE9CC-C2C3-7C4A-E1AF-E92EEF639ABB}"/>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4246251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ve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52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522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7170CE48-55ED-6C1B-94B6-45E39DBB82BB}"/>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23685968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x Box - Yellow">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7F0B5E-3B2D-5D4E-8FA1-C132BE6AB98E}"/>
              </a:ext>
            </a:extLst>
          </p:cNvPr>
          <p:cNvCxnSpPr>
            <a:cxnSpLocks/>
          </p:cNvCxnSpPr>
          <p:nvPr userDrawn="1"/>
        </p:nvCxnSpPr>
        <p:spPr>
          <a:xfrm>
            <a:off x="-204000" y="1205568"/>
            <a:ext cx="1260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937FE1C-A017-0B2E-BB7D-DCA56B49749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
        <p:nvSpPr>
          <p:cNvPr id="8" name="Rectangle 7">
            <a:extLst>
              <a:ext uri="{FF2B5EF4-FFF2-40B4-BE49-F238E27FC236}">
                <a16:creationId xmlns:a16="http://schemas.microsoft.com/office/drawing/2014/main" id="{F4137853-EE07-05ED-28FC-EA4945AA64FC}"/>
              </a:ext>
            </a:extLst>
          </p:cNvPr>
          <p:cNvSpPr/>
          <p:nvPr userDrawn="1"/>
        </p:nvSpPr>
        <p:spPr>
          <a:xfrm>
            <a:off x="360000"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2D8171-3AAE-AA5E-F1F4-4A839050575B}"/>
              </a:ext>
            </a:extLst>
          </p:cNvPr>
          <p:cNvSpPr/>
          <p:nvPr userDrawn="1"/>
        </p:nvSpPr>
        <p:spPr>
          <a:xfrm>
            <a:off x="4304000"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FB7303-B1F9-0BE4-736D-E7AD0F52F8F4}"/>
              </a:ext>
            </a:extLst>
          </p:cNvPr>
          <p:cNvSpPr/>
          <p:nvPr userDrawn="1"/>
        </p:nvSpPr>
        <p:spPr>
          <a:xfrm>
            <a:off x="8260091" y="144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hasCustomPrompt="1"/>
          </p:nvPr>
        </p:nvSpPr>
        <p:spPr>
          <a:xfrm>
            <a:off x="360000"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2" name="Text Placeholder 15">
            <a:extLst>
              <a:ext uri="{FF2B5EF4-FFF2-40B4-BE49-F238E27FC236}">
                <a16:creationId xmlns:a16="http://schemas.microsoft.com/office/drawing/2014/main" id="{2174418D-7424-A36F-C0C1-56DF0EC7C2E6}"/>
              </a:ext>
            </a:extLst>
          </p:cNvPr>
          <p:cNvSpPr>
            <a:spLocks noGrp="1"/>
          </p:cNvSpPr>
          <p:nvPr>
            <p:ph type="body" sz="quarter" idx="15" hasCustomPrompt="1"/>
          </p:nvPr>
        </p:nvSpPr>
        <p:spPr>
          <a:xfrm>
            <a:off x="4316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3" name="Text Placeholder 15">
            <a:extLst>
              <a:ext uri="{FF2B5EF4-FFF2-40B4-BE49-F238E27FC236}">
                <a16:creationId xmlns:a16="http://schemas.microsoft.com/office/drawing/2014/main" id="{50AA18E5-249F-C4B1-D587-EC4EB5881EAF}"/>
              </a:ext>
            </a:extLst>
          </p:cNvPr>
          <p:cNvSpPr>
            <a:spLocks noGrp="1"/>
          </p:cNvSpPr>
          <p:nvPr>
            <p:ph type="body" sz="quarter" idx="16" hasCustomPrompt="1"/>
          </p:nvPr>
        </p:nvSpPr>
        <p:spPr>
          <a:xfrm>
            <a:off x="8260091" y="144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5" name="Rectangle 4">
            <a:extLst>
              <a:ext uri="{FF2B5EF4-FFF2-40B4-BE49-F238E27FC236}">
                <a16:creationId xmlns:a16="http://schemas.microsoft.com/office/drawing/2014/main" id="{A4F457BF-01E4-350B-A62E-AFF144738BA7}"/>
              </a:ext>
            </a:extLst>
          </p:cNvPr>
          <p:cNvSpPr/>
          <p:nvPr userDrawn="1"/>
        </p:nvSpPr>
        <p:spPr>
          <a:xfrm>
            <a:off x="360000"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473630-1999-6263-064F-0535EEC89DE1}"/>
              </a:ext>
            </a:extLst>
          </p:cNvPr>
          <p:cNvSpPr/>
          <p:nvPr userDrawn="1"/>
        </p:nvSpPr>
        <p:spPr>
          <a:xfrm>
            <a:off x="4304000"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1987B0-A307-5AF4-B041-026186A28FFE}"/>
              </a:ext>
            </a:extLst>
          </p:cNvPr>
          <p:cNvSpPr/>
          <p:nvPr userDrawn="1"/>
        </p:nvSpPr>
        <p:spPr>
          <a:xfrm>
            <a:off x="8260091" y="4230000"/>
            <a:ext cx="3584000" cy="243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5">
            <a:extLst>
              <a:ext uri="{FF2B5EF4-FFF2-40B4-BE49-F238E27FC236}">
                <a16:creationId xmlns:a16="http://schemas.microsoft.com/office/drawing/2014/main" id="{3C188D23-B1B9-0C12-CACE-C5853C49619E}"/>
              </a:ext>
            </a:extLst>
          </p:cNvPr>
          <p:cNvSpPr>
            <a:spLocks noGrp="1"/>
          </p:cNvSpPr>
          <p:nvPr>
            <p:ph type="body" sz="quarter" idx="17" hasCustomPrompt="1"/>
          </p:nvPr>
        </p:nvSpPr>
        <p:spPr>
          <a:xfrm>
            <a:off x="360000"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5" name="Text Placeholder 15">
            <a:extLst>
              <a:ext uri="{FF2B5EF4-FFF2-40B4-BE49-F238E27FC236}">
                <a16:creationId xmlns:a16="http://schemas.microsoft.com/office/drawing/2014/main" id="{3E747B9C-DA15-E166-2347-C72DC05A38FA}"/>
              </a:ext>
            </a:extLst>
          </p:cNvPr>
          <p:cNvSpPr>
            <a:spLocks noGrp="1"/>
          </p:cNvSpPr>
          <p:nvPr>
            <p:ph type="body" sz="quarter" idx="18" hasCustomPrompt="1"/>
          </p:nvPr>
        </p:nvSpPr>
        <p:spPr>
          <a:xfrm>
            <a:off x="4316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17" name="Text Placeholder 15">
            <a:extLst>
              <a:ext uri="{FF2B5EF4-FFF2-40B4-BE49-F238E27FC236}">
                <a16:creationId xmlns:a16="http://schemas.microsoft.com/office/drawing/2014/main" id="{5BB3922B-5642-0334-10A6-5F47B71699D0}"/>
              </a:ext>
            </a:extLst>
          </p:cNvPr>
          <p:cNvSpPr>
            <a:spLocks noGrp="1"/>
          </p:cNvSpPr>
          <p:nvPr>
            <p:ph type="body" sz="quarter" idx="19" hasCustomPrompt="1"/>
          </p:nvPr>
        </p:nvSpPr>
        <p:spPr>
          <a:xfrm>
            <a:off x="8260091" y="4230000"/>
            <a:ext cx="3584000" cy="2430000"/>
          </a:xfrm>
        </p:spPr>
        <p:txBody>
          <a:bodyPr lIns="90000" anchor="ctr">
            <a:normAutofit/>
          </a:bodyPr>
          <a:lstStyle>
            <a:lvl1pPr marL="0" indent="0" algn="ctr">
              <a:buNone/>
              <a:defRPr sz="20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STATEMENT</a:t>
            </a:r>
            <a:endParaRPr lang="en-US" dirty="0"/>
          </a:p>
        </p:txBody>
      </p:sp>
      <p:sp>
        <p:nvSpPr>
          <p:cNvPr id="4" name="Title 1">
            <a:extLst>
              <a:ext uri="{FF2B5EF4-FFF2-40B4-BE49-F238E27FC236}">
                <a16:creationId xmlns:a16="http://schemas.microsoft.com/office/drawing/2014/main" id="{9D7496EB-404B-2A2D-359E-7A9F3A284D6A}"/>
              </a:ext>
            </a:extLst>
          </p:cNvPr>
          <p:cNvSpPr>
            <a:spLocks noGrp="1"/>
          </p:cNvSpPr>
          <p:nvPr>
            <p:ph type="title" hasCustomPrompt="1"/>
          </p:nvPr>
        </p:nvSpPr>
        <p:spPr>
          <a:xfrm>
            <a:off x="360000" y="144000"/>
            <a:ext cx="10440000" cy="1080000"/>
          </a:xfrm>
        </p:spPr>
        <p:txBody>
          <a:bodyPr anchor="ctr"/>
          <a:lstStyle>
            <a:lvl1pPr>
              <a:defRPr sz="2400"/>
            </a:lvl1pPr>
          </a:lstStyle>
          <a:p>
            <a:r>
              <a:rPr lang="en-US" dirty="0"/>
              <a:t>Title</a:t>
            </a:r>
          </a:p>
        </p:txBody>
      </p:sp>
    </p:spTree>
    <p:extLst>
      <p:ext uri="{BB962C8B-B14F-4D97-AF65-F5344CB8AC3E}">
        <p14:creationId xmlns:p14="http://schemas.microsoft.com/office/powerpoint/2010/main" val="1507787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pic>
        <p:nvPicPr>
          <p:cNvPr id="5" name="IMAGE">
            <a:extLst>
              <a:ext uri="{FF2B5EF4-FFF2-40B4-BE49-F238E27FC236}">
                <a16:creationId xmlns:a16="http://schemas.microsoft.com/office/drawing/2014/main" id="{0BB21083-197F-3779-3562-B7609C6E1D1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6264" y="1189686"/>
            <a:ext cx="12604528" cy="5670129"/>
          </a:xfrm>
          <a:prstGeom prst="rect">
            <a:avLst/>
          </a:prstGeom>
        </p:spPr>
      </p:pic>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6" name="IMAGE" title="INSERT IMAGE">
            <a:extLst>
              <a:ext uri="{FF2B5EF4-FFF2-40B4-BE49-F238E27FC236}">
                <a16:creationId xmlns:a16="http://schemas.microsoft.com/office/drawing/2014/main" id="{D2D2D158-6453-4B01-9878-1B88D9887537}"/>
              </a:ext>
            </a:extLst>
          </p:cNvPr>
          <p:cNvSpPr>
            <a:spLocks noGrp="1"/>
          </p:cNvSpPr>
          <p:nvPr>
            <p:ph type="pic" sz="quarter" idx="13"/>
          </p:nvPr>
        </p:nvSpPr>
        <p:spPr>
          <a:xfrm>
            <a:off x="-206518" y="1190176"/>
            <a:ext cx="12604528" cy="5670129"/>
          </a:xfrm>
        </p:spPr>
        <p:txBody>
          <a:bodyPr lIns="90000" rIns="90000" anchor="t" anchorCtr="0">
            <a:noAutofit/>
          </a:bodyPr>
          <a:lstStyle>
            <a:lvl1pPr algn="ctr">
              <a:buNone/>
              <a:defRPr>
                <a:solidFill>
                  <a:schemeClr val="bg1"/>
                </a:solidFill>
              </a:defRPr>
            </a:lvl1pPr>
          </a:lstStyle>
          <a:p>
            <a:r>
              <a:rPr lang="en-US"/>
              <a:t>Click icon to add picture</a:t>
            </a:r>
            <a:endParaRPr lang="en-US" dirty="0"/>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
        <p:nvSpPr>
          <p:cNvPr id="3" name="LOGO">
            <a:extLst>
              <a:ext uri="{FF2B5EF4-FFF2-40B4-BE49-F238E27FC236}">
                <a16:creationId xmlns:a16="http://schemas.microsoft.com/office/drawing/2014/main" id="{74BFC8BE-38AE-4345-178E-06D76677CF0D}"/>
              </a:ext>
            </a:extLst>
          </p:cNvPr>
          <p:cNvSpPr>
            <a:spLocks noGrp="1"/>
          </p:cNvSpPr>
          <p:nvPr>
            <p:ph type="pic" sz="quarter" idx="16"/>
          </p:nvPr>
        </p:nvSpPr>
        <p:spPr>
          <a:xfrm>
            <a:off x="5159896" y="612000"/>
            <a:ext cx="1872208" cy="1872208"/>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197954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 Slide - Title, Subtitle and Name - Blu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r">
              <a:buNone/>
              <a:defRPr/>
            </a:lvl2pPr>
            <a:lvl3pPr algn="r">
              <a:defRPr/>
            </a:lvl3pPr>
            <a:lvl4pPr algn="r">
              <a:defRPr/>
            </a:lvl4pPr>
            <a:lvl5pPr algn="r">
              <a:defRPr/>
            </a:lvl5pPr>
          </a:lstStyle>
          <a:p>
            <a:pPr lvl="0"/>
            <a:r>
              <a:rPr lang="en-US" dirty="0"/>
              <a:t>Department</a:t>
            </a:r>
          </a:p>
        </p:txBody>
      </p:sp>
      <p:sp>
        <p:nvSpPr>
          <p:cNvPr id="4" name="Rectangle 3">
            <a:extLst>
              <a:ext uri="{FF2B5EF4-FFF2-40B4-BE49-F238E27FC236}">
                <a16:creationId xmlns:a16="http://schemas.microsoft.com/office/drawing/2014/main" id="{2A49A4CB-6332-4937-379C-FDF537ACD32A}"/>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a:extLst>
              <a:ext uri="{FF2B5EF4-FFF2-40B4-BE49-F238E27FC236}">
                <a16:creationId xmlns:a16="http://schemas.microsoft.com/office/drawing/2014/main" id="{105C1F20-CE02-5AD4-610E-146CE69C0D2D}"/>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8" name="Picture 7">
            <a:extLst>
              <a:ext uri="{FF2B5EF4-FFF2-40B4-BE49-F238E27FC236}">
                <a16:creationId xmlns:a16="http://schemas.microsoft.com/office/drawing/2014/main" id="{0FBEBCA3-C9F1-8AA4-9C8F-7CAA66E2EC1E}"/>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1236000" y="2520000"/>
            <a:ext cx="9720000" cy="2880000"/>
          </a:xfrm>
        </p:spPr>
        <p:txBody>
          <a:bodyPr anchor="ctr"/>
          <a:lstStyle>
            <a:lvl1pPr algn="ctr">
              <a:defRPr sz="4000">
                <a:solidFill>
                  <a:schemeClr val="bg1"/>
                </a:solidFill>
                <a:highlight>
                  <a:srgbClr val="000000"/>
                </a:highlight>
              </a:defRPr>
            </a:lvl1pPr>
          </a:lstStyle>
          <a:p>
            <a:r>
              <a:rPr lang="en-US" dirty="0"/>
              <a:t>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1236000" y="5400000"/>
            <a:ext cx="9720000" cy="720000"/>
          </a:xfrm>
        </p:spPr>
        <p:txBody>
          <a:bodyPr lIns="90000" anchor="ctr">
            <a:noAutofit/>
          </a:bodyPr>
          <a:lstStyle>
            <a:lvl1pPr marL="0" indent="0" algn="ctr">
              <a:buNone/>
              <a:defRPr sz="1600" b="1" cap="all" baseline="0">
                <a:solidFill>
                  <a:schemeClr val="bg1"/>
                </a:solidFill>
                <a:highlight>
                  <a:srgbClr val="000000"/>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a:t>
            </a:r>
          </a:p>
        </p:txBody>
      </p:sp>
      <p:sp>
        <p:nvSpPr>
          <p:cNvPr id="5" name="Text Placeholder 4">
            <a:extLst>
              <a:ext uri="{FF2B5EF4-FFF2-40B4-BE49-F238E27FC236}">
                <a16:creationId xmlns:a16="http://schemas.microsoft.com/office/drawing/2014/main" id="{0672316B-21AF-F545-8BBD-6D5F820E9E0A}"/>
              </a:ext>
            </a:extLst>
          </p:cNvPr>
          <p:cNvSpPr>
            <a:spLocks noGrp="1"/>
          </p:cNvSpPr>
          <p:nvPr>
            <p:ph type="body" sz="quarter" idx="15" hasCustomPrompt="1"/>
          </p:nvPr>
        </p:nvSpPr>
        <p:spPr>
          <a:xfrm>
            <a:off x="1236000" y="6120000"/>
            <a:ext cx="9720000" cy="360000"/>
          </a:xfrm>
        </p:spPr>
        <p:txBody>
          <a:bodyPr lIns="90000" anchor="ctr">
            <a:normAutofit/>
          </a:bodyPr>
          <a:lstStyle>
            <a:lvl1pPr marL="0" indent="0" algn="ctr">
              <a:buNone/>
              <a:defRPr sz="1200" b="1" cap="all" baseline="0">
                <a:solidFill>
                  <a:schemeClr val="bg1"/>
                </a:solidFill>
                <a:highlight>
                  <a:srgbClr val="000000"/>
                </a:highlight>
              </a:defRPr>
            </a:lvl1pPr>
          </a:lstStyle>
          <a:p>
            <a:pPr lvl="0"/>
            <a:r>
              <a:rPr lang="en-US" dirty="0"/>
              <a:t>Subtitle 2</a:t>
            </a:r>
          </a:p>
        </p:txBody>
      </p:sp>
    </p:spTree>
    <p:extLst>
      <p:ext uri="{BB962C8B-B14F-4D97-AF65-F5344CB8AC3E}">
        <p14:creationId xmlns:p14="http://schemas.microsoft.com/office/powerpoint/2010/main" val="14593179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 Blue ">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Tree>
    <p:extLst>
      <p:ext uri="{BB962C8B-B14F-4D97-AF65-F5344CB8AC3E}">
        <p14:creationId xmlns:p14="http://schemas.microsoft.com/office/powerpoint/2010/main" val="1815752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Slide - Green">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Tree>
    <p:extLst>
      <p:ext uri="{BB962C8B-B14F-4D97-AF65-F5344CB8AC3E}">
        <p14:creationId xmlns:p14="http://schemas.microsoft.com/office/powerpoint/2010/main" val="2601606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 Pink">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Tree>
    <p:extLst>
      <p:ext uri="{BB962C8B-B14F-4D97-AF65-F5344CB8AC3E}">
        <p14:creationId xmlns:p14="http://schemas.microsoft.com/office/powerpoint/2010/main" val="1321393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 Yellow">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a:extLst>
              <a:ext uri="{FF2B5EF4-FFF2-40B4-BE49-F238E27FC236}">
                <a16:creationId xmlns:a16="http://schemas.microsoft.com/office/drawing/2014/main" id="{6BE0161E-2635-23B6-01C4-2B7750029168}"/>
              </a:ext>
            </a:extLst>
          </p:cNvPr>
          <p:cNvPicPr>
            <a:picLocks noChangeAspect="1"/>
          </p:cNvPicPr>
          <p:nvPr userDrawn="1"/>
        </p:nvPicPr>
        <p:blipFill>
          <a:blip r:embed="rId2">
            <a:extLst>
              <a:ext uri="{28A0092B-C50C-407E-A947-70E740481C1C}">
                <a14:useLocalDpi xmlns:a14="http://schemas.microsoft.com/office/drawing/2010/main"/>
              </a:ext>
            </a:extLst>
          </a:blip>
          <a:srcRect t="27508" b="27508"/>
          <a:stretch/>
        </p:blipFill>
        <p:spPr>
          <a:xfrm>
            <a:off x="-206518" y="1187871"/>
            <a:ext cx="12604528" cy="5670129"/>
          </a:xfrm>
          <a:prstGeom prst="rect">
            <a:avLst/>
          </a:prstGeom>
        </p:spPr>
      </p:pic>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159896" y="612000"/>
            <a:ext cx="1872208" cy="1872208"/>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Thank you</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Tree>
    <p:extLst>
      <p:ext uri="{BB962C8B-B14F-4D97-AF65-F5344CB8AC3E}">
        <p14:creationId xmlns:p14="http://schemas.microsoft.com/office/powerpoint/2010/main" val="3930106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mmary Slide - Blu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14BC15F-3821-9D92-B4BF-CE82CB782B9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28000" y="889774"/>
            <a:ext cx="936000" cy="936000"/>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1845587"/>
            <a:ext cx="9720000" cy="711988"/>
          </a:xfrm>
        </p:spPr>
        <p:txBody>
          <a:bodyPr anchor="ctr" anchorCtr="0"/>
          <a:lstStyle>
            <a:lvl1pPr algn="ctr">
              <a:defRPr sz="2400">
                <a:solidFill>
                  <a:schemeClr val="bg1"/>
                </a:solidFill>
                <a:highlight>
                  <a:srgbClr val="000000"/>
                </a:highlight>
              </a:defRPr>
            </a:lvl1pPr>
          </a:lstStyle>
          <a:p>
            <a:r>
              <a:rPr lang="en-US" dirty="0"/>
              <a:t>SUMMARY title</a:t>
            </a:r>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sp>
        <p:nvSpPr>
          <p:cNvPr id="5" name="Text Placeholder 15">
            <a:extLst>
              <a:ext uri="{FF2B5EF4-FFF2-40B4-BE49-F238E27FC236}">
                <a16:creationId xmlns:a16="http://schemas.microsoft.com/office/drawing/2014/main" id="{D30B8E64-8AC7-B358-7EB1-75EBC8C59767}"/>
              </a:ext>
            </a:extLst>
          </p:cNvPr>
          <p:cNvSpPr>
            <a:spLocks noGrp="1"/>
          </p:cNvSpPr>
          <p:nvPr>
            <p:ph type="body" sz="quarter" idx="14" hasCustomPrompt="1"/>
          </p:nvPr>
        </p:nvSpPr>
        <p:spPr>
          <a:xfrm>
            <a:off x="1235999" y="2557576"/>
            <a:ext cx="9720002" cy="3494810"/>
          </a:xfrm>
        </p:spPr>
        <p:txBody>
          <a:bodyPr lIns="90000" anchor="t">
            <a:normAutofit/>
          </a:bodyPr>
          <a:lstStyle>
            <a:lvl1pPr marL="0" indent="0" algn="ctr">
              <a:buNone/>
              <a:defRPr sz="12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SUMMARY TEXT</a:t>
            </a:r>
            <a:endParaRPr lang="en-US" dirty="0"/>
          </a:p>
        </p:txBody>
      </p:sp>
    </p:spTree>
    <p:extLst>
      <p:ext uri="{BB962C8B-B14F-4D97-AF65-F5344CB8AC3E}">
        <p14:creationId xmlns:p14="http://schemas.microsoft.com/office/powerpoint/2010/main" val="570682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mmary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pic>
        <p:nvPicPr>
          <p:cNvPr id="4" name="Picture 3">
            <a:extLst>
              <a:ext uri="{FF2B5EF4-FFF2-40B4-BE49-F238E27FC236}">
                <a16:creationId xmlns:a16="http://schemas.microsoft.com/office/drawing/2014/main" id="{A1693938-90B2-ABB3-00A3-8B3BE4CA18A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28000" y="889774"/>
            <a:ext cx="936000" cy="936000"/>
          </a:xfrm>
          <a:prstGeom prst="rect">
            <a:avLst/>
          </a:prstGeom>
        </p:spPr>
      </p:pic>
      <p:sp>
        <p:nvSpPr>
          <p:cNvPr id="6" name="Title 8">
            <a:extLst>
              <a:ext uri="{FF2B5EF4-FFF2-40B4-BE49-F238E27FC236}">
                <a16:creationId xmlns:a16="http://schemas.microsoft.com/office/drawing/2014/main" id="{1001CC1E-4B0B-117C-2A9E-252A62B7E9E6}"/>
              </a:ext>
            </a:extLst>
          </p:cNvPr>
          <p:cNvSpPr>
            <a:spLocks noGrp="1"/>
          </p:cNvSpPr>
          <p:nvPr>
            <p:ph type="title" hasCustomPrompt="1"/>
          </p:nvPr>
        </p:nvSpPr>
        <p:spPr>
          <a:xfrm>
            <a:off x="1236000" y="1845587"/>
            <a:ext cx="9720000" cy="711988"/>
          </a:xfrm>
        </p:spPr>
        <p:txBody>
          <a:bodyPr anchor="ctr" anchorCtr="0"/>
          <a:lstStyle>
            <a:lvl1pPr algn="ctr">
              <a:defRPr sz="2400">
                <a:solidFill>
                  <a:schemeClr val="bg1"/>
                </a:solidFill>
                <a:highlight>
                  <a:srgbClr val="000000"/>
                </a:highlight>
              </a:defRPr>
            </a:lvl1pPr>
          </a:lstStyle>
          <a:p>
            <a:r>
              <a:rPr lang="en-US" dirty="0"/>
              <a:t>SUMMARY title</a:t>
            </a:r>
          </a:p>
        </p:txBody>
      </p:sp>
      <p:sp>
        <p:nvSpPr>
          <p:cNvPr id="10" name="Text Placeholder 15">
            <a:extLst>
              <a:ext uri="{FF2B5EF4-FFF2-40B4-BE49-F238E27FC236}">
                <a16:creationId xmlns:a16="http://schemas.microsoft.com/office/drawing/2014/main" id="{F4C2DF7E-2094-5D52-06A0-6849ECFABDAB}"/>
              </a:ext>
            </a:extLst>
          </p:cNvPr>
          <p:cNvSpPr>
            <a:spLocks noGrp="1"/>
          </p:cNvSpPr>
          <p:nvPr>
            <p:ph type="body" sz="quarter" idx="14" hasCustomPrompt="1"/>
          </p:nvPr>
        </p:nvSpPr>
        <p:spPr>
          <a:xfrm>
            <a:off x="1235999" y="2557576"/>
            <a:ext cx="9720002" cy="3494810"/>
          </a:xfrm>
        </p:spPr>
        <p:txBody>
          <a:bodyPr lIns="90000" anchor="t">
            <a:normAutofit/>
          </a:bodyPr>
          <a:lstStyle>
            <a:lvl1pPr marL="0" indent="0" algn="ctr">
              <a:buNone/>
              <a:defRPr sz="12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SUMMARY TEXT</a:t>
            </a:r>
            <a:endParaRPr lang="en-US" dirty="0"/>
          </a:p>
        </p:txBody>
      </p:sp>
    </p:spTree>
    <p:extLst>
      <p:ext uri="{BB962C8B-B14F-4D97-AF65-F5344CB8AC3E}">
        <p14:creationId xmlns:p14="http://schemas.microsoft.com/office/powerpoint/2010/main" val="3911089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ummary Slide - Pi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pic>
        <p:nvPicPr>
          <p:cNvPr id="4" name="Picture 3">
            <a:extLst>
              <a:ext uri="{FF2B5EF4-FFF2-40B4-BE49-F238E27FC236}">
                <a16:creationId xmlns:a16="http://schemas.microsoft.com/office/drawing/2014/main" id="{4966E789-2A49-5A92-F57C-09285F77D98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28000" y="889774"/>
            <a:ext cx="936000" cy="936000"/>
          </a:xfrm>
          <a:prstGeom prst="rect">
            <a:avLst/>
          </a:prstGeom>
        </p:spPr>
      </p:pic>
      <p:sp>
        <p:nvSpPr>
          <p:cNvPr id="6" name="Title 8">
            <a:extLst>
              <a:ext uri="{FF2B5EF4-FFF2-40B4-BE49-F238E27FC236}">
                <a16:creationId xmlns:a16="http://schemas.microsoft.com/office/drawing/2014/main" id="{CC493783-42FF-C6F9-0285-8ACEF2DCD26A}"/>
              </a:ext>
            </a:extLst>
          </p:cNvPr>
          <p:cNvSpPr>
            <a:spLocks noGrp="1"/>
          </p:cNvSpPr>
          <p:nvPr>
            <p:ph type="title" hasCustomPrompt="1"/>
          </p:nvPr>
        </p:nvSpPr>
        <p:spPr>
          <a:xfrm>
            <a:off x="1236000" y="1845587"/>
            <a:ext cx="9720000" cy="711988"/>
          </a:xfrm>
        </p:spPr>
        <p:txBody>
          <a:bodyPr anchor="ctr" anchorCtr="0"/>
          <a:lstStyle>
            <a:lvl1pPr algn="ctr">
              <a:defRPr sz="2400">
                <a:solidFill>
                  <a:schemeClr val="bg1"/>
                </a:solidFill>
                <a:highlight>
                  <a:srgbClr val="000000"/>
                </a:highlight>
              </a:defRPr>
            </a:lvl1pPr>
          </a:lstStyle>
          <a:p>
            <a:r>
              <a:rPr lang="en-US" dirty="0"/>
              <a:t>SUMMARY title</a:t>
            </a:r>
          </a:p>
        </p:txBody>
      </p:sp>
      <p:sp>
        <p:nvSpPr>
          <p:cNvPr id="10" name="Text Placeholder 15">
            <a:extLst>
              <a:ext uri="{FF2B5EF4-FFF2-40B4-BE49-F238E27FC236}">
                <a16:creationId xmlns:a16="http://schemas.microsoft.com/office/drawing/2014/main" id="{1DB59680-3621-84D2-3FD0-5EA96C06FBDB}"/>
              </a:ext>
            </a:extLst>
          </p:cNvPr>
          <p:cNvSpPr>
            <a:spLocks noGrp="1"/>
          </p:cNvSpPr>
          <p:nvPr>
            <p:ph type="body" sz="quarter" idx="14" hasCustomPrompt="1"/>
          </p:nvPr>
        </p:nvSpPr>
        <p:spPr>
          <a:xfrm>
            <a:off x="1235999" y="2557576"/>
            <a:ext cx="9720002" cy="3494810"/>
          </a:xfrm>
        </p:spPr>
        <p:txBody>
          <a:bodyPr lIns="90000" anchor="t">
            <a:normAutofit/>
          </a:bodyPr>
          <a:lstStyle>
            <a:lvl1pPr marL="0" indent="0" algn="ctr">
              <a:buNone/>
              <a:defRPr sz="12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SUMMARY TEXT</a:t>
            </a:r>
            <a:endParaRPr lang="en-US" dirty="0"/>
          </a:p>
        </p:txBody>
      </p:sp>
    </p:spTree>
    <p:extLst>
      <p:ext uri="{BB962C8B-B14F-4D97-AF65-F5344CB8AC3E}">
        <p14:creationId xmlns:p14="http://schemas.microsoft.com/office/powerpoint/2010/main" val="23403522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ummary Slide - Yello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901609-0E6A-DBF1-AFA1-A0A3B54C4B52}"/>
              </a:ext>
            </a:extLst>
          </p:cNvPr>
          <p:cNvSpPr/>
          <p:nvPr userDrawn="1"/>
        </p:nvSpPr>
        <p:spPr>
          <a:xfrm>
            <a:off x="-206517" y="1187871"/>
            <a:ext cx="12604528" cy="5670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4296000" y="6804000"/>
            <a:ext cx="3600000" cy="54000"/>
          </a:xfrm>
        </p:spPr>
        <p:txBody>
          <a:bodyPr anchor="ctr">
            <a:no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a:t>
            </a:r>
          </a:p>
        </p:txBody>
      </p:sp>
      <p:sp>
        <p:nvSpPr>
          <p:cNvPr id="2" name="Rectangle 1">
            <a:extLst>
              <a:ext uri="{FF2B5EF4-FFF2-40B4-BE49-F238E27FC236}">
                <a16:creationId xmlns:a16="http://schemas.microsoft.com/office/drawing/2014/main" id="{5BE0A7D9-4229-CBC4-D32E-85C366A6772D}"/>
              </a:ext>
            </a:extLst>
          </p:cNvPr>
          <p:cNvSpPr/>
          <p:nvPr userDrawn="1"/>
        </p:nvSpPr>
        <p:spPr>
          <a:xfrm>
            <a:off x="-206518" y="1187871"/>
            <a:ext cx="12604528" cy="56701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6F9796-36D8-15FE-8942-32FBC76E39A6}"/>
              </a:ext>
            </a:extLst>
          </p:cNvPr>
          <p:cNvSpPr txBox="1"/>
          <p:nvPr userDrawn="1"/>
        </p:nvSpPr>
        <p:spPr>
          <a:xfrm>
            <a:off x="4296000" y="6120000"/>
            <a:ext cx="3600000" cy="360000"/>
          </a:xfrm>
          <a:prstGeom prst="rect">
            <a:avLst/>
          </a:prstGeom>
          <a:noFill/>
        </p:spPr>
        <p:txBody>
          <a:bodyPr wrap="square" rtlCol="0">
            <a:spAutoFit/>
          </a:bodyPr>
          <a:lstStyle/>
          <a:p>
            <a:pPr algn="ctr"/>
            <a:r>
              <a:rPr lang="en-US" sz="1400" b="1" dirty="0">
                <a:solidFill>
                  <a:schemeClr val="bg1"/>
                </a:solidFill>
                <a:highlight>
                  <a:srgbClr val="000000"/>
                </a:highlight>
              </a:rPr>
              <a:t>NOC.AC.UK</a:t>
            </a:r>
          </a:p>
        </p:txBody>
      </p:sp>
      <p:sp>
        <p:nvSpPr>
          <p:cNvPr id="13" name="Text Placeholder 12">
            <a:extLst>
              <a:ext uri="{FF2B5EF4-FFF2-40B4-BE49-F238E27FC236}">
                <a16:creationId xmlns:a16="http://schemas.microsoft.com/office/drawing/2014/main" id="{8F6A1D9F-2701-938F-A156-57D5C7312C76}"/>
              </a:ext>
            </a:extLst>
          </p:cNvPr>
          <p:cNvSpPr>
            <a:spLocks noGrp="1"/>
          </p:cNvSpPr>
          <p:nvPr>
            <p:ph type="body" sz="quarter" idx="17" hasCustomPrompt="1"/>
          </p:nvPr>
        </p:nvSpPr>
        <p:spPr>
          <a:xfrm>
            <a:off x="4296000" y="6052385"/>
            <a:ext cx="3600000" cy="375552"/>
          </a:xfrm>
        </p:spPr>
        <p:txBody>
          <a:bodyPr anchor="t" anchorCtr="0">
            <a:spAutoFit/>
          </a:bodyPr>
          <a:lstStyle>
            <a:lvl1pPr marL="0" indent="0" algn="ctr">
              <a:buNone/>
              <a:defRPr sz="1400" b="1" cap="all" baseline="0">
                <a:solidFill>
                  <a:schemeClr val="bg1"/>
                </a:solidFill>
                <a:highlight>
                  <a:srgbClr val="000000"/>
                </a:highlight>
              </a:defRPr>
            </a:lvl1pPr>
          </a:lstStyle>
          <a:p>
            <a:pPr lvl="0"/>
            <a:r>
              <a:rPr lang="en-GB" dirty="0"/>
              <a:t>NOC.AC.UK</a:t>
            </a:r>
            <a:endParaRPr lang="en-US" dirty="0"/>
          </a:p>
        </p:txBody>
      </p:sp>
      <p:pic>
        <p:nvPicPr>
          <p:cNvPr id="4" name="Picture 3">
            <a:extLst>
              <a:ext uri="{FF2B5EF4-FFF2-40B4-BE49-F238E27FC236}">
                <a16:creationId xmlns:a16="http://schemas.microsoft.com/office/drawing/2014/main" id="{A3469CB1-6418-5DB0-30CF-54D2DBAD26C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628000" y="889774"/>
            <a:ext cx="936000" cy="936000"/>
          </a:xfrm>
          <a:prstGeom prst="rect">
            <a:avLst/>
          </a:prstGeom>
        </p:spPr>
      </p:pic>
      <p:sp>
        <p:nvSpPr>
          <p:cNvPr id="6" name="Title 8">
            <a:extLst>
              <a:ext uri="{FF2B5EF4-FFF2-40B4-BE49-F238E27FC236}">
                <a16:creationId xmlns:a16="http://schemas.microsoft.com/office/drawing/2014/main" id="{C834DA08-ADC8-D0DA-79F7-8E0FADF35407}"/>
              </a:ext>
            </a:extLst>
          </p:cNvPr>
          <p:cNvSpPr>
            <a:spLocks noGrp="1"/>
          </p:cNvSpPr>
          <p:nvPr>
            <p:ph type="title" hasCustomPrompt="1"/>
          </p:nvPr>
        </p:nvSpPr>
        <p:spPr>
          <a:xfrm>
            <a:off x="1236000" y="1845587"/>
            <a:ext cx="9720000" cy="711988"/>
          </a:xfrm>
        </p:spPr>
        <p:txBody>
          <a:bodyPr anchor="ctr" anchorCtr="0"/>
          <a:lstStyle>
            <a:lvl1pPr algn="ctr">
              <a:defRPr sz="2400">
                <a:solidFill>
                  <a:schemeClr val="bg1"/>
                </a:solidFill>
                <a:highlight>
                  <a:srgbClr val="000000"/>
                </a:highlight>
              </a:defRPr>
            </a:lvl1pPr>
          </a:lstStyle>
          <a:p>
            <a:r>
              <a:rPr lang="en-US" dirty="0"/>
              <a:t>SUMMARY title</a:t>
            </a:r>
          </a:p>
        </p:txBody>
      </p:sp>
      <p:sp>
        <p:nvSpPr>
          <p:cNvPr id="10" name="Text Placeholder 15">
            <a:extLst>
              <a:ext uri="{FF2B5EF4-FFF2-40B4-BE49-F238E27FC236}">
                <a16:creationId xmlns:a16="http://schemas.microsoft.com/office/drawing/2014/main" id="{4DFF4A79-4297-B423-B177-E634A60ECAC7}"/>
              </a:ext>
            </a:extLst>
          </p:cNvPr>
          <p:cNvSpPr>
            <a:spLocks noGrp="1"/>
          </p:cNvSpPr>
          <p:nvPr>
            <p:ph type="body" sz="quarter" idx="14" hasCustomPrompt="1"/>
          </p:nvPr>
        </p:nvSpPr>
        <p:spPr>
          <a:xfrm>
            <a:off x="1235999" y="2557576"/>
            <a:ext cx="9720002" cy="3494810"/>
          </a:xfrm>
        </p:spPr>
        <p:txBody>
          <a:bodyPr lIns="90000" anchor="t">
            <a:normAutofit/>
          </a:bodyPr>
          <a:lstStyle>
            <a:lvl1pPr marL="0" indent="0" algn="ctr">
              <a:buNone/>
              <a:defRPr sz="1200" b="1"/>
            </a:lvl1pPr>
            <a:lvl2pPr marL="457200" indent="0" algn="ctr">
              <a:buNone/>
              <a:defRPr sz="1200" b="1"/>
            </a:lvl2pPr>
            <a:lvl3pPr marL="914400" indent="0" algn="ctr">
              <a:buNone/>
              <a:defRPr sz="1200" b="1"/>
            </a:lvl3pPr>
            <a:lvl4pPr marL="1371600" indent="0" algn="ctr">
              <a:buNone/>
              <a:defRPr sz="1200" b="1"/>
            </a:lvl4pPr>
            <a:lvl5pPr marL="1828800" indent="0" algn="ctr">
              <a:buNone/>
              <a:defRPr sz="1200" b="1"/>
            </a:lvl5pPr>
          </a:lstStyle>
          <a:p>
            <a:pPr lvl="0"/>
            <a:r>
              <a:rPr lang="en-GB" dirty="0"/>
              <a:t>SUMMARY TEXT</a:t>
            </a:r>
            <a:endParaRPr lang="en-US" dirty="0"/>
          </a:p>
        </p:txBody>
      </p:sp>
    </p:spTree>
    <p:extLst>
      <p:ext uri="{BB962C8B-B14F-4D97-AF65-F5344CB8AC3E}">
        <p14:creationId xmlns:p14="http://schemas.microsoft.com/office/powerpoint/2010/main" val="30946996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Open Slide - Title Only - Pic 01">
    <p:spTree>
      <p:nvGrpSpPr>
        <p:cNvPr id="1" name=""/>
        <p:cNvGrpSpPr/>
        <p:nvPr/>
      </p:nvGrpSpPr>
      <p:grpSpPr>
        <a:xfrm>
          <a:off x="0" y="0"/>
          <a:ext cx="0" cy="0"/>
          <a:chOff x="0" y="0"/>
          <a:chExt cx="0" cy="0"/>
        </a:xfrm>
      </p:grpSpPr>
      <p:pic>
        <p:nvPicPr>
          <p:cNvPr id="2" name="PICTURE" descr="A boat in the ocean&#10;&#10;AI-generated content may be incorrect.">
            <a:extLst>
              <a:ext uri="{FF2B5EF4-FFF2-40B4-BE49-F238E27FC236}">
                <a16:creationId xmlns:a16="http://schemas.microsoft.com/office/drawing/2014/main" id="{F7BEC3B9-DD72-D462-032F-A3A25DA2BA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5712" y="0"/>
            <a:ext cx="12217712" cy="6858000"/>
          </a:xfrm>
          <a:prstGeom prst="rect">
            <a:avLst/>
          </a:prstGeom>
        </p:spPr>
      </p:pic>
      <p:sp>
        <p:nvSpPr>
          <p:cNvPr id="3" name="PICTURE PLACEHOLDER">
            <a:extLst>
              <a:ext uri="{FF2B5EF4-FFF2-40B4-BE49-F238E27FC236}">
                <a16:creationId xmlns:a16="http://schemas.microsoft.com/office/drawing/2014/main" id="{93C2824E-2B9D-380B-83C9-2E9BB9491EBA}"/>
              </a:ext>
            </a:extLst>
          </p:cNvPr>
          <p:cNvSpPr>
            <a:spLocks noGrp="1"/>
          </p:cNvSpPr>
          <p:nvPr>
            <p:ph type="pic" sz="quarter" idx="15" hasCustomPrompt="1"/>
          </p:nvPr>
        </p:nvSpPr>
        <p:spPr>
          <a:xfrm>
            <a:off x="-25712" y="4665"/>
            <a:ext cx="12217712" cy="6858000"/>
          </a:xfrm>
        </p:spPr>
        <p:txBody>
          <a:bodyPr/>
          <a:lstStyle/>
          <a:p>
            <a:r>
              <a:rPr lang="en-US" dirty="0"/>
              <a:t>Click Picture then go to ‘Insert &gt; Pictures’ to Change it.</a:t>
            </a:r>
          </a:p>
        </p:txBody>
      </p:sp>
      <p:pic>
        <p:nvPicPr>
          <p:cNvPr id="13" name="LOGO" descr="A black background with white text&#10;&#10;AI-generated content may be incorrect.">
            <a:extLst>
              <a:ext uri="{FF2B5EF4-FFF2-40B4-BE49-F238E27FC236}">
                <a16:creationId xmlns:a16="http://schemas.microsoft.com/office/drawing/2014/main" id="{8E7D1FCE-3413-C266-7230-62368DF99465}"/>
              </a:ext>
            </a:extLst>
          </p:cNvPr>
          <p:cNvPicPr>
            <a:picLocks noChangeAspect="1"/>
          </p:cNvPicPr>
          <p:nvPr userDrawn="1"/>
        </p:nvPicPr>
        <p:blipFill>
          <a:blip r:embed="rId3"/>
          <a:stretch>
            <a:fillRect/>
          </a:stretch>
        </p:blipFill>
        <p:spPr>
          <a:xfrm>
            <a:off x="1236000" y="4437112"/>
            <a:ext cx="1173070" cy="389163"/>
          </a:xfrm>
          <a:prstGeom prst="rect">
            <a:avLst/>
          </a:prstGeom>
        </p:spPr>
      </p:pic>
      <p:sp>
        <p:nvSpPr>
          <p:cNvPr id="16" name="LOGO PLACEHOLDER">
            <a:extLst>
              <a:ext uri="{FF2B5EF4-FFF2-40B4-BE49-F238E27FC236}">
                <a16:creationId xmlns:a16="http://schemas.microsoft.com/office/drawing/2014/main" id="{A2B533B1-5D3E-572D-CD20-A1F32F65B40C}"/>
              </a:ext>
            </a:extLst>
          </p:cNvPr>
          <p:cNvSpPr>
            <a:spLocks noGrp="1"/>
          </p:cNvSpPr>
          <p:nvPr>
            <p:ph type="pic" sz="quarter" idx="16"/>
          </p:nvPr>
        </p:nvSpPr>
        <p:spPr>
          <a:xfrm>
            <a:off x="1236001" y="4437112"/>
            <a:ext cx="1173070" cy="389163"/>
          </a:xfrm>
        </p:spPr>
        <p:txBody>
          <a:bodyPr/>
          <a:lstStyle>
            <a:lvl1pPr marL="0" indent="0">
              <a:buNone/>
              <a:defRPr/>
            </a:lvl1pPr>
          </a:lstStyle>
          <a:p>
            <a:r>
              <a:rPr lang="en-US"/>
              <a:t>Click icon to add picture</a:t>
            </a:r>
            <a:endParaRPr lang="en-US" dirty="0"/>
          </a:p>
        </p:txBody>
      </p:sp>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1484784"/>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0736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hank You White">
    <p:spTree>
      <p:nvGrpSpPr>
        <p:cNvPr id="1" name=""/>
        <p:cNvGrpSpPr/>
        <p:nvPr/>
      </p:nvGrpSpPr>
      <p:grpSpPr>
        <a:xfrm>
          <a:off x="0" y="0"/>
          <a:ext cx="0" cy="0"/>
          <a:chOff x="0" y="0"/>
          <a:chExt cx="0" cy="0"/>
        </a:xfrm>
      </p:grpSpPr>
      <p:pic>
        <p:nvPicPr>
          <p:cNvPr id="6" name="PICTURE" descr="A rocky shore with waves crashing on the shore&#10;&#10;AI-generated content may be incorrect.">
            <a:extLst>
              <a:ext uri="{FF2B5EF4-FFF2-40B4-BE49-F238E27FC236}">
                <a16:creationId xmlns:a16="http://schemas.microsoft.com/office/drawing/2014/main" id="{86EDE3AF-034C-3DA6-AF4C-7D703E5939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PICTURE PLACEHOLDER">
            <a:extLst>
              <a:ext uri="{FF2B5EF4-FFF2-40B4-BE49-F238E27FC236}">
                <a16:creationId xmlns:a16="http://schemas.microsoft.com/office/drawing/2014/main" id="{60F7FB1D-924C-0063-EADC-0A974458AB36}"/>
              </a:ext>
            </a:extLst>
          </p:cNvPr>
          <p:cNvSpPr>
            <a:spLocks noGrp="1"/>
          </p:cNvSpPr>
          <p:nvPr>
            <p:ph type="pic" sz="quarter" idx="15" hasCustomPrompt="1"/>
          </p:nvPr>
        </p:nvSpPr>
        <p:spPr>
          <a:xfrm>
            <a:off x="0" y="0"/>
            <a:ext cx="12192000" cy="6858000"/>
          </a:xfrm>
        </p:spPr>
        <p:txBody>
          <a:bodyPr/>
          <a:lstStyle/>
          <a:p>
            <a:r>
              <a:rPr lang="en-US" dirty="0"/>
              <a:t>Click Picture then go to ‘Insert &gt; Pictures’ to Change it.</a:t>
            </a:r>
          </a:p>
        </p:txBody>
      </p:sp>
      <p:pic>
        <p:nvPicPr>
          <p:cNvPr id="2" name="LOGO" descr="A black background with white text&#10;&#10;AI-generated content may be incorrect.">
            <a:extLst>
              <a:ext uri="{FF2B5EF4-FFF2-40B4-BE49-F238E27FC236}">
                <a16:creationId xmlns:a16="http://schemas.microsoft.com/office/drawing/2014/main" id="{5E4020EE-384F-1776-7CC2-ED90D959CE29}"/>
              </a:ext>
            </a:extLst>
          </p:cNvPr>
          <p:cNvPicPr>
            <a:picLocks noChangeAspect="1"/>
          </p:cNvPicPr>
          <p:nvPr userDrawn="1"/>
        </p:nvPicPr>
        <p:blipFill>
          <a:blip r:embed="rId3"/>
          <a:stretch>
            <a:fillRect/>
          </a:stretch>
        </p:blipFill>
        <p:spPr>
          <a:xfrm>
            <a:off x="1236000" y="5428479"/>
            <a:ext cx="1173070" cy="389163"/>
          </a:xfrm>
          <a:prstGeom prst="rect">
            <a:avLst/>
          </a:prstGeom>
        </p:spPr>
      </p:pic>
      <p:sp>
        <p:nvSpPr>
          <p:cNvPr id="8" name="LOGO PLACEHOLDER">
            <a:extLst>
              <a:ext uri="{FF2B5EF4-FFF2-40B4-BE49-F238E27FC236}">
                <a16:creationId xmlns:a16="http://schemas.microsoft.com/office/drawing/2014/main" id="{0F288F7C-C819-144E-A1C5-00FE34677A5E}"/>
              </a:ext>
            </a:extLst>
          </p:cNvPr>
          <p:cNvSpPr>
            <a:spLocks noGrp="1"/>
          </p:cNvSpPr>
          <p:nvPr>
            <p:ph type="pic" sz="quarter" idx="17"/>
          </p:nvPr>
        </p:nvSpPr>
        <p:spPr>
          <a:xfrm>
            <a:off x="1236001" y="5428479"/>
            <a:ext cx="1173070" cy="389163"/>
          </a:xfrm>
        </p:spPr>
        <p:txBody>
          <a:bodyPr/>
          <a:lstStyle>
            <a:lvl1pPr marL="0" indent="0">
              <a:buNone/>
              <a:defRPr/>
            </a:lvl1pPr>
          </a:lstStyle>
          <a:p>
            <a:r>
              <a:rPr lang="en-US"/>
              <a:t>Click icon to add picture</a:t>
            </a:r>
            <a:endParaRPr lang="en-US" dirty="0"/>
          </a:p>
        </p:txBody>
      </p:sp>
      <p:sp>
        <p:nvSpPr>
          <p:cNvPr id="4" name="WEB ADDRESS PLACEHOLDER">
            <a:extLst>
              <a:ext uri="{FF2B5EF4-FFF2-40B4-BE49-F238E27FC236}">
                <a16:creationId xmlns:a16="http://schemas.microsoft.com/office/drawing/2014/main" id="{EFED9165-1B99-ECFC-4879-6031405B84DA}"/>
              </a:ext>
            </a:extLst>
          </p:cNvPr>
          <p:cNvSpPr>
            <a:spLocks noGrp="1"/>
          </p:cNvSpPr>
          <p:nvPr>
            <p:ph type="subTitle" idx="1" hasCustomPrompt="1"/>
          </p:nvPr>
        </p:nvSpPr>
        <p:spPr>
          <a:xfrm>
            <a:off x="1236000" y="4902091"/>
            <a:ext cx="7164256" cy="503976"/>
          </a:xfrm>
        </p:spPr>
        <p:txBody>
          <a:bodyPr lIns="90000" anchor="ctr">
            <a:noAutofit/>
          </a:bodyPr>
          <a:lstStyle>
            <a:lvl1pPr marL="0" indent="0" algn="l">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NOC.AC.UK</a:t>
            </a:r>
          </a:p>
        </p:txBody>
      </p:sp>
      <p:sp>
        <p:nvSpPr>
          <p:cNvPr id="5" name="TITLE PLACEHOLDER">
            <a:extLst>
              <a:ext uri="{FF2B5EF4-FFF2-40B4-BE49-F238E27FC236}">
                <a16:creationId xmlns:a16="http://schemas.microsoft.com/office/drawing/2014/main" id="{FEE05ECE-265E-E910-757E-D67A9C7F1D72}"/>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THANK YOU</a:t>
            </a:r>
          </a:p>
        </p:txBody>
      </p:sp>
      <p:sp>
        <p:nvSpPr>
          <p:cNvPr id="3" name="outline" hidden="1">
            <a:extLst>
              <a:ext uri="{FF2B5EF4-FFF2-40B4-BE49-F238E27FC236}">
                <a16:creationId xmlns:a16="http://schemas.microsoft.com/office/drawing/2014/main" id="{25CBC3CA-8DA2-E52D-1FBC-044647145066}"/>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44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20371202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pen Slide - Title Only">
    <p:spTree>
      <p:nvGrpSpPr>
        <p:cNvPr id="1" name=""/>
        <p:cNvGrpSpPr/>
        <p:nvPr/>
      </p:nvGrpSpPr>
      <p:grpSpPr>
        <a:xfrm>
          <a:off x="0" y="0"/>
          <a:ext cx="0" cy="0"/>
          <a:chOff x="0" y="0"/>
          <a:chExt cx="0" cy="0"/>
        </a:xfrm>
      </p:grpSpPr>
      <p:sp>
        <p:nvSpPr>
          <p:cNvPr id="12" name="Picture Placeholder 11"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7467601" y="180001"/>
            <a:ext cx="3980873" cy="6541475"/>
          </a:xfrm>
        </p:spPr>
        <p:txBody>
          <a:bodyPr lIns="90000" rIns="90000" anchor="ctr" anchorCtr="0">
            <a:noAutofit/>
          </a:bodyPr>
          <a:lstStyle/>
          <a:p>
            <a:r>
              <a:rPr lang="en-US"/>
              <a:t>Click icon to add picture</a:t>
            </a:r>
            <a:endParaRPr lang="en-US" dirty="0"/>
          </a:p>
        </p:txBody>
      </p:sp>
      <p:pic>
        <p:nvPicPr>
          <p:cNvPr id="8" name="Picture 7">
            <a:extLst>
              <a:ext uri="{FF2B5EF4-FFF2-40B4-BE49-F238E27FC236}">
                <a16:creationId xmlns:a16="http://schemas.microsoft.com/office/drawing/2014/main" id="{15B952EB-0276-4F44-BA2F-3F1EB9DAF53D}"/>
              </a:ext>
            </a:extLst>
          </p:cNvPr>
          <p:cNvPicPr>
            <a:picLocks noChangeAspect="1"/>
          </p:cNvPicPr>
          <p:nvPr userDrawn="1"/>
        </p:nvPicPr>
        <p:blipFill>
          <a:blip r:embed="rId2"/>
          <a:stretch>
            <a:fillRect/>
          </a:stretch>
        </p:blipFill>
        <p:spPr>
          <a:xfrm>
            <a:off x="-96688" y="-77492"/>
            <a:ext cx="7564288" cy="7034884"/>
          </a:xfrm>
          <a:prstGeom prst="rect">
            <a:avLst/>
          </a:prstGeom>
        </p:spPr>
      </p:pic>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723528" y="3356992"/>
            <a:ext cx="6020544" cy="3146936"/>
          </a:xfrm>
        </p:spPr>
        <p:txBody>
          <a:bodyPr anchor="b"/>
          <a:lstStyle>
            <a:lvl1pPr algn="l">
              <a:defRPr sz="3600">
                <a:solidFill>
                  <a:schemeClr val="bg1"/>
                </a:solidFill>
              </a:defRPr>
            </a:lvl1pPr>
          </a:lstStyle>
          <a:p>
            <a:r>
              <a:rPr lang="en-US" dirty="0"/>
              <a:t>Insert Presentation Title</a:t>
            </a:r>
          </a:p>
        </p:txBody>
      </p:sp>
      <p:pic>
        <p:nvPicPr>
          <p:cNvPr id="15" name="Picture 14">
            <a:extLst>
              <a:ext uri="{FF2B5EF4-FFF2-40B4-BE49-F238E27FC236}">
                <a16:creationId xmlns:a16="http://schemas.microsoft.com/office/drawing/2014/main" id="{632E27E3-3AD4-B146-AA9C-FEDA49435D76}"/>
              </a:ext>
            </a:extLst>
          </p:cNvPr>
          <p:cNvPicPr>
            <a:picLocks noChangeAspect="1"/>
          </p:cNvPicPr>
          <p:nvPr userDrawn="1"/>
        </p:nvPicPr>
        <p:blipFill>
          <a:blip r:embed="rId3"/>
          <a:stretch>
            <a:fillRect/>
          </a:stretch>
        </p:blipFill>
        <p:spPr>
          <a:xfrm>
            <a:off x="479376" y="476672"/>
            <a:ext cx="1981200" cy="711200"/>
          </a:xfrm>
          <a:prstGeom prst="rect">
            <a:avLst/>
          </a:prstGeom>
        </p:spPr>
      </p:pic>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2916505" y="620689"/>
            <a:ext cx="3827568" cy="567183"/>
          </a:xfrm>
        </p:spPr>
        <p:txBody>
          <a:bodyPr>
            <a:noAutofit/>
          </a:bodyPr>
          <a:lstStyle>
            <a:lvl1pPr marL="0" indent="0" algn="r">
              <a:buNone/>
              <a:defRPr sz="1350">
                <a:solidFill>
                  <a:schemeClr val="bg1"/>
                </a:solidFill>
              </a:defRPr>
            </a:lvl1pPr>
            <a:lvl2pPr marL="342900" indent="0" algn="r">
              <a:buNone/>
              <a:defRPr/>
            </a:lvl2pPr>
            <a:lvl3pPr algn="r">
              <a:defRPr/>
            </a:lvl3pPr>
            <a:lvl4pPr algn="r">
              <a:defRPr/>
            </a:lvl4pPr>
            <a:lvl5pPr algn="r">
              <a:defRPr/>
            </a:lvl5pPr>
          </a:lstStyle>
          <a:p>
            <a:pPr lvl="0"/>
            <a:r>
              <a:rPr lang="en-US" dirty="0"/>
              <a:t>Insert Department if Required</a:t>
            </a:r>
          </a:p>
        </p:txBody>
      </p:sp>
    </p:spTree>
    <p:extLst>
      <p:ext uri="{BB962C8B-B14F-4D97-AF65-F5344CB8AC3E}">
        <p14:creationId xmlns:p14="http://schemas.microsoft.com/office/powerpoint/2010/main" val="36007140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pen Slide - Title and Subtitle">
    <p:spTree>
      <p:nvGrpSpPr>
        <p:cNvPr id="1" name=""/>
        <p:cNvGrpSpPr/>
        <p:nvPr/>
      </p:nvGrpSpPr>
      <p:grpSpPr>
        <a:xfrm>
          <a:off x="0" y="0"/>
          <a:ext cx="0" cy="0"/>
          <a:chOff x="0" y="0"/>
          <a:chExt cx="0" cy="0"/>
        </a:xfrm>
      </p:grpSpPr>
      <p:sp>
        <p:nvSpPr>
          <p:cNvPr id="12" name="Picture Placeholder 11"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7467601" y="180001"/>
            <a:ext cx="3980873" cy="6541475"/>
          </a:xfrm>
        </p:spPr>
        <p:txBody>
          <a:bodyPr lIns="90000" rIns="90000" anchor="ctr" anchorCtr="0">
            <a:noAutofit/>
          </a:bodyPr>
          <a:lstStyle/>
          <a:p>
            <a:r>
              <a:rPr lang="en-US"/>
              <a:t>Click icon to add picture</a:t>
            </a:r>
            <a:endParaRPr lang="en-US" dirty="0"/>
          </a:p>
        </p:txBody>
      </p:sp>
      <p:pic>
        <p:nvPicPr>
          <p:cNvPr id="8" name="Picture 7">
            <a:extLst>
              <a:ext uri="{FF2B5EF4-FFF2-40B4-BE49-F238E27FC236}">
                <a16:creationId xmlns:a16="http://schemas.microsoft.com/office/drawing/2014/main" id="{15B952EB-0276-4F44-BA2F-3F1EB9DAF53D}"/>
              </a:ext>
            </a:extLst>
          </p:cNvPr>
          <p:cNvPicPr>
            <a:picLocks noChangeAspect="1"/>
          </p:cNvPicPr>
          <p:nvPr userDrawn="1"/>
        </p:nvPicPr>
        <p:blipFill>
          <a:blip r:embed="rId2"/>
          <a:stretch>
            <a:fillRect/>
          </a:stretch>
        </p:blipFill>
        <p:spPr>
          <a:xfrm>
            <a:off x="-96688" y="-77492"/>
            <a:ext cx="7564288" cy="7034884"/>
          </a:xfrm>
          <a:prstGeom prst="rect">
            <a:avLst/>
          </a:prstGeom>
        </p:spPr>
      </p:pic>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723528" y="3356992"/>
            <a:ext cx="6020544" cy="2387600"/>
          </a:xfrm>
        </p:spPr>
        <p:txBody>
          <a:bodyPr anchor="b"/>
          <a:lstStyle>
            <a:lvl1pPr algn="l">
              <a:defRPr sz="3600">
                <a:solidFill>
                  <a:schemeClr val="bg1"/>
                </a:solidFill>
              </a:defRPr>
            </a:lvl1pPr>
          </a:lstStyle>
          <a:p>
            <a:r>
              <a:rPr lang="en-US" dirty="0"/>
              <a:t>Insert 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723528" y="5836669"/>
            <a:ext cx="6020544" cy="667261"/>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Insert Presentation Subtitle</a:t>
            </a:r>
          </a:p>
        </p:txBody>
      </p:sp>
      <p:pic>
        <p:nvPicPr>
          <p:cNvPr id="15" name="Picture 14">
            <a:extLst>
              <a:ext uri="{FF2B5EF4-FFF2-40B4-BE49-F238E27FC236}">
                <a16:creationId xmlns:a16="http://schemas.microsoft.com/office/drawing/2014/main" id="{632E27E3-3AD4-B146-AA9C-FEDA49435D76}"/>
              </a:ext>
            </a:extLst>
          </p:cNvPr>
          <p:cNvPicPr>
            <a:picLocks noChangeAspect="1"/>
          </p:cNvPicPr>
          <p:nvPr userDrawn="1"/>
        </p:nvPicPr>
        <p:blipFill>
          <a:blip r:embed="rId3"/>
          <a:stretch>
            <a:fillRect/>
          </a:stretch>
        </p:blipFill>
        <p:spPr>
          <a:xfrm>
            <a:off x="479376" y="476672"/>
            <a:ext cx="1981200" cy="711200"/>
          </a:xfrm>
          <a:prstGeom prst="rect">
            <a:avLst/>
          </a:prstGeom>
        </p:spPr>
      </p:pic>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2916505" y="620689"/>
            <a:ext cx="3827568" cy="567183"/>
          </a:xfrm>
        </p:spPr>
        <p:txBody>
          <a:bodyPr>
            <a:noAutofit/>
          </a:bodyPr>
          <a:lstStyle>
            <a:lvl1pPr marL="0" indent="0" algn="r">
              <a:buNone/>
              <a:defRPr>
                <a:solidFill>
                  <a:schemeClr val="bg1"/>
                </a:solidFill>
              </a:defRPr>
            </a:lvl1pPr>
            <a:lvl2pPr marL="342900" indent="0" algn="r">
              <a:buNone/>
              <a:defRPr/>
            </a:lvl2pPr>
            <a:lvl3pPr algn="r">
              <a:defRPr/>
            </a:lvl3pPr>
            <a:lvl4pPr algn="r">
              <a:defRPr/>
            </a:lvl4pPr>
            <a:lvl5pPr algn="r">
              <a:defRPr/>
            </a:lvl5pPr>
          </a:lstStyle>
          <a:p>
            <a:pPr lvl="0"/>
            <a:r>
              <a:rPr lang="en-US" dirty="0"/>
              <a:t>Insert Department if Required</a:t>
            </a:r>
          </a:p>
        </p:txBody>
      </p:sp>
    </p:spTree>
    <p:extLst>
      <p:ext uri="{BB962C8B-B14F-4D97-AF65-F5344CB8AC3E}">
        <p14:creationId xmlns:p14="http://schemas.microsoft.com/office/powerpoint/2010/main" val="644257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pen Slide - Title, Subtitle and Name">
    <p:spTree>
      <p:nvGrpSpPr>
        <p:cNvPr id="1" name=""/>
        <p:cNvGrpSpPr/>
        <p:nvPr/>
      </p:nvGrpSpPr>
      <p:grpSpPr>
        <a:xfrm>
          <a:off x="0" y="0"/>
          <a:ext cx="0" cy="0"/>
          <a:chOff x="0" y="0"/>
          <a:chExt cx="0" cy="0"/>
        </a:xfrm>
      </p:grpSpPr>
      <p:sp>
        <p:nvSpPr>
          <p:cNvPr id="12" name="Picture Placeholder 11" title="INSERT IMAGE">
            <a:extLst>
              <a:ext uri="{FF2B5EF4-FFF2-40B4-BE49-F238E27FC236}">
                <a16:creationId xmlns:a16="http://schemas.microsoft.com/office/drawing/2014/main" id="{3C967551-8274-624A-9440-03B75DC0478D}"/>
              </a:ext>
            </a:extLst>
          </p:cNvPr>
          <p:cNvSpPr>
            <a:spLocks noGrp="1"/>
          </p:cNvSpPr>
          <p:nvPr>
            <p:ph type="pic" sz="quarter" idx="13"/>
          </p:nvPr>
        </p:nvSpPr>
        <p:spPr>
          <a:xfrm>
            <a:off x="7467601" y="180001"/>
            <a:ext cx="3980873" cy="6541475"/>
          </a:xfrm>
        </p:spPr>
        <p:txBody>
          <a:bodyPr lIns="90000" rIns="90000" anchor="ctr" anchorCtr="0">
            <a:noAutofit/>
          </a:bodyPr>
          <a:lstStyle/>
          <a:p>
            <a:r>
              <a:rPr lang="en-US"/>
              <a:t>Click icon to add picture</a:t>
            </a:r>
            <a:endParaRPr lang="en-US" dirty="0"/>
          </a:p>
        </p:txBody>
      </p:sp>
      <p:pic>
        <p:nvPicPr>
          <p:cNvPr id="8" name="Picture 7">
            <a:extLst>
              <a:ext uri="{FF2B5EF4-FFF2-40B4-BE49-F238E27FC236}">
                <a16:creationId xmlns:a16="http://schemas.microsoft.com/office/drawing/2014/main" id="{15B952EB-0276-4F44-BA2F-3F1EB9DAF53D}"/>
              </a:ext>
            </a:extLst>
          </p:cNvPr>
          <p:cNvPicPr>
            <a:picLocks noChangeAspect="1"/>
          </p:cNvPicPr>
          <p:nvPr userDrawn="1"/>
        </p:nvPicPr>
        <p:blipFill>
          <a:blip r:embed="rId2"/>
          <a:stretch>
            <a:fillRect/>
          </a:stretch>
        </p:blipFill>
        <p:spPr>
          <a:xfrm>
            <a:off x="-96688" y="-77492"/>
            <a:ext cx="7564288" cy="7034884"/>
          </a:xfrm>
          <a:prstGeom prst="rect">
            <a:avLst/>
          </a:prstGeom>
        </p:spPr>
      </p:pic>
      <p:sp>
        <p:nvSpPr>
          <p:cNvPr id="2" name="Title 1">
            <a:extLst>
              <a:ext uri="{FF2B5EF4-FFF2-40B4-BE49-F238E27FC236}">
                <a16:creationId xmlns:a16="http://schemas.microsoft.com/office/drawing/2014/main" id="{0AF2A6BC-5AEF-D34B-B2F5-47F2C58AFF29}"/>
              </a:ext>
            </a:extLst>
          </p:cNvPr>
          <p:cNvSpPr>
            <a:spLocks noGrp="1"/>
          </p:cNvSpPr>
          <p:nvPr>
            <p:ph type="ctrTitle" hasCustomPrompt="1"/>
          </p:nvPr>
        </p:nvSpPr>
        <p:spPr>
          <a:xfrm>
            <a:off x="723528" y="2820962"/>
            <a:ext cx="6020544" cy="2387600"/>
          </a:xfrm>
        </p:spPr>
        <p:txBody>
          <a:bodyPr anchor="b"/>
          <a:lstStyle>
            <a:lvl1pPr algn="l">
              <a:defRPr sz="3600">
                <a:solidFill>
                  <a:schemeClr val="bg1"/>
                </a:solidFill>
              </a:defRPr>
            </a:lvl1pPr>
          </a:lstStyle>
          <a:p>
            <a:r>
              <a:rPr lang="en-US" dirty="0"/>
              <a:t>Insert Presentation Title</a:t>
            </a:r>
          </a:p>
        </p:txBody>
      </p:sp>
      <p:sp>
        <p:nvSpPr>
          <p:cNvPr id="3" name="Subtitle 2">
            <a:extLst>
              <a:ext uri="{FF2B5EF4-FFF2-40B4-BE49-F238E27FC236}">
                <a16:creationId xmlns:a16="http://schemas.microsoft.com/office/drawing/2014/main" id="{01EA23C6-2373-6C42-85EB-A7CC9843DAB3}"/>
              </a:ext>
            </a:extLst>
          </p:cNvPr>
          <p:cNvSpPr>
            <a:spLocks noGrp="1"/>
          </p:cNvSpPr>
          <p:nvPr>
            <p:ph type="subTitle" idx="1" hasCustomPrompt="1"/>
          </p:nvPr>
        </p:nvSpPr>
        <p:spPr>
          <a:xfrm>
            <a:off x="723528" y="5301208"/>
            <a:ext cx="6020544" cy="443384"/>
          </a:xfrm>
        </p:spPr>
        <p:txBody>
          <a:bodyPr>
            <a:no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Insert Presentation Subtitle</a:t>
            </a:r>
          </a:p>
        </p:txBody>
      </p:sp>
      <p:pic>
        <p:nvPicPr>
          <p:cNvPr id="15" name="Picture 14">
            <a:extLst>
              <a:ext uri="{FF2B5EF4-FFF2-40B4-BE49-F238E27FC236}">
                <a16:creationId xmlns:a16="http://schemas.microsoft.com/office/drawing/2014/main" id="{632E27E3-3AD4-B146-AA9C-FEDA49435D76}"/>
              </a:ext>
            </a:extLst>
          </p:cNvPr>
          <p:cNvPicPr>
            <a:picLocks noChangeAspect="1"/>
          </p:cNvPicPr>
          <p:nvPr userDrawn="1"/>
        </p:nvPicPr>
        <p:blipFill>
          <a:blip r:embed="rId3"/>
          <a:stretch>
            <a:fillRect/>
          </a:stretch>
        </p:blipFill>
        <p:spPr>
          <a:xfrm>
            <a:off x="479376" y="476672"/>
            <a:ext cx="1981200" cy="711200"/>
          </a:xfrm>
          <a:prstGeom prst="rect">
            <a:avLst/>
          </a:prstGeom>
        </p:spPr>
      </p:pic>
      <p:sp>
        <p:nvSpPr>
          <p:cNvPr id="27" name="Text Placeholder 26">
            <a:extLst>
              <a:ext uri="{FF2B5EF4-FFF2-40B4-BE49-F238E27FC236}">
                <a16:creationId xmlns:a16="http://schemas.microsoft.com/office/drawing/2014/main" id="{C91CBD4D-1D44-AA4A-BD89-F7D76B011495}"/>
              </a:ext>
            </a:extLst>
          </p:cNvPr>
          <p:cNvSpPr>
            <a:spLocks noGrp="1"/>
          </p:cNvSpPr>
          <p:nvPr>
            <p:ph type="body" sz="quarter" idx="14" hasCustomPrompt="1"/>
          </p:nvPr>
        </p:nvSpPr>
        <p:spPr>
          <a:xfrm>
            <a:off x="2916505" y="620689"/>
            <a:ext cx="3827568" cy="567183"/>
          </a:xfrm>
        </p:spPr>
        <p:txBody>
          <a:bodyPr>
            <a:noAutofit/>
          </a:bodyPr>
          <a:lstStyle>
            <a:lvl1pPr marL="0" indent="0" algn="r">
              <a:buNone/>
              <a:defRPr>
                <a:solidFill>
                  <a:schemeClr val="bg1"/>
                </a:solidFill>
              </a:defRPr>
            </a:lvl1pPr>
            <a:lvl2pPr marL="342900" indent="0" algn="r">
              <a:buNone/>
              <a:defRPr/>
            </a:lvl2pPr>
            <a:lvl3pPr algn="r">
              <a:defRPr/>
            </a:lvl3pPr>
            <a:lvl4pPr algn="r">
              <a:defRPr/>
            </a:lvl4pPr>
            <a:lvl5pPr algn="r">
              <a:defRPr/>
            </a:lvl5pPr>
          </a:lstStyle>
          <a:p>
            <a:pPr lvl="0"/>
            <a:r>
              <a:rPr lang="en-US" dirty="0"/>
              <a:t>Insert Department if Required</a:t>
            </a:r>
          </a:p>
        </p:txBody>
      </p:sp>
      <p:sp>
        <p:nvSpPr>
          <p:cNvPr id="5" name="Text Placeholder 4">
            <a:extLst>
              <a:ext uri="{FF2B5EF4-FFF2-40B4-BE49-F238E27FC236}">
                <a16:creationId xmlns:a16="http://schemas.microsoft.com/office/drawing/2014/main" id="{0672316B-21AF-F545-8BBD-6D5F820E9E0A}"/>
              </a:ext>
            </a:extLst>
          </p:cNvPr>
          <p:cNvSpPr>
            <a:spLocks noGrp="1"/>
          </p:cNvSpPr>
          <p:nvPr>
            <p:ph type="body" sz="quarter" idx="15" hasCustomPrompt="1"/>
          </p:nvPr>
        </p:nvSpPr>
        <p:spPr>
          <a:xfrm>
            <a:off x="723901" y="5837238"/>
            <a:ext cx="6020172" cy="666750"/>
          </a:xfrm>
        </p:spPr>
        <p:txBody>
          <a:bodyPr>
            <a:normAutofit/>
          </a:bodyPr>
          <a:lstStyle>
            <a:lvl1pPr marL="0" indent="0">
              <a:buNone/>
              <a:defRPr sz="1800">
                <a:solidFill>
                  <a:schemeClr val="bg1"/>
                </a:solidFill>
              </a:defRPr>
            </a:lvl1pPr>
          </a:lstStyle>
          <a:p>
            <a:pPr lvl="0"/>
            <a:r>
              <a:rPr lang="en-US" dirty="0"/>
              <a:t>Insert Presenter Name</a:t>
            </a:r>
          </a:p>
        </p:txBody>
      </p:sp>
    </p:spTree>
    <p:extLst>
      <p:ext uri="{BB962C8B-B14F-4D97-AF65-F5344CB8AC3E}">
        <p14:creationId xmlns:p14="http://schemas.microsoft.com/office/powerpoint/2010/main" val="1748381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EFC107-8DE8-E142-960D-90B12A1FF85A}"/>
              </a:ext>
            </a:extLst>
          </p:cNvPr>
          <p:cNvPicPr>
            <a:picLocks noChangeAspect="1"/>
          </p:cNvPicPr>
          <p:nvPr userDrawn="1"/>
        </p:nvPicPr>
        <p:blipFill>
          <a:blip r:embed="rId2"/>
          <a:stretch>
            <a:fillRect/>
          </a:stretch>
        </p:blipFill>
        <p:spPr>
          <a:xfrm flipH="1">
            <a:off x="4439816" y="-77492"/>
            <a:ext cx="7848872" cy="7034884"/>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5163344" y="1228242"/>
            <a:ext cx="6333256" cy="4240787"/>
          </a:xfrm>
        </p:spPr>
        <p:txBody>
          <a:bodyPr anchor="ctr" anchorCtr="0"/>
          <a:lstStyle>
            <a:lvl1pPr>
              <a:defRPr sz="3000">
                <a:solidFill>
                  <a:schemeClr val="bg1"/>
                </a:solidFill>
              </a:defRPr>
            </a:lvl1pPr>
          </a:lstStyle>
          <a:p>
            <a:r>
              <a:rPr lang="en-US" dirty="0"/>
              <a:t>Insert Section Title</a:t>
            </a:r>
          </a:p>
        </p:txBody>
      </p:sp>
      <p:pic>
        <p:nvPicPr>
          <p:cNvPr id="18" name="Picture 17">
            <a:extLst>
              <a:ext uri="{FF2B5EF4-FFF2-40B4-BE49-F238E27FC236}">
                <a16:creationId xmlns:a16="http://schemas.microsoft.com/office/drawing/2014/main" id="{DC11A3AD-050A-D14B-8632-A60FF8CBCBC1}"/>
              </a:ext>
            </a:extLst>
          </p:cNvPr>
          <p:cNvPicPr>
            <a:picLocks noChangeAspect="1"/>
          </p:cNvPicPr>
          <p:nvPr userDrawn="1"/>
        </p:nvPicPr>
        <p:blipFill>
          <a:blip r:embed="rId3"/>
          <a:stretch>
            <a:fillRect/>
          </a:stretch>
        </p:blipFill>
        <p:spPr>
          <a:xfrm>
            <a:off x="479376" y="476672"/>
            <a:ext cx="1981200" cy="711200"/>
          </a:xfrm>
          <a:prstGeom prst="rect">
            <a:avLst/>
          </a:prstGeom>
        </p:spPr>
      </p:pic>
    </p:spTree>
    <p:extLst>
      <p:ext uri="{BB962C8B-B14F-4D97-AF65-F5344CB8AC3E}">
        <p14:creationId xmlns:p14="http://schemas.microsoft.com/office/powerpoint/2010/main" val="7044007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16" name="Text Placeholder 15">
            <a:extLst>
              <a:ext uri="{FF2B5EF4-FFF2-40B4-BE49-F238E27FC236}">
                <a16:creationId xmlns:a16="http://schemas.microsoft.com/office/drawing/2014/main" id="{B8952E66-040D-8B43-A535-E21EBED64556}"/>
              </a:ext>
            </a:extLst>
          </p:cNvPr>
          <p:cNvSpPr>
            <a:spLocks noGrp="1"/>
          </p:cNvSpPr>
          <p:nvPr>
            <p:ph type="body" sz="quarter" idx="14"/>
          </p:nvPr>
        </p:nvSpPr>
        <p:spPr>
          <a:xfrm>
            <a:off x="824600" y="984251"/>
            <a:ext cx="10643872" cy="5192713"/>
          </a:xfrm>
        </p:spPr>
        <p:txBody>
          <a:bodyPr>
            <a:normAutofit/>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B18B014A-88A3-B74D-B974-45935869FA52}"/>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9" name="Slide Number Placeholder 4">
            <a:extLst>
              <a:ext uri="{FF2B5EF4-FFF2-40B4-BE49-F238E27FC236}">
                <a16:creationId xmlns:a16="http://schemas.microsoft.com/office/drawing/2014/main" id="{97B76781-1980-6F49-8CCC-8682BE54017D}"/>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20" name="Straight Connector 19">
            <a:extLst>
              <a:ext uri="{FF2B5EF4-FFF2-40B4-BE49-F238E27FC236}">
                <a16:creationId xmlns:a16="http://schemas.microsoft.com/office/drawing/2014/main" id="{805FBE4D-298B-BA4F-AB22-68A9EF92283B}"/>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DC18D32-F796-8D46-B98D-9E4E375A6FA4}"/>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19665809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824232" y="89378"/>
            <a:ext cx="10644241" cy="720000"/>
          </a:xfrm>
        </p:spPr>
        <p:txBody>
          <a:bodyPr/>
          <a:lstStyle/>
          <a:p>
            <a:r>
              <a:rPr lang="en-US" dirty="0"/>
              <a:t>Insert Page Title</a:t>
            </a:r>
          </a:p>
        </p:txBody>
      </p:sp>
      <p:sp>
        <p:nvSpPr>
          <p:cNvPr id="5" name="Text Placeholder 4">
            <a:extLst>
              <a:ext uri="{FF2B5EF4-FFF2-40B4-BE49-F238E27FC236}">
                <a16:creationId xmlns:a16="http://schemas.microsoft.com/office/drawing/2014/main" id="{964A9CC1-793F-AA40-86B1-A1662273EA08}"/>
              </a:ext>
            </a:extLst>
          </p:cNvPr>
          <p:cNvSpPr>
            <a:spLocks noGrp="1"/>
          </p:cNvSpPr>
          <p:nvPr>
            <p:ph type="body" sz="quarter" idx="13"/>
          </p:nvPr>
        </p:nvSpPr>
        <p:spPr>
          <a:xfrm>
            <a:off x="824600" y="984251"/>
            <a:ext cx="10643872" cy="5192713"/>
          </a:xfrm>
        </p:spPr>
        <p:txBody>
          <a:bodyPr numCol="2"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8EAEF16-BB58-D04C-9E4B-EA4ABA773D1D}"/>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1" name="Slide Number Placeholder 4">
            <a:extLst>
              <a:ext uri="{FF2B5EF4-FFF2-40B4-BE49-F238E27FC236}">
                <a16:creationId xmlns:a16="http://schemas.microsoft.com/office/drawing/2014/main" id="{1337245B-8549-1049-BB4E-4DE46181DAA4}"/>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4" name="Straight Connector 13">
            <a:extLst>
              <a:ext uri="{FF2B5EF4-FFF2-40B4-BE49-F238E27FC236}">
                <a16:creationId xmlns:a16="http://schemas.microsoft.com/office/drawing/2014/main" id="{9690B5A3-54D1-0244-82B5-393DA48EA404}"/>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9D5B3FC-358E-1040-948C-CA66BB208F1A}"/>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18858765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EDA0-DBF4-7E45-B499-17841F8C8C5A}"/>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5" name="Text Placeholder 4">
            <a:extLst>
              <a:ext uri="{FF2B5EF4-FFF2-40B4-BE49-F238E27FC236}">
                <a16:creationId xmlns:a16="http://schemas.microsoft.com/office/drawing/2014/main" id="{C1CC7F06-9A53-A34B-9B12-19EC89EEFBBC}"/>
              </a:ext>
            </a:extLst>
          </p:cNvPr>
          <p:cNvSpPr>
            <a:spLocks noGrp="1"/>
          </p:cNvSpPr>
          <p:nvPr>
            <p:ph type="body" sz="quarter" idx="14"/>
          </p:nvPr>
        </p:nvSpPr>
        <p:spPr>
          <a:xfrm>
            <a:off x="824600" y="984250"/>
            <a:ext cx="10643872" cy="5192713"/>
          </a:xfrm>
        </p:spPr>
        <p:txBody>
          <a:bodyPr numCol="3" spcCol="180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C74B688-EDD1-4248-AD90-2A58443F9D98}"/>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2" name="Slide Number Placeholder 4">
            <a:extLst>
              <a:ext uri="{FF2B5EF4-FFF2-40B4-BE49-F238E27FC236}">
                <a16:creationId xmlns:a16="http://schemas.microsoft.com/office/drawing/2014/main" id="{9E84D83E-75B9-4F42-9F9F-AE9A70997986}"/>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5" name="Straight Connector 14">
            <a:extLst>
              <a:ext uri="{FF2B5EF4-FFF2-40B4-BE49-F238E27FC236}">
                <a16:creationId xmlns:a16="http://schemas.microsoft.com/office/drawing/2014/main" id="{A91524EE-4B79-6F46-8293-E3F3FDE2B9BF}"/>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BDF8985-6E27-E440-B4D5-B4285BE3D582}"/>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39419137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Photo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D56D-16F1-504C-85F5-69041C1E751B}"/>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824600" y="984144"/>
            <a:ext cx="5090325" cy="5192511"/>
          </a:xfrm>
        </p:spPr>
        <p:txBody>
          <a:bodyPr/>
          <a:lstStyle/>
          <a:p>
            <a:r>
              <a:rPr lang="en-US"/>
              <a:t>Click icon to add picture</a:t>
            </a:r>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096001" y="984252"/>
            <a:ext cx="5372100" cy="5192713"/>
          </a:xfrm>
        </p:spPr>
        <p:txBody>
          <a:bodyPr>
            <a:norm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6A58DFD-25F1-FE40-B653-F8D508D47202}"/>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2" name="Slide Number Placeholder 4">
            <a:extLst>
              <a:ext uri="{FF2B5EF4-FFF2-40B4-BE49-F238E27FC236}">
                <a16:creationId xmlns:a16="http://schemas.microsoft.com/office/drawing/2014/main" id="{A24F26E6-1627-A546-B435-0E1B46EF1307}"/>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5" name="Straight Connector 14">
            <a:extLst>
              <a:ext uri="{FF2B5EF4-FFF2-40B4-BE49-F238E27FC236}">
                <a16:creationId xmlns:a16="http://schemas.microsoft.com/office/drawing/2014/main" id="{F8E52182-0764-7D4B-8561-997D3D266431}"/>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474627-CD30-3A44-91B4-CA1DB6B413F4}"/>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3052124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Mont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D56D-16F1-504C-85F5-69041C1E751B}"/>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5" name="Picture Placeholder 4">
            <a:extLst>
              <a:ext uri="{FF2B5EF4-FFF2-40B4-BE49-F238E27FC236}">
                <a16:creationId xmlns:a16="http://schemas.microsoft.com/office/drawing/2014/main" id="{3AA8531E-CFCF-EE41-9E41-2D534E84C2A4}"/>
              </a:ext>
            </a:extLst>
          </p:cNvPr>
          <p:cNvSpPr>
            <a:spLocks noGrp="1"/>
          </p:cNvSpPr>
          <p:nvPr>
            <p:ph type="pic" sz="quarter" idx="11"/>
          </p:nvPr>
        </p:nvSpPr>
        <p:spPr>
          <a:xfrm>
            <a:off x="824601" y="984143"/>
            <a:ext cx="2463089" cy="2516866"/>
          </a:xfrm>
        </p:spPr>
        <p:txBody>
          <a:bodyPr/>
          <a:lstStyle/>
          <a:p>
            <a:r>
              <a:rPr lang="en-US"/>
              <a:t>Click icon to add picture</a:t>
            </a:r>
            <a:endParaRPr lang="en-US" dirty="0"/>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6096001" y="984252"/>
            <a:ext cx="5372100" cy="5192713"/>
          </a:xfrm>
        </p:spPr>
        <p:txBody>
          <a:bodyPr>
            <a:norm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6A58DFD-25F1-FE40-B653-F8D508D47202}"/>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2" name="Slide Number Placeholder 4">
            <a:extLst>
              <a:ext uri="{FF2B5EF4-FFF2-40B4-BE49-F238E27FC236}">
                <a16:creationId xmlns:a16="http://schemas.microsoft.com/office/drawing/2014/main" id="{A24F26E6-1627-A546-B435-0E1B46EF1307}"/>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5" name="Straight Connector 14">
            <a:extLst>
              <a:ext uri="{FF2B5EF4-FFF2-40B4-BE49-F238E27FC236}">
                <a16:creationId xmlns:a16="http://schemas.microsoft.com/office/drawing/2014/main" id="{F8E52182-0764-7D4B-8561-997D3D266431}"/>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9EB503B9-4E02-9A48-9D6B-F7728F36F6A2}"/>
              </a:ext>
            </a:extLst>
          </p:cNvPr>
          <p:cNvSpPr>
            <a:spLocks noGrp="1"/>
          </p:cNvSpPr>
          <p:nvPr>
            <p:ph type="pic" sz="quarter" idx="13"/>
          </p:nvPr>
        </p:nvSpPr>
        <p:spPr>
          <a:xfrm>
            <a:off x="824601" y="3660097"/>
            <a:ext cx="2463089" cy="2516866"/>
          </a:xfrm>
        </p:spPr>
        <p:txBody>
          <a:bodyPr/>
          <a:lstStyle/>
          <a:p>
            <a:r>
              <a:rPr lang="en-US"/>
              <a:t>Click icon to add picture</a:t>
            </a:r>
          </a:p>
        </p:txBody>
      </p:sp>
      <p:sp>
        <p:nvSpPr>
          <p:cNvPr id="14" name="Picture Placeholder 4">
            <a:extLst>
              <a:ext uri="{FF2B5EF4-FFF2-40B4-BE49-F238E27FC236}">
                <a16:creationId xmlns:a16="http://schemas.microsoft.com/office/drawing/2014/main" id="{D4E19A53-AB24-5E4A-A220-34B3652388A1}"/>
              </a:ext>
            </a:extLst>
          </p:cNvPr>
          <p:cNvSpPr>
            <a:spLocks noGrp="1"/>
          </p:cNvSpPr>
          <p:nvPr>
            <p:ph type="pic" sz="quarter" idx="14"/>
          </p:nvPr>
        </p:nvSpPr>
        <p:spPr>
          <a:xfrm>
            <a:off x="3460300" y="984143"/>
            <a:ext cx="2463088" cy="2516866"/>
          </a:xfrm>
        </p:spPr>
        <p:txBody>
          <a:bodyPr/>
          <a:lstStyle/>
          <a:p>
            <a:r>
              <a:rPr lang="en-US"/>
              <a:t>Click icon to add picture</a:t>
            </a:r>
          </a:p>
        </p:txBody>
      </p:sp>
      <p:sp>
        <p:nvSpPr>
          <p:cNvPr id="16" name="Picture Placeholder 4">
            <a:extLst>
              <a:ext uri="{FF2B5EF4-FFF2-40B4-BE49-F238E27FC236}">
                <a16:creationId xmlns:a16="http://schemas.microsoft.com/office/drawing/2014/main" id="{B79801DB-1046-F84F-98CE-98A652B5FC8F}"/>
              </a:ext>
            </a:extLst>
          </p:cNvPr>
          <p:cNvSpPr>
            <a:spLocks noGrp="1"/>
          </p:cNvSpPr>
          <p:nvPr>
            <p:ph type="pic" sz="quarter" idx="15"/>
          </p:nvPr>
        </p:nvSpPr>
        <p:spPr>
          <a:xfrm>
            <a:off x="3460300" y="3660097"/>
            <a:ext cx="2463088" cy="2516866"/>
          </a:xfrm>
        </p:spPr>
        <p:txBody>
          <a:bodyPr/>
          <a:lstStyle/>
          <a:p>
            <a:r>
              <a:rPr lang="en-US"/>
              <a:t>Click icon to add picture</a:t>
            </a:r>
          </a:p>
        </p:txBody>
      </p:sp>
      <p:pic>
        <p:nvPicPr>
          <p:cNvPr id="18" name="Picture 17">
            <a:extLst>
              <a:ext uri="{FF2B5EF4-FFF2-40B4-BE49-F238E27FC236}">
                <a16:creationId xmlns:a16="http://schemas.microsoft.com/office/drawing/2014/main" id="{B7DB34C8-57B9-DC45-B8A1-BD55D48F0126}"/>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3629122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On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D56D-16F1-504C-85F5-69041C1E751B}"/>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824600" y="984252"/>
            <a:ext cx="5271400" cy="5192713"/>
          </a:xfrm>
        </p:spPr>
        <p:txBody>
          <a:bodyPr>
            <a:norm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EE03DFE-0FA4-9441-A71D-561B2710C436}"/>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1" name="Slide Number Placeholder 4">
            <a:extLst>
              <a:ext uri="{FF2B5EF4-FFF2-40B4-BE49-F238E27FC236}">
                <a16:creationId xmlns:a16="http://schemas.microsoft.com/office/drawing/2014/main" id="{21063316-B1C1-6449-A329-2DF9203FAD01}"/>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4" name="Straight Connector 13">
            <a:extLst>
              <a:ext uri="{FF2B5EF4-FFF2-40B4-BE49-F238E27FC236}">
                <a16:creationId xmlns:a16="http://schemas.microsoft.com/office/drawing/2014/main" id="{CE3CEA01-B166-6540-AA82-E89EAD09E27D}"/>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261488" y="984143"/>
            <a:ext cx="5206985" cy="5192820"/>
          </a:xfrm>
        </p:spPr>
        <p:txBody>
          <a:bodyPr/>
          <a:lstStyle/>
          <a:p>
            <a:r>
              <a:rPr lang="en-US"/>
              <a:t>Click icon to add picture</a:t>
            </a:r>
          </a:p>
        </p:txBody>
      </p:sp>
      <p:pic>
        <p:nvPicPr>
          <p:cNvPr id="9" name="Picture 8">
            <a:extLst>
              <a:ext uri="{FF2B5EF4-FFF2-40B4-BE49-F238E27FC236}">
                <a16:creationId xmlns:a16="http://schemas.microsoft.com/office/drawing/2014/main" id="{44F0C68A-E5CD-404E-B2F2-A490DC22B32C}"/>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3637234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a:solidFill>
            <a:schemeClr val="accent2"/>
          </a:solidFill>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24569646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Photo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D56D-16F1-504C-85F5-69041C1E751B}"/>
              </a:ext>
            </a:extLst>
          </p:cNvPr>
          <p:cNvSpPr>
            <a:spLocks noGrp="1"/>
          </p:cNvSpPr>
          <p:nvPr>
            <p:ph type="title" hasCustomPrompt="1"/>
          </p:nvPr>
        </p:nvSpPr>
        <p:spPr>
          <a:xfrm>
            <a:off x="824600" y="89378"/>
            <a:ext cx="10643872" cy="720000"/>
          </a:xfrm>
        </p:spPr>
        <p:txBody>
          <a:bodyPr/>
          <a:lstStyle/>
          <a:p>
            <a:r>
              <a:rPr lang="en-US" dirty="0"/>
              <a:t>Insert Page Title</a:t>
            </a:r>
          </a:p>
        </p:txBody>
      </p:sp>
      <p:sp>
        <p:nvSpPr>
          <p:cNvPr id="8" name="Text Placeholder 7">
            <a:extLst>
              <a:ext uri="{FF2B5EF4-FFF2-40B4-BE49-F238E27FC236}">
                <a16:creationId xmlns:a16="http://schemas.microsoft.com/office/drawing/2014/main" id="{978A13D0-5FBA-404F-8190-931D5A0349BA}"/>
              </a:ext>
            </a:extLst>
          </p:cNvPr>
          <p:cNvSpPr>
            <a:spLocks noGrp="1"/>
          </p:cNvSpPr>
          <p:nvPr>
            <p:ph type="body" sz="quarter" idx="12"/>
          </p:nvPr>
        </p:nvSpPr>
        <p:spPr>
          <a:xfrm>
            <a:off x="824600" y="984252"/>
            <a:ext cx="5271400" cy="5192713"/>
          </a:xfrm>
        </p:spPr>
        <p:txBody>
          <a:bodyPr>
            <a:norm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EE03DFE-0FA4-9441-A71D-561B2710C436}"/>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1" name="Slide Number Placeholder 4">
            <a:extLst>
              <a:ext uri="{FF2B5EF4-FFF2-40B4-BE49-F238E27FC236}">
                <a16:creationId xmlns:a16="http://schemas.microsoft.com/office/drawing/2014/main" id="{21063316-B1C1-6449-A329-2DF9203FAD01}"/>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4" name="Straight Connector 13">
            <a:extLst>
              <a:ext uri="{FF2B5EF4-FFF2-40B4-BE49-F238E27FC236}">
                <a16:creationId xmlns:a16="http://schemas.microsoft.com/office/drawing/2014/main" id="{CE3CEA01-B166-6540-AA82-E89EAD09E27D}"/>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FB326306-B585-A74B-A428-14E37BD98D90}"/>
              </a:ext>
            </a:extLst>
          </p:cNvPr>
          <p:cNvSpPr>
            <a:spLocks noGrp="1"/>
          </p:cNvSpPr>
          <p:nvPr>
            <p:ph type="pic" sz="quarter" idx="13"/>
          </p:nvPr>
        </p:nvSpPr>
        <p:spPr>
          <a:xfrm>
            <a:off x="6261488" y="984143"/>
            <a:ext cx="2520749" cy="2516866"/>
          </a:xfrm>
        </p:spPr>
        <p:txBody>
          <a:bodyPr/>
          <a:lstStyle/>
          <a:p>
            <a:r>
              <a:rPr lang="en-US"/>
              <a:t>Click icon to add picture</a:t>
            </a:r>
          </a:p>
        </p:txBody>
      </p:sp>
      <p:sp>
        <p:nvSpPr>
          <p:cNvPr id="13" name="Picture Placeholder 4">
            <a:extLst>
              <a:ext uri="{FF2B5EF4-FFF2-40B4-BE49-F238E27FC236}">
                <a16:creationId xmlns:a16="http://schemas.microsoft.com/office/drawing/2014/main" id="{94E67BFF-C584-C544-924A-CD0C6F9EB44C}"/>
              </a:ext>
            </a:extLst>
          </p:cNvPr>
          <p:cNvSpPr>
            <a:spLocks noGrp="1"/>
          </p:cNvSpPr>
          <p:nvPr>
            <p:ph type="pic" sz="quarter" idx="14"/>
          </p:nvPr>
        </p:nvSpPr>
        <p:spPr>
          <a:xfrm>
            <a:off x="6261488" y="3660097"/>
            <a:ext cx="2520749" cy="2516866"/>
          </a:xfrm>
        </p:spPr>
        <p:txBody>
          <a:bodyPr/>
          <a:lstStyle/>
          <a:p>
            <a:r>
              <a:rPr lang="en-US"/>
              <a:t>Click icon to add picture</a:t>
            </a:r>
          </a:p>
        </p:txBody>
      </p:sp>
      <p:sp>
        <p:nvSpPr>
          <p:cNvPr id="15" name="Picture Placeholder 4">
            <a:extLst>
              <a:ext uri="{FF2B5EF4-FFF2-40B4-BE49-F238E27FC236}">
                <a16:creationId xmlns:a16="http://schemas.microsoft.com/office/drawing/2014/main" id="{2F48D7D7-1D1B-4F4F-8B57-9E79590384F1}"/>
              </a:ext>
            </a:extLst>
          </p:cNvPr>
          <p:cNvSpPr>
            <a:spLocks noGrp="1"/>
          </p:cNvSpPr>
          <p:nvPr>
            <p:ph type="pic" sz="quarter" idx="15"/>
          </p:nvPr>
        </p:nvSpPr>
        <p:spPr>
          <a:xfrm>
            <a:off x="8947724" y="984143"/>
            <a:ext cx="2520749" cy="2516866"/>
          </a:xfrm>
        </p:spPr>
        <p:txBody>
          <a:bodyPr/>
          <a:lstStyle/>
          <a:p>
            <a:r>
              <a:rPr lang="en-US"/>
              <a:t>Click icon to add picture</a:t>
            </a:r>
          </a:p>
        </p:txBody>
      </p:sp>
      <p:sp>
        <p:nvSpPr>
          <p:cNvPr id="16" name="Picture Placeholder 4">
            <a:extLst>
              <a:ext uri="{FF2B5EF4-FFF2-40B4-BE49-F238E27FC236}">
                <a16:creationId xmlns:a16="http://schemas.microsoft.com/office/drawing/2014/main" id="{07C1EB78-144D-874E-B783-E6ECF504775A}"/>
              </a:ext>
            </a:extLst>
          </p:cNvPr>
          <p:cNvSpPr>
            <a:spLocks noGrp="1"/>
          </p:cNvSpPr>
          <p:nvPr>
            <p:ph type="pic" sz="quarter" idx="16"/>
          </p:nvPr>
        </p:nvSpPr>
        <p:spPr>
          <a:xfrm>
            <a:off x="8947724" y="3660097"/>
            <a:ext cx="2520749" cy="2516866"/>
          </a:xfrm>
        </p:spPr>
        <p:txBody>
          <a:bodyPr/>
          <a:lstStyle/>
          <a:p>
            <a:r>
              <a:rPr lang="en-US"/>
              <a:t>Click icon to add picture</a:t>
            </a:r>
          </a:p>
        </p:txBody>
      </p:sp>
      <p:pic>
        <p:nvPicPr>
          <p:cNvPr id="18" name="Picture 17">
            <a:extLst>
              <a:ext uri="{FF2B5EF4-FFF2-40B4-BE49-F238E27FC236}">
                <a16:creationId xmlns:a16="http://schemas.microsoft.com/office/drawing/2014/main" id="{4BE8A568-3326-9849-8810-560F74BA261D}"/>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28724716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id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50A297-76E9-D042-917E-9551684FEC01}"/>
              </a:ext>
            </a:extLst>
          </p:cNvPr>
          <p:cNvSpPr>
            <a:spLocks noGrp="1"/>
          </p:cNvSpPr>
          <p:nvPr>
            <p:ph type="pic" sz="quarter" idx="11"/>
          </p:nvPr>
        </p:nvSpPr>
        <p:spPr>
          <a:xfrm>
            <a:off x="824601" y="89380"/>
            <a:ext cx="10644244" cy="4524825"/>
          </a:xfrm>
        </p:spPr>
        <p:txBody>
          <a:bodyPr/>
          <a:lstStyle/>
          <a:p>
            <a:r>
              <a:rPr lang="en-US"/>
              <a:t>Click icon to add picture</a:t>
            </a:r>
          </a:p>
        </p:txBody>
      </p:sp>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824600" y="5268092"/>
            <a:ext cx="10643872" cy="908873"/>
          </a:xfrm>
        </p:spPr>
        <p:txBody>
          <a:bodyPr numCol="2" spcCol="180000">
            <a:no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DC7E855C-8CB8-F346-BA41-458AB3CD57D9}"/>
              </a:ext>
            </a:extLst>
          </p:cNvPr>
          <p:cNvSpPr>
            <a:spLocks noGrp="1"/>
          </p:cNvSpPr>
          <p:nvPr>
            <p:ph type="title" hasCustomPrompt="1"/>
          </p:nvPr>
        </p:nvSpPr>
        <p:spPr>
          <a:xfrm>
            <a:off x="824232" y="4725145"/>
            <a:ext cx="10644241" cy="432007"/>
          </a:xfrm>
        </p:spPr>
        <p:txBody>
          <a:bodyPr/>
          <a:lstStyle/>
          <a:p>
            <a:r>
              <a:rPr lang="en-US" dirty="0"/>
              <a:t>Insert Page Title</a:t>
            </a:r>
          </a:p>
        </p:txBody>
      </p:sp>
      <p:pic>
        <p:nvPicPr>
          <p:cNvPr id="9" name="Picture 8">
            <a:extLst>
              <a:ext uri="{FF2B5EF4-FFF2-40B4-BE49-F238E27FC236}">
                <a16:creationId xmlns:a16="http://schemas.microsoft.com/office/drawing/2014/main" id="{F68852A6-0375-9647-BCB0-7CB0CDE125C4}"/>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1" name="Slide Number Placeholder 4">
            <a:extLst>
              <a:ext uri="{FF2B5EF4-FFF2-40B4-BE49-F238E27FC236}">
                <a16:creationId xmlns:a16="http://schemas.microsoft.com/office/drawing/2014/main" id="{20619A25-D4E7-6647-A2A6-AE29C3F8C5B6}"/>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4" name="Straight Connector 13">
            <a:extLst>
              <a:ext uri="{FF2B5EF4-FFF2-40B4-BE49-F238E27FC236}">
                <a16:creationId xmlns:a16="http://schemas.microsoft.com/office/drawing/2014/main" id="{9051939E-68D1-AE4D-99FC-9F1C34072664}"/>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1183764-3312-8746-B206-074C3FAF0E79}"/>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10914180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ide Photo Montage">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7DF0A964-9392-CE47-BD19-AFABFF14BC59}"/>
              </a:ext>
            </a:extLst>
          </p:cNvPr>
          <p:cNvSpPr>
            <a:spLocks noGrp="1"/>
          </p:cNvSpPr>
          <p:nvPr>
            <p:ph type="body" sz="quarter" idx="12"/>
          </p:nvPr>
        </p:nvSpPr>
        <p:spPr>
          <a:xfrm>
            <a:off x="824600" y="5268092"/>
            <a:ext cx="10643873" cy="908873"/>
          </a:xfrm>
        </p:spPr>
        <p:txBody>
          <a:bodyPr numCol="2" spcCol="180000">
            <a:noAutofit/>
          </a:bodyPr>
          <a:lstStyle>
            <a:lvl1pPr>
              <a:defRPr sz="1200">
                <a:solidFill>
                  <a:schemeClr val="tx1"/>
                </a:solidFill>
              </a:defRPr>
            </a:lvl1pPr>
            <a:lvl2pPr>
              <a:defRPr sz="1200" baseline="0">
                <a:solidFill>
                  <a:schemeClr val="accent2"/>
                </a:solidFill>
              </a:defRPr>
            </a:lvl2pPr>
            <a:lvl3pPr>
              <a:defRPr sz="1200" baseline="0">
                <a:solidFill>
                  <a:schemeClr val="accent3"/>
                </a:solidFill>
                <a:latin typeface="+mn-lt"/>
              </a:defRPr>
            </a:lvl3pPr>
            <a:lvl4pPr>
              <a:defRPr sz="1200" baseline="0">
                <a:solidFill>
                  <a:schemeClr val="accent2"/>
                </a:solidFill>
              </a:defRPr>
            </a:lvl4pPr>
            <a:lvl5pPr>
              <a:defRPr sz="1200" baseline="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DC7E855C-8CB8-F346-BA41-458AB3CD57D9}"/>
              </a:ext>
            </a:extLst>
          </p:cNvPr>
          <p:cNvSpPr>
            <a:spLocks noGrp="1"/>
          </p:cNvSpPr>
          <p:nvPr>
            <p:ph type="title" hasCustomPrompt="1"/>
          </p:nvPr>
        </p:nvSpPr>
        <p:spPr>
          <a:xfrm>
            <a:off x="824229" y="4725145"/>
            <a:ext cx="10644243" cy="432007"/>
          </a:xfrm>
        </p:spPr>
        <p:txBody>
          <a:bodyPr/>
          <a:lstStyle/>
          <a:p>
            <a:r>
              <a:rPr lang="en-US" dirty="0"/>
              <a:t>Insert Page Title</a:t>
            </a:r>
          </a:p>
        </p:txBody>
      </p:sp>
      <p:pic>
        <p:nvPicPr>
          <p:cNvPr id="9" name="Picture 8">
            <a:extLst>
              <a:ext uri="{FF2B5EF4-FFF2-40B4-BE49-F238E27FC236}">
                <a16:creationId xmlns:a16="http://schemas.microsoft.com/office/drawing/2014/main" id="{F68852A6-0375-9647-BCB0-7CB0CDE125C4}"/>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11" name="Slide Number Placeholder 4">
            <a:extLst>
              <a:ext uri="{FF2B5EF4-FFF2-40B4-BE49-F238E27FC236}">
                <a16:creationId xmlns:a16="http://schemas.microsoft.com/office/drawing/2014/main" id="{20619A25-D4E7-6647-A2A6-AE29C3F8C5B6}"/>
              </a:ext>
            </a:extLst>
          </p:cNvPr>
          <p:cNvSpPr txBox="1">
            <a:spLocks/>
          </p:cNvSpPr>
          <p:nvPr userDrawn="1"/>
        </p:nvSpPr>
        <p:spPr>
          <a:xfrm>
            <a:off x="723529" y="6493720"/>
            <a:ext cx="2636168" cy="217547"/>
          </a:xfrm>
          <a:prstGeom prst="rect">
            <a:avLst/>
          </a:prstGeom>
        </p:spPr>
        <p:txBody>
          <a:bodyPr vert="horz" lIns="68580" tIns="34290" rIns="68580" bIns="3429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0" i="0" dirty="0">
                <a:latin typeface="Arial" panose="020B0604020202020204" pitchFamily="34" charset="0"/>
                <a:cs typeface="Arial" panose="020B0604020202020204" pitchFamily="34" charset="0"/>
              </a:rPr>
              <a:t>National Oceanography Centre</a:t>
            </a:r>
          </a:p>
        </p:txBody>
      </p:sp>
      <p:cxnSp>
        <p:nvCxnSpPr>
          <p:cNvPr id="14" name="Straight Connector 13">
            <a:extLst>
              <a:ext uri="{FF2B5EF4-FFF2-40B4-BE49-F238E27FC236}">
                <a16:creationId xmlns:a16="http://schemas.microsoft.com/office/drawing/2014/main" id="{9051939E-68D1-AE4D-99FC-9F1C34072664}"/>
              </a:ext>
            </a:extLst>
          </p:cNvPr>
          <p:cNvCxnSpPr>
            <a:cxnSpLocks/>
          </p:cNvCxnSpPr>
          <p:nvPr userDrawn="1"/>
        </p:nvCxnSpPr>
        <p:spPr>
          <a:xfrm>
            <a:off x="824600" y="6453336"/>
            <a:ext cx="1054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icture Placeholder 4">
            <a:extLst>
              <a:ext uri="{FF2B5EF4-FFF2-40B4-BE49-F238E27FC236}">
                <a16:creationId xmlns:a16="http://schemas.microsoft.com/office/drawing/2014/main" id="{5C7E26C9-5185-4D4E-82DC-A98466F6C047}"/>
              </a:ext>
            </a:extLst>
          </p:cNvPr>
          <p:cNvSpPr>
            <a:spLocks noGrp="1"/>
          </p:cNvSpPr>
          <p:nvPr>
            <p:ph type="pic" sz="quarter" idx="13"/>
          </p:nvPr>
        </p:nvSpPr>
        <p:spPr>
          <a:xfrm>
            <a:off x="824231" y="89378"/>
            <a:ext cx="2476676" cy="2187494"/>
          </a:xfrm>
        </p:spPr>
        <p:txBody>
          <a:bodyPr/>
          <a:lstStyle/>
          <a:p>
            <a:r>
              <a:rPr lang="en-US"/>
              <a:t>Click icon to add picture</a:t>
            </a:r>
          </a:p>
        </p:txBody>
      </p:sp>
      <p:sp>
        <p:nvSpPr>
          <p:cNvPr id="13" name="Picture Placeholder 4">
            <a:extLst>
              <a:ext uri="{FF2B5EF4-FFF2-40B4-BE49-F238E27FC236}">
                <a16:creationId xmlns:a16="http://schemas.microsoft.com/office/drawing/2014/main" id="{8637624E-4FCD-E547-BE88-9AA80264711C}"/>
              </a:ext>
            </a:extLst>
          </p:cNvPr>
          <p:cNvSpPr>
            <a:spLocks noGrp="1"/>
          </p:cNvSpPr>
          <p:nvPr>
            <p:ph type="pic" sz="quarter" idx="14"/>
          </p:nvPr>
        </p:nvSpPr>
        <p:spPr>
          <a:xfrm>
            <a:off x="824231" y="2434765"/>
            <a:ext cx="2476676" cy="2179438"/>
          </a:xfrm>
        </p:spPr>
        <p:txBody>
          <a:bodyPr/>
          <a:lstStyle/>
          <a:p>
            <a:r>
              <a:rPr lang="en-US"/>
              <a:t>Click icon to add picture</a:t>
            </a:r>
          </a:p>
        </p:txBody>
      </p:sp>
      <p:sp>
        <p:nvSpPr>
          <p:cNvPr id="15" name="Picture Placeholder 4">
            <a:extLst>
              <a:ext uri="{FF2B5EF4-FFF2-40B4-BE49-F238E27FC236}">
                <a16:creationId xmlns:a16="http://schemas.microsoft.com/office/drawing/2014/main" id="{279D473B-EBAF-8144-BC8A-F55912122472}"/>
              </a:ext>
            </a:extLst>
          </p:cNvPr>
          <p:cNvSpPr>
            <a:spLocks noGrp="1"/>
          </p:cNvSpPr>
          <p:nvPr>
            <p:ph type="pic" sz="quarter" idx="15"/>
          </p:nvPr>
        </p:nvSpPr>
        <p:spPr>
          <a:xfrm>
            <a:off x="3547121" y="89378"/>
            <a:ext cx="2476307" cy="2187494"/>
          </a:xfrm>
        </p:spPr>
        <p:txBody>
          <a:bodyPr/>
          <a:lstStyle/>
          <a:p>
            <a:r>
              <a:rPr lang="en-US"/>
              <a:t>Click icon to add picture</a:t>
            </a:r>
          </a:p>
        </p:txBody>
      </p:sp>
      <p:sp>
        <p:nvSpPr>
          <p:cNvPr id="16" name="Picture Placeholder 4">
            <a:extLst>
              <a:ext uri="{FF2B5EF4-FFF2-40B4-BE49-F238E27FC236}">
                <a16:creationId xmlns:a16="http://schemas.microsoft.com/office/drawing/2014/main" id="{B254279C-A275-4244-A3A5-C87864222061}"/>
              </a:ext>
            </a:extLst>
          </p:cNvPr>
          <p:cNvSpPr>
            <a:spLocks noGrp="1"/>
          </p:cNvSpPr>
          <p:nvPr>
            <p:ph type="pic" sz="quarter" idx="16"/>
          </p:nvPr>
        </p:nvSpPr>
        <p:spPr>
          <a:xfrm>
            <a:off x="3547121" y="2434765"/>
            <a:ext cx="2476307" cy="2179438"/>
          </a:xfrm>
        </p:spPr>
        <p:txBody>
          <a:bodyPr/>
          <a:lstStyle/>
          <a:p>
            <a:r>
              <a:rPr lang="en-US"/>
              <a:t>Click icon to add picture</a:t>
            </a:r>
          </a:p>
        </p:txBody>
      </p:sp>
      <p:sp>
        <p:nvSpPr>
          <p:cNvPr id="17" name="Picture Placeholder 4">
            <a:extLst>
              <a:ext uri="{FF2B5EF4-FFF2-40B4-BE49-F238E27FC236}">
                <a16:creationId xmlns:a16="http://schemas.microsoft.com/office/drawing/2014/main" id="{5306CE6B-B9F3-824E-ACA6-6F65748B2802}"/>
              </a:ext>
            </a:extLst>
          </p:cNvPr>
          <p:cNvSpPr>
            <a:spLocks noGrp="1"/>
          </p:cNvSpPr>
          <p:nvPr>
            <p:ph type="pic" sz="quarter" idx="17"/>
          </p:nvPr>
        </p:nvSpPr>
        <p:spPr>
          <a:xfrm>
            <a:off x="6269644" y="97153"/>
            <a:ext cx="2476307" cy="2187494"/>
          </a:xfrm>
        </p:spPr>
        <p:txBody>
          <a:bodyPr/>
          <a:lstStyle/>
          <a:p>
            <a:r>
              <a:rPr lang="en-US"/>
              <a:t>Click icon to add picture</a:t>
            </a:r>
          </a:p>
        </p:txBody>
      </p:sp>
      <p:sp>
        <p:nvSpPr>
          <p:cNvPr id="18" name="Picture Placeholder 4">
            <a:extLst>
              <a:ext uri="{FF2B5EF4-FFF2-40B4-BE49-F238E27FC236}">
                <a16:creationId xmlns:a16="http://schemas.microsoft.com/office/drawing/2014/main" id="{E43C5953-04E4-E543-B4E2-168A8F7AF87C}"/>
              </a:ext>
            </a:extLst>
          </p:cNvPr>
          <p:cNvSpPr>
            <a:spLocks noGrp="1"/>
          </p:cNvSpPr>
          <p:nvPr>
            <p:ph type="pic" sz="quarter" idx="18"/>
          </p:nvPr>
        </p:nvSpPr>
        <p:spPr>
          <a:xfrm>
            <a:off x="6269644" y="2442540"/>
            <a:ext cx="2476307" cy="2179438"/>
          </a:xfrm>
        </p:spPr>
        <p:txBody>
          <a:bodyPr/>
          <a:lstStyle/>
          <a:p>
            <a:r>
              <a:rPr lang="en-US"/>
              <a:t>Click icon to add picture</a:t>
            </a:r>
          </a:p>
        </p:txBody>
      </p:sp>
      <p:sp>
        <p:nvSpPr>
          <p:cNvPr id="19" name="Picture Placeholder 4">
            <a:extLst>
              <a:ext uri="{FF2B5EF4-FFF2-40B4-BE49-F238E27FC236}">
                <a16:creationId xmlns:a16="http://schemas.microsoft.com/office/drawing/2014/main" id="{6A1EFC74-8F0B-9E48-94E8-FE079F0C7C37}"/>
              </a:ext>
            </a:extLst>
          </p:cNvPr>
          <p:cNvSpPr>
            <a:spLocks noGrp="1"/>
          </p:cNvSpPr>
          <p:nvPr>
            <p:ph type="pic" sz="quarter" idx="19"/>
          </p:nvPr>
        </p:nvSpPr>
        <p:spPr>
          <a:xfrm>
            <a:off x="8992165" y="97153"/>
            <a:ext cx="2476307" cy="2187494"/>
          </a:xfrm>
        </p:spPr>
        <p:txBody>
          <a:bodyPr/>
          <a:lstStyle/>
          <a:p>
            <a:r>
              <a:rPr lang="en-US"/>
              <a:t>Click icon to add picture</a:t>
            </a:r>
          </a:p>
        </p:txBody>
      </p:sp>
      <p:sp>
        <p:nvSpPr>
          <p:cNvPr id="20" name="Picture Placeholder 4">
            <a:extLst>
              <a:ext uri="{FF2B5EF4-FFF2-40B4-BE49-F238E27FC236}">
                <a16:creationId xmlns:a16="http://schemas.microsoft.com/office/drawing/2014/main" id="{F106F723-838B-1743-91F1-EA901D47E1E2}"/>
              </a:ext>
            </a:extLst>
          </p:cNvPr>
          <p:cNvSpPr>
            <a:spLocks noGrp="1"/>
          </p:cNvSpPr>
          <p:nvPr>
            <p:ph type="pic" sz="quarter" idx="20"/>
          </p:nvPr>
        </p:nvSpPr>
        <p:spPr>
          <a:xfrm>
            <a:off x="8992165" y="2442540"/>
            <a:ext cx="2476307" cy="2179438"/>
          </a:xfrm>
        </p:spPr>
        <p:txBody>
          <a:bodyPr/>
          <a:lstStyle/>
          <a:p>
            <a:r>
              <a:rPr lang="en-US"/>
              <a:t>Click icon to add picture</a:t>
            </a:r>
          </a:p>
        </p:txBody>
      </p:sp>
      <p:pic>
        <p:nvPicPr>
          <p:cNvPr id="2" name="Picture 1">
            <a:extLst>
              <a:ext uri="{FF2B5EF4-FFF2-40B4-BE49-F238E27FC236}">
                <a16:creationId xmlns:a16="http://schemas.microsoft.com/office/drawing/2014/main" id="{4B74A4AF-67AE-704C-BA8C-999D34327917}"/>
              </a:ext>
            </a:extLst>
          </p:cNvPr>
          <p:cNvPicPr>
            <a:picLocks noChangeAspect="1"/>
          </p:cNvPicPr>
          <p:nvPr userDrawn="1"/>
        </p:nvPicPr>
        <p:blipFill>
          <a:blip r:embed="rId3"/>
          <a:stretch>
            <a:fillRect/>
          </a:stretch>
        </p:blipFill>
        <p:spPr>
          <a:xfrm>
            <a:off x="10848528" y="6549252"/>
            <a:ext cx="518872" cy="89805"/>
          </a:xfrm>
          <a:prstGeom prst="rect">
            <a:avLst/>
          </a:prstGeom>
        </p:spPr>
      </p:pic>
    </p:spTree>
    <p:extLst>
      <p:ext uri="{BB962C8B-B14F-4D97-AF65-F5344CB8AC3E}">
        <p14:creationId xmlns:p14="http://schemas.microsoft.com/office/powerpoint/2010/main" val="6328475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15B11BF9-C04D-CF46-86D1-124B0F2DFF40}"/>
              </a:ext>
            </a:extLst>
          </p:cNvPr>
          <p:cNvSpPr>
            <a:spLocks noGrp="1"/>
          </p:cNvSpPr>
          <p:nvPr>
            <p:ph type="pic" sz="quarter" idx="11"/>
          </p:nvPr>
        </p:nvSpPr>
        <p:spPr>
          <a:xfrm>
            <a:off x="824601" y="89380"/>
            <a:ext cx="10644244" cy="6632097"/>
          </a:xfrm>
        </p:spPr>
        <p:txBody>
          <a:bodyPr/>
          <a:lstStyle/>
          <a:p>
            <a:r>
              <a:rPr lang="en-US"/>
              <a:t>Click icon to add picture</a:t>
            </a:r>
            <a:endParaRPr lang="en-US" dirty="0"/>
          </a:p>
        </p:txBody>
      </p:sp>
      <p:pic>
        <p:nvPicPr>
          <p:cNvPr id="5" name="Picture 4">
            <a:extLst>
              <a:ext uri="{FF2B5EF4-FFF2-40B4-BE49-F238E27FC236}">
                <a16:creationId xmlns:a16="http://schemas.microsoft.com/office/drawing/2014/main" id="{1053B990-5DC9-5D4E-BB88-A17B7681D9DB}"/>
              </a:ext>
            </a:extLst>
          </p:cNvPr>
          <p:cNvPicPr>
            <a:picLocks noChangeAspect="1"/>
          </p:cNvPicPr>
          <p:nvPr userDrawn="1"/>
        </p:nvPicPr>
        <p:blipFill>
          <a:blip r:embed="rId2"/>
          <a:stretch>
            <a:fillRect/>
          </a:stretch>
        </p:blipFill>
        <p:spPr>
          <a:xfrm>
            <a:off x="-96688" y="-77492"/>
            <a:ext cx="820216" cy="7034884"/>
          </a:xfrm>
          <a:prstGeom prst="rect">
            <a:avLst/>
          </a:prstGeom>
        </p:spPr>
      </p:pic>
    </p:spTree>
    <p:extLst>
      <p:ext uri="{BB962C8B-B14F-4D97-AF65-F5344CB8AC3E}">
        <p14:creationId xmlns:p14="http://schemas.microsoft.com/office/powerpoint/2010/main" val="4015878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 Screen Photo Mont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53B990-5DC9-5D4E-BB88-A17B7681D9DB}"/>
              </a:ext>
            </a:extLst>
          </p:cNvPr>
          <p:cNvPicPr>
            <a:picLocks noChangeAspect="1"/>
          </p:cNvPicPr>
          <p:nvPr userDrawn="1"/>
        </p:nvPicPr>
        <p:blipFill>
          <a:blip r:embed="rId2"/>
          <a:stretch>
            <a:fillRect/>
          </a:stretch>
        </p:blipFill>
        <p:spPr>
          <a:xfrm>
            <a:off x="-96688" y="-77492"/>
            <a:ext cx="820216" cy="7034884"/>
          </a:xfrm>
          <a:prstGeom prst="rect">
            <a:avLst/>
          </a:prstGeom>
        </p:spPr>
      </p:pic>
      <p:sp>
        <p:nvSpPr>
          <p:cNvPr id="6" name="Picture Placeholder 4">
            <a:extLst>
              <a:ext uri="{FF2B5EF4-FFF2-40B4-BE49-F238E27FC236}">
                <a16:creationId xmlns:a16="http://schemas.microsoft.com/office/drawing/2014/main" id="{3C6D10E9-6EE3-B841-9197-91A3D9F07BA8}"/>
              </a:ext>
            </a:extLst>
          </p:cNvPr>
          <p:cNvSpPr>
            <a:spLocks noGrp="1"/>
          </p:cNvSpPr>
          <p:nvPr>
            <p:ph type="pic" sz="quarter" idx="13"/>
          </p:nvPr>
        </p:nvSpPr>
        <p:spPr>
          <a:xfrm>
            <a:off x="824600" y="89379"/>
            <a:ext cx="2476307" cy="3187831"/>
          </a:xfrm>
        </p:spPr>
        <p:txBody>
          <a:bodyPr/>
          <a:lstStyle/>
          <a:p>
            <a:r>
              <a:rPr lang="en-US"/>
              <a:t>Click icon to add picture</a:t>
            </a:r>
          </a:p>
        </p:txBody>
      </p:sp>
      <p:sp>
        <p:nvSpPr>
          <p:cNvPr id="8" name="Picture Placeholder 4">
            <a:extLst>
              <a:ext uri="{FF2B5EF4-FFF2-40B4-BE49-F238E27FC236}">
                <a16:creationId xmlns:a16="http://schemas.microsoft.com/office/drawing/2014/main" id="{6CE3CA61-9AB0-1F47-AA92-81BBBB6F6AEB}"/>
              </a:ext>
            </a:extLst>
          </p:cNvPr>
          <p:cNvSpPr>
            <a:spLocks noGrp="1"/>
          </p:cNvSpPr>
          <p:nvPr>
            <p:ph type="pic" sz="quarter" idx="15"/>
          </p:nvPr>
        </p:nvSpPr>
        <p:spPr>
          <a:xfrm>
            <a:off x="3547121" y="89379"/>
            <a:ext cx="2476307" cy="3187831"/>
          </a:xfrm>
        </p:spPr>
        <p:txBody>
          <a:bodyPr/>
          <a:lstStyle/>
          <a:p>
            <a:r>
              <a:rPr lang="en-US"/>
              <a:t>Click icon to add picture</a:t>
            </a:r>
          </a:p>
        </p:txBody>
      </p:sp>
      <p:sp>
        <p:nvSpPr>
          <p:cNvPr id="10" name="Picture Placeholder 4">
            <a:extLst>
              <a:ext uri="{FF2B5EF4-FFF2-40B4-BE49-F238E27FC236}">
                <a16:creationId xmlns:a16="http://schemas.microsoft.com/office/drawing/2014/main" id="{F96B4568-62F5-9146-BDC2-FAF5EB6960B9}"/>
              </a:ext>
            </a:extLst>
          </p:cNvPr>
          <p:cNvSpPr>
            <a:spLocks noGrp="1"/>
          </p:cNvSpPr>
          <p:nvPr>
            <p:ph type="pic" sz="quarter" idx="17"/>
          </p:nvPr>
        </p:nvSpPr>
        <p:spPr>
          <a:xfrm>
            <a:off x="6269644" y="97154"/>
            <a:ext cx="2476307" cy="3187831"/>
          </a:xfrm>
        </p:spPr>
        <p:txBody>
          <a:bodyPr/>
          <a:lstStyle/>
          <a:p>
            <a:r>
              <a:rPr lang="en-US"/>
              <a:t>Click icon to add picture</a:t>
            </a:r>
          </a:p>
        </p:txBody>
      </p:sp>
      <p:sp>
        <p:nvSpPr>
          <p:cNvPr id="12" name="Picture Placeholder 4">
            <a:extLst>
              <a:ext uri="{FF2B5EF4-FFF2-40B4-BE49-F238E27FC236}">
                <a16:creationId xmlns:a16="http://schemas.microsoft.com/office/drawing/2014/main" id="{5A35C9EB-5341-CF4E-A616-7ED981EF8CD4}"/>
              </a:ext>
            </a:extLst>
          </p:cNvPr>
          <p:cNvSpPr>
            <a:spLocks noGrp="1"/>
          </p:cNvSpPr>
          <p:nvPr>
            <p:ph type="pic" sz="quarter" idx="19"/>
          </p:nvPr>
        </p:nvSpPr>
        <p:spPr>
          <a:xfrm>
            <a:off x="8992165" y="97154"/>
            <a:ext cx="2476307" cy="3187831"/>
          </a:xfrm>
        </p:spPr>
        <p:txBody>
          <a:bodyPr/>
          <a:lstStyle/>
          <a:p>
            <a:r>
              <a:rPr lang="en-US"/>
              <a:t>Click icon to add picture</a:t>
            </a:r>
          </a:p>
        </p:txBody>
      </p:sp>
      <p:sp>
        <p:nvSpPr>
          <p:cNvPr id="14" name="Picture Placeholder 4">
            <a:extLst>
              <a:ext uri="{FF2B5EF4-FFF2-40B4-BE49-F238E27FC236}">
                <a16:creationId xmlns:a16="http://schemas.microsoft.com/office/drawing/2014/main" id="{0DB23B40-DC02-1844-B97E-3A4ED49B7545}"/>
              </a:ext>
            </a:extLst>
          </p:cNvPr>
          <p:cNvSpPr>
            <a:spLocks noGrp="1"/>
          </p:cNvSpPr>
          <p:nvPr>
            <p:ph type="pic" sz="quarter" idx="21"/>
          </p:nvPr>
        </p:nvSpPr>
        <p:spPr>
          <a:xfrm>
            <a:off x="824600" y="3525871"/>
            <a:ext cx="2476307" cy="3187831"/>
          </a:xfrm>
        </p:spPr>
        <p:txBody>
          <a:bodyPr/>
          <a:lstStyle/>
          <a:p>
            <a:r>
              <a:rPr lang="en-US"/>
              <a:t>Click icon to add picture</a:t>
            </a:r>
          </a:p>
        </p:txBody>
      </p:sp>
      <p:sp>
        <p:nvSpPr>
          <p:cNvPr id="15" name="Picture Placeholder 4">
            <a:extLst>
              <a:ext uri="{FF2B5EF4-FFF2-40B4-BE49-F238E27FC236}">
                <a16:creationId xmlns:a16="http://schemas.microsoft.com/office/drawing/2014/main" id="{10C9F1FB-7D08-2147-93D0-A8B8E353616D}"/>
              </a:ext>
            </a:extLst>
          </p:cNvPr>
          <p:cNvSpPr>
            <a:spLocks noGrp="1"/>
          </p:cNvSpPr>
          <p:nvPr>
            <p:ph type="pic" sz="quarter" idx="22"/>
          </p:nvPr>
        </p:nvSpPr>
        <p:spPr>
          <a:xfrm>
            <a:off x="3547121" y="3525871"/>
            <a:ext cx="2476307" cy="3187831"/>
          </a:xfrm>
        </p:spPr>
        <p:txBody>
          <a:bodyPr/>
          <a:lstStyle/>
          <a:p>
            <a:r>
              <a:rPr lang="en-US"/>
              <a:t>Click icon to add picture</a:t>
            </a:r>
          </a:p>
        </p:txBody>
      </p:sp>
      <p:sp>
        <p:nvSpPr>
          <p:cNvPr id="16" name="Picture Placeholder 4">
            <a:extLst>
              <a:ext uri="{FF2B5EF4-FFF2-40B4-BE49-F238E27FC236}">
                <a16:creationId xmlns:a16="http://schemas.microsoft.com/office/drawing/2014/main" id="{47A7D6CB-4D13-8944-A494-DAB5A96E0DF3}"/>
              </a:ext>
            </a:extLst>
          </p:cNvPr>
          <p:cNvSpPr>
            <a:spLocks noGrp="1"/>
          </p:cNvSpPr>
          <p:nvPr>
            <p:ph type="pic" sz="quarter" idx="23"/>
          </p:nvPr>
        </p:nvSpPr>
        <p:spPr>
          <a:xfrm>
            <a:off x="6269644" y="3533646"/>
            <a:ext cx="2476307" cy="3187831"/>
          </a:xfrm>
        </p:spPr>
        <p:txBody>
          <a:bodyPr/>
          <a:lstStyle/>
          <a:p>
            <a:r>
              <a:rPr lang="en-US"/>
              <a:t>Click icon to add picture</a:t>
            </a:r>
          </a:p>
        </p:txBody>
      </p:sp>
      <p:sp>
        <p:nvSpPr>
          <p:cNvPr id="17" name="Picture Placeholder 4">
            <a:extLst>
              <a:ext uri="{FF2B5EF4-FFF2-40B4-BE49-F238E27FC236}">
                <a16:creationId xmlns:a16="http://schemas.microsoft.com/office/drawing/2014/main" id="{C0004D5F-4CEF-574F-8090-15FB2104F2CE}"/>
              </a:ext>
            </a:extLst>
          </p:cNvPr>
          <p:cNvSpPr>
            <a:spLocks noGrp="1"/>
          </p:cNvSpPr>
          <p:nvPr>
            <p:ph type="pic" sz="quarter" idx="24"/>
          </p:nvPr>
        </p:nvSpPr>
        <p:spPr>
          <a:xfrm>
            <a:off x="8992165" y="3533646"/>
            <a:ext cx="2476307" cy="3187831"/>
          </a:xfrm>
        </p:spPr>
        <p:txBody>
          <a:bodyPr/>
          <a:lstStyle/>
          <a:p>
            <a:r>
              <a:rPr lang="en-US"/>
              <a:t>Click icon to add picture</a:t>
            </a:r>
          </a:p>
        </p:txBody>
      </p:sp>
    </p:spTree>
    <p:extLst>
      <p:ext uri="{BB962C8B-B14F-4D97-AF65-F5344CB8AC3E}">
        <p14:creationId xmlns:p14="http://schemas.microsoft.com/office/powerpoint/2010/main" val="36591919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AEFC107-8DE8-E142-960D-90B12A1FF85A}"/>
              </a:ext>
            </a:extLst>
          </p:cNvPr>
          <p:cNvPicPr>
            <a:picLocks noChangeAspect="1"/>
          </p:cNvPicPr>
          <p:nvPr userDrawn="1"/>
        </p:nvPicPr>
        <p:blipFill>
          <a:blip r:embed="rId2"/>
          <a:stretch>
            <a:fillRect/>
          </a:stretch>
        </p:blipFill>
        <p:spPr>
          <a:xfrm flipH="1">
            <a:off x="-96688" y="0"/>
            <a:ext cx="12385376" cy="7034884"/>
          </a:xfrm>
          <a:prstGeom prst="rect">
            <a:avLst/>
          </a:prstGeom>
        </p:spPr>
      </p:pic>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737583" y="1228241"/>
            <a:ext cx="10716836" cy="4686080"/>
          </a:xfrm>
        </p:spPr>
        <p:txBody>
          <a:bodyPr anchor="ctr" anchorCtr="0"/>
          <a:lstStyle>
            <a:lvl1pPr algn="l">
              <a:defRPr sz="2250">
                <a:solidFill>
                  <a:schemeClr val="bg1"/>
                </a:solidFill>
              </a:defRPr>
            </a:lvl1pPr>
          </a:lstStyle>
          <a:p>
            <a:r>
              <a:rPr lang="en-US" dirty="0"/>
              <a:t>Thank You</a:t>
            </a:r>
          </a:p>
        </p:txBody>
      </p:sp>
      <p:pic>
        <p:nvPicPr>
          <p:cNvPr id="5" name="Picture 4">
            <a:extLst>
              <a:ext uri="{FF2B5EF4-FFF2-40B4-BE49-F238E27FC236}">
                <a16:creationId xmlns:a16="http://schemas.microsoft.com/office/drawing/2014/main" id="{287ECAF1-E2AE-C746-8AEF-B5BA124EB4A2}"/>
              </a:ext>
            </a:extLst>
          </p:cNvPr>
          <p:cNvPicPr>
            <a:picLocks noChangeAspect="1"/>
          </p:cNvPicPr>
          <p:nvPr userDrawn="1"/>
        </p:nvPicPr>
        <p:blipFill>
          <a:blip r:embed="rId3"/>
          <a:stretch>
            <a:fillRect/>
          </a:stretch>
        </p:blipFill>
        <p:spPr>
          <a:xfrm>
            <a:off x="479376" y="476672"/>
            <a:ext cx="1981200" cy="711200"/>
          </a:xfrm>
          <a:prstGeom prst="rect">
            <a:avLst/>
          </a:prstGeom>
        </p:spPr>
      </p:pic>
      <p:sp>
        <p:nvSpPr>
          <p:cNvPr id="14" name="Title 1">
            <a:extLst>
              <a:ext uri="{FF2B5EF4-FFF2-40B4-BE49-F238E27FC236}">
                <a16:creationId xmlns:a16="http://schemas.microsoft.com/office/drawing/2014/main" id="{AE54DCDB-B39F-AD42-AB5A-CAB7B8977B0A}"/>
              </a:ext>
            </a:extLst>
          </p:cNvPr>
          <p:cNvSpPr txBox="1">
            <a:spLocks/>
          </p:cNvSpPr>
          <p:nvPr userDrawn="1"/>
        </p:nvSpPr>
        <p:spPr>
          <a:xfrm>
            <a:off x="732450" y="6028176"/>
            <a:ext cx="6984777" cy="432048"/>
          </a:xfrm>
          <a:prstGeom prst="rect">
            <a:avLst/>
          </a:prstGeom>
        </p:spPr>
        <p:txBody>
          <a:bodyPr vert="horz" lIns="67500" tIns="0" rIns="68580" bIns="0" rtlCol="0" anchor="ctr" anchorCtr="0">
            <a:noAutofit/>
          </a:bodyPr>
          <a:lstStyle>
            <a:lvl1pPr algn="l" defTabSz="914400" rtl="0" eaLnBrk="1" latinLnBrk="0" hangingPunct="1">
              <a:lnSpc>
                <a:spcPct val="90000"/>
              </a:lnSpc>
              <a:spcBef>
                <a:spcPct val="0"/>
              </a:spcBef>
              <a:buNone/>
              <a:defRPr sz="4000" b="0" kern="1200">
                <a:solidFill>
                  <a:schemeClr val="bg1"/>
                </a:solidFill>
                <a:latin typeface="+mj-lt"/>
                <a:ea typeface="+mj-ea"/>
                <a:cs typeface="+mj-cs"/>
              </a:defRPr>
            </a:lvl1pPr>
          </a:lstStyle>
          <a:p>
            <a:pPr lvl="0" algn="l"/>
            <a:r>
              <a:rPr lang="en-US" sz="900" dirty="0"/>
              <a:t>Making Sense of Changing Seas</a:t>
            </a:r>
          </a:p>
        </p:txBody>
      </p:sp>
      <p:sp>
        <p:nvSpPr>
          <p:cNvPr id="17" name="Subtitle 2">
            <a:extLst>
              <a:ext uri="{FF2B5EF4-FFF2-40B4-BE49-F238E27FC236}">
                <a16:creationId xmlns:a16="http://schemas.microsoft.com/office/drawing/2014/main" id="{F1FE3C49-6010-9C43-A18A-D0358205CA7B}"/>
              </a:ext>
            </a:extLst>
          </p:cNvPr>
          <p:cNvSpPr>
            <a:spLocks noGrp="1"/>
          </p:cNvSpPr>
          <p:nvPr>
            <p:ph type="subTitle" idx="1" hasCustomPrompt="1"/>
          </p:nvPr>
        </p:nvSpPr>
        <p:spPr>
          <a:xfrm>
            <a:off x="6240016" y="616058"/>
            <a:ext cx="5222829" cy="571814"/>
          </a:xfrm>
        </p:spPr>
        <p:txBody>
          <a:bodyPr>
            <a:noAutofit/>
          </a:bodyPr>
          <a:lstStyle>
            <a:lvl1pPr marL="0" indent="0" algn="r">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Insert Department If Required</a:t>
            </a:r>
          </a:p>
        </p:txBody>
      </p:sp>
      <p:cxnSp>
        <p:nvCxnSpPr>
          <p:cNvPr id="8" name="Straight Connector 7">
            <a:extLst>
              <a:ext uri="{FF2B5EF4-FFF2-40B4-BE49-F238E27FC236}">
                <a16:creationId xmlns:a16="http://schemas.microsoft.com/office/drawing/2014/main" id="{F89F3560-1A44-CA40-B28B-F7376EDAD5C4}"/>
              </a:ext>
            </a:extLst>
          </p:cNvPr>
          <p:cNvCxnSpPr>
            <a:cxnSpLocks/>
          </p:cNvCxnSpPr>
          <p:nvPr userDrawn="1"/>
        </p:nvCxnSpPr>
        <p:spPr>
          <a:xfrm>
            <a:off x="737583" y="6453336"/>
            <a:ext cx="107252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5BD810A-ACB6-7244-9256-ED2E3B019BCC}"/>
              </a:ext>
            </a:extLst>
          </p:cNvPr>
          <p:cNvPicPr>
            <a:picLocks noChangeAspect="1"/>
          </p:cNvPicPr>
          <p:nvPr userDrawn="1"/>
        </p:nvPicPr>
        <p:blipFill>
          <a:blip r:embed="rId4"/>
          <a:stretch>
            <a:fillRect/>
          </a:stretch>
        </p:blipFill>
        <p:spPr>
          <a:xfrm>
            <a:off x="9411306" y="6135143"/>
            <a:ext cx="2043383" cy="204338"/>
          </a:xfrm>
          <a:prstGeom prst="rect">
            <a:avLst/>
          </a:prstGeom>
        </p:spPr>
      </p:pic>
      <p:pic>
        <p:nvPicPr>
          <p:cNvPr id="3" name="Picture 2">
            <a:extLst>
              <a:ext uri="{FF2B5EF4-FFF2-40B4-BE49-F238E27FC236}">
                <a16:creationId xmlns:a16="http://schemas.microsoft.com/office/drawing/2014/main" id="{29810BC7-F43E-F144-80A6-9DC2BB558441}"/>
              </a:ext>
            </a:extLst>
          </p:cNvPr>
          <p:cNvPicPr>
            <a:picLocks noChangeAspect="1"/>
          </p:cNvPicPr>
          <p:nvPr userDrawn="1"/>
        </p:nvPicPr>
        <p:blipFill>
          <a:blip r:embed="rId5"/>
          <a:stretch>
            <a:fillRect/>
          </a:stretch>
        </p:blipFill>
        <p:spPr>
          <a:xfrm>
            <a:off x="839416" y="6548461"/>
            <a:ext cx="660400" cy="114300"/>
          </a:xfrm>
          <a:prstGeom prst="rect">
            <a:avLst/>
          </a:prstGeom>
        </p:spPr>
      </p:pic>
    </p:spTree>
    <p:extLst>
      <p:ext uri="{BB962C8B-B14F-4D97-AF65-F5344CB8AC3E}">
        <p14:creationId xmlns:p14="http://schemas.microsoft.com/office/powerpoint/2010/main" val="7184633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Open Slide - Title Only - Pic 01">
    <p:spTree>
      <p:nvGrpSpPr>
        <p:cNvPr id="1" name=""/>
        <p:cNvGrpSpPr/>
        <p:nvPr/>
      </p:nvGrpSpPr>
      <p:grpSpPr>
        <a:xfrm>
          <a:off x="0" y="0"/>
          <a:ext cx="0" cy="0"/>
          <a:chOff x="0" y="0"/>
          <a:chExt cx="0" cy="0"/>
        </a:xfrm>
      </p:grpSpPr>
      <p:pic>
        <p:nvPicPr>
          <p:cNvPr id="2" name="PICTURE" descr="A boat in the ocean&#10;&#10;AI-generated content may be incorrect.">
            <a:extLst>
              <a:ext uri="{FF2B5EF4-FFF2-40B4-BE49-F238E27FC236}">
                <a16:creationId xmlns:a16="http://schemas.microsoft.com/office/drawing/2014/main" id="{F7BEC3B9-DD72-D462-032F-A3A25DA2BA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5712" y="0"/>
            <a:ext cx="12217712" cy="6858000"/>
          </a:xfrm>
          <a:prstGeom prst="rect">
            <a:avLst/>
          </a:prstGeom>
        </p:spPr>
      </p:pic>
      <p:sp>
        <p:nvSpPr>
          <p:cNvPr id="3" name="PICTURE PLACEHOLDER">
            <a:extLst>
              <a:ext uri="{FF2B5EF4-FFF2-40B4-BE49-F238E27FC236}">
                <a16:creationId xmlns:a16="http://schemas.microsoft.com/office/drawing/2014/main" id="{93C2824E-2B9D-380B-83C9-2E9BB9491EBA}"/>
              </a:ext>
            </a:extLst>
          </p:cNvPr>
          <p:cNvSpPr>
            <a:spLocks noGrp="1"/>
          </p:cNvSpPr>
          <p:nvPr>
            <p:ph type="pic" sz="quarter" idx="15" hasCustomPrompt="1"/>
          </p:nvPr>
        </p:nvSpPr>
        <p:spPr>
          <a:xfrm>
            <a:off x="-25712" y="4665"/>
            <a:ext cx="12217712" cy="6858000"/>
          </a:xfrm>
        </p:spPr>
        <p:txBody>
          <a:bodyPr/>
          <a:lstStyle/>
          <a:p>
            <a:r>
              <a:rPr lang="en-US" dirty="0"/>
              <a:t>Click Picture then go to ‘Insert &gt; Pictures’ to Change it.</a:t>
            </a:r>
          </a:p>
        </p:txBody>
      </p:sp>
      <p:pic>
        <p:nvPicPr>
          <p:cNvPr id="13" name="LOGO" descr="A black background with white text&#10;&#10;AI-generated content may be incorrect.">
            <a:extLst>
              <a:ext uri="{FF2B5EF4-FFF2-40B4-BE49-F238E27FC236}">
                <a16:creationId xmlns:a16="http://schemas.microsoft.com/office/drawing/2014/main" id="{8E7D1FCE-3413-C266-7230-62368DF99465}"/>
              </a:ext>
            </a:extLst>
          </p:cNvPr>
          <p:cNvPicPr>
            <a:picLocks noChangeAspect="1"/>
          </p:cNvPicPr>
          <p:nvPr userDrawn="1"/>
        </p:nvPicPr>
        <p:blipFill>
          <a:blip r:embed="rId3"/>
          <a:stretch>
            <a:fillRect/>
          </a:stretch>
        </p:blipFill>
        <p:spPr>
          <a:xfrm>
            <a:off x="1236000" y="4437112"/>
            <a:ext cx="1173070" cy="389163"/>
          </a:xfrm>
          <a:prstGeom prst="rect">
            <a:avLst/>
          </a:prstGeom>
        </p:spPr>
      </p:pic>
      <p:sp>
        <p:nvSpPr>
          <p:cNvPr id="16" name="LOGO PLACEHOLDER">
            <a:extLst>
              <a:ext uri="{FF2B5EF4-FFF2-40B4-BE49-F238E27FC236}">
                <a16:creationId xmlns:a16="http://schemas.microsoft.com/office/drawing/2014/main" id="{A2B533B1-5D3E-572D-CD20-A1F32F65B40C}"/>
              </a:ext>
            </a:extLst>
          </p:cNvPr>
          <p:cNvSpPr>
            <a:spLocks noGrp="1"/>
          </p:cNvSpPr>
          <p:nvPr>
            <p:ph type="pic" sz="quarter" idx="16"/>
          </p:nvPr>
        </p:nvSpPr>
        <p:spPr>
          <a:xfrm>
            <a:off x="1236001" y="4437112"/>
            <a:ext cx="1173070" cy="389163"/>
          </a:xfrm>
        </p:spPr>
        <p:txBody>
          <a:bodyPr/>
          <a:lstStyle>
            <a:lvl1pPr marL="0" indent="0">
              <a:buNone/>
              <a:defRPr/>
            </a:lvl1pPr>
          </a:lstStyle>
          <a:p>
            <a:r>
              <a:rPr lang="en-US"/>
              <a:t>Click icon to add picture</a:t>
            </a:r>
            <a:endParaRPr lang="en-US" dirty="0"/>
          </a:p>
        </p:txBody>
      </p:sp>
      <p:sp>
        <p:nvSpPr>
          <p:cNvPr id="4" name="TITLE PLACEHOLDER">
            <a:extLst>
              <a:ext uri="{FF2B5EF4-FFF2-40B4-BE49-F238E27FC236}">
                <a16:creationId xmlns:a16="http://schemas.microsoft.com/office/drawing/2014/main" id="{82972518-595C-B91B-2E3B-A8DE7E7F3B60}"/>
              </a:ext>
            </a:extLst>
          </p:cNvPr>
          <p:cNvSpPr>
            <a:spLocks noGrp="1"/>
          </p:cNvSpPr>
          <p:nvPr>
            <p:ph type="ctrTitle" hasCustomPrompt="1"/>
          </p:nvPr>
        </p:nvSpPr>
        <p:spPr>
          <a:xfrm>
            <a:off x="1236000" y="1484784"/>
            <a:ext cx="7164256" cy="2880000"/>
          </a:xfrm>
        </p:spPr>
        <p:txBody>
          <a:bodyPr anchor="ctr"/>
          <a:lstStyle>
            <a:lvl1pPr marL="0" indent="0" algn="l">
              <a:defRPr sz="4000">
                <a:solidFill>
                  <a:schemeClr val="bg1"/>
                </a:solidFill>
              </a:defRPr>
            </a:lvl1pPr>
          </a:lstStyle>
          <a:p>
            <a:r>
              <a:rPr lang="en-US" dirty="0"/>
              <a:t>Presentation title</a:t>
            </a:r>
          </a:p>
        </p:txBody>
      </p:sp>
      <p:sp>
        <p:nvSpPr>
          <p:cNvPr id="11" name="outline" hidden="1">
            <a:extLst>
              <a:ext uri="{FF2B5EF4-FFF2-40B4-BE49-F238E27FC236}">
                <a16:creationId xmlns:a16="http://schemas.microsoft.com/office/drawing/2014/main" id="{D500D423-16A1-B8A4-6695-B77F023EC3E5}"/>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0835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08 One Column Text LRG - One Pic">
    <p:spTree>
      <p:nvGrpSpPr>
        <p:cNvPr id="1" name=""/>
        <p:cNvGrpSpPr/>
        <p:nvPr/>
      </p:nvGrpSpPr>
      <p:grpSpPr>
        <a:xfrm>
          <a:off x="0" y="0"/>
          <a:ext cx="0" cy="0"/>
          <a:chOff x="0" y="0"/>
          <a:chExt cx="0" cy="0"/>
        </a:xfrm>
      </p:grpSpPr>
      <p:pic>
        <p:nvPicPr>
          <p:cNvPr id="3" name="LOGO">
            <a:extLst>
              <a:ext uri="{FF2B5EF4-FFF2-40B4-BE49-F238E27FC236}">
                <a16:creationId xmlns:a16="http://schemas.microsoft.com/office/drawing/2014/main" id="{D3C23E00-E99B-37FC-3874-83415667A7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32168" y="6381328"/>
            <a:ext cx="251488" cy="251488"/>
          </a:xfrm>
          <a:prstGeom prst="rect">
            <a:avLst/>
          </a:prstGeom>
        </p:spPr>
      </p:pic>
      <p:sp>
        <p:nvSpPr>
          <p:cNvPr id="4" name="PICTURE PLACEHOLDER">
            <a:extLst>
              <a:ext uri="{FF2B5EF4-FFF2-40B4-BE49-F238E27FC236}">
                <a16:creationId xmlns:a16="http://schemas.microsoft.com/office/drawing/2014/main" id="{55E5B4E1-045F-816E-7DCD-445A7F4BE083}"/>
              </a:ext>
            </a:extLst>
          </p:cNvPr>
          <p:cNvSpPr>
            <a:spLocks noGrp="1"/>
          </p:cNvSpPr>
          <p:nvPr>
            <p:ph type="pic" sz="quarter" idx="13"/>
          </p:nvPr>
        </p:nvSpPr>
        <p:spPr>
          <a:xfrm>
            <a:off x="6156588" y="1440000"/>
            <a:ext cx="5675414" cy="4806128"/>
          </a:xfrm>
        </p:spPr>
        <p:txBody>
          <a:bodyPr lIns="90000" anchor="ctr"/>
          <a:lstStyle>
            <a:lvl1pPr algn="ctr">
              <a:buNone/>
              <a:defRPr/>
            </a:lvl1pPr>
          </a:lstStyle>
          <a:p>
            <a:r>
              <a:rPr lang="en-US"/>
              <a:t>Click icon to add picture</a:t>
            </a:r>
            <a:endParaRPr lang="en-US" dirty="0"/>
          </a:p>
        </p:txBody>
      </p:sp>
      <p:sp>
        <p:nvSpPr>
          <p:cNvPr id="8" name="TEXT PLACEHOLDER">
            <a:extLst>
              <a:ext uri="{FF2B5EF4-FFF2-40B4-BE49-F238E27FC236}">
                <a16:creationId xmlns:a16="http://schemas.microsoft.com/office/drawing/2014/main" id="{A5F391F6-3C0C-A3CE-CA8A-C4A86096F873}"/>
              </a:ext>
            </a:extLst>
          </p:cNvPr>
          <p:cNvSpPr>
            <a:spLocks noGrp="1"/>
          </p:cNvSpPr>
          <p:nvPr>
            <p:ph type="body" sz="quarter" idx="12"/>
          </p:nvPr>
        </p:nvSpPr>
        <p:spPr>
          <a:xfrm>
            <a:off x="359999" y="1440000"/>
            <a:ext cx="5675413" cy="4806128"/>
          </a:xfrm>
        </p:spPr>
        <p:txBody>
          <a:bodyPr lIns="90000">
            <a:normAutofit/>
          </a:bodyPr>
          <a:lstStyle>
            <a:lvl1pPr>
              <a:defRPr sz="2000">
                <a:solidFill>
                  <a:schemeClr val="tx1"/>
                </a:solidFill>
              </a:defRPr>
            </a:lvl1pPr>
            <a:lvl2pPr>
              <a:defRPr sz="2000" baseline="0">
                <a:solidFill>
                  <a:schemeClr val="tx1"/>
                </a:solidFill>
              </a:defRPr>
            </a:lvl2pPr>
            <a:lvl3pPr>
              <a:defRPr sz="2000" baseline="0">
                <a:solidFill>
                  <a:schemeClr val="tx1"/>
                </a:solidFill>
                <a:latin typeface="+mn-lt"/>
              </a:defRPr>
            </a:lvl3pPr>
            <a:lvl4pPr>
              <a:defRPr sz="2000" baseline="0">
                <a:solidFill>
                  <a:schemeClr val="tx1"/>
                </a:solidFill>
              </a:defRPr>
            </a:lvl4pPr>
            <a:lvl5pPr>
              <a:defRPr sz="20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BLUE RECTANGLE">
            <a:extLst>
              <a:ext uri="{FF2B5EF4-FFF2-40B4-BE49-F238E27FC236}">
                <a16:creationId xmlns:a16="http://schemas.microsoft.com/office/drawing/2014/main" id="{95D99271-14C6-3E8C-D0C2-B7C5A2C24624}"/>
              </a:ext>
            </a:extLst>
          </p:cNvPr>
          <p:cNvSpPr/>
          <p:nvPr userDrawn="1"/>
        </p:nvSpPr>
        <p:spPr>
          <a:xfrm>
            <a:off x="0" y="0"/>
            <a:ext cx="12192000" cy="120556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a:extLst>
              <a:ext uri="{FF2B5EF4-FFF2-40B4-BE49-F238E27FC236}">
                <a16:creationId xmlns:a16="http://schemas.microsoft.com/office/drawing/2014/main" id="{788A7A67-9D02-BFBE-D5AB-311FB981B80D}"/>
              </a:ext>
            </a:extLst>
          </p:cNvPr>
          <p:cNvSpPr>
            <a:spLocks noGrp="1"/>
          </p:cNvSpPr>
          <p:nvPr>
            <p:ph type="title" hasCustomPrompt="1"/>
          </p:nvPr>
        </p:nvSpPr>
        <p:spPr>
          <a:xfrm>
            <a:off x="357817" y="129609"/>
            <a:ext cx="11527664" cy="946348"/>
          </a:xfrm>
        </p:spPr>
        <p:txBody>
          <a:bodyPr anchor="ctr" anchorCtr="0"/>
          <a:lstStyle>
            <a:lvl1pPr algn="l">
              <a:defRPr sz="2400">
                <a:solidFill>
                  <a:schemeClr val="bg1"/>
                </a:solidFill>
              </a:defRPr>
            </a:lvl1pPr>
          </a:lstStyle>
          <a:p>
            <a:r>
              <a:rPr lang="en-US" dirty="0"/>
              <a:t>title</a:t>
            </a:r>
          </a:p>
        </p:txBody>
      </p:sp>
    </p:spTree>
    <p:extLst>
      <p:ext uri="{BB962C8B-B14F-4D97-AF65-F5344CB8AC3E}">
        <p14:creationId xmlns:p14="http://schemas.microsoft.com/office/powerpoint/2010/main" val="38194493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6EA4977B-CFDA-6940-9846-8F71EB532E40}" type="slidenum">
              <a:rPr lang="en-US" smtClean="0"/>
              <a:t>‹#›</a:t>
            </a:fld>
            <a:endParaRPr lang="en-US"/>
          </a:p>
        </p:txBody>
      </p:sp>
    </p:spTree>
    <p:extLst>
      <p:ext uri="{BB962C8B-B14F-4D97-AF65-F5344CB8AC3E}">
        <p14:creationId xmlns:p14="http://schemas.microsoft.com/office/powerpoint/2010/main" val="11467765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hank You White">
    <p:spTree>
      <p:nvGrpSpPr>
        <p:cNvPr id="1" name=""/>
        <p:cNvGrpSpPr/>
        <p:nvPr/>
      </p:nvGrpSpPr>
      <p:grpSpPr>
        <a:xfrm>
          <a:off x="0" y="0"/>
          <a:ext cx="0" cy="0"/>
          <a:chOff x="0" y="0"/>
          <a:chExt cx="0" cy="0"/>
        </a:xfrm>
      </p:grpSpPr>
      <p:pic>
        <p:nvPicPr>
          <p:cNvPr id="6" name="PICTURE" descr="A rocky shore with waves crashing on the shore&#10;&#10;AI-generated content may be incorrect.">
            <a:extLst>
              <a:ext uri="{FF2B5EF4-FFF2-40B4-BE49-F238E27FC236}">
                <a16:creationId xmlns:a16="http://schemas.microsoft.com/office/drawing/2014/main" id="{86EDE3AF-034C-3DA6-AF4C-7D703E5939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PICTURE PLACEHOLDER">
            <a:extLst>
              <a:ext uri="{FF2B5EF4-FFF2-40B4-BE49-F238E27FC236}">
                <a16:creationId xmlns:a16="http://schemas.microsoft.com/office/drawing/2014/main" id="{60F7FB1D-924C-0063-EADC-0A974458AB36}"/>
              </a:ext>
            </a:extLst>
          </p:cNvPr>
          <p:cNvSpPr>
            <a:spLocks noGrp="1"/>
          </p:cNvSpPr>
          <p:nvPr>
            <p:ph type="pic" sz="quarter" idx="15" hasCustomPrompt="1"/>
          </p:nvPr>
        </p:nvSpPr>
        <p:spPr>
          <a:xfrm>
            <a:off x="0" y="0"/>
            <a:ext cx="12192000" cy="6858000"/>
          </a:xfrm>
        </p:spPr>
        <p:txBody>
          <a:bodyPr/>
          <a:lstStyle/>
          <a:p>
            <a:r>
              <a:rPr lang="en-US" dirty="0"/>
              <a:t>Click Picture then go to ‘Insert &gt; Pictures’ to Change it.</a:t>
            </a:r>
          </a:p>
        </p:txBody>
      </p:sp>
      <p:pic>
        <p:nvPicPr>
          <p:cNvPr id="2" name="LOGO" descr="A black background with white text&#10;&#10;AI-generated content may be incorrect.">
            <a:extLst>
              <a:ext uri="{FF2B5EF4-FFF2-40B4-BE49-F238E27FC236}">
                <a16:creationId xmlns:a16="http://schemas.microsoft.com/office/drawing/2014/main" id="{5E4020EE-384F-1776-7CC2-ED90D959CE29}"/>
              </a:ext>
            </a:extLst>
          </p:cNvPr>
          <p:cNvPicPr>
            <a:picLocks noChangeAspect="1"/>
          </p:cNvPicPr>
          <p:nvPr userDrawn="1"/>
        </p:nvPicPr>
        <p:blipFill>
          <a:blip r:embed="rId3"/>
          <a:stretch>
            <a:fillRect/>
          </a:stretch>
        </p:blipFill>
        <p:spPr>
          <a:xfrm>
            <a:off x="1236000" y="5428479"/>
            <a:ext cx="1173070" cy="389163"/>
          </a:xfrm>
          <a:prstGeom prst="rect">
            <a:avLst/>
          </a:prstGeom>
        </p:spPr>
      </p:pic>
      <p:sp>
        <p:nvSpPr>
          <p:cNvPr id="8" name="LOGO PLACEHOLDER">
            <a:extLst>
              <a:ext uri="{FF2B5EF4-FFF2-40B4-BE49-F238E27FC236}">
                <a16:creationId xmlns:a16="http://schemas.microsoft.com/office/drawing/2014/main" id="{0F288F7C-C819-144E-A1C5-00FE34677A5E}"/>
              </a:ext>
            </a:extLst>
          </p:cNvPr>
          <p:cNvSpPr>
            <a:spLocks noGrp="1"/>
          </p:cNvSpPr>
          <p:nvPr>
            <p:ph type="pic" sz="quarter" idx="17"/>
          </p:nvPr>
        </p:nvSpPr>
        <p:spPr>
          <a:xfrm>
            <a:off x="1236001" y="5428479"/>
            <a:ext cx="1173070" cy="389163"/>
          </a:xfrm>
        </p:spPr>
        <p:txBody>
          <a:bodyPr/>
          <a:lstStyle>
            <a:lvl1pPr marL="0" indent="0">
              <a:buNone/>
              <a:defRPr/>
            </a:lvl1pPr>
          </a:lstStyle>
          <a:p>
            <a:r>
              <a:rPr lang="en-US"/>
              <a:t>Click icon to add picture</a:t>
            </a:r>
            <a:endParaRPr lang="en-US" dirty="0"/>
          </a:p>
        </p:txBody>
      </p:sp>
      <p:sp>
        <p:nvSpPr>
          <p:cNvPr id="4" name="WEB ADDRESS PLACEHOLDER">
            <a:extLst>
              <a:ext uri="{FF2B5EF4-FFF2-40B4-BE49-F238E27FC236}">
                <a16:creationId xmlns:a16="http://schemas.microsoft.com/office/drawing/2014/main" id="{EFED9165-1B99-ECFC-4879-6031405B84DA}"/>
              </a:ext>
            </a:extLst>
          </p:cNvPr>
          <p:cNvSpPr>
            <a:spLocks noGrp="1"/>
          </p:cNvSpPr>
          <p:nvPr>
            <p:ph type="subTitle" idx="1" hasCustomPrompt="1"/>
          </p:nvPr>
        </p:nvSpPr>
        <p:spPr>
          <a:xfrm>
            <a:off x="1236000" y="4902091"/>
            <a:ext cx="7164256" cy="503976"/>
          </a:xfrm>
        </p:spPr>
        <p:txBody>
          <a:bodyPr lIns="90000" anchor="ctr">
            <a:noAutofit/>
          </a:bodyPr>
          <a:lstStyle>
            <a:lvl1pPr marL="0" indent="0" algn="l">
              <a:buNone/>
              <a:defRPr sz="1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NOC.AC.UK</a:t>
            </a:r>
          </a:p>
        </p:txBody>
      </p:sp>
      <p:sp>
        <p:nvSpPr>
          <p:cNvPr id="5" name="TITLE PLACEHOLDER">
            <a:extLst>
              <a:ext uri="{FF2B5EF4-FFF2-40B4-BE49-F238E27FC236}">
                <a16:creationId xmlns:a16="http://schemas.microsoft.com/office/drawing/2014/main" id="{FEE05ECE-265E-E910-757E-D67A9C7F1D72}"/>
              </a:ext>
            </a:extLst>
          </p:cNvPr>
          <p:cNvSpPr>
            <a:spLocks noGrp="1"/>
          </p:cNvSpPr>
          <p:nvPr>
            <p:ph type="ctrTitle" hasCustomPrompt="1"/>
          </p:nvPr>
        </p:nvSpPr>
        <p:spPr>
          <a:xfrm>
            <a:off x="1236000" y="1124744"/>
            <a:ext cx="7164256" cy="2880000"/>
          </a:xfrm>
        </p:spPr>
        <p:txBody>
          <a:bodyPr anchor="ctr"/>
          <a:lstStyle>
            <a:lvl1pPr marL="0" indent="0" algn="l">
              <a:defRPr sz="4000">
                <a:solidFill>
                  <a:schemeClr val="bg1"/>
                </a:solidFill>
              </a:defRPr>
            </a:lvl1pPr>
          </a:lstStyle>
          <a:p>
            <a:r>
              <a:rPr lang="en-US" dirty="0"/>
              <a:t>THANK YOU</a:t>
            </a:r>
          </a:p>
        </p:txBody>
      </p:sp>
      <p:sp>
        <p:nvSpPr>
          <p:cNvPr id="3" name="outline" hidden="1">
            <a:extLst>
              <a:ext uri="{FF2B5EF4-FFF2-40B4-BE49-F238E27FC236}">
                <a16:creationId xmlns:a16="http://schemas.microsoft.com/office/drawing/2014/main" id="{25CBC3CA-8DA2-E52D-1FBC-044647145066}"/>
              </a:ext>
            </a:extLst>
          </p:cNvPr>
          <p:cNvSpPr>
            <a:spLocks noGrp="1" noRot="1" noMove="1" noResize="1" noEditPoints="1" noAdjustHandles="1" noChangeArrowheads="1" noChangeShapeType="1"/>
          </p:cNvSpPr>
          <p:nvPr userDrawn="1"/>
        </p:nvSpPr>
        <p:spPr>
          <a:xfrm>
            <a:off x="0" y="0"/>
            <a:ext cx="12192000" cy="6858000"/>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0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153ECB-F36F-3B40-88AC-43FFBB64CE97}"/>
              </a:ext>
            </a:extLst>
          </p:cNvPr>
          <p:cNvSpPr/>
          <p:nvPr userDrawn="1"/>
        </p:nvSpPr>
        <p:spPr>
          <a:xfrm>
            <a:off x="-204000" y="1188000"/>
            <a:ext cx="12600000" cy="56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US"/>
          </a:p>
        </p:txBody>
      </p:sp>
      <p:sp>
        <p:nvSpPr>
          <p:cNvPr id="2" name="Picture Placeholder 11" title="INSERT IMAGE">
            <a:extLst>
              <a:ext uri="{FF2B5EF4-FFF2-40B4-BE49-F238E27FC236}">
                <a16:creationId xmlns:a16="http://schemas.microsoft.com/office/drawing/2014/main" id="{E9205775-B16D-3975-67EF-55ECC3C7F6EB}"/>
              </a:ext>
            </a:extLst>
          </p:cNvPr>
          <p:cNvSpPr>
            <a:spLocks noGrp="1"/>
          </p:cNvSpPr>
          <p:nvPr>
            <p:ph type="pic" sz="quarter" idx="13"/>
          </p:nvPr>
        </p:nvSpPr>
        <p:spPr>
          <a:xfrm>
            <a:off x="-204000" y="1188000"/>
            <a:ext cx="12600000" cy="5670000"/>
          </a:xfrm>
          <a:solidFill>
            <a:schemeClr val="accent1"/>
          </a:solidFill>
        </p:spPr>
        <p:txBody>
          <a:bodyPr lIns="90000" rIns="90000" anchor="ctr" anchorCtr="0">
            <a:noAutofit/>
          </a:bodyPr>
          <a:lstStyle>
            <a:lvl1pPr algn="ctr">
              <a:buNone/>
              <a:defRPr>
                <a:solidFill>
                  <a:schemeClr val="bg1"/>
                </a:solidFill>
              </a:defRPr>
            </a:lvl1pPr>
          </a:lstStyle>
          <a:p>
            <a:r>
              <a:rPr lang="en-US"/>
              <a:t>Click icon to add picture</a:t>
            </a:r>
            <a:endParaRPr lang="en-US" dirty="0"/>
          </a:p>
        </p:txBody>
      </p:sp>
      <p:sp>
        <p:nvSpPr>
          <p:cNvPr id="9" name="Title 8">
            <a:extLst>
              <a:ext uri="{FF2B5EF4-FFF2-40B4-BE49-F238E27FC236}">
                <a16:creationId xmlns:a16="http://schemas.microsoft.com/office/drawing/2014/main" id="{396D5C39-7661-FC49-B34E-A4B37D46EC55}"/>
              </a:ext>
            </a:extLst>
          </p:cNvPr>
          <p:cNvSpPr>
            <a:spLocks noGrp="1"/>
          </p:cNvSpPr>
          <p:nvPr>
            <p:ph type="title" hasCustomPrompt="1"/>
          </p:nvPr>
        </p:nvSpPr>
        <p:spPr>
          <a:xfrm>
            <a:off x="1236000" y="2520000"/>
            <a:ext cx="9720000" cy="2880000"/>
          </a:xfrm>
        </p:spPr>
        <p:txBody>
          <a:bodyPr anchor="ctr" anchorCtr="0"/>
          <a:lstStyle>
            <a:lvl1pPr algn="ctr">
              <a:defRPr sz="3000">
                <a:solidFill>
                  <a:schemeClr val="bg1"/>
                </a:solidFill>
                <a:highlight>
                  <a:srgbClr val="000000"/>
                </a:highlight>
              </a:defRPr>
            </a:lvl1pPr>
          </a:lstStyle>
          <a:p>
            <a:r>
              <a:rPr lang="en-US" dirty="0"/>
              <a:t>Section title</a:t>
            </a:r>
          </a:p>
        </p:txBody>
      </p:sp>
      <p:pic>
        <p:nvPicPr>
          <p:cNvPr id="4" name="Picture 3">
            <a:extLst>
              <a:ext uri="{FF2B5EF4-FFF2-40B4-BE49-F238E27FC236}">
                <a16:creationId xmlns:a16="http://schemas.microsoft.com/office/drawing/2014/main" id="{C68D6E1C-06C0-0625-5F48-4CB5B8BF177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64552" y="260648"/>
            <a:ext cx="801352" cy="801352"/>
          </a:xfrm>
          <a:prstGeom prst="rect">
            <a:avLst/>
          </a:prstGeom>
        </p:spPr>
      </p:pic>
    </p:spTree>
    <p:extLst>
      <p:ext uri="{BB962C8B-B14F-4D97-AF65-F5344CB8AC3E}">
        <p14:creationId xmlns:p14="http://schemas.microsoft.com/office/powerpoint/2010/main" val="13094463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theme" Target="../theme/theme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10595-5D77-6B49-A147-77E19FC44A68}"/>
              </a:ext>
            </a:extLst>
          </p:cNvPr>
          <p:cNvSpPr>
            <a:spLocks noGrp="1"/>
          </p:cNvSpPr>
          <p:nvPr>
            <p:ph type="title"/>
          </p:nvPr>
        </p:nvSpPr>
        <p:spPr>
          <a:xfrm>
            <a:off x="723528" y="89378"/>
            <a:ext cx="10744944" cy="720000"/>
          </a:xfrm>
          <a:prstGeom prst="rect">
            <a:avLst/>
          </a:prstGeom>
        </p:spPr>
        <p:txBody>
          <a:bodyPr vert="horz" lIns="90000" tIns="0" rIns="91440" bIns="0" rtlCol="0" anchor="ctr"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77A8DF-1C4C-D74E-978D-7A4A60D266B0}"/>
              </a:ext>
            </a:extLst>
          </p:cNvPr>
          <p:cNvSpPr>
            <a:spLocks noGrp="1"/>
          </p:cNvSpPr>
          <p:nvPr>
            <p:ph type="body" idx="1"/>
          </p:nvPr>
        </p:nvSpPr>
        <p:spPr>
          <a:xfrm>
            <a:off x="723528" y="980728"/>
            <a:ext cx="10744944" cy="51959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0361462"/>
      </p:ext>
    </p:extLst>
  </p:cSld>
  <p:clrMap bg1="lt1" tx1="dk1" bg2="lt2" tx2="dk2" accent1="accent1" accent2="accent2" accent3="accent3" accent4="accent4" accent5="accent5" accent6="accent6" hlink="hlink" folHlink="folHlink"/>
  <p:sldLayoutIdLst>
    <p:sldLayoutId id="2147483660" r:id="rId1"/>
    <p:sldLayoutId id="2147483705" r:id="rId2"/>
    <p:sldLayoutId id="2147483649" r:id="rId3"/>
    <p:sldLayoutId id="2147483706" r:id="rId4"/>
    <p:sldLayoutId id="2147483659" r:id="rId5"/>
    <p:sldLayoutId id="2147483707" r:id="rId6"/>
    <p:sldLayoutId id="2147483656" r:id="rId7"/>
    <p:sldLayoutId id="2147483693" r:id="rId8"/>
    <p:sldLayoutId id="2147483694" r:id="rId9"/>
    <p:sldLayoutId id="2147483695" r:id="rId10"/>
    <p:sldLayoutId id="2147483651" r:id="rId11"/>
    <p:sldLayoutId id="2147483696" r:id="rId12"/>
    <p:sldLayoutId id="2147483653" r:id="rId13"/>
    <p:sldLayoutId id="2147483697" r:id="rId14"/>
    <p:sldLayoutId id="2147483654" r:id="rId15"/>
    <p:sldLayoutId id="2147483698" r:id="rId16"/>
    <p:sldLayoutId id="2147483650" r:id="rId17"/>
    <p:sldLayoutId id="2147483699" r:id="rId18"/>
    <p:sldLayoutId id="2147483661" r:id="rId19"/>
    <p:sldLayoutId id="2147483700" r:id="rId20"/>
    <p:sldLayoutId id="2147483652" r:id="rId21"/>
    <p:sldLayoutId id="2147483701" r:id="rId22"/>
    <p:sldLayoutId id="2147483662" r:id="rId23"/>
    <p:sldLayoutId id="2147483702" r:id="rId24"/>
    <p:sldLayoutId id="2147483655" r:id="rId25"/>
    <p:sldLayoutId id="2147483703" r:id="rId26"/>
    <p:sldLayoutId id="2147483663" r:id="rId27"/>
    <p:sldLayoutId id="2147483704" r:id="rId28"/>
    <p:sldLayoutId id="2147483657" r:id="rId29"/>
    <p:sldLayoutId id="2147483664" r:id="rId30"/>
    <p:sldLayoutId id="2147483665" r:id="rId31"/>
    <p:sldLayoutId id="2147483689" r:id="rId32"/>
    <p:sldLayoutId id="2147483677" r:id="rId33"/>
    <p:sldLayoutId id="2147483671" r:id="rId34"/>
    <p:sldLayoutId id="2147483681" r:id="rId35"/>
    <p:sldLayoutId id="2147483685" r:id="rId36"/>
    <p:sldLayoutId id="2147483673" r:id="rId37"/>
    <p:sldLayoutId id="2147483666" r:id="rId38"/>
    <p:sldLayoutId id="2147483690" r:id="rId39"/>
    <p:sldLayoutId id="2147483678" r:id="rId40"/>
    <p:sldLayoutId id="2147483670" r:id="rId41"/>
    <p:sldLayoutId id="2147483682" r:id="rId42"/>
    <p:sldLayoutId id="2147483686" r:id="rId43"/>
    <p:sldLayoutId id="2147483674" r:id="rId44"/>
    <p:sldLayoutId id="2147483667" r:id="rId45"/>
    <p:sldLayoutId id="2147483691" r:id="rId46"/>
    <p:sldLayoutId id="2147483679" r:id="rId47"/>
    <p:sldLayoutId id="2147483669" r:id="rId48"/>
    <p:sldLayoutId id="2147483683" r:id="rId49"/>
    <p:sldLayoutId id="2147483687" r:id="rId50"/>
    <p:sldLayoutId id="2147483675" r:id="rId51"/>
    <p:sldLayoutId id="2147483668" r:id="rId52"/>
    <p:sldLayoutId id="2147483692" r:id="rId53"/>
    <p:sldLayoutId id="2147483680" r:id="rId54"/>
    <p:sldLayoutId id="2147483672" r:id="rId55"/>
    <p:sldLayoutId id="2147483684" r:id="rId56"/>
    <p:sldLayoutId id="2147483688" r:id="rId57"/>
    <p:sldLayoutId id="2147483676" r:id="rId58"/>
    <p:sldLayoutId id="2147483658"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7" r:id="rId68"/>
    <p:sldLayoutId id="2147483738" r:id="rId69"/>
  </p:sldLayoutIdLst>
  <p:hf sldNum="0" hdr="0" ftr="0" dt="0"/>
  <p:txStyles>
    <p:titleStyle>
      <a:lvl1pPr marL="0" indent="0" algn="l" defTabSz="914400" rtl="0" eaLnBrk="1" latinLnBrk="0" hangingPunct="1">
        <a:lnSpc>
          <a:spcPct val="90000"/>
        </a:lnSpc>
        <a:spcBef>
          <a:spcPts val="0"/>
        </a:spcBef>
        <a:buNone/>
        <a:defRPr sz="2400" b="1" kern="1200" cap="all" baseline="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tx1"/>
        </a:buClr>
        <a:buSzPct val="100000"/>
        <a:buFont typeface="Arial" panose="020B0604020202020204" pitchFamily="34" charset="0"/>
        <a:buChar char="•"/>
        <a:defRPr sz="1200" kern="1200" baseline="0">
          <a:solidFill>
            <a:schemeClr val="tx2"/>
          </a:solidFill>
          <a:latin typeface="+mn-lt"/>
          <a:ea typeface="+mn-ea"/>
          <a:cs typeface="+mn-cs"/>
        </a:defRPr>
      </a:lvl1pPr>
      <a:lvl2pPr marL="6858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2pPr>
      <a:lvl3pPr marL="11430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3pPr>
      <a:lvl4pPr marL="16002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4pPr>
      <a:lvl5pPr marL="2057400" indent="-228600" algn="l" defTabSz="914400" rtl="0" eaLnBrk="1" latinLnBrk="0" hangingPunct="1">
        <a:lnSpc>
          <a:spcPct val="150000"/>
        </a:lnSpc>
        <a:spcBef>
          <a:spcPts val="500"/>
        </a:spcBef>
        <a:buClr>
          <a:schemeClr val="tx1"/>
        </a:buClr>
        <a:buFont typeface="Arial" panose="020B0604020202020204" pitchFamily="34" charset="0"/>
        <a:buChar char="•"/>
        <a:defRPr sz="12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10595-5D77-6B49-A147-77E19FC44A68}"/>
              </a:ext>
            </a:extLst>
          </p:cNvPr>
          <p:cNvSpPr>
            <a:spLocks noGrp="1"/>
          </p:cNvSpPr>
          <p:nvPr>
            <p:ph type="title"/>
          </p:nvPr>
        </p:nvSpPr>
        <p:spPr>
          <a:xfrm>
            <a:off x="723528" y="89378"/>
            <a:ext cx="10744944" cy="720000"/>
          </a:xfrm>
          <a:prstGeom prst="rect">
            <a:avLst/>
          </a:prstGeom>
        </p:spPr>
        <p:txBody>
          <a:bodyPr vert="horz" lIns="90000" tIns="0" rIns="91440"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77A8DF-1C4C-D74E-978D-7A4A60D266B0}"/>
              </a:ext>
            </a:extLst>
          </p:cNvPr>
          <p:cNvSpPr>
            <a:spLocks noGrp="1"/>
          </p:cNvSpPr>
          <p:nvPr>
            <p:ph type="body" idx="1"/>
          </p:nvPr>
        </p:nvSpPr>
        <p:spPr>
          <a:xfrm>
            <a:off x="723528" y="980728"/>
            <a:ext cx="10744944" cy="51959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032134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7" r:id="rId18"/>
    <p:sldLayoutId id="2147483739" r:id="rId19"/>
    <p:sldLayoutId id="2147483740" r:id="rId20"/>
  </p:sldLayoutIdLst>
  <p:hf hdr="0" dt="0"/>
  <p:txStyles>
    <p:titleStyle>
      <a:lvl1pPr algn="l" defTabSz="685800" rtl="0" eaLnBrk="1" latinLnBrk="0" hangingPunct="1">
        <a:lnSpc>
          <a:spcPct val="90000"/>
        </a:lnSpc>
        <a:spcBef>
          <a:spcPct val="0"/>
        </a:spcBef>
        <a:buNone/>
        <a:defRPr sz="2100" b="0" kern="1200">
          <a:solidFill>
            <a:schemeClr val="tx1"/>
          </a:solidFill>
          <a:latin typeface="+mj-lt"/>
          <a:ea typeface="+mj-ea"/>
          <a:cs typeface="+mj-cs"/>
        </a:defRPr>
      </a:lvl1pPr>
    </p:titleStyle>
    <p:bodyStyle>
      <a:lvl1pPr marL="171450" indent="-171450" algn="l" defTabSz="685800" rtl="0" eaLnBrk="1" latinLnBrk="0" hangingPunct="1">
        <a:lnSpc>
          <a:spcPct val="150000"/>
        </a:lnSpc>
        <a:spcBef>
          <a:spcPts val="750"/>
        </a:spcBef>
        <a:buClr>
          <a:schemeClr val="tx1"/>
        </a:buClr>
        <a:buSzPct val="100000"/>
        <a:buFont typeface="Arial" panose="020B0604020202020204" pitchFamily="34" charset="0"/>
        <a:buChar char="•"/>
        <a:defRPr sz="1200" kern="1200" baseline="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2"/>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3"/>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2"/>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1200" kern="1200" baseline="0">
          <a:solidFill>
            <a:schemeClr val="accent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puertos-del-estado-medio-fisico.github.io/SELENE/" TargetMode="Externa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psmsl.org/cme/autoqc.php" TargetMode="External"/><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8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87.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87.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87.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87.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7.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xml"/><Relationship Id="rId1" Type="http://schemas.openxmlformats.org/officeDocument/2006/relationships/slideLayout" Target="../slideLayouts/slideLayout87.xml"/><Relationship Id="rId4" Type="http://schemas.openxmlformats.org/officeDocument/2006/relationships/image" Target="../media/image22.w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image" Target="../media/image24.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1E68FCC-2F0B-14D4-F274-1B21F77D1315}"/>
              </a:ext>
            </a:extLst>
          </p:cNvPr>
          <p:cNvSpPr>
            <a:spLocks noGrp="1"/>
          </p:cNvSpPr>
          <p:nvPr>
            <p:ph type="pic" sz="quarter" idx="16"/>
          </p:nvPr>
        </p:nvSpPr>
        <p:spPr/>
        <p:txBody>
          <a:bodyPr/>
          <a:lstStyle/>
          <a:p>
            <a:endParaRPr lang="en-US" dirty="0"/>
          </a:p>
        </p:txBody>
      </p:sp>
      <p:sp>
        <p:nvSpPr>
          <p:cNvPr id="4" name="Title 3">
            <a:extLst>
              <a:ext uri="{FF2B5EF4-FFF2-40B4-BE49-F238E27FC236}">
                <a16:creationId xmlns:a16="http://schemas.microsoft.com/office/drawing/2014/main" id="{0221FAD9-6433-D537-DB59-64F4260BAEE7}"/>
              </a:ext>
            </a:extLst>
          </p:cNvPr>
          <p:cNvSpPr>
            <a:spLocks noGrp="1"/>
          </p:cNvSpPr>
          <p:nvPr>
            <p:ph type="ctrTitle"/>
          </p:nvPr>
        </p:nvSpPr>
        <p:spPr/>
        <p:txBody>
          <a:bodyPr/>
          <a:lstStyle/>
          <a:p>
            <a:r>
              <a:rPr lang="en-US" dirty="0"/>
              <a:t>Sea level data quality control and processing </a:t>
            </a:r>
            <a:br>
              <a:rPr lang="en-US" dirty="0"/>
            </a:br>
            <a:br>
              <a:rPr lang="en-US" dirty="0"/>
            </a:br>
            <a:r>
              <a:rPr lang="en-US" sz="2800" dirty="0"/>
              <a:t>Angela Hibbert</a:t>
            </a:r>
            <a:br>
              <a:rPr lang="en-US" sz="2800" dirty="0"/>
            </a:br>
            <a:r>
              <a:rPr lang="en-US" sz="2800" dirty="0"/>
              <a:t>Caribbean Training Course Barbados 17</a:t>
            </a:r>
            <a:r>
              <a:rPr lang="en-US" sz="2800" baseline="30000" dirty="0"/>
              <a:t>th</a:t>
            </a:r>
            <a:r>
              <a:rPr lang="en-US" sz="2800" dirty="0"/>
              <a:t>-21</a:t>
            </a:r>
            <a:r>
              <a:rPr lang="en-US" sz="2800" baseline="30000" dirty="0"/>
              <a:t>st</a:t>
            </a:r>
            <a:r>
              <a:rPr lang="en-US" sz="2800" dirty="0"/>
              <a:t> November</a:t>
            </a:r>
          </a:p>
        </p:txBody>
      </p:sp>
    </p:spTree>
    <p:extLst>
      <p:ext uri="{BB962C8B-B14F-4D97-AF65-F5344CB8AC3E}">
        <p14:creationId xmlns:p14="http://schemas.microsoft.com/office/powerpoint/2010/main" val="200605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F35F1A-5BFA-0BD9-1DAA-3AD29EE037ED}"/>
              </a:ext>
            </a:extLst>
          </p:cNvPr>
          <p:cNvSpPr>
            <a:spLocks noGrp="1"/>
          </p:cNvSpPr>
          <p:nvPr>
            <p:ph type="body" sz="quarter" idx="12"/>
          </p:nvPr>
        </p:nvSpPr>
        <p:spPr>
          <a:xfrm>
            <a:off x="359999" y="1440000"/>
            <a:ext cx="11064593" cy="4806128"/>
          </a:xfrm>
        </p:spPr>
        <p:txBody>
          <a:bodyPr>
            <a:normAutofit lnSpcReduction="10000"/>
          </a:bodyPr>
          <a:lstStyle/>
          <a:p>
            <a:r>
              <a:rPr lang="en-GB" altLang="en-US" dirty="0">
                <a:solidFill>
                  <a:schemeClr val="accent1">
                    <a:lumMod val="50000"/>
                  </a:schemeClr>
                </a:solidFill>
              </a:rPr>
              <a:t>Spikes, jumps or ‘stuck’ data due to instrumental faults</a:t>
            </a:r>
          </a:p>
          <a:p>
            <a:pPr marL="0" indent="0">
              <a:buNone/>
            </a:pPr>
            <a:r>
              <a:rPr lang="en-US" dirty="0">
                <a:solidFill>
                  <a:schemeClr val="accent1">
                    <a:lumMod val="50000"/>
                  </a:schemeClr>
                </a:solidFill>
              </a:rPr>
              <a:t>	Some spikes or jumps might be real features of a record (</a:t>
            </a:r>
            <a:r>
              <a:rPr lang="en-US" dirty="0" err="1">
                <a:solidFill>
                  <a:schemeClr val="accent1">
                    <a:lumMod val="50000"/>
                  </a:schemeClr>
                </a:solidFill>
              </a:rPr>
              <a:t>e.g</a:t>
            </a:r>
            <a:r>
              <a:rPr lang="en-US" dirty="0">
                <a:solidFill>
                  <a:schemeClr val="accent1">
                    <a:lumMod val="50000"/>
                  </a:schemeClr>
                </a:solidFill>
              </a:rPr>
              <a:t> a tsunami) so they  can be 	evaluated by ‘buddy checking’ with data from a </a:t>
            </a:r>
            <a:r>
              <a:rPr lang="en-US" dirty="0" err="1">
                <a:solidFill>
                  <a:schemeClr val="accent1">
                    <a:lumMod val="50000"/>
                  </a:schemeClr>
                </a:solidFill>
              </a:rPr>
              <a:t>neighbouring</a:t>
            </a:r>
            <a:r>
              <a:rPr lang="en-US" dirty="0">
                <a:solidFill>
                  <a:schemeClr val="accent1">
                    <a:lumMod val="50000"/>
                  </a:schemeClr>
                </a:solidFill>
              </a:rPr>
              <a:t> location and flagged, if 	appropriate</a:t>
            </a:r>
          </a:p>
          <a:p>
            <a:r>
              <a:rPr lang="en-US" dirty="0">
                <a:solidFill>
                  <a:schemeClr val="accent1">
                    <a:lumMod val="50000"/>
                  </a:schemeClr>
                </a:solidFill>
              </a:rPr>
              <a:t>Missing data </a:t>
            </a:r>
          </a:p>
          <a:p>
            <a:r>
              <a:rPr lang="en-US" dirty="0">
                <a:solidFill>
                  <a:schemeClr val="accent1">
                    <a:lumMod val="50000"/>
                  </a:schemeClr>
                </a:solidFill>
              </a:rPr>
              <a:t>Reference level changes</a:t>
            </a:r>
          </a:p>
          <a:p>
            <a:r>
              <a:rPr lang="en-GB" altLang="en-US" dirty="0">
                <a:solidFill>
                  <a:schemeClr val="accent1">
                    <a:lumMod val="50000"/>
                  </a:schemeClr>
                </a:solidFill>
              </a:rPr>
              <a:t>Timing errors</a:t>
            </a:r>
          </a:p>
          <a:p>
            <a:r>
              <a:rPr lang="en-GB" altLang="en-US" dirty="0">
                <a:solidFill>
                  <a:schemeClr val="accent1">
                    <a:lumMod val="50000"/>
                  </a:schemeClr>
                </a:solidFill>
              </a:rPr>
              <a:t>Drift</a:t>
            </a:r>
          </a:p>
          <a:p>
            <a:pPr marL="0" indent="0">
              <a:buNone/>
            </a:pPr>
            <a:r>
              <a:rPr lang="en-GB" altLang="en-US" dirty="0">
                <a:solidFill>
                  <a:schemeClr val="accent1">
                    <a:lumMod val="50000"/>
                  </a:schemeClr>
                </a:solidFill>
              </a:rPr>
              <a:t>These errors can be fixed in the final data set - the </a:t>
            </a:r>
            <a:r>
              <a:rPr lang="en-GB" altLang="en-US" b="1" dirty="0">
                <a:solidFill>
                  <a:schemeClr val="accent1">
                    <a:lumMod val="50000"/>
                  </a:schemeClr>
                </a:solidFill>
              </a:rPr>
              <a:t>Quality Controlled Delayed-Mode </a:t>
            </a:r>
            <a:r>
              <a:rPr lang="en-GB" altLang="en-US" dirty="0">
                <a:solidFill>
                  <a:schemeClr val="accent1">
                    <a:lumMod val="50000"/>
                  </a:schemeClr>
                </a:solidFill>
              </a:rPr>
              <a:t>data set.</a:t>
            </a:r>
          </a:p>
          <a:p>
            <a:endParaRPr lang="en-GB" dirty="0"/>
          </a:p>
        </p:txBody>
      </p:sp>
      <p:sp>
        <p:nvSpPr>
          <p:cNvPr id="4" name="Title 3">
            <a:extLst>
              <a:ext uri="{FF2B5EF4-FFF2-40B4-BE49-F238E27FC236}">
                <a16:creationId xmlns:a16="http://schemas.microsoft.com/office/drawing/2014/main" id="{ED36E6E5-BFBC-E1CE-5C42-322F1110CCB7}"/>
              </a:ext>
            </a:extLst>
          </p:cNvPr>
          <p:cNvSpPr>
            <a:spLocks noGrp="1"/>
          </p:cNvSpPr>
          <p:nvPr>
            <p:ph type="title"/>
          </p:nvPr>
        </p:nvSpPr>
        <p:spPr/>
        <p:txBody>
          <a:bodyPr/>
          <a:lstStyle/>
          <a:p>
            <a:r>
              <a:rPr lang="en-GB" dirty="0"/>
              <a:t>Common errors in tide gauge records</a:t>
            </a:r>
          </a:p>
        </p:txBody>
      </p:sp>
    </p:spTree>
    <p:extLst>
      <p:ext uri="{BB962C8B-B14F-4D97-AF65-F5344CB8AC3E}">
        <p14:creationId xmlns:p14="http://schemas.microsoft.com/office/powerpoint/2010/main" val="2920225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FC76CD0-4D69-463B-A0BB-ECEDDB27A5C0}"/>
              </a:ext>
            </a:extLst>
          </p:cNvPr>
          <p:cNvSpPr>
            <a:spLocks noGrp="1"/>
          </p:cNvSpPr>
          <p:nvPr>
            <p:ph type="body" sz="quarter" idx="12"/>
          </p:nvPr>
        </p:nvSpPr>
        <p:spPr>
          <a:xfrm>
            <a:off x="359999" y="1440000"/>
            <a:ext cx="3287729" cy="4806128"/>
          </a:xfrm>
        </p:spPr>
        <p:txBody>
          <a:bodyPr>
            <a:normAutofit/>
          </a:bodyPr>
          <a:lstStyle/>
          <a:p>
            <a:r>
              <a:rPr lang="en-GB" dirty="0"/>
              <a:t>Small gaps of up to an hour can be interpolated but longer gaps like this cannot be corrected</a:t>
            </a:r>
          </a:p>
          <a:p>
            <a:r>
              <a:rPr lang="en-GB" dirty="0"/>
              <a:t>Is this a telemetry failure?  Check other nearby sites</a:t>
            </a:r>
          </a:p>
          <a:p>
            <a:r>
              <a:rPr lang="en-GB" dirty="0"/>
              <a:t>Can the missing data be recovered from the data logger?</a:t>
            </a:r>
          </a:p>
        </p:txBody>
      </p:sp>
      <p:sp>
        <p:nvSpPr>
          <p:cNvPr id="4" name="Title 3">
            <a:extLst>
              <a:ext uri="{FF2B5EF4-FFF2-40B4-BE49-F238E27FC236}">
                <a16:creationId xmlns:a16="http://schemas.microsoft.com/office/drawing/2014/main" id="{C3A8EB0B-CA83-6420-CD60-D38814288E66}"/>
              </a:ext>
            </a:extLst>
          </p:cNvPr>
          <p:cNvSpPr>
            <a:spLocks noGrp="1"/>
          </p:cNvSpPr>
          <p:nvPr>
            <p:ph type="title"/>
          </p:nvPr>
        </p:nvSpPr>
        <p:spPr/>
        <p:txBody>
          <a:bodyPr/>
          <a:lstStyle/>
          <a:p>
            <a:r>
              <a:rPr lang="en-GB" dirty="0"/>
              <a:t>Obvious errors in a raw time series - Gaps</a:t>
            </a:r>
          </a:p>
        </p:txBody>
      </p:sp>
      <p:pic>
        <p:nvPicPr>
          <p:cNvPr id="8" name="Picture 7">
            <a:extLst>
              <a:ext uri="{FF2B5EF4-FFF2-40B4-BE49-F238E27FC236}">
                <a16:creationId xmlns:a16="http://schemas.microsoft.com/office/drawing/2014/main" id="{BAEC8774-3CF2-79B8-46AB-588752A237D0}"/>
              </a:ext>
            </a:extLst>
          </p:cNvPr>
          <p:cNvPicPr>
            <a:picLocks noChangeAspect="1"/>
          </p:cNvPicPr>
          <p:nvPr/>
        </p:nvPicPr>
        <p:blipFill rotWithShape="1">
          <a:blip r:embed="rId2"/>
          <a:srcRect l="41796" t="26901" r="33398" b="51400"/>
          <a:stretch>
            <a:fillRect/>
          </a:stretch>
        </p:blipFill>
        <p:spPr>
          <a:xfrm>
            <a:off x="4007767" y="1700808"/>
            <a:ext cx="7755959"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6966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DCD57-95D4-08E2-11F1-7493272F14C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0683EDF6-BE74-0C89-0519-3715289F07E2}"/>
              </a:ext>
            </a:extLst>
          </p:cNvPr>
          <p:cNvSpPr>
            <a:spLocks noGrp="1"/>
          </p:cNvSpPr>
          <p:nvPr>
            <p:ph type="body" sz="quarter" idx="12"/>
          </p:nvPr>
        </p:nvSpPr>
        <p:spPr>
          <a:xfrm>
            <a:off x="359999" y="1440000"/>
            <a:ext cx="5710353" cy="4806128"/>
          </a:xfrm>
        </p:spPr>
        <p:txBody>
          <a:bodyPr/>
          <a:lstStyle/>
          <a:p>
            <a:r>
              <a:rPr lang="en-GB" dirty="0"/>
              <a:t>This was a regional telemetry failure seen at various locations including Puerto Rico and St Vincent and the Grenadines</a:t>
            </a:r>
          </a:p>
        </p:txBody>
      </p:sp>
      <p:sp>
        <p:nvSpPr>
          <p:cNvPr id="4" name="Title 3">
            <a:extLst>
              <a:ext uri="{FF2B5EF4-FFF2-40B4-BE49-F238E27FC236}">
                <a16:creationId xmlns:a16="http://schemas.microsoft.com/office/drawing/2014/main" id="{BCB6FAE0-4A50-90C8-58CF-732BCF06A67B}"/>
              </a:ext>
            </a:extLst>
          </p:cNvPr>
          <p:cNvSpPr>
            <a:spLocks noGrp="1"/>
          </p:cNvSpPr>
          <p:nvPr>
            <p:ph type="title"/>
          </p:nvPr>
        </p:nvSpPr>
        <p:spPr/>
        <p:txBody>
          <a:bodyPr/>
          <a:lstStyle/>
          <a:p>
            <a:r>
              <a:rPr lang="en-GB" dirty="0"/>
              <a:t>Obvious errors in a raw time series - Gaps</a:t>
            </a:r>
          </a:p>
        </p:txBody>
      </p:sp>
      <p:pic>
        <p:nvPicPr>
          <p:cNvPr id="3" name="Picture 2">
            <a:extLst>
              <a:ext uri="{FF2B5EF4-FFF2-40B4-BE49-F238E27FC236}">
                <a16:creationId xmlns:a16="http://schemas.microsoft.com/office/drawing/2014/main" id="{06AA6817-E28F-4948-B499-18A002FB0701}"/>
              </a:ext>
            </a:extLst>
          </p:cNvPr>
          <p:cNvPicPr>
            <a:picLocks noChangeAspect="1"/>
          </p:cNvPicPr>
          <p:nvPr/>
        </p:nvPicPr>
        <p:blipFill>
          <a:blip r:embed="rId2"/>
          <a:srcRect l="33593" t="34251" r="17845" b="27950"/>
          <a:stretch>
            <a:fillRect/>
          </a:stretch>
        </p:blipFill>
        <p:spPr>
          <a:xfrm>
            <a:off x="561930" y="3429000"/>
            <a:ext cx="5832648" cy="2837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C4431FD-AC83-104F-5F53-483EA7B7554D}"/>
              </a:ext>
            </a:extLst>
          </p:cNvPr>
          <p:cNvPicPr>
            <a:picLocks noChangeAspect="1"/>
          </p:cNvPicPr>
          <p:nvPr/>
        </p:nvPicPr>
        <p:blipFill>
          <a:blip r:embed="rId3"/>
          <a:srcRect l="33546" t="34251" r="17188" b="27950"/>
          <a:stretch>
            <a:fillRect/>
          </a:stretch>
        </p:blipFill>
        <p:spPr>
          <a:xfrm>
            <a:off x="6135646" y="1320619"/>
            <a:ext cx="5832648" cy="2796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3885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EEF2-B816-E813-5578-4E5E9A9E50F9}"/>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DDE3C26-B8E7-9BA7-9E3B-A951EA02E590}"/>
              </a:ext>
            </a:extLst>
          </p:cNvPr>
          <p:cNvSpPr>
            <a:spLocks noGrp="1"/>
          </p:cNvSpPr>
          <p:nvPr>
            <p:ph type="body" sz="quarter" idx="12"/>
          </p:nvPr>
        </p:nvSpPr>
        <p:spPr>
          <a:xfrm>
            <a:off x="359999" y="1440000"/>
            <a:ext cx="2711665" cy="4806128"/>
          </a:xfrm>
        </p:spPr>
        <p:txBody>
          <a:bodyPr/>
          <a:lstStyle/>
          <a:p>
            <a:r>
              <a:rPr lang="en-GB" dirty="0"/>
              <a:t>Do the gaps appear at a neighbouring station? </a:t>
            </a:r>
          </a:p>
        </p:txBody>
      </p:sp>
      <p:sp>
        <p:nvSpPr>
          <p:cNvPr id="4" name="Title 3">
            <a:extLst>
              <a:ext uri="{FF2B5EF4-FFF2-40B4-BE49-F238E27FC236}">
                <a16:creationId xmlns:a16="http://schemas.microsoft.com/office/drawing/2014/main" id="{D5D5CCD0-DF16-BBAB-6B0B-4E9ED94B7005}"/>
              </a:ext>
            </a:extLst>
          </p:cNvPr>
          <p:cNvSpPr>
            <a:spLocks noGrp="1"/>
          </p:cNvSpPr>
          <p:nvPr>
            <p:ph type="title"/>
          </p:nvPr>
        </p:nvSpPr>
        <p:spPr/>
        <p:txBody>
          <a:bodyPr/>
          <a:lstStyle/>
          <a:p>
            <a:r>
              <a:rPr lang="en-GB" dirty="0"/>
              <a:t>Obvious errors in a raw time series - Gaps</a:t>
            </a:r>
          </a:p>
        </p:txBody>
      </p:sp>
      <p:pic>
        <p:nvPicPr>
          <p:cNvPr id="5" name="Picture 4">
            <a:extLst>
              <a:ext uri="{FF2B5EF4-FFF2-40B4-BE49-F238E27FC236}">
                <a16:creationId xmlns:a16="http://schemas.microsoft.com/office/drawing/2014/main" id="{101FC4EE-2D9F-B181-20DF-07DD40DB9550}"/>
              </a:ext>
            </a:extLst>
          </p:cNvPr>
          <p:cNvPicPr>
            <a:picLocks noChangeAspect="1"/>
          </p:cNvPicPr>
          <p:nvPr/>
        </p:nvPicPr>
        <p:blipFill>
          <a:blip r:embed="rId3"/>
          <a:srcRect l="39467" t="25909" r="28432" b="46212"/>
          <a:stretch>
            <a:fillRect/>
          </a:stretch>
        </p:blipFill>
        <p:spPr>
          <a:xfrm>
            <a:off x="3359696" y="1594520"/>
            <a:ext cx="8098732" cy="3956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6072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03AE5-F691-B845-3D05-D12F2CF1455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4ABE7CE-0227-02A4-B1E6-8E71561F57B7}"/>
              </a:ext>
            </a:extLst>
          </p:cNvPr>
          <p:cNvSpPr>
            <a:spLocks noGrp="1"/>
          </p:cNvSpPr>
          <p:nvPr>
            <p:ph type="body" sz="quarter" idx="12"/>
          </p:nvPr>
        </p:nvSpPr>
        <p:spPr>
          <a:xfrm>
            <a:off x="359999" y="1440000"/>
            <a:ext cx="2711665" cy="4806128"/>
          </a:xfrm>
        </p:spPr>
        <p:txBody>
          <a:bodyPr/>
          <a:lstStyle/>
          <a:p>
            <a:r>
              <a:rPr lang="en-GB" dirty="0"/>
              <a:t>Do the gaps appear at a neighbouring station?</a:t>
            </a:r>
          </a:p>
          <a:p>
            <a:r>
              <a:rPr lang="en-GB" dirty="0"/>
              <a:t>No </a:t>
            </a:r>
          </a:p>
        </p:txBody>
      </p:sp>
      <p:sp>
        <p:nvSpPr>
          <p:cNvPr id="4" name="Title 3">
            <a:extLst>
              <a:ext uri="{FF2B5EF4-FFF2-40B4-BE49-F238E27FC236}">
                <a16:creationId xmlns:a16="http://schemas.microsoft.com/office/drawing/2014/main" id="{A75D086A-DF11-6036-9FF0-C5A2D7657258}"/>
              </a:ext>
            </a:extLst>
          </p:cNvPr>
          <p:cNvSpPr>
            <a:spLocks noGrp="1"/>
          </p:cNvSpPr>
          <p:nvPr>
            <p:ph type="title"/>
          </p:nvPr>
        </p:nvSpPr>
        <p:spPr/>
        <p:txBody>
          <a:bodyPr/>
          <a:lstStyle/>
          <a:p>
            <a:r>
              <a:rPr lang="en-GB" dirty="0"/>
              <a:t>Obvious errors in a raw time series - Gaps</a:t>
            </a:r>
          </a:p>
        </p:txBody>
      </p:sp>
      <p:pic>
        <p:nvPicPr>
          <p:cNvPr id="3" name="Picture 2">
            <a:extLst>
              <a:ext uri="{FF2B5EF4-FFF2-40B4-BE49-F238E27FC236}">
                <a16:creationId xmlns:a16="http://schemas.microsoft.com/office/drawing/2014/main" id="{742635C6-2843-BDD8-B9E1-BD7C0E508D0E}"/>
              </a:ext>
            </a:extLst>
          </p:cNvPr>
          <p:cNvPicPr>
            <a:picLocks noChangeAspect="1"/>
          </p:cNvPicPr>
          <p:nvPr/>
        </p:nvPicPr>
        <p:blipFill>
          <a:blip r:embed="rId3"/>
          <a:srcRect l="38778" t="25850" r="28147" b="46850"/>
          <a:stretch>
            <a:fillRect/>
          </a:stretch>
        </p:blipFill>
        <p:spPr>
          <a:xfrm>
            <a:off x="3230821" y="1556792"/>
            <a:ext cx="8568000" cy="397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3800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5077E-8880-5958-E407-473F5DD0A72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D4CFDF5C-9A0A-0EF3-F391-E2A82109C328}"/>
              </a:ext>
            </a:extLst>
          </p:cNvPr>
          <p:cNvSpPr>
            <a:spLocks noGrp="1"/>
          </p:cNvSpPr>
          <p:nvPr>
            <p:ph type="body" sz="quarter" idx="12"/>
          </p:nvPr>
        </p:nvSpPr>
        <p:spPr>
          <a:xfrm>
            <a:off x="359999" y="1440000"/>
            <a:ext cx="2711665" cy="4806128"/>
          </a:xfrm>
        </p:spPr>
        <p:txBody>
          <a:bodyPr>
            <a:normAutofit fontScale="92500" lnSpcReduction="20000"/>
          </a:bodyPr>
          <a:lstStyle/>
          <a:p>
            <a:r>
              <a:rPr lang="en-GB" dirty="0"/>
              <a:t>This appears to be a recurring problem during hours of darkness. Is it a solar powered tide gauge with a battery that isn’t retaining a charge?</a:t>
            </a:r>
          </a:p>
          <a:p>
            <a:r>
              <a:rPr lang="en-GB" dirty="0"/>
              <a:t>Advise tide gauge technician to check/change the battery? </a:t>
            </a:r>
          </a:p>
        </p:txBody>
      </p:sp>
      <p:sp>
        <p:nvSpPr>
          <p:cNvPr id="4" name="Title 3">
            <a:extLst>
              <a:ext uri="{FF2B5EF4-FFF2-40B4-BE49-F238E27FC236}">
                <a16:creationId xmlns:a16="http://schemas.microsoft.com/office/drawing/2014/main" id="{F44F0B67-57F9-BF6E-6E83-71021779A89C}"/>
              </a:ext>
            </a:extLst>
          </p:cNvPr>
          <p:cNvSpPr>
            <a:spLocks noGrp="1"/>
          </p:cNvSpPr>
          <p:nvPr>
            <p:ph type="title"/>
          </p:nvPr>
        </p:nvSpPr>
        <p:spPr/>
        <p:txBody>
          <a:bodyPr/>
          <a:lstStyle/>
          <a:p>
            <a:r>
              <a:rPr lang="en-GB" dirty="0"/>
              <a:t>Obvious errors in a raw time series - Gaps</a:t>
            </a:r>
          </a:p>
        </p:txBody>
      </p:sp>
      <p:pic>
        <p:nvPicPr>
          <p:cNvPr id="5" name="Picture 4">
            <a:extLst>
              <a:ext uri="{FF2B5EF4-FFF2-40B4-BE49-F238E27FC236}">
                <a16:creationId xmlns:a16="http://schemas.microsoft.com/office/drawing/2014/main" id="{27F25EDF-0E83-F5D6-E748-CAB9E8048726}"/>
              </a:ext>
            </a:extLst>
          </p:cNvPr>
          <p:cNvPicPr>
            <a:picLocks noChangeAspect="1"/>
          </p:cNvPicPr>
          <p:nvPr/>
        </p:nvPicPr>
        <p:blipFill>
          <a:blip r:embed="rId3"/>
          <a:srcRect l="39467" t="25909" r="28432" b="46212"/>
          <a:stretch>
            <a:fillRect/>
          </a:stretch>
        </p:blipFill>
        <p:spPr>
          <a:xfrm>
            <a:off x="3359696" y="1594520"/>
            <a:ext cx="8098732" cy="3956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18AEB32-BA92-2F7E-CC0E-2A17FAD4BC5D}"/>
              </a:ext>
            </a:extLst>
          </p:cNvPr>
          <p:cNvPicPr>
            <a:picLocks noChangeAspect="1"/>
          </p:cNvPicPr>
          <p:nvPr/>
        </p:nvPicPr>
        <p:blipFill>
          <a:blip r:embed="rId4"/>
          <a:srcRect l="43503" t="9302" r="43908" b="37400"/>
          <a:stretch>
            <a:fillRect/>
          </a:stretch>
        </p:blipFill>
        <p:spPr>
          <a:xfrm>
            <a:off x="9581225" y="897854"/>
            <a:ext cx="2448272" cy="5830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514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32A2DC-2A51-B3D5-6E3A-DD8F81B1A505}"/>
              </a:ext>
            </a:extLst>
          </p:cNvPr>
          <p:cNvSpPr>
            <a:spLocks noGrp="1"/>
          </p:cNvSpPr>
          <p:nvPr>
            <p:ph type="body" sz="quarter" idx="12"/>
          </p:nvPr>
        </p:nvSpPr>
        <p:spPr>
          <a:xfrm>
            <a:off x="359999" y="1440000"/>
            <a:ext cx="2783673" cy="4806128"/>
          </a:xfrm>
        </p:spPr>
        <p:txBody>
          <a:bodyPr>
            <a:normAutofit fontScale="92500" lnSpcReduction="10000"/>
          </a:bodyPr>
          <a:lstStyle/>
          <a:p>
            <a:r>
              <a:rPr lang="en-GB" dirty="0"/>
              <a:t>This looks like a recurring error with the instrumentation</a:t>
            </a:r>
          </a:p>
          <a:p>
            <a:r>
              <a:rPr lang="en-GB" dirty="0"/>
              <a:t>This could be corrected by interpolation, but you should advise the tide gauge technician to investigate and eliminate the problem at the next site visit</a:t>
            </a:r>
          </a:p>
          <a:p>
            <a:endParaRPr lang="en-GB" dirty="0"/>
          </a:p>
        </p:txBody>
      </p:sp>
      <p:sp>
        <p:nvSpPr>
          <p:cNvPr id="4" name="Title 3">
            <a:extLst>
              <a:ext uri="{FF2B5EF4-FFF2-40B4-BE49-F238E27FC236}">
                <a16:creationId xmlns:a16="http://schemas.microsoft.com/office/drawing/2014/main" id="{D76072BD-2FBA-0AE4-76F6-6D13D692F575}"/>
              </a:ext>
            </a:extLst>
          </p:cNvPr>
          <p:cNvSpPr>
            <a:spLocks noGrp="1"/>
          </p:cNvSpPr>
          <p:nvPr>
            <p:ph type="title"/>
          </p:nvPr>
        </p:nvSpPr>
        <p:spPr/>
        <p:txBody>
          <a:bodyPr/>
          <a:lstStyle/>
          <a:p>
            <a:r>
              <a:rPr lang="en-GB" dirty="0"/>
              <a:t>Obvious errors in a raw time series – Spikes or outliers</a:t>
            </a:r>
          </a:p>
        </p:txBody>
      </p:sp>
      <p:pic>
        <p:nvPicPr>
          <p:cNvPr id="5" name="Picture 4">
            <a:extLst>
              <a:ext uri="{FF2B5EF4-FFF2-40B4-BE49-F238E27FC236}">
                <a16:creationId xmlns:a16="http://schemas.microsoft.com/office/drawing/2014/main" id="{8F06E62F-F716-E64A-4726-5A8DD6DF0633}"/>
              </a:ext>
            </a:extLst>
          </p:cNvPr>
          <p:cNvPicPr>
            <a:picLocks noChangeAspect="1"/>
          </p:cNvPicPr>
          <p:nvPr/>
        </p:nvPicPr>
        <p:blipFill>
          <a:blip r:embed="rId2"/>
          <a:srcRect l="33593" t="34251" r="17845" b="27950"/>
          <a:stretch>
            <a:fillRect/>
          </a:stretch>
        </p:blipFill>
        <p:spPr>
          <a:xfrm>
            <a:off x="3359696" y="1460825"/>
            <a:ext cx="8288922" cy="403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Arrow: Down 9">
            <a:extLst>
              <a:ext uri="{FF2B5EF4-FFF2-40B4-BE49-F238E27FC236}">
                <a16:creationId xmlns:a16="http://schemas.microsoft.com/office/drawing/2014/main" id="{F91359D9-545F-970C-3CED-B3C1338EEA0D}"/>
              </a:ext>
            </a:extLst>
          </p:cNvPr>
          <p:cNvSpPr/>
          <p:nvPr/>
        </p:nvSpPr>
        <p:spPr>
          <a:xfrm>
            <a:off x="4727848" y="2492896"/>
            <a:ext cx="216024" cy="7200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2FAE607B-4DEC-4D78-8F0F-AAF18140FABA}"/>
              </a:ext>
            </a:extLst>
          </p:cNvPr>
          <p:cNvSpPr/>
          <p:nvPr/>
        </p:nvSpPr>
        <p:spPr>
          <a:xfrm>
            <a:off x="5600328" y="2488142"/>
            <a:ext cx="216024" cy="7200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Arrow: Down 11">
            <a:extLst>
              <a:ext uri="{FF2B5EF4-FFF2-40B4-BE49-F238E27FC236}">
                <a16:creationId xmlns:a16="http://schemas.microsoft.com/office/drawing/2014/main" id="{AB0103DD-1345-6154-F365-BD8F48AF00BA}"/>
              </a:ext>
            </a:extLst>
          </p:cNvPr>
          <p:cNvSpPr/>
          <p:nvPr/>
        </p:nvSpPr>
        <p:spPr>
          <a:xfrm>
            <a:off x="10767862" y="2420888"/>
            <a:ext cx="216024" cy="7200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9191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7D234-84F0-96F3-2F9D-4404F05802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B6449A-8A78-FDD2-6DE7-2B9C7A914D96}"/>
              </a:ext>
            </a:extLst>
          </p:cNvPr>
          <p:cNvSpPr>
            <a:spLocks noGrp="1"/>
          </p:cNvSpPr>
          <p:nvPr>
            <p:ph type="title"/>
          </p:nvPr>
        </p:nvSpPr>
        <p:spPr/>
        <p:txBody>
          <a:bodyPr/>
          <a:lstStyle/>
          <a:p>
            <a:r>
              <a:rPr lang="en-GB" dirty="0"/>
              <a:t>Obvious errors in a raw time series – Spikes or outliers</a:t>
            </a:r>
          </a:p>
        </p:txBody>
      </p:sp>
      <p:pic>
        <p:nvPicPr>
          <p:cNvPr id="6" name="Picture 5">
            <a:extLst>
              <a:ext uri="{FF2B5EF4-FFF2-40B4-BE49-F238E27FC236}">
                <a16:creationId xmlns:a16="http://schemas.microsoft.com/office/drawing/2014/main" id="{845A6EFB-0ACB-75B5-6A73-F133AD10D8D2}"/>
              </a:ext>
            </a:extLst>
          </p:cNvPr>
          <p:cNvPicPr>
            <a:picLocks noChangeAspect="1"/>
          </p:cNvPicPr>
          <p:nvPr/>
        </p:nvPicPr>
        <p:blipFill>
          <a:blip r:embed="rId3"/>
          <a:srcRect l="38778" t="25712" r="28148" b="46850"/>
          <a:stretch>
            <a:fillRect/>
          </a:stretch>
        </p:blipFill>
        <p:spPr>
          <a:xfrm>
            <a:off x="479376" y="1406231"/>
            <a:ext cx="7273035" cy="3393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AutoShape 2">
            <a:extLst>
              <a:ext uri="{FF2B5EF4-FFF2-40B4-BE49-F238E27FC236}">
                <a16:creationId xmlns:a16="http://schemas.microsoft.com/office/drawing/2014/main" id="{56ABBD17-5CC4-AC26-D857-9F2A69252B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6073430C-4F73-7A06-A1EF-071CF69B9D6E}"/>
              </a:ext>
            </a:extLst>
          </p:cNvPr>
          <p:cNvPicPr>
            <a:picLocks noChangeAspect="1"/>
          </p:cNvPicPr>
          <p:nvPr/>
        </p:nvPicPr>
        <p:blipFill>
          <a:blip r:embed="rId4"/>
          <a:srcRect l="38778" t="25850" r="28147" b="46850"/>
          <a:stretch>
            <a:fillRect/>
          </a:stretch>
        </p:blipFill>
        <p:spPr>
          <a:xfrm>
            <a:off x="6146997" y="4064095"/>
            <a:ext cx="5738484"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 Placeholder 2">
            <a:extLst>
              <a:ext uri="{FF2B5EF4-FFF2-40B4-BE49-F238E27FC236}">
                <a16:creationId xmlns:a16="http://schemas.microsoft.com/office/drawing/2014/main" id="{735D01F3-3F7D-52AC-AA8C-86742F56762C}"/>
              </a:ext>
            </a:extLst>
          </p:cNvPr>
          <p:cNvSpPr>
            <a:spLocks noGrp="1"/>
          </p:cNvSpPr>
          <p:nvPr>
            <p:ph type="body" sz="quarter" idx="12"/>
          </p:nvPr>
        </p:nvSpPr>
        <p:spPr>
          <a:xfrm>
            <a:off x="7955662" y="1330757"/>
            <a:ext cx="4117001" cy="4806128"/>
          </a:xfrm>
        </p:spPr>
        <p:txBody>
          <a:bodyPr>
            <a:normAutofit/>
          </a:bodyPr>
          <a:lstStyle/>
          <a:p>
            <a:r>
              <a:rPr lang="en-GB" dirty="0"/>
              <a:t>No neighbouring gauge to compare</a:t>
            </a:r>
          </a:p>
          <a:p>
            <a:r>
              <a:rPr lang="en-GB" dirty="0"/>
              <a:t>Lots of noise</a:t>
            </a:r>
          </a:p>
          <a:p>
            <a:r>
              <a:rPr lang="en-GB" dirty="0"/>
              <a:t>What were the local conditions?</a:t>
            </a:r>
          </a:p>
          <a:p>
            <a:r>
              <a:rPr lang="en-GB" dirty="0"/>
              <a:t>Needs further investigation</a:t>
            </a:r>
          </a:p>
          <a:p>
            <a:endParaRPr lang="en-GB" dirty="0"/>
          </a:p>
        </p:txBody>
      </p:sp>
    </p:spTree>
    <p:extLst>
      <p:ext uri="{BB962C8B-B14F-4D97-AF65-F5344CB8AC3E}">
        <p14:creationId xmlns:p14="http://schemas.microsoft.com/office/powerpoint/2010/main" val="1104435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EC3C5A-B424-5C76-8B17-54BC49430B3D}"/>
              </a:ext>
            </a:extLst>
          </p:cNvPr>
          <p:cNvSpPr>
            <a:spLocks noGrp="1"/>
          </p:cNvSpPr>
          <p:nvPr>
            <p:ph type="title"/>
          </p:nvPr>
        </p:nvSpPr>
        <p:spPr/>
        <p:txBody>
          <a:bodyPr/>
          <a:lstStyle/>
          <a:p>
            <a:r>
              <a:rPr lang="en-GB" dirty="0"/>
              <a:t>Obvious errors in a raw time series – Spikes or outliers</a:t>
            </a:r>
          </a:p>
        </p:txBody>
      </p:sp>
      <p:sp>
        <p:nvSpPr>
          <p:cNvPr id="10" name="Text Placeholder 9">
            <a:extLst>
              <a:ext uri="{FF2B5EF4-FFF2-40B4-BE49-F238E27FC236}">
                <a16:creationId xmlns:a16="http://schemas.microsoft.com/office/drawing/2014/main" id="{BE936084-E114-A24F-1E41-BCBF050AD8AA}"/>
              </a:ext>
            </a:extLst>
          </p:cNvPr>
          <p:cNvSpPr>
            <a:spLocks noGrp="1"/>
          </p:cNvSpPr>
          <p:nvPr>
            <p:ph type="body" sz="quarter" idx="12"/>
          </p:nvPr>
        </p:nvSpPr>
        <p:spPr>
          <a:xfrm>
            <a:off x="359999" y="1440000"/>
            <a:ext cx="2639657" cy="4806128"/>
          </a:xfrm>
        </p:spPr>
        <p:txBody>
          <a:bodyPr/>
          <a:lstStyle/>
          <a:p>
            <a:r>
              <a:rPr lang="en-GB" dirty="0"/>
              <a:t>In this case, the pressure sensor is affected but the radar sensor is fine. The gap is less than one hour so can be interpolated.  </a:t>
            </a:r>
          </a:p>
        </p:txBody>
      </p:sp>
      <p:pic>
        <p:nvPicPr>
          <p:cNvPr id="14" name="Picture 13">
            <a:extLst>
              <a:ext uri="{FF2B5EF4-FFF2-40B4-BE49-F238E27FC236}">
                <a16:creationId xmlns:a16="http://schemas.microsoft.com/office/drawing/2014/main" id="{8B4800A9-F6EE-29D1-4A8E-129CD4CD01E1}"/>
              </a:ext>
            </a:extLst>
          </p:cNvPr>
          <p:cNvPicPr>
            <a:picLocks noChangeAspect="1"/>
          </p:cNvPicPr>
          <p:nvPr/>
        </p:nvPicPr>
        <p:blipFill>
          <a:blip r:embed="rId3"/>
          <a:srcRect l="39369" t="25850" r="28029" b="46850"/>
          <a:stretch>
            <a:fillRect/>
          </a:stretch>
        </p:blipFill>
        <p:spPr>
          <a:xfrm>
            <a:off x="3013139" y="1440000"/>
            <a:ext cx="7032146" cy="3312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979D9A6A-31D2-6169-BD08-09E3B8BD9DB8}"/>
              </a:ext>
            </a:extLst>
          </p:cNvPr>
          <p:cNvPicPr>
            <a:picLocks noChangeAspect="1"/>
          </p:cNvPicPr>
          <p:nvPr/>
        </p:nvPicPr>
        <p:blipFill>
          <a:blip r:embed="rId4"/>
          <a:srcRect l="39369" t="25850" r="28147" b="46850"/>
          <a:stretch>
            <a:fillRect/>
          </a:stretch>
        </p:blipFill>
        <p:spPr>
          <a:xfrm>
            <a:off x="6096000" y="4013844"/>
            <a:ext cx="5940660" cy="2808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0291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76024-75E0-41C7-20BF-B6725F996C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ED53F7-EDCF-DFBD-1A39-047A5BB47BB4}"/>
              </a:ext>
            </a:extLst>
          </p:cNvPr>
          <p:cNvSpPr>
            <a:spLocks noGrp="1"/>
          </p:cNvSpPr>
          <p:nvPr>
            <p:ph type="title"/>
          </p:nvPr>
        </p:nvSpPr>
        <p:spPr/>
        <p:txBody>
          <a:bodyPr/>
          <a:lstStyle/>
          <a:p>
            <a:r>
              <a:rPr lang="en-GB" dirty="0"/>
              <a:t>Obvious errors in a raw time series – Datum shifts</a:t>
            </a:r>
          </a:p>
        </p:txBody>
      </p:sp>
      <p:sp>
        <p:nvSpPr>
          <p:cNvPr id="10" name="Text Placeholder 9">
            <a:extLst>
              <a:ext uri="{FF2B5EF4-FFF2-40B4-BE49-F238E27FC236}">
                <a16:creationId xmlns:a16="http://schemas.microsoft.com/office/drawing/2014/main" id="{ADCEFBE6-E9EE-CA41-F4FA-78DE65FE2A54}"/>
              </a:ext>
            </a:extLst>
          </p:cNvPr>
          <p:cNvSpPr>
            <a:spLocks noGrp="1"/>
          </p:cNvSpPr>
          <p:nvPr>
            <p:ph type="body" sz="quarter" idx="12"/>
          </p:nvPr>
        </p:nvSpPr>
        <p:spPr>
          <a:xfrm>
            <a:off x="359999" y="1440000"/>
            <a:ext cx="3647769" cy="4806128"/>
          </a:xfrm>
        </p:spPr>
        <p:txBody>
          <a:bodyPr>
            <a:normAutofit fontScale="92500" lnSpcReduction="10000"/>
          </a:bodyPr>
          <a:lstStyle/>
          <a:p>
            <a:r>
              <a:rPr lang="en-GB" dirty="0"/>
              <a:t>In this case, the radar sensor exhibits a datum shift (i.e. a sudden change in the mean level), but the pressure sensor is fine.</a:t>
            </a:r>
          </a:p>
          <a:p>
            <a:r>
              <a:rPr lang="en-GB" dirty="0"/>
              <a:t>In fact, the radar had just been installed and was being programmed with an offset to report relative to a local datum</a:t>
            </a:r>
          </a:p>
          <a:p>
            <a:r>
              <a:rPr lang="en-GB" dirty="0"/>
              <a:t>This was verified by consulting maintenance records</a:t>
            </a:r>
          </a:p>
        </p:txBody>
      </p:sp>
      <p:pic>
        <p:nvPicPr>
          <p:cNvPr id="2" name="Picture 1">
            <a:extLst>
              <a:ext uri="{FF2B5EF4-FFF2-40B4-BE49-F238E27FC236}">
                <a16:creationId xmlns:a16="http://schemas.microsoft.com/office/drawing/2014/main" id="{CD101274-0A10-1923-47F6-52930DFF1B14}"/>
              </a:ext>
            </a:extLst>
          </p:cNvPr>
          <p:cNvPicPr>
            <a:picLocks noChangeAspect="1"/>
          </p:cNvPicPr>
          <p:nvPr/>
        </p:nvPicPr>
        <p:blipFill rotWithShape="1">
          <a:blip r:embed="rId3"/>
          <a:srcRect l="41963" t="27391" r="33305" b="51743"/>
          <a:stretch>
            <a:fillRect/>
          </a:stretch>
        </p:blipFill>
        <p:spPr>
          <a:xfrm>
            <a:off x="4314213" y="1556792"/>
            <a:ext cx="7488832" cy="3554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183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9BC92A-DFDB-BF4B-E494-4DAC67CE4D2D}"/>
              </a:ext>
            </a:extLst>
          </p:cNvPr>
          <p:cNvSpPr>
            <a:spLocks noGrp="1"/>
          </p:cNvSpPr>
          <p:nvPr>
            <p:ph type="title"/>
          </p:nvPr>
        </p:nvSpPr>
        <p:spPr/>
        <p:txBody>
          <a:bodyPr/>
          <a:lstStyle/>
          <a:p>
            <a:r>
              <a:rPr lang="en-GB" dirty="0"/>
              <a:t>Principles of Quality Control</a:t>
            </a:r>
          </a:p>
        </p:txBody>
      </p:sp>
      <p:sp>
        <p:nvSpPr>
          <p:cNvPr id="12" name="Text Placeholder 11">
            <a:extLst>
              <a:ext uri="{FF2B5EF4-FFF2-40B4-BE49-F238E27FC236}">
                <a16:creationId xmlns:a16="http://schemas.microsoft.com/office/drawing/2014/main" id="{CB22A0CF-E9A7-8FBC-9DAB-2810C8EE82AE}"/>
              </a:ext>
            </a:extLst>
          </p:cNvPr>
          <p:cNvSpPr>
            <a:spLocks noGrp="1"/>
          </p:cNvSpPr>
          <p:nvPr>
            <p:ph type="body" sz="quarter" idx="12"/>
          </p:nvPr>
        </p:nvSpPr>
        <p:spPr>
          <a:xfrm>
            <a:off x="359999" y="1440000"/>
            <a:ext cx="5952025" cy="4806128"/>
          </a:xfrm>
        </p:spPr>
        <p:txBody>
          <a:bodyPr/>
          <a:lstStyle/>
          <a:p>
            <a:r>
              <a:rPr lang="en-US" i="1" dirty="0">
                <a:solidFill>
                  <a:schemeClr val="accent1">
                    <a:lumMod val="50000"/>
                  </a:schemeClr>
                </a:solidFill>
              </a:rPr>
              <a:t>“To ensure the data consistency within a single data set and within a collection of data sets and to ensure that the quality and errors of the data are apparent to the user who has sufficient information to assess its suitability for a task.” (</a:t>
            </a:r>
            <a:r>
              <a:rPr lang="en-US" i="1" dirty="0" err="1">
                <a:solidFill>
                  <a:schemeClr val="accent1">
                    <a:lumMod val="50000"/>
                  </a:schemeClr>
                </a:solidFill>
              </a:rPr>
              <a:t>Unesco</a:t>
            </a:r>
            <a:r>
              <a:rPr lang="en-US" i="1" dirty="0">
                <a:solidFill>
                  <a:schemeClr val="accent1">
                    <a:lumMod val="50000"/>
                  </a:schemeClr>
                </a:solidFill>
              </a:rPr>
              <a:t>, 1993) </a:t>
            </a:r>
            <a:endParaRPr lang="en-US" dirty="0">
              <a:solidFill>
                <a:schemeClr val="accent1">
                  <a:lumMod val="50000"/>
                </a:schemeClr>
              </a:solidFill>
            </a:endParaRPr>
          </a:p>
          <a:p>
            <a:endParaRPr lang="en-GB" dirty="0"/>
          </a:p>
        </p:txBody>
      </p:sp>
      <p:pic>
        <p:nvPicPr>
          <p:cNvPr id="4" name="Picture 3">
            <a:extLst>
              <a:ext uri="{FF2B5EF4-FFF2-40B4-BE49-F238E27FC236}">
                <a16:creationId xmlns:a16="http://schemas.microsoft.com/office/drawing/2014/main" id="{BFB4E25F-CCB8-F5F0-B9B7-220193E49291}"/>
              </a:ext>
            </a:extLst>
          </p:cNvPr>
          <p:cNvPicPr>
            <a:picLocks noChangeAspect="1"/>
          </p:cNvPicPr>
          <p:nvPr/>
        </p:nvPicPr>
        <p:blipFill>
          <a:blip r:embed="rId2"/>
          <a:srcRect l="38778" t="37400" r="40551" b="11150"/>
          <a:stretch>
            <a:fillRect/>
          </a:stretch>
        </p:blipFill>
        <p:spPr>
          <a:xfrm>
            <a:off x="7320136" y="1440000"/>
            <a:ext cx="3744416" cy="5242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8697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C59173-92D5-D2C7-FB1E-CBD947793F44}"/>
              </a:ext>
            </a:extLst>
          </p:cNvPr>
          <p:cNvSpPr>
            <a:spLocks noGrp="1"/>
          </p:cNvSpPr>
          <p:nvPr>
            <p:ph type="body" sz="quarter" idx="12"/>
          </p:nvPr>
        </p:nvSpPr>
        <p:spPr>
          <a:xfrm>
            <a:off x="359999" y="1440000"/>
            <a:ext cx="4151825" cy="4806128"/>
          </a:xfrm>
        </p:spPr>
        <p:txBody>
          <a:bodyPr>
            <a:normAutofit lnSpcReduction="10000"/>
          </a:bodyPr>
          <a:lstStyle/>
          <a:p>
            <a:r>
              <a:rPr lang="en-GB" dirty="0"/>
              <a:t>The mean level gradually shifts up or downwards. </a:t>
            </a:r>
          </a:p>
          <a:p>
            <a:r>
              <a:rPr lang="en-GB" dirty="0"/>
              <a:t>In this case, the downward drift is accompanied by reduced amplitude in the tidal cycle</a:t>
            </a:r>
          </a:p>
          <a:p>
            <a:r>
              <a:rPr lang="en-GB" dirty="0"/>
              <a:t>This looks like a compressor failure in a bubbler system</a:t>
            </a:r>
          </a:p>
          <a:p>
            <a:r>
              <a:rPr lang="en-GB" dirty="0"/>
              <a:t>Everything following the failure is suspect data and should be flagged</a:t>
            </a:r>
          </a:p>
        </p:txBody>
      </p:sp>
      <p:sp>
        <p:nvSpPr>
          <p:cNvPr id="4" name="Title 3">
            <a:extLst>
              <a:ext uri="{FF2B5EF4-FFF2-40B4-BE49-F238E27FC236}">
                <a16:creationId xmlns:a16="http://schemas.microsoft.com/office/drawing/2014/main" id="{8D4A88CF-B4EE-97CA-286A-17CC0D62BFD5}"/>
              </a:ext>
            </a:extLst>
          </p:cNvPr>
          <p:cNvSpPr>
            <a:spLocks noGrp="1"/>
          </p:cNvSpPr>
          <p:nvPr>
            <p:ph type="title"/>
          </p:nvPr>
        </p:nvSpPr>
        <p:spPr/>
        <p:txBody>
          <a:bodyPr/>
          <a:lstStyle/>
          <a:p>
            <a:r>
              <a:rPr lang="en-GB" dirty="0"/>
              <a:t>Obvious errors in a raw time series – Drift</a:t>
            </a:r>
          </a:p>
        </p:txBody>
      </p:sp>
      <p:pic>
        <p:nvPicPr>
          <p:cNvPr id="12" name="Picture 11">
            <a:extLst>
              <a:ext uri="{FF2B5EF4-FFF2-40B4-BE49-F238E27FC236}">
                <a16:creationId xmlns:a16="http://schemas.microsoft.com/office/drawing/2014/main" id="{E085E999-86F6-0B6A-B4B4-CF92D6B2CFB7}"/>
              </a:ext>
            </a:extLst>
          </p:cNvPr>
          <p:cNvPicPr>
            <a:picLocks noChangeAspect="1"/>
          </p:cNvPicPr>
          <p:nvPr/>
        </p:nvPicPr>
        <p:blipFill>
          <a:blip r:embed="rId2"/>
          <a:srcRect l="39369" t="25850" r="28147" b="46850"/>
          <a:stretch>
            <a:fillRect/>
          </a:stretch>
        </p:blipFill>
        <p:spPr>
          <a:xfrm>
            <a:off x="5087888" y="1488620"/>
            <a:ext cx="6549958"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4859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CFD01-2406-7F13-0849-18301DDC6BF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21B07D8-C50D-02A6-798C-EC451BB1F0D8}"/>
              </a:ext>
            </a:extLst>
          </p:cNvPr>
          <p:cNvSpPr>
            <a:spLocks noGrp="1"/>
          </p:cNvSpPr>
          <p:nvPr>
            <p:ph type="body" sz="quarter" idx="12"/>
          </p:nvPr>
        </p:nvSpPr>
        <p:spPr>
          <a:xfrm>
            <a:off x="359999" y="1440000"/>
            <a:ext cx="3935801" cy="4806128"/>
          </a:xfrm>
        </p:spPr>
        <p:txBody>
          <a:bodyPr>
            <a:normAutofit/>
          </a:bodyPr>
          <a:lstStyle/>
          <a:p>
            <a:r>
              <a:rPr lang="en-GB" dirty="0"/>
              <a:t>In this case, there are some small gaps, upward drift, larger gaps and downward drift </a:t>
            </a:r>
          </a:p>
          <a:p>
            <a:pPr marR="0" lvl="0" fontAlgn="base">
              <a:spcAft>
                <a:spcPct val="0"/>
              </a:spcAft>
              <a:tabLst/>
              <a:defRPr/>
            </a:pPr>
            <a:r>
              <a:rPr lang="en-GB" dirty="0"/>
              <a:t>This tide gauge suffered a few power failures during a storm surge (hence the data gaps) and came away from its fixings to the harbour wall, producing drift in the time series.</a:t>
            </a:r>
          </a:p>
        </p:txBody>
      </p:sp>
      <p:sp>
        <p:nvSpPr>
          <p:cNvPr id="4" name="Title 3">
            <a:extLst>
              <a:ext uri="{FF2B5EF4-FFF2-40B4-BE49-F238E27FC236}">
                <a16:creationId xmlns:a16="http://schemas.microsoft.com/office/drawing/2014/main" id="{ED4F981F-B83F-2637-C055-8F88F5DAEA6C}"/>
              </a:ext>
            </a:extLst>
          </p:cNvPr>
          <p:cNvSpPr>
            <a:spLocks noGrp="1"/>
          </p:cNvSpPr>
          <p:nvPr>
            <p:ph type="title"/>
          </p:nvPr>
        </p:nvSpPr>
        <p:spPr/>
        <p:txBody>
          <a:bodyPr/>
          <a:lstStyle/>
          <a:p>
            <a:r>
              <a:rPr lang="en-GB" dirty="0"/>
              <a:t>Obvious errors in a raw time series – Multiple problems!</a:t>
            </a:r>
          </a:p>
        </p:txBody>
      </p:sp>
      <p:pic>
        <p:nvPicPr>
          <p:cNvPr id="2" name="Picture 1">
            <a:extLst>
              <a:ext uri="{FF2B5EF4-FFF2-40B4-BE49-F238E27FC236}">
                <a16:creationId xmlns:a16="http://schemas.microsoft.com/office/drawing/2014/main" id="{01A70C6E-2A8D-17A2-3D08-34C0156CFE66}"/>
              </a:ext>
            </a:extLst>
          </p:cNvPr>
          <p:cNvPicPr>
            <a:picLocks noChangeAspect="1"/>
          </p:cNvPicPr>
          <p:nvPr/>
        </p:nvPicPr>
        <p:blipFill rotWithShape="1">
          <a:blip r:embed="rId3"/>
          <a:srcRect l="42147" t="27600" r="33398" b="51400"/>
          <a:stretch>
            <a:fillRect/>
          </a:stretch>
        </p:blipFill>
        <p:spPr>
          <a:xfrm>
            <a:off x="4320402" y="1556792"/>
            <a:ext cx="7752184" cy="3744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2536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775C5-9492-C803-1744-1D55C67D66C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A00DD18-8534-F1CA-6687-DFC22DD0BE82}"/>
              </a:ext>
            </a:extLst>
          </p:cNvPr>
          <p:cNvSpPr>
            <a:spLocks noGrp="1"/>
          </p:cNvSpPr>
          <p:nvPr>
            <p:ph type="body" sz="quarter" idx="12"/>
          </p:nvPr>
        </p:nvSpPr>
        <p:spPr>
          <a:xfrm>
            <a:off x="359999" y="1440000"/>
            <a:ext cx="4151825" cy="4806128"/>
          </a:xfrm>
        </p:spPr>
        <p:txBody>
          <a:bodyPr>
            <a:normAutofit/>
          </a:bodyPr>
          <a:lstStyle/>
          <a:p>
            <a:r>
              <a:rPr lang="en-GB" dirty="0"/>
              <a:t>Some true features of a sea level record can look erroneous!</a:t>
            </a:r>
          </a:p>
        </p:txBody>
      </p:sp>
      <p:sp>
        <p:nvSpPr>
          <p:cNvPr id="4" name="Title 3">
            <a:extLst>
              <a:ext uri="{FF2B5EF4-FFF2-40B4-BE49-F238E27FC236}">
                <a16:creationId xmlns:a16="http://schemas.microsoft.com/office/drawing/2014/main" id="{A4EED4C7-D344-A696-6027-8FBB4D8531EF}"/>
              </a:ext>
            </a:extLst>
          </p:cNvPr>
          <p:cNvSpPr>
            <a:spLocks noGrp="1"/>
          </p:cNvSpPr>
          <p:nvPr>
            <p:ph type="title"/>
          </p:nvPr>
        </p:nvSpPr>
        <p:spPr/>
        <p:txBody>
          <a:bodyPr/>
          <a:lstStyle/>
          <a:p>
            <a:r>
              <a:rPr lang="en-GB" dirty="0"/>
              <a:t>A word of caution…..</a:t>
            </a:r>
          </a:p>
        </p:txBody>
      </p:sp>
      <p:pic>
        <p:nvPicPr>
          <p:cNvPr id="5" name="Picture 4">
            <a:extLst>
              <a:ext uri="{FF2B5EF4-FFF2-40B4-BE49-F238E27FC236}">
                <a16:creationId xmlns:a16="http://schemas.microsoft.com/office/drawing/2014/main" id="{9CD7643F-121B-9DF1-D99E-6B3936D774D3}"/>
              </a:ext>
            </a:extLst>
          </p:cNvPr>
          <p:cNvPicPr>
            <a:picLocks noChangeAspect="1"/>
          </p:cNvPicPr>
          <p:nvPr/>
        </p:nvPicPr>
        <p:blipFill>
          <a:blip r:embed="rId2"/>
          <a:srcRect l="39369" t="25851" r="28147" b="46850"/>
          <a:stretch>
            <a:fillRect/>
          </a:stretch>
        </p:blipFill>
        <p:spPr>
          <a:xfrm>
            <a:off x="4007768" y="2276872"/>
            <a:ext cx="7616231" cy="36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A16040A1-3E15-234B-BC50-4A440BFC24E2}"/>
              </a:ext>
            </a:extLst>
          </p:cNvPr>
          <p:cNvSpPr txBox="1"/>
          <p:nvPr/>
        </p:nvSpPr>
        <p:spPr>
          <a:xfrm>
            <a:off x="8040216" y="3059668"/>
            <a:ext cx="2232248" cy="369332"/>
          </a:xfrm>
          <a:prstGeom prst="rect">
            <a:avLst/>
          </a:prstGeom>
          <a:noFill/>
        </p:spPr>
        <p:txBody>
          <a:bodyPr wrap="square" rtlCol="0">
            <a:spAutoFit/>
          </a:bodyPr>
          <a:lstStyle/>
          <a:p>
            <a:r>
              <a:rPr lang="en-GB" dirty="0"/>
              <a:t>Hurricane Irma</a:t>
            </a:r>
          </a:p>
        </p:txBody>
      </p:sp>
    </p:spTree>
    <p:extLst>
      <p:ext uri="{BB962C8B-B14F-4D97-AF65-F5344CB8AC3E}">
        <p14:creationId xmlns:p14="http://schemas.microsoft.com/office/powerpoint/2010/main" val="3874818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400C67-5483-A3B2-8632-552A94B67A04}"/>
              </a:ext>
            </a:extLst>
          </p:cNvPr>
          <p:cNvSpPr>
            <a:spLocks noGrp="1"/>
          </p:cNvSpPr>
          <p:nvPr>
            <p:ph type="body" sz="quarter" idx="12"/>
          </p:nvPr>
        </p:nvSpPr>
        <p:spPr>
          <a:xfrm>
            <a:off x="359999" y="1440000"/>
            <a:ext cx="3575761" cy="4806128"/>
          </a:xfrm>
        </p:spPr>
        <p:txBody>
          <a:bodyPr/>
          <a:lstStyle/>
          <a:p>
            <a:pPr marL="0" indent="0">
              <a:buNone/>
            </a:pPr>
            <a:r>
              <a:rPr lang="en-GB" b="1" dirty="0"/>
              <a:t>Timing Errors</a:t>
            </a:r>
          </a:p>
          <a:p>
            <a:r>
              <a:rPr lang="en-GB" dirty="0"/>
              <a:t>Green – observation</a:t>
            </a:r>
          </a:p>
          <a:p>
            <a:r>
              <a:rPr lang="en-GB" dirty="0"/>
              <a:t>Blue – tidal prediction</a:t>
            </a:r>
          </a:p>
          <a:p>
            <a:r>
              <a:rPr lang="en-GB" dirty="0"/>
              <a:t>Pink – non-tidal residual </a:t>
            </a:r>
          </a:p>
        </p:txBody>
      </p:sp>
      <p:sp>
        <p:nvSpPr>
          <p:cNvPr id="4" name="Title 3">
            <a:extLst>
              <a:ext uri="{FF2B5EF4-FFF2-40B4-BE49-F238E27FC236}">
                <a16:creationId xmlns:a16="http://schemas.microsoft.com/office/drawing/2014/main" id="{9B9CE8BE-9727-72E7-CDF3-FA9CB4923709}"/>
              </a:ext>
            </a:extLst>
          </p:cNvPr>
          <p:cNvSpPr>
            <a:spLocks noGrp="1"/>
          </p:cNvSpPr>
          <p:nvPr>
            <p:ph type="title"/>
          </p:nvPr>
        </p:nvSpPr>
        <p:spPr/>
        <p:txBody>
          <a:bodyPr/>
          <a:lstStyle/>
          <a:p>
            <a:r>
              <a:rPr lang="en-GB" dirty="0"/>
              <a:t>Subtle errors in a raw time series, identifiable after tidal analysis </a:t>
            </a:r>
          </a:p>
        </p:txBody>
      </p:sp>
      <p:pic>
        <p:nvPicPr>
          <p:cNvPr id="5" name="Picture 4">
            <a:extLst>
              <a:ext uri="{FF2B5EF4-FFF2-40B4-BE49-F238E27FC236}">
                <a16:creationId xmlns:a16="http://schemas.microsoft.com/office/drawing/2014/main" id="{CA8AC987-A39A-426C-A5A1-701ACD896079}"/>
              </a:ext>
            </a:extLst>
          </p:cNvPr>
          <p:cNvPicPr>
            <a:picLocks noChangeAspect="1"/>
          </p:cNvPicPr>
          <p:nvPr/>
        </p:nvPicPr>
        <p:blipFill>
          <a:blip r:embed="rId2">
            <a:extLst>
              <a:ext uri="{28A0092B-C50C-407E-A947-70E740481C1C}">
                <a14:useLocalDpi xmlns:a14="http://schemas.microsoft.com/office/drawing/2010/main" val="0"/>
              </a:ext>
            </a:extLst>
          </a:blip>
          <a:srcRect t="12928" r="22826" b="3923"/>
          <a:stretch>
            <a:fillRect/>
          </a:stretch>
        </p:blipFill>
        <p:spPr>
          <a:xfrm>
            <a:off x="3935760" y="1540510"/>
            <a:ext cx="7794932" cy="5069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3139DE8-460B-1AD6-CCB6-A0257307038C}"/>
              </a:ext>
            </a:extLst>
          </p:cNvPr>
          <p:cNvPicPr>
            <a:picLocks noChangeAspect="1"/>
          </p:cNvPicPr>
          <p:nvPr/>
        </p:nvPicPr>
        <p:blipFill>
          <a:blip r:embed="rId2">
            <a:extLst>
              <a:ext uri="{28A0092B-C50C-407E-A947-70E740481C1C}">
                <a14:useLocalDpi xmlns:a14="http://schemas.microsoft.com/office/drawing/2010/main" val="0"/>
              </a:ext>
            </a:extLst>
          </a:blip>
          <a:srcRect l="22730" t="16600" r="70141" b="68047"/>
          <a:stretch>
            <a:fillRect/>
          </a:stretch>
        </p:blipFill>
        <p:spPr>
          <a:xfrm>
            <a:off x="1139767" y="3842111"/>
            <a:ext cx="2016224" cy="2621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3771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CCE92A-12D5-8889-CB6B-6D74D5835269}"/>
              </a:ext>
            </a:extLst>
          </p:cNvPr>
          <p:cNvSpPr>
            <a:spLocks noGrp="1"/>
          </p:cNvSpPr>
          <p:nvPr>
            <p:ph type="body" sz="quarter" idx="12"/>
          </p:nvPr>
        </p:nvSpPr>
        <p:spPr>
          <a:xfrm>
            <a:off x="359999" y="1440000"/>
            <a:ext cx="5087929" cy="4806128"/>
          </a:xfrm>
        </p:spPr>
        <p:txBody>
          <a:bodyPr>
            <a:normAutofit fontScale="92500" lnSpcReduction="20000"/>
          </a:bodyPr>
          <a:lstStyle/>
          <a:p>
            <a:pPr marL="0" indent="0">
              <a:buNone/>
            </a:pPr>
            <a:r>
              <a:rPr lang="en-GB" dirty="0"/>
              <a:t>Quality control checks are automated in some software packages, but others rely on visual inspection of a time series. </a:t>
            </a:r>
          </a:p>
          <a:p>
            <a:pPr marL="0" indent="0">
              <a:buNone/>
            </a:pPr>
            <a:r>
              <a:rPr lang="en-GB" dirty="0"/>
              <a:t>Automatic QC software may detect:</a:t>
            </a:r>
          </a:p>
          <a:p>
            <a:r>
              <a:rPr lang="en-GB" dirty="0"/>
              <a:t>constant values</a:t>
            </a:r>
          </a:p>
          <a:p>
            <a:r>
              <a:rPr lang="en-GB" dirty="0"/>
              <a:t>near-constant values</a:t>
            </a:r>
          </a:p>
          <a:p>
            <a:r>
              <a:rPr lang="en-GB" dirty="0"/>
              <a:t>out of range values </a:t>
            </a:r>
          </a:p>
          <a:p>
            <a:r>
              <a:rPr lang="en-GB" dirty="0"/>
              <a:t>isolated spikes or clustered spikes</a:t>
            </a:r>
          </a:p>
          <a:p>
            <a:pPr marL="0" indent="0">
              <a:buNone/>
            </a:pPr>
            <a:r>
              <a:rPr lang="en-GB" dirty="0"/>
              <a:t>It is less capable of detecting datums shifts, drift and timing errors</a:t>
            </a:r>
            <a:br>
              <a:rPr lang="en-GB" dirty="0"/>
            </a:br>
            <a:endParaRPr lang="en-GB" dirty="0"/>
          </a:p>
        </p:txBody>
      </p:sp>
      <p:sp>
        <p:nvSpPr>
          <p:cNvPr id="4" name="Title 3">
            <a:extLst>
              <a:ext uri="{FF2B5EF4-FFF2-40B4-BE49-F238E27FC236}">
                <a16:creationId xmlns:a16="http://schemas.microsoft.com/office/drawing/2014/main" id="{D166AF94-6BCE-9CAD-BE09-5FF1C5E2450D}"/>
              </a:ext>
            </a:extLst>
          </p:cNvPr>
          <p:cNvSpPr>
            <a:spLocks noGrp="1"/>
          </p:cNvSpPr>
          <p:nvPr>
            <p:ph type="title"/>
          </p:nvPr>
        </p:nvSpPr>
        <p:spPr/>
        <p:txBody>
          <a:bodyPr/>
          <a:lstStyle/>
          <a:p>
            <a:r>
              <a:rPr lang="en-GB" dirty="0"/>
              <a:t>Quality Control Software</a:t>
            </a:r>
          </a:p>
        </p:txBody>
      </p:sp>
      <p:sp>
        <p:nvSpPr>
          <p:cNvPr id="5" name="Text Placeholder 2">
            <a:extLst>
              <a:ext uri="{FF2B5EF4-FFF2-40B4-BE49-F238E27FC236}">
                <a16:creationId xmlns:a16="http://schemas.microsoft.com/office/drawing/2014/main" id="{68EB9244-7F48-1AF4-D8CB-23860FE8019D}"/>
              </a:ext>
            </a:extLst>
          </p:cNvPr>
          <p:cNvSpPr txBox="1">
            <a:spLocks/>
          </p:cNvSpPr>
          <p:nvPr/>
        </p:nvSpPr>
        <p:spPr>
          <a:xfrm>
            <a:off x="6240016" y="1521555"/>
            <a:ext cx="5087929" cy="2349040"/>
          </a:xfrm>
          <a:prstGeom prst="rect">
            <a:avLst/>
          </a:prstGeom>
          <a:ln>
            <a:solidFill>
              <a:schemeClr val="tx1"/>
            </a:solidFill>
          </a:ln>
        </p:spPr>
        <p:txBody>
          <a:bodyPr vert="horz" lIns="90000" tIns="45720" rIns="91440" bIns="45720" rtlCol="0">
            <a:normAutofit lnSpcReduction="10000"/>
          </a:bodyPr>
          <a:lstStyle>
            <a:lvl1pPr marL="171450" indent="-171450" algn="l" defTabSz="685800" rtl="0" eaLnBrk="1" latinLnBrk="0" hangingPunct="1">
              <a:lnSpc>
                <a:spcPct val="150000"/>
              </a:lnSpc>
              <a:spcBef>
                <a:spcPts val="750"/>
              </a:spcBef>
              <a:buClr>
                <a:schemeClr val="tx1"/>
              </a:buClr>
              <a:buSzPct val="100000"/>
              <a:buFont typeface="Arial" panose="020B0604020202020204" pitchFamily="34" charset="0"/>
              <a:buChar char="•"/>
              <a:defRPr sz="2000" kern="1200" baseline="0">
                <a:solidFill>
                  <a:schemeClr val="tx1"/>
                </a:solidFill>
                <a:latin typeface="+mn-lt"/>
                <a:ea typeface="+mn-ea"/>
                <a:cs typeface="+mn-cs"/>
              </a:defRPr>
            </a:lvl1pPr>
            <a:lvl2pPr marL="5143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2pPr>
            <a:lvl3pPr marL="8572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3pPr>
            <a:lvl4pPr marL="12001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4pPr>
            <a:lvl5pPr marL="1543050" indent="-171450" algn="l" defTabSz="685800" rtl="0" eaLnBrk="1" latinLnBrk="0" hangingPunct="1">
              <a:lnSpc>
                <a:spcPct val="150000"/>
              </a:lnSpc>
              <a:spcBef>
                <a:spcPts val="375"/>
              </a:spcBef>
              <a:buFont typeface="Arial" panose="020B0604020202020204" pitchFamily="34" charset="0"/>
              <a:buChar char="•"/>
              <a:defRPr sz="20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b="1" dirty="0"/>
              <a:t>Important! </a:t>
            </a:r>
            <a:r>
              <a:rPr lang="en-GB" dirty="0"/>
              <a:t>Even automatically quality controlled time series will require some final visual checks to be performed before a </a:t>
            </a:r>
            <a:r>
              <a:rPr lang="en-GB" altLang="en-US" b="1" dirty="0">
                <a:solidFill>
                  <a:schemeClr val="accent1">
                    <a:lumMod val="50000"/>
                  </a:schemeClr>
                </a:solidFill>
              </a:rPr>
              <a:t>Quality Controlled Delayed-Mode </a:t>
            </a:r>
            <a:r>
              <a:rPr lang="en-GB" altLang="en-US" dirty="0">
                <a:solidFill>
                  <a:schemeClr val="accent1">
                    <a:lumMod val="50000"/>
                  </a:schemeClr>
                </a:solidFill>
              </a:rPr>
              <a:t>data set </a:t>
            </a:r>
            <a:r>
              <a:rPr lang="en-GB" dirty="0"/>
              <a:t>is produced.</a:t>
            </a:r>
          </a:p>
          <a:p>
            <a:endParaRPr lang="en-GB" dirty="0"/>
          </a:p>
        </p:txBody>
      </p:sp>
    </p:spTree>
    <p:extLst>
      <p:ext uri="{BB962C8B-B14F-4D97-AF65-F5344CB8AC3E}">
        <p14:creationId xmlns:p14="http://schemas.microsoft.com/office/powerpoint/2010/main" val="4079622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B28D6-D53F-2746-0C0D-0A3D4F1206D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490B539-F955-52A1-2159-9B7C2FACA30F}"/>
              </a:ext>
            </a:extLst>
          </p:cNvPr>
          <p:cNvSpPr>
            <a:spLocks noGrp="1"/>
          </p:cNvSpPr>
          <p:nvPr>
            <p:ph type="body" sz="quarter" idx="12"/>
          </p:nvPr>
        </p:nvSpPr>
        <p:spPr>
          <a:xfrm>
            <a:off x="359999" y="1440000"/>
            <a:ext cx="11424633" cy="4806128"/>
          </a:xfrm>
        </p:spPr>
        <p:txBody>
          <a:bodyPr>
            <a:normAutofit/>
          </a:bodyPr>
          <a:lstStyle/>
          <a:p>
            <a:pPr marL="0" indent="0">
              <a:buNone/>
            </a:pPr>
            <a:r>
              <a:rPr lang="en-GB" dirty="0"/>
              <a:t>QC software allows data to be corrected or flagged. GLOSS recommended flags are shown below:</a:t>
            </a:r>
          </a:p>
          <a:p>
            <a:pPr marL="0" indent="0">
              <a:buNone/>
            </a:pPr>
            <a:br>
              <a:rPr lang="en-GB" dirty="0"/>
            </a:br>
            <a:endParaRPr lang="en-GB" dirty="0"/>
          </a:p>
        </p:txBody>
      </p:sp>
      <p:sp>
        <p:nvSpPr>
          <p:cNvPr id="4" name="Title 3">
            <a:extLst>
              <a:ext uri="{FF2B5EF4-FFF2-40B4-BE49-F238E27FC236}">
                <a16:creationId xmlns:a16="http://schemas.microsoft.com/office/drawing/2014/main" id="{B6959BEE-F6AF-C704-69C9-6F9159024BE6}"/>
              </a:ext>
            </a:extLst>
          </p:cNvPr>
          <p:cNvSpPr>
            <a:spLocks noGrp="1"/>
          </p:cNvSpPr>
          <p:nvPr>
            <p:ph type="title"/>
          </p:nvPr>
        </p:nvSpPr>
        <p:spPr/>
        <p:txBody>
          <a:bodyPr/>
          <a:lstStyle/>
          <a:p>
            <a:r>
              <a:rPr lang="en-GB" dirty="0"/>
              <a:t>Quality Control Software</a:t>
            </a:r>
          </a:p>
        </p:txBody>
      </p:sp>
      <p:pic>
        <p:nvPicPr>
          <p:cNvPr id="6" name="Picture 5">
            <a:extLst>
              <a:ext uri="{FF2B5EF4-FFF2-40B4-BE49-F238E27FC236}">
                <a16:creationId xmlns:a16="http://schemas.microsoft.com/office/drawing/2014/main" id="{241C00F9-5E2D-FA43-965F-F1DA277B1AA5}"/>
              </a:ext>
            </a:extLst>
          </p:cNvPr>
          <p:cNvPicPr>
            <a:picLocks noChangeAspect="1"/>
          </p:cNvPicPr>
          <p:nvPr/>
        </p:nvPicPr>
        <p:blipFill>
          <a:blip r:embed="rId2"/>
          <a:stretch>
            <a:fillRect/>
          </a:stretch>
        </p:blipFill>
        <p:spPr>
          <a:xfrm>
            <a:off x="2013073" y="2060848"/>
            <a:ext cx="8165853" cy="4041264"/>
          </a:xfrm>
          <a:prstGeom prst="rect">
            <a:avLst/>
          </a:prstGeom>
        </p:spPr>
      </p:pic>
    </p:spTree>
    <p:extLst>
      <p:ext uri="{BB962C8B-B14F-4D97-AF65-F5344CB8AC3E}">
        <p14:creationId xmlns:p14="http://schemas.microsoft.com/office/powerpoint/2010/main" val="355537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3ABD4-072C-3C16-AE3E-C7E8587EDFA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F2DFF77-1834-4234-123A-7E87AF2EC806}"/>
              </a:ext>
            </a:extLst>
          </p:cNvPr>
          <p:cNvSpPr>
            <a:spLocks noGrp="1"/>
          </p:cNvSpPr>
          <p:nvPr>
            <p:ph type="body" sz="quarter" idx="12"/>
          </p:nvPr>
        </p:nvSpPr>
        <p:spPr>
          <a:xfrm>
            <a:off x="359999" y="1440000"/>
            <a:ext cx="11459798" cy="4806128"/>
          </a:xfrm>
        </p:spPr>
        <p:txBody>
          <a:bodyPr>
            <a:normAutofit/>
          </a:bodyPr>
          <a:lstStyle/>
          <a:p>
            <a:pPr marL="0" indent="0">
              <a:buNone/>
            </a:pPr>
            <a:r>
              <a:rPr lang="en-GB" b="1" dirty="0"/>
              <a:t>Sources of automated quality control software:</a:t>
            </a:r>
          </a:p>
          <a:p>
            <a:pPr marL="0" indent="0">
              <a:buNone/>
            </a:pPr>
            <a:r>
              <a:rPr lang="en-GB" dirty="0">
                <a:hlinkClick r:id="rId2"/>
              </a:rPr>
              <a:t>https://puertos-del-estado-medio-fisico.github.io/SELENE/</a:t>
            </a:r>
            <a:endParaRPr lang="en-GB" dirty="0"/>
          </a:p>
          <a:p>
            <a:pPr marL="0" indent="0">
              <a:buNone/>
            </a:pPr>
            <a:r>
              <a:rPr lang="en-GB" dirty="0"/>
              <a:t>Open source software</a:t>
            </a:r>
            <a:br>
              <a:rPr lang="en-GB" dirty="0"/>
            </a:br>
            <a:endParaRPr lang="en-GB" dirty="0"/>
          </a:p>
        </p:txBody>
      </p:sp>
      <p:sp>
        <p:nvSpPr>
          <p:cNvPr id="4" name="Title 3">
            <a:extLst>
              <a:ext uri="{FF2B5EF4-FFF2-40B4-BE49-F238E27FC236}">
                <a16:creationId xmlns:a16="http://schemas.microsoft.com/office/drawing/2014/main" id="{44C435DC-6D1F-CA9D-DB32-28FBE2A098A3}"/>
              </a:ext>
            </a:extLst>
          </p:cNvPr>
          <p:cNvSpPr>
            <a:spLocks noGrp="1"/>
          </p:cNvSpPr>
          <p:nvPr>
            <p:ph type="title"/>
          </p:nvPr>
        </p:nvSpPr>
        <p:spPr/>
        <p:txBody>
          <a:bodyPr/>
          <a:lstStyle/>
          <a:p>
            <a:r>
              <a:rPr lang="en-GB" dirty="0"/>
              <a:t>Quality Control Software</a:t>
            </a:r>
          </a:p>
        </p:txBody>
      </p:sp>
      <p:pic>
        <p:nvPicPr>
          <p:cNvPr id="6" name="Picture 5">
            <a:extLst>
              <a:ext uri="{FF2B5EF4-FFF2-40B4-BE49-F238E27FC236}">
                <a16:creationId xmlns:a16="http://schemas.microsoft.com/office/drawing/2014/main" id="{F37D123A-C788-C6DE-1F50-B92E846AE5B6}"/>
              </a:ext>
            </a:extLst>
          </p:cNvPr>
          <p:cNvPicPr>
            <a:picLocks noChangeAspect="1"/>
          </p:cNvPicPr>
          <p:nvPr/>
        </p:nvPicPr>
        <p:blipFill>
          <a:blip r:embed="rId3"/>
          <a:srcRect l="5449" t="8922" r="5113" b="48950"/>
          <a:stretch>
            <a:fillRect/>
          </a:stretch>
        </p:blipFill>
        <p:spPr>
          <a:xfrm>
            <a:off x="388599" y="3140968"/>
            <a:ext cx="10904272" cy="2889136"/>
          </a:xfrm>
          <a:prstGeom prst="rect">
            <a:avLst/>
          </a:prstGeom>
        </p:spPr>
      </p:pic>
    </p:spTree>
    <p:extLst>
      <p:ext uri="{BB962C8B-B14F-4D97-AF65-F5344CB8AC3E}">
        <p14:creationId xmlns:p14="http://schemas.microsoft.com/office/powerpoint/2010/main" val="3151202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F45A5-F490-5B77-9F85-7427DCE3A4A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327452C-6504-6C93-2BBC-9EDEE72AF2AD}"/>
              </a:ext>
            </a:extLst>
          </p:cNvPr>
          <p:cNvSpPr>
            <a:spLocks noGrp="1"/>
          </p:cNvSpPr>
          <p:nvPr>
            <p:ph type="body" sz="quarter" idx="12"/>
          </p:nvPr>
        </p:nvSpPr>
        <p:spPr>
          <a:xfrm>
            <a:off x="359999" y="1440000"/>
            <a:ext cx="5015921" cy="4806128"/>
          </a:xfrm>
        </p:spPr>
        <p:txBody>
          <a:bodyPr>
            <a:normAutofit/>
          </a:bodyPr>
          <a:lstStyle/>
          <a:p>
            <a:pPr marL="0" indent="0">
              <a:buNone/>
            </a:pPr>
            <a:r>
              <a:rPr lang="en-GB" b="1" dirty="0"/>
              <a:t>Sources of automated quality control software:</a:t>
            </a:r>
          </a:p>
          <a:p>
            <a:pPr marL="0" indent="0">
              <a:buNone/>
            </a:pPr>
            <a:r>
              <a:rPr lang="en-GB" dirty="0">
                <a:hlinkClick r:id="rId2"/>
              </a:rPr>
              <a:t>https://psmsl.org/cme/autoqc.php</a:t>
            </a:r>
            <a:endParaRPr lang="en-GB" dirty="0"/>
          </a:p>
          <a:p>
            <a:pPr marL="0" indent="0">
              <a:buNone/>
            </a:pPr>
            <a:r>
              <a:rPr lang="en-GB" dirty="0" err="1"/>
              <a:t>Matlab</a:t>
            </a:r>
            <a:r>
              <a:rPr lang="en-GB" dirty="0"/>
              <a:t>-based software</a:t>
            </a:r>
            <a:br>
              <a:rPr lang="en-GB" dirty="0"/>
            </a:br>
            <a:endParaRPr lang="en-GB" dirty="0"/>
          </a:p>
        </p:txBody>
      </p:sp>
      <p:sp>
        <p:nvSpPr>
          <p:cNvPr id="4" name="Title 3">
            <a:extLst>
              <a:ext uri="{FF2B5EF4-FFF2-40B4-BE49-F238E27FC236}">
                <a16:creationId xmlns:a16="http://schemas.microsoft.com/office/drawing/2014/main" id="{5A7A4DCF-F3F7-2FEF-5B3B-FC9CBA0C71B7}"/>
              </a:ext>
            </a:extLst>
          </p:cNvPr>
          <p:cNvSpPr>
            <a:spLocks noGrp="1"/>
          </p:cNvSpPr>
          <p:nvPr>
            <p:ph type="title"/>
          </p:nvPr>
        </p:nvSpPr>
        <p:spPr/>
        <p:txBody>
          <a:bodyPr/>
          <a:lstStyle/>
          <a:p>
            <a:r>
              <a:rPr lang="en-GB" dirty="0"/>
              <a:t>Quality Control Software</a:t>
            </a:r>
          </a:p>
        </p:txBody>
      </p:sp>
      <p:pic>
        <p:nvPicPr>
          <p:cNvPr id="5" name="Picture 4">
            <a:extLst>
              <a:ext uri="{FF2B5EF4-FFF2-40B4-BE49-F238E27FC236}">
                <a16:creationId xmlns:a16="http://schemas.microsoft.com/office/drawing/2014/main" id="{72D08339-4142-DF4E-ED5A-ADEDFCCC6608}"/>
              </a:ext>
            </a:extLst>
          </p:cNvPr>
          <p:cNvPicPr>
            <a:picLocks noChangeAspect="1"/>
          </p:cNvPicPr>
          <p:nvPr/>
        </p:nvPicPr>
        <p:blipFill>
          <a:blip r:embed="rId3"/>
          <a:srcRect l="25194" t="6951" r="25785" b="34250"/>
          <a:stretch>
            <a:fillRect/>
          </a:stretch>
        </p:blipFill>
        <p:spPr>
          <a:xfrm>
            <a:off x="5735960" y="1700808"/>
            <a:ext cx="5976664" cy="403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2646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E38CB-2421-7725-22EF-113646DE94F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843CD6A-5D45-3893-C83A-6B1ACFDA88B5}"/>
              </a:ext>
            </a:extLst>
          </p:cNvPr>
          <p:cNvSpPr>
            <a:spLocks noGrp="1"/>
          </p:cNvSpPr>
          <p:nvPr>
            <p:ph type="body" sz="quarter" idx="12"/>
          </p:nvPr>
        </p:nvSpPr>
        <p:spPr>
          <a:xfrm>
            <a:off x="359999" y="1440000"/>
            <a:ext cx="5015921" cy="4797312"/>
          </a:xfrm>
        </p:spPr>
        <p:txBody>
          <a:bodyPr>
            <a:normAutofit/>
          </a:bodyPr>
          <a:lstStyle/>
          <a:p>
            <a:pPr marL="0" indent="0">
              <a:buNone/>
            </a:pPr>
            <a:r>
              <a:rPr lang="en-GB" b="1" dirty="0"/>
              <a:t>Sources of automated quality control software:</a:t>
            </a:r>
          </a:p>
          <a:p>
            <a:pPr marL="0" indent="0">
              <a:buNone/>
            </a:pPr>
            <a:r>
              <a:rPr lang="en-GB" dirty="0"/>
              <a:t>Coming soon….</a:t>
            </a:r>
          </a:p>
          <a:p>
            <a:pPr marL="0" indent="0">
              <a:spcAft>
                <a:spcPts val="600"/>
              </a:spcAft>
              <a:buNone/>
            </a:pPr>
            <a:r>
              <a:rPr lang="en-GB" dirty="0"/>
              <a:t>Open source, with training courses TBD</a:t>
            </a:r>
            <a:br>
              <a:rPr lang="en-GB" dirty="0"/>
            </a:br>
            <a:r>
              <a:rPr lang="en-GB" b="1" dirty="0"/>
              <a:t>Sources of delayed mode quality control software:</a:t>
            </a:r>
          </a:p>
          <a:p>
            <a:pPr marL="0" indent="0">
              <a:spcAft>
                <a:spcPts val="600"/>
              </a:spcAft>
              <a:buNone/>
            </a:pPr>
            <a:r>
              <a:rPr lang="en-GB" b="1" dirty="0"/>
              <a:t>TASK and POLTIPS (https://ntslf.org)</a:t>
            </a:r>
          </a:p>
          <a:p>
            <a:pPr marL="0" indent="0">
              <a:spcAft>
                <a:spcPts val="600"/>
              </a:spcAft>
              <a:buNone/>
            </a:pPr>
            <a:endParaRPr lang="en-GB" b="1" dirty="0"/>
          </a:p>
        </p:txBody>
      </p:sp>
      <p:sp>
        <p:nvSpPr>
          <p:cNvPr id="4" name="Title 3">
            <a:extLst>
              <a:ext uri="{FF2B5EF4-FFF2-40B4-BE49-F238E27FC236}">
                <a16:creationId xmlns:a16="http://schemas.microsoft.com/office/drawing/2014/main" id="{0D7FAE5B-B098-098E-A3D9-2ABC16BFF2AA}"/>
              </a:ext>
            </a:extLst>
          </p:cNvPr>
          <p:cNvSpPr>
            <a:spLocks noGrp="1"/>
          </p:cNvSpPr>
          <p:nvPr>
            <p:ph type="title"/>
          </p:nvPr>
        </p:nvSpPr>
        <p:spPr/>
        <p:txBody>
          <a:bodyPr/>
          <a:lstStyle/>
          <a:p>
            <a:r>
              <a:rPr lang="en-GB" dirty="0"/>
              <a:t>Quality Control Software</a:t>
            </a:r>
          </a:p>
        </p:txBody>
      </p:sp>
      <p:pic>
        <p:nvPicPr>
          <p:cNvPr id="6" name="Picture 5">
            <a:extLst>
              <a:ext uri="{FF2B5EF4-FFF2-40B4-BE49-F238E27FC236}">
                <a16:creationId xmlns:a16="http://schemas.microsoft.com/office/drawing/2014/main" id="{6799933F-86E1-A464-1914-A378FF2786FA}"/>
              </a:ext>
            </a:extLst>
          </p:cNvPr>
          <p:cNvPicPr>
            <a:picLocks noChangeAspect="1"/>
          </p:cNvPicPr>
          <p:nvPr/>
        </p:nvPicPr>
        <p:blipFill>
          <a:blip r:embed="rId2"/>
          <a:srcRect l="24603" t="6950" r="25194" b="83600"/>
          <a:stretch>
            <a:fillRect/>
          </a:stretch>
        </p:blipFill>
        <p:spPr>
          <a:xfrm>
            <a:off x="4514353" y="2060848"/>
            <a:ext cx="7380822" cy="781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475CFF4-E227-2A20-CD3C-2B76A3383354}"/>
              </a:ext>
            </a:extLst>
          </p:cNvPr>
          <p:cNvPicPr>
            <a:picLocks noChangeAspect="1"/>
          </p:cNvPicPr>
          <p:nvPr/>
        </p:nvPicPr>
        <p:blipFill>
          <a:blip r:embed="rId3"/>
          <a:srcRect l="5450" t="6950" r="7475" b="4851"/>
          <a:stretch>
            <a:fillRect/>
          </a:stretch>
        </p:blipFill>
        <p:spPr>
          <a:xfrm>
            <a:off x="5560200" y="3140968"/>
            <a:ext cx="5943003" cy="3386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4505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C0FCD527-447F-A976-B25F-178880A0048D}"/>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07096F29-7E84-D5FC-B0A8-155DB7571552}"/>
              </a:ext>
            </a:extLst>
          </p:cNvPr>
          <p:cNvSpPr>
            <a:spLocks noGrp="1"/>
          </p:cNvSpPr>
          <p:nvPr>
            <p:ph type="ctrTitle"/>
          </p:nvPr>
        </p:nvSpPr>
        <p:spPr/>
        <p:txBody>
          <a:bodyPr/>
          <a:lstStyle/>
          <a:p>
            <a:endParaRPr lang="en-US" dirty="0"/>
          </a:p>
        </p:txBody>
      </p:sp>
      <p:sp>
        <p:nvSpPr>
          <p:cNvPr id="9" name="Picture Placeholder 8">
            <a:extLst>
              <a:ext uri="{FF2B5EF4-FFF2-40B4-BE49-F238E27FC236}">
                <a16:creationId xmlns:a16="http://schemas.microsoft.com/office/drawing/2014/main" id="{1D18325D-7496-3A90-87C0-FA96921F7AC1}"/>
              </a:ext>
            </a:extLst>
          </p:cNvPr>
          <p:cNvSpPr>
            <a:spLocks noGrp="1"/>
          </p:cNvSpPr>
          <p:nvPr>
            <p:ph type="pic" sz="quarter" idx="17"/>
          </p:nvPr>
        </p:nvSpPr>
        <p:spPr/>
        <p:txBody>
          <a:bodyPr/>
          <a:lstStyle/>
          <a:p>
            <a:endParaRPr lang="en-US"/>
          </a:p>
        </p:txBody>
      </p:sp>
    </p:spTree>
    <p:extLst>
      <p:ext uri="{BB962C8B-B14F-4D97-AF65-F5344CB8AC3E}">
        <p14:creationId xmlns:p14="http://schemas.microsoft.com/office/powerpoint/2010/main" val="879895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8EF31-6922-D374-1152-251850E6E34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50DC329-5859-313F-16E1-21BEA6E0AE64}"/>
              </a:ext>
            </a:extLst>
          </p:cNvPr>
          <p:cNvSpPr>
            <a:spLocks noGrp="1"/>
          </p:cNvSpPr>
          <p:nvPr>
            <p:ph type="title"/>
          </p:nvPr>
        </p:nvSpPr>
        <p:spPr/>
        <p:txBody>
          <a:bodyPr/>
          <a:lstStyle/>
          <a:p>
            <a:r>
              <a:rPr lang="en-GB" dirty="0"/>
              <a:t>Benefits of Quality Control</a:t>
            </a:r>
          </a:p>
        </p:txBody>
      </p:sp>
      <p:sp>
        <p:nvSpPr>
          <p:cNvPr id="12" name="Text Placeholder 11">
            <a:extLst>
              <a:ext uri="{FF2B5EF4-FFF2-40B4-BE49-F238E27FC236}">
                <a16:creationId xmlns:a16="http://schemas.microsoft.com/office/drawing/2014/main" id="{621F9E2E-C2BF-AD6D-6FB9-B539AB295C6D}"/>
              </a:ext>
            </a:extLst>
          </p:cNvPr>
          <p:cNvSpPr>
            <a:spLocks noGrp="1"/>
          </p:cNvSpPr>
          <p:nvPr>
            <p:ph type="body" sz="quarter" idx="12"/>
          </p:nvPr>
        </p:nvSpPr>
        <p:spPr>
          <a:xfrm>
            <a:off x="359999" y="1440000"/>
            <a:ext cx="5952025" cy="4806128"/>
          </a:xfrm>
        </p:spPr>
        <p:txBody>
          <a:bodyPr>
            <a:normAutofit fontScale="92500"/>
          </a:bodyPr>
          <a:lstStyle/>
          <a:p>
            <a:r>
              <a:rPr lang="en-GB" dirty="0"/>
              <a:t>By maintaining common standards and a minimum level to which all sea level data should be quality-controlled, consistency can be achieved between data centres</a:t>
            </a:r>
          </a:p>
          <a:p>
            <a:r>
              <a:rPr lang="en-GB" dirty="0"/>
              <a:t>This ensures data reliability and strengthens the reputation of research that draws on sea level data</a:t>
            </a:r>
          </a:p>
          <a:p>
            <a:r>
              <a:rPr lang="en-GB" b="0" i="0" dirty="0">
                <a:effectLst/>
                <a:latin typeface="Arial" panose="020B0604020202020204" pitchFamily="34" charset="0"/>
              </a:rPr>
              <a:t>Helps to align tide gauge data with 'FAIR' Guiding Principles for scientific data management. These aim to ensure that data are ‘Findable, Accessible, Interoperable, and Re-useable’</a:t>
            </a:r>
            <a:endParaRPr lang="en-GB" dirty="0"/>
          </a:p>
          <a:p>
            <a:endParaRPr lang="en-GB" dirty="0"/>
          </a:p>
        </p:txBody>
      </p:sp>
      <p:pic>
        <p:nvPicPr>
          <p:cNvPr id="2" name="Picture 1">
            <a:extLst>
              <a:ext uri="{FF2B5EF4-FFF2-40B4-BE49-F238E27FC236}">
                <a16:creationId xmlns:a16="http://schemas.microsoft.com/office/drawing/2014/main" id="{63352013-CF24-03A7-0AE5-EDBDC0071687}"/>
              </a:ext>
            </a:extLst>
          </p:cNvPr>
          <p:cNvPicPr>
            <a:picLocks noChangeAspect="1"/>
          </p:cNvPicPr>
          <p:nvPr/>
        </p:nvPicPr>
        <p:blipFill>
          <a:blip r:embed="rId2"/>
          <a:srcRect l="38778" t="37400" r="40551" b="11150"/>
          <a:stretch>
            <a:fillRect/>
          </a:stretch>
        </p:blipFill>
        <p:spPr>
          <a:xfrm>
            <a:off x="7320136" y="1440000"/>
            <a:ext cx="3744416" cy="5242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4191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CD05E-7840-2AA8-195B-B7A161B76F4C}"/>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5B98879-45FF-384B-2C7C-613B43AECEE2}"/>
              </a:ext>
            </a:extLst>
          </p:cNvPr>
          <p:cNvSpPr>
            <a:spLocks noGrp="1"/>
          </p:cNvSpPr>
          <p:nvPr>
            <p:ph type="pic" sz="quarter" idx="16"/>
          </p:nvPr>
        </p:nvSpPr>
        <p:spPr/>
        <p:txBody>
          <a:bodyPr/>
          <a:lstStyle/>
          <a:p>
            <a:endParaRPr lang="en-US" dirty="0"/>
          </a:p>
        </p:txBody>
      </p:sp>
      <p:sp>
        <p:nvSpPr>
          <p:cNvPr id="4" name="Title 3">
            <a:extLst>
              <a:ext uri="{FF2B5EF4-FFF2-40B4-BE49-F238E27FC236}">
                <a16:creationId xmlns:a16="http://schemas.microsoft.com/office/drawing/2014/main" id="{C1D7BC3E-BA4E-073B-AD9C-D9C6F2EA99F5}"/>
              </a:ext>
            </a:extLst>
          </p:cNvPr>
          <p:cNvSpPr>
            <a:spLocks noGrp="1"/>
          </p:cNvSpPr>
          <p:nvPr>
            <p:ph type="ctrTitle"/>
          </p:nvPr>
        </p:nvSpPr>
        <p:spPr/>
        <p:txBody>
          <a:bodyPr/>
          <a:lstStyle/>
          <a:p>
            <a:r>
              <a:rPr lang="en-US" dirty="0"/>
              <a:t>Sea level data quality control Quiz</a:t>
            </a:r>
            <a:br>
              <a:rPr lang="en-US" dirty="0"/>
            </a:br>
            <a:br>
              <a:rPr lang="en-US" dirty="0"/>
            </a:br>
            <a:r>
              <a:rPr lang="en-US" sz="2800" dirty="0"/>
              <a:t>Angela Hibbert</a:t>
            </a:r>
            <a:br>
              <a:rPr lang="en-US" sz="2800" dirty="0"/>
            </a:br>
            <a:r>
              <a:rPr lang="en-US" sz="2800" dirty="0"/>
              <a:t>Caribbean Training Course Barbados 17</a:t>
            </a:r>
            <a:r>
              <a:rPr lang="en-US" sz="2800" baseline="30000" dirty="0"/>
              <a:t>th</a:t>
            </a:r>
            <a:r>
              <a:rPr lang="en-US" sz="2800" dirty="0"/>
              <a:t>-21</a:t>
            </a:r>
            <a:r>
              <a:rPr lang="en-US" sz="2800" baseline="30000" dirty="0"/>
              <a:t>st</a:t>
            </a:r>
            <a:r>
              <a:rPr lang="en-US" sz="2800" dirty="0"/>
              <a:t> November</a:t>
            </a:r>
          </a:p>
        </p:txBody>
      </p:sp>
    </p:spTree>
    <p:extLst>
      <p:ext uri="{BB962C8B-B14F-4D97-AF65-F5344CB8AC3E}">
        <p14:creationId xmlns:p14="http://schemas.microsoft.com/office/powerpoint/2010/main" val="853158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F42D02-3180-1BEF-2A38-6BB740F30868}"/>
              </a:ext>
            </a:extLst>
          </p:cNvPr>
          <p:cNvSpPr>
            <a:spLocks noGrp="1"/>
          </p:cNvSpPr>
          <p:nvPr>
            <p:ph type="title"/>
          </p:nvPr>
        </p:nvSpPr>
        <p:spPr/>
        <p:txBody>
          <a:bodyPr/>
          <a:lstStyle/>
          <a:p>
            <a:r>
              <a:rPr lang="en-GB" dirty="0"/>
              <a:t>What’s the problem? What action do we take?</a:t>
            </a:r>
          </a:p>
        </p:txBody>
      </p:sp>
      <p:pic>
        <p:nvPicPr>
          <p:cNvPr id="3" name="Picture 2">
            <a:extLst>
              <a:ext uri="{FF2B5EF4-FFF2-40B4-BE49-F238E27FC236}">
                <a16:creationId xmlns:a16="http://schemas.microsoft.com/office/drawing/2014/main" id="{723B7897-CBE7-33A6-9B40-B6CC3B4FAE34}"/>
              </a:ext>
            </a:extLst>
          </p:cNvPr>
          <p:cNvPicPr>
            <a:picLocks noChangeAspect="1"/>
          </p:cNvPicPr>
          <p:nvPr/>
        </p:nvPicPr>
        <p:blipFill>
          <a:blip r:embed="rId3"/>
          <a:srcRect l="39115" t="25852" r="28147" b="46849"/>
          <a:stretch>
            <a:fillRect/>
          </a:stretch>
        </p:blipFill>
        <p:spPr>
          <a:xfrm>
            <a:off x="1490653" y="1556792"/>
            <a:ext cx="9210694"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3551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5607A-8500-D42D-6478-2E79964028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D746D8-808D-CBB7-FE9D-9BBAC865441C}"/>
              </a:ext>
            </a:extLst>
          </p:cNvPr>
          <p:cNvSpPr>
            <a:spLocks noGrp="1"/>
          </p:cNvSpPr>
          <p:nvPr>
            <p:ph type="body" sz="quarter" idx="12"/>
          </p:nvPr>
        </p:nvSpPr>
        <p:spPr>
          <a:xfrm>
            <a:off x="359999" y="1440000"/>
            <a:ext cx="3719777" cy="4806128"/>
          </a:xfrm>
        </p:spPr>
        <p:txBody>
          <a:bodyPr>
            <a:normAutofit lnSpcReduction="10000"/>
          </a:bodyPr>
          <a:lstStyle/>
          <a:p>
            <a:r>
              <a:rPr lang="en-GB" dirty="0"/>
              <a:t>There are obvious outliers and a gap in this record </a:t>
            </a:r>
          </a:p>
          <a:p>
            <a:r>
              <a:rPr lang="en-GB" dirty="0"/>
              <a:t>There are some constant or near-constant values requiring investigation</a:t>
            </a:r>
          </a:p>
          <a:p>
            <a:r>
              <a:rPr lang="en-GB" dirty="0"/>
              <a:t>Compare with other channels</a:t>
            </a:r>
          </a:p>
          <a:p>
            <a:r>
              <a:rPr lang="en-GB" dirty="0"/>
              <a:t>Advise the tide gauge technician</a:t>
            </a:r>
          </a:p>
          <a:p>
            <a:r>
              <a:rPr lang="en-GB" dirty="0"/>
              <a:t>Interpolate outliers for up to 1 hr. Flag others as suspect</a:t>
            </a:r>
          </a:p>
        </p:txBody>
      </p:sp>
      <p:sp>
        <p:nvSpPr>
          <p:cNvPr id="4" name="Title 3">
            <a:extLst>
              <a:ext uri="{FF2B5EF4-FFF2-40B4-BE49-F238E27FC236}">
                <a16:creationId xmlns:a16="http://schemas.microsoft.com/office/drawing/2014/main" id="{BE590B62-3112-65F1-EA3C-B2842CA4C1EB}"/>
              </a:ext>
            </a:extLst>
          </p:cNvPr>
          <p:cNvSpPr>
            <a:spLocks noGrp="1"/>
          </p:cNvSpPr>
          <p:nvPr>
            <p:ph type="title"/>
          </p:nvPr>
        </p:nvSpPr>
        <p:spPr/>
        <p:txBody>
          <a:bodyPr/>
          <a:lstStyle/>
          <a:p>
            <a:r>
              <a:rPr lang="en-GB" dirty="0"/>
              <a:t>What’s the problem? What action do we take?</a:t>
            </a:r>
          </a:p>
        </p:txBody>
      </p:sp>
      <p:pic>
        <p:nvPicPr>
          <p:cNvPr id="3" name="Picture 2">
            <a:extLst>
              <a:ext uri="{FF2B5EF4-FFF2-40B4-BE49-F238E27FC236}">
                <a16:creationId xmlns:a16="http://schemas.microsoft.com/office/drawing/2014/main" id="{0B9F1E6F-5F7A-F81C-F7B1-91B346FB57A2}"/>
              </a:ext>
            </a:extLst>
          </p:cNvPr>
          <p:cNvPicPr>
            <a:picLocks noChangeAspect="1"/>
          </p:cNvPicPr>
          <p:nvPr/>
        </p:nvPicPr>
        <p:blipFill>
          <a:blip r:embed="rId3"/>
          <a:srcRect l="39115" t="25852" r="28147" b="46849"/>
          <a:stretch>
            <a:fillRect/>
          </a:stretch>
        </p:blipFill>
        <p:spPr>
          <a:xfrm>
            <a:off x="4357425" y="1556792"/>
            <a:ext cx="7522067"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A3F821F-BD9B-74B8-0589-8E5FCF84E064}"/>
              </a:ext>
            </a:extLst>
          </p:cNvPr>
          <p:cNvPicPr>
            <a:picLocks noChangeAspect="1"/>
          </p:cNvPicPr>
          <p:nvPr/>
        </p:nvPicPr>
        <p:blipFill>
          <a:blip r:embed="rId4"/>
          <a:srcRect l="38778" t="25850" r="28147" b="46850"/>
          <a:stretch>
            <a:fillRect/>
          </a:stretch>
        </p:blipFill>
        <p:spPr>
          <a:xfrm>
            <a:off x="5807968" y="3346334"/>
            <a:ext cx="6513954"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1499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D8BCF-D9C4-73AC-69E6-6A52A7FE20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002BB2-673D-A0B3-9F02-DD6E6F0C28A5}"/>
              </a:ext>
            </a:extLst>
          </p:cNvPr>
          <p:cNvSpPr>
            <a:spLocks noGrp="1"/>
          </p:cNvSpPr>
          <p:nvPr>
            <p:ph type="title"/>
          </p:nvPr>
        </p:nvSpPr>
        <p:spPr/>
        <p:txBody>
          <a:bodyPr/>
          <a:lstStyle/>
          <a:p>
            <a:r>
              <a:rPr lang="en-GB" dirty="0"/>
              <a:t>What’s the problem? What action do we take?</a:t>
            </a:r>
          </a:p>
        </p:txBody>
      </p:sp>
      <p:pic>
        <p:nvPicPr>
          <p:cNvPr id="5" name="Picture 4">
            <a:extLst>
              <a:ext uri="{FF2B5EF4-FFF2-40B4-BE49-F238E27FC236}">
                <a16:creationId xmlns:a16="http://schemas.microsoft.com/office/drawing/2014/main" id="{517732F5-86BD-59A4-4086-36BD80E10864}"/>
              </a:ext>
            </a:extLst>
          </p:cNvPr>
          <p:cNvPicPr>
            <a:picLocks noChangeAspect="1"/>
          </p:cNvPicPr>
          <p:nvPr/>
        </p:nvPicPr>
        <p:blipFill>
          <a:blip r:embed="rId3"/>
          <a:srcRect l="39369" t="25850" r="28147" b="46850"/>
          <a:stretch>
            <a:fillRect/>
          </a:stretch>
        </p:blipFill>
        <p:spPr>
          <a:xfrm>
            <a:off x="1271464" y="1475737"/>
            <a:ext cx="10037953" cy="4745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3353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F6661-10BD-7876-28E9-FD924C38B6C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48CD99F-71F7-D1F5-B2D9-A3D8C1ABCC05}"/>
              </a:ext>
            </a:extLst>
          </p:cNvPr>
          <p:cNvSpPr>
            <a:spLocks noGrp="1"/>
          </p:cNvSpPr>
          <p:nvPr>
            <p:ph type="body" sz="quarter" idx="12"/>
          </p:nvPr>
        </p:nvSpPr>
        <p:spPr>
          <a:xfrm>
            <a:off x="359999" y="1440000"/>
            <a:ext cx="3647769" cy="4806128"/>
          </a:xfrm>
        </p:spPr>
        <p:txBody>
          <a:bodyPr/>
          <a:lstStyle/>
          <a:p>
            <a:r>
              <a:rPr lang="en-GB" dirty="0"/>
              <a:t>Check second sensor (none exists)</a:t>
            </a:r>
          </a:p>
          <a:p>
            <a:r>
              <a:rPr lang="en-GB" dirty="0"/>
              <a:t>Interpolate the outliers and small spikes </a:t>
            </a:r>
          </a:p>
        </p:txBody>
      </p:sp>
      <p:sp>
        <p:nvSpPr>
          <p:cNvPr id="4" name="Title 3">
            <a:extLst>
              <a:ext uri="{FF2B5EF4-FFF2-40B4-BE49-F238E27FC236}">
                <a16:creationId xmlns:a16="http://schemas.microsoft.com/office/drawing/2014/main" id="{93906636-A44B-ED53-3963-71DB39E4CF43}"/>
              </a:ext>
            </a:extLst>
          </p:cNvPr>
          <p:cNvSpPr>
            <a:spLocks noGrp="1"/>
          </p:cNvSpPr>
          <p:nvPr>
            <p:ph type="title"/>
          </p:nvPr>
        </p:nvSpPr>
        <p:spPr/>
        <p:txBody>
          <a:bodyPr/>
          <a:lstStyle/>
          <a:p>
            <a:r>
              <a:rPr lang="en-GB" dirty="0"/>
              <a:t>What’s the problem? What action do we take?</a:t>
            </a:r>
          </a:p>
        </p:txBody>
      </p:sp>
      <p:pic>
        <p:nvPicPr>
          <p:cNvPr id="7" name="Picture 6">
            <a:extLst>
              <a:ext uri="{FF2B5EF4-FFF2-40B4-BE49-F238E27FC236}">
                <a16:creationId xmlns:a16="http://schemas.microsoft.com/office/drawing/2014/main" id="{2ED00A9C-0234-01A2-2E1C-95BB4A81D9BD}"/>
              </a:ext>
            </a:extLst>
          </p:cNvPr>
          <p:cNvPicPr>
            <a:picLocks noChangeAspect="1"/>
          </p:cNvPicPr>
          <p:nvPr/>
        </p:nvPicPr>
        <p:blipFill>
          <a:blip r:embed="rId3"/>
          <a:srcRect l="39369" t="25850" r="28147" b="46850"/>
          <a:stretch>
            <a:fillRect/>
          </a:stretch>
        </p:blipFill>
        <p:spPr>
          <a:xfrm>
            <a:off x="4084158" y="1475737"/>
            <a:ext cx="7801323" cy="3687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80418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28F8F-F9E2-B8D4-2C5C-52BF3FEFDE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7CC9A51-DD5E-EFE8-4885-F63562694532}"/>
              </a:ext>
            </a:extLst>
          </p:cNvPr>
          <p:cNvSpPr>
            <a:spLocks noGrp="1"/>
          </p:cNvSpPr>
          <p:nvPr>
            <p:ph type="title"/>
          </p:nvPr>
        </p:nvSpPr>
        <p:spPr/>
        <p:txBody>
          <a:bodyPr/>
          <a:lstStyle/>
          <a:p>
            <a:r>
              <a:rPr lang="en-GB" dirty="0"/>
              <a:t>What’s the problem? What action do we take?</a:t>
            </a:r>
          </a:p>
        </p:txBody>
      </p:sp>
      <p:pic>
        <p:nvPicPr>
          <p:cNvPr id="3" name="Picture 2">
            <a:extLst>
              <a:ext uri="{FF2B5EF4-FFF2-40B4-BE49-F238E27FC236}">
                <a16:creationId xmlns:a16="http://schemas.microsoft.com/office/drawing/2014/main" id="{592EE701-F1C7-2236-AAB3-E8E25DBE7427}"/>
              </a:ext>
            </a:extLst>
          </p:cNvPr>
          <p:cNvPicPr>
            <a:picLocks noChangeAspect="1"/>
          </p:cNvPicPr>
          <p:nvPr/>
        </p:nvPicPr>
        <p:blipFill>
          <a:blip r:embed="rId3"/>
          <a:srcRect l="39369" t="25850" r="28147" b="46850"/>
          <a:stretch>
            <a:fillRect/>
          </a:stretch>
        </p:blipFill>
        <p:spPr>
          <a:xfrm>
            <a:off x="1078981" y="1340768"/>
            <a:ext cx="10034038" cy="4743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4297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7FF20-3A94-124A-55F1-6F16CCDA93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41E7B68-822F-372A-FEAE-F12938CBDD6A}"/>
              </a:ext>
            </a:extLst>
          </p:cNvPr>
          <p:cNvSpPr>
            <a:spLocks noGrp="1"/>
          </p:cNvSpPr>
          <p:nvPr>
            <p:ph type="body" sz="quarter" idx="12"/>
          </p:nvPr>
        </p:nvSpPr>
        <p:spPr>
          <a:xfrm>
            <a:off x="359999" y="1440000"/>
            <a:ext cx="4007809" cy="4806128"/>
          </a:xfrm>
        </p:spPr>
        <p:txBody>
          <a:bodyPr>
            <a:normAutofit/>
          </a:bodyPr>
          <a:lstStyle/>
          <a:p>
            <a:r>
              <a:rPr lang="en-GB" dirty="0"/>
              <a:t>Interpolate small gaps </a:t>
            </a:r>
          </a:p>
          <a:p>
            <a:r>
              <a:rPr lang="en-GB" dirty="0"/>
              <a:t>Check neighbouring gauges </a:t>
            </a:r>
          </a:p>
          <a:p>
            <a:r>
              <a:rPr lang="en-GB" dirty="0"/>
              <a:t>Possible telemetry outage affecting both stations, but Vernadsky is worse-affected.</a:t>
            </a:r>
          </a:p>
          <a:p>
            <a:r>
              <a:rPr lang="en-GB" dirty="0"/>
              <a:t>Contact tide gauge technician to investigate</a:t>
            </a:r>
          </a:p>
        </p:txBody>
      </p:sp>
      <p:sp>
        <p:nvSpPr>
          <p:cNvPr id="4" name="Title 3">
            <a:extLst>
              <a:ext uri="{FF2B5EF4-FFF2-40B4-BE49-F238E27FC236}">
                <a16:creationId xmlns:a16="http://schemas.microsoft.com/office/drawing/2014/main" id="{C118113A-A5B5-3658-AA51-E8277813DA18}"/>
              </a:ext>
            </a:extLst>
          </p:cNvPr>
          <p:cNvSpPr>
            <a:spLocks noGrp="1"/>
          </p:cNvSpPr>
          <p:nvPr>
            <p:ph type="title"/>
          </p:nvPr>
        </p:nvSpPr>
        <p:spPr/>
        <p:txBody>
          <a:bodyPr/>
          <a:lstStyle/>
          <a:p>
            <a:r>
              <a:rPr lang="en-GB" dirty="0"/>
              <a:t>What’s the problem? What action do we take?</a:t>
            </a:r>
          </a:p>
        </p:txBody>
      </p:sp>
      <p:pic>
        <p:nvPicPr>
          <p:cNvPr id="3" name="Picture 2">
            <a:extLst>
              <a:ext uri="{FF2B5EF4-FFF2-40B4-BE49-F238E27FC236}">
                <a16:creationId xmlns:a16="http://schemas.microsoft.com/office/drawing/2014/main" id="{2CC47C58-4E6B-FB95-068A-DD6DF6D0A6EE}"/>
              </a:ext>
            </a:extLst>
          </p:cNvPr>
          <p:cNvPicPr>
            <a:picLocks noChangeAspect="1"/>
          </p:cNvPicPr>
          <p:nvPr/>
        </p:nvPicPr>
        <p:blipFill>
          <a:blip r:embed="rId3"/>
          <a:srcRect l="39369" t="25850" r="28147" b="46850"/>
          <a:stretch>
            <a:fillRect/>
          </a:stretch>
        </p:blipFill>
        <p:spPr>
          <a:xfrm>
            <a:off x="4583832" y="1224614"/>
            <a:ext cx="6037306" cy="2853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5BDFB7DA-1FCE-8296-0140-7B89AA66B146}"/>
              </a:ext>
            </a:extLst>
          </p:cNvPr>
          <p:cNvPicPr>
            <a:picLocks noChangeAspect="1"/>
          </p:cNvPicPr>
          <p:nvPr/>
        </p:nvPicPr>
        <p:blipFill>
          <a:blip r:embed="rId4"/>
          <a:srcRect l="39369" t="25849" r="28227" b="48218"/>
          <a:stretch>
            <a:fillRect/>
          </a:stretch>
        </p:blipFill>
        <p:spPr>
          <a:xfrm>
            <a:off x="4583832" y="3949003"/>
            <a:ext cx="6037307" cy="2717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0964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D0CC9-E5EB-0072-858D-54447742378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3BD877-B520-80E9-6983-53F8F2E1AB46}"/>
              </a:ext>
            </a:extLst>
          </p:cNvPr>
          <p:cNvSpPr>
            <a:spLocks noGrp="1"/>
          </p:cNvSpPr>
          <p:nvPr>
            <p:ph type="title"/>
          </p:nvPr>
        </p:nvSpPr>
        <p:spPr/>
        <p:txBody>
          <a:bodyPr/>
          <a:lstStyle/>
          <a:p>
            <a:r>
              <a:rPr lang="en-GB" dirty="0"/>
              <a:t>What’s the problem? What action do we take?</a:t>
            </a:r>
          </a:p>
        </p:txBody>
      </p:sp>
      <p:pic>
        <p:nvPicPr>
          <p:cNvPr id="5" name="Picture 4">
            <a:extLst>
              <a:ext uri="{FF2B5EF4-FFF2-40B4-BE49-F238E27FC236}">
                <a16:creationId xmlns:a16="http://schemas.microsoft.com/office/drawing/2014/main" id="{C8BB6FF2-FE69-5286-3315-5D358ECF07BF}"/>
              </a:ext>
            </a:extLst>
          </p:cNvPr>
          <p:cNvPicPr>
            <a:picLocks noChangeAspect="1"/>
          </p:cNvPicPr>
          <p:nvPr/>
        </p:nvPicPr>
        <p:blipFill>
          <a:blip r:embed="rId3"/>
          <a:srcRect l="39369" t="25850" r="28147" b="46850"/>
          <a:stretch>
            <a:fillRect/>
          </a:stretch>
        </p:blipFill>
        <p:spPr>
          <a:xfrm>
            <a:off x="1055440" y="1556792"/>
            <a:ext cx="9748775"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611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6451B-9792-DCDE-7876-62B816BE1D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3540DA-7D89-57F0-1474-F7AE99B2A58F}"/>
              </a:ext>
            </a:extLst>
          </p:cNvPr>
          <p:cNvSpPr>
            <a:spLocks noGrp="1"/>
          </p:cNvSpPr>
          <p:nvPr>
            <p:ph type="body" sz="quarter" idx="12"/>
          </p:nvPr>
        </p:nvSpPr>
        <p:spPr>
          <a:xfrm>
            <a:off x="359999" y="1440000"/>
            <a:ext cx="5663993" cy="4806128"/>
          </a:xfrm>
        </p:spPr>
        <p:txBody>
          <a:bodyPr/>
          <a:lstStyle/>
          <a:p>
            <a:r>
              <a:rPr lang="en-GB" dirty="0"/>
              <a:t>A recurring outlier - interpolate the outliers and ask the tide gauge technician to investigate</a:t>
            </a:r>
          </a:p>
          <a:p>
            <a:r>
              <a:rPr lang="en-GB" dirty="0"/>
              <a:t>Large gaps - Check for other sensor(s) and neighbouring gauges. Second sensor is not operational, but nearby gauge shows similar gaps – likely to be a telemetry issue</a:t>
            </a:r>
          </a:p>
          <a:p>
            <a:endParaRPr lang="en-GB" dirty="0"/>
          </a:p>
        </p:txBody>
      </p:sp>
      <p:sp>
        <p:nvSpPr>
          <p:cNvPr id="4" name="Title 3">
            <a:extLst>
              <a:ext uri="{FF2B5EF4-FFF2-40B4-BE49-F238E27FC236}">
                <a16:creationId xmlns:a16="http://schemas.microsoft.com/office/drawing/2014/main" id="{556F17CC-221A-8164-018C-CC46989F8ED0}"/>
              </a:ext>
            </a:extLst>
          </p:cNvPr>
          <p:cNvSpPr>
            <a:spLocks noGrp="1"/>
          </p:cNvSpPr>
          <p:nvPr>
            <p:ph type="title"/>
          </p:nvPr>
        </p:nvSpPr>
        <p:spPr/>
        <p:txBody>
          <a:bodyPr/>
          <a:lstStyle/>
          <a:p>
            <a:r>
              <a:rPr lang="en-GB" dirty="0"/>
              <a:t>What’s the problem? What action do we take?</a:t>
            </a:r>
          </a:p>
        </p:txBody>
      </p:sp>
      <p:pic>
        <p:nvPicPr>
          <p:cNvPr id="5" name="Picture 4">
            <a:extLst>
              <a:ext uri="{FF2B5EF4-FFF2-40B4-BE49-F238E27FC236}">
                <a16:creationId xmlns:a16="http://schemas.microsoft.com/office/drawing/2014/main" id="{4CEFADD4-C2A7-4C47-8081-2E96F71CCAA8}"/>
              </a:ext>
            </a:extLst>
          </p:cNvPr>
          <p:cNvPicPr>
            <a:picLocks noChangeAspect="1"/>
          </p:cNvPicPr>
          <p:nvPr/>
        </p:nvPicPr>
        <p:blipFill>
          <a:blip r:embed="rId3"/>
          <a:srcRect l="39369" t="25850" r="28147" b="46850"/>
          <a:stretch>
            <a:fillRect/>
          </a:stretch>
        </p:blipFill>
        <p:spPr>
          <a:xfrm>
            <a:off x="6888088" y="1379304"/>
            <a:ext cx="4896544" cy="2314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5A93AEF0-C185-9BE4-F875-B3E3B086406D}"/>
              </a:ext>
            </a:extLst>
          </p:cNvPr>
          <p:cNvPicPr>
            <a:picLocks noChangeAspect="1"/>
          </p:cNvPicPr>
          <p:nvPr/>
        </p:nvPicPr>
        <p:blipFill>
          <a:blip r:embed="rId4"/>
          <a:srcRect l="39369" t="25850" r="28147" b="46850"/>
          <a:stretch>
            <a:fillRect/>
          </a:stretch>
        </p:blipFill>
        <p:spPr>
          <a:xfrm>
            <a:off x="1293810" y="4446140"/>
            <a:ext cx="4827839" cy="2282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11F7ADE-3BCE-7920-0DA6-03C85E326F26}"/>
              </a:ext>
            </a:extLst>
          </p:cNvPr>
          <p:cNvPicPr>
            <a:picLocks noChangeAspect="1"/>
          </p:cNvPicPr>
          <p:nvPr/>
        </p:nvPicPr>
        <p:blipFill>
          <a:blip r:embed="rId5"/>
          <a:srcRect l="39369" t="25850" r="28147" b="46850"/>
          <a:stretch>
            <a:fillRect/>
          </a:stretch>
        </p:blipFill>
        <p:spPr>
          <a:xfrm>
            <a:off x="6904190" y="3839672"/>
            <a:ext cx="4896545" cy="2314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1006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48017-C8C8-61C3-643D-793D7C0B3B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FCADE1-536B-2B1A-A4C5-E01197497F7D}"/>
              </a:ext>
            </a:extLst>
          </p:cNvPr>
          <p:cNvSpPr>
            <a:spLocks noGrp="1"/>
          </p:cNvSpPr>
          <p:nvPr>
            <p:ph type="title"/>
          </p:nvPr>
        </p:nvSpPr>
        <p:spPr/>
        <p:txBody>
          <a:bodyPr/>
          <a:lstStyle/>
          <a:p>
            <a:r>
              <a:rPr lang="en-GB" dirty="0"/>
              <a:t>What’s the problem? What action do we take?</a:t>
            </a:r>
          </a:p>
        </p:txBody>
      </p:sp>
      <p:pic>
        <p:nvPicPr>
          <p:cNvPr id="3" name="Picture 2">
            <a:extLst>
              <a:ext uri="{FF2B5EF4-FFF2-40B4-BE49-F238E27FC236}">
                <a16:creationId xmlns:a16="http://schemas.microsoft.com/office/drawing/2014/main" id="{2B92416E-2933-0C41-0E03-FF9C75A82471}"/>
              </a:ext>
            </a:extLst>
          </p:cNvPr>
          <p:cNvPicPr>
            <a:picLocks noChangeAspect="1"/>
          </p:cNvPicPr>
          <p:nvPr/>
        </p:nvPicPr>
        <p:blipFill>
          <a:blip r:embed="rId3"/>
          <a:srcRect l="39369" t="25850" r="28147" b="46850"/>
          <a:stretch>
            <a:fillRect/>
          </a:stretch>
        </p:blipFill>
        <p:spPr>
          <a:xfrm>
            <a:off x="1281158" y="1340768"/>
            <a:ext cx="9629684" cy="4552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7451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9B0C1B-2030-2AF9-8A02-9708B5FA6C7D}"/>
              </a:ext>
            </a:extLst>
          </p:cNvPr>
          <p:cNvSpPr>
            <a:spLocks noGrp="1"/>
          </p:cNvSpPr>
          <p:nvPr>
            <p:ph type="body" sz="quarter" idx="12"/>
          </p:nvPr>
        </p:nvSpPr>
        <p:spPr>
          <a:xfrm>
            <a:off x="359999" y="1440000"/>
            <a:ext cx="11280617" cy="4806128"/>
          </a:xfrm>
        </p:spPr>
        <p:txBody>
          <a:bodyPr>
            <a:normAutofit/>
          </a:bodyPr>
          <a:lstStyle/>
          <a:p>
            <a:r>
              <a:rPr lang="en-US" dirty="0">
                <a:solidFill>
                  <a:schemeClr val="accent1">
                    <a:lumMod val="50000"/>
                  </a:schemeClr>
                </a:solidFill>
              </a:rPr>
              <a:t>Quality control starts with:	Good maintenance 													Good record keeping</a:t>
            </a:r>
          </a:p>
          <a:p>
            <a:r>
              <a:rPr lang="en-US" dirty="0">
                <a:solidFill>
                  <a:schemeClr val="accent1">
                    <a:lumMod val="50000"/>
                  </a:schemeClr>
                </a:solidFill>
              </a:rPr>
              <a:t>So, keep thorough maintenance records and ensure that they are to hand when quality controlling a time series. </a:t>
            </a:r>
          </a:p>
          <a:p>
            <a:pPr marL="0" indent="0">
              <a:buNone/>
            </a:pPr>
            <a:r>
              <a:rPr lang="en-US" dirty="0">
                <a:solidFill>
                  <a:schemeClr val="accent1">
                    <a:lumMod val="50000"/>
                  </a:schemeClr>
                </a:solidFill>
              </a:rPr>
              <a:t>This helps to identify whether errors are </a:t>
            </a:r>
            <a:r>
              <a:rPr lang="en-US" b="1" dirty="0">
                <a:solidFill>
                  <a:schemeClr val="accent1">
                    <a:lumMod val="50000"/>
                  </a:schemeClr>
                </a:solidFill>
              </a:rPr>
              <a:t>random </a:t>
            </a:r>
            <a:r>
              <a:rPr lang="en-US" dirty="0">
                <a:solidFill>
                  <a:schemeClr val="accent1">
                    <a:lumMod val="50000"/>
                  </a:schemeClr>
                </a:solidFill>
              </a:rPr>
              <a:t>(e.g. malfunctions or bad readings)</a:t>
            </a:r>
          </a:p>
          <a:p>
            <a:pPr marL="0" indent="0">
              <a:buNone/>
            </a:pPr>
            <a:r>
              <a:rPr lang="en-US" dirty="0">
                <a:solidFill>
                  <a:schemeClr val="accent1">
                    <a:lumMod val="50000"/>
                  </a:schemeClr>
                </a:solidFill>
              </a:rPr>
              <a:t>or </a:t>
            </a:r>
            <a:r>
              <a:rPr lang="en-US" b="1" dirty="0">
                <a:solidFill>
                  <a:schemeClr val="accent1">
                    <a:lumMod val="50000"/>
                  </a:schemeClr>
                </a:solidFill>
              </a:rPr>
              <a:t>systematic</a:t>
            </a:r>
            <a:r>
              <a:rPr lang="en-US" dirty="0">
                <a:solidFill>
                  <a:schemeClr val="accent1">
                    <a:lumMod val="50000"/>
                  </a:schemeClr>
                </a:solidFill>
              </a:rPr>
              <a:t>: 	a </a:t>
            </a:r>
            <a:r>
              <a:rPr lang="en-GB" b="1" dirty="0">
                <a:solidFill>
                  <a:schemeClr val="accent1">
                    <a:lumMod val="50000"/>
                  </a:schemeClr>
                </a:solidFill>
              </a:rPr>
              <a:t>change in practice (e.g. </a:t>
            </a:r>
            <a:r>
              <a:rPr lang="en-GB" dirty="0">
                <a:solidFill>
                  <a:schemeClr val="accent1">
                    <a:lumMod val="50000"/>
                  </a:schemeClr>
                </a:solidFill>
              </a:rPr>
              <a:t>a change from spot readings to averages)</a:t>
            </a:r>
          </a:p>
          <a:p>
            <a:pPr marL="0" indent="0">
              <a:buNone/>
            </a:pPr>
            <a:r>
              <a:rPr lang="en-GB" dirty="0">
                <a:solidFill>
                  <a:schemeClr val="accent1">
                    <a:lumMod val="50000"/>
                  </a:schemeClr>
                </a:solidFill>
              </a:rPr>
              <a:t>			a </a:t>
            </a:r>
            <a:r>
              <a:rPr lang="en-GB" b="1" dirty="0">
                <a:solidFill>
                  <a:schemeClr val="accent1">
                    <a:lumMod val="50000"/>
                  </a:schemeClr>
                </a:solidFill>
              </a:rPr>
              <a:t>change in instrumentation </a:t>
            </a:r>
            <a:r>
              <a:rPr lang="en-GB" dirty="0">
                <a:solidFill>
                  <a:schemeClr val="accent1">
                    <a:lumMod val="50000"/>
                  </a:schemeClr>
                </a:solidFill>
              </a:rPr>
              <a:t>(e.g. a sensor change)</a:t>
            </a:r>
          </a:p>
          <a:p>
            <a:pPr marL="0" indent="0">
              <a:buNone/>
            </a:pPr>
            <a:r>
              <a:rPr lang="en-GB" dirty="0">
                <a:solidFill>
                  <a:schemeClr val="accent1">
                    <a:lumMod val="50000"/>
                  </a:schemeClr>
                </a:solidFill>
              </a:rPr>
              <a:t>			a </a:t>
            </a:r>
            <a:r>
              <a:rPr lang="en-GB" b="1" dirty="0">
                <a:solidFill>
                  <a:schemeClr val="accent1">
                    <a:lumMod val="50000"/>
                  </a:schemeClr>
                </a:solidFill>
              </a:rPr>
              <a:t>change in environment </a:t>
            </a:r>
            <a:r>
              <a:rPr lang="en-GB" dirty="0">
                <a:solidFill>
                  <a:schemeClr val="accent1">
                    <a:lumMod val="50000"/>
                  </a:schemeClr>
                </a:solidFill>
              </a:rPr>
              <a:t>(e.g. construction nearby, dredging etc)</a:t>
            </a:r>
          </a:p>
          <a:p>
            <a:pPr marL="0" indent="0">
              <a:buNone/>
            </a:pPr>
            <a:r>
              <a:rPr lang="en-GB" dirty="0">
                <a:solidFill>
                  <a:schemeClr val="accent1">
                    <a:lumMod val="50000"/>
                  </a:schemeClr>
                </a:solidFill>
              </a:rPr>
              <a:t>A summary of such changes should form part of the metadata for a time series</a:t>
            </a:r>
          </a:p>
        </p:txBody>
      </p:sp>
      <p:sp>
        <p:nvSpPr>
          <p:cNvPr id="4" name="Title 3">
            <a:extLst>
              <a:ext uri="{FF2B5EF4-FFF2-40B4-BE49-F238E27FC236}">
                <a16:creationId xmlns:a16="http://schemas.microsoft.com/office/drawing/2014/main" id="{A989A617-FC21-2B5A-019B-FFA10BCB3792}"/>
              </a:ext>
            </a:extLst>
          </p:cNvPr>
          <p:cNvSpPr>
            <a:spLocks noGrp="1"/>
          </p:cNvSpPr>
          <p:nvPr>
            <p:ph type="title"/>
          </p:nvPr>
        </p:nvSpPr>
        <p:spPr/>
        <p:txBody>
          <a:bodyPr/>
          <a:lstStyle/>
          <a:p>
            <a:r>
              <a:rPr lang="en-GB" dirty="0"/>
              <a:t>The Importance of Tide Gauge Maintenance Logs</a:t>
            </a:r>
          </a:p>
        </p:txBody>
      </p:sp>
    </p:spTree>
    <p:extLst>
      <p:ext uri="{BB962C8B-B14F-4D97-AF65-F5344CB8AC3E}">
        <p14:creationId xmlns:p14="http://schemas.microsoft.com/office/powerpoint/2010/main" val="2093001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60ED5-79D2-EDCD-26BA-BEEBADC61B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EBF5C2-D729-FA96-E867-8E7DCC97277B}"/>
              </a:ext>
            </a:extLst>
          </p:cNvPr>
          <p:cNvSpPr>
            <a:spLocks noGrp="1"/>
          </p:cNvSpPr>
          <p:nvPr>
            <p:ph type="body" sz="quarter" idx="12"/>
          </p:nvPr>
        </p:nvSpPr>
        <p:spPr>
          <a:xfrm>
            <a:off x="359999" y="1440000"/>
            <a:ext cx="5303953" cy="4806128"/>
          </a:xfrm>
        </p:spPr>
        <p:txBody>
          <a:bodyPr>
            <a:normAutofit fontScale="85000" lnSpcReduction="10000"/>
          </a:bodyPr>
          <a:lstStyle/>
          <a:p>
            <a:r>
              <a:rPr lang="en-GB" dirty="0"/>
              <a:t>Fluctuations at Low Water on the 18</a:t>
            </a:r>
            <a:r>
              <a:rPr lang="en-GB" baseline="30000" dirty="0"/>
              <a:t>th</a:t>
            </a:r>
            <a:r>
              <a:rPr lang="en-GB" dirty="0"/>
              <a:t> and 24</a:t>
            </a:r>
            <a:r>
              <a:rPr lang="en-GB" baseline="30000" dirty="0"/>
              <a:t>th</a:t>
            </a:r>
            <a:r>
              <a:rPr lang="en-GB" dirty="0"/>
              <a:t> Jan</a:t>
            </a:r>
          </a:p>
          <a:p>
            <a:r>
              <a:rPr lang="en-GB" dirty="0"/>
              <a:t>Check for second sensor (none)</a:t>
            </a:r>
          </a:p>
          <a:p>
            <a:r>
              <a:rPr lang="en-GB" dirty="0"/>
              <a:t>Check neighbouring gauge (no similar patterns)</a:t>
            </a:r>
          </a:p>
          <a:p>
            <a:r>
              <a:rPr lang="en-GB" dirty="0"/>
              <a:t>Contact tide gauge technician</a:t>
            </a:r>
          </a:p>
          <a:p>
            <a:r>
              <a:rPr lang="en-GB" dirty="0"/>
              <a:t>The bubbler system is attached to the leg of a road bridge with small eddies forming around the pillars of the bridge, moving sediment near the bubbler outlet. The pneumatic lines to the bubbler were becoming blocked by sediment, so the system was purged by blasting compressed gas through the system.</a:t>
            </a:r>
          </a:p>
          <a:p>
            <a:endParaRPr lang="en-GB" dirty="0"/>
          </a:p>
        </p:txBody>
      </p:sp>
      <p:sp>
        <p:nvSpPr>
          <p:cNvPr id="4" name="Title 3">
            <a:extLst>
              <a:ext uri="{FF2B5EF4-FFF2-40B4-BE49-F238E27FC236}">
                <a16:creationId xmlns:a16="http://schemas.microsoft.com/office/drawing/2014/main" id="{342E4A98-A208-E2CD-10F1-D2B88B4B222F}"/>
              </a:ext>
            </a:extLst>
          </p:cNvPr>
          <p:cNvSpPr>
            <a:spLocks noGrp="1"/>
          </p:cNvSpPr>
          <p:nvPr>
            <p:ph type="title"/>
          </p:nvPr>
        </p:nvSpPr>
        <p:spPr/>
        <p:txBody>
          <a:bodyPr/>
          <a:lstStyle/>
          <a:p>
            <a:r>
              <a:rPr lang="en-GB" dirty="0"/>
              <a:t>What’s the problem? What action do we take?</a:t>
            </a:r>
          </a:p>
        </p:txBody>
      </p:sp>
      <p:pic>
        <p:nvPicPr>
          <p:cNvPr id="3" name="Picture 2">
            <a:extLst>
              <a:ext uri="{FF2B5EF4-FFF2-40B4-BE49-F238E27FC236}">
                <a16:creationId xmlns:a16="http://schemas.microsoft.com/office/drawing/2014/main" id="{31354ECA-262A-2211-BE12-43E10DBDD66B}"/>
              </a:ext>
            </a:extLst>
          </p:cNvPr>
          <p:cNvPicPr>
            <a:picLocks noChangeAspect="1"/>
          </p:cNvPicPr>
          <p:nvPr/>
        </p:nvPicPr>
        <p:blipFill>
          <a:blip r:embed="rId3"/>
          <a:srcRect l="39369" t="25850" r="28147" b="46850"/>
          <a:stretch>
            <a:fillRect/>
          </a:stretch>
        </p:blipFill>
        <p:spPr>
          <a:xfrm>
            <a:off x="5999353" y="1225953"/>
            <a:ext cx="5832648" cy="2757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D6B6769-72E2-2818-6092-4E7124B47D64}"/>
              </a:ext>
            </a:extLst>
          </p:cNvPr>
          <p:cNvPicPr>
            <a:picLocks noChangeAspect="1"/>
          </p:cNvPicPr>
          <p:nvPr/>
        </p:nvPicPr>
        <p:blipFill>
          <a:blip r:embed="rId4"/>
          <a:srcRect l="39369" t="25850" r="28147" b="46850"/>
          <a:stretch>
            <a:fillRect/>
          </a:stretch>
        </p:blipFill>
        <p:spPr>
          <a:xfrm>
            <a:off x="5999353" y="4100748"/>
            <a:ext cx="5832648" cy="2757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1863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BDBBB-B461-DCC0-1384-5AA5006516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96869D6-F2F1-C946-30D5-B294798D59AF}"/>
              </a:ext>
            </a:extLst>
          </p:cNvPr>
          <p:cNvSpPr>
            <a:spLocks noGrp="1"/>
          </p:cNvSpPr>
          <p:nvPr>
            <p:ph type="body" sz="quarter" idx="12"/>
          </p:nvPr>
        </p:nvSpPr>
        <p:spPr>
          <a:xfrm>
            <a:off x="359999" y="1440000"/>
            <a:ext cx="3431745" cy="4806128"/>
          </a:xfrm>
        </p:spPr>
        <p:txBody>
          <a:bodyPr>
            <a:normAutofit fontScale="92500" lnSpcReduction="20000"/>
          </a:bodyPr>
          <a:lstStyle/>
          <a:p>
            <a:r>
              <a:rPr lang="en-GB" dirty="0"/>
              <a:t>The bubbler system is attached to the leg of a road bridge with small eddies forming around the pillars of the bridge, moving sediment near the bubbler outlet. The pneumatic lines to the bubbler were becoming blocked by sediment, so the system was purged by blasting compressed gas through the system.</a:t>
            </a:r>
          </a:p>
          <a:p>
            <a:endParaRPr lang="en-GB" dirty="0"/>
          </a:p>
        </p:txBody>
      </p:sp>
      <p:sp>
        <p:nvSpPr>
          <p:cNvPr id="4" name="Title 3">
            <a:extLst>
              <a:ext uri="{FF2B5EF4-FFF2-40B4-BE49-F238E27FC236}">
                <a16:creationId xmlns:a16="http://schemas.microsoft.com/office/drawing/2014/main" id="{606EC9A9-68DD-63D3-E97E-C11AAD657C74}"/>
              </a:ext>
            </a:extLst>
          </p:cNvPr>
          <p:cNvSpPr>
            <a:spLocks noGrp="1"/>
          </p:cNvSpPr>
          <p:nvPr>
            <p:ph type="title"/>
          </p:nvPr>
        </p:nvSpPr>
        <p:spPr/>
        <p:txBody>
          <a:bodyPr/>
          <a:lstStyle/>
          <a:p>
            <a:r>
              <a:rPr lang="en-GB" dirty="0"/>
              <a:t>What’s the problem? What action do we take?</a:t>
            </a:r>
          </a:p>
        </p:txBody>
      </p:sp>
      <p:pic>
        <p:nvPicPr>
          <p:cNvPr id="5" name="Picture 4">
            <a:extLst>
              <a:ext uri="{FF2B5EF4-FFF2-40B4-BE49-F238E27FC236}">
                <a16:creationId xmlns:a16="http://schemas.microsoft.com/office/drawing/2014/main" id="{3C7DB5A9-B633-2128-CDE7-6AA10DAF0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093" y="1440000"/>
            <a:ext cx="4797388" cy="4220343"/>
          </a:xfrm>
          <a:prstGeom prst="rect">
            <a:avLst/>
          </a:prstGeom>
        </p:spPr>
      </p:pic>
      <p:pic>
        <p:nvPicPr>
          <p:cNvPr id="6" name="Picture 5">
            <a:extLst>
              <a:ext uri="{FF2B5EF4-FFF2-40B4-BE49-F238E27FC236}">
                <a16:creationId xmlns:a16="http://schemas.microsoft.com/office/drawing/2014/main" id="{9D8038E4-4564-CAB7-B734-3D8772C0B5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3"/>
          <a:stretch/>
        </p:blipFill>
        <p:spPr>
          <a:xfrm>
            <a:off x="3998387" y="1437048"/>
            <a:ext cx="3138401" cy="4210756"/>
          </a:xfrm>
          <a:prstGeom prst="rect">
            <a:avLst/>
          </a:prstGeom>
        </p:spPr>
      </p:pic>
    </p:spTree>
    <p:extLst>
      <p:ext uri="{BB962C8B-B14F-4D97-AF65-F5344CB8AC3E}">
        <p14:creationId xmlns:p14="http://schemas.microsoft.com/office/powerpoint/2010/main" val="3271598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1D9B4-BA18-B6E6-0F4E-E8666D3E18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6895B2-2B72-F04D-967C-12511675E191}"/>
              </a:ext>
            </a:extLst>
          </p:cNvPr>
          <p:cNvSpPr>
            <a:spLocks noGrp="1"/>
          </p:cNvSpPr>
          <p:nvPr>
            <p:ph type="title"/>
          </p:nvPr>
        </p:nvSpPr>
        <p:spPr/>
        <p:txBody>
          <a:bodyPr/>
          <a:lstStyle/>
          <a:p>
            <a:r>
              <a:rPr lang="en-GB" dirty="0"/>
              <a:t>What’s the problem? What action do we take?</a:t>
            </a:r>
          </a:p>
        </p:txBody>
      </p:sp>
      <p:pic>
        <p:nvPicPr>
          <p:cNvPr id="8" name="Picture 7">
            <a:extLst>
              <a:ext uri="{FF2B5EF4-FFF2-40B4-BE49-F238E27FC236}">
                <a16:creationId xmlns:a16="http://schemas.microsoft.com/office/drawing/2014/main" id="{CDC368AA-1D6E-36B3-02AC-EA962B56E951}"/>
              </a:ext>
            </a:extLst>
          </p:cNvPr>
          <p:cNvPicPr>
            <a:picLocks noChangeAspect="1"/>
          </p:cNvPicPr>
          <p:nvPr/>
        </p:nvPicPr>
        <p:blipFill rotWithShape="1">
          <a:blip r:embed="rId3"/>
          <a:srcRect l="41963" t="27391" r="33305" b="51743"/>
          <a:stretch>
            <a:fillRect/>
          </a:stretch>
        </p:blipFill>
        <p:spPr>
          <a:xfrm>
            <a:off x="1631504" y="1582672"/>
            <a:ext cx="9504529" cy="4510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5914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4F087-B1FB-454C-5FDF-9A4D15682E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D823A7-952F-DB00-6BE2-DCB5F3141602}"/>
              </a:ext>
            </a:extLst>
          </p:cNvPr>
          <p:cNvSpPr>
            <a:spLocks noGrp="1"/>
          </p:cNvSpPr>
          <p:nvPr>
            <p:ph type="body" sz="quarter" idx="12"/>
          </p:nvPr>
        </p:nvSpPr>
        <p:spPr>
          <a:xfrm>
            <a:off x="359999" y="1440000"/>
            <a:ext cx="4788531" cy="4806128"/>
          </a:xfrm>
        </p:spPr>
        <p:txBody>
          <a:bodyPr/>
          <a:lstStyle/>
          <a:p>
            <a:r>
              <a:rPr lang="en-GB" dirty="0"/>
              <a:t>Datum shift – contact tide gauge technician and check maintenance log. This related to the application of an offsets in the radar during setup</a:t>
            </a:r>
          </a:p>
          <a:p>
            <a:r>
              <a:rPr lang="en-GB" dirty="0"/>
              <a:t>Data gaps – check neighbouring gauge. One of the gaps appears to match, therefore may be a telemetry outage </a:t>
            </a:r>
          </a:p>
        </p:txBody>
      </p:sp>
      <p:sp>
        <p:nvSpPr>
          <p:cNvPr id="4" name="Title 3">
            <a:extLst>
              <a:ext uri="{FF2B5EF4-FFF2-40B4-BE49-F238E27FC236}">
                <a16:creationId xmlns:a16="http://schemas.microsoft.com/office/drawing/2014/main" id="{EF24639D-681F-A30D-7B11-1F0BFE17E480}"/>
              </a:ext>
            </a:extLst>
          </p:cNvPr>
          <p:cNvSpPr>
            <a:spLocks noGrp="1"/>
          </p:cNvSpPr>
          <p:nvPr>
            <p:ph type="title"/>
          </p:nvPr>
        </p:nvSpPr>
        <p:spPr/>
        <p:txBody>
          <a:bodyPr/>
          <a:lstStyle/>
          <a:p>
            <a:r>
              <a:rPr lang="en-GB" dirty="0"/>
              <a:t>What’s the problem? What action do we take?</a:t>
            </a:r>
          </a:p>
        </p:txBody>
      </p:sp>
      <p:pic>
        <p:nvPicPr>
          <p:cNvPr id="8" name="Picture 7">
            <a:extLst>
              <a:ext uri="{FF2B5EF4-FFF2-40B4-BE49-F238E27FC236}">
                <a16:creationId xmlns:a16="http://schemas.microsoft.com/office/drawing/2014/main" id="{D0F25398-DDA6-1709-3CD1-449D7F7DC9F2}"/>
              </a:ext>
            </a:extLst>
          </p:cNvPr>
          <p:cNvPicPr>
            <a:picLocks noChangeAspect="1"/>
          </p:cNvPicPr>
          <p:nvPr/>
        </p:nvPicPr>
        <p:blipFill rotWithShape="1">
          <a:blip r:embed="rId3"/>
          <a:srcRect l="41963" t="27391" r="33305" b="51743"/>
          <a:stretch>
            <a:fillRect/>
          </a:stretch>
        </p:blipFill>
        <p:spPr>
          <a:xfrm>
            <a:off x="5879976" y="1265302"/>
            <a:ext cx="5677556" cy="2694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2AA2FF49-C38B-1C45-F2A0-3F3F3B734EA7}"/>
              </a:ext>
            </a:extLst>
          </p:cNvPr>
          <p:cNvPicPr>
            <a:picLocks noChangeAspect="1"/>
          </p:cNvPicPr>
          <p:nvPr/>
        </p:nvPicPr>
        <p:blipFill>
          <a:blip r:embed="rId4"/>
          <a:srcRect l="39369" t="25850" r="28147" b="46850"/>
          <a:stretch>
            <a:fillRect/>
          </a:stretch>
        </p:blipFill>
        <p:spPr>
          <a:xfrm>
            <a:off x="5879976" y="4088065"/>
            <a:ext cx="5677556" cy="2683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24158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14033-9E7A-5B71-AA56-D2E36FC08C21}"/>
            </a:ext>
          </a:extLst>
        </p:cNvPr>
        <p:cNvGrpSpPr/>
        <p:nvPr/>
      </p:nvGrpSpPr>
      <p:grpSpPr>
        <a:xfrm>
          <a:off x="0" y="0"/>
          <a:ext cx="0" cy="0"/>
          <a:chOff x="0" y="0"/>
          <a:chExt cx="0" cy="0"/>
        </a:xfrm>
      </p:grpSpPr>
      <p:sp>
        <p:nvSpPr>
          <p:cNvPr id="7" name="Subtitle 6">
            <a:extLst>
              <a:ext uri="{FF2B5EF4-FFF2-40B4-BE49-F238E27FC236}">
                <a16:creationId xmlns:a16="http://schemas.microsoft.com/office/drawing/2014/main" id="{5B295619-2EF9-F0C3-8C5C-1256CAD8E0B2}"/>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54D5E453-C662-33D9-DA87-64FAF91E510B}"/>
              </a:ext>
            </a:extLst>
          </p:cNvPr>
          <p:cNvSpPr>
            <a:spLocks noGrp="1"/>
          </p:cNvSpPr>
          <p:nvPr>
            <p:ph type="ctrTitle"/>
          </p:nvPr>
        </p:nvSpPr>
        <p:spPr/>
        <p:txBody>
          <a:bodyPr/>
          <a:lstStyle/>
          <a:p>
            <a:endParaRPr lang="en-US" dirty="0"/>
          </a:p>
        </p:txBody>
      </p:sp>
      <p:sp>
        <p:nvSpPr>
          <p:cNvPr id="9" name="Picture Placeholder 8">
            <a:extLst>
              <a:ext uri="{FF2B5EF4-FFF2-40B4-BE49-F238E27FC236}">
                <a16:creationId xmlns:a16="http://schemas.microsoft.com/office/drawing/2014/main" id="{4542A45F-A09F-5E5D-DA41-1432724527EB}"/>
              </a:ext>
            </a:extLst>
          </p:cNvPr>
          <p:cNvSpPr>
            <a:spLocks noGrp="1"/>
          </p:cNvSpPr>
          <p:nvPr>
            <p:ph type="pic" sz="quarter" idx="17"/>
          </p:nvPr>
        </p:nvSpPr>
        <p:spPr/>
        <p:txBody>
          <a:bodyPr/>
          <a:lstStyle/>
          <a:p>
            <a:endParaRPr lang="en-US"/>
          </a:p>
        </p:txBody>
      </p:sp>
    </p:spTree>
    <p:extLst>
      <p:ext uri="{BB962C8B-B14F-4D97-AF65-F5344CB8AC3E}">
        <p14:creationId xmlns:p14="http://schemas.microsoft.com/office/powerpoint/2010/main" val="893234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65A0A-588F-010D-3145-BDA05A0FB6F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386B62A-80F7-FA8B-8FB2-DA1A22FEB054}"/>
              </a:ext>
            </a:extLst>
          </p:cNvPr>
          <p:cNvSpPr>
            <a:spLocks noGrp="1"/>
          </p:cNvSpPr>
          <p:nvPr>
            <p:ph type="body" sz="quarter" idx="12"/>
          </p:nvPr>
        </p:nvSpPr>
        <p:spPr>
          <a:xfrm>
            <a:off x="359999" y="1440000"/>
            <a:ext cx="10272505" cy="4806128"/>
          </a:xfrm>
        </p:spPr>
        <p:txBody>
          <a:bodyPr>
            <a:normAutofit fontScale="92500" lnSpcReduction="20000"/>
          </a:bodyPr>
          <a:lstStyle/>
          <a:p>
            <a:pPr marL="0" indent="0">
              <a:buNone/>
            </a:pPr>
            <a:r>
              <a:rPr lang="en-GB" dirty="0">
                <a:solidFill>
                  <a:schemeClr val="accent1">
                    <a:lumMod val="50000"/>
                  </a:schemeClr>
                </a:solidFill>
              </a:rPr>
              <a:t>Metadata should include:</a:t>
            </a:r>
            <a:endParaRPr lang="en-GB" dirty="0"/>
          </a:p>
          <a:p>
            <a:r>
              <a:rPr lang="en-GB" dirty="0">
                <a:solidFill>
                  <a:schemeClr val="accent1">
                    <a:lumMod val="50000"/>
                  </a:schemeClr>
                </a:solidFill>
              </a:rPr>
              <a:t>Time zone and timestamping of the data </a:t>
            </a:r>
          </a:p>
          <a:p>
            <a:r>
              <a:rPr lang="en-GB" dirty="0">
                <a:solidFill>
                  <a:schemeClr val="accent1">
                    <a:lumMod val="50000"/>
                  </a:schemeClr>
                </a:solidFill>
              </a:rPr>
              <a:t>Sampling rates and averaging periods</a:t>
            </a:r>
          </a:p>
          <a:p>
            <a:r>
              <a:rPr lang="en-GB" dirty="0">
                <a:solidFill>
                  <a:schemeClr val="accent1">
                    <a:lumMod val="50000"/>
                  </a:schemeClr>
                </a:solidFill>
              </a:rPr>
              <a:t>Instrumentation, manufacturer, model, serial number</a:t>
            </a:r>
          </a:p>
          <a:p>
            <a:r>
              <a:rPr lang="en-GB" dirty="0">
                <a:solidFill>
                  <a:schemeClr val="accent1">
                    <a:lumMod val="50000"/>
                  </a:schemeClr>
                </a:solidFill>
              </a:rPr>
              <a:t>Installation and maintenance dates </a:t>
            </a:r>
          </a:p>
          <a:p>
            <a:r>
              <a:rPr lang="en-GB" dirty="0">
                <a:solidFill>
                  <a:schemeClr val="accent1">
                    <a:lumMod val="50000"/>
                  </a:schemeClr>
                </a:solidFill>
              </a:rPr>
              <a:t>Details of any calibrations, dates and offsets from those</a:t>
            </a:r>
          </a:p>
          <a:p>
            <a:r>
              <a:rPr lang="en-GB" dirty="0">
                <a:solidFill>
                  <a:schemeClr val="accent1">
                    <a:lumMod val="50000"/>
                  </a:schemeClr>
                </a:solidFill>
              </a:rPr>
              <a:t>Geographic location (latitude, longitude, coordinate system) and any pertinent environmental information (e.g. sited in an estuary or within a stilling well)</a:t>
            </a:r>
          </a:p>
          <a:p>
            <a:r>
              <a:rPr lang="en-GB" dirty="0">
                <a:solidFill>
                  <a:schemeClr val="accent1">
                    <a:lumMod val="50000"/>
                  </a:schemeClr>
                </a:solidFill>
              </a:rPr>
              <a:t>Datum information (chart datum, national datum) </a:t>
            </a:r>
          </a:p>
          <a:p>
            <a:r>
              <a:rPr lang="en-GB" dirty="0">
                <a:solidFill>
                  <a:schemeClr val="accent1">
                    <a:lumMod val="50000"/>
                  </a:schemeClr>
                </a:solidFill>
              </a:rPr>
              <a:t>Levelling information (regularity of levelling, benchmark heights etc)</a:t>
            </a:r>
          </a:p>
        </p:txBody>
      </p:sp>
      <p:sp>
        <p:nvSpPr>
          <p:cNvPr id="4" name="Title 3">
            <a:extLst>
              <a:ext uri="{FF2B5EF4-FFF2-40B4-BE49-F238E27FC236}">
                <a16:creationId xmlns:a16="http://schemas.microsoft.com/office/drawing/2014/main" id="{491FA39D-113D-C1E8-FA31-D07F84DCB804}"/>
              </a:ext>
            </a:extLst>
          </p:cNvPr>
          <p:cNvSpPr>
            <a:spLocks noGrp="1"/>
          </p:cNvSpPr>
          <p:nvPr>
            <p:ph type="title"/>
          </p:nvPr>
        </p:nvSpPr>
        <p:spPr/>
        <p:txBody>
          <a:bodyPr/>
          <a:lstStyle/>
          <a:p>
            <a:r>
              <a:rPr lang="en-GB" dirty="0"/>
              <a:t>The Importance of Tide Gauge Maintenance Logs</a:t>
            </a:r>
          </a:p>
        </p:txBody>
      </p:sp>
      <p:sp>
        <p:nvSpPr>
          <p:cNvPr id="2" name="TextBox 1">
            <a:extLst>
              <a:ext uri="{FF2B5EF4-FFF2-40B4-BE49-F238E27FC236}">
                <a16:creationId xmlns:a16="http://schemas.microsoft.com/office/drawing/2014/main" id="{327CA2D6-569E-7E50-5A90-EC34D4692BE3}"/>
              </a:ext>
            </a:extLst>
          </p:cNvPr>
          <p:cNvSpPr txBox="1"/>
          <p:nvPr/>
        </p:nvSpPr>
        <p:spPr>
          <a:xfrm>
            <a:off x="7680176" y="1700808"/>
            <a:ext cx="3816424" cy="923330"/>
          </a:xfrm>
          <a:prstGeom prst="rect">
            <a:avLst/>
          </a:prstGeom>
          <a:noFill/>
          <a:ln>
            <a:solidFill>
              <a:schemeClr val="tx2"/>
            </a:solidFill>
          </a:ln>
        </p:spPr>
        <p:txBody>
          <a:bodyPr wrap="square" rtlCol="0">
            <a:spAutoFit/>
          </a:bodyPr>
          <a:lstStyle/>
          <a:p>
            <a:r>
              <a:rPr lang="en-GB" b="1" dirty="0"/>
              <a:t>The IOC Quality Control Manual contains a template for recording comprehensive metadata</a:t>
            </a:r>
          </a:p>
        </p:txBody>
      </p:sp>
    </p:spTree>
    <p:extLst>
      <p:ext uri="{BB962C8B-B14F-4D97-AF65-F5344CB8AC3E}">
        <p14:creationId xmlns:p14="http://schemas.microsoft.com/office/powerpoint/2010/main" val="258229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1DC714-8C6A-4A3F-8511-D27569743933}"/>
              </a:ext>
            </a:extLst>
          </p:cNvPr>
          <p:cNvSpPr>
            <a:spLocks noGrp="1"/>
          </p:cNvSpPr>
          <p:nvPr>
            <p:ph type="body" sz="quarter" idx="12"/>
          </p:nvPr>
        </p:nvSpPr>
        <p:spPr>
          <a:xfrm>
            <a:off x="359999" y="1440000"/>
            <a:ext cx="4079817" cy="4806128"/>
          </a:xfrm>
        </p:spPr>
        <p:txBody>
          <a:bodyPr>
            <a:normAutofit/>
          </a:bodyPr>
          <a:lstStyle/>
          <a:p>
            <a:pPr marL="0" indent="0">
              <a:buNone/>
            </a:pPr>
            <a:r>
              <a:rPr lang="en-GB" dirty="0"/>
              <a:t>Some problems will be obvious when examining a time series e.g. gaps and outliers, but others won’t become clear until the tide is removed, so we follow a clear process:</a:t>
            </a:r>
          </a:p>
        </p:txBody>
      </p:sp>
      <p:sp>
        <p:nvSpPr>
          <p:cNvPr id="5" name="Title 1">
            <a:extLst>
              <a:ext uri="{FF2B5EF4-FFF2-40B4-BE49-F238E27FC236}">
                <a16:creationId xmlns:a16="http://schemas.microsoft.com/office/drawing/2014/main" id="{55D3D208-5A75-48C2-AFCA-985E49065497}"/>
              </a:ext>
            </a:extLst>
          </p:cNvPr>
          <p:cNvSpPr>
            <a:spLocks noGrp="1"/>
          </p:cNvSpPr>
          <p:nvPr>
            <p:ph type="title"/>
          </p:nvPr>
        </p:nvSpPr>
        <p:spPr/>
        <p:txBody>
          <a:bodyPr>
            <a:normAutofit/>
          </a:bodyPr>
          <a:lstStyle/>
          <a:p>
            <a:r>
              <a:rPr lang="en-US" sz="2800" b="1" dirty="0"/>
              <a:t>Principles Of Quality Control</a:t>
            </a:r>
          </a:p>
        </p:txBody>
      </p:sp>
      <p:sp>
        <p:nvSpPr>
          <p:cNvPr id="4" name="Slide Number Placeholder 3">
            <a:extLst>
              <a:ext uri="{FF2B5EF4-FFF2-40B4-BE49-F238E27FC236}">
                <a16:creationId xmlns:a16="http://schemas.microsoft.com/office/drawing/2014/main" id="{D6D21845-374A-4A2C-9887-E11FBDE4A82B}"/>
              </a:ext>
            </a:extLst>
          </p:cNvPr>
          <p:cNvSpPr>
            <a:spLocks noGrp="1"/>
          </p:cNvSpPr>
          <p:nvPr>
            <p:ph type="sldNum" sz="quarter" idx="4294967295"/>
          </p:nvPr>
        </p:nvSpPr>
        <p:spPr>
          <a:xfrm>
            <a:off x="0" y="0"/>
            <a:ext cx="0" cy="0"/>
          </a:xfrm>
        </p:spPr>
        <p:txBody>
          <a:bodyPr/>
          <a:lstStyle/>
          <a:p>
            <a:fld id="{6EA4977B-CFDA-6940-9846-8F71EB532E40}" type="slidenum">
              <a:rPr lang="en-US" smtClean="0"/>
              <a:t>6</a:t>
            </a:fld>
            <a:endParaRPr lang="en-US"/>
          </a:p>
        </p:txBody>
      </p:sp>
      <p:pic>
        <p:nvPicPr>
          <p:cNvPr id="7" name="Picture 6">
            <a:extLst>
              <a:ext uri="{FF2B5EF4-FFF2-40B4-BE49-F238E27FC236}">
                <a16:creationId xmlns:a16="http://schemas.microsoft.com/office/drawing/2014/main" id="{1A1136A2-68A8-49F0-B20F-E0AB274E6497}"/>
              </a:ext>
            </a:extLst>
          </p:cNvPr>
          <p:cNvPicPr>
            <a:picLocks noChangeAspect="1"/>
          </p:cNvPicPr>
          <p:nvPr/>
        </p:nvPicPr>
        <p:blipFill>
          <a:blip r:embed="rId2"/>
          <a:srcRect l="34053" t="41600" r="33463" b="22700"/>
          <a:stretch>
            <a:fillRect/>
          </a:stretch>
        </p:blipFill>
        <p:spPr>
          <a:xfrm>
            <a:off x="4389494" y="1440000"/>
            <a:ext cx="7774619" cy="4806128"/>
          </a:xfrm>
          <a:prstGeom prst="rect">
            <a:avLst/>
          </a:prstGeom>
        </p:spPr>
      </p:pic>
    </p:spTree>
    <p:extLst>
      <p:ext uri="{BB962C8B-B14F-4D97-AF65-F5344CB8AC3E}">
        <p14:creationId xmlns:p14="http://schemas.microsoft.com/office/powerpoint/2010/main" val="289819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type="body" sz="quarter" idx="12"/>
          </p:nvPr>
        </p:nvSpPr>
        <p:spPr>
          <a:xfrm>
            <a:off x="359999" y="1440000"/>
            <a:ext cx="11280617" cy="4806128"/>
          </a:xfrm>
        </p:spPr>
        <p:txBody>
          <a:bodyPr>
            <a:normAutofit/>
          </a:bodyPr>
          <a:lstStyle/>
          <a:p>
            <a:r>
              <a:rPr lang="en-GB" altLang="en-US" dirty="0">
                <a:solidFill>
                  <a:schemeClr val="accent1">
                    <a:lumMod val="50000"/>
                  </a:schemeClr>
                </a:solidFill>
              </a:rPr>
              <a:t>Tides often dominate a sea level record, masking s</a:t>
            </a:r>
            <a:r>
              <a:rPr lang="en-GB" dirty="0">
                <a:solidFill>
                  <a:schemeClr val="accent1">
                    <a:lumMod val="50000"/>
                  </a:schemeClr>
                </a:solidFill>
              </a:rPr>
              <a:t>ome </a:t>
            </a:r>
            <a:r>
              <a:rPr lang="en-GB" b="1" dirty="0">
                <a:solidFill>
                  <a:schemeClr val="accent1">
                    <a:lumMod val="50000"/>
                  </a:schemeClr>
                </a:solidFill>
              </a:rPr>
              <a:t>true features </a:t>
            </a:r>
            <a:r>
              <a:rPr lang="en-GB" dirty="0">
                <a:solidFill>
                  <a:schemeClr val="accent1">
                    <a:lumMod val="50000"/>
                  </a:schemeClr>
                </a:solidFill>
              </a:rPr>
              <a:t>(e.g. tsunamis, seiches) as well as </a:t>
            </a:r>
            <a:r>
              <a:rPr lang="en-GB" b="1" dirty="0">
                <a:solidFill>
                  <a:schemeClr val="accent1">
                    <a:lumMod val="50000"/>
                  </a:schemeClr>
                </a:solidFill>
              </a:rPr>
              <a:t>errors, </a:t>
            </a:r>
            <a:r>
              <a:rPr lang="en-GB" altLang="en-US" dirty="0">
                <a:solidFill>
                  <a:schemeClr val="accent1">
                    <a:lumMod val="50000"/>
                  </a:schemeClr>
                </a:solidFill>
              </a:rPr>
              <a:t>so separation of tidal and non-tidal components is important and facilitates data quality control</a:t>
            </a:r>
          </a:p>
          <a:p>
            <a:endParaRPr lang="en-GB" altLang="en-US" dirty="0">
              <a:solidFill>
                <a:schemeClr val="accent1">
                  <a:lumMod val="50000"/>
                </a:schemeClr>
              </a:solidFill>
            </a:endParaRPr>
          </a:p>
          <a:p>
            <a:endParaRPr lang="en-GB" dirty="0">
              <a:solidFill>
                <a:srgbClr val="FF0000"/>
              </a:solidFill>
            </a:endParaRPr>
          </a:p>
          <a:p>
            <a:pPr>
              <a:lnSpc>
                <a:spcPct val="90000"/>
              </a:lnSpc>
            </a:pPr>
            <a:endParaRPr lang="en-GB" altLang="en-US" b="1" dirty="0">
              <a:solidFill>
                <a:srgbClr val="FF0000"/>
              </a:solidFill>
            </a:endParaRPr>
          </a:p>
        </p:txBody>
      </p:sp>
      <p:sp>
        <p:nvSpPr>
          <p:cNvPr id="65538" name="Title 1"/>
          <p:cNvSpPr>
            <a:spLocks noGrp="1"/>
          </p:cNvSpPr>
          <p:nvPr>
            <p:ph type="title"/>
          </p:nvPr>
        </p:nvSpPr>
        <p:spPr/>
        <p:txBody>
          <a:bodyPr>
            <a:normAutofit/>
          </a:bodyPr>
          <a:lstStyle/>
          <a:p>
            <a:r>
              <a:rPr lang="en-US" sz="2800" b="1" dirty="0"/>
              <a:t>Removal of Tides for Quality Control </a:t>
            </a:r>
          </a:p>
        </p:txBody>
      </p:sp>
      <p:pic>
        <p:nvPicPr>
          <p:cNvPr id="174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5719" r="3396" b="12343"/>
          <a:stretch>
            <a:fillRect/>
          </a:stretch>
        </p:blipFill>
        <p:spPr bwMode="auto">
          <a:xfrm>
            <a:off x="3619207" y="2534422"/>
            <a:ext cx="8212794" cy="2098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020" t="10869" r="4034" b="9652"/>
          <a:stretch>
            <a:fillRect/>
          </a:stretch>
        </p:blipFill>
        <p:spPr bwMode="auto">
          <a:xfrm>
            <a:off x="3619207" y="4635984"/>
            <a:ext cx="8212794" cy="2160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412" name="Text Box 6"/>
          <p:cNvSpPr txBox="1">
            <a:spLocks noChangeArrowheads="1"/>
          </p:cNvSpPr>
          <p:nvPr/>
        </p:nvSpPr>
        <p:spPr bwMode="auto">
          <a:xfrm>
            <a:off x="646355" y="4124599"/>
            <a:ext cx="26418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sz="2000" dirty="0">
                <a:solidFill>
                  <a:schemeClr val="tx2"/>
                </a:solidFill>
                <a:latin typeface="+mj-lt"/>
                <a:cs typeface="Arial" panose="020B0604020202020204" pitchFamily="34" charset="0"/>
              </a:rPr>
              <a:t>An example from Port Stanley Nov-Dec 2004</a:t>
            </a:r>
            <a:endParaRPr lang="en-US" altLang="en-US" sz="2000" dirty="0">
              <a:solidFill>
                <a:schemeClr val="tx2"/>
              </a:solidFill>
              <a:latin typeface="+mj-lt"/>
              <a:cs typeface="Arial" panose="020B0604020202020204" pitchFamily="34" charset="0"/>
            </a:endParaRPr>
          </a:p>
        </p:txBody>
      </p:sp>
      <p:sp>
        <p:nvSpPr>
          <p:cNvPr id="17413" name="Text Box 7"/>
          <p:cNvSpPr txBox="1">
            <a:spLocks noChangeArrowheads="1"/>
          </p:cNvSpPr>
          <p:nvPr/>
        </p:nvSpPr>
        <p:spPr bwMode="auto">
          <a:xfrm>
            <a:off x="4411654" y="2644254"/>
            <a:ext cx="1519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dirty="0">
                <a:solidFill>
                  <a:schemeClr val="accent1">
                    <a:lumMod val="50000"/>
                  </a:schemeClr>
                </a:solidFill>
                <a:latin typeface="+mn-lt"/>
              </a:rPr>
              <a:t>Observed</a:t>
            </a:r>
            <a:endParaRPr lang="en-US" altLang="en-US" dirty="0">
              <a:solidFill>
                <a:schemeClr val="accent1">
                  <a:lumMod val="50000"/>
                </a:schemeClr>
              </a:solidFill>
              <a:latin typeface="+mn-lt"/>
            </a:endParaRPr>
          </a:p>
        </p:txBody>
      </p:sp>
      <p:sp>
        <p:nvSpPr>
          <p:cNvPr id="17414" name="Text Box 8"/>
          <p:cNvSpPr txBox="1">
            <a:spLocks noChangeArrowheads="1"/>
          </p:cNvSpPr>
          <p:nvPr/>
        </p:nvSpPr>
        <p:spPr bwMode="auto">
          <a:xfrm>
            <a:off x="4223792" y="4759166"/>
            <a:ext cx="22635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en-US" dirty="0">
                <a:solidFill>
                  <a:schemeClr val="accent1">
                    <a:lumMod val="50000"/>
                  </a:schemeClr>
                </a:solidFill>
                <a:latin typeface="+mn-lt"/>
              </a:rPr>
              <a:t>Tidal prediction</a:t>
            </a:r>
            <a:endParaRPr lang="en-US" altLang="en-US" dirty="0">
              <a:solidFill>
                <a:schemeClr val="accent1">
                  <a:lumMod val="50000"/>
                </a:schemeClr>
              </a:solidFill>
              <a:latin typeface="+mn-lt"/>
            </a:endParaRPr>
          </a:p>
        </p:txBody>
      </p:sp>
    </p:spTree>
    <p:extLst>
      <p:ext uri="{BB962C8B-B14F-4D97-AF65-F5344CB8AC3E}">
        <p14:creationId xmlns:p14="http://schemas.microsoft.com/office/powerpoint/2010/main" val="1239899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F14DB72-9C31-0FB1-7A8B-F37105921C0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71" t="15950" r="5374" b="13900"/>
          <a:stretch>
            <a:fillRect/>
          </a:stretch>
        </p:blipFill>
        <p:spPr bwMode="auto">
          <a:xfrm>
            <a:off x="59500" y="438854"/>
            <a:ext cx="12013164" cy="3017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0F43EC5-6805-9E94-8B90-915BF4F56243}"/>
              </a:ext>
            </a:extLst>
          </p:cNvPr>
          <p:cNvSpPr/>
          <p:nvPr/>
        </p:nvSpPr>
        <p:spPr>
          <a:xfrm>
            <a:off x="364796" y="3789017"/>
            <a:ext cx="6711993" cy="2277547"/>
          </a:xfrm>
          <a:prstGeom prst="rect">
            <a:avLst/>
          </a:prstGeom>
        </p:spPr>
        <p:txBody>
          <a:bodyPr wrap="square">
            <a:spAutoFit/>
          </a:bodyPr>
          <a:lstStyle/>
          <a:p>
            <a:pPr lvl="0" defTabSz="457200" eaLnBrk="1" hangingPunct="1">
              <a:lnSpc>
                <a:spcPct val="90000"/>
              </a:lnSpc>
              <a:spcBef>
                <a:spcPct val="20000"/>
              </a:spcBef>
            </a:pPr>
            <a:r>
              <a:rPr lang="en-GB" altLang="en-US" sz="2000" dirty="0">
                <a:solidFill>
                  <a:schemeClr val="accent1">
                    <a:lumMod val="50000"/>
                  </a:schemeClr>
                </a:solidFill>
                <a:latin typeface="+mn-lt"/>
              </a:rPr>
              <a:t>Non-tidal record shows:</a:t>
            </a:r>
          </a:p>
          <a:p>
            <a:pPr lvl="0" defTabSz="457200" eaLnBrk="1" hangingPunct="1">
              <a:lnSpc>
                <a:spcPct val="90000"/>
              </a:lnSpc>
              <a:spcBef>
                <a:spcPct val="20000"/>
              </a:spcBef>
            </a:pPr>
            <a:r>
              <a:rPr lang="en-GB" altLang="en-US" sz="2000" dirty="0">
                <a:solidFill>
                  <a:schemeClr val="accent1">
                    <a:lumMod val="50000"/>
                  </a:schemeClr>
                </a:solidFill>
                <a:latin typeface="+mn-lt"/>
              </a:rPr>
              <a:t>1. No big storm surges (Southern Hemisphere summer)</a:t>
            </a:r>
          </a:p>
          <a:p>
            <a:pPr lvl="0" defTabSz="457200" eaLnBrk="1" hangingPunct="1">
              <a:lnSpc>
                <a:spcPct val="90000"/>
              </a:lnSpc>
              <a:spcBef>
                <a:spcPct val="20000"/>
              </a:spcBef>
            </a:pPr>
            <a:r>
              <a:rPr lang="en-GB" altLang="en-US" sz="2000" dirty="0">
                <a:solidFill>
                  <a:schemeClr val="accent1">
                    <a:lumMod val="50000"/>
                  </a:schemeClr>
                </a:solidFill>
                <a:latin typeface="+mn-lt"/>
              </a:rPr>
              <a:t>2. A lot of high-frequency noise of a few cm due to harbour seiches</a:t>
            </a:r>
          </a:p>
          <a:p>
            <a:pPr lvl="0" defTabSz="457200" eaLnBrk="1" hangingPunct="1">
              <a:lnSpc>
                <a:spcPct val="90000"/>
              </a:lnSpc>
              <a:spcBef>
                <a:spcPct val="20000"/>
              </a:spcBef>
            </a:pPr>
            <a:r>
              <a:rPr lang="en-GB" altLang="en-US" sz="2000" dirty="0">
                <a:solidFill>
                  <a:schemeClr val="accent1">
                    <a:lumMod val="50000"/>
                  </a:schemeClr>
                </a:solidFill>
                <a:latin typeface="+mn-lt"/>
              </a:rPr>
              <a:t>3. On 27 December arrival of the Sumatra tsunami</a:t>
            </a:r>
          </a:p>
          <a:p>
            <a:pPr lvl="0"/>
            <a:r>
              <a:rPr lang="en-GB" altLang="en-US" sz="2000" dirty="0">
                <a:solidFill>
                  <a:schemeClr val="accent1">
                    <a:lumMod val="50000"/>
                  </a:schemeClr>
                </a:solidFill>
                <a:latin typeface="+mn-lt"/>
                <a:sym typeface="Wingdings" pitchFamily="2" charset="2"/>
              </a:rPr>
              <a:t> None of this is evident from looking at the total observed record</a:t>
            </a:r>
            <a:endParaRPr lang="en-US" altLang="en-US" sz="2000" dirty="0">
              <a:solidFill>
                <a:schemeClr val="accent1">
                  <a:lumMod val="50000"/>
                </a:schemeClr>
              </a:solidFill>
              <a:latin typeface="+mn-lt"/>
            </a:endParaRPr>
          </a:p>
        </p:txBody>
      </p:sp>
      <p:pic>
        <p:nvPicPr>
          <p:cNvPr id="6" name="Picture 2" descr="stanley_eps">
            <a:extLst>
              <a:ext uri="{FF2B5EF4-FFF2-40B4-BE49-F238E27FC236}">
                <a16:creationId xmlns:a16="http://schemas.microsoft.com/office/drawing/2014/main" id="{1F8D7D0D-2B62-0BF7-2DAE-4C6A03FAC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8320" y="3633975"/>
            <a:ext cx="4718884" cy="3017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B60EE5-9BF6-11DE-3040-3581C1107200}"/>
              </a:ext>
            </a:extLst>
          </p:cNvPr>
          <p:cNvSpPr txBox="1"/>
          <p:nvPr/>
        </p:nvSpPr>
        <p:spPr>
          <a:xfrm>
            <a:off x="1055440" y="692696"/>
            <a:ext cx="3456384" cy="646331"/>
          </a:xfrm>
          <a:prstGeom prst="rect">
            <a:avLst/>
          </a:prstGeom>
          <a:noFill/>
        </p:spPr>
        <p:txBody>
          <a:bodyPr wrap="square" rtlCol="0">
            <a:spAutoFit/>
          </a:bodyPr>
          <a:lstStyle/>
          <a:p>
            <a:r>
              <a:rPr lang="en-GB" altLang="en-US" dirty="0">
                <a:solidFill>
                  <a:schemeClr val="accent1">
                    <a:lumMod val="50000"/>
                  </a:schemeClr>
                </a:solidFill>
              </a:rPr>
              <a:t>Non-tidal record</a:t>
            </a:r>
          </a:p>
          <a:p>
            <a:endParaRPr lang="en-GB" dirty="0"/>
          </a:p>
        </p:txBody>
      </p:sp>
    </p:spTree>
    <p:extLst>
      <p:ext uri="{BB962C8B-B14F-4D97-AF65-F5344CB8AC3E}">
        <p14:creationId xmlns:p14="http://schemas.microsoft.com/office/powerpoint/2010/main" val="241717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FC2B38-6581-5496-38A9-B4125EF9780F}"/>
              </a:ext>
            </a:extLst>
          </p:cNvPr>
          <p:cNvSpPr>
            <a:spLocks noGrp="1"/>
          </p:cNvSpPr>
          <p:nvPr>
            <p:ph type="body" sz="quarter" idx="12"/>
          </p:nvPr>
        </p:nvSpPr>
        <p:spPr>
          <a:xfrm>
            <a:off x="359999" y="1440000"/>
            <a:ext cx="11525482" cy="4806128"/>
          </a:xfrm>
        </p:spPr>
        <p:txBody>
          <a:bodyPr>
            <a:normAutofit/>
          </a:bodyPr>
          <a:lstStyle/>
          <a:p>
            <a:pPr>
              <a:buFontTx/>
              <a:buAutoNum type="arabicPeriod"/>
            </a:pPr>
            <a:r>
              <a:rPr lang="en-GB" altLang="en-US" dirty="0"/>
              <a:t>The separation of the sea level record into tidal and non-tidal components is needed to produce tide tables or tidal predictions</a:t>
            </a:r>
          </a:p>
          <a:p>
            <a:pPr>
              <a:buFontTx/>
              <a:buAutoNum type="arabicPeriod"/>
            </a:pPr>
            <a:r>
              <a:rPr lang="en-GB" altLang="en-US" dirty="0"/>
              <a:t>The non-tidal signals (seiches, tsunamis) become clearly identified</a:t>
            </a:r>
          </a:p>
          <a:p>
            <a:pPr>
              <a:buFontTx/>
              <a:buAutoNum type="arabicPeriod"/>
            </a:pPr>
            <a:r>
              <a:rPr lang="en-GB" altLang="en-US" dirty="0"/>
              <a:t>Tidal analysis facilitates quality control, allowing errors in the sea level time series to be identified</a:t>
            </a:r>
            <a:endParaRPr lang="en-US" altLang="en-US" dirty="0"/>
          </a:p>
          <a:p>
            <a:pPr marL="0" indent="0">
              <a:buNone/>
            </a:pPr>
            <a:r>
              <a:rPr lang="en-GB" dirty="0"/>
              <a:t>Some errors in a time series might be obvious before performing tidal analysis, but it is an essential precautionary step.</a:t>
            </a:r>
          </a:p>
          <a:p>
            <a:pPr marL="0" indent="0">
              <a:buNone/>
            </a:pPr>
            <a:r>
              <a:rPr lang="en-GB" dirty="0"/>
              <a:t>We will learn more about tidal analysis tomorrow. For now, lets look at some common errors in tide gauge records…….</a:t>
            </a:r>
          </a:p>
        </p:txBody>
      </p:sp>
      <p:sp>
        <p:nvSpPr>
          <p:cNvPr id="4" name="Title 3">
            <a:extLst>
              <a:ext uri="{FF2B5EF4-FFF2-40B4-BE49-F238E27FC236}">
                <a16:creationId xmlns:a16="http://schemas.microsoft.com/office/drawing/2014/main" id="{8CF879D5-64FB-1212-F51F-7068636315BF}"/>
              </a:ext>
            </a:extLst>
          </p:cNvPr>
          <p:cNvSpPr>
            <a:spLocks noGrp="1"/>
          </p:cNvSpPr>
          <p:nvPr>
            <p:ph type="title"/>
          </p:nvPr>
        </p:nvSpPr>
        <p:spPr/>
        <p:txBody>
          <a:bodyPr/>
          <a:lstStyle/>
          <a:p>
            <a:r>
              <a:rPr lang="en-GB" dirty="0"/>
              <a:t>Benefits of Tidal Analysis </a:t>
            </a:r>
          </a:p>
        </p:txBody>
      </p:sp>
    </p:spTree>
    <p:extLst>
      <p:ext uri="{BB962C8B-B14F-4D97-AF65-F5344CB8AC3E}">
        <p14:creationId xmlns:p14="http://schemas.microsoft.com/office/powerpoint/2010/main" val="3484440922"/>
      </p:ext>
    </p:extLst>
  </p:cSld>
  <p:clrMapOvr>
    <a:masterClrMapping/>
  </p:clrMapOvr>
</p:sld>
</file>

<file path=ppt/theme/theme1.xml><?xml version="1.0" encoding="utf-8"?>
<a:theme xmlns:a="http://schemas.openxmlformats.org/drawingml/2006/main" name="Office Theme">
  <a:themeElements>
    <a:clrScheme name="NOC 2023">
      <a:dk1>
        <a:srgbClr val="00B8FF"/>
      </a:dk1>
      <a:lt1>
        <a:srgbClr val="FAFBFA"/>
      </a:lt1>
      <a:dk2>
        <a:srgbClr val="000000"/>
      </a:dk2>
      <a:lt2>
        <a:srgbClr val="FAFBFA"/>
      </a:lt2>
      <a:accent1>
        <a:srgbClr val="FF78FF"/>
      </a:accent1>
      <a:accent2>
        <a:srgbClr val="00D790"/>
      </a:accent2>
      <a:accent3>
        <a:srgbClr val="FFE50A"/>
      </a:accent3>
      <a:accent4>
        <a:srgbClr val="FF6FDA"/>
      </a:accent4>
      <a:accent5>
        <a:srgbClr val="54C98C"/>
      </a:accent5>
      <a:accent6>
        <a:srgbClr val="FFD60A"/>
      </a:accent6>
      <a:hlink>
        <a:srgbClr val="00A1FF"/>
      </a:hlink>
      <a:folHlink>
        <a:srgbClr val="00B4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23BF681-70AE-AC4C-AB74-2C93D2DE2571}" vid="{DF90E157-5F64-A34E-ADC6-DF2097FA4CBE}"/>
    </a:ext>
  </a:extLst>
</a:theme>
</file>

<file path=ppt/theme/theme2.xml><?xml version="1.0" encoding="utf-8"?>
<a:theme xmlns:a="http://schemas.openxmlformats.org/drawingml/2006/main" name="1_Office Theme">
  <a:themeElements>
    <a:clrScheme name="National Oceanography Centre 1">
      <a:dk1>
        <a:srgbClr val="13324D"/>
      </a:dk1>
      <a:lt1>
        <a:srgbClr val="FFFFFF"/>
      </a:lt1>
      <a:dk2>
        <a:srgbClr val="13324D"/>
      </a:dk2>
      <a:lt2>
        <a:srgbClr val="FFFFFF"/>
      </a:lt2>
      <a:accent1>
        <a:srgbClr val="13324D"/>
      </a:accent1>
      <a:accent2>
        <a:srgbClr val="1D71B8"/>
      </a:accent2>
      <a:accent3>
        <a:srgbClr val="4DB3E6"/>
      </a:accent3>
      <a:accent4>
        <a:srgbClr val="FFE60B"/>
      </a:accent4>
      <a:accent5>
        <a:srgbClr val="43B9B6"/>
      </a:accent5>
      <a:accent6>
        <a:srgbClr val="EB5C0B"/>
      </a:accent6>
      <a:hlink>
        <a:srgbClr val="1D71B8"/>
      </a:hlink>
      <a:folHlink>
        <a:srgbClr val="1D71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692DB35B-8AD3-974B-8388-A990BB387B7D}" vid="{49AAF0C9-BF10-2940-A893-107982A3FF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A01A0A880A2143A6781A8F939211D6" ma:contentTypeVersion="18" ma:contentTypeDescription="Create a new document." ma:contentTypeScope="" ma:versionID="c4f749f22e90ee3bc64c7be68c14e0d0">
  <xsd:schema xmlns:xsd="http://www.w3.org/2001/XMLSchema" xmlns:xs="http://www.w3.org/2001/XMLSchema" xmlns:p="http://schemas.microsoft.com/office/2006/metadata/properties" xmlns:ns2="6199e89c-9777-4e37-9700-4f22c8a19ab6" xmlns:ns3="73cffd63-ec3d-44bb-b304-e320aaeb2084" targetNamespace="http://schemas.microsoft.com/office/2006/metadata/properties" ma:root="true" ma:fieldsID="d130a5aecfb4b08ee2adf2fcd582c47a" ns2:_="" ns3:_="">
    <xsd:import namespace="6199e89c-9777-4e37-9700-4f22c8a19ab6"/>
    <xsd:import namespace="73cffd63-ec3d-44bb-b304-e320aaeb208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MediaServiceAutoKeyPoints" minOccurs="0"/>
                <xsd:element ref="ns3:MediaServiceKeyPoint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9e89c-9777-4e37-9700-4f22c8a19ab6"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469717f-166b-4bfa-8df8-bc793149228d}" ma:internalName="TaxCatchAll" ma:showField="CatchAllData" ma:web="6199e89c-9777-4e37-9700-4f22c8a19ab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cffd63-ec3d-44bb-b304-e320aaeb208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4103c54-015b-42c7-849f-3ec61878366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cffd63-ec3d-44bb-b304-e320aaeb2084">
      <Terms xmlns="http://schemas.microsoft.com/office/infopath/2007/PartnerControls"/>
    </lcf76f155ced4ddcb4097134ff3c332f>
    <TaxCatchAll xmlns="6199e89c-9777-4e37-9700-4f22c8a19ab6" xsi:nil="true"/>
  </documentManagement>
</p:properties>
</file>

<file path=customXml/itemProps1.xml><?xml version="1.0" encoding="utf-8"?>
<ds:datastoreItem xmlns:ds="http://schemas.openxmlformats.org/officeDocument/2006/customXml" ds:itemID="{637D658D-8724-4B4C-B39B-9E58914137F4}">
  <ds:schemaRefs>
    <ds:schemaRef ds:uri="http://schemas.microsoft.com/sharepoint/v3/contenttype/forms"/>
  </ds:schemaRefs>
</ds:datastoreItem>
</file>

<file path=customXml/itemProps2.xml><?xml version="1.0" encoding="utf-8"?>
<ds:datastoreItem xmlns:ds="http://schemas.openxmlformats.org/officeDocument/2006/customXml" ds:itemID="{29171770-8BB2-4E5C-A708-850F9B4AC5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9e89c-9777-4e37-9700-4f22c8a19ab6"/>
    <ds:schemaRef ds:uri="73cffd63-ec3d-44bb-b304-e320aaeb20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326F5B-3DCD-4C69-8508-8CC87F3C18E5}">
  <ds:schemaRefs>
    <ds:schemaRef ds:uri="http://schemas.microsoft.com/office/2006/documentManagement/types"/>
    <ds:schemaRef ds:uri="http://purl.org/dc/elements/1.1/"/>
    <ds:schemaRef ds:uri="http://purl.org/dc/terms/"/>
    <ds:schemaRef ds:uri="73cffd63-ec3d-44bb-b304-e320aaeb2084"/>
    <ds:schemaRef ds:uri="http://purl.org/dc/dcmitype/"/>
    <ds:schemaRef ds:uri="http://schemas.microsoft.com/office/infopath/2007/PartnerControls"/>
    <ds:schemaRef ds:uri="http://schemas.microsoft.com/office/2006/metadata/properties"/>
    <ds:schemaRef ds:uri="http://schemas.openxmlformats.org/package/2006/metadata/core-properties"/>
    <ds:schemaRef ds:uri="6199e89c-9777-4e37-9700-4f22c8a19ab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RB22-0102-03 POWERPOINT TEMPLATE - NOC V5 (1)</Template>
  <TotalTime>2701</TotalTime>
  <Words>1924</Words>
  <Application>Microsoft Office PowerPoint</Application>
  <PresentationFormat>Widescreen</PresentationFormat>
  <Paragraphs>189</Paragraphs>
  <Slides>44</Slides>
  <Notes>24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44</vt:i4>
      </vt:variant>
    </vt:vector>
  </HeadingPairs>
  <TitlesOfParts>
    <vt:vector size="48" baseType="lpstr">
      <vt:lpstr>Arial</vt:lpstr>
      <vt:lpstr>Calibri</vt:lpstr>
      <vt:lpstr>Office Theme</vt:lpstr>
      <vt:lpstr>1_Office Theme</vt:lpstr>
      <vt:lpstr>Sea level data quality control and processing   Angela Hibbert Caribbean Training Course Barbados 17th-21st November</vt:lpstr>
      <vt:lpstr>Principles of Quality Control</vt:lpstr>
      <vt:lpstr>Benefits of Quality Control</vt:lpstr>
      <vt:lpstr>The Importance of Tide Gauge Maintenance Logs</vt:lpstr>
      <vt:lpstr>The Importance of Tide Gauge Maintenance Logs</vt:lpstr>
      <vt:lpstr>Principles Of Quality Control</vt:lpstr>
      <vt:lpstr>Removal of Tides for Quality Control </vt:lpstr>
      <vt:lpstr>PowerPoint Presentation</vt:lpstr>
      <vt:lpstr>Benefits of Tidal Analysis </vt:lpstr>
      <vt:lpstr>Common errors in tide gauge records</vt:lpstr>
      <vt:lpstr>Obvious errors in a raw time series - Gaps</vt:lpstr>
      <vt:lpstr>Obvious errors in a raw time series - Gaps</vt:lpstr>
      <vt:lpstr>Obvious errors in a raw time series - Gaps</vt:lpstr>
      <vt:lpstr>Obvious errors in a raw time series - Gaps</vt:lpstr>
      <vt:lpstr>Obvious errors in a raw time series - Gaps</vt:lpstr>
      <vt:lpstr>Obvious errors in a raw time series – Spikes or outliers</vt:lpstr>
      <vt:lpstr>Obvious errors in a raw time series – Spikes or outliers</vt:lpstr>
      <vt:lpstr>Obvious errors in a raw time series – Spikes or outliers</vt:lpstr>
      <vt:lpstr>Obvious errors in a raw time series – Datum shifts</vt:lpstr>
      <vt:lpstr>Obvious errors in a raw time series – Drift</vt:lpstr>
      <vt:lpstr>Obvious errors in a raw time series – Multiple problems!</vt:lpstr>
      <vt:lpstr>A word of caution…..</vt:lpstr>
      <vt:lpstr>Subtle errors in a raw time series, identifiable after tidal analysis </vt:lpstr>
      <vt:lpstr>Quality Control Software</vt:lpstr>
      <vt:lpstr>Quality Control Software</vt:lpstr>
      <vt:lpstr>Quality Control Software</vt:lpstr>
      <vt:lpstr>Quality Control Software</vt:lpstr>
      <vt:lpstr>Quality Control Software</vt:lpstr>
      <vt:lpstr>PowerPoint Presentation</vt:lpstr>
      <vt:lpstr>Sea level data quality control Quiz  Angela Hibbert Caribbean Training Course Barbados 17th-21st November</vt:lpstr>
      <vt:lpstr>What’s the problem? What action do we take?</vt:lpstr>
      <vt:lpstr>What’s the problem? What action do we take?</vt:lpstr>
      <vt:lpstr>What’s the problem? What action do we take?</vt:lpstr>
      <vt:lpstr>What’s the problem? What action do we take?</vt:lpstr>
      <vt:lpstr>What’s the problem? What action do we take?</vt:lpstr>
      <vt:lpstr>What’s the problem? What action do we take?</vt:lpstr>
      <vt:lpstr>What’s the problem? What action do we take?</vt:lpstr>
      <vt:lpstr>What’s the problem? What action do we take?</vt:lpstr>
      <vt:lpstr>What’s the problem? What action do we take?</vt:lpstr>
      <vt:lpstr>What’s the problem? What action do we take?</vt:lpstr>
      <vt:lpstr>What’s the problem? What action do we take?</vt:lpstr>
      <vt:lpstr>What’s the problem? What action do we take?</vt:lpstr>
      <vt:lpstr>What’s the problem? What action do we take?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Hibbert, Angela</dc:creator>
  <cp:lastModifiedBy>Angela Hibbert</cp:lastModifiedBy>
  <cp:revision>65</cp:revision>
  <dcterms:created xsi:type="dcterms:W3CDTF">2023-10-03T10:38:46Z</dcterms:created>
  <dcterms:modified xsi:type="dcterms:W3CDTF">2025-11-20T11:29:44Z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0x010100D1A01A0A880A2143A6781A8F939211D6</vt:lpwstr>
  </property>
</Properties>
</file>