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8"/>
  </p:notesMasterIdLst>
  <p:sldIdLst>
    <p:sldId id="263" r:id="rId5"/>
    <p:sldId id="257" r:id="rId6"/>
    <p:sldId id="258" r:id="rId7"/>
    <p:sldId id="264" r:id="rId8"/>
    <p:sldId id="266" r:id="rId9"/>
    <p:sldId id="267" r:id="rId10"/>
    <p:sldId id="268" r:id="rId11"/>
    <p:sldId id="269" r:id="rId12"/>
    <p:sldId id="270" r:id="rId13"/>
    <p:sldId id="265" r:id="rId14"/>
    <p:sldId id="272" r:id="rId15"/>
    <p:sldId id="271" r:id="rId16"/>
    <p:sldId id="259" r:id="rId17"/>
    <p:sldId id="273" r:id="rId18"/>
    <p:sldId id="274" r:id="rId19"/>
    <p:sldId id="275" r:id="rId20"/>
    <p:sldId id="276" r:id="rId21"/>
    <p:sldId id="277" r:id="rId22"/>
    <p:sldId id="278" r:id="rId23"/>
    <p:sldId id="279" r:id="rId24"/>
    <p:sldId id="280" r:id="rId25"/>
    <p:sldId id="281"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35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79627D-80AE-4AE2-A853-978AAA169B2A}" v="87" dt="2025-11-07T11:39:18.7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6301"/>
  </p:normalViewPr>
  <p:slideViewPr>
    <p:cSldViewPr snapToObjects="1">
      <p:cViewPr varScale="1">
        <p:scale>
          <a:sx n="161" d="100"/>
          <a:sy n="161" d="100"/>
        </p:scale>
        <p:origin x="232" y="1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ff Hargreaves" userId="f0534826-1fdb-433d-8be6-d170faff634f" providerId="ADAL" clId="{BF43271B-E321-4BD9-95B7-A7FC35C0B9CB}"/>
    <pc:docChg chg="undo custSel addSld delSld modSld">
      <pc:chgData name="Geoff Hargreaves" userId="f0534826-1fdb-433d-8be6-d170faff634f" providerId="ADAL" clId="{BF43271B-E321-4BD9-95B7-A7FC35C0B9CB}" dt="2025-11-07T11:42:08.705" v="8013" actId="20577"/>
      <pc:docMkLst>
        <pc:docMk/>
      </pc:docMkLst>
      <pc:sldChg chg="addSp delSp modSp mod modClrScheme chgLayout">
        <pc:chgData name="Geoff Hargreaves" userId="f0534826-1fdb-433d-8be6-d170faff634f" providerId="ADAL" clId="{BF43271B-E321-4BD9-95B7-A7FC35C0B9CB}" dt="2025-11-05T07:47:57.669" v="143" actId="14826"/>
        <pc:sldMkLst>
          <pc:docMk/>
          <pc:sldMk cId="4013406512" sldId="257"/>
        </pc:sldMkLst>
        <pc:spChg chg="mod ord">
          <ac:chgData name="Geoff Hargreaves" userId="f0534826-1fdb-433d-8be6-d170faff634f" providerId="ADAL" clId="{BF43271B-E321-4BD9-95B7-A7FC35C0B9CB}" dt="2025-11-05T07:28:08.016" v="116" actId="700"/>
          <ac:spMkLst>
            <pc:docMk/>
            <pc:sldMk cId="4013406512" sldId="257"/>
            <ac:spMk id="3" creationId="{A3C56AB4-C13B-B3AD-4DE5-8C33D1E351C1}"/>
          </ac:spMkLst>
        </pc:spChg>
        <pc:spChg chg="add mod ord">
          <ac:chgData name="Geoff Hargreaves" userId="f0534826-1fdb-433d-8be6-d170faff634f" providerId="ADAL" clId="{BF43271B-E321-4BD9-95B7-A7FC35C0B9CB}" dt="2025-11-05T07:28:22.812" v="139" actId="20577"/>
          <ac:spMkLst>
            <pc:docMk/>
            <pc:sldMk cId="4013406512" sldId="257"/>
            <ac:spMk id="4" creationId="{CB0D5AD6-E46D-B19A-71D8-7F54498AD2D3}"/>
          </ac:spMkLst>
        </pc:spChg>
        <pc:picChg chg="add mod">
          <ac:chgData name="Geoff Hargreaves" userId="f0534826-1fdb-433d-8be6-d170faff634f" providerId="ADAL" clId="{BF43271B-E321-4BD9-95B7-A7FC35C0B9CB}" dt="2025-11-05T07:47:57.669" v="143" actId="14826"/>
          <ac:picMkLst>
            <pc:docMk/>
            <pc:sldMk cId="4013406512" sldId="257"/>
            <ac:picMk id="7" creationId="{89A6605E-8CE3-5000-9AE7-FBCF3B9547EC}"/>
          </ac:picMkLst>
        </pc:picChg>
      </pc:sldChg>
      <pc:sldChg chg="addSp delSp modSp mod">
        <pc:chgData name="Geoff Hargreaves" userId="f0534826-1fdb-433d-8be6-d170faff634f" providerId="ADAL" clId="{BF43271B-E321-4BD9-95B7-A7FC35C0B9CB}" dt="2025-11-05T08:39:38.255" v="179" actId="403"/>
        <pc:sldMkLst>
          <pc:docMk/>
          <pc:sldMk cId="879145021" sldId="258"/>
        </pc:sldMkLst>
        <pc:spChg chg="mod">
          <ac:chgData name="Geoff Hargreaves" userId="f0534826-1fdb-433d-8be6-d170faff634f" providerId="ADAL" clId="{BF43271B-E321-4BD9-95B7-A7FC35C0B9CB}" dt="2025-11-05T08:39:38.255" v="179" actId="403"/>
          <ac:spMkLst>
            <pc:docMk/>
            <pc:sldMk cId="879145021" sldId="258"/>
            <ac:spMk id="3" creationId="{C0B65A4D-C485-2278-6BE9-C1FC24D66617}"/>
          </ac:spMkLst>
        </pc:spChg>
        <pc:spChg chg="mod">
          <ac:chgData name="Geoff Hargreaves" userId="f0534826-1fdb-433d-8be6-d170faff634f" providerId="ADAL" clId="{BF43271B-E321-4BD9-95B7-A7FC35C0B9CB}" dt="2025-11-05T07:49:11.833" v="164" actId="20577"/>
          <ac:spMkLst>
            <pc:docMk/>
            <pc:sldMk cId="879145021" sldId="258"/>
            <ac:spMk id="4" creationId="{5666660A-8BA3-4780-C4F3-B3BB6C8E8C84}"/>
          </ac:spMkLst>
        </pc:spChg>
        <pc:picChg chg="add mod">
          <ac:chgData name="Geoff Hargreaves" userId="f0534826-1fdb-433d-8be6-d170faff634f" providerId="ADAL" clId="{BF43271B-E321-4BD9-95B7-A7FC35C0B9CB}" dt="2025-11-05T08:35:58.320" v="178" actId="962"/>
          <ac:picMkLst>
            <pc:docMk/>
            <pc:sldMk cId="879145021" sldId="258"/>
            <ac:picMk id="6" creationId="{05685A61-67E2-229C-4427-258D2585D05A}"/>
          </ac:picMkLst>
        </pc:picChg>
      </pc:sldChg>
      <pc:sldChg chg="addSp delSp modSp mod modClrScheme chgLayout">
        <pc:chgData name="Geoff Hargreaves" userId="f0534826-1fdb-433d-8be6-d170faff634f" providerId="ADAL" clId="{BF43271B-E321-4BD9-95B7-A7FC35C0B9CB}" dt="2025-11-07T11:23:45.850" v="7863" actId="6549"/>
        <pc:sldMkLst>
          <pc:docMk/>
          <pc:sldMk cId="244232043" sldId="259"/>
        </pc:sldMkLst>
        <pc:spChg chg="del mod ord">
          <ac:chgData name="Geoff Hargreaves" userId="f0534826-1fdb-433d-8be6-d170faff634f" providerId="ADAL" clId="{BF43271B-E321-4BD9-95B7-A7FC35C0B9CB}" dt="2025-11-06T22:43:47.489" v="4670" actId="700"/>
          <ac:spMkLst>
            <pc:docMk/>
            <pc:sldMk cId="244232043" sldId="259"/>
            <ac:spMk id="2" creationId="{594654DA-990E-3BA6-42AF-032D707951AF}"/>
          </ac:spMkLst>
        </pc:spChg>
        <pc:spChg chg="del mod ord">
          <ac:chgData name="Geoff Hargreaves" userId="f0534826-1fdb-433d-8be6-d170faff634f" providerId="ADAL" clId="{BF43271B-E321-4BD9-95B7-A7FC35C0B9CB}" dt="2025-11-06T22:43:47.489" v="4670" actId="700"/>
          <ac:spMkLst>
            <pc:docMk/>
            <pc:sldMk cId="244232043" sldId="259"/>
            <ac:spMk id="3" creationId="{F570B872-D694-16D8-64EA-270D337DA3F4}"/>
          </ac:spMkLst>
        </pc:spChg>
        <pc:spChg chg="del">
          <ac:chgData name="Geoff Hargreaves" userId="f0534826-1fdb-433d-8be6-d170faff634f" providerId="ADAL" clId="{BF43271B-E321-4BD9-95B7-A7FC35C0B9CB}" dt="2025-11-06T22:43:47.489" v="4670" actId="700"/>
          <ac:spMkLst>
            <pc:docMk/>
            <pc:sldMk cId="244232043" sldId="259"/>
            <ac:spMk id="4" creationId="{27062412-8422-DE37-60EB-BE6AC5B0EF15}"/>
          </ac:spMkLst>
        </pc:spChg>
        <pc:spChg chg="del mod ord">
          <ac:chgData name="Geoff Hargreaves" userId="f0534826-1fdb-433d-8be6-d170faff634f" providerId="ADAL" clId="{BF43271B-E321-4BD9-95B7-A7FC35C0B9CB}" dt="2025-11-06T22:43:47.489" v="4670" actId="700"/>
          <ac:spMkLst>
            <pc:docMk/>
            <pc:sldMk cId="244232043" sldId="259"/>
            <ac:spMk id="6" creationId="{660D81FA-1B67-F8C2-B42F-2BB65CF2976C}"/>
          </ac:spMkLst>
        </pc:spChg>
        <pc:spChg chg="del">
          <ac:chgData name="Geoff Hargreaves" userId="f0534826-1fdb-433d-8be6-d170faff634f" providerId="ADAL" clId="{BF43271B-E321-4BD9-95B7-A7FC35C0B9CB}" dt="2025-11-06T22:43:47.489" v="4670" actId="700"/>
          <ac:spMkLst>
            <pc:docMk/>
            <pc:sldMk cId="244232043" sldId="259"/>
            <ac:spMk id="7" creationId="{4E1CB5F6-DFF2-5F7E-C546-11FABE2CD9DC}"/>
          </ac:spMkLst>
        </pc:spChg>
        <pc:spChg chg="del mod ord">
          <ac:chgData name="Geoff Hargreaves" userId="f0534826-1fdb-433d-8be6-d170faff634f" providerId="ADAL" clId="{BF43271B-E321-4BD9-95B7-A7FC35C0B9CB}" dt="2025-11-06T22:43:47.489" v="4670" actId="700"/>
          <ac:spMkLst>
            <pc:docMk/>
            <pc:sldMk cId="244232043" sldId="259"/>
            <ac:spMk id="8" creationId="{387DB978-6F9E-7B86-8117-C3AC1134EAD9}"/>
          </ac:spMkLst>
        </pc:spChg>
        <pc:spChg chg="del mod ord">
          <ac:chgData name="Geoff Hargreaves" userId="f0534826-1fdb-433d-8be6-d170faff634f" providerId="ADAL" clId="{BF43271B-E321-4BD9-95B7-A7FC35C0B9CB}" dt="2025-11-06T22:43:47.489" v="4670" actId="700"/>
          <ac:spMkLst>
            <pc:docMk/>
            <pc:sldMk cId="244232043" sldId="259"/>
            <ac:spMk id="9" creationId="{D99F802A-EA0F-2A29-54F7-552AAB38243D}"/>
          </ac:spMkLst>
        </pc:spChg>
        <pc:spChg chg="mod">
          <ac:chgData name="Geoff Hargreaves" userId="f0534826-1fdb-433d-8be6-d170faff634f" providerId="ADAL" clId="{BF43271B-E321-4BD9-95B7-A7FC35C0B9CB}" dt="2025-11-06T22:53:24.387" v="5231" actId="6549"/>
          <ac:spMkLst>
            <pc:docMk/>
            <pc:sldMk cId="244232043" sldId="259"/>
            <ac:spMk id="10" creationId="{62C3299F-633C-6B5E-0393-2842C8D5D042}"/>
          </ac:spMkLst>
        </pc:spChg>
        <pc:spChg chg="add del mod ord">
          <ac:chgData name="Geoff Hargreaves" userId="f0534826-1fdb-433d-8be6-d170faff634f" providerId="ADAL" clId="{BF43271B-E321-4BD9-95B7-A7FC35C0B9CB}" dt="2025-11-06T22:44:04.473" v="4675"/>
          <ac:spMkLst>
            <pc:docMk/>
            <pc:sldMk cId="244232043" sldId="259"/>
            <ac:spMk id="11" creationId="{AC2DC856-8F17-D063-7BF0-F99CE532CE4F}"/>
          </ac:spMkLst>
        </pc:spChg>
        <pc:spChg chg="del">
          <ac:chgData name="Geoff Hargreaves" userId="f0534826-1fdb-433d-8be6-d170faff634f" providerId="ADAL" clId="{BF43271B-E321-4BD9-95B7-A7FC35C0B9CB}" dt="2025-11-06T22:44:43.787" v="4711"/>
          <ac:spMkLst>
            <pc:docMk/>
            <pc:sldMk cId="244232043" sldId="259"/>
            <ac:spMk id="12" creationId="{B6E3DAF4-C5F1-2BAC-6F10-D42DCDA5F4AF}"/>
          </ac:spMkLst>
        </pc:spChg>
        <pc:spChg chg="add del mod ord">
          <ac:chgData name="Geoff Hargreaves" userId="f0534826-1fdb-433d-8be6-d170faff634f" providerId="ADAL" clId="{BF43271B-E321-4BD9-95B7-A7FC35C0B9CB}" dt="2025-11-06T22:48:24.745" v="4981"/>
          <ac:spMkLst>
            <pc:docMk/>
            <pc:sldMk cId="244232043" sldId="259"/>
            <ac:spMk id="13" creationId="{B0F5B4CE-4BEB-C2F6-DDFE-DE39BD9502A6}"/>
          </ac:spMkLst>
        </pc:spChg>
        <pc:spChg chg="add del mod ord">
          <ac:chgData name="Geoff Hargreaves" userId="f0534826-1fdb-433d-8be6-d170faff634f" providerId="ADAL" clId="{BF43271B-E321-4BD9-95B7-A7FC35C0B9CB}" dt="2025-11-06T22:48:57.891" v="4982"/>
          <ac:spMkLst>
            <pc:docMk/>
            <pc:sldMk cId="244232043" sldId="259"/>
            <ac:spMk id="14" creationId="{5616FD0C-B383-EE3A-17E3-ED33D7B2D6BA}"/>
          </ac:spMkLst>
        </pc:spChg>
        <pc:spChg chg="mod">
          <ac:chgData name="Geoff Hargreaves" userId="f0534826-1fdb-433d-8be6-d170faff634f" providerId="ADAL" clId="{BF43271B-E321-4BD9-95B7-A7FC35C0B9CB}" dt="2025-11-07T11:23:45.850" v="7863" actId="6549"/>
          <ac:spMkLst>
            <pc:docMk/>
            <pc:sldMk cId="244232043" sldId="259"/>
            <ac:spMk id="15" creationId="{35FCC23B-BDDF-E5EC-E6E2-C1484494A35F}"/>
          </ac:spMkLst>
        </pc:spChg>
        <pc:picChg chg="add mod">
          <ac:chgData name="Geoff Hargreaves" userId="f0534826-1fdb-433d-8be6-d170faff634f" providerId="ADAL" clId="{BF43271B-E321-4BD9-95B7-A7FC35C0B9CB}" dt="2025-11-06T22:44:04.473" v="4675"/>
          <ac:picMkLst>
            <pc:docMk/>
            <pc:sldMk cId="244232043" sldId="259"/>
            <ac:picMk id="16" creationId="{2084C769-D9D2-D7DA-1ECD-34351B266F5F}"/>
          </ac:picMkLst>
        </pc:picChg>
        <pc:picChg chg="add mod">
          <ac:chgData name="Geoff Hargreaves" userId="f0534826-1fdb-433d-8be6-d170faff634f" providerId="ADAL" clId="{BF43271B-E321-4BD9-95B7-A7FC35C0B9CB}" dt="2025-11-06T22:44:43.787" v="4711"/>
          <ac:picMkLst>
            <pc:docMk/>
            <pc:sldMk cId="244232043" sldId="259"/>
            <ac:picMk id="17" creationId="{D052716B-92CD-ADBD-4328-058A03F72A55}"/>
          </ac:picMkLst>
        </pc:picChg>
        <pc:picChg chg="add">
          <ac:chgData name="Geoff Hargreaves" userId="f0534826-1fdb-433d-8be6-d170faff634f" providerId="ADAL" clId="{BF43271B-E321-4BD9-95B7-A7FC35C0B9CB}" dt="2025-11-06T22:48:19.323" v="4980"/>
          <ac:picMkLst>
            <pc:docMk/>
            <pc:sldMk cId="244232043" sldId="259"/>
            <ac:picMk id="18" creationId="{12A0D51E-E0FB-5245-F121-2108C16B4604}"/>
          </ac:picMkLst>
        </pc:picChg>
        <pc:picChg chg="add mod">
          <ac:chgData name="Geoff Hargreaves" userId="f0534826-1fdb-433d-8be6-d170faff634f" providerId="ADAL" clId="{BF43271B-E321-4BD9-95B7-A7FC35C0B9CB}" dt="2025-11-06T22:48:24.745" v="4981"/>
          <ac:picMkLst>
            <pc:docMk/>
            <pc:sldMk cId="244232043" sldId="259"/>
            <ac:picMk id="19" creationId="{6B0218EE-E5CF-2238-5076-2B08C3FC84FE}"/>
          </ac:picMkLst>
        </pc:picChg>
        <pc:picChg chg="add mod">
          <ac:chgData name="Geoff Hargreaves" userId="f0534826-1fdb-433d-8be6-d170faff634f" providerId="ADAL" clId="{BF43271B-E321-4BD9-95B7-A7FC35C0B9CB}" dt="2025-11-06T22:48:57.891" v="4982"/>
          <ac:picMkLst>
            <pc:docMk/>
            <pc:sldMk cId="244232043" sldId="259"/>
            <ac:picMk id="20" creationId="{9D62142E-F524-CC09-759D-25873104CBB4}"/>
          </ac:picMkLst>
        </pc:picChg>
      </pc:sldChg>
      <pc:sldChg chg="del">
        <pc:chgData name="Geoff Hargreaves" userId="f0534826-1fdb-433d-8be6-d170faff634f" providerId="ADAL" clId="{BF43271B-E321-4BD9-95B7-A7FC35C0B9CB}" dt="2025-11-06T22:57:21.620" v="5244" actId="2696"/>
        <pc:sldMkLst>
          <pc:docMk/>
          <pc:sldMk cId="639441785" sldId="260"/>
        </pc:sldMkLst>
      </pc:sldChg>
      <pc:sldChg chg="del">
        <pc:chgData name="Geoff Hargreaves" userId="f0534826-1fdb-433d-8be6-d170faff634f" providerId="ADAL" clId="{BF43271B-E321-4BD9-95B7-A7FC35C0B9CB}" dt="2025-11-06T22:57:10.058" v="5243" actId="2696"/>
        <pc:sldMkLst>
          <pc:docMk/>
          <pc:sldMk cId="2419267488" sldId="261"/>
        </pc:sldMkLst>
      </pc:sldChg>
      <pc:sldChg chg="modSp">
        <pc:chgData name="Geoff Hargreaves" userId="f0534826-1fdb-433d-8be6-d170faff634f" providerId="ADAL" clId="{BF43271B-E321-4BD9-95B7-A7FC35C0B9CB}" dt="2025-11-07T08:15:51.974" v="7713"/>
        <pc:sldMkLst>
          <pc:docMk/>
          <pc:sldMk cId="879895409" sldId="262"/>
        </pc:sldMkLst>
        <pc:spChg chg="mod">
          <ac:chgData name="Geoff Hargreaves" userId="f0534826-1fdb-433d-8be6-d170faff634f" providerId="ADAL" clId="{BF43271B-E321-4BD9-95B7-A7FC35C0B9CB}" dt="2025-11-07T08:15:51.974" v="7713"/>
          <ac:spMkLst>
            <pc:docMk/>
            <pc:sldMk cId="879895409" sldId="262"/>
            <ac:spMk id="6" creationId="{07096F29-7E84-D5FC-B0A8-155DB7571552}"/>
          </ac:spMkLst>
        </pc:spChg>
      </pc:sldChg>
      <pc:sldChg chg="modSp mod">
        <pc:chgData name="Geoff Hargreaves" userId="f0534826-1fdb-433d-8be6-d170faff634f" providerId="ADAL" clId="{BF43271B-E321-4BD9-95B7-A7FC35C0B9CB}" dt="2025-11-05T07:26:28.236" v="59"/>
        <pc:sldMkLst>
          <pc:docMk/>
          <pc:sldMk cId="2006055619" sldId="263"/>
        </pc:sldMkLst>
        <pc:spChg chg="mod">
          <ac:chgData name="Geoff Hargreaves" userId="f0534826-1fdb-433d-8be6-d170faff634f" providerId="ADAL" clId="{BF43271B-E321-4BD9-95B7-A7FC35C0B9CB}" dt="2025-11-05T07:26:28.236" v="59"/>
          <ac:spMkLst>
            <pc:docMk/>
            <pc:sldMk cId="2006055619" sldId="263"/>
            <ac:spMk id="4" creationId="{0221FAD9-6433-D537-DB59-64F4260BAEE7}"/>
          </ac:spMkLst>
        </pc:spChg>
      </pc:sldChg>
      <pc:sldChg chg="addSp delSp modSp new mod">
        <pc:chgData name="Geoff Hargreaves" userId="f0534826-1fdb-433d-8be6-d170faff634f" providerId="ADAL" clId="{BF43271B-E321-4BD9-95B7-A7FC35C0B9CB}" dt="2025-11-06T21:55:16.585" v="3620" actId="6549"/>
        <pc:sldMkLst>
          <pc:docMk/>
          <pc:sldMk cId="4105923601" sldId="264"/>
        </pc:sldMkLst>
        <pc:spChg chg="mod">
          <ac:chgData name="Geoff Hargreaves" userId="f0534826-1fdb-433d-8be6-d170faff634f" providerId="ADAL" clId="{BF43271B-E321-4BD9-95B7-A7FC35C0B9CB}" dt="2025-11-05T12:08:09.212" v="542" actId="20577"/>
          <ac:spMkLst>
            <pc:docMk/>
            <pc:sldMk cId="4105923601" sldId="264"/>
            <ac:spMk id="3" creationId="{A6A77379-7206-DD89-380D-58A0AB011C0E}"/>
          </ac:spMkLst>
        </pc:spChg>
        <pc:spChg chg="mod">
          <ac:chgData name="Geoff Hargreaves" userId="f0534826-1fdb-433d-8be6-d170faff634f" providerId="ADAL" clId="{BF43271B-E321-4BD9-95B7-A7FC35C0B9CB}" dt="2025-11-06T21:55:16.585" v="3620" actId="6549"/>
          <ac:spMkLst>
            <pc:docMk/>
            <pc:sldMk cId="4105923601" sldId="264"/>
            <ac:spMk id="4" creationId="{E6BE29D5-29B2-62E3-AA66-FD4BD43BB706}"/>
          </ac:spMkLst>
        </pc:spChg>
        <pc:picChg chg="add mod">
          <ac:chgData name="Geoff Hargreaves" userId="f0534826-1fdb-433d-8be6-d170faff634f" providerId="ADAL" clId="{BF43271B-E321-4BD9-95B7-A7FC35C0B9CB}" dt="2025-11-05T08:45:36.792" v="248" actId="962"/>
          <ac:picMkLst>
            <pc:docMk/>
            <pc:sldMk cId="4105923601" sldId="264"/>
            <ac:picMk id="6" creationId="{7B532FD4-4FBD-E8CB-BA4C-2360B913658C}"/>
          </ac:picMkLst>
        </pc:picChg>
      </pc:sldChg>
      <pc:sldChg chg="addSp delSp modSp new mod modClrScheme chgLayout">
        <pc:chgData name="Geoff Hargreaves" userId="f0534826-1fdb-433d-8be6-d170faff634f" providerId="ADAL" clId="{BF43271B-E321-4BD9-95B7-A7FC35C0B9CB}" dt="2025-11-06T22:04:19.674" v="3850" actId="20577"/>
        <pc:sldMkLst>
          <pc:docMk/>
          <pc:sldMk cId="3962253449" sldId="265"/>
        </pc:sldMkLst>
        <pc:spChg chg="del">
          <ac:chgData name="Geoff Hargreaves" userId="f0534826-1fdb-433d-8be6-d170faff634f" providerId="ADAL" clId="{BF43271B-E321-4BD9-95B7-A7FC35C0B9CB}" dt="2025-11-06T21:40:41.613" v="3205" actId="931"/>
          <ac:spMkLst>
            <pc:docMk/>
            <pc:sldMk cId="3962253449" sldId="265"/>
            <ac:spMk id="2" creationId="{B1391EA8-FEFC-8BE8-939A-4BD9C7B50326}"/>
          </ac:spMkLst>
        </pc:spChg>
        <pc:spChg chg="mod ord">
          <ac:chgData name="Geoff Hargreaves" userId="f0534826-1fdb-433d-8be6-d170faff634f" providerId="ADAL" clId="{BF43271B-E321-4BD9-95B7-A7FC35C0B9CB}" dt="2025-11-06T22:04:19.674" v="3850" actId="20577"/>
          <ac:spMkLst>
            <pc:docMk/>
            <pc:sldMk cId="3962253449" sldId="265"/>
            <ac:spMk id="3" creationId="{3E6ADB06-8F7C-5185-3C03-4FA380D274DF}"/>
          </ac:spMkLst>
        </pc:spChg>
        <pc:spChg chg="mod ord">
          <ac:chgData name="Geoff Hargreaves" userId="f0534826-1fdb-433d-8be6-d170faff634f" providerId="ADAL" clId="{BF43271B-E321-4BD9-95B7-A7FC35C0B9CB}" dt="2025-11-06T21:44:04.942" v="3387" actId="700"/>
          <ac:spMkLst>
            <pc:docMk/>
            <pc:sldMk cId="3962253449" sldId="265"/>
            <ac:spMk id="4" creationId="{6D46E455-DAA0-7AFC-8F4E-B9CE7BA4716F}"/>
          </ac:spMkLst>
        </pc:spChg>
        <pc:spChg chg="add del mod ord">
          <ac:chgData name="Geoff Hargreaves" userId="f0534826-1fdb-433d-8be6-d170faff634f" providerId="ADAL" clId="{BF43271B-E321-4BD9-95B7-A7FC35C0B9CB}" dt="2025-11-06T21:45:26.428" v="3397" actId="931"/>
          <ac:spMkLst>
            <pc:docMk/>
            <pc:sldMk cId="3962253449" sldId="265"/>
            <ac:spMk id="7" creationId="{DD869409-7A22-E067-BB47-C21ACACCD77B}"/>
          </ac:spMkLst>
        </pc:spChg>
        <pc:spChg chg="add del mod ord">
          <ac:chgData name="Geoff Hargreaves" userId="f0534826-1fdb-433d-8be6-d170faff634f" providerId="ADAL" clId="{BF43271B-E321-4BD9-95B7-A7FC35C0B9CB}" dt="2025-11-06T21:46:59.285" v="3460"/>
          <ac:spMkLst>
            <pc:docMk/>
            <pc:sldMk cId="3962253449" sldId="265"/>
            <ac:spMk id="8" creationId="{BE203A8B-1F23-B135-CE02-71EF2CA7ABC2}"/>
          </ac:spMkLst>
        </pc:spChg>
        <pc:spChg chg="add del mod ord">
          <ac:chgData name="Geoff Hargreaves" userId="f0534826-1fdb-433d-8be6-d170faff634f" providerId="ADAL" clId="{BF43271B-E321-4BD9-95B7-A7FC35C0B9CB}" dt="2025-11-06T21:47:07.161" v="3461"/>
          <ac:spMkLst>
            <pc:docMk/>
            <pc:sldMk cId="3962253449" sldId="265"/>
            <ac:spMk id="9" creationId="{607251F2-B758-E8C5-E152-50B77C270028}"/>
          </ac:spMkLst>
        </pc:spChg>
        <pc:picChg chg="add mod ord">
          <ac:chgData name="Geoff Hargreaves" userId="f0534826-1fdb-433d-8be6-d170faff634f" providerId="ADAL" clId="{BF43271B-E321-4BD9-95B7-A7FC35C0B9CB}" dt="2025-11-06T21:44:15.621" v="3388" actId="18653"/>
          <ac:picMkLst>
            <pc:docMk/>
            <pc:sldMk cId="3962253449" sldId="265"/>
            <ac:picMk id="6" creationId="{878313D1-E3B0-DAA7-C035-24D119A6FE85}"/>
          </ac:picMkLst>
        </pc:picChg>
        <pc:picChg chg="add mod">
          <ac:chgData name="Geoff Hargreaves" userId="f0534826-1fdb-433d-8be6-d170faff634f" providerId="ADAL" clId="{BF43271B-E321-4BD9-95B7-A7FC35C0B9CB}" dt="2025-11-06T21:45:29.535" v="3399" actId="962"/>
          <ac:picMkLst>
            <pc:docMk/>
            <pc:sldMk cId="3962253449" sldId="265"/>
            <ac:picMk id="11" creationId="{72B9DEAD-4592-65B0-F125-F8B3882A7C66}"/>
          </ac:picMkLst>
        </pc:picChg>
        <pc:picChg chg="add mod">
          <ac:chgData name="Geoff Hargreaves" userId="f0534826-1fdb-433d-8be6-d170faff634f" providerId="ADAL" clId="{BF43271B-E321-4BD9-95B7-A7FC35C0B9CB}" dt="2025-11-06T21:46:59.285" v="3460"/>
          <ac:picMkLst>
            <pc:docMk/>
            <pc:sldMk cId="3962253449" sldId="265"/>
            <ac:picMk id="12" creationId="{653F8EF6-E19B-E832-A19C-1680377713F7}"/>
          </ac:picMkLst>
        </pc:picChg>
        <pc:picChg chg="add mod">
          <ac:chgData name="Geoff Hargreaves" userId="f0534826-1fdb-433d-8be6-d170faff634f" providerId="ADAL" clId="{BF43271B-E321-4BD9-95B7-A7FC35C0B9CB}" dt="2025-11-06T21:47:07.161" v="3461"/>
          <ac:picMkLst>
            <pc:docMk/>
            <pc:sldMk cId="3962253449" sldId="265"/>
            <ac:picMk id="13" creationId="{74634F33-192B-B135-0C5D-5A2276A93B5B}"/>
          </ac:picMkLst>
        </pc:picChg>
      </pc:sldChg>
      <pc:sldChg chg="addSp delSp modSp new mod">
        <pc:chgData name="Geoff Hargreaves" userId="f0534826-1fdb-433d-8be6-d170faff634f" providerId="ADAL" clId="{BF43271B-E321-4BD9-95B7-A7FC35C0B9CB}" dt="2025-11-06T11:52:23.787" v="1875" actId="20577"/>
        <pc:sldMkLst>
          <pc:docMk/>
          <pc:sldMk cId="1602799101" sldId="266"/>
        </pc:sldMkLst>
        <pc:spChg chg="mod">
          <ac:chgData name="Geoff Hargreaves" userId="f0534826-1fdb-433d-8be6-d170faff634f" providerId="ADAL" clId="{BF43271B-E321-4BD9-95B7-A7FC35C0B9CB}" dt="2025-11-06T11:52:23.787" v="1875" actId="20577"/>
          <ac:spMkLst>
            <pc:docMk/>
            <pc:sldMk cId="1602799101" sldId="266"/>
            <ac:spMk id="3" creationId="{F841B8D2-F10E-32C8-AD8E-DBDC54B01B54}"/>
          </ac:spMkLst>
        </pc:spChg>
        <pc:spChg chg="mod">
          <ac:chgData name="Geoff Hargreaves" userId="f0534826-1fdb-433d-8be6-d170faff634f" providerId="ADAL" clId="{BF43271B-E321-4BD9-95B7-A7FC35C0B9CB}" dt="2025-11-06T11:51:13.817" v="1839" actId="20577"/>
          <ac:spMkLst>
            <pc:docMk/>
            <pc:sldMk cId="1602799101" sldId="266"/>
            <ac:spMk id="4" creationId="{66E512C7-D4B7-3CCA-E722-54A4F1626EFE}"/>
          </ac:spMkLst>
        </pc:spChg>
        <pc:spChg chg="add mod">
          <ac:chgData name="Geoff Hargreaves" userId="f0534826-1fdb-433d-8be6-d170faff634f" providerId="ADAL" clId="{BF43271B-E321-4BD9-95B7-A7FC35C0B9CB}" dt="2025-11-05T08:58:46.897" v="518" actId="1076"/>
          <ac:spMkLst>
            <pc:docMk/>
            <pc:sldMk cId="1602799101" sldId="266"/>
            <ac:spMk id="6" creationId="{89FDC0CE-23F6-3923-A550-421D168B40CC}"/>
          </ac:spMkLst>
        </pc:spChg>
        <pc:spChg chg="add mod">
          <ac:chgData name="Geoff Hargreaves" userId="f0534826-1fdb-433d-8be6-d170faff634f" providerId="ADAL" clId="{BF43271B-E321-4BD9-95B7-A7FC35C0B9CB}" dt="2025-11-05T08:59:15.207" v="537" actId="1076"/>
          <ac:spMkLst>
            <pc:docMk/>
            <pc:sldMk cId="1602799101" sldId="266"/>
            <ac:spMk id="7" creationId="{B702B04A-530A-F59E-C535-FDA2D81C81D7}"/>
          </ac:spMkLst>
        </pc:spChg>
        <pc:picChg chg="add mod">
          <ac:chgData name="Geoff Hargreaves" userId="f0534826-1fdb-433d-8be6-d170faff634f" providerId="ADAL" clId="{BF43271B-E321-4BD9-95B7-A7FC35C0B9CB}" dt="2025-11-05T08:57:44.356" v="509" actId="18653"/>
          <ac:picMkLst>
            <pc:docMk/>
            <pc:sldMk cId="1602799101" sldId="266"/>
            <ac:picMk id="5" creationId="{06C5D52D-B127-FE47-A060-DFED3F23C87D}"/>
          </ac:picMkLst>
        </pc:picChg>
      </pc:sldChg>
      <pc:sldChg chg="modSp add mod">
        <pc:chgData name="Geoff Hargreaves" userId="f0534826-1fdb-433d-8be6-d170faff634f" providerId="ADAL" clId="{BF43271B-E321-4BD9-95B7-A7FC35C0B9CB}" dt="2025-11-07T07:11:35.170" v="6270" actId="113"/>
        <pc:sldMkLst>
          <pc:docMk/>
          <pc:sldMk cId="1385593968" sldId="267"/>
        </pc:sldMkLst>
        <pc:spChg chg="mod">
          <ac:chgData name="Geoff Hargreaves" userId="f0534826-1fdb-433d-8be6-d170faff634f" providerId="ADAL" clId="{BF43271B-E321-4BD9-95B7-A7FC35C0B9CB}" dt="2025-11-07T07:11:35.170" v="6270" actId="113"/>
          <ac:spMkLst>
            <pc:docMk/>
            <pc:sldMk cId="1385593968" sldId="267"/>
            <ac:spMk id="3" creationId="{D06DF147-BD62-3B48-C1B3-5530FC3BFCD3}"/>
          </ac:spMkLst>
        </pc:spChg>
        <pc:spChg chg="mod">
          <ac:chgData name="Geoff Hargreaves" userId="f0534826-1fdb-433d-8be6-d170faff634f" providerId="ADAL" clId="{BF43271B-E321-4BD9-95B7-A7FC35C0B9CB}" dt="2025-11-06T11:53:04.578" v="1918" actId="20577"/>
          <ac:spMkLst>
            <pc:docMk/>
            <pc:sldMk cId="1385593968" sldId="267"/>
            <ac:spMk id="4" creationId="{D54C7140-DB1C-A4E4-E829-313A6D2CC5A0}"/>
          </ac:spMkLst>
        </pc:spChg>
      </pc:sldChg>
      <pc:sldChg chg="addSp delSp modSp new mod">
        <pc:chgData name="Geoff Hargreaves" userId="f0534826-1fdb-433d-8be6-d170faff634f" providerId="ADAL" clId="{BF43271B-E321-4BD9-95B7-A7FC35C0B9CB}" dt="2025-11-07T11:15:27.520" v="7825" actId="113"/>
        <pc:sldMkLst>
          <pc:docMk/>
          <pc:sldMk cId="3354099560" sldId="268"/>
        </pc:sldMkLst>
        <pc:spChg chg="mod">
          <ac:chgData name="Geoff Hargreaves" userId="f0534826-1fdb-433d-8be6-d170faff634f" providerId="ADAL" clId="{BF43271B-E321-4BD9-95B7-A7FC35C0B9CB}" dt="2025-11-07T11:15:27.520" v="7825" actId="113"/>
          <ac:spMkLst>
            <pc:docMk/>
            <pc:sldMk cId="3354099560" sldId="268"/>
            <ac:spMk id="3" creationId="{54A4575C-48C2-107E-0D0B-9939521DD05F}"/>
          </ac:spMkLst>
        </pc:spChg>
        <pc:spChg chg="mod">
          <ac:chgData name="Geoff Hargreaves" userId="f0534826-1fdb-433d-8be6-d170faff634f" providerId="ADAL" clId="{BF43271B-E321-4BD9-95B7-A7FC35C0B9CB}" dt="2025-11-05T12:29:56.581" v="1617" actId="313"/>
          <ac:spMkLst>
            <pc:docMk/>
            <pc:sldMk cId="3354099560" sldId="268"/>
            <ac:spMk id="4" creationId="{6C8859AA-4F2F-D35D-16D5-BD63981BA13B}"/>
          </ac:spMkLst>
        </pc:spChg>
        <pc:spChg chg="add mod">
          <ac:chgData name="Geoff Hargreaves" userId="f0534826-1fdb-433d-8be6-d170faff634f" providerId="ADAL" clId="{BF43271B-E321-4BD9-95B7-A7FC35C0B9CB}" dt="2025-11-05T12:26:58.159" v="1526" actId="20577"/>
          <ac:spMkLst>
            <pc:docMk/>
            <pc:sldMk cId="3354099560" sldId="268"/>
            <ac:spMk id="6" creationId="{6AAAB54A-7E58-DA80-EBB5-7298038823A6}"/>
          </ac:spMkLst>
        </pc:spChg>
        <pc:spChg chg="add mod">
          <ac:chgData name="Geoff Hargreaves" userId="f0534826-1fdb-433d-8be6-d170faff634f" providerId="ADAL" clId="{BF43271B-E321-4BD9-95B7-A7FC35C0B9CB}" dt="2025-11-05T12:28:53.140" v="1578" actId="20577"/>
          <ac:spMkLst>
            <pc:docMk/>
            <pc:sldMk cId="3354099560" sldId="268"/>
            <ac:spMk id="7" creationId="{5DB922B4-8D59-F920-F20D-53A6849B49C9}"/>
          </ac:spMkLst>
        </pc:spChg>
        <pc:picChg chg="add mod">
          <ac:chgData name="Geoff Hargreaves" userId="f0534826-1fdb-433d-8be6-d170faff634f" providerId="ADAL" clId="{BF43271B-E321-4BD9-95B7-A7FC35C0B9CB}" dt="2025-11-05T12:25:21.121" v="1303" actId="18653"/>
          <ac:picMkLst>
            <pc:docMk/>
            <pc:sldMk cId="3354099560" sldId="268"/>
            <ac:picMk id="5" creationId="{02980F84-8B0C-104E-6645-71A65ECF2ECA}"/>
          </ac:picMkLst>
        </pc:picChg>
      </pc:sldChg>
      <pc:sldChg chg="addSp delSp modSp new mod">
        <pc:chgData name="Geoff Hargreaves" userId="f0534826-1fdb-433d-8be6-d170faff634f" providerId="ADAL" clId="{BF43271B-E321-4BD9-95B7-A7FC35C0B9CB}" dt="2025-11-06T21:12:36.217" v="3112"/>
        <pc:sldMkLst>
          <pc:docMk/>
          <pc:sldMk cId="204148448" sldId="269"/>
        </pc:sldMkLst>
        <pc:spChg chg="del">
          <ac:chgData name="Geoff Hargreaves" userId="f0534826-1fdb-433d-8be6-d170faff634f" providerId="ADAL" clId="{BF43271B-E321-4BD9-95B7-A7FC35C0B9CB}" dt="2025-11-06T11:49:57.165" v="1816"/>
          <ac:spMkLst>
            <pc:docMk/>
            <pc:sldMk cId="204148448" sldId="269"/>
            <ac:spMk id="2" creationId="{59BB4481-1733-F1A7-61A6-755B28439AB0}"/>
          </ac:spMkLst>
        </pc:spChg>
        <pc:spChg chg="mod">
          <ac:chgData name="Geoff Hargreaves" userId="f0534826-1fdb-433d-8be6-d170faff634f" providerId="ADAL" clId="{BF43271B-E321-4BD9-95B7-A7FC35C0B9CB}" dt="2025-11-06T21:12:36.217" v="3112"/>
          <ac:spMkLst>
            <pc:docMk/>
            <pc:sldMk cId="204148448" sldId="269"/>
            <ac:spMk id="3" creationId="{4D8972F7-0A69-F34C-353F-347D9D9820E0}"/>
          </ac:spMkLst>
        </pc:spChg>
        <pc:spChg chg="mod">
          <ac:chgData name="Geoff Hargreaves" userId="f0534826-1fdb-433d-8be6-d170faff634f" providerId="ADAL" clId="{BF43271B-E321-4BD9-95B7-A7FC35C0B9CB}" dt="2025-11-06T11:55:33.763" v="1941" actId="20577"/>
          <ac:spMkLst>
            <pc:docMk/>
            <pc:sldMk cId="204148448" sldId="269"/>
            <ac:spMk id="4" creationId="{230D843B-6F17-110A-73AE-3D694877C21B}"/>
          </ac:spMkLst>
        </pc:spChg>
        <pc:picChg chg="add mod">
          <ac:chgData name="Geoff Hargreaves" userId="f0534826-1fdb-433d-8be6-d170faff634f" providerId="ADAL" clId="{BF43271B-E321-4BD9-95B7-A7FC35C0B9CB}" dt="2025-11-06T11:50:04.663" v="1817" actId="18653"/>
          <ac:picMkLst>
            <pc:docMk/>
            <pc:sldMk cId="204148448" sldId="269"/>
            <ac:picMk id="5" creationId="{613C7172-FDE0-3499-CBAD-739A3BD7EF95}"/>
          </ac:picMkLst>
        </pc:picChg>
      </pc:sldChg>
      <pc:sldChg chg="addSp delSp modSp new mod modClrScheme chgLayout">
        <pc:chgData name="Geoff Hargreaves" userId="f0534826-1fdb-433d-8be6-d170faff634f" providerId="ADAL" clId="{BF43271B-E321-4BD9-95B7-A7FC35C0B9CB}" dt="2025-11-07T11:34:01.192" v="7911" actId="207"/>
        <pc:sldMkLst>
          <pc:docMk/>
          <pc:sldMk cId="3638198276" sldId="270"/>
        </pc:sldMkLst>
        <pc:spChg chg="add mod">
          <ac:chgData name="Geoff Hargreaves" userId="f0534826-1fdb-433d-8be6-d170faff634f" providerId="ADAL" clId="{BF43271B-E321-4BD9-95B7-A7FC35C0B9CB}" dt="2025-11-07T11:34:01.192" v="7911" actId="207"/>
          <ac:spMkLst>
            <pc:docMk/>
            <pc:sldMk cId="3638198276" sldId="270"/>
            <ac:spMk id="2" creationId="{813BCE20-6797-C6BF-055B-BE5CF6EC371C}"/>
          </ac:spMkLst>
        </pc:spChg>
        <pc:spChg chg="del mod ord">
          <ac:chgData name="Geoff Hargreaves" userId="f0534826-1fdb-433d-8be6-d170faff634f" providerId="ADAL" clId="{BF43271B-E321-4BD9-95B7-A7FC35C0B9CB}" dt="2025-11-06T11:58:39.661" v="2091" actId="700"/>
          <ac:spMkLst>
            <pc:docMk/>
            <pc:sldMk cId="3638198276" sldId="270"/>
            <ac:spMk id="2" creationId="{C23BB7F0-4436-C0C5-98CA-B3E9CA902163}"/>
          </ac:spMkLst>
        </pc:spChg>
        <pc:spChg chg="del mod ord">
          <ac:chgData name="Geoff Hargreaves" userId="f0534826-1fdb-433d-8be6-d170faff634f" providerId="ADAL" clId="{BF43271B-E321-4BD9-95B7-A7FC35C0B9CB}" dt="2025-11-06T11:58:39.661" v="2091" actId="700"/>
          <ac:spMkLst>
            <pc:docMk/>
            <pc:sldMk cId="3638198276" sldId="270"/>
            <ac:spMk id="3" creationId="{C9786521-CBC8-EDE1-D085-39B7701FAC1C}"/>
          </ac:spMkLst>
        </pc:spChg>
        <pc:spChg chg="del mod ord">
          <ac:chgData name="Geoff Hargreaves" userId="f0534826-1fdb-433d-8be6-d170faff634f" providerId="ADAL" clId="{BF43271B-E321-4BD9-95B7-A7FC35C0B9CB}" dt="2025-11-06T11:58:39.661" v="2091" actId="700"/>
          <ac:spMkLst>
            <pc:docMk/>
            <pc:sldMk cId="3638198276" sldId="270"/>
            <ac:spMk id="4" creationId="{32F1494E-7B46-4FAB-46F2-9A0A051E734F}"/>
          </ac:spMkLst>
        </pc:spChg>
        <pc:spChg chg="add mod ord">
          <ac:chgData name="Geoff Hargreaves" userId="f0534826-1fdb-433d-8be6-d170faff634f" providerId="ADAL" clId="{BF43271B-E321-4BD9-95B7-A7FC35C0B9CB}" dt="2025-11-06T13:19:57.714" v="2756" actId="20577"/>
          <ac:spMkLst>
            <pc:docMk/>
            <pc:sldMk cId="3638198276" sldId="270"/>
            <ac:spMk id="5" creationId="{3671A7AB-E90A-674D-9789-E901BEE1F432}"/>
          </ac:spMkLst>
        </pc:spChg>
        <pc:spChg chg="add del mod ord">
          <ac:chgData name="Geoff Hargreaves" userId="f0534826-1fdb-433d-8be6-d170faff634f" providerId="ADAL" clId="{BF43271B-E321-4BD9-95B7-A7FC35C0B9CB}" dt="2025-11-06T11:58:55.321" v="2092"/>
          <ac:spMkLst>
            <pc:docMk/>
            <pc:sldMk cId="3638198276" sldId="270"/>
            <ac:spMk id="6" creationId="{7FCCD2AA-6308-CDC8-06C9-F19C423F66A3}"/>
          </ac:spMkLst>
        </pc:spChg>
        <pc:spChg chg="add del mod ord">
          <ac:chgData name="Geoff Hargreaves" userId="f0534826-1fdb-433d-8be6-d170faff634f" providerId="ADAL" clId="{BF43271B-E321-4BD9-95B7-A7FC35C0B9CB}" dt="2025-11-06T12:02:41.381" v="2255" actId="931"/>
          <ac:spMkLst>
            <pc:docMk/>
            <pc:sldMk cId="3638198276" sldId="270"/>
            <ac:spMk id="7" creationId="{A119D6F9-5EB6-A842-272E-69F513DF6B4A}"/>
          </ac:spMkLst>
        </pc:spChg>
        <pc:spChg chg="add del mod ord">
          <ac:chgData name="Geoff Hargreaves" userId="f0534826-1fdb-433d-8be6-d170faff634f" providerId="ADAL" clId="{BF43271B-E321-4BD9-95B7-A7FC35C0B9CB}" dt="2025-11-06T12:27:49.939" v="2323" actId="931"/>
          <ac:spMkLst>
            <pc:docMk/>
            <pc:sldMk cId="3638198276" sldId="270"/>
            <ac:spMk id="8" creationId="{AE51B85C-7A0C-58D3-C908-DB7587F273AE}"/>
          </ac:spMkLst>
        </pc:spChg>
        <pc:spChg chg="add del mod ord">
          <ac:chgData name="Geoff Hargreaves" userId="f0534826-1fdb-433d-8be6-d170faff634f" providerId="ADAL" clId="{BF43271B-E321-4BD9-95B7-A7FC35C0B9CB}" dt="2025-11-06T12:41:53.297" v="2328"/>
          <ac:spMkLst>
            <pc:docMk/>
            <pc:sldMk cId="3638198276" sldId="270"/>
            <ac:spMk id="9" creationId="{88C40A78-FBFF-D05C-F629-2F768A02160E}"/>
          </ac:spMkLst>
        </pc:spChg>
        <pc:spChg chg="add mod ord">
          <ac:chgData name="Geoff Hargreaves" userId="f0534826-1fdb-433d-8be6-d170faff634f" providerId="ADAL" clId="{BF43271B-E321-4BD9-95B7-A7FC35C0B9CB}" dt="2025-11-06T13:22:22.670" v="2882" actId="20577"/>
          <ac:spMkLst>
            <pc:docMk/>
            <pc:sldMk cId="3638198276" sldId="270"/>
            <ac:spMk id="10" creationId="{9F32556A-C7B5-2A4E-127B-4E7D895EE98E}"/>
          </ac:spMkLst>
        </pc:spChg>
        <pc:spChg chg="add del mod">
          <ac:chgData name="Geoff Hargreaves" userId="f0534826-1fdb-433d-8be6-d170faff634f" providerId="ADAL" clId="{BF43271B-E321-4BD9-95B7-A7FC35C0B9CB}" dt="2025-11-06T13:04:00.680" v="2330" actId="931"/>
          <ac:spMkLst>
            <pc:docMk/>
            <pc:sldMk cId="3638198276" sldId="270"/>
            <ac:spMk id="17" creationId="{6AF56ED8-4F2D-035B-72A4-E1E01444417E}"/>
          </ac:spMkLst>
        </pc:spChg>
        <pc:spChg chg="add del mod">
          <ac:chgData name="Geoff Hargreaves" userId="f0534826-1fdb-433d-8be6-d170faff634f" providerId="ADAL" clId="{BF43271B-E321-4BD9-95B7-A7FC35C0B9CB}" dt="2025-11-06T13:04:59.952" v="2343"/>
          <ac:spMkLst>
            <pc:docMk/>
            <pc:sldMk cId="3638198276" sldId="270"/>
            <ac:spMk id="22" creationId="{7E8FB745-0D57-8B90-885A-363FDAEADC59}"/>
          </ac:spMkLst>
        </pc:spChg>
        <pc:spChg chg="add del mod">
          <ac:chgData name="Geoff Hargreaves" userId="f0534826-1fdb-433d-8be6-d170faff634f" providerId="ADAL" clId="{BF43271B-E321-4BD9-95B7-A7FC35C0B9CB}" dt="2025-11-06T13:04:52.566" v="2341"/>
          <ac:spMkLst>
            <pc:docMk/>
            <pc:sldMk cId="3638198276" sldId="270"/>
            <ac:spMk id="26" creationId="{9E265751-6B00-03F5-BA86-7613A640E816}"/>
          </ac:spMkLst>
        </pc:spChg>
        <pc:spChg chg="add del mod">
          <ac:chgData name="Geoff Hargreaves" userId="f0534826-1fdb-433d-8be6-d170faff634f" providerId="ADAL" clId="{BF43271B-E321-4BD9-95B7-A7FC35C0B9CB}" dt="2025-11-06T13:05:04.628" v="2344" actId="931"/>
          <ac:spMkLst>
            <pc:docMk/>
            <pc:sldMk cId="3638198276" sldId="270"/>
            <ac:spMk id="29" creationId="{C55B2B37-498D-4C6D-F226-AE1E6A98EB95}"/>
          </ac:spMkLst>
        </pc:spChg>
        <pc:picChg chg="add mod">
          <ac:chgData name="Geoff Hargreaves" userId="f0534826-1fdb-433d-8be6-d170faff634f" providerId="ADAL" clId="{BF43271B-E321-4BD9-95B7-A7FC35C0B9CB}" dt="2025-11-06T13:18:56.162" v="2733" actId="1076"/>
          <ac:picMkLst>
            <pc:docMk/>
            <pc:sldMk cId="3638198276" sldId="270"/>
            <ac:picMk id="11" creationId="{A19C5268-60D1-3A64-5CE7-7B99845FA825}"/>
          </ac:picMkLst>
        </pc:picChg>
        <pc:picChg chg="add del mod modCrop">
          <ac:chgData name="Geoff Hargreaves" userId="f0534826-1fdb-433d-8be6-d170faff634f" providerId="ADAL" clId="{BF43271B-E321-4BD9-95B7-A7FC35C0B9CB}" dt="2025-11-06T13:04:25.348" v="2333" actId="21"/>
          <ac:picMkLst>
            <pc:docMk/>
            <pc:sldMk cId="3638198276" sldId="270"/>
            <ac:picMk id="13" creationId="{C025AD7A-717C-6C52-0DBF-DAC7F9319ADB}"/>
          </ac:picMkLst>
        </pc:picChg>
        <pc:picChg chg="add del mod">
          <ac:chgData name="Geoff Hargreaves" userId="f0534826-1fdb-433d-8be6-d170faff634f" providerId="ADAL" clId="{BF43271B-E321-4BD9-95B7-A7FC35C0B9CB}" dt="2025-11-06T12:41:50.923" v="2327" actId="21"/>
          <ac:picMkLst>
            <pc:docMk/>
            <pc:sldMk cId="3638198276" sldId="270"/>
            <ac:picMk id="15" creationId="{05EFC045-3F28-ABCA-BFCD-F7D5C38A4FB3}"/>
          </ac:picMkLst>
        </pc:picChg>
        <pc:picChg chg="add del mod">
          <ac:chgData name="Geoff Hargreaves" userId="f0534826-1fdb-433d-8be6-d170faff634f" providerId="ADAL" clId="{BF43271B-E321-4BD9-95B7-A7FC35C0B9CB}" dt="2025-11-06T13:04:47.437" v="2339" actId="478"/>
          <ac:picMkLst>
            <pc:docMk/>
            <pc:sldMk cId="3638198276" sldId="270"/>
            <ac:picMk id="18" creationId="{05EFC045-3F28-ABCA-BFCD-F7D5C38A4FB3}"/>
          </ac:picMkLst>
        </pc:picChg>
        <pc:picChg chg="add del mod">
          <ac:chgData name="Geoff Hargreaves" userId="f0534826-1fdb-433d-8be6-d170faff634f" providerId="ADAL" clId="{BF43271B-E321-4BD9-95B7-A7FC35C0B9CB}" dt="2025-11-06T13:04:57.326" v="2342" actId="21"/>
          <ac:picMkLst>
            <pc:docMk/>
            <pc:sldMk cId="3638198276" sldId="270"/>
            <ac:picMk id="20" creationId="{2681C5A4-A2A2-681E-F74F-9EFACBC66930}"/>
          </ac:picMkLst>
        </pc:picChg>
        <pc:picChg chg="add mod">
          <ac:chgData name="Geoff Hargreaves" userId="f0534826-1fdb-433d-8be6-d170faff634f" providerId="ADAL" clId="{BF43271B-E321-4BD9-95B7-A7FC35C0B9CB}" dt="2025-11-06T13:04:34.419" v="2335"/>
          <ac:picMkLst>
            <pc:docMk/>
            <pc:sldMk cId="3638198276" sldId="270"/>
            <ac:picMk id="23" creationId="{C025AD7A-717C-6C52-0DBF-DAC7F9319ADB}"/>
          </ac:picMkLst>
        </pc:picChg>
        <pc:picChg chg="add del">
          <ac:chgData name="Geoff Hargreaves" userId="f0534826-1fdb-433d-8be6-d170faff634f" providerId="ADAL" clId="{BF43271B-E321-4BD9-95B7-A7FC35C0B9CB}" dt="2025-11-06T13:04:49.468" v="2340" actId="21"/>
          <ac:picMkLst>
            <pc:docMk/>
            <pc:sldMk cId="3638198276" sldId="270"/>
            <ac:picMk id="24" creationId="{12FBCB90-1CF0-D17A-E5C5-728CEE539EC5}"/>
          </ac:picMkLst>
        </pc:picChg>
        <pc:picChg chg="add mod">
          <ac:chgData name="Geoff Hargreaves" userId="f0534826-1fdb-433d-8be6-d170faff634f" providerId="ADAL" clId="{BF43271B-E321-4BD9-95B7-A7FC35C0B9CB}" dt="2025-11-06T13:04:52.566" v="2341"/>
          <ac:picMkLst>
            <pc:docMk/>
            <pc:sldMk cId="3638198276" sldId="270"/>
            <ac:picMk id="27" creationId="{D38ECE35-8A6C-6DB9-3D06-A5B5CBE28F28}"/>
          </ac:picMkLst>
        </pc:picChg>
        <pc:picChg chg="add mod">
          <ac:chgData name="Geoff Hargreaves" userId="f0534826-1fdb-433d-8be6-d170faff634f" providerId="ADAL" clId="{BF43271B-E321-4BD9-95B7-A7FC35C0B9CB}" dt="2025-11-06T13:18:48.669" v="2732" actId="1076"/>
          <ac:picMkLst>
            <pc:docMk/>
            <pc:sldMk cId="3638198276" sldId="270"/>
            <ac:picMk id="30" creationId="{6847C61F-0B7A-FBC7-9876-B515C1791EAB}"/>
          </ac:picMkLst>
        </pc:picChg>
        <pc:picChg chg="add mod">
          <ac:chgData name="Geoff Hargreaves" userId="f0534826-1fdb-433d-8be6-d170faff634f" providerId="ADAL" clId="{BF43271B-E321-4BD9-95B7-A7FC35C0B9CB}" dt="2025-11-06T13:05:08.764" v="2347" actId="18653"/>
          <ac:picMkLst>
            <pc:docMk/>
            <pc:sldMk cId="3638198276" sldId="270"/>
            <ac:picMk id="32" creationId="{BCEC6748-7F64-9148-D5A8-22199313D873}"/>
          </ac:picMkLst>
        </pc:picChg>
      </pc:sldChg>
      <pc:sldChg chg="addSp delSp modSp new mod modClrScheme chgLayout">
        <pc:chgData name="Geoff Hargreaves" userId="f0534826-1fdb-433d-8be6-d170faff634f" providerId="ADAL" clId="{BF43271B-E321-4BD9-95B7-A7FC35C0B9CB}" dt="2025-11-07T11:20:29.886" v="7839" actId="6549"/>
        <pc:sldMkLst>
          <pc:docMk/>
          <pc:sldMk cId="711691526" sldId="271"/>
        </pc:sldMkLst>
        <pc:spChg chg="del">
          <ac:chgData name="Geoff Hargreaves" userId="f0534826-1fdb-433d-8be6-d170faff634f" providerId="ADAL" clId="{BF43271B-E321-4BD9-95B7-A7FC35C0B9CB}" dt="2025-11-06T22:29:39.567" v="4109" actId="700"/>
          <ac:spMkLst>
            <pc:docMk/>
            <pc:sldMk cId="711691526" sldId="271"/>
            <ac:spMk id="2" creationId="{EC8A0A6B-379C-756C-E606-15EDAC8F8052}"/>
          </ac:spMkLst>
        </pc:spChg>
        <pc:spChg chg="del">
          <ac:chgData name="Geoff Hargreaves" userId="f0534826-1fdb-433d-8be6-d170faff634f" providerId="ADAL" clId="{BF43271B-E321-4BD9-95B7-A7FC35C0B9CB}" dt="2025-11-06T22:29:39.567" v="4109" actId="700"/>
          <ac:spMkLst>
            <pc:docMk/>
            <pc:sldMk cId="711691526" sldId="271"/>
            <ac:spMk id="3" creationId="{CD5A5187-EAA2-8559-22C9-99BAE4FCCE73}"/>
          </ac:spMkLst>
        </pc:spChg>
        <pc:spChg chg="del">
          <ac:chgData name="Geoff Hargreaves" userId="f0534826-1fdb-433d-8be6-d170faff634f" providerId="ADAL" clId="{BF43271B-E321-4BD9-95B7-A7FC35C0B9CB}" dt="2025-11-06T22:29:39.567" v="4109" actId="700"/>
          <ac:spMkLst>
            <pc:docMk/>
            <pc:sldMk cId="711691526" sldId="271"/>
            <ac:spMk id="4" creationId="{B2C9C571-8AD3-00A0-F04B-218543B9BD52}"/>
          </ac:spMkLst>
        </pc:spChg>
        <pc:spChg chg="del mod ord">
          <ac:chgData name="Geoff Hargreaves" userId="f0534826-1fdb-433d-8be6-d170faff634f" providerId="ADAL" clId="{BF43271B-E321-4BD9-95B7-A7FC35C0B9CB}" dt="2025-11-06T22:29:39.567" v="4109" actId="700"/>
          <ac:spMkLst>
            <pc:docMk/>
            <pc:sldMk cId="711691526" sldId="271"/>
            <ac:spMk id="5" creationId="{9A8AE120-2A2C-0163-C5D2-628D4D6E0AB3}"/>
          </ac:spMkLst>
        </pc:spChg>
        <pc:spChg chg="del mod ord">
          <ac:chgData name="Geoff Hargreaves" userId="f0534826-1fdb-433d-8be6-d170faff634f" providerId="ADAL" clId="{BF43271B-E321-4BD9-95B7-A7FC35C0B9CB}" dt="2025-11-06T22:29:39.567" v="4109" actId="700"/>
          <ac:spMkLst>
            <pc:docMk/>
            <pc:sldMk cId="711691526" sldId="271"/>
            <ac:spMk id="6" creationId="{8144B05D-35F9-E70A-C83C-88DC64E88AF3}"/>
          </ac:spMkLst>
        </pc:spChg>
        <pc:spChg chg="del mod ord">
          <ac:chgData name="Geoff Hargreaves" userId="f0534826-1fdb-433d-8be6-d170faff634f" providerId="ADAL" clId="{BF43271B-E321-4BD9-95B7-A7FC35C0B9CB}" dt="2025-11-06T22:29:39.567" v="4109" actId="700"/>
          <ac:spMkLst>
            <pc:docMk/>
            <pc:sldMk cId="711691526" sldId="271"/>
            <ac:spMk id="7" creationId="{B1BD4414-2A0B-6ED5-F1AF-4656ACA5A46E}"/>
          </ac:spMkLst>
        </pc:spChg>
        <pc:spChg chg="add mod ord">
          <ac:chgData name="Geoff Hargreaves" userId="f0534826-1fdb-433d-8be6-d170faff634f" providerId="ADAL" clId="{BF43271B-E321-4BD9-95B7-A7FC35C0B9CB}" dt="2025-11-06T22:36:48.147" v="4461" actId="700"/>
          <ac:spMkLst>
            <pc:docMk/>
            <pc:sldMk cId="711691526" sldId="271"/>
            <ac:spMk id="8" creationId="{BEC08B57-29CF-B1FE-0618-8F70C79BB74E}"/>
          </ac:spMkLst>
        </pc:spChg>
        <pc:spChg chg="add del mod ord">
          <ac:chgData name="Geoff Hargreaves" userId="f0534826-1fdb-433d-8be6-d170faff634f" providerId="ADAL" clId="{BF43271B-E321-4BD9-95B7-A7FC35C0B9CB}" dt="2025-11-06T22:30:03.374" v="4110"/>
          <ac:spMkLst>
            <pc:docMk/>
            <pc:sldMk cId="711691526" sldId="271"/>
            <ac:spMk id="9" creationId="{4AA7ED99-7F0C-F40A-939B-6DE7FE0F6EEA}"/>
          </ac:spMkLst>
        </pc:spChg>
        <pc:spChg chg="add del mod ord">
          <ac:chgData name="Geoff Hargreaves" userId="f0534826-1fdb-433d-8be6-d170faff634f" providerId="ADAL" clId="{BF43271B-E321-4BD9-95B7-A7FC35C0B9CB}" dt="2025-11-06T22:30:57.378" v="4168" actId="700"/>
          <ac:spMkLst>
            <pc:docMk/>
            <pc:sldMk cId="711691526" sldId="271"/>
            <ac:spMk id="10" creationId="{5C2637E3-03E1-772C-60F7-A6214BFB9535}"/>
          </ac:spMkLst>
        </pc:spChg>
        <pc:spChg chg="add mod ord">
          <ac:chgData name="Geoff Hargreaves" userId="f0534826-1fdb-433d-8be6-d170faff634f" providerId="ADAL" clId="{BF43271B-E321-4BD9-95B7-A7FC35C0B9CB}" dt="2025-11-07T11:20:29.886" v="7839" actId="6549"/>
          <ac:spMkLst>
            <pc:docMk/>
            <pc:sldMk cId="711691526" sldId="271"/>
            <ac:spMk id="12" creationId="{F9758EFF-A7FF-4355-4A1B-E2C1CBD4C99E}"/>
          </ac:spMkLst>
        </pc:spChg>
        <pc:spChg chg="add del mod">
          <ac:chgData name="Geoff Hargreaves" userId="f0534826-1fdb-433d-8be6-d170faff634f" providerId="ADAL" clId="{BF43271B-E321-4BD9-95B7-A7FC35C0B9CB}" dt="2025-11-06T22:37:16.572" v="4465" actId="21"/>
          <ac:spMkLst>
            <pc:docMk/>
            <pc:sldMk cId="711691526" sldId="271"/>
            <ac:spMk id="15" creationId="{EB622537-AAC5-A8D1-904E-75F9BEA7DC2A}"/>
          </ac:spMkLst>
        </pc:spChg>
        <pc:picChg chg="add del mod ord">
          <ac:chgData name="Geoff Hargreaves" userId="f0534826-1fdb-433d-8be6-d170faff634f" providerId="ADAL" clId="{BF43271B-E321-4BD9-95B7-A7FC35C0B9CB}" dt="2025-11-06T22:37:03.777" v="4463" actId="478"/>
          <ac:picMkLst>
            <pc:docMk/>
            <pc:sldMk cId="711691526" sldId="271"/>
            <ac:picMk id="11" creationId="{16AD3D05-4EB9-7F96-1ECD-1F6C6569D22B}"/>
          </ac:picMkLst>
        </pc:picChg>
        <pc:picChg chg="add mod">
          <ac:chgData name="Geoff Hargreaves" userId="f0534826-1fdb-433d-8be6-d170faff634f" providerId="ADAL" clId="{BF43271B-E321-4BD9-95B7-A7FC35C0B9CB}" dt="2025-11-06T22:37:23.688" v="4467" actId="1076"/>
          <ac:picMkLst>
            <pc:docMk/>
            <pc:sldMk cId="711691526" sldId="271"/>
            <ac:picMk id="13" creationId="{BED2DEA7-B84A-40CB-2AC7-CDE3C94C6EF8}"/>
          </ac:picMkLst>
        </pc:picChg>
      </pc:sldChg>
      <pc:sldChg chg="addSp delSp modSp new mod modClrScheme chgLayout">
        <pc:chgData name="Geoff Hargreaves" userId="f0534826-1fdb-433d-8be6-d170faff634f" providerId="ADAL" clId="{BF43271B-E321-4BD9-95B7-A7FC35C0B9CB}" dt="2025-11-06T22:27:41.243" v="4108" actId="20577"/>
        <pc:sldMkLst>
          <pc:docMk/>
          <pc:sldMk cId="3427083271" sldId="272"/>
        </pc:sldMkLst>
        <pc:spChg chg="del">
          <ac:chgData name="Geoff Hargreaves" userId="f0534826-1fdb-433d-8be6-d170faff634f" providerId="ADAL" clId="{BF43271B-E321-4BD9-95B7-A7FC35C0B9CB}" dt="2025-11-06T22:04:44.324" v="3852" actId="700"/>
          <ac:spMkLst>
            <pc:docMk/>
            <pc:sldMk cId="3427083271" sldId="272"/>
            <ac:spMk id="2" creationId="{BC8DEAD8-CE48-07AD-A02A-5E72C475D96F}"/>
          </ac:spMkLst>
        </pc:spChg>
        <pc:spChg chg="del">
          <ac:chgData name="Geoff Hargreaves" userId="f0534826-1fdb-433d-8be6-d170faff634f" providerId="ADAL" clId="{BF43271B-E321-4BD9-95B7-A7FC35C0B9CB}" dt="2025-11-06T22:04:44.324" v="3852" actId="700"/>
          <ac:spMkLst>
            <pc:docMk/>
            <pc:sldMk cId="3427083271" sldId="272"/>
            <ac:spMk id="3" creationId="{F0E4D1B1-03EA-4DDF-3875-AF7A1EA1DA3B}"/>
          </ac:spMkLst>
        </pc:spChg>
        <pc:spChg chg="del">
          <ac:chgData name="Geoff Hargreaves" userId="f0534826-1fdb-433d-8be6-d170faff634f" providerId="ADAL" clId="{BF43271B-E321-4BD9-95B7-A7FC35C0B9CB}" dt="2025-11-06T22:04:44.324" v="3852" actId="700"/>
          <ac:spMkLst>
            <pc:docMk/>
            <pc:sldMk cId="3427083271" sldId="272"/>
            <ac:spMk id="4" creationId="{E052A087-6AE9-597D-B34E-2228983F8983}"/>
          </ac:spMkLst>
        </pc:spChg>
        <pc:spChg chg="del mod ord">
          <ac:chgData name="Geoff Hargreaves" userId="f0534826-1fdb-433d-8be6-d170faff634f" providerId="ADAL" clId="{BF43271B-E321-4BD9-95B7-A7FC35C0B9CB}" dt="2025-11-06T22:04:44.324" v="3852" actId="700"/>
          <ac:spMkLst>
            <pc:docMk/>
            <pc:sldMk cId="3427083271" sldId="272"/>
            <ac:spMk id="5" creationId="{312E569C-FA6B-C4B6-8C3C-1A7D53B773EA}"/>
          </ac:spMkLst>
        </pc:spChg>
        <pc:spChg chg="del mod ord">
          <ac:chgData name="Geoff Hargreaves" userId="f0534826-1fdb-433d-8be6-d170faff634f" providerId="ADAL" clId="{BF43271B-E321-4BD9-95B7-A7FC35C0B9CB}" dt="2025-11-06T22:04:44.324" v="3852" actId="700"/>
          <ac:spMkLst>
            <pc:docMk/>
            <pc:sldMk cId="3427083271" sldId="272"/>
            <ac:spMk id="6" creationId="{FD22F32D-A07D-CB46-E51F-3D3BBC33EC94}"/>
          </ac:spMkLst>
        </pc:spChg>
        <pc:spChg chg="del mod ord">
          <ac:chgData name="Geoff Hargreaves" userId="f0534826-1fdb-433d-8be6-d170faff634f" providerId="ADAL" clId="{BF43271B-E321-4BD9-95B7-A7FC35C0B9CB}" dt="2025-11-06T22:04:44.324" v="3852" actId="700"/>
          <ac:spMkLst>
            <pc:docMk/>
            <pc:sldMk cId="3427083271" sldId="272"/>
            <ac:spMk id="7" creationId="{2BFDD39B-F182-F045-0536-AFC1E88CD7A8}"/>
          </ac:spMkLst>
        </pc:spChg>
        <pc:spChg chg="add mod ord">
          <ac:chgData name="Geoff Hargreaves" userId="f0534826-1fdb-433d-8be6-d170faff634f" providerId="ADAL" clId="{BF43271B-E321-4BD9-95B7-A7FC35C0B9CB}" dt="2025-11-06T22:05:12.301" v="3868" actId="20577"/>
          <ac:spMkLst>
            <pc:docMk/>
            <pc:sldMk cId="3427083271" sldId="272"/>
            <ac:spMk id="8" creationId="{30F4989A-B1F5-852F-279B-14C30424A11A}"/>
          </ac:spMkLst>
        </pc:spChg>
        <pc:spChg chg="add mod ord">
          <ac:chgData name="Geoff Hargreaves" userId="f0534826-1fdb-433d-8be6-d170faff634f" providerId="ADAL" clId="{BF43271B-E321-4BD9-95B7-A7FC35C0B9CB}" dt="2025-11-06T22:27:41.243" v="4108" actId="20577"/>
          <ac:spMkLst>
            <pc:docMk/>
            <pc:sldMk cId="3427083271" sldId="272"/>
            <ac:spMk id="9" creationId="{3FE694E6-6471-CF91-DF36-10E7F3C0025C}"/>
          </ac:spMkLst>
        </pc:spChg>
        <pc:spChg chg="add del mod ord">
          <ac:chgData name="Geoff Hargreaves" userId="f0534826-1fdb-433d-8be6-d170faff634f" providerId="ADAL" clId="{BF43271B-E321-4BD9-95B7-A7FC35C0B9CB}" dt="2025-11-06T22:06:45.264" v="3871" actId="931"/>
          <ac:spMkLst>
            <pc:docMk/>
            <pc:sldMk cId="3427083271" sldId="272"/>
            <ac:spMk id="10" creationId="{C9D3C8C6-45FC-5824-D130-95042AC94C9A}"/>
          </ac:spMkLst>
        </pc:spChg>
        <pc:spChg chg="add del mod">
          <ac:chgData name="Geoff Hargreaves" userId="f0534826-1fdb-433d-8be6-d170faff634f" providerId="ADAL" clId="{BF43271B-E321-4BD9-95B7-A7FC35C0B9CB}" dt="2025-11-06T22:17:08.431" v="3903"/>
          <ac:spMkLst>
            <pc:docMk/>
            <pc:sldMk cId="3427083271" sldId="272"/>
            <ac:spMk id="15" creationId="{521E2212-CBD4-42A4-4CDE-7AAA800D3039}"/>
          </ac:spMkLst>
        </pc:spChg>
        <pc:picChg chg="add del">
          <ac:chgData name="Geoff Hargreaves" userId="f0534826-1fdb-433d-8be6-d170faff634f" providerId="ADAL" clId="{BF43271B-E321-4BD9-95B7-A7FC35C0B9CB}" dt="2025-11-06T22:05:45.595" v="3870" actId="478"/>
          <ac:picMkLst>
            <pc:docMk/>
            <pc:sldMk cId="3427083271" sldId="272"/>
            <ac:picMk id="11" creationId="{CACAD126-FA09-3B07-BED2-5731B74AB656}"/>
          </ac:picMkLst>
        </pc:picChg>
        <pc:picChg chg="add del mod">
          <ac:chgData name="Geoff Hargreaves" userId="f0534826-1fdb-433d-8be6-d170faff634f" providerId="ADAL" clId="{BF43271B-E321-4BD9-95B7-A7FC35C0B9CB}" dt="2025-11-06T22:16:57.517" v="3902" actId="478"/>
          <ac:picMkLst>
            <pc:docMk/>
            <pc:sldMk cId="3427083271" sldId="272"/>
            <ac:picMk id="13" creationId="{09988DDB-9D2A-0ACA-F334-E4FAB7EE2A30}"/>
          </ac:picMkLst>
        </pc:picChg>
        <pc:picChg chg="add mod">
          <ac:chgData name="Geoff Hargreaves" userId="f0534826-1fdb-433d-8be6-d170faff634f" providerId="ADAL" clId="{BF43271B-E321-4BD9-95B7-A7FC35C0B9CB}" dt="2025-11-06T22:17:08.431" v="3903"/>
          <ac:picMkLst>
            <pc:docMk/>
            <pc:sldMk cId="3427083271" sldId="272"/>
            <ac:picMk id="16" creationId="{AC03ABCB-3F02-486E-B104-D016A614F16D}"/>
          </ac:picMkLst>
        </pc:picChg>
      </pc:sldChg>
      <pc:sldChg chg="addSp delSp modSp new mod modClrScheme chgLayout">
        <pc:chgData name="Geoff Hargreaves" userId="f0534826-1fdb-433d-8be6-d170faff634f" providerId="ADAL" clId="{BF43271B-E321-4BD9-95B7-A7FC35C0B9CB}" dt="2025-11-07T07:16:04.632" v="6286" actId="20577"/>
        <pc:sldMkLst>
          <pc:docMk/>
          <pc:sldMk cId="2311585697" sldId="273"/>
        </pc:sldMkLst>
        <pc:spChg chg="del">
          <ac:chgData name="Geoff Hargreaves" userId="f0534826-1fdb-433d-8be6-d170faff634f" providerId="ADAL" clId="{BF43271B-E321-4BD9-95B7-A7FC35C0B9CB}" dt="2025-11-06T22:57:30.113" v="5245" actId="700"/>
          <ac:spMkLst>
            <pc:docMk/>
            <pc:sldMk cId="2311585697" sldId="273"/>
            <ac:spMk id="2" creationId="{9B10914F-D30D-56AD-767D-3B1C11AC0B89}"/>
          </ac:spMkLst>
        </pc:spChg>
        <pc:spChg chg="del">
          <ac:chgData name="Geoff Hargreaves" userId="f0534826-1fdb-433d-8be6-d170faff634f" providerId="ADAL" clId="{BF43271B-E321-4BD9-95B7-A7FC35C0B9CB}" dt="2025-11-06T22:57:30.113" v="5245" actId="700"/>
          <ac:spMkLst>
            <pc:docMk/>
            <pc:sldMk cId="2311585697" sldId="273"/>
            <ac:spMk id="3" creationId="{5C1517B3-6514-848C-10F4-0BD576B6355D}"/>
          </ac:spMkLst>
        </pc:spChg>
        <pc:spChg chg="del">
          <ac:chgData name="Geoff Hargreaves" userId="f0534826-1fdb-433d-8be6-d170faff634f" providerId="ADAL" clId="{BF43271B-E321-4BD9-95B7-A7FC35C0B9CB}" dt="2025-11-06T22:57:30.113" v="5245" actId="700"/>
          <ac:spMkLst>
            <pc:docMk/>
            <pc:sldMk cId="2311585697" sldId="273"/>
            <ac:spMk id="4" creationId="{C0F1826E-BCBF-D955-A959-41440F7E2ED3}"/>
          </ac:spMkLst>
        </pc:spChg>
        <pc:spChg chg="del mod ord">
          <ac:chgData name="Geoff Hargreaves" userId="f0534826-1fdb-433d-8be6-d170faff634f" providerId="ADAL" clId="{BF43271B-E321-4BD9-95B7-A7FC35C0B9CB}" dt="2025-11-06T22:57:30.113" v="5245" actId="700"/>
          <ac:spMkLst>
            <pc:docMk/>
            <pc:sldMk cId="2311585697" sldId="273"/>
            <ac:spMk id="5" creationId="{F12405FA-52B3-1366-EDCA-76CD93D16027}"/>
          </ac:spMkLst>
        </pc:spChg>
        <pc:spChg chg="del mod ord">
          <ac:chgData name="Geoff Hargreaves" userId="f0534826-1fdb-433d-8be6-d170faff634f" providerId="ADAL" clId="{BF43271B-E321-4BD9-95B7-A7FC35C0B9CB}" dt="2025-11-06T22:57:30.113" v="5245" actId="700"/>
          <ac:spMkLst>
            <pc:docMk/>
            <pc:sldMk cId="2311585697" sldId="273"/>
            <ac:spMk id="6" creationId="{FE12C875-E99C-0CD4-4CA0-F52F51054511}"/>
          </ac:spMkLst>
        </pc:spChg>
        <pc:spChg chg="del mod ord">
          <ac:chgData name="Geoff Hargreaves" userId="f0534826-1fdb-433d-8be6-d170faff634f" providerId="ADAL" clId="{BF43271B-E321-4BD9-95B7-A7FC35C0B9CB}" dt="2025-11-06T22:57:30.113" v="5245" actId="700"/>
          <ac:spMkLst>
            <pc:docMk/>
            <pc:sldMk cId="2311585697" sldId="273"/>
            <ac:spMk id="7" creationId="{98DC3145-1078-CBA1-50C1-7B133DBF2B9A}"/>
          </ac:spMkLst>
        </pc:spChg>
        <pc:spChg chg="add mod ord">
          <ac:chgData name="Geoff Hargreaves" userId="f0534826-1fdb-433d-8be6-d170faff634f" providerId="ADAL" clId="{BF43271B-E321-4BD9-95B7-A7FC35C0B9CB}" dt="2025-11-06T23:03:01.818" v="5591" actId="20577"/>
          <ac:spMkLst>
            <pc:docMk/>
            <pc:sldMk cId="2311585697" sldId="273"/>
            <ac:spMk id="8" creationId="{1814772A-E864-AA45-1B11-622345876E15}"/>
          </ac:spMkLst>
        </pc:spChg>
        <pc:spChg chg="add mod ord">
          <ac:chgData name="Geoff Hargreaves" userId="f0534826-1fdb-433d-8be6-d170faff634f" providerId="ADAL" clId="{BF43271B-E321-4BD9-95B7-A7FC35C0B9CB}" dt="2025-11-07T07:16:04.632" v="6286" actId="20577"/>
          <ac:spMkLst>
            <pc:docMk/>
            <pc:sldMk cId="2311585697" sldId="273"/>
            <ac:spMk id="9" creationId="{98D3A0F7-6A28-4874-D2A5-77AA3594187A}"/>
          </ac:spMkLst>
        </pc:spChg>
        <pc:spChg chg="add del mod ord">
          <ac:chgData name="Geoff Hargreaves" userId="f0534826-1fdb-433d-8be6-d170faff634f" providerId="ADAL" clId="{BF43271B-E321-4BD9-95B7-A7FC35C0B9CB}" dt="2025-11-06T23:00:08.124" v="5275"/>
          <ac:spMkLst>
            <pc:docMk/>
            <pc:sldMk cId="2311585697" sldId="273"/>
            <ac:spMk id="10" creationId="{E3EEA041-1E60-09E5-B3B3-2F170F0351F6}"/>
          </ac:spMkLst>
        </pc:spChg>
        <pc:picChg chg="add mod">
          <ac:chgData name="Geoff Hargreaves" userId="f0534826-1fdb-433d-8be6-d170faff634f" providerId="ADAL" clId="{BF43271B-E321-4BD9-95B7-A7FC35C0B9CB}" dt="2025-11-06T23:00:13.035" v="5276" actId="18653"/>
          <ac:picMkLst>
            <pc:docMk/>
            <pc:sldMk cId="2311585697" sldId="273"/>
            <ac:picMk id="11" creationId="{4B5EDB7C-946B-C784-7EA7-8F6937ED5841}"/>
          </ac:picMkLst>
        </pc:picChg>
      </pc:sldChg>
      <pc:sldChg chg="delSp modSp new mod modClrScheme chgLayout">
        <pc:chgData name="Geoff Hargreaves" userId="f0534826-1fdb-433d-8be6-d170faff634f" providerId="ADAL" clId="{BF43271B-E321-4BD9-95B7-A7FC35C0B9CB}" dt="2025-11-07T11:28:09.833" v="7894" actId="20577"/>
        <pc:sldMkLst>
          <pc:docMk/>
          <pc:sldMk cId="354097838" sldId="274"/>
        </pc:sldMkLst>
        <pc:spChg chg="del">
          <ac:chgData name="Geoff Hargreaves" userId="f0534826-1fdb-433d-8be6-d170faff634f" providerId="ADAL" clId="{BF43271B-E321-4BD9-95B7-A7FC35C0B9CB}" dt="2025-11-07T07:03:36.641" v="5854" actId="700"/>
          <ac:spMkLst>
            <pc:docMk/>
            <pc:sldMk cId="354097838" sldId="274"/>
            <ac:spMk id="2" creationId="{9A855815-D67B-104B-282D-FD140BF90D10}"/>
          </ac:spMkLst>
        </pc:spChg>
        <pc:spChg chg="mod ord">
          <ac:chgData name="Geoff Hargreaves" userId="f0534826-1fdb-433d-8be6-d170faff634f" providerId="ADAL" clId="{BF43271B-E321-4BD9-95B7-A7FC35C0B9CB}" dt="2025-11-07T11:28:09.833" v="7894" actId="20577"/>
          <ac:spMkLst>
            <pc:docMk/>
            <pc:sldMk cId="354097838" sldId="274"/>
            <ac:spMk id="3" creationId="{4FA5666A-5E9B-098E-83F4-A706C1E72F01}"/>
          </ac:spMkLst>
        </pc:spChg>
        <pc:spChg chg="mod ord">
          <ac:chgData name="Geoff Hargreaves" userId="f0534826-1fdb-433d-8be6-d170faff634f" providerId="ADAL" clId="{BF43271B-E321-4BD9-95B7-A7FC35C0B9CB}" dt="2025-11-07T07:03:36.641" v="5854" actId="700"/>
          <ac:spMkLst>
            <pc:docMk/>
            <pc:sldMk cId="354097838" sldId="274"/>
            <ac:spMk id="4" creationId="{0CAA38DE-9752-9497-F5F8-B6E50C225502}"/>
          </ac:spMkLst>
        </pc:spChg>
      </pc:sldChg>
      <pc:sldChg chg="addSp delSp modSp new mod modClrScheme chgLayout">
        <pc:chgData name="Geoff Hargreaves" userId="f0534826-1fdb-433d-8be6-d170faff634f" providerId="ADAL" clId="{BF43271B-E321-4BD9-95B7-A7FC35C0B9CB}" dt="2025-11-07T07:32:33.142" v="6616" actId="20577"/>
        <pc:sldMkLst>
          <pc:docMk/>
          <pc:sldMk cId="1730216707" sldId="275"/>
        </pc:sldMkLst>
        <pc:spChg chg="del mod ord">
          <ac:chgData name="Geoff Hargreaves" userId="f0534826-1fdb-433d-8be6-d170faff634f" providerId="ADAL" clId="{BF43271B-E321-4BD9-95B7-A7FC35C0B9CB}" dt="2025-11-07T07:25:21.278" v="6330" actId="700"/>
          <ac:spMkLst>
            <pc:docMk/>
            <pc:sldMk cId="1730216707" sldId="275"/>
            <ac:spMk id="2" creationId="{36AA7FDC-2FE7-E858-33A9-0440A45643AE}"/>
          </ac:spMkLst>
        </pc:spChg>
        <pc:spChg chg="mod ord">
          <ac:chgData name="Geoff Hargreaves" userId="f0534826-1fdb-433d-8be6-d170faff634f" providerId="ADAL" clId="{BF43271B-E321-4BD9-95B7-A7FC35C0B9CB}" dt="2025-11-07T07:25:21.278" v="6330" actId="700"/>
          <ac:spMkLst>
            <pc:docMk/>
            <pc:sldMk cId="1730216707" sldId="275"/>
            <ac:spMk id="3" creationId="{616EF582-5B69-93BF-5D2D-653E9C614B2F}"/>
          </ac:spMkLst>
        </pc:spChg>
        <pc:spChg chg="add mod ord">
          <ac:chgData name="Geoff Hargreaves" userId="f0534826-1fdb-433d-8be6-d170faff634f" providerId="ADAL" clId="{BF43271B-E321-4BD9-95B7-A7FC35C0B9CB}" dt="2025-11-07T07:32:33.142" v="6616" actId="20577"/>
          <ac:spMkLst>
            <pc:docMk/>
            <pc:sldMk cId="1730216707" sldId="275"/>
            <ac:spMk id="4" creationId="{4BA780AF-183B-D4F6-C9CB-85B8C9395339}"/>
          </ac:spMkLst>
        </pc:spChg>
        <pc:spChg chg="add del mod ord">
          <ac:chgData name="Geoff Hargreaves" userId="f0534826-1fdb-433d-8be6-d170faff634f" providerId="ADAL" clId="{BF43271B-E321-4BD9-95B7-A7FC35C0B9CB}" dt="2025-11-07T07:25:27.746" v="6331" actId="22"/>
          <ac:spMkLst>
            <pc:docMk/>
            <pc:sldMk cId="1730216707" sldId="275"/>
            <ac:spMk id="5" creationId="{2BB5AE89-6017-3A19-9C94-9EFD19B01E15}"/>
          </ac:spMkLst>
        </pc:spChg>
        <pc:picChg chg="add mod ord">
          <ac:chgData name="Geoff Hargreaves" userId="f0534826-1fdb-433d-8be6-d170faff634f" providerId="ADAL" clId="{BF43271B-E321-4BD9-95B7-A7FC35C0B9CB}" dt="2025-11-07T07:25:30.372" v="6332" actId="18653"/>
          <ac:picMkLst>
            <pc:docMk/>
            <pc:sldMk cId="1730216707" sldId="275"/>
            <ac:picMk id="7" creationId="{C6A25D08-A4D2-572C-A510-6476185A686F}"/>
          </ac:picMkLst>
        </pc:picChg>
      </pc:sldChg>
      <pc:sldChg chg="addSp delSp modSp new mod">
        <pc:chgData name="Geoff Hargreaves" userId="f0534826-1fdb-433d-8be6-d170faff634f" providerId="ADAL" clId="{BF43271B-E321-4BD9-95B7-A7FC35C0B9CB}" dt="2025-11-07T07:33:34.385" v="6646" actId="20577"/>
        <pc:sldMkLst>
          <pc:docMk/>
          <pc:sldMk cId="3074619783" sldId="276"/>
        </pc:sldMkLst>
        <pc:spChg chg="del">
          <ac:chgData name="Geoff Hargreaves" userId="f0534826-1fdb-433d-8be6-d170faff634f" providerId="ADAL" clId="{BF43271B-E321-4BD9-95B7-A7FC35C0B9CB}" dt="2025-11-07T07:29:49.279" v="6599" actId="22"/>
          <ac:spMkLst>
            <pc:docMk/>
            <pc:sldMk cId="3074619783" sldId="276"/>
            <ac:spMk id="2" creationId="{7EF11EAD-9B44-564D-A513-5BD6BA0980AC}"/>
          </ac:spMkLst>
        </pc:spChg>
        <pc:spChg chg="mod">
          <ac:chgData name="Geoff Hargreaves" userId="f0534826-1fdb-433d-8be6-d170faff634f" providerId="ADAL" clId="{BF43271B-E321-4BD9-95B7-A7FC35C0B9CB}" dt="2025-11-07T07:33:34.385" v="6646" actId="20577"/>
          <ac:spMkLst>
            <pc:docMk/>
            <pc:sldMk cId="3074619783" sldId="276"/>
            <ac:spMk id="3" creationId="{3C76CDF6-D880-8BC0-8867-83F640B69B80}"/>
          </ac:spMkLst>
        </pc:spChg>
        <pc:spChg chg="mod">
          <ac:chgData name="Geoff Hargreaves" userId="f0534826-1fdb-433d-8be6-d170faff634f" providerId="ADAL" clId="{BF43271B-E321-4BD9-95B7-A7FC35C0B9CB}" dt="2025-11-07T07:29:44.918" v="6598" actId="20577"/>
          <ac:spMkLst>
            <pc:docMk/>
            <pc:sldMk cId="3074619783" sldId="276"/>
            <ac:spMk id="4" creationId="{803F90ED-7A10-68C6-910A-C23E80DF38F4}"/>
          </ac:spMkLst>
        </pc:spChg>
        <pc:picChg chg="add mod ord">
          <ac:chgData name="Geoff Hargreaves" userId="f0534826-1fdb-433d-8be6-d170faff634f" providerId="ADAL" clId="{BF43271B-E321-4BD9-95B7-A7FC35C0B9CB}" dt="2025-11-07T07:29:51.365" v="6600" actId="18653"/>
          <ac:picMkLst>
            <pc:docMk/>
            <pc:sldMk cId="3074619783" sldId="276"/>
            <ac:picMk id="6" creationId="{D0AA5728-35DC-9CF1-6A5C-97A8E96ED1DD}"/>
          </ac:picMkLst>
        </pc:picChg>
      </pc:sldChg>
      <pc:sldChg chg="addSp delSp modSp new mod">
        <pc:chgData name="Geoff Hargreaves" userId="f0534826-1fdb-433d-8be6-d170faff634f" providerId="ADAL" clId="{BF43271B-E321-4BD9-95B7-A7FC35C0B9CB}" dt="2025-11-07T07:37:59.446" v="6754" actId="6549"/>
        <pc:sldMkLst>
          <pc:docMk/>
          <pc:sldMk cId="1799099921" sldId="277"/>
        </pc:sldMkLst>
        <pc:spChg chg="del">
          <ac:chgData name="Geoff Hargreaves" userId="f0534826-1fdb-433d-8be6-d170faff634f" providerId="ADAL" clId="{BF43271B-E321-4BD9-95B7-A7FC35C0B9CB}" dt="2025-11-07T07:35:06.398" v="6658" actId="22"/>
          <ac:spMkLst>
            <pc:docMk/>
            <pc:sldMk cId="1799099921" sldId="277"/>
            <ac:spMk id="2" creationId="{9C635BE0-5F97-096E-3034-29FEF748E9B5}"/>
          </ac:spMkLst>
        </pc:spChg>
        <pc:spChg chg="mod">
          <ac:chgData name="Geoff Hargreaves" userId="f0534826-1fdb-433d-8be6-d170faff634f" providerId="ADAL" clId="{BF43271B-E321-4BD9-95B7-A7FC35C0B9CB}" dt="2025-11-07T07:37:59.446" v="6754" actId="6549"/>
          <ac:spMkLst>
            <pc:docMk/>
            <pc:sldMk cId="1799099921" sldId="277"/>
            <ac:spMk id="3" creationId="{A0857812-16E0-7368-9D0A-FCF5B924997B}"/>
          </ac:spMkLst>
        </pc:spChg>
        <pc:spChg chg="mod">
          <ac:chgData name="Geoff Hargreaves" userId="f0534826-1fdb-433d-8be6-d170faff634f" providerId="ADAL" clId="{BF43271B-E321-4BD9-95B7-A7FC35C0B9CB}" dt="2025-11-07T07:34:42.049" v="6657" actId="20577"/>
          <ac:spMkLst>
            <pc:docMk/>
            <pc:sldMk cId="1799099921" sldId="277"/>
            <ac:spMk id="4" creationId="{2AF176E2-C7CE-6A9B-7216-1271DDE7FD58}"/>
          </ac:spMkLst>
        </pc:spChg>
        <pc:picChg chg="add mod ord">
          <ac:chgData name="Geoff Hargreaves" userId="f0534826-1fdb-433d-8be6-d170faff634f" providerId="ADAL" clId="{BF43271B-E321-4BD9-95B7-A7FC35C0B9CB}" dt="2025-11-07T07:35:11.473" v="6659" actId="18653"/>
          <ac:picMkLst>
            <pc:docMk/>
            <pc:sldMk cId="1799099921" sldId="277"/>
            <ac:picMk id="6" creationId="{B6EAF401-9B00-7882-BF98-F8E53B6057E0}"/>
          </ac:picMkLst>
        </pc:picChg>
      </pc:sldChg>
      <pc:sldChg chg="addSp delSp modSp new mod">
        <pc:chgData name="Geoff Hargreaves" userId="f0534826-1fdb-433d-8be6-d170faff634f" providerId="ADAL" clId="{BF43271B-E321-4BD9-95B7-A7FC35C0B9CB}" dt="2025-11-07T07:56:45.925" v="7154" actId="20577"/>
        <pc:sldMkLst>
          <pc:docMk/>
          <pc:sldMk cId="30417847" sldId="278"/>
        </pc:sldMkLst>
        <pc:spChg chg="del mod">
          <ac:chgData name="Geoff Hargreaves" userId="f0534826-1fdb-433d-8be6-d170faff634f" providerId="ADAL" clId="{BF43271B-E321-4BD9-95B7-A7FC35C0B9CB}" dt="2025-11-07T07:40:19.394" v="6770" actId="22"/>
          <ac:spMkLst>
            <pc:docMk/>
            <pc:sldMk cId="30417847" sldId="278"/>
            <ac:spMk id="2" creationId="{50EE7E9B-0C02-3AB0-78D8-16CE6705B875}"/>
          </ac:spMkLst>
        </pc:spChg>
        <pc:spChg chg="mod">
          <ac:chgData name="Geoff Hargreaves" userId="f0534826-1fdb-433d-8be6-d170faff634f" providerId="ADAL" clId="{BF43271B-E321-4BD9-95B7-A7FC35C0B9CB}" dt="2025-11-07T07:56:45.925" v="7154" actId="20577"/>
          <ac:spMkLst>
            <pc:docMk/>
            <pc:sldMk cId="30417847" sldId="278"/>
            <ac:spMk id="3" creationId="{F3DA5B86-5A82-7C99-4BC9-64DDC7107DF0}"/>
          </ac:spMkLst>
        </pc:spChg>
        <pc:spChg chg="mod">
          <ac:chgData name="Geoff Hargreaves" userId="f0534826-1fdb-433d-8be6-d170faff634f" providerId="ADAL" clId="{BF43271B-E321-4BD9-95B7-A7FC35C0B9CB}" dt="2025-11-07T07:46:53.355" v="6926" actId="20577"/>
          <ac:spMkLst>
            <pc:docMk/>
            <pc:sldMk cId="30417847" sldId="278"/>
            <ac:spMk id="4" creationId="{9D089ACC-5FE4-6118-0253-D9CA11296A59}"/>
          </ac:spMkLst>
        </pc:spChg>
        <pc:picChg chg="add mod ord">
          <ac:chgData name="Geoff Hargreaves" userId="f0534826-1fdb-433d-8be6-d170faff634f" providerId="ADAL" clId="{BF43271B-E321-4BD9-95B7-A7FC35C0B9CB}" dt="2025-11-07T07:40:19.394" v="6770" actId="22"/>
          <ac:picMkLst>
            <pc:docMk/>
            <pc:sldMk cId="30417847" sldId="278"/>
            <ac:picMk id="6" creationId="{CF87E71E-EB53-CF6C-FF8D-234E2A2E51A7}"/>
          </ac:picMkLst>
        </pc:picChg>
        <pc:picChg chg="add mod">
          <ac:chgData name="Geoff Hargreaves" userId="f0534826-1fdb-433d-8be6-d170faff634f" providerId="ADAL" clId="{BF43271B-E321-4BD9-95B7-A7FC35C0B9CB}" dt="2025-11-07T07:41:12.254" v="6775" actId="14100"/>
          <ac:picMkLst>
            <pc:docMk/>
            <pc:sldMk cId="30417847" sldId="278"/>
            <ac:picMk id="8" creationId="{328655FD-77AC-448B-580C-9C2D5CC38223}"/>
          </ac:picMkLst>
        </pc:picChg>
      </pc:sldChg>
      <pc:sldChg chg="addSp delSp modSp new mod">
        <pc:chgData name="Geoff Hargreaves" userId="f0534826-1fdb-433d-8be6-d170faff634f" providerId="ADAL" clId="{BF43271B-E321-4BD9-95B7-A7FC35C0B9CB}" dt="2025-11-07T08:08:03.991" v="7647" actId="20577"/>
        <pc:sldMkLst>
          <pc:docMk/>
          <pc:sldMk cId="2187589913" sldId="279"/>
        </pc:sldMkLst>
        <pc:spChg chg="del">
          <ac:chgData name="Geoff Hargreaves" userId="f0534826-1fdb-433d-8be6-d170faff634f" providerId="ADAL" clId="{BF43271B-E321-4BD9-95B7-A7FC35C0B9CB}" dt="2025-11-07T08:00:58.842" v="7158" actId="22"/>
          <ac:spMkLst>
            <pc:docMk/>
            <pc:sldMk cId="2187589913" sldId="279"/>
            <ac:spMk id="2" creationId="{6BA31B75-5A92-41B2-E580-9A0509B05391}"/>
          </ac:spMkLst>
        </pc:spChg>
        <pc:spChg chg="mod">
          <ac:chgData name="Geoff Hargreaves" userId="f0534826-1fdb-433d-8be6-d170faff634f" providerId="ADAL" clId="{BF43271B-E321-4BD9-95B7-A7FC35C0B9CB}" dt="2025-11-07T08:08:03.991" v="7647" actId="20577"/>
          <ac:spMkLst>
            <pc:docMk/>
            <pc:sldMk cId="2187589913" sldId="279"/>
            <ac:spMk id="3" creationId="{C0F237F7-E833-9282-B8EB-9A41A7190841}"/>
          </ac:spMkLst>
        </pc:spChg>
        <pc:spChg chg="mod">
          <ac:chgData name="Geoff Hargreaves" userId="f0534826-1fdb-433d-8be6-d170faff634f" providerId="ADAL" clId="{BF43271B-E321-4BD9-95B7-A7FC35C0B9CB}" dt="2025-11-07T08:01:14.766" v="7192" actId="20577"/>
          <ac:spMkLst>
            <pc:docMk/>
            <pc:sldMk cId="2187589913" sldId="279"/>
            <ac:spMk id="4" creationId="{A3CD9573-C0B5-DE54-3583-D6EC5BB58B5D}"/>
          </ac:spMkLst>
        </pc:spChg>
        <pc:graphicFrameChg chg="add del mod">
          <ac:chgData name="Geoff Hargreaves" userId="f0534826-1fdb-433d-8be6-d170faff634f" providerId="ADAL" clId="{BF43271B-E321-4BD9-95B7-A7FC35C0B9CB}" dt="2025-11-07T08:00:27.164" v="7157" actId="478"/>
          <ac:graphicFrameMkLst>
            <pc:docMk/>
            <pc:sldMk cId="2187589913" sldId="279"/>
            <ac:graphicFrameMk id="5" creationId="{8817FEF3-8C55-4550-19DA-B74A71E412B6}"/>
          </ac:graphicFrameMkLst>
        </pc:graphicFrameChg>
        <pc:picChg chg="add mod ord">
          <ac:chgData name="Geoff Hargreaves" userId="f0534826-1fdb-433d-8be6-d170faff634f" providerId="ADAL" clId="{BF43271B-E321-4BD9-95B7-A7FC35C0B9CB}" dt="2025-11-07T08:01:01.405" v="7159" actId="18653"/>
          <ac:picMkLst>
            <pc:docMk/>
            <pc:sldMk cId="2187589913" sldId="279"/>
            <ac:picMk id="7" creationId="{C4E244BC-8E26-AB3C-5C4D-4F520CA4FE80}"/>
          </ac:picMkLst>
        </pc:picChg>
      </pc:sldChg>
      <pc:sldChg chg="addSp delSp modSp new mod modClrScheme chgLayout">
        <pc:chgData name="Geoff Hargreaves" userId="f0534826-1fdb-433d-8be6-d170faff634f" providerId="ADAL" clId="{BF43271B-E321-4BD9-95B7-A7FC35C0B9CB}" dt="2025-11-07T08:13:52.119" v="7700" actId="18653"/>
        <pc:sldMkLst>
          <pc:docMk/>
          <pc:sldMk cId="4194747458" sldId="280"/>
        </pc:sldMkLst>
        <pc:spChg chg="del mod ord">
          <ac:chgData name="Geoff Hargreaves" userId="f0534826-1fdb-433d-8be6-d170faff634f" providerId="ADAL" clId="{BF43271B-E321-4BD9-95B7-A7FC35C0B9CB}" dt="2025-11-07T08:10:22.350" v="7682" actId="700"/>
          <ac:spMkLst>
            <pc:docMk/>
            <pc:sldMk cId="4194747458" sldId="280"/>
            <ac:spMk id="2" creationId="{0B1DDAFF-C1C4-BDF9-4162-784F513AF9A1}"/>
          </ac:spMkLst>
        </pc:spChg>
        <pc:spChg chg="del">
          <ac:chgData name="Geoff Hargreaves" userId="f0534826-1fdb-433d-8be6-d170faff634f" providerId="ADAL" clId="{BF43271B-E321-4BD9-95B7-A7FC35C0B9CB}" dt="2025-11-07T08:10:22.350" v="7682" actId="700"/>
          <ac:spMkLst>
            <pc:docMk/>
            <pc:sldMk cId="4194747458" sldId="280"/>
            <ac:spMk id="3" creationId="{D11CCE57-9005-DA19-25DE-01CB379426D9}"/>
          </ac:spMkLst>
        </pc:spChg>
        <pc:spChg chg="mod ord">
          <ac:chgData name="Geoff Hargreaves" userId="f0534826-1fdb-433d-8be6-d170faff634f" providerId="ADAL" clId="{BF43271B-E321-4BD9-95B7-A7FC35C0B9CB}" dt="2025-11-07T08:13:27.694" v="7696" actId="700"/>
          <ac:spMkLst>
            <pc:docMk/>
            <pc:sldMk cId="4194747458" sldId="280"/>
            <ac:spMk id="4" creationId="{C895C6B1-10B3-CC4A-0D52-A58BDA0FBA37}"/>
          </ac:spMkLst>
        </pc:spChg>
        <pc:spChg chg="add del mod ord">
          <ac:chgData name="Geoff Hargreaves" userId="f0534826-1fdb-433d-8be6-d170faff634f" providerId="ADAL" clId="{BF43271B-E321-4BD9-95B7-A7FC35C0B9CB}" dt="2025-11-07T08:10:39.782" v="7683" actId="700"/>
          <ac:spMkLst>
            <pc:docMk/>
            <pc:sldMk cId="4194747458" sldId="280"/>
            <ac:spMk id="5" creationId="{DA703753-5624-D2C2-17A6-D0C366790AEA}"/>
          </ac:spMkLst>
        </pc:spChg>
        <pc:spChg chg="add del mod ord">
          <ac:chgData name="Geoff Hargreaves" userId="f0534826-1fdb-433d-8be6-d170faff634f" providerId="ADAL" clId="{BF43271B-E321-4BD9-95B7-A7FC35C0B9CB}" dt="2025-11-07T08:10:39.782" v="7683" actId="700"/>
          <ac:spMkLst>
            <pc:docMk/>
            <pc:sldMk cId="4194747458" sldId="280"/>
            <ac:spMk id="6" creationId="{9219CD28-3E12-DD18-C3B8-7931CA07E8FD}"/>
          </ac:spMkLst>
        </pc:spChg>
        <pc:spChg chg="add del mod ord">
          <ac:chgData name="Geoff Hargreaves" userId="f0534826-1fdb-433d-8be6-d170faff634f" providerId="ADAL" clId="{BF43271B-E321-4BD9-95B7-A7FC35C0B9CB}" dt="2025-11-07T08:13:27.694" v="7696" actId="700"/>
          <ac:spMkLst>
            <pc:docMk/>
            <pc:sldMk cId="4194747458" sldId="280"/>
            <ac:spMk id="7" creationId="{0CC89078-20F3-7961-3CD6-926EB8391A7B}"/>
          </ac:spMkLst>
        </pc:spChg>
        <pc:spChg chg="add del mod ord">
          <ac:chgData name="Geoff Hargreaves" userId="f0534826-1fdb-433d-8be6-d170faff634f" providerId="ADAL" clId="{BF43271B-E321-4BD9-95B7-A7FC35C0B9CB}" dt="2025-11-07T08:10:46.496" v="7684" actId="22"/>
          <ac:spMkLst>
            <pc:docMk/>
            <pc:sldMk cId="4194747458" sldId="280"/>
            <ac:spMk id="8" creationId="{D1D30D5C-D1AC-AF85-D0D8-EE9CFB6CACAF}"/>
          </ac:spMkLst>
        </pc:spChg>
        <pc:spChg chg="add del mod">
          <ac:chgData name="Geoff Hargreaves" userId="f0534826-1fdb-433d-8be6-d170faff634f" providerId="ADAL" clId="{BF43271B-E321-4BD9-95B7-A7FC35C0B9CB}" dt="2025-11-07T08:11:24.999" v="7694" actId="22"/>
          <ac:spMkLst>
            <pc:docMk/>
            <pc:sldMk cId="4194747458" sldId="280"/>
            <ac:spMk id="12" creationId="{E8716642-880F-F411-82EE-12F38949F6BA}"/>
          </ac:spMkLst>
        </pc:spChg>
        <pc:spChg chg="add mod ord">
          <ac:chgData name="Geoff Hargreaves" userId="f0534826-1fdb-433d-8be6-d170faff634f" providerId="ADAL" clId="{BF43271B-E321-4BD9-95B7-A7FC35C0B9CB}" dt="2025-11-07T08:13:27.694" v="7696" actId="700"/>
          <ac:spMkLst>
            <pc:docMk/>
            <pc:sldMk cId="4194747458" sldId="280"/>
            <ac:spMk id="17" creationId="{BED1542B-801D-DE33-1BC8-95AF9BB15878}"/>
          </ac:spMkLst>
        </pc:spChg>
        <pc:picChg chg="add del mod ord">
          <ac:chgData name="Geoff Hargreaves" userId="f0534826-1fdb-433d-8be6-d170faff634f" providerId="ADAL" clId="{BF43271B-E321-4BD9-95B7-A7FC35C0B9CB}" dt="2025-11-07T08:11:00.391" v="7687" actId="478"/>
          <ac:picMkLst>
            <pc:docMk/>
            <pc:sldMk cId="4194747458" sldId="280"/>
            <ac:picMk id="10" creationId="{4DEDC426-9DD9-4812-5013-B51075E122A0}"/>
          </ac:picMkLst>
        </pc:picChg>
        <pc:picChg chg="add del">
          <ac:chgData name="Geoff Hargreaves" userId="f0534826-1fdb-433d-8be6-d170faff634f" providerId="ADAL" clId="{BF43271B-E321-4BD9-95B7-A7FC35C0B9CB}" dt="2025-11-07T08:11:18.731" v="7692" actId="22"/>
          <ac:picMkLst>
            <pc:docMk/>
            <pc:sldMk cId="4194747458" sldId="280"/>
            <ac:picMk id="14" creationId="{845C7D4D-BEF9-FD7E-CAD5-FD6C5C00D0EE}"/>
          </ac:picMkLst>
        </pc:picChg>
        <pc:picChg chg="add mod ord">
          <ac:chgData name="Geoff Hargreaves" userId="f0534826-1fdb-433d-8be6-d170faff634f" providerId="ADAL" clId="{BF43271B-E321-4BD9-95B7-A7FC35C0B9CB}" dt="2025-11-07T08:13:52.119" v="7700" actId="18653"/>
          <ac:picMkLst>
            <pc:docMk/>
            <pc:sldMk cId="4194747458" sldId="280"/>
            <ac:picMk id="16" creationId="{BBB069AF-3019-F915-13E8-A187B8C4F30F}"/>
          </ac:picMkLst>
        </pc:picChg>
      </pc:sldChg>
      <pc:sldChg chg="addSp delSp modSp new del mod modClrScheme chgLayout">
        <pc:chgData name="Geoff Hargreaves" userId="f0534826-1fdb-433d-8be6-d170faff634f" providerId="ADAL" clId="{BF43271B-E321-4BD9-95B7-A7FC35C0B9CB}" dt="2025-11-07T08:15:48.863" v="7712" actId="2696"/>
        <pc:sldMkLst>
          <pc:docMk/>
          <pc:sldMk cId="1016498415" sldId="281"/>
        </pc:sldMkLst>
        <pc:spChg chg="del">
          <ac:chgData name="Geoff Hargreaves" userId="f0534826-1fdb-433d-8be6-d170faff634f" providerId="ADAL" clId="{BF43271B-E321-4BD9-95B7-A7FC35C0B9CB}" dt="2025-11-07T08:15:12.417" v="7701" actId="700"/>
          <ac:spMkLst>
            <pc:docMk/>
            <pc:sldMk cId="1016498415" sldId="281"/>
            <ac:spMk id="2" creationId="{8572F581-39B8-E123-4C18-E4C2150CD6D2}"/>
          </ac:spMkLst>
        </pc:spChg>
        <pc:spChg chg="del mod ord">
          <ac:chgData name="Geoff Hargreaves" userId="f0534826-1fdb-433d-8be6-d170faff634f" providerId="ADAL" clId="{BF43271B-E321-4BD9-95B7-A7FC35C0B9CB}" dt="2025-11-07T08:15:12.417" v="7701" actId="700"/>
          <ac:spMkLst>
            <pc:docMk/>
            <pc:sldMk cId="1016498415" sldId="281"/>
            <ac:spMk id="3" creationId="{BB3E14F4-BB9F-C26E-FBAE-252F0E2689EF}"/>
          </ac:spMkLst>
        </pc:spChg>
        <pc:spChg chg="del mod ord">
          <ac:chgData name="Geoff Hargreaves" userId="f0534826-1fdb-433d-8be6-d170faff634f" providerId="ADAL" clId="{BF43271B-E321-4BD9-95B7-A7FC35C0B9CB}" dt="2025-11-07T08:15:12.417" v="7701" actId="700"/>
          <ac:spMkLst>
            <pc:docMk/>
            <pc:sldMk cId="1016498415" sldId="281"/>
            <ac:spMk id="4" creationId="{BDDF676D-24C8-C4A7-CFCF-57CD88D60DEC}"/>
          </ac:spMkLst>
        </pc:spChg>
        <pc:spChg chg="add mod ord">
          <ac:chgData name="Geoff Hargreaves" userId="f0534826-1fdb-433d-8be6-d170faff634f" providerId="ADAL" clId="{BF43271B-E321-4BD9-95B7-A7FC35C0B9CB}" dt="2025-11-07T08:15:17.854" v="7711" actId="20577"/>
          <ac:spMkLst>
            <pc:docMk/>
            <pc:sldMk cId="1016498415" sldId="281"/>
            <ac:spMk id="5" creationId="{D9142945-2F14-92FA-CF4B-64D7E4655B2F}"/>
          </ac:spMkLst>
        </pc:spChg>
        <pc:spChg chg="add mod ord">
          <ac:chgData name="Geoff Hargreaves" userId="f0534826-1fdb-433d-8be6-d170faff634f" providerId="ADAL" clId="{BF43271B-E321-4BD9-95B7-A7FC35C0B9CB}" dt="2025-11-07T08:15:12.417" v="7701" actId="700"/>
          <ac:spMkLst>
            <pc:docMk/>
            <pc:sldMk cId="1016498415" sldId="281"/>
            <ac:spMk id="6" creationId="{45EDB3FE-28BA-3A39-CF51-119DF90C5742}"/>
          </ac:spMkLst>
        </pc:spChg>
      </pc:sldChg>
      <pc:sldChg chg="addSp modSp new mod modClrScheme chgLayout">
        <pc:chgData name="Geoff Hargreaves" userId="f0534826-1fdb-433d-8be6-d170faff634f" providerId="ADAL" clId="{BF43271B-E321-4BD9-95B7-A7FC35C0B9CB}" dt="2025-11-07T11:42:08.705" v="8013" actId="20577"/>
        <pc:sldMkLst>
          <pc:docMk/>
          <pc:sldMk cId="2512171455" sldId="281"/>
        </pc:sldMkLst>
        <pc:spChg chg="mod ord">
          <ac:chgData name="Geoff Hargreaves" userId="f0534826-1fdb-433d-8be6-d170faff634f" providerId="ADAL" clId="{BF43271B-E321-4BD9-95B7-A7FC35C0B9CB}" dt="2025-11-07T11:38:30.334" v="7926" actId="20577"/>
          <ac:spMkLst>
            <pc:docMk/>
            <pc:sldMk cId="2512171455" sldId="281"/>
            <ac:spMk id="2" creationId="{C4F46FB3-177E-10EE-19F7-27A6B53585DA}"/>
          </ac:spMkLst>
        </pc:spChg>
        <pc:spChg chg="add mod ord">
          <ac:chgData name="Geoff Hargreaves" userId="f0534826-1fdb-433d-8be6-d170faff634f" providerId="ADAL" clId="{BF43271B-E321-4BD9-95B7-A7FC35C0B9CB}" dt="2025-11-07T11:42:08.705" v="8013" actId="20577"/>
          <ac:spMkLst>
            <pc:docMk/>
            <pc:sldMk cId="2512171455" sldId="281"/>
            <ac:spMk id="3" creationId="{CE2AFDC7-6C4D-EE8A-F94C-7174018ACA06}"/>
          </ac:spMkLst>
        </pc:spChg>
        <pc:spChg chg="add mod ord">
          <ac:chgData name="Geoff Hargreaves" userId="f0534826-1fdb-433d-8be6-d170faff634f" providerId="ADAL" clId="{BF43271B-E321-4BD9-95B7-A7FC35C0B9CB}" dt="2025-11-07T11:38:10.866" v="7914" actId="700"/>
          <ac:spMkLst>
            <pc:docMk/>
            <pc:sldMk cId="2512171455" sldId="281"/>
            <ac:spMk id="4" creationId="{19D697C5-3756-99F5-3A42-358B31E52E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56F48-1745-B245-8840-37E3C7509EFB}"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6E542-60E5-154C-914E-5FEDB6DD835C}" type="slidenum">
              <a:rPr lang="en-US" smtClean="0"/>
              <a:t>‹#›</a:t>
            </a:fld>
            <a:endParaRPr lang="en-US"/>
          </a:p>
        </p:txBody>
      </p:sp>
    </p:spTree>
    <p:extLst>
      <p:ext uri="{BB962C8B-B14F-4D97-AF65-F5344CB8AC3E}">
        <p14:creationId xmlns:p14="http://schemas.microsoft.com/office/powerpoint/2010/main" val="4254799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 Slide - Title Only - Pic 01">
    <p:spTree>
      <p:nvGrpSpPr>
        <p:cNvPr id="1" name=""/>
        <p:cNvGrpSpPr/>
        <p:nvPr/>
      </p:nvGrpSpPr>
      <p:grpSpPr>
        <a:xfrm>
          <a:off x="0" y="0"/>
          <a:ext cx="0" cy="0"/>
          <a:chOff x="0" y="0"/>
          <a:chExt cx="0" cy="0"/>
        </a:xfrm>
      </p:grpSpPr>
      <p:pic>
        <p:nvPicPr>
          <p:cNvPr id="2" name="PICTURE" descr="A boat in the ocean&#10;&#10;AI-generated content may be incorrect.">
            <a:extLst>
              <a:ext uri="{FF2B5EF4-FFF2-40B4-BE49-F238E27FC236}">
                <a16:creationId xmlns:a16="http://schemas.microsoft.com/office/drawing/2014/main" id="{F7BEC3B9-DD72-D462-032F-A3A25DA2BA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5712" y="0"/>
            <a:ext cx="12217712" cy="6858000"/>
          </a:xfrm>
          <a:prstGeom prst="rect">
            <a:avLst/>
          </a:prstGeom>
        </p:spPr>
      </p:pic>
      <p:sp>
        <p:nvSpPr>
          <p:cNvPr id="3" name="PICTURE PLACEHOLDER">
            <a:extLst>
              <a:ext uri="{FF2B5EF4-FFF2-40B4-BE49-F238E27FC236}">
                <a16:creationId xmlns:a16="http://schemas.microsoft.com/office/drawing/2014/main" id="{93C2824E-2B9D-380B-83C9-2E9BB9491EBA}"/>
              </a:ext>
            </a:extLst>
          </p:cNvPr>
          <p:cNvSpPr>
            <a:spLocks noGrp="1"/>
          </p:cNvSpPr>
          <p:nvPr>
            <p:ph type="pic" sz="quarter" idx="15" hasCustomPrompt="1"/>
          </p:nvPr>
        </p:nvSpPr>
        <p:spPr>
          <a:xfrm>
            <a:off x="-25712" y="4665"/>
            <a:ext cx="12217712" cy="6858000"/>
          </a:xfrm>
        </p:spPr>
        <p:txBody>
          <a:bodyPr/>
          <a:lstStyle/>
          <a:p>
            <a:r>
              <a:rPr lang="en-US" dirty="0"/>
              <a:t>Click Picture then go to ‘Insert &gt; Pictures’ to Change it.</a:t>
            </a:r>
          </a:p>
        </p:txBody>
      </p:sp>
      <p:pic>
        <p:nvPicPr>
          <p:cNvPr id="13" name="LOGO" descr="A black background with white text&#10;&#10;AI-generated content may be incorrect.">
            <a:extLst>
              <a:ext uri="{FF2B5EF4-FFF2-40B4-BE49-F238E27FC236}">
                <a16:creationId xmlns:a16="http://schemas.microsoft.com/office/drawing/2014/main" id="{8E7D1FCE-3413-C266-7230-62368DF99465}"/>
              </a:ext>
            </a:extLst>
          </p:cNvPr>
          <p:cNvPicPr>
            <a:picLocks noChangeAspect="1"/>
          </p:cNvPicPr>
          <p:nvPr userDrawn="1"/>
        </p:nvPicPr>
        <p:blipFill>
          <a:blip r:embed="rId3"/>
          <a:stretch>
            <a:fillRect/>
          </a:stretch>
        </p:blipFill>
        <p:spPr>
          <a:xfrm>
            <a:off x="1236000" y="4437112"/>
            <a:ext cx="1173070" cy="389163"/>
          </a:xfrm>
          <a:prstGeom prst="rect">
            <a:avLst/>
          </a:prstGeom>
        </p:spPr>
      </p:pic>
      <p:sp>
        <p:nvSpPr>
          <p:cNvPr id="16" name="LOGO PLACEHOLDER">
            <a:extLst>
              <a:ext uri="{FF2B5EF4-FFF2-40B4-BE49-F238E27FC236}">
                <a16:creationId xmlns:a16="http://schemas.microsoft.com/office/drawing/2014/main" id="{A2B533B1-5D3E-572D-CD20-A1F32F65B40C}"/>
              </a:ext>
            </a:extLst>
          </p:cNvPr>
          <p:cNvSpPr>
            <a:spLocks noGrp="1"/>
          </p:cNvSpPr>
          <p:nvPr>
            <p:ph type="pic" sz="quarter" idx="16"/>
          </p:nvPr>
        </p:nvSpPr>
        <p:spPr>
          <a:xfrm>
            <a:off x="1236001" y="4437112"/>
            <a:ext cx="1173070" cy="389163"/>
          </a:xfrm>
        </p:spPr>
        <p:txBody>
          <a:bodyPr/>
          <a:lstStyle>
            <a:lvl1pPr marL="0" indent="0">
              <a:buNone/>
              <a:defRPr/>
            </a:lvl1pPr>
          </a:lstStyle>
          <a:p>
            <a:r>
              <a:rPr lang="en-US"/>
              <a:t>Click icon to add picture</a:t>
            </a:r>
            <a:endParaRPr lang="en-US" dirty="0"/>
          </a:p>
        </p:txBody>
      </p:sp>
      <p:sp>
        <p:nvSpPr>
          <p:cNvPr id="4" name="TITLE PLACEHOLDER">
            <a:extLst>
              <a:ext uri="{FF2B5EF4-FFF2-40B4-BE49-F238E27FC236}">
                <a16:creationId xmlns:a16="http://schemas.microsoft.com/office/drawing/2014/main" id="{82972518-595C-B91B-2E3B-A8DE7E7F3B60}"/>
              </a:ext>
            </a:extLst>
          </p:cNvPr>
          <p:cNvSpPr>
            <a:spLocks noGrp="1"/>
          </p:cNvSpPr>
          <p:nvPr>
            <p:ph type="ctrTitle" hasCustomPrompt="1"/>
          </p:nvPr>
        </p:nvSpPr>
        <p:spPr>
          <a:xfrm>
            <a:off x="1236000" y="1484784"/>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024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en Slide - Title/Sub 01 - Pic R">
    <p:spTree>
      <p:nvGrpSpPr>
        <p:cNvPr id="1" name=""/>
        <p:cNvGrpSpPr/>
        <p:nvPr/>
      </p:nvGrpSpPr>
      <p:grpSpPr>
        <a:xfrm>
          <a:off x="0" y="0"/>
          <a:ext cx="0" cy="0"/>
          <a:chOff x="0" y="0"/>
          <a:chExt cx="0" cy="0"/>
        </a:xfrm>
      </p:grpSpPr>
      <p:pic>
        <p:nvPicPr>
          <p:cNvPr id="8" name="PICTURE" descr="A surface of water with sunlight shining through&#10;&#10;AI-generated content may be incorrect.">
            <a:extLst>
              <a:ext uri="{FF2B5EF4-FFF2-40B4-BE49-F238E27FC236}">
                <a16:creationId xmlns:a16="http://schemas.microsoft.com/office/drawing/2014/main" id="{22B32DDB-6654-36DE-5D44-E1CF364C49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51294" y="0"/>
            <a:ext cx="7640706" cy="6858000"/>
          </a:xfrm>
          <a:prstGeom prst="rect">
            <a:avLst/>
          </a:prstGeom>
        </p:spPr>
      </p:pic>
      <p:sp>
        <p:nvSpPr>
          <p:cNvPr id="10" name="PICTURE PLACEHOLDER">
            <a:extLst>
              <a:ext uri="{FF2B5EF4-FFF2-40B4-BE49-F238E27FC236}">
                <a16:creationId xmlns:a16="http://schemas.microsoft.com/office/drawing/2014/main" id="{3E80B6C6-EBAC-D049-87DD-0F283FDDD2E0}"/>
              </a:ext>
            </a:extLst>
          </p:cNvPr>
          <p:cNvSpPr>
            <a:spLocks noGrp="1"/>
          </p:cNvSpPr>
          <p:nvPr>
            <p:ph type="pic" sz="quarter" idx="17"/>
          </p:nvPr>
        </p:nvSpPr>
        <p:spPr>
          <a:xfrm>
            <a:off x="8399463" y="0"/>
            <a:ext cx="3792537" cy="6858000"/>
          </a:xfrm>
        </p:spPr>
        <p:txBody>
          <a:bodyPr/>
          <a:lstStyle/>
          <a:p>
            <a:r>
              <a:rPr lang="en-US"/>
              <a:t>Click icon to add picture</a:t>
            </a:r>
            <a:endParaRPr lang="en-US" dirty="0"/>
          </a:p>
        </p:txBody>
      </p:sp>
      <p:sp>
        <p:nvSpPr>
          <p:cNvPr id="2" name="BLUE BACKGROUND">
            <a:extLst>
              <a:ext uri="{FF2B5EF4-FFF2-40B4-BE49-F238E27FC236}">
                <a16:creationId xmlns:a16="http://schemas.microsoft.com/office/drawing/2014/main" id="{C82B2704-8165-5BAA-20DC-70893D629538}"/>
              </a:ext>
            </a:extLst>
          </p:cNvPr>
          <p:cNvSpPr/>
          <p:nvPr userDrawn="1"/>
        </p:nvSpPr>
        <p:spPr>
          <a:xfrm>
            <a:off x="0" y="0"/>
            <a:ext cx="8400256"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LOGO" descr="A black background with white text&#10;&#10;AI-generated content may be incorrect.">
            <a:extLst>
              <a:ext uri="{FF2B5EF4-FFF2-40B4-BE49-F238E27FC236}">
                <a16:creationId xmlns:a16="http://schemas.microsoft.com/office/drawing/2014/main" id="{CDB3F7D3-278B-7EE3-449D-98711565CABC}"/>
              </a:ext>
            </a:extLst>
          </p:cNvPr>
          <p:cNvPicPr>
            <a:picLocks noChangeAspect="1"/>
          </p:cNvPicPr>
          <p:nvPr userDrawn="1"/>
        </p:nvPicPr>
        <p:blipFill>
          <a:blip r:embed="rId3"/>
          <a:stretch>
            <a:fillRect/>
          </a:stretch>
        </p:blipFill>
        <p:spPr>
          <a:xfrm>
            <a:off x="1236000" y="4934906"/>
            <a:ext cx="1173070" cy="389163"/>
          </a:xfrm>
          <a:prstGeom prst="rect">
            <a:avLst/>
          </a:prstGeom>
        </p:spPr>
      </p:pic>
      <p:sp>
        <p:nvSpPr>
          <p:cNvPr id="7" name="SUBTITLE 01 PLACEHOLDER">
            <a:extLst>
              <a:ext uri="{FF2B5EF4-FFF2-40B4-BE49-F238E27FC236}">
                <a16:creationId xmlns:a16="http://schemas.microsoft.com/office/drawing/2014/main" id="{0C9E42CE-52D9-59F2-B2C1-6A9C751B58C5}"/>
              </a:ext>
            </a:extLst>
          </p:cNvPr>
          <p:cNvSpPr>
            <a:spLocks noGrp="1"/>
          </p:cNvSpPr>
          <p:nvPr>
            <p:ph type="subTitle" idx="1" hasCustomPrompt="1"/>
          </p:nvPr>
        </p:nvSpPr>
        <p:spPr>
          <a:xfrm>
            <a:off x="1236000" y="4149080"/>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01</a:t>
            </a:r>
          </a:p>
        </p:txBody>
      </p:sp>
      <p:sp>
        <p:nvSpPr>
          <p:cNvPr id="4" name="TITLE PLACEHOLDER">
            <a:extLst>
              <a:ext uri="{FF2B5EF4-FFF2-40B4-BE49-F238E27FC236}">
                <a16:creationId xmlns:a16="http://schemas.microsoft.com/office/drawing/2014/main" id="{B44C5A4D-A008-4E62-23D0-F98168E7C6CA}"/>
              </a:ext>
            </a:extLst>
          </p:cNvPr>
          <p:cNvSpPr>
            <a:spLocks noGrp="1"/>
          </p:cNvSpPr>
          <p:nvPr>
            <p:ph type="ctrTitle" hasCustomPrompt="1"/>
          </p:nvPr>
        </p:nvSpPr>
        <p:spPr>
          <a:xfrm>
            <a:off x="1236000" y="1124744"/>
            <a:ext cx="7164256" cy="2880000"/>
          </a:xfrm>
        </p:spPr>
        <p:txBody>
          <a:bodyPr anchor="ctr"/>
          <a:lstStyle>
            <a:lvl1pPr marL="0" indent="0" algn="l">
              <a:defRPr sz="4000">
                <a:solidFill>
                  <a:schemeClr val="bg1"/>
                </a:solidFill>
              </a:defRPr>
            </a:lvl1pPr>
          </a:lstStyle>
          <a:p>
            <a:r>
              <a:rPr lang="en-US" dirty="0"/>
              <a:t>Presentation title</a:t>
            </a:r>
          </a:p>
        </p:txBody>
      </p:sp>
      <p:sp>
        <p:nvSpPr>
          <p:cNvPr id="5" name="outline" hidden="1">
            <a:extLst>
              <a:ext uri="{FF2B5EF4-FFF2-40B4-BE49-F238E27FC236}">
                <a16:creationId xmlns:a16="http://schemas.microsoft.com/office/drawing/2014/main" id="{153C8E3A-3FEE-DB3D-491B-2AE5EBB16E39}"/>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08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en Slide - Title/Sub 01 - Pic L">
    <p:spTree>
      <p:nvGrpSpPr>
        <p:cNvPr id="1" name=""/>
        <p:cNvGrpSpPr/>
        <p:nvPr/>
      </p:nvGrpSpPr>
      <p:grpSpPr>
        <a:xfrm>
          <a:off x="0" y="0"/>
          <a:ext cx="0" cy="0"/>
          <a:chOff x="0" y="0"/>
          <a:chExt cx="0" cy="0"/>
        </a:xfrm>
      </p:grpSpPr>
      <p:pic>
        <p:nvPicPr>
          <p:cNvPr id="8" name="PICTURE" descr="A surface of water with sunlight shining through&#10;&#10;AI-generated content may be incorrect.">
            <a:extLst>
              <a:ext uri="{FF2B5EF4-FFF2-40B4-BE49-F238E27FC236}">
                <a16:creationId xmlns:a16="http://schemas.microsoft.com/office/drawing/2014/main" id="{22B32DDB-6654-36DE-5D44-E1CF364C49B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210" y="0"/>
            <a:ext cx="5232552" cy="6858000"/>
          </a:xfrm>
          <a:prstGeom prst="rect">
            <a:avLst/>
          </a:prstGeom>
        </p:spPr>
      </p:pic>
      <p:sp>
        <p:nvSpPr>
          <p:cNvPr id="10" name="PICTURE PLACEHOLDER">
            <a:extLst>
              <a:ext uri="{FF2B5EF4-FFF2-40B4-BE49-F238E27FC236}">
                <a16:creationId xmlns:a16="http://schemas.microsoft.com/office/drawing/2014/main" id="{A31215E4-7FA8-068F-6853-5C528CCD230E}"/>
              </a:ext>
            </a:extLst>
          </p:cNvPr>
          <p:cNvSpPr>
            <a:spLocks noGrp="1"/>
          </p:cNvSpPr>
          <p:nvPr>
            <p:ph type="pic" sz="quarter" idx="17"/>
          </p:nvPr>
        </p:nvSpPr>
        <p:spPr>
          <a:xfrm>
            <a:off x="0" y="0"/>
            <a:ext cx="3777324" cy="6858000"/>
          </a:xfrm>
        </p:spPr>
        <p:txBody>
          <a:bodyPr/>
          <a:lstStyle/>
          <a:p>
            <a:r>
              <a:rPr lang="en-US"/>
              <a:t>Click icon to add picture</a:t>
            </a:r>
            <a:endParaRPr lang="en-US" dirty="0"/>
          </a:p>
        </p:txBody>
      </p:sp>
      <p:sp>
        <p:nvSpPr>
          <p:cNvPr id="2" name="BLUE BACKGROUND">
            <a:extLst>
              <a:ext uri="{FF2B5EF4-FFF2-40B4-BE49-F238E27FC236}">
                <a16:creationId xmlns:a16="http://schemas.microsoft.com/office/drawing/2014/main" id="{C82B2704-8165-5BAA-20DC-70893D629538}"/>
              </a:ext>
            </a:extLst>
          </p:cNvPr>
          <p:cNvSpPr/>
          <p:nvPr userDrawn="1"/>
        </p:nvSpPr>
        <p:spPr>
          <a:xfrm>
            <a:off x="3784534" y="0"/>
            <a:ext cx="8400256"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LOGO" descr="A black background with white text&#10;&#10;AI-generated content may be incorrect.">
            <a:extLst>
              <a:ext uri="{FF2B5EF4-FFF2-40B4-BE49-F238E27FC236}">
                <a16:creationId xmlns:a16="http://schemas.microsoft.com/office/drawing/2014/main" id="{2C78DBD3-0EDC-7201-8F78-C39F9E06C4FD}"/>
              </a:ext>
            </a:extLst>
          </p:cNvPr>
          <p:cNvPicPr>
            <a:picLocks noChangeAspect="1"/>
          </p:cNvPicPr>
          <p:nvPr userDrawn="1"/>
        </p:nvPicPr>
        <p:blipFill>
          <a:blip r:embed="rId3"/>
          <a:stretch>
            <a:fillRect/>
          </a:stretch>
        </p:blipFill>
        <p:spPr>
          <a:xfrm>
            <a:off x="4164295" y="4934906"/>
            <a:ext cx="1173070" cy="389163"/>
          </a:xfrm>
          <a:prstGeom prst="rect">
            <a:avLst/>
          </a:prstGeom>
        </p:spPr>
      </p:pic>
      <p:sp>
        <p:nvSpPr>
          <p:cNvPr id="7" name="SUBTITLE 01 PLACEHOLDER">
            <a:extLst>
              <a:ext uri="{FF2B5EF4-FFF2-40B4-BE49-F238E27FC236}">
                <a16:creationId xmlns:a16="http://schemas.microsoft.com/office/drawing/2014/main" id="{695FDAD8-8504-9D99-1C4B-676DF9C0BBB7}"/>
              </a:ext>
            </a:extLst>
          </p:cNvPr>
          <p:cNvSpPr>
            <a:spLocks noGrp="1"/>
          </p:cNvSpPr>
          <p:nvPr>
            <p:ph type="subTitle" idx="1" hasCustomPrompt="1"/>
          </p:nvPr>
        </p:nvSpPr>
        <p:spPr>
          <a:xfrm>
            <a:off x="4164296" y="4149080"/>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01</a:t>
            </a:r>
          </a:p>
        </p:txBody>
      </p:sp>
      <p:sp>
        <p:nvSpPr>
          <p:cNvPr id="4" name="TITLE PLACEHOLDER">
            <a:extLst>
              <a:ext uri="{FF2B5EF4-FFF2-40B4-BE49-F238E27FC236}">
                <a16:creationId xmlns:a16="http://schemas.microsoft.com/office/drawing/2014/main" id="{402C2E55-B615-04D0-64B9-BF59F2C367B6}"/>
              </a:ext>
            </a:extLst>
          </p:cNvPr>
          <p:cNvSpPr>
            <a:spLocks noGrp="1"/>
          </p:cNvSpPr>
          <p:nvPr>
            <p:ph type="ctrTitle" hasCustomPrompt="1"/>
          </p:nvPr>
        </p:nvSpPr>
        <p:spPr>
          <a:xfrm>
            <a:off x="4164296" y="1124744"/>
            <a:ext cx="7164256" cy="2880000"/>
          </a:xfrm>
        </p:spPr>
        <p:txBody>
          <a:bodyPr anchor="ctr"/>
          <a:lstStyle>
            <a:lvl1pPr marL="0" indent="0" algn="l">
              <a:defRPr sz="4000">
                <a:solidFill>
                  <a:schemeClr val="bg1"/>
                </a:solidFill>
              </a:defRPr>
            </a:lvl1pPr>
          </a:lstStyle>
          <a:p>
            <a:r>
              <a:rPr lang="en-US" dirty="0"/>
              <a:t>Presentation title</a:t>
            </a:r>
          </a:p>
        </p:txBody>
      </p:sp>
      <p:sp>
        <p:nvSpPr>
          <p:cNvPr id="5" name="outline" hidden="1">
            <a:extLst>
              <a:ext uri="{FF2B5EF4-FFF2-40B4-BE49-F238E27FC236}">
                <a16:creationId xmlns:a16="http://schemas.microsoft.com/office/drawing/2014/main" id="{5474DD6C-F1E3-1AFA-F521-1C87005659A0}"/>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752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en Slide - Title/Sub 01 - Blank Blue">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C82B2704-8165-5BAA-20DC-70893D629538}"/>
              </a:ext>
            </a:extLst>
          </p:cNvPr>
          <p:cNvSpPr/>
          <p:nvPr userDrawn="1"/>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SUBTITLE 01 PLACEHOLDER">
            <a:extLst>
              <a:ext uri="{FF2B5EF4-FFF2-40B4-BE49-F238E27FC236}">
                <a16:creationId xmlns:a16="http://schemas.microsoft.com/office/drawing/2014/main" id="{EFED9165-1B99-ECFC-4879-6031405B84DA}"/>
              </a:ext>
            </a:extLst>
          </p:cNvPr>
          <p:cNvSpPr>
            <a:spLocks noGrp="1"/>
          </p:cNvSpPr>
          <p:nvPr>
            <p:ph type="subTitle" idx="1" hasCustomPrompt="1"/>
          </p:nvPr>
        </p:nvSpPr>
        <p:spPr>
          <a:xfrm>
            <a:off x="1236000" y="4149080"/>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01</a:t>
            </a:r>
          </a:p>
        </p:txBody>
      </p:sp>
      <p:pic>
        <p:nvPicPr>
          <p:cNvPr id="6" name="LOGO" descr="A black background with white text&#10;&#10;AI-generated content may be incorrect.">
            <a:extLst>
              <a:ext uri="{FF2B5EF4-FFF2-40B4-BE49-F238E27FC236}">
                <a16:creationId xmlns:a16="http://schemas.microsoft.com/office/drawing/2014/main" id="{9592AF90-9F21-F5C8-3461-F8351D51F55F}"/>
              </a:ext>
            </a:extLst>
          </p:cNvPr>
          <p:cNvPicPr>
            <a:picLocks noChangeAspect="1"/>
          </p:cNvPicPr>
          <p:nvPr userDrawn="1"/>
        </p:nvPicPr>
        <p:blipFill>
          <a:blip r:embed="rId2"/>
          <a:stretch>
            <a:fillRect/>
          </a:stretch>
        </p:blipFill>
        <p:spPr>
          <a:xfrm>
            <a:off x="1236000" y="4934906"/>
            <a:ext cx="1173070" cy="389163"/>
          </a:xfrm>
          <a:prstGeom prst="rect">
            <a:avLst/>
          </a:prstGeom>
        </p:spPr>
      </p:pic>
      <p:sp>
        <p:nvSpPr>
          <p:cNvPr id="5" name="TITLE PLACEHOLDER">
            <a:extLst>
              <a:ext uri="{FF2B5EF4-FFF2-40B4-BE49-F238E27FC236}">
                <a16:creationId xmlns:a16="http://schemas.microsoft.com/office/drawing/2014/main" id="{FEE05ECE-265E-E910-757E-D67A9C7F1D72}"/>
              </a:ext>
            </a:extLst>
          </p:cNvPr>
          <p:cNvSpPr>
            <a:spLocks noGrp="1"/>
          </p:cNvSpPr>
          <p:nvPr>
            <p:ph type="ctrTitle" hasCustomPrompt="1"/>
          </p:nvPr>
        </p:nvSpPr>
        <p:spPr>
          <a:xfrm>
            <a:off x="1236000" y="1124744"/>
            <a:ext cx="7164256" cy="2880000"/>
          </a:xfrm>
        </p:spPr>
        <p:txBody>
          <a:bodyPr anchor="ctr"/>
          <a:lstStyle>
            <a:lvl1pPr marL="0" indent="0" algn="l">
              <a:defRPr sz="4000">
                <a:solidFill>
                  <a:schemeClr val="bg1"/>
                </a:solidFill>
              </a:defRPr>
            </a:lvl1pPr>
          </a:lstStyle>
          <a:p>
            <a:r>
              <a:rPr lang="en-US" dirty="0"/>
              <a:t>Presentation title</a:t>
            </a:r>
          </a:p>
        </p:txBody>
      </p:sp>
      <p:sp>
        <p:nvSpPr>
          <p:cNvPr id="3" name="outline" hidden="1">
            <a:extLst>
              <a:ext uri="{FF2B5EF4-FFF2-40B4-BE49-F238E27FC236}">
                <a16:creationId xmlns:a16="http://schemas.microsoft.com/office/drawing/2014/main" id="{25CBC3CA-8DA2-E52D-1FBC-044647145066}"/>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592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en Slide - Title/Sub 01/Sub02 - Pic 01">
    <p:spTree>
      <p:nvGrpSpPr>
        <p:cNvPr id="1" name=""/>
        <p:cNvGrpSpPr/>
        <p:nvPr/>
      </p:nvGrpSpPr>
      <p:grpSpPr>
        <a:xfrm>
          <a:off x="0" y="0"/>
          <a:ext cx="0" cy="0"/>
          <a:chOff x="0" y="0"/>
          <a:chExt cx="0" cy="0"/>
        </a:xfrm>
      </p:grpSpPr>
      <p:pic>
        <p:nvPicPr>
          <p:cNvPr id="2" name="PICTURE" descr="A boat in the ocean&#10;&#10;AI-generated content may be incorrect.">
            <a:extLst>
              <a:ext uri="{FF2B5EF4-FFF2-40B4-BE49-F238E27FC236}">
                <a16:creationId xmlns:a16="http://schemas.microsoft.com/office/drawing/2014/main" id="{F7BEC3B9-DD72-D462-032F-A3A25DA2BA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PICTURE PLACEHOLDER">
            <a:extLst>
              <a:ext uri="{FF2B5EF4-FFF2-40B4-BE49-F238E27FC236}">
                <a16:creationId xmlns:a16="http://schemas.microsoft.com/office/drawing/2014/main" id="{93C2824E-2B9D-380B-83C9-2E9BB9491EBA}"/>
              </a:ext>
            </a:extLst>
          </p:cNvPr>
          <p:cNvSpPr>
            <a:spLocks noGrp="1"/>
          </p:cNvSpPr>
          <p:nvPr>
            <p:ph type="pic" sz="quarter" idx="15" hasCustomPrompt="1"/>
          </p:nvPr>
        </p:nvSpPr>
        <p:spPr>
          <a:xfrm>
            <a:off x="0" y="0"/>
            <a:ext cx="12192000" cy="6858000"/>
          </a:xfrm>
        </p:spPr>
        <p:txBody>
          <a:bodyPr/>
          <a:lstStyle/>
          <a:p>
            <a:r>
              <a:rPr lang="en-US" dirty="0"/>
              <a:t>Click Picture then go to ‘Insert &gt; Pictures’ to Change it.</a:t>
            </a:r>
          </a:p>
        </p:txBody>
      </p:sp>
      <p:pic>
        <p:nvPicPr>
          <p:cNvPr id="13" name="LOGO" descr="A black background with white text&#10;&#10;AI-generated content may be incorrect.">
            <a:extLst>
              <a:ext uri="{FF2B5EF4-FFF2-40B4-BE49-F238E27FC236}">
                <a16:creationId xmlns:a16="http://schemas.microsoft.com/office/drawing/2014/main" id="{8E7D1FCE-3413-C266-7230-62368DF99465}"/>
              </a:ext>
            </a:extLst>
          </p:cNvPr>
          <p:cNvPicPr>
            <a:picLocks noChangeAspect="1"/>
          </p:cNvPicPr>
          <p:nvPr userDrawn="1"/>
        </p:nvPicPr>
        <p:blipFill>
          <a:blip r:embed="rId3"/>
          <a:stretch>
            <a:fillRect/>
          </a:stretch>
        </p:blipFill>
        <p:spPr>
          <a:xfrm>
            <a:off x="1236000" y="5229160"/>
            <a:ext cx="1173070" cy="389163"/>
          </a:xfrm>
          <a:prstGeom prst="rect">
            <a:avLst/>
          </a:prstGeom>
        </p:spPr>
      </p:pic>
      <p:sp>
        <p:nvSpPr>
          <p:cNvPr id="16" name="LOGO PLACEHOLDER">
            <a:extLst>
              <a:ext uri="{FF2B5EF4-FFF2-40B4-BE49-F238E27FC236}">
                <a16:creationId xmlns:a16="http://schemas.microsoft.com/office/drawing/2014/main" id="{A2B533B1-5D3E-572D-CD20-A1F32F65B40C}"/>
              </a:ext>
            </a:extLst>
          </p:cNvPr>
          <p:cNvSpPr>
            <a:spLocks noGrp="1"/>
          </p:cNvSpPr>
          <p:nvPr>
            <p:ph type="pic" sz="quarter" idx="16"/>
          </p:nvPr>
        </p:nvSpPr>
        <p:spPr>
          <a:xfrm>
            <a:off x="1236001" y="5229160"/>
            <a:ext cx="1173070" cy="389163"/>
          </a:xfrm>
        </p:spPr>
        <p:txBody>
          <a:bodyPr/>
          <a:lstStyle>
            <a:lvl1pPr marL="0" indent="0">
              <a:buNone/>
              <a:defRPr/>
            </a:lvl1pPr>
          </a:lstStyle>
          <a:p>
            <a:r>
              <a:rPr lang="en-US"/>
              <a:t>Click icon to add picture</a:t>
            </a:r>
            <a:endParaRPr lang="en-US" dirty="0"/>
          </a:p>
        </p:txBody>
      </p:sp>
      <p:sp>
        <p:nvSpPr>
          <p:cNvPr id="7" name="SUBTITLE 02 PLACEHOLDER">
            <a:extLst>
              <a:ext uri="{FF2B5EF4-FFF2-40B4-BE49-F238E27FC236}">
                <a16:creationId xmlns:a16="http://schemas.microsoft.com/office/drawing/2014/main" id="{5133667E-3DDD-4EAC-0905-3F13A029018A}"/>
              </a:ext>
            </a:extLst>
          </p:cNvPr>
          <p:cNvSpPr>
            <a:spLocks noGrp="1"/>
          </p:cNvSpPr>
          <p:nvPr>
            <p:ph type="body" sz="quarter" idx="17" hasCustomPrompt="1"/>
          </p:nvPr>
        </p:nvSpPr>
        <p:spPr>
          <a:xfrm>
            <a:off x="1236000" y="4869160"/>
            <a:ext cx="7164256" cy="360000"/>
          </a:xfrm>
        </p:spPr>
        <p:txBody>
          <a:bodyPr lIns="90000" anchor="ctr">
            <a:normAutofit/>
          </a:bodyPr>
          <a:lstStyle>
            <a:lvl1pPr marL="0" indent="0" algn="l">
              <a:buNone/>
              <a:defRPr sz="1200" b="1" cap="all" baseline="0">
                <a:solidFill>
                  <a:schemeClr val="bg1"/>
                </a:solidFill>
              </a:defRPr>
            </a:lvl1pPr>
          </a:lstStyle>
          <a:p>
            <a:pPr lvl="0"/>
            <a:r>
              <a:rPr lang="en-US" dirty="0"/>
              <a:t>Subtitle 02</a:t>
            </a:r>
          </a:p>
        </p:txBody>
      </p:sp>
      <p:sp>
        <p:nvSpPr>
          <p:cNvPr id="5" name="SUBTITLE 01 PLACEHOLDER">
            <a:extLst>
              <a:ext uri="{FF2B5EF4-FFF2-40B4-BE49-F238E27FC236}">
                <a16:creationId xmlns:a16="http://schemas.microsoft.com/office/drawing/2014/main" id="{24B007CD-845C-76D7-90F1-85F55AFF1611}"/>
              </a:ext>
            </a:extLst>
          </p:cNvPr>
          <p:cNvSpPr>
            <a:spLocks noGrp="1"/>
          </p:cNvSpPr>
          <p:nvPr>
            <p:ph type="subTitle" idx="1" hasCustomPrompt="1"/>
          </p:nvPr>
        </p:nvSpPr>
        <p:spPr>
          <a:xfrm>
            <a:off x="1236000" y="4005064"/>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01</a:t>
            </a:r>
          </a:p>
        </p:txBody>
      </p:sp>
      <p:sp>
        <p:nvSpPr>
          <p:cNvPr id="4" name="TITLE PLACEHOLDER">
            <a:extLst>
              <a:ext uri="{FF2B5EF4-FFF2-40B4-BE49-F238E27FC236}">
                <a16:creationId xmlns:a16="http://schemas.microsoft.com/office/drawing/2014/main" id="{82972518-595C-B91B-2E3B-A8DE7E7F3B60}"/>
              </a:ext>
            </a:extLst>
          </p:cNvPr>
          <p:cNvSpPr>
            <a:spLocks noGrp="1"/>
          </p:cNvSpPr>
          <p:nvPr>
            <p:ph type="ctrTitle" hasCustomPrompt="1"/>
          </p:nvPr>
        </p:nvSpPr>
        <p:spPr>
          <a:xfrm>
            <a:off x="1236000" y="980728"/>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12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en Slide - Title/Sub 01/Sub02 - Pattern Blue">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C82B2704-8165-5BAA-20DC-70893D629538}"/>
              </a:ext>
            </a:extLst>
          </p:cNvPr>
          <p:cNvSpPr>
            <a:spLocks/>
          </p:cNvSpPr>
          <p:nvPr userDrawn="1"/>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ATTERN">
            <a:extLst>
              <a:ext uri="{FF2B5EF4-FFF2-40B4-BE49-F238E27FC236}">
                <a16:creationId xmlns:a16="http://schemas.microsoft.com/office/drawing/2014/main" id="{DD408915-D6E4-F4D1-5363-76AF7176CE0E}"/>
              </a:ext>
            </a:extLst>
          </p:cNvPr>
          <p:cNvPicPr>
            <a:picLocks noChangeAspect="1"/>
          </p:cNvPicPr>
          <p:nvPr userDrawn="1"/>
        </p:nvPicPr>
        <p:blipFill>
          <a:blip r:embed="rId2"/>
          <a:stretch>
            <a:fillRect/>
          </a:stretch>
        </p:blipFill>
        <p:spPr>
          <a:xfrm rot="5400000">
            <a:off x="2294249" y="245975"/>
            <a:ext cx="15526638" cy="7635105"/>
          </a:xfrm>
          <a:prstGeom prst="rect">
            <a:avLst/>
          </a:prstGeom>
        </p:spPr>
      </p:pic>
      <p:pic>
        <p:nvPicPr>
          <p:cNvPr id="8" name="LOGO" descr="A black background with white text&#10;&#10;AI-generated content may be incorrect.">
            <a:extLst>
              <a:ext uri="{FF2B5EF4-FFF2-40B4-BE49-F238E27FC236}">
                <a16:creationId xmlns:a16="http://schemas.microsoft.com/office/drawing/2014/main" id="{678EA277-9E44-A4A4-E30F-9F9139B5B6F3}"/>
              </a:ext>
            </a:extLst>
          </p:cNvPr>
          <p:cNvPicPr>
            <a:picLocks noChangeAspect="1"/>
          </p:cNvPicPr>
          <p:nvPr userDrawn="1"/>
        </p:nvPicPr>
        <p:blipFill>
          <a:blip r:embed="rId3"/>
          <a:stretch>
            <a:fillRect/>
          </a:stretch>
        </p:blipFill>
        <p:spPr>
          <a:xfrm>
            <a:off x="1236000" y="5229160"/>
            <a:ext cx="1173070" cy="389163"/>
          </a:xfrm>
          <a:prstGeom prst="rect">
            <a:avLst/>
          </a:prstGeom>
        </p:spPr>
      </p:pic>
      <p:sp>
        <p:nvSpPr>
          <p:cNvPr id="6" name="SUBTITLE 02 PLACEHOLDER">
            <a:extLst>
              <a:ext uri="{FF2B5EF4-FFF2-40B4-BE49-F238E27FC236}">
                <a16:creationId xmlns:a16="http://schemas.microsoft.com/office/drawing/2014/main" id="{75F69863-869D-10E2-AF1A-E54A940C00EF}"/>
              </a:ext>
            </a:extLst>
          </p:cNvPr>
          <p:cNvSpPr>
            <a:spLocks noGrp="1"/>
          </p:cNvSpPr>
          <p:nvPr>
            <p:ph type="body" sz="quarter" idx="15" hasCustomPrompt="1"/>
          </p:nvPr>
        </p:nvSpPr>
        <p:spPr>
          <a:xfrm>
            <a:off x="1236000" y="4869160"/>
            <a:ext cx="7164256" cy="360000"/>
          </a:xfrm>
        </p:spPr>
        <p:txBody>
          <a:bodyPr lIns="90000" anchor="ctr">
            <a:normAutofit/>
          </a:bodyPr>
          <a:lstStyle>
            <a:lvl1pPr marL="0" indent="0" algn="l">
              <a:buNone/>
              <a:defRPr sz="1200" b="1" cap="all" baseline="0">
                <a:solidFill>
                  <a:schemeClr val="bg1"/>
                </a:solidFill>
              </a:defRPr>
            </a:lvl1pPr>
          </a:lstStyle>
          <a:p>
            <a:pPr lvl="0"/>
            <a:r>
              <a:rPr lang="en-US" dirty="0"/>
              <a:t>Subtitle 2</a:t>
            </a:r>
          </a:p>
        </p:txBody>
      </p:sp>
      <p:sp>
        <p:nvSpPr>
          <p:cNvPr id="4" name="SUBTITLE 01 PLACEHOLDER">
            <a:extLst>
              <a:ext uri="{FF2B5EF4-FFF2-40B4-BE49-F238E27FC236}">
                <a16:creationId xmlns:a16="http://schemas.microsoft.com/office/drawing/2014/main" id="{EFED9165-1B99-ECFC-4879-6031405B84DA}"/>
              </a:ext>
            </a:extLst>
          </p:cNvPr>
          <p:cNvSpPr>
            <a:spLocks noGrp="1"/>
          </p:cNvSpPr>
          <p:nvPr>
            <p:ph type="subTitle" idx="1" hasCustomPrompt="1"/>
          </p:nvPr>
        </p:nvSpPr>
        <p:spPr>
          <a:xfrm>
            <a:off x="1236000" y="4005064"/>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a:t>
            </a:r>
          </a:p>
        </p:txBody>
      </p:sp>
      <p:sp>
        <p:nvSpPr>
          <p:cNvPr id="5" name="TITLE PLACEHOLDER">
            <a:extLst>
              <a:ext uri="{FF2B5EF4-FFF2-40B4-BE49-F238E27FC236}">
                <a16:creationId xmlns:a16="http://schemas.microsoft.com/office/drawing/2014/main" id="{FEE05ECE-265E-E910-757E-D67A9C7F1D72}"/>
              </a:ext>
            </a:extLst>
          </p:cNvPr>
          <p:cNvSpPr>
            <a:spLocks noGrp="1"/>
          </p:cNvSpPr>
          <p:nvPr>
            <p:ph type="ctrTitle" hasCustomPrompt="1"/>
          </p:nvPr>
        </p:nvSpPr>
        <p:spPr>
          <a:xfrm>
            <a:off x="1236000" y="980728"/>
            <a:ext cx="7164256" cy="2880000"/>
          </a:xfrm>
        </p:spPr>
        <p:txBody>
          <a:bodyPr anchor="ctr"/>
          <a:lstStyle>
            <a:lvl1pPr marL="0" indent="0" algn="l">
              <a:defRPr sz="4000">
                <a:solidFill>
                  <a:schemeClr val="bg1"/>
                </a:solidFill>
              </a:defRPr>
            </a:lvl1pPr>
          </a:lstStyle>
          <a:p>
            <a:r>
              <a:rPr lang="en-US" dirty="0"/>
              <a:t>Presentation title</a:t>
            </a:r>
          </a:p>
        </p:txBody>
      </p:sp>
      <p:sp>
        <p:nvSpPr>
          <p:cNvPr id="3" name="outline" hidden="1">
            <a:extLst>
              <a:ext uri="{FF2B5EF4-FFF2-40B4-BE49-F238E27FC236}">
                <a16:creationId xmlns:a16="http://schemas.microsoft.com/office/drawing/2014/main" id="{25CBC3CA-8DA2-E52D-1FBC-044647145066}"/>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310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en Slide - Title/Sub 01/Sub02 - Pic 02">
    <p:spTree>
      <p:nvGrpSpPr>
        <p:cNvPr id="1" name=""/>
        <p:cNvGrpSpPr/>
        <p:nvPr/>
      </p:nvGrpSpPr>
      <p:grpSpPr>
        <a:xfrm>
          <a:off x="0" y="0"/>
          <a:ext cx="0" cy="0"/>
          <a:chOff x="0" y="0"/>
          <a:chExt cx="0" cy="0"/>
        </a:xfrm>
      </p:grpSpPr>
      <p:pic>
        <p:nvPicPr>
          <p:cNvPr id="6" name="PICTURE" descr="A surface of water with sunlight shining through&#10;&#10;AI-generated content may be incorrect.">
            <a:extLst>
              <a:ext uri="{FF2B5EF4-FFF2-40B4-BE49-F238E27FC236}">
                <a16:creationId xmlns:a16="http://schemas.microsoft.com/office/drawing/2014/main" id="{99851812-D3EB-BDA7-944B-3C8D58984C4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PICTURE PLACEHOLDER">
            <a:extLst>
              <a:ext uri="{FF2B5EF4-FFF2-40B4-BE49-F238E27FC236}">
                <a16:creationId xmlns:a16="http://schemas.microsoft.com/office/drawing/2014/main" id="{93C2824E-2B9D-380B-83C9-2E9BB9491EBA}"/>
              </a:ext>
            </a:extLst>
          </p:cNvPr>
          <p:cNvSpPr>
            <a:spLocks noGrp="1"/>
          </p:cNvSpPr>
          <p:nvPr>
            <p:ph type="pic" sz="quarter" idx="15" hasCustomPrompt="1"/>
          </p:nvPr>
        </p:nvSpPr>
        <p:spPr>
          <a:xfrm>
            <a:off x="0" y="0"/>
            <a:ext cx="12192000" cy="6858000"/>
          </a:xfrm>
        </p:spPr>
        <p:txBody>
          <a:bodyPr/>
          <a:lstStyle/>
          <a:p>
            <a:r>
              <a:rPr lang="en-US" dirty="0"/>
              <a:t>Click Picture then go to ‘Insert &gt; Pictures’ to Change it.</a:t>
            </a:r>
          </a:p>
        </p:txBody>
      </p:sp>
      <p:pic>
        <p:nvPicPr>
          <p:cNvPr id="5" name="LOGO" descr="A black background with white text&#10;&#10;AI-generated content may be incorrect.">
            <a:extLst>
              <a:ext uri="{FF2B5EF4-FFF2-40B4-BE49-F238E27FC236}">
                <a16:creationId xmlns:a16="http://schemas.microsoft.com/office/drawing/2014/main" id="{34BA3713-D32C-6CE2-FD9C-D52EC8801B95}"/>
              </a:ext>
            </a:extLst>
          </p:cNvPr>
          <p:cNvPicPr>
            <a:picLocks noChangeAspect="1"/>
          </p:cNvPicPr>
          <p:nvPr userDrawn="1"/>
        </p:nvPicPr>
        <p:blipFill>
          <a:blip r:embed="rId3"/>
          <a:stretch>
            <a:fillRect/>
          </a:stretch>
        </p:blipFill>
        <p:spPr>
          <a:xfrm>
            <a:off x="1236000" y="5229160"/>
            <a:ext cx="1173070" cy="389163"/>
          </a:xfrm>
          <a:prstGeom prst="rect">
            <a:avLst/>
          </a:prstGeom>
        </p:spPr>
      </p:pic>
      <p:sp>
        <p:nvSpPr>
          <p:cNvPr id="8" name="LOGO PLACEHOLDER">
            <a:extLst>
              <a:ext uri="{FF2B5EF4-FFF2-40B4-BE49-F238E27FC236}">
                <a16:creationId xmlns:a16="http://schemas.microsoft.com/office/drawing/2014/main" id="{8CF61EE7-6B18-1AC5-4B3D-9CFAED1A702D}"/>
              </a:ext>
            </a:extLst>
          </p:cNvPr>
          <p:cNvSpPr>
            <a:spLocks noGrp="1"/>
          </p:cNvSpPr>
          <p:nvPr>
            <p:ph type="pic" sz="quarter" idx="18"/>
          </p:nvPr>
        </p:nvSpPr>
        <p:spPr>
          <a:xfrm>
            <a:off x="1236001" y="5229160"/>
            <a:ext cx="1173070" cy="389163"/>
          </a:xfrm>
        </p:spPr>
        <p:txBody>
          <a:bodyPr/>
          <a:lstStyle>
            <a:lvl1pPr marL="0" indent="0">
              <a:buNone/>
              <a:defRPr/>
            </a:lvl1pPr>
          </a:lstStyle>
          <a:p>
            <a:r>
              <a:rPr lang="en-US"/>
              <a:t>Click icon to add picture</a:t>
            </a:r>
            <a:endParaRPr lang="en-US" dirty="0"/>
          </a:p>
        </p:txBody>
      </p:sp>
      <p:sp>
        <p:nvSpPr>
          <p:cNvPr id="7" name="SUBTITLE 02 PLACEHOLDER">
            <a:extLst>
              <a:ext uri="{FF2B5EF4-FFF2-40B4-BE49-F238E27FC236}">
                <a16:creationId xmlns:a16="http://schemas.microsoft.com/office/drawing/2014/main" id="{667A60F8-1C01-DC16-F995-82C7354FA9EF}"/>
              </a:ext>
            </a:extLst>
          </p:cNvPr>
          <p:cNvSpPr>
            <a:spLocks noGrp="1"/>
          </p:cNvSpPr>
          <p:nvPr>
            <p:ph type="body" sz="quarter" idx="17" hasCustomPrompt="1"/>
          </p:nvPr>
        </p:nvSpPr>
        <p:spPr>
          <a:xfrm>
            <a:off x="1236000" y="4869160"/>
            <a:ext cx="7164256" cy="360000"/>
          </a:xfrm>
        </p:spPr>
        <p:txBody>
          <a:bodyPr lIns="90000" anchor="ctr">
            <a:normAutofit/>
          </a:bodyPr>
          <a:lstStyle>
            <a:lvl1pPr marL="0" indent="0" algn="l">
              <a:buNone/>
              <a:defRPr sz="1200" b="1" cap="all" baseline="0">
                <a:solidFill>
                  <a:schemeClr val="bg1"/>
                </a:solidFill>
              </a:defRPr>
            </a:lvl1pPr>
          </a:lstStyle>
          <a:p>
            <a:pPr lvl="0"/>
            <a:r>
              <a:rPr lang="en-US" dirty="0"/>
              <a:t>Subtitle 02</a:t>
            </a:r>
          </a:p>
        </p:txBody>
      </p:sp>
      <p:sp>
        <p:nvSpPr>
          <p:cNvPr id="2" name="SUBTITLE 01 PLACEHOLDER">
            <a:extLst>
              <a:ext uri="{FF2B5EF4-FFF2-40B4-BE49-F238E27FC236}">
                <a16:creationId xmlns:a16="http://schemas.microsoft.com/office/drawing/2014/main" id="{29404A5F-A44E-33EE-0FBE-B6906F897907}"/>
              </a:ext>
            </a:extLst>
          </p:cNvPr>
          <p:cNvSpPr>
            <a:spLocks noGrp="1"/>
          </p:cNvSpPr>
          <p:nvPr>
            <p:ph type="subTitle" idx="1" hasCustomPrompt="1"/>
          </p:nvPr>
        </p:nvSpPr>
        <p:spPr>
          <a:xfrm>
            <a:off x="1236000" y="4005064"/>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01</a:t>
            </a:r>
          </a:p>
        </p:txBody>
      </p:sp>
      <p:sp>
        <p:nvSpPr>
          <p:cNvPr id="4" name="TITLE PLACEHOLDER">
            <a:extLst>
              <a:ext uri="{FF2B5EF4-FFF2-40B4-BE49-F238E27FC236}">
                <a16:creationId xmlns:a16="http://schemas.microsoft.com/office/drawing/2014/main" id="{82972518-595C-B91B-2E3B-A8DE7E7F3B60}"/>
              </a:ext>
            </a:extLst>
          </p:cNvPr>
          <p:cNvSpPr>
            <a:spLocks noGrp="1"/>
          </p:cNvSpPr>
          <p:nvPr>
            <p:ph type="ctrTitle" hasCustomPrompt="1"/>
          </p:nvPr>
        </p:nvSpPr>
        <p:spPr>
          <a:xfrm>
            <a:off x="1236000" y="980728"/>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920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en Slide - Title/Sub 01/Sub02 - Pic R">
    <p:spTree>
      <p:nvGrpSpPr>
        <p:cNvPr id="1" name=""/>
        <p:cNvGrpSpPr/>
        <p:nvPr/>
      </p:nvGrpSpPr>
      <p:grpSpPr>
        <a:xfrm>
          <a:off x="0" y="0"/>
          <a:ext cx="0" cy="0"/>
          <a:chOff x="0" y="0"/>
          <a:chExt cx="0" cy="0"/>
        </a:xfrm>
      </p:grpSpPr>
      <p:pic>
        <p:nvPicPr>
          <p:cNvPr id="8" name="PICTURE" descr="A surface of water with sunlight shining through&#10;&#10;AI-generated content may be incorrect.">
            <a:extLst>
              <a:ext uri="{FF2B5EF4-FFF2-40B4-BE49-F238E27FC236}">
                <a16:creationId xmlns:a16="http://schemas.microsoft.com/office/drawing/2014/main" id="{22B32DDB-6654-36DE-5D44-E1CF364C49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51294" y="0"/>
            <a:ext cx="7640706" cy="6858000"/>
          </a:xfrm>
          <a:prstGeom prst="rect">
            <a:avLst/>
          </a:prstGeom>
        </p:spPr>
      </p:pic>
      <p:sp>
        <p:nvSpPr>
          <p:cNvPr id="10" name="PICTURE PLACEHOLDER">
            <a:extLst>
              <a:ext uri="{FF2B5EF4-FFF2-40B4-BE49-F238E27FC236}">
                <a16:creationId xmlns:a16="http://schemas.microsoft.com/office/drawing/2014/main" id="{3E80B6C6-EBAC-D049-87DD-0F283FDDD2E0}"/>
              </a:ext>
            </a:extLst>
          </p:cNvPr>
          <p:cNvSpPr>
            <a:spLocks noGrp="1"/>
          </p:cNvSpPr>
          <p:nvPr>
            <p:ph type="pic" sz="quarter" idx="17"/>
          </p:nvPr>
        </p:nvSpPr>
        <p:spPr>
          <a:xfrm>
            <a:off x="8399463" y="0"/>
            <a:ext cx="3792537" cy="6858000"/>
          </a:xfrm>
        </p:spPr>
        <p:txBody>
          <a:bodyPr/>
          <a:lstStyle/>
          <a:p>
            <a:r>
              <a:rPr lang="en-US"/>
              <a:t>Click icon to add picture</a:t>
            </a:r>
          </a:p>
        </p:txBody>
      </p:sp>
      <p:sp>
        <p:nvSpPr>
          <p:cNvPr id="2" name="BLUE BACKGROUND">
            <a:extLst>
              <a:ext uri="{FF2B5EF4-FFF2-40B4-BE49-F238E27FC236}">
                <a16:creationId xmlns:a16="http://schemas.microsoft.com/office/drawing/2014/main" id="{C82B2704-8165-5BAA-20DC-70893D629538}"/>
              </a:ext>
            </a:extLst>
          </p:cNvPr>
          <p:cNvSpPr/>
          <p:nvPr userDrawn="1"/>
        </p:nvSpPr>
        <p:spPr>
          <a:xfrm>
            <a:off x="0" y="0"/>
            <a:ext cx="8400256"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LOGO" descr="A black background with white text&#10;&#10;AI-generated content may be incorrect.">
            <a:extLst>
              <a:ext uri="{FF2B5EF4-FFF2-40B4-BE49-F238E27FC236}">
                <a16:creationId xmlns:a16="http://schemas.microsoft.com/office/drawing/2014/main" id="{9470F835-8AC4-5A63-F5BD-BE9B29AB2CFF}"/>
              </a:ext>
            </a:extLst>
          </p:cNvPr>
          <p:cNvPicPr>
            <a:picLocks noChangeAspect="1"/>
          </p:cNvPicPr>
          <p:nvPr userDrawn="1"/>
        </p:nvPicPr>
        <p:blipFill>
          <a:blip r:embed="rId3"/>
          <a:stretch>
            <a:fillRect/>
          </a:stretch>
        </p:blipFill>
        <p:spPr>
          <a:xfrm>
            <a:off x="1236000" y="5229160"/>
            <a:ext cx="1173070" cy="389163"/>
          </a:xfrm>
          <a:prstGeom prst="rect">
            <a:avLst/>
          </a:prstGeom>
        </p:spPr>
      </p:pic>
      <p:sp>
        <p:nvSpPr>
          <p:cNvPr id="9" name="SUBTITLE 02 PLACEHOLDER">
            <a:extLst>
              <a:ext uri="{FF2B5EF4-FFF2-40B4-BE49-F238E27FC236}">
                <a16:creationId xmlns:a16="http://schemas.microsoft.com/office/drawing/2014/main" id="{5EFE1641-64DF-7085-9DFD-C9BD771012DD}"/>
              </a:ext>
            </a:extLst>
          </p:cNvPr>
          <p:cNvSpPr>
            <a:spLocks noGrp="1"/>
          </p:cNvSpPr>
          <p:nvPr>
            <p:ph type="body" sz="quarter" idx="15" hasCustomPrompt="1"/>
          </p:nvPr>
        </p:nvSpPr>
        <p:spPr>
          <a:xfrm>
            <a:off x="1236000" y="4869160"/>
            <a:ext cx="7164256" cy="360000"/>
          </a:xfrm>
        </p:spPr>
        <p:txBody>
          <a:bodyPr lIns="90000" anchor="ctr">
            <a:normAutofit/>
          </a:bodyPr>
          <a:lstStyle>
            <a:lvl1pPr marL="0" indent="0" algn="l">
              <a:buNone/>
              <a:defRPr sz="1200" b="1" cap="all" baseline="0">
                <a:solidFill>
                  <a:schemeClr val="bg1"/>
                </a:solidFill>
              </a:defRPr>
            </a:lvl1pPr>
          </a:lstStyle>
          <a:p>
            <a:pPr lvl="0"/>
            <a:r>
              <a:rPr lang="en-US" dirty="0"/>
              <a:t>Subtitle 02</a:t>
            </a:r>
          </a:p>
        </p:txBody>
      </p:sp>
      <p:sp>
        <p:nvSpPr>
          <p:cNvPr id="7" name="SUBTITLE 01 PLACEHOLDER">
            <a:extLst>
              <a:ext uri="{FF2B5EF4-FFF2-40B4-BE49-F238E27FC236}">
                <a16:creationId xmlns:a16="http://schemas.microsoft.com/office/drawing/2014/main" id="{0C9E42CE-52D9-59F2-B2C1-6A9C751B58C5}"/>
              </a:ext>
            </a:extLst>
          </p:cNvPr>
          <p:cNvSpPr>
            <a:spLocks noGrp="1"/>
          </p:cNvSpPr>
          <p:nvPr>
            <p:ph type="subTitle" idx="1" hasCustomPrompt="1"/>
          </p:nvPr>
        </p:nvSpPr>
        <p:spPr>
          <a:xfrm>
            <a:off x="1236000" y="4005064"/>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01</a:t>
            </a:r>
          </a:p>
        </p:txBody>
      </p:sp>
      <p:sp>
        <p:nvSpPr>
          <p:cNvPr id="4" name="TITLE PLACEHOLDER">
            <a:extLst>
              <a:ext uri="{FF2B5EF4-FFF2-40B4-BE49-F238E27FC236}">
                <a16:creationId xmlns:a16="http://schemas.microsoft.com/office/drawing/2014/main" id="{B44C5A4D-A008-4E62-23D0-F98168E7C6CA}"/>
              </a:ext>
            </a:extLst>
          </p:cNvPr>
          <p:cNvSpPr>
            <a:spLocks noGrp="1"/>
          </p:cNvSpPr>
          <p:nvPr>
            <p:ph type="ctrTitle" hasCustomPrompt="1"/>
          </p:nvPr>
        </p:nvSpPr>
        <p:spPr>
          <a:xfrm>
            <a:off x="1236000" y="980728"/>
            <a:ext cx="7164256" cy="2880000"/>
          </a:xfrm>
        </p:spPr>
        <p:txBody>
          <a:bodyPr anchor="ctr"/>
          <a:lstStyle>
            <a:lvl1pPr marL="0" indent="0" algn="l">
              <a:defRPr sz="4000">
                <a:solidFill>
                  <a:schemeClr val="bg1"/>
                </a:solidFill>
              </a:defRPr>
            </a:lvl1pPr>
          </a:lstStyle>
          <a:p>
            <a:r>
              <a:rPr lang="en-US" dirty="0"/>
              <a:t>Presentation title</a:t>
            </a:r>
          </a:p>
        </p:txBody>
      </p:sp>
      <p:sp>
        <p:nvSpPr>
          <p:cNvPr id="5" name="outline" hidden="1">
            <a:extLst>
              <a:ext uri="{FF2B5EF4-FFF2-40B4-BE49-F238E27FC236}">
                <a16:creationId xmlns:a16="http://schemas.microsoft.com/office/drawing/2014/main" id="{153C8E3A-3FEE-DB3D-491B-2AE5EBB16E39}"/>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411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n Slide - Title/Sub 01/Sub02 - Pic L">
    <p:spTree>
      <p:nvGrpSpPr>
        <p:cNvPr id="1" name=""/>
        <p:cNvGrpSpPr/>
        <p:nvPr/>
      </p:nvGrpSpPr>
      <p:grpSpPr>
        <a:xfrm>
          <a:off x="0" y="0"/>
          <a:ext cx="0" cy="0"/>
          <a:chOff x="0" y="0"/>
          <a:chExt cx="0" cy="0"/>
        </a:xfrm>
      </p:grpSpPr>
      <p:pic>
        <p:nvPicPr>
          <p:cNvPr id="8" name="PICTURE" descr="A surface of water with sunlight shining through&#10;&#10;AI-generated content may be incorrect.">
            <a:extLst>
              <a:ext uri="{FF2B5EF4-FFF2-40B4-BE49-F238E27FC236}">
                <a16:creationId xmlns:a16="http://schemas.microsoft.com/office/drawing/2014/main" id="{22B32DDB-6654-36DE-5D44-E1CF364C49B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236078" cy="6858000"/>
          </a:xfrm>
          <a:prstGeom prst="rect">
            <a:avLst/>
          </a:prstGeom>
        </p:spPr>
      </p:pic>
      <p:sp>
        <p:nvSpPr>
          <p:cNvPr id="14" name="PICTURE PLACEHOLDER">
            <a:extLst>
              <a:ext uri="{FF2B5EF4-FFF2-40B4-BE49-F238E27FC236}">
                <a16:creationId xmlns:a16="http://schemas.microsoft.com/office/drawing/2014/main" id="{CD668551-4DCB-37D3-71FF-91B7B9D9EAF8}"/>
              </a:ext>
            </a:extLst>
          </p:cNvPr>
          <p:cNvSpPr>
            <a:spLocks noGrp="1"/>
          </p:cNvSpPr>
          <p:nvPr>
            <p:ph type="pic" sz="quarter" idx="17"/>
          </p:nvPr>
        </p:nvSpPr>
        <p:spPr>
          <a:xfrm>
            <a:off x="0" y="0"/>
            <a:ext cx="3791744" cy="6886575"/>
          </a:xfrm>
        </p:spPr>
        <p:txBody>
          <a:bodyPr/>
          <a:lstStyle/>
          <a:p>
            <a:r>
              <a:rPr lang="en-US"/>
              <a:t>Click icon to add picture</a:t>
            </a:r>
          </a:p>
        </p:txBody>
      </p:sp>
      <p:sp>
        <p:nvSpPr>
          <p:cNvPr id="2" name="BLUE BACKGROUND">
            <a:extLst>
              <a:ext uri="{FF2B5EF4-FFF2-40B4-BE49-F238E27FC236}">
                <a16:creationId xmlns:a16="http://schemas.microsoft.com/office/drawing/2014/main" id="{C82B2704-8165-5BAA-20DC-70893D629538}"/>
              </a:ext>
            </a:extLst>
          </p:cNvPr>
          <p:cNvSpPr/>
          <p:nvPr userDrawn="1"/>
        </p:nvSpPr>
        <p:spPr>
          <a:xfrm>
            <a:off x="3791744" y="0"/>
            <a:ext cx="8400256"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LOGO" descr="A black background with white text&#10;&#10;AI-generated content may be incorrect.">
            <a:extLst>
              <a:ext uri="{FF2B5EF4-FFF2-40B4-BE49-F238E27FC236}">
                <a16:creationId xmlns:a16="http://schemas.microsoft.com/office/drawing/2014/main" id="{40F9B750-C299-EAE1-DE9F-3812D3EABA0A}"/>
              </a:ext>
            </a:extLst>
          </p:cNvPr>
          <p:cNvPicPr>
            <a:picLocks noChangeAspect="1"/>
          </p:cNvPicPr>
          <p:nvPr userDrawn="1"/>
        </p:nvPicPr>
        <p:blipFill>
          <a:blip r:embed="rId3"/>
          <a:stretch>
            <a:fillRect/>
          </a:stretch>
        </p:blipFill>
        <p:spPr>
          <a:xfrm>
            <a:off x="4164295" y="5229160"/>
            <a:ext cx="1173070" cy="389163"/>
          </a:xfrm>
          <a:prstGeom prst="rect">
            <a:avLst/>
          </a:prstGeom>
        </p:spPr>
      </p:pic>
      <p:sp>
        <p:nvSpPr>
          <p:cNvPr id="13" name="SUBTITLE 02 PLACEHOLDER">
            <a:extLst>
              <a:ext uri="{FF2B5EF4-FFF2-40B4-BE49-F238E27FC236}">
                <a16:creationId xmlns:a16="http://schemas.microsoft.com/office/drawing/2014/main" id="{FAAA5061-565C-C687-2168-6AC10AD18D00}"/>
              </a:ext>
            </a:extLst>
          </p:cNvPr>
          <p:cNvSpPr>
            <a:spLocks noGrp="1"/>
          </p:cNvSpPr>
          <p:nvPr>
            <p:ph type="body" sz="quarter" idx="16" hasCustomPrompt="1"/>
          </p:nvPr>
        </p:nvSpPr>
        <p:spPr>
          <a:xfrm>
            <a:off x="4164296" y="4869160"/>
            <a:ext cx="7164256" cy="360000"/>
          </a:xfrm>
        </p:spPr>
        <p:txBody>
          <a:bodyPr lIns="90000" anchor="ctr">
            <a:normAutofit/>
          </a:bodyPr>
          <a:lstStyle>
            <a:lvl1pPr marL="0" indent="0" algn="l">
              <a:buNone/>
              <a:defRPr sz="1200" b="1" cap="all" baseline="0">
                <a:solidFill>
                  <a:schemeClr val="bg1"/>
                </a:solidFill>
              </a:defRPr>
            </a:lvl1pPr>
          </a:lstStyle>
          <a:p>
            <a:pPr lvl="0"/>
            <a:r>
              <a:rPr lang="en-US" dirty="0"/>
              <a:t>Subtitle 02</a:t>
            </a:r>
          </a:p>
        </p:txBody>
      </p:sp>
      <p:sp>
        <p:nvSpPr>
          <p:cNvPr id="10" name="SUBTITLE 01 PLACEHOLDER">
            <a:extLst>
              <a:ext uri="{FF2B5EF4-FFF2-40B4-BE49-F238E27FC236}">
                <a16:creationId xmlns:a16="http://schemas.microsoft.com/office/drawing/2014/main" id="{D661EA15-CF85-57F6-BE5E-F76AA43708B2}"/>
              </a:ext>
            </a:extLst>
          </p:cNvPr>
          <p:cNvSpPr>
            <a:spLocks noGrp="1"/>
          </p:cNvSpPr>
          <p:nvPr>
            <p:ph type="subTitle" idx="1" hasCustomPrompt="1"/>
          </p:nvPr>
        </p:nvSpPr>
        <p:spPr>
          <a:xfrm>
            <a:off x="4164296" y="4005064"/>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01</a:t>
            </a:r>
          </a:p>
        </p:txBody>
      </p:sp>
      <p:sp>
        <p:nvSpPr>
          <p:cNvPr id="12" name="TITLE PLACEHOLDER">
            <a:extLst>
              <a:ext uri="{FF2B5EF4-FFF2-40B4-BE49-F238E27FC236}">
                <a16:creationId xmlns:a16="http://schemas.microsoft.com/office/drawing/2014/main" id="{1A56A3D6-27E0-5269-72D2-ABC4075E2A9F}"/>
              </a:ext>
            </a:extLst>
          </p:cNvPr>
          <p:cNvSpPr>
            <a:spLocks noGrp="1"/>
          </p:cNvSpPr>
          <p:nvPr>
            <p:ph type="ctrTitle" hasCustomPrompt="1"/>
          </p:nvPr>
        </p:nvSpPr>
        <p:spPr>
          <a:xfrm>
            <a:off x="4164296" y="980728"/>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179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en Slide - Title/Sub 01/Sub02 - Blank Blue">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C82B2704-8165-5BAA-20DC-70893D629538}"/>
              </a:ext>
            </a:extLst>
          </p:cNvPr>
          <p:cNvSpPr>
            <a:spLocks/>
          </p:cNvSpPr>
          <p:nvPr userDrawn="1"/>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LOGO" descr="A black background with white text&#10;&#10;AI-generated content may be incorrect.">
            <a:extLst>
              <a:ext uri="{FF2B5EF4-FFF2-40B4-BE49-F238E27FC236}">
                <a16:creationId xmlns:a16="http://schemas.microsoft.com/office/drawing/2014/main" id="{678EA277-9E44-A4A4-E30F-9F9139B5B6F3}"/>
              </a:ext>
            </a:extLst>
          </p:cNvPr>
          <p:cNvPicPr>
            <a:picLocks noChangeAspect="1"/>
          </p:cNvPicPr>
          <p:nvPr userDrawn="1"/>
        </p:nvPicPr>
        <p:blipFill>
          <a:blip r:embed="rId2"/>
          <a:stretch>
            <a:fillRect/>
          </a:stretch>
        </p:blipFill>
        <p:spPr>
          <a:xfrm>
            <a:off x="1236000" y="5229160"/>
            <a:ext cx="1173070" cy="389163"/>
          </a:xfrm>
          <a:prstGeom prst="rect">
            <a:avLst/>
          </a:prstGeom>
        </p:spPr>
      </p:pic>
      <p:sp>
        <p:nvSpPr>
          <p:cNvPr id="6" name="SUBTITLE 02 PLACEHOLDER">
            <a:extLst>
              <a:ext uri="{FF2B5EF4-FFF2-40B4-BE49-F238E27FC236}">
                <a16:creationId xmlns:a16="http://schemas.microsoft.com/office/drawing/2014/main" id="{75F69863-869D-10E2-AF1A-E54A940C00EF}"/>
              </a:ext>
            </a:extLst>
          </p:cNvPr>
          <p:cNvSpPr>
            <a:spLocks noGrp="1"/>
          </p:cNvSpPr>
          <p:nvPr>
            <p:ph type="body" sz="quarter" idx="15" hasCustomPrompt="1"/>
          </p:nvPr>
        </p:nvSpPr>
        <p:spPr>
          <a:xfrm>
            <a:off x="1236000" y="4869160"/>
            <a:ext cx="7164256" cy="360000"/>
          </a:xfrm>
        </p:spPr>
        <p:txBody>
          <a:bodyPr lIns="90000" anchor="ctr">
            <a:normAutofit/>
          </a:bodyPr>
          <a:lstStyle>
            <a:lvl1pPr marL="0" indent="0" algn="l">
              <a:buNone/>
              <a:defRPr sz="1200" b="1" cap="all" baseline="0">
                <a:solidFill>
                  <a:schemeClr val="bg1"/>
                </a:solidFill>
              </a:defRPr>
            </a:lvl1pPr>
          </a:lstStyle>
          <a:p>
            <a:pPr lvl="0"/>
            <a:r>
              <a:rPr lang="en-US" dirty="0"/>
              <a:t>Subtitle 2</a:t>
            </a:r>
          </a:p>
        </p:txBody>
      </p:sp>
      <p:sp>
        <p:nvSpPr>
          <p:cNvPr id="4" name="SUBTITLE 01 PLACEHOLDER">
            <a:extLst>
              <a:ext uri="{FF2B5EF4-FFF2-40B4-BE49-F238E27FC236}">
                <a16:creationId xmlns:a16="http://schemas.microsoft.com/office/drawing/2014/main" id="{EFED9165-1B99-ECFC-4879-6031405B84DA}"/>
              </a:ext>
            </a:extLst>
          </p:cNvPr>
          <p:cNvSpPr>
            <a:spLocks noGrp="1"/>
          </p:cNvSpPr>
          <p:nvPr>
            <p:ph type="subTitle" idx="1" hasCustomPrompt="1"/>
          </p:nvPr>
        </p:nvSpPr>
        <p:spPr>
          <a:xfrm>
            <a:off x="1236000" y="4005064"/>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a:t>
            </a:r>
          </a:p>
        </p:txBody>
      </p:sp>
      <p:sp>
        <p:nvSpPr>
          <p:cNvPr id="5" name="TITLE PLACEHOLDER">
            <a:extLst>
              <a:ext uri="{FF2B5EF4-FFF2-40B4-BE49-F238E27FC236}">
                <a16:creationId xmlns:a16="http://schemas.microsoft.com/office/drawing/2014/main" id="{FEE05ECE-265E-E910-757E-D67A9C7F1D72}"/>
              </a:ext>
            </a:extLst>
          </p:cNvPr>
          <p:cNvSpPr>
            <a:spLocks noGrp="1"/>
          </p:cNvSpPr>
          <p:nvPr>
            <p:ph type="ctrTitle" hasCustomPrompt="1"/>
          </p:nvPr>
        </p:nvSpPr>
        <p:spPr>
          <a:xfrm>
            <a:off x="1236000" y="980728"/>
            <a:ext cx="7164256" cy="2880000"/>
          </a:xfrm>
        </p:spPr>
        <p:txBody>
          <a:bodyPr anchor="ctr"/>
          <a:lstStyle>
            <a:lvl1pPr marL="0" indent="0" algn="l">
              <a:defRPr sz="4000">
                <a:solidFill>
                  <a:schemeClr val="bg1"/>
                </a:solidFill>
              </a:defRPr>
            </a:lvl1pPr>
          </a:lstStyle>
          <a:p>
            <a:r>
              <a:rPr lang="en-US" dirty="0"/>
              <a:t>Presentation title</a:t>
            </a:r>
          </a:p>
        </p:txBody>
      </p:sp>
      <p:sp>
        <p:nvSpPr>
          <p:cNvPr id="3" name="outline" hidden="1">
            <a:extLst>
              <a:ext uri="{FF2B5EF4-FFF2-40B4-BE49-F238E27FC236}">
                <a16:creationId xmlns:a16="http://schemas.microsoft.com/office/drawing/2014/main" id="{25CBC3CA-8DA2-E52D-1FBC-044647145066}"/>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8443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 Pattern Blue">
    <p:spTree>
      <p:nvGrpSpPr>
        <p:cNvPr id="1" name=""/>
        <p:cNvGrpSpPr/>
        <p:nvPr/>
      </p:nvGrpSpPr>
      <p:grpSpPr>
        <a:xfrm>
          <a:off x="0" y="0"/>
          <a:ext cx="0" cy="0"/>
          <a:chOff x="0" y="0"/>
          <a:chExt cx="0" cy="0"/>
        </a:xfrm>
      </p:grpSpPr>
      <p:sp>
        <p:nvSpPr>
          <p:cNvPr id="5" name="BLUE BACKGROUND">
            <a:extLst>
              <a:ext uri="{FF2B5EF4-FFF2-40B4-BE49-F238E27FC236}">
                <a16:creationId xmlns:a16="http://schemas.microsoft.com/office/drawing/2014/main" id="{AA153ECB-F36F-3B40-88AC-43FFBB64CE9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3" name="PATTERN">
            <a:extLst>
              <a:ext uri="{FF2B5EF4-FFF2-40B4-BE49-F238E27FC236}">
                <a16:creationId xmlns:a16="http://schemas.microsoft.com/office/drawing/2014/main" id="{17C6AACA-1143-2A0D-B492-23ED02E3B86C}"/>
              </a:ext>
            </a:extLst>
          </p:cNvPr>
          <p:cNvPicPr>
            <a:picLocks noChangeAspect="1"/>
          </p:cNvPicPr>
          <p:nvPr userDrawn="1"/>
        </p:nvPicPr>
        <p:blipFill>
          <a:blip r:embed="rId2"/>
          <a:stretch>
            <a:fillRect/>
          </a:stretch>
        </p:blipFill>
        <p:spPr>
          <a:xfrm rot="5400000">
            <a:off x="2294249" y="245975"/>
            <a:ext cx="15526638" cy="7635105"/>
          </a:xfrm>
          <a:prstGeom prst="rect">
            <a:avLst/>
          </a:prstGeom>
        </p:spPr>
      </p:pic>
      <p:pic>
        <p:nvPicPr>
          <p:cNvPr id="15" name="LOGO">
            <a:extLst>
              <a:ext uri="{FF2B5EF4-FFF2-40B4-BE49-F238E27FC236}">
                <a16:creationId xmlns:a16="http://schemas.microsoft.com/office/drawing/2014/main" id="{2176525D-D3FA-FA9A-9140-CADB11AAC1E0}"/>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9" name="TITLE PLACEHOLDER">
            <a:extLst>
              <a:ext uri="{FF2B5EF4-FFF2-40B4-BE49-F238E27FC236}">
                <a16:creationId xmlns:a16="http://schemas.microsoft.com/office/drawing/2014/main" id="{396D5C39-7661-FC49-B34E-A4B37D46EC55}"/>
              </a:ext>
            </a:extLst>
          </p:cNvPr>
          <p:cNvSpPr>
            <a:spLocks noGrp="1"/>
          </p:cNvSpPr>
          <p:nvPr>
            <p:ph type="title" hasCustomPrompt="1"/>
          </p:nvPr>
        </p:nvSpPr>
        <p:spPr>
          <a:xfrm>
            <a:off x="360000" y="1484784"/>
            <a:ext cx="10596000" cy="2880000"/>
          </a:xfrm>
        </p:spPr>
        <p:txBody>
          <a:bodyPr anchor="ctr" anchorCtr="0"/>
          <a:lstStyle>
            <a:lvl1pPr algn="l">
              <a:defRPr sz="3000">
                <a:solidFill>
                  <a:schemeClr val="bg1"/>
                </a:solidFill>
              </a:defRPr>
            </a:lvl1pPr>
          </a:lstStyle>
          <a:p>
            <a:r>
              <a:rPr lang="en-US" dirty="0"/>
              <a:t>Section title</a:t>
            </a:r>
          </a:p>
        </p:txBody>
      </p:sp>
      <p:sp>
        <p:nvSpPr>
          <p:cNvPr id="10" name="outline" hidden="1">
            <a:extLst>
              <a:ext uri="{FF2B5EF4-FFF2-40B4-BE49-F238E27FC236}">
                <a16:creationId xmlns:a16="http://schemas.microsoft.com/office/drawing/2014/main" id="{FE088CD5-60A9-FC0E-28A8-D82A697B936B}"/>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12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 Slide - Title Only - Pattern Blue">
    <p:spTree>
      <p:nvGrpSpPr>
        <p:cNvPr id="1" name=""/>
        <p:cNvGrpSpPr/>
        <p:nvPr/>
      </p:nvGrpSpPr>
      <p:grpSpPr>
        <a:xfrm>
          <a:off x="0" y="0"/>
          <a:ext cx="0" cy="0"/>
          <a:chOff x="0" y="0"/>
          <a:chExt cx="0" cy="0"/>
        </a:xfrm>
      </p:grpSpPr>
      <p:sp>
        <p:nvSpPr>
          <p:cNvPr id="5" name="BLUE BACKGROUND">
            <a:extLst>
              <a:ext uri="{FF2B5EF4-FFF2-40B4-BE49-F238E27FC236}">
                <a16:creationId xmlns:a16="http://schemas.microsoft.com/office/drawing/2014/main" id="{CE3AFD89-0203-E1D3-EEA8-9A5C9F847AED}"/>
              </a:ext>
            </a:extLst>
          </p:cNvPr>
          <p:cNvSpPr/>
          <p:nvPr userDrawn="1"/>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PATTERN">
            <a:extLst>
              <a:ext uri="{FF2B5EF4-FFF2-40B4-BE49-F238E27FC236}">
                <a16:creationId xmlns:a16="http://schemas.microsoft.com/office/drawing/2014/main" id="{DF9FB1CE-2934-7BF5-0D41-A499DA7A7377}"/>
              </a:ext>
            </a:extLst>
          </p:cNvPr>
          <p:cNvPicPr>
            <a:picLocks noChangeAspect="1"/>
          </p:cNvPicPr>
          <p:nvPr userDrawn="1"/>
        </p:nvPicPr>
        <p:blipFill>
          <a:blip r:embed="rId2"/>
          <a:stretch>
            <a:fillRect/>
          </a:stretch>
        </p:blipFill>
        <p:spPr>
          <a:xfrm rot="5400000">
            <a:off x="2294249" y="245975"/>
            <a:ext cx="15526638" cy="7635105"/>
          </a:xfrm>
          <a:prstGeom prst="rect">
            <a:avLst/>
          </a:prstGeom>
        </p:spPr>
      </p:pic>
      <p:pic>
        <p:nvPicPr>
          <p:cNvPr id="13" name="LOGO" descr="A black background with white text&#10;&#10;AI-generated content may be incorrect.">
            <a:extLst>
              <a:ext uri="{FF2B5EF4-FFF2-40B4-BE49-F238E27FC236}">
                <a16:creationId xmlns:a16="http://schemas.microsoft.com/office/drawing/2014/main" id="{8E7D1FCE-3413-C266-7230-62368DF99465}"/>
              </a:ext>
            </a:extLst>
          </p:cNvPr>
          <p:cNvPicPr>
            <a:picLocks noChangeAspect="1"/>
          </p:cNvPicPr>
          <p:nvPr userDrawn="1"/>
        </p:nvPicPr>
        <p:blipFill>
          <a:blip r:embed="rId3"/>
          <a:stretch>
            <a:fillRect/>
          </a:stretch>
        </p:blipFill>
        <p:spPr>
          <a:xfrm>
            <a:off x="1236000" y="4437112"/>
            <a:ext cx="1173070" cy="389163"/>
          </a:xfrm>
          <a:prstGeom prst="rect">
            <a:avLst/>
          </a:prstGeom>
        </p:spPr>
      </p:pic>
      <p:sp>
        <p:nvSpPr>
          <p:cNvPr id="4" name="TITLE PLACEHOLDER">
            <a:extLst>
              <a:ext uri="{FF2B5EF4-FFF2-40B4-BE49-F238E27FC236}">
                <a16:creationId xmlns:a16="http://schemas.microsoft.com/office/drawing/2014/main" id="{82972518-595C-B91B-2E3B-A8DE7E7F3B60}"/>
              </a:ext>
            </a:extLst>
          </p:cNvPr>
          <p:cNvSpPr>
            <a:spLocks noGrp="1"/>
          </p:cNvSpPr>
          <p:nvPr>
            <p:ph type="ctrTitle" hasCustomPrompt="1"/>
          </p:nvPr>
        </p:nvSpPr>
        <p:spPr>
          <a:xfrm>
            <a:off x="1236000" y="1484784"/>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700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 Blank Blue">
    <p:spTree>
      <p:nvGrpSpPr>
        <p:cNvPr id="1" name=""/>
        <p:cNvGrpSpPr/>
        <p:nvPr/>
      </p:nvGrpSpPr>
      <p:grpSpPr>
        <a:xfrm>
          <a:off x="0" y="0"/>
          <a:ext cx="0" cy="0"/>
          <a:chOff x="0" y="0"/>
          <a:chExt cx="0" cy="0"/>
        </a:xfrm>
      </p:grpSpPr>
      <p:sp>
        <p:nvSpPr>
          <p:cNvPr id="5" name="BLUE BACKGROUND">
            <a:extLst>
              <a:ext uri="{FF2B5EF4-FFF2-40B4-BE49-F238E27FC236}">
                <a16:creationId xmlns:a16="http://schemas.microsoft.com/office/drawing/2014/main" id="{AA153ECB-F36F-3B40-88AC-43FFBB64CE9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15" name="LOGO">
            <a:extLst>
              <a:ext uri="{FF2B5EF4-FFF2-40B4-BE49-F238E27FC236}">
                <a16:creationId xmlns:a16="http://schemas.microsoft.com/office/drawing/2014/main" id="{2176525D-D3FA-FA9A-9140-CADB11AAC1E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9" name="TITLE PLACEHOLDER">
            <a:extLst>
              <a:ext uri="{FF2B5EF4-FFF2-40B4-BE49-F238E27FC236}">
                <a16:creationId xmlns:a16="http://schemas.microsoft.com/office/drawing/2014/main" id="{396D5C39-7661-FC49-B34E-A4B37D46EC55}"/>
              </a:ext>
            </a:extLst>
          </p:cNvPr>
          <p:cNvSpPr>
            <a:spLocks noGrp="1"/>
          </p:cNvSpPr>
          <p:nvPr>
            <p:ph type="title" hasCustomPrompt="1"/>
          </p:nvPr>
        </p:nvSpPr>
        <p:spPr>
          <a:xfrm>
            <a:off x="360000" y="1484784"/>
            <a:ext cx="10596000" cy="2880000"/>
          </a:xfrm>
        </p:spPr>
        <p:txBody>
          <a:bodyPr anchor="ctr" anchorCtr="0"/>
          <a:lstStyle>
            <a:lvl1pPr algn="l">
              <a:defRPr sz="3000">
                <a:solidFill>
                  <a:schemeClr val="bg1"/>
                </a:solidFill>
              </a:defRPr>
            </a:lvl1pPr>
          </a:lstStyle>
          <a:p>
            <a:r>
              <a:rPr lang="en-US" dirty="0"/>
              <a:t>Section title</a:t>
            </a:r>
          </a:p>
        </p:txBody>
      </p:sp>
      <p:sp>
        <p:nvSpPr>
          <p:cNvPr id="10" name="outline" hidden="1">
            <a:extLst>
              <a:ext uri="{FF2B5EF4-FFF2-40B4-BE49-F238E27FC236}">
                <a16:creationId xmlns:a16="http://schemas.microsoft.com/office/drawing/2014/main" id="{FE088CD5-60A9-FC0E-28A8-D82A697B936B}"/>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213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 Blue - Pic L">
    <p:spTree>
      <p:nvGrpSpPr>
        <p:cNvPr id="1" name=""/>
        <p:cNvGrpSpPr/>
        <p:nvPr/>
      </p:nvGrpSpPr>
      <p:grpSpPr>
        <a:xfrm>
          <a:off x="0" y="0"/>
          <a:ext cx="0" cy="0"/>
          <a:chOff x="0" y="0"/>
          <a:chExt cx="0" cy="0"/>
        </a:xfrm>
      </p:grpSpPr>
      <p:pic>
        <p:nvPicPr>
          <p:cNvPr id="8" name="PICTURE" descr="A surface of water with sunlight shining through&#10;&#10;AI-generated content may be incorrect.">
            <a:extLst>
              <a:ext uri="{FF2B5EF4-FFF2-40B4-BE49-F238E27FC236}">
                <a16:creationId xmlns:a16="http://schemas.microsoft.com/office/drawing/2014/main" id="{22B32DDB-6654-36DE-5D44-E1CF364C49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51294" y="0"/>
            <a:ext cx="7640706" cy="6858000"/>
          </a:xfrm>
          <a:prstGeom prst="rect">
            <a:avLst/>
          </a:prstGeom>
        </p:spPr>
      </p:pic>
      <p:sp>
        <p:nvSpPr>
          <p:cNvPr id="10" name="PICTURE PLACEHOLDER">
            <a:extLst>
              <a:ext uri="{FF2B5EF4-FFF2-40B4-BE49-F238E27FC236}">
                <a16:creationId xmlns:a16="http://schemas.microsoft.com/office/drawing/2014/main" id="{3E80B6C6-EBAC-D049-87DD-0F283FDDD2E0}"/>
              </a:ext>
            </a:extLst>
          </p:cNvPr>
          <p:cNvSpPr>
            <a:spLocks noGrp="1"/>
          </p:cNvSpPr>
          <p:nvPr>
            <p:ph type="pic" sz="quarter" idx="17"/>
          </p:nvPr>
        </p:nvSpPr>
        <p:spPr>
          <a:xfrm>
            <a:off x="8399463" y="0"/>
            <a:ext cx="3792537" cy="6858000"/>
          </a:xfrm>
        </p:spPr>
        <p:txBody>
          <a:bodyPr/>
          <a:lstStyle/>
          <a:p>
            <a:r>
              <a:rPr lang="en-US"/>
              <a:t>Click icon to add picture</a:t>
            </a:r>
          </a:p>
        </p:txBody>
      </p:sp>
      <p:sp>
        <p:nvSpPr>
          <p:cNvPr id="2" name="BLUE BACKGROUND">
            <a:extLst>
              <a:ext uri="{FF2B5EF4-FFF2-40B4-BE49-F238E27FC236}">
                <a16:creationId xmlns:a16="http://schemas.microsoft.com/office/drawing/2014/main" id="{C82B2704-8165-5BAA-20DC-70893D629538}"/>
              </a:ext>
            </a:extLst>
          </p:cNvPr>
          <p:cNvSpPr/>
          <p:nvPr userDrawn="1"/>
        </p:nvSpPr>
        <p:spPr>
          <a:xfrm>
            <a:off x="0" y="0"/>
            <a:ext cx="8400256"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LOGO">
            <a:extLst>
              <a:ext uri="{FF2B5EF4-FFF2-40B4-BE49-F238E27FC236}">
                <a16:creationId xmlns:a16="http://schemas.microsoft.com/office/drawing/2014/main" id="{7CD3EA21-BC3E-B6A5-F599-FAE2BAEE5604}"/>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4" name="TITLE PLACEHOLDER">
            <a:extLst>
              <a:ext uri="{FF2B5EF4-FFF2-40B4-BE49-F238E27FC236}">
                <a16:creationId xmlns:a16="http://schemas.microsoft.com/office/drawing/2014/main" id="{B44C5A4D-A008-4E62-23D0-F98168E7C6CA}"/>
              </a:ext>
            </a:extLst>
          </p:cNvPr>
          <p:cNvSpPr>
            <a:spLocks noGrp="1"/>
          </p:cNvSpPr>
          <p:nvPr>
            <p:ph type="ctrTitle" hasCustomPrompt="1"/>
          </p:nvPr>
        </p:nvSpPr>
        <p:spPr>
          <a:xfrm>
            <a:off x="360000" y="1484784"/>
            <a:ext cx="8040256" cy="2880000"/>
          </a:xfrm>
        </p:spPr>
        <p:txBody>
          <a:bodyPr anchor="ctr"/>
          <a:lstStyle>
            <a:lvl1pPr marL="0" indent="0" algn="l">
              <a:defRPr sz="3000">
                <a:solidFill>
                  <a:schemeClr val="bg1"/>
                </a:solidFill>
              </a:defRPr>
            </a:lvl1pPr>
          </a:lstStyle>
          <a:p>
            <a:r>
              <a:rPr lang="en-US" dirty="0"/>
              <a:t>Section title</a:t>
            </a:r>
          </a:p>
        </p:txBody>
      </p:sp>
      <p:sp>
        <p:nvSpPr>
          <p:cNvPr id="5" name="outline" hidden="1">
            <a:extLst>
              <a:ext uri="{FF2B5EF4-FFF2-40B4-BE49-F238E27FC236}">
                <a16:creationId xmlns:a16="http://schemas.microsoft.com/office/drawing/2014/main" id="{153C8E3A-3FEE-DB3D-491B-2AE5EBB16E39}"/>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375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 Blue - Pic R">
    <p:spTree>
      <p:nvGrpSpPr>
        <p:cNvPr id="1" name=""/>
        <p:cNvGrpSpPr/>
        <p:nvPr/>
      </p:nvGrpSpPr>
      <p:grpSpPr>
        <a:xfrm>
          <a:off x="0" y="0"/>
          <a:ext cx="0" cy="0"/>
          <a:chOff x="0" y="0"/>
          <a:chExt cx="0" cy="0"/>
        </a:xfrm>
      </p:grpSpPr>
      <p:pic>
        <p:nvPicPr>
          <p:cNvPr id="8" name="PICTURE" descr="A surface of water with sunlight shining through&#10;&#10;AI-generated content may be incorrect.">
            <a:extLst>
              <a:ext uri="{FF2B5EF4-FFF2-40B4-BE49-F238E27FC236}">
                <a16:creationId xmlns:a16="http://schemas.microsoft.com/office/drawing/2014/main" id="{22B32DDB-6654-36DE-5D44-E1CF364C49B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236078" cy="6858000"/>
          </a:xfrm>
          <a:prstGeom prst="rect">
            <a:avLst/>
          </a:prstGeom>
        </p:spPr>
      </p:pic>
      <p:sp>
        <p:nvSpPr>
          <p:cNvPr id="14" name="PICTURE PLACEHOLDER">
            <a:extLst>
              <a:ext uri="{FF2B5EF4-FFF2-40B4-BE49-F238E27FC236}">
                <a16:creationId xmlns:a16="http://schemas.microsoft.com/office/drawing/2014/main" id="{CD668551-4DCB-37D3-71FF-91B7B9D9EAF8}"/>
              </a:ext>
            </a:extLst>
          </p:cNvPr>
          <p:cNvSpPr>
            <a:spLocks noGrp="1"/>
          </p:cNvSpPr>
          <p:nvPr>
            <p:ph type="pic" sz="quarter" idx="17"/>
          </p:nvPr>
        </p:nvSpPr>
        <p:spPr>
          <a:xfrm>
            <a:off x="0" y="0"/>
            <a:ext cx="3791744" cy="6886575"/>
          </a:xfrm>
        </p:spPr>
        <p:txBody>
          <a:bodyPr/>
          <a:lstStyle/>
          <a:p>
            <a:r>
              <a:rPr lang="en-US"/>
              <a:t>Click icon to add picture</a:t>
            </a:r>
          </a:p>
        </p:txBody>
      </p:sp>
      <p:sp>
        <p:nvSpPr>
          <p:cNvPr id="2" name="BLUE BACKGROUND">
            <a:extLst>
              <a:ext uri="{FF2B5EF4-FFF2-40B4-BE49-F238E27FC236}">
                <a16:creationId xmlns:a16="http://schemas.microsoft.com/office/drawing/2014/main" id="{C82B2704-8165-5BAA-20DC-70893D629538}"/>
              </a:ext>
            </a:extLst>
          </p:cNvPr>
          <p:cNvSpPr/>
          <p:nvPr userDrawn="1"/>
        </p:nvSpPr>
        <p:spPr>
          <a:xfrm>
            <a:off x="3791744" y="0"/>
            <a:ext cx="8400256"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6" name="LOGO">
            <a:extLst>
              <a:ext uri="{FF2B5EF4-FFF2-40B4-BE49-F238E27FC236}">
                <a16:creationId xmlns:a16="http://schemas.microsoft.com/office/drawing/2014/main" id="{FF30CE58-DB27-C6CC-97A4-49BFC379C18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4296000" y="6381328"/>
            <a:ext cx="251488" cy="251488"/>
          </a:xfrm>
          <a:prstGeom prst="rect">
            <a:avLst/>
          </a:prstGeom>
        </p:spPr>
      </p:pic>
      <p:sp>
        <p:nvSpPr>
          <p:cNvPr id="12" name="TITLE PLACEHOLDER">
            <a:extLst>
              <a:ext uri="{FF2B5EF4-FFF2-40B4-BE49-F238E27FC236}">
                <a16:creationId xmlns:a16="http://schemas.microsoft.com/office/drawing/2014/main" id="{1A56A3D6-27E0-5269-72D2-ABC4075E2A9F}"/>
              </a:ext>
            </a:extLst>
          </p:cNvPr>
          <p:cNvSpPr>
            <a:spLocks noGrp="1"/>
          </p:cNvSpPr>
          <p:nvPr>
            <p:ph type="ctrTitle" hasCustomPrompt="1"/>
          </p:nvPr>
        </p:nvSpPr>
        <p:spPr>
          <a:xfrm>
            <a:off x="4164296" y="1484784"/>
            <a:ext cx="7164256" cy="2880000"/>
          </a:xfrm>
        </p:spPr>
        <p:txBody>
          <a:bodyPr anchor="ctr"/>
          <a:lstStyle>
            <a:lvl1pPr marL="0" indent="0" algn="l">
              <a:defRPr sz="3000">
                <a:solidFill>
                  <a:schemeClr val="bg1"/>
                </a:solidFill>
              </a:defRPr>
            </a:lvl1pPr>
          </a:lstStyle>
          <a:p>
            <a:r>
              <a:rPr lang="en-US" dirty="0"/>
              <a:t>Section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138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 Pattern White">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3D0B4A48-7E03-5FDF-D5BB-C9E1DE8C2AE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pic>
        <p:nvPicPr>
          <p:cNvPr id="5" name="PATTERN">
            <a:extLst>
              <a:ext uri="{FF2B5EF4-FFF2-40B4-BE49-F238E27FC236}">
                <a16:creationId xmlns:a16="http://schemas.microsoft.com/office/drawing/2014/main" id="{97AB35CB-1F32-396E-6133-F87723DE2306}"/>
              </a:ext>
            </a:extLst>
          </p:cNvPr>
          <p:cNvPicPr>
            <a:picLocks noChangeAspect="1"/>
          </p:cNvPicPr>
          <p:nvPr userDrawn="1"/>
        </p:nvPicPr>
        <p:blipFill>
          <a:blip r:embed="rId3"/>
          <a:stretch>
            <a:fillRect/>
          </a:stretch>
        </p:blipFill>
        <p:spPr>
          <a:xfrm rot="5400000">
            <a:off x="2294248" y="245975"/>
            <a:ext cx="15526639" cy="7635106"/>
          </a:xfrm>
          <a:prstGeom prst="rect">
            <a:avLst/>
          </a:prstGeom>
        </p:spPr>
      </p:pic>
      <p:sp>
        <p:nvSpPr>
          <p:cNvPr id="9" name="TITLE PLACEHOLDER">
            <a:extLst>
              <a:ext uri="{FF2B5EF4-FFF2-40B4-BE49-F238E27FC236}">
                <a16:creationId xmlns:a16="http://schemas.microsoft.com/office/drawing/2014/main" id="{396D5C39-7661-FC49-B34E-A4B37D46EC55}"/>
              </a:ext>
            </a:extLst>
          </p:cNvPr>
          <p:cNvSpPr>
            <a:spLocks noGrp="1"/>
          </p:cNvSpPr>
          <p:nvPr>
            <p:ph type="title" hasCustomPrompt="1"/>
          </p:nvPr>
        </p:nvSpPr>
        <p:spPr>
          <a:xfrm>
            <a:off x="360000" y="1484784"/>
            <a:ext cx="10596000" cy="2880000"/>
          </a:xfrm>
        </p:spPr>
        <p:txBody>
          <a:bodyPr anchor="ctr" anchorCtr="0"/>
          <a:lstStyle>
            <a:lvl1pPr algn="l">
              <a:defRPr sz="3000">
                <a:solidFill>
                  <a:schemeClr val="tx1"/>
                </a:solidFill>
              </a:defRPr>
            </a:lvl1pPr>
          </a:lstStyle>
          <a:p>
            <a:r>
              <a:rPr lang="en-US" dirty="0"/>
              <a:t>Section title</a:t>
            </a:r>
          </a:p>
        </p:txBody>
      </p:sp>
      <p:sp>
        <p:nvSpPr>
          <p:cNvPr id="10" name="outline" hidden="1">
            <a:extLst>
              <a:ext uri="{FF2B5EF4-FFF2-40B4-BE49-F238E27FC236}">
                <a16:creationId xmlns:a16="http://schemas.microsoft.com/office/drawing/2014/main" id="{FE088CD5-60A9-FC0E-28A8-D82A697B936B}"/>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285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 Blank White">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3D0B4A48-7E03-5FDF-D5BB-C9E1DE8C2AE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9" name="TITLE PLACEHOLDER">
            <a:extLst>
              <a:ext uri="{FF2B5EF4-FFF2-40B4-BE49-F238E27FC236}">
                <a16:creationId xmlns:a16="http://schemas.microsoft.com/office/drawing/2014/main" id="{396D5C39-7661-FC49-B34E-A4B37D46EC55}"/>
              </a:ext>
            </a:extLst>
          </p:cNvPr>
          <p:cNvSpPr>
            <a:spLocks noGrp="1"/>
          </p:cNvSpPr>
          <p:nvPr>
            <p:ph type="title" hasCustomPrompt="1"/>
          </p:nvPr>
        </p:nvSpPr>
        <p:spPr>
          <a:xfrm>
            <a:off x="360000" y="1484784"/>
            <a:ext cx="10596000" cy="2880000"/>
          </a:xfrm>
        </p:spPr>
        <p:txBody>
          <a:bodyPr anchor="ctr" anchorCtr="0"/>
          <a:lstStyle>
            <a:lvl1pPr algn="l">
              <a:defRPr sz="3000">
                <a:solidFill>
                  <a:schemeClr val="tx1"/>
                </a:solidFill>
              </a:defRPr>
            </a:lvl1pPr>
          </a:lstStyle>
          <a:p>
            <a:r>
              <a:rPr lang="en-US" dirty="0"/>
              <a:t>Section title</a:t>
            </a:r>
          </a:p>
        </p:txBody>
      </p:sp>
      <p:sp>
        <p:nvSpPr>
          <p:cNvPr id="10" name="outline" hidden="1">
            <a:extLst>
              <a:ext uri="{FF2B5EF4-FFF2-40B4-BE49-F238E27FC236}">
                <a16:creationId xmlns:a16="http://schemas.microsoft.com/office/drawing/2014/main" id="{FE088CD5-60A9-FC0E-28A8-D82A697B936B}"/>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714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 White - Pic R">
    <p:spTree>
      <p:nvGrpSpPr>
        <p:cNvPr id="1" name=""/>
        <p:cNvGrpSpPr/>
        <p:nvPr/>
      </p:nvGrpSpPr>
      <p:grpSpPr>
        <a:xfrm>
          <a:off x="0" y="0"/>
          <a:ext cx="0" cy="0"/>
          <a:chOff x="0" y="0"/>
          <a:chExt cx="0" cy="0"/>
        </a:xfrm>
      </p:grpSpPr>
      <p:pic>
        <p:nvPicPr>
          <p:cNvPr id="8" name="PICTURE" descr="A surface of water with sunlight shining through&#10;&#10;AI-generated content may be incorrect.">
            <a:extLst>
              <a:ext uri="{FF2B5EF4-FFF2-40B4-BE49-F238E27FC236}">
                <a16:creationId xmlns:a16="http://schemas.microsoft.com/office/drawing/2014/main" id="{22B32DDB-6654-36DE-5D44-E1CF364C49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51294" y="0"/>
            <a:ext cx="7640706" cy="6858000"/>
          </a:xfrm>
          <a:prstGeom prst="rect">
            <a:avLst/>
          </a:prstGeom>
        </p:spPr>
      </p:pic>
      <p:sp>
        <p:nvSpPr>
          <p:cNvPr id="10" name="PICTURE PLACEHOLDER">
            <a:extLst>
              <a:ext uri="{FF2B5EF4-FFF2-40B4-BE49-F238E27FC236}">
                <a16:creationId xmlns:a16="http://schemas.microsoft.com/office/drawing/2014/main" id="{3E80B6C6-EBAC-D049-87DD-0F283FDDD2E0}"/>
              </a:ext>
            </a:extLst>
          </p:cNvPr>
          <p:cNvSpPr>
            <a:spLocks noGrp="1"/>
          </p:cNvSpPr>
          <p:nvPr>
            <p:ph type="pic" sz="quarter" idx="17"/>
          </p:nvPr>
        </p:nvSpPr>
        <p:spPr>
          <a:xfrm>
            <a:off x="8399463" y="0"/>
            <a:ext cx="3792537" cy="6858000"/>
          </a:xfrm>
        </p:spPr>
        <p:txBody>
          <a:bodyPr/>
          <a:lstStyle/>
          <a:p>
            <a:r>
              <a:rPr lang="en-US"/>
              <a:t>Click icon to add picture</a:t>
            </a:r>
          </a:p>
        </p:txBody>
      </p:sp>
      <p:sp>
        <p:nvSpPr>
          <p:cNvPr id="2" name="WHITE BACKGROUND">
            <a:extLst>
              <a:ext uri="{FF2B5EF4-FFF2-40B4-BE49-F238E27FC236}">
                <a16:creationId xmlns:a16="http://schemas.microsoft.com/office/drawing/2014/main" id="{C82B2704-8165-5BAA-20DC-70893D629538}"/>
              </a:ext>
            </a:extLst>
          </p:cNvPr>
          <p:cNvSpPr/>
          <p:nvPr userDrawn="1"/>
        </p:nvSpPr>
        <p:spPr>
          <a:xfrm>
            <a:off x="0" y="0"/>
            <a:ext cx="8400256" cy="6858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1" name="LOGO">
            <a:extLst>
              <a:ext uri="{FF2B5EF4-FFF2-40B4-BE49-F238E27FC236}">
                <a16:creationId xmlns:a16="http://schemas.microsoft.com/office/drawing/2014/main" id="{B7BC1315-10B4-9BDE-8F3D-2DBBDAEE6B84}"/>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4" name="TITLE PLACEHOLDER">
            <a:extLst>
              <a:ext uri="{FF2B5EF4-FFF2-40B4-BE49-F238E27FC236}">
                <a16:creationId xmlns:a16="http://schemas.microsoft.com/office/drawing/2014/main" id="{B44C5A4D-A008-4E62-23D0-F98168E7C6CA}"/>
              </a:ext>
            </a:extLst>
          </p:cNvPr>
          <p:cNvSpPr>
            <a:spLocks noGrp="1"/>
          </p:cNvSpPr>
          <p:nvPr>
            <p:ph type="ctrTitle" hasCustomPrompt="1"/>
          </p:nvPr>
        </p:nvSpPr>
        <p:spPr>
          <a:xfrm>
            <a:off x="360000" y="1484784"/>
            <a:ext cx="8040256" cy="2880000"/>
          </a:xfrm>
        </p:spPr>
        <p:txBody>
          <a:bodyPr anchor="ctr"/>
          <a:lstStyle>
            <a:lvl1pPr marL="0" indent="0" algn="l">
              <a:defRPr sz="3000">
                <a:solidFill>
                  <a:schemeClr val="tx1"/>
                </a:solidFill>
              </a:defRPr>
            </a:lvl1pPr>
          </a:lstStyle>
          <a:p>
            <a:r>
              <a:rPr lang="en-US" dirty="0"/>
              <a:t>Section title</a:t>
            </a:r>
          </a:p>
        </p:txBody>
      </p:sp>
      <p:sp>
        <p:nvSpPr>
          <p:cNvPr id="5" name="outline" hidden="1">
            <a:extLst>
              <a:ext uri="{FF2B5EF4-FFF2-40B4-BE49-F238E27FC236}">
                <a16:creationId xmlns:a16="http://schemas.microsoft.com/office/drawing/2014/main" id="{153C8E3A-3FEE-DB3D-491B-2AE5EBB16E39}"/>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035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 White - Pic L">
    <p:spTree>
      <p:nvGrpSpPr>
        <p:cNvPr id="1" name=""/>
        <p:cNvGrpSpPr/>
        <p:nvPr/>
      </p:nvGrpSpPr>
      <p:grpSpPr>
        <a:xfrm>
          <a:off x="0" y="0"/>
          <a:ext cx="0" cy="0"/>
          <a:chOff x="0" y="0"/>
          <a:chExt cx="0" cy="0"/>
        </a:xfrm>
      </p:grpSpPr>
      <p:pic>
        <p:nvPicPr>
          <p:cNvPr id="8" name="PICTURE" descr="A surface of water with sunlight shining through&#10;&#10;AI-generated content may be incorrect.">
            <a:extLst>
              <a:ext uri="{FF2B5EF4-FFF2-40B4-BE49-F238E27FC236}">
                <a16:creationId xmlns:a16="http://schemas.microsoft.com/office/drawing/2014/main" id="{22B32DDB-6654-36DE-5D44-E1CF364C49B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236078" cy="6858000"/>
          </a:xfrm>
          <a:prstGeom prst="rect">
            <a:avLst/>
          </a:prstGeom>
        </p:spPr>
      </p:pic>
      <p:sp>
        <p:nvSpPr>
          <p:cNvPr id="14" name="PICTURE PLACEHOLDER">
            <a:extLst>
              <a:ext uri="{FF2B5EF4-FFF2-40B4-BE49-F238E27FC236}">
                <a16:creationId xmlns:a16="http://schemas.microsoft.com/office/drawing/2014/main" id="{CD668551-4DCB-37D3-71FF-91B7B9D9EAF8}"/>
              </a:ext>
            </a:extLst>
          </p:cNvPr>
          <p:cNvSpPr>
            <a:spLocks noGrp="1"/>
          </p:cNvSpPr>
          <p:nvPr>
            <p:ph type="pic" sz="quarter" idx="17"/>
          </p:nvPr>
        </p:nvSpPr>
        <p:spPr>
          <a:xfrm>
            <a:off x="0" y="0"/>
            <a:ext cx="3791744" cy="6886575"/>
          </a:xfrm>
        </p:spPr>
        <p:txBody>
          <a:bodyPr/>
          <a:lstStyle/>
          <a:p>
            <a:r>
              <a:rPr lang="en-US"/>
              <a:t>Click icon to add picture</a:t>
            </a:r>
          </a:p>
        </p:txBody>
      </p:sp>
      <p:sp>
        <p:nvSpPr>
          <p:cNvPr id="2" name="WHITE BACKGROUND">
            <a:extLst>
              <a:ext uri="{FF2B5EF4-FFF2-40B4-BE49-F238E27FC236}">
                <a16:creationId xmlns:a16="http://schemas.microsoft.com/office/drawing/2014/main" id="{C82B2704-8165-5BAA-20DC-70893D629538}"/>
              </a:ext>
            </a:extLst>
          </p:cNvPr>
          <p:cNvSpPr/>
          <p:nvPr userDrawn="1"/>
        </p:nvSpPr>
        <p:spPr>
          <a:xfrm>
            <a:off x="3791744" y="0"/>
            <a:ext cx="8400256" cy="6858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LOGO">
            <a:extLst>
              <a:ext uri="{FF2B5EF4-FFF2-40B4-BE49-F238E27FC236}">
                <a16:creationId xmlns:a16="http://schemas.microsoft.com/office/drawing/2014/main" id="{F5EF08BC-F9B0-E821-982D-795D345B2465}"/>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4296000" y="6381328"/>
            <a:ext cx="251488" cy="251488"/>
          </a:xfrm>
          <a:prstGeom prst="rect">
            <a:avLst/>
          </a:prstGeom>
        </p:spPr>
      </p:pic>
      <p:sp>
        <p:nvSpPr>
          <p:cNvPr id="12" name="TITLE PLACEHOLDER">
            <a:extLst>
              <a:ext uri="{FF2B5EF4-FFF2-40B4-BE49-F238E27FC236}">
                <a16:creationId xmlns:a16="http://schemas.microsoft.com/office/drawing/2014/main" id="{1A56A3D6-27E0-5269-72D2-ABC4075E2A9F}"/>
              </a:ext>
            </a:extLst>
          </p:cNvPr>
          <p:cNvSpPr>
            <a:spLocks noGrp="1"/>
          </p:cNvSpPr>
          <p:nvPr>
            <p:ph type="ctrTitle" hasCustomPrompt="1"/>
          </p:nvPr>
        </p:nvSpPr>
        <p:spPr>
          <a:xfrm>
            <a:off x="4164296" y="1484784"/>
            <a:ext cx="7164256" cy="2880000"/>
          </a:xfrm>
        </p:spPr>
        <p:txBody>
          <a:bodyPr anchor="ctr"/>
          <a:lstStyle>
            <a:lvl1pPr marL="0" indent="0" algn="l">
              <a:defRPr sz="3000">
                <a:solidFill>
                  <a:schemeClr val="tx1"/>
                </a:solidFill>
              </a:defRPr>
            </a:lvl1pPr>
          </a:lstStyle>
          <a:p>
            <a:r>
              <a:rPr lang="en-US" dirty="0"/>
              <a:t>Section title</a:t>
            </a:r>
          </a:p>
        </p:txBody>
      </p:sp>
      <p:sp>
        <p:nvSpPr>
          <p:cNvPr id="11" name="outline" hidden="1">
            <a:extLst>
              <a:ext uri="{FF2B5EF4-FFF2-40B4-BE49-F238E27FC236}">
                <a16:creationId xmlns:a16="http://schemas.microsoft.com/office/drawing/2014/main" id="{D500D423-16A1-B8A4-6695-B77F023EC3E5}"/>
              </a:ext>
            </a:extLst>
          </p:cNvPr>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290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1 One Column Text">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D3C23E00-E99B-37FC-3874-83415667A7B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2" name="TEXT PLACEHOLDER">
            <a:extLst>
              <a:ext uri="{FF2B5EF4-FFF2-40B4-BE49-F238E27FC236}">
                <a16:creationId xmlns:a16="http://schemas.microsoft.com/office/drawing/2014/main" id="{08B82CCF-D55A-CBDE-00E9-6A6968CFC125}"/>
              </a:ext>
            </a:extLst>
          </p:cNvPr>
          <p:cNvSpPr>
            <a:spLocks noGrp="1"/>
          </p:cNvSpPr>
          <p:nvPr>
            <p:ph type="body" sz="quarter" idx="14"/>
          </p:nvPr>
        </p:nvSpPr>
        <p:spPr>
          <a:xfrm>
            <a:off x="360000" y="1440000"/>
            <a:ext cx="11472001" cy="4806128"/>
          </a:xfrm>
        </p:spPr>
        <p:txBody>
          <a:bodyPr lIns="90000">
            <a:norm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BLUE RECTANGLE">
            <a:extLst>
              <a:ext uri="{FF2B5EF4-FFF2-40B4-BE49-F238E27FC236}">
                <a16:creationId xmlns:a16="http://schemas.microsoft.com/office/drawing/2014/main" id="{95D99271-14C6-3E8C-D0C2-B7C5A2C24624}"/>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ITLE PLACEHOLDER">
            <a:extLst>
              <a:ext uri="{FF2B5EF4-FFF2-40B4-BE49-F238E27FC236}">
                <a16:creationId xmlns:a16="http://schemas.microsoft.com/office/drawing/2014/main" id="{9E7D2F19-8D7F-E02C-6DF8-38F6F073E12B}"/>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2926020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 One Column Text LRG">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D3C23E00-E99B-37FC-3874-83415667A7B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8" name="TEXT PLACEHOLDER">
            <a:extLst>
              <a:ext uri="{FF2B5EF4-FFF2-40B4-BE49-F238E27FC236}">
                <a16:creationId xmlns:a16="http://schemas.microsoft.com/office/drawing/2014/main" id="{A5F391F6-3C0C-A3CE-CA8A-C4A86096F873}"/>
              </a:ext>
            </a:extLst>
          </p:cNvPr>
          <p:cNvSpPr>
            <a:spLocks noGrp="1"/>
          </p:cNvSpPr>
          <p:nvPr>
            <p:ph type="body" sz="quarter" idx="12"/>
          </p:nvPr>
        </p:nvSpPr>
        <p:spPr>
          <a:xfrm>
            <a:off x="359999" y="1440000"/>
            <a:ext cx="11472003" cy="4806128"/>
          </a:xfrm>
        </p:spPr>
        <p:txBody>
          <a:bodyPr lIns="90000">
            <a:normAutofit/>
          </a:bodyPr>
          <a:lstStyle>
            <a:lvl1pPr>
              <a:defRPr sz="2000">
                <a:solidFill>
                  <a:schemeClr val="tx1"/>
                </a:solidFill>
              </a:defRPr>
            </a:lvl1pPr>
            <a:lvl2pPr>
              <a:defRPr sz="2000" baseline="0">
                <a:solidFill>
                  <a:schemeClr val="tx1"/>
                </a:solidFill>
              </a:defRPr>
            </a:lvl2pPr>
            <a:lvl3pPr>
              <a:defRPr sz="2000" baseline="0">
                <a:solidFill>
                  <a:schemeClr val="tx1"/>
                </a:solidFill>
                <a:latin typeface="+mn-lt"/>
              </a:defRPr>
            </a:lvl3pPr>
            <a:lvl4pPr>
              <a:defRPr sz="2000" baseline="0">
                <a:solidFill>
                  <a:schemeClr val="tx1"/>
                </a:solidFill>
              </a:defRPr>
            </a:lvl4pPr>
            <a:lvl5pPr>
              <a:defRPr sz="20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BLUE RECTANGLE">
            <a:extLst>
              <a:ext uri="{FF2B5EF4-FFF2-40B4-BE49-F238E27FC236}">
                <a16:creationId xmlns:a16="http://schemas.microsoft.com/office/drawing/2014/main" id="{95D99271-14C6-3E8C-D0C2-B7C5A2C24624}"/>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a:extLst>
              <a:ext uri="{FF2B5EF4-FFF2-40B4-BE49-F238E27FC236}">
                <a16:creationId xmlns:a16="http://schemas.microsoft.com/office/drawing/2014/main" id="{0BF949BD-8C8C-A6E2-6BE1-4311D92DB9D8}"/>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1993478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3 One Column Text - One Pic">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21481949-E4D4-F9DA-B9B0-BD24D07834D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2" name="TEXT PLACEHOLDER">
            <a:extLst>
              <a:ext uri="{FF2B5EF4-FFF2-40B4-BE49-F238E27FC236}">
                <a16:creationId xmlns:a16="http://schemas.microsoft.com/office/drawing/2014/main" id="{49BCD014-A712-8CF1-43D6-34F2A60E7EF8}"/>
              </a:ext>
            </a:extLst>
          </p:cNvPr>
          <p:cNvSpPr>
            <a:spLocks noGrp="1"/>
          </p:cNvSpPr>
          <p:nvPr>
            <p:ph type="body" sz="quarter" idx="12"/>
          </p:nvPr>
        </p:nvSpPr>
        <p:spPr>
          <a:xfrm>
            <a:off x="5878292" y="1440000"/>
            <a:ext cx="5953710" cy="4806128"/>
          </a:xfrm>
        </p:spPr>
        <p:txBody>
          <a:bodyPr lIns="90000">
            <a:normAutofit/>
          </a:bodyPr>
          <a:lstStyle>
            <a:lvl1pPr>
              <a:defRPr sz="1200">
                <a:solidFill>
                  <a:schemeClr val="tx1"/>
                </a:solidFill>
              </a:defRPr>
            </a:lvl1pPr>
            <a:lvl2pPr>
              <a:defRPr sz="1200" baseline="0">
                <a:solidFill>
                  <a:schemeClr val="tx1"/>
                </a:solidFill>
              </a:defRPr>
            </a:lvl2pPr>
            <a:lvl3pPr>
              <a:defRPr sz="1200" baseline="0">
                <a:solidFill>
                  <a:schemeClr val="tx1"/>
                </a:solidFill>
                <a:latin typeface="+mn-lt"/>
              </a:defRPr>
            </a:lvl3pPr>
            <a:lvl4pPr>
              <a:defRPr sz="1200" baseline="0">
                <a:solidFill>
                  <a:schemeClr val="tx1"/>
                </a:solidFill>
              </a:defRPr>
            </a:lvl4pPr>
            <a:lvl5pPr>
              <a:defRPr sz="1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a:extLst>
              <a:ext uri="{FF2B5EF4-FFF2-40B4-BE49-F238E27FC236}">
                <a16:creationId xmlns:a16="http://schemas.microsoft.com/office/drawing/2014/main" id="{F473E8FF-23C8-EA87-DA93-73FCBCDF150C}"/>
              </a:ext>
            </a:extLst>
          </p:cNvPr>
          <p:cNvSpPr>
            <a:spLocks noGrp="1"/>
          </p:cNvSpPr>
          <p:nvPr>
            <p:ph type="pic" sz="quarter" idx="18"/>
          </p:nvPr>
        </p:nvSpPr>
        <p:spPr>
          <a:xfrm>
            <a:off x="354760" y="1439999"/>
            <a:ext cx="5398801" cy="4815553"/>
          </a:xfrm>
        </p:spPr>
        <p:txBody>
          <a:bodyPr lIns="90000" anchor="ctr"/>
          <a:lstStyle>
            <a:lvl1pPr algn="ctr">
              <a:buNone/>
              <a:defRPr/>
            </a:lvl1pPr>
          </a:lstStyle>
          <a:p>
            <a:r>
              <a:rPr lang="en-US"/>
              <a:t>Click icon to add picture</a:t>
            </a:r>
            <a:endParaRPr lang="en-US" dirty="0"/>
          </a:p>
        </p:txBody>
      </p:sp>
      <p:sp>
        <p:nvSpPr>
          <p:cNvPr id="4" name="BLUE RECTANGLE">
            <a:extLst>
              <a:ext uri="{FF2B5EF4-FFF2-40B4-BE49-F238E27FC236}">
                <a16:creationId xmlns:a16="http://schemas.microsoft.com/office/drawing/2014/main" id="{C4FDD7DA-3593-1833-0EFF-4127A4F89629}"/>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PLACEHOLDER">
            <a:extLst>
              <a:ext uri="{FF2B5EF4-FFF2-40B4-BE49-F238E27FC236}">
                <a16:creationId xmlns:a16="http://schemas.microsoft.com/office/drawing/2014/main" id="{0A3EE8AD-91EB-5253-673A-B0E346B9579C}"/>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312472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 Slide - Title Only - Pic 02">
    <p:spTree>
      <p:nvGrpSpPr>
        <p:cNvPr id="1" name=""/>
        <p:cNvGrpSpPr/>
        <p:nvPr/>
      </p:nvGrpSpPr>
      <p:grpSpPr>
        <a:xfrm>
          <a:off x="0" y="0"/>
          <a:ext cx="0" cy="0"/>
          <a:chOff x="0" y="0"/>
          <a:chExt cx="0" cy="0"/>
        </a:xfrm>
      </p:grpSpPr>
      <p:pic>
        <p:nvPicPr>
          <p:cNvPr id="6" name="PICTURE" descr="A surface of water with sunlight shining through&#10;&#10;AI-generated content may be incorrect.">
            <a:extLst>
              <a:ext uri="{FF2B5EF4-FFF2-40B4-BE49-F238E27FC236}">
                <a16:creationId xmlns:a16="http://schemas.microsoft.com/office/drawing/2014/main" id="{99851812-D3EB-BDA7-944B-3C8D58984C4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PICTURE PLACEHOLDER">
            <a:extLst>
              <a:ext uri="{FF2B5EF4-FFF2-40B4-BE49-F238E27FC236}">
                <a16:creationId xmlns:a16="http://schemas.microsoft.com/office/drawing/2014/main" id="{93C2824E-2B9D-380B-83C9-2E9BB9491EBA}"/>
              </a:ext>
            </a:extLst>
          </p:cNvPr>
          <p:cNvSpPr>
            <a:spLocks noGrp="1"/>
          </p:cNvSpPr>
          <p:nvPr>
            <p:ph type="pic" sz="quarter" idx="15" hasCustomPrompt="1"/>
          </p:nvPr>
        </p:nvSpPr>
        <p:spPr>
          <a:xfrm>
            <a:off x="0" y="0"/>
            <a:ext cx="12192000" cy="6858000"/>
          </a:xfrm>
        </p:spPr>
        <p:txBody>
          <a:bodyPr/>
          <a:lstStyle/>
          <a:p>
            <a:r>
              <a:rPr lang="en-US" dirty="0"/>
              <a:t>Click Picture then go to ‘Insert &gt; Pictures’ to Change it.</a:t>
            </a:r>
          </a:p>
        </p:txBody>
      </p:sp>
      <p:pic>
        <p:nvPicPr>
          <p:cNvPr id="2" name="LOGO" descr="A black background with white text&#10;&#10;AI-generated content may be incorrect.">
            <a:extLst>
              <a:ext uri="{FF2B5EF4-FFF2-40B4-BE49-F238E27FC236}">
                <a16:creationId xmlns:a16="http://schemas.microsoft.com/office/drawing/2014/main" id="{4B23F23A-1738-7106-EBE4-4ECAEFBD1F23}"/>
              </a:ext>
            </a:extLst>
          </p:cNvPr>
          <p:cNvPicPr>
            <a:picLocks noChangeAspect="1"/>
          </p:cNvPicPr>
          <p:nvPr userDrawn="1"/>
        </p:nvPicPr>
        <p:blipFill>
          <a:blip r:embed="rId3"/>
          <a:stretch>
            <a:fillRect/>
          </a:stretch>
        </p:blipFill>
        <p:spPr>
          <a:xfrm>
            <a:off x="1236000" y="4437112"/>
            <a:ext cx="1173070" cy="389163"/>
          </a:xfrm>
          <a:prstGeom prst="rect">
            <a:avLst/>
          </a:prstGeom>
        </p:spPr>
      </p:pic>
      <p:sp>
        <p:nvSpPr>
          <p:cNvPr id="5" name="LOGO PLACEHOLDER">
            <a:extLst>
              <a:ext uri="{FF2B5EF4-FFF2-40B4-BE49-F238E27FC236}">
                <a16:creationId xmlns:a16="http://schemas.microsoft.com/office/drawing/2014/main" id="{1A72C358-B3A3-BBF2-A5FE-EAA39831F9E2}"/>
              </a:ext>
            </a:extLst>
          </p:cNvPr>
          <p:cNvSpPr>
            <a:spLocks noGrp="1"/>
          </p:cNvSpPr>
          <p:nvPr>
            <p:ph type="pic" sz="quarter" idx="17"/>
          </p:nvPr>
        </p:nvSpPr>
        <p:spPr>
          <a:xfrm>
            <a:off x="1236001" y="4437112"/>
            <a:ext cx="1173070" cy="389163"/>
          </a:xfrm>
        </p:spPr>
        <p:txBody>
          <a:bodyPr/>
          <a:lstStyle>
            <a:lvl1pPr marL="0" indent="0">
              <a:buNone/>
              <a:defRPr/>
            </a:lvl1pPr>
          </a:lstStyle>
          <a:p>
            <a:r>
              <a:rPr lang="en-US"/>
              <a:t>Click icon to add picture</a:t>
            </a:r>
            <a:endParaRPr lang="en-US" dirty="0"/>
          </a:p>
        </p:txBody>
      </p:sp>
      <p:sp>
        <p:nvSpPr>
          <p:cNvPr id="4" name="TITLE PLACEHOLDER">
            <a:extLst>
              <a:ext uri="{FF2B5EF4-FFF2-40B4-BE49-F238E27FC236}">
                <a16:creationId xmlns:a16="http://schemas.microsoft.com/office/drawing/2014/main" id="{82972518-595C-B91B-2E3B-A8DE7E7F3B60}"/>
              </a:ext>
            </a:extLst>
          </p:cNvPr>
          <p:cNvSpPr>
            <a:spLocks noGrp="1"/>
          </p:cNvSpPr>
          <p:nvPr>
            <p:ph type="ctrTitle" hasCustomPrompt="1"/>
          </p:nvPr>
        </p:nvSpPr>
        <p:spPr>
          <a:xfrm>
            <a:off x="1236000" y="1484784"/>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197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4 One Column Text LRG - One Pic">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21481949-E4D4-F9DA-B9B0-BD24D07834D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9" name="TEXT PLACEHOLDER">
            <a:extLst>
              <a:ext uri="{FF2B5EF4-FFF2-40B4-BE49-F238E27FC236}">
                <a16:creationId xmlns:a16="http://schemas.microsoft.com/office/drawing/2014/main" id="{A67B9212-F1B8-BF5D-67FF-9B2D6AF816B3}"/>
              </a:ext>
            </a:extLst>
          </p:cNvPr>
          <p:cNvSpPr>
            <a:spLocks noGrp="1"/>
          </p:cNvSpPr>
          <p:nvPr>
            <p:ph type="body" sz="quarter" idx="17"/>
          </p:nvPr>
        </p:nvSpPr>
        <p:spPr>
          <a:xfrm>
            <a:off x="5880354" y="1440000"/>
            <a:ext cx="5953710" cy="4806128"/>
          </a:xfrm>
        </p:spPr>
        <p:txBody>
          <a:bodyPr lIns="90000">
            <a:normAutofit/>
          </a:bodyPr>
          <a:lstStyle>
            <a:lvl1pPr>
              <a:defRPr sz="2000">
                <a:solidFill>
                  <a:schemeClr val="tx1"/>
                </a:solidFill>
              </a:defRPr>
            </a:lvl1pPr>
            <a:lvl2pPr>
              <a:defRPr sz="2000" baseline="0">
                <a:solidFill>
                  <a:schemeClr val="tx1"/>
                </a:solidFill>
              </a:defRPr>
            </a:lvl2pPr>
            <a:lvl3pPr>
              <a:defRPr sz="2000" baseline="0">
                <a:solidFill>
                  <a:schemeClr val="tx1"/>
                </a:solidFill>
                <a:latin typeface="+mn-lt"/>
              </a:defRPr>
            </a:lvl3pPr>
            <a:lvl4pPr>
              <a:defRPr sz="2000" baseline="0">
                <a:solidFill>
                  <a:schemeClr val="tx1"/>
                </a:solidFill>
              </a:defRPr>
            </a:lvl4pPr>
            <a:lvl5pPr>
              <a:defRPr sz="20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a:extLst>
              <a:ext uri="{FF2B5EF4-FFF2-40B4-BE49-F238E27FC236}">
                <a16:creationId xmlns:a16="http://schemas.microsoft.com/office/drawing/2014/main" id="{F473E8FF-23C8-EA87-DA93-73FCBCDF150C}"/>
              </a:ext>
            </a:extLst>
          </p:cNvPr>
          <p:cNvSpPr>
            <a:spLocks noGrp="1"/>
          </p:cNvSpPr>
          <p:nvPr>
            <p:ph type="pic" sz="quarter" idx="18"/>
          </p:nvPr>
        </p:nvSpPr>
        <p:spPr>
          <a:xfrm>
            <a:off x="354760" y="1439999"/>
            <a:ext cx="5398801" cy="4815553"/>
          </a:xfrm>
        </p:spPr>
        <p:txBody>
          <a:bodyPr lIns="90000" anchor="ctr"/>
          <a:lstStyle>
            <a:lvl1pPr algn="ctr">
              <a:buNone/>
              <a:defRPr/>
            </a:lvl1pPr>
          </a:lstStyle>
          <a:p>
            <a:r>
              <a:rPr lang="en-US"/>
              <a:t>Click icon to add picture</a:t>
            </a:r>
            <a:endParaRPr lang="en-US" dirty="0"/>
          </a:p>
        </p:txBody>
      </p:sp>
      <p:sp>
        <p:nvSpPr>
          <p:cNvPr id="4" name="BLUE RECTANGLE">
            <a:extLst>
              <a:ext uri="{FF2B5EF4-FFF2-40B4-BE49-F238E27FC236}">
                <a16:creationId xmlns:a16="http://schemas.microsoft.com/office/drawing/2014/main" id="{C4FDD7DA-3593-1833-0EFF-4127A4F89629}"/>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a:extLst>
              <a:ext uri="{FF2B5EF4-FFF2-40B4-BE49-F238E27FC236}">
                <a16:creationId xmlns:a16="http://schemas.microsoft.com/office/drawing/2014/main" id="{E35B50EC-A788-DD6C-0DC4-7092A551F3FB}"/>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1377841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5 One Column Text - Four Pics">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21481949-E4D4-F9DA-B9B0-BD24D07834D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7" name="TEXT PLACEHOLDER">
            <a:extLst>
              <a:ext uri="{FF2B5EF4-FFF2-40B4-BE49-F238E27FC236}">
                <a16:creationId xmlns:a16="http://schemas.microsoft.com/office/drawing/2014/main" id="{0C76CB52-B79D-005F-1C6D-BC867CC0F83B}"/>
              </a:ext>
            </a:extLst>
          </p:cNvPr>
          <p:cNvSpPr>
            <a:spLocks noGrp="1"/>
          </p:cNvSpPr>
          <p:nvPr>
            <p:ph type="body" sz="quarter" idx="12"/>
          </p:nvPr>
        </p:nvSpPr>
        <p:spPr>
          <a:xfrm>
            <a:off x="5880354" y="1440000"/>
            <a:ext cx="5953710" cy="4806128"/>
          </a:xfrm>
        </p:spPr>
        <p:txBody>
          <a:bodyPr lIns="90000">
            <a:normAutofit/>
          </a:bodyPr>
          <a:lstStyle>
            <a:lvl1pPr>
              <a:defRPr sz="1200">
                <a:solidFill>
                  <a:schemeClr val="tx1"/>
                </a:solidFill>
              </a:defRPr>
            </a:lvl1pPr>
            <a:lvl2pPr>
              <a:defRPr sz="1200" baseline="0">
                <a:solidFill>
                  <a:schemeClr val="tx1"/>
                </a:solidFill>
              </a:defRPr>
            </a:lvl2pPr>
            <a:lvl3pPr>
              <a:defRPr sz="1200" baseline="0">
                <a:solidFill>
                  <a:schemeClr val="tx1"/>
                </a:solidFill>
                <a:latin typeface="+mn-lt"/>
              </a:defRPr>
            </a:lvl3pPr>
            <a:lvl4pPr>
              <a:defRPr sz="1200" baseline="0">
                <a:solidFill>
                  <a:schemeClr val="tx1"/>
                </a:solidFill>
              </a:defRPr>
            </a:lvl4pPr>
            <a:lvl5pPr>
              <a:defRPr sz="1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04">
            <a:extLst>
              <a:ext uri="{FF2B5EF4-FFF2-40B4-BE49-F238E27FC236}">
                <a16:creationId xmlns:a16="http://schemas.microsoft.com/office/drawing/2014/main" id="{E023FA48-F463-F044-0FEB-C9405F9ED94B}"/>
              </a:ext>
            </a:extLst>
          </p:cNvPr>
          <p:cNvSpPr>
            <a:spLocks noGrp="1"/>
          </p:cNvSpPr>
          <p:nvPr>
            <p:ph type="pic" sz="quarter" idx="21"/>
          </p:nvPr>
        </p:nvSpPr>
        <p:spPr>
          <a:xfrm>
            <a:off x="3113906" y="3899731"/>
            <a:ext cx="2639656" cy="2355822"/>
          </a:xfrm>
        </p:spPr>
        <p:txBody>
          <a:bodyPr lIns="90000" anchor="ctr"/>
          <a:lstStyle>
            <a:lvl1pPr algn="ctr">
              <a:buNone/>
              <a:defRPr/>
            </a:lvl1pPr>
          </a:lstStyle>
          <a:p>
            <a:r>
              <a:rPr lang="en-US"/>
              <a:t>Click icon to add picture</a:t>
            </a:r>
            <a:endParaRPr lang="en-US" dirty="0"/>
          </a:p>
        </p:txBody>
      </p:sp>
      <p:sp>
        <p:nvSpPr>
          <p:cNvPr id="15" name="PICTURE PLACEHOLDER 03">
            <a:extLst>
              <a:ext uri="{FF2B5EF4-FFF2-40B4-BE49-F238E27FC236}">
                <a16:creationId xmlns:a16="http://schemas.microsoft.com/office/drawing/2014/main" id="{6705180F-471E-A421-B680-F752FB6BE19F}"/>
              </a:ext>
            </a:extLst>
          </p:cNvPr>
          <p:cNvSpPr>
            <a:spLocks noGrp="1"/>
          </p:cNvSpPr>
          <p:nvPr>
            <p:ph type="pic" sz="quarter" idx="20"/>
          </p:nvPr>
        </p:nvSpPr>
        <p:spPr>
          <a:xfrm>
            <a:off x="354761" y="3890306"/>
            <a:ext cx="2639656" cy="2355822"/>
          </a:xfrm>
        </p:spPr>
        <p:txBody>
          <a:bodyPr lIns="90000" anchor="ctr"/>
          <a:lstStyle>
            <a:lvl1pPr algn="ctr">
              <a:buNone/>
              <a:defRPr/>
            </a:lvl1pPr>
          </a:lstStyle>
          <a:p>
            <a:r>
              <a:rPr lang="en-US"/>
              <a:t>Click icon to add picture</a:t>
            </a:r>
            <a:endParaRPr lang="en-US" dirty="0"/>
          </a:p>
        </p:txBody>
      </p:sp>
      <p:sp>
        <p:nvSpPr>
          <p:cNvPr id="14" name="PICTURE PLACEHOLDER 02">
            <a:extLst>
              <a:ext uri="{FF2B5EF4-FFF2-40B4-BE49-F238E27FC236}">
                <a16:creationId xmlns:a16="http://schemas.microsoft.com/office/drawing/2014/main" id="{AE6481E8-2B79-3307-6C87-05933A14CF8D}"/>
              </a:ext>
            </a:extLst>
          </p:cNvPr>
          <p:cNvSpPr>
            <a:spLocks noGrp="1"/>
          </p:cNvSpPr>
          <p:nvPr>
            <p:ph type="pic" sz="quarter" idx="19"/>
          </p:nvPr>
        </p:nvSpPr>
        <p:spPr>
          <a:xfrm>
            <a:off x="3113906" y="1440000"/>
            <a:ext cx="2639656" cy="2355822"/>
          </a:xfrm>
        </p:spPr>
        <p:txBody>
          <a:bodyPr lIns="90000" anchor="ctr"/>
          <a:lstStyle>
            <a:lvl1pPr algn="ctr">
              <a:buNone/>
              <a:defRPr/>
            </a:lvl1pPr>
          </a:lstStyle>
          <a:p>
            <a:r>
              <a:rPr lang="en-US"/>
              <a:t>Click icon to add picture</a:t>
            </a:r>
            <a:endParaRPr lang="en-US" dirty="0"/>
          </a:p>
        </p:txBody>
      </p:sp>
      <p:sp>
        <p:nvSpPr>
          <p:cNvPr id="11" name="PICTURE PLACEHOLDER 01">
            <a:extLst>
              <a:ext uri="{FF2B5EF4-FFF2-40B4-BE49-F238E27FC236}">
                <a16:creationId xmlns:a16="http://schemas.microsoft.com/office/drawing/2014/main" id="{F473E8FF-23C8-EA87-DA93-73FCBCDF150C}"/>
              </a:ext>
            </a:extLst>
          </p:cNvPr>
          <p:cNvSpPr>
            <a:spLocks noGrp="1"/>
          </p:cNvSpPr>
          <p:nvPr>
            <p:ph type="pic" sz="quarter" idx="18"/>
          </p:nvPr>
        </p:nvSpPr>
        <p:spPr>
          <a:xfrm>
            <a:off x="354761" y="1440000"/>
            <a:ext cx="2639656" cy="2355822"/>
          </a:xfrm>
        </p:spPr>
        <p:txBody>
          <a:bodyPr lIns="90000" anchor="ctr"/>
          <a:lstStyle>
            <a:lvl1pPr algn="ctr">
              <a:buNone/>
              <a:defRPr/>
            </a:lvl1pPr>
          </a:lstStyle>
          <a:p>
            <a:r>
              <a:rPr lang="en-US"/>
              <a:t>Click icon to add picture</a:t>
            </a:r>
            <a:endParaRPr lang="en-US" dirty="0"/>
          </a:p>
        </p:txBody>
      </p:sp>
      <p:sp>
        <p:nvSpPr>
          <p:cNvPr id="4" name="BLUE RECTANGLE">
            <a:extLst>
              <a:ext uri="{FF2B5EF4-FFF2-40B4-BE49-F238E27FC236}">
                <a16:creationId xmlns:a16="http://schemas.microsoft.com/office/drawing/2014/main" id="{C4FDD7DA-3593-1833-0EFF-4127A4F89629}"/>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a:extLst>
              <a:ext uri="{FF2B5EF4-FFF2-40B4-BE49-F238E27FC236}">
                <a16:creationId xmlns:a16="http://schemas.microsoft.com/office/drawing/2014/main" id="{CBF837BE-425A-FA0F-4AA8-5EE63518ADD9}"/>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3644460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6 One Column Text LRG - Four Pics">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21481949-E4D4-F9DA-B9B0-BD24D07834D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2" name="TEXT PLACEHOLDER">
            <a:extLst>
              <a:ext uri="{FF2B5EF4-FFF2-40B4-BE49-F238E27FC236}">
                <a16:creationId xmlns:a16="http://schemas.microsoft.com/office/drawing/2014/main" id="{12865D1C-7CAF-9FB2-6C3B-DE9B281F0BAB}"/>
              </a:ext>
            </a:extLst>
          </p:cNvPr>
          <p:cNvSpPr>
            <a:spLocks noGrp="1"/>
          </p:cNvSpPr>
          <p:nvPr>
            <p:ph type="body" sz="quarter" idx="17"/>
          </p:nvPr>
        </p:nvSpPr>
        <p:spPr>
          <a:xfrm>
            <a:off x="5880354" y="1440000"/>
            <a:ext cx="5953710" cy="4806128"/>
          </a:xfrm>
        </p:spPr>
        <p:txBody>
          <a:bodyPr lIns="90000">
            <a:normAutofit/>
          </a:bodyPr>
          <a:lstStyle>
            <a:lvl1pPr>
              <a:defRPr sz="2000">
                <a:solidFill>
                  <a:schemeClr val="tx1"/>
                </a:solidFill>
              </a:defRPr>
            </a:lvl1pPr>
            <a:lvl2pPr>
              <a:defRPr sz="2000" baseline="0">
                <a:solidFill>
                  <a:schemeClr val="tx1"/>
                </a:solidFill>
              </a:defRPr>
            </a:lvl2pPr>
            <a:lvl3pPr>
              <a:defRPr sz="2000" baseline="0">
                <a:solidFill>
                  <a:schemeClr val="tx1"/>
                </a:solidFill>
                <a:latin typeface="+mn-lt"/>
              </a:defRPr>
            </a:lvl3pPr>
            <a:lvl4pPr>
              <a:defRPr sz="2000" baseline="0">
                <a:solidFill>
                  <a:schemeClr val="tx1"/>
                </a:solidFill>
              </a:defRPr>
            </a:lvl4pPr>
            <a:lvl5pPr>
              <a:defRPr sz="20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04">
            <a:extLst>
              <a:ext uri="{FF2B5EF4-FFF2-40B4-BE49-F238E27FC236}">
                <a16:creationId xmlns:a16="http://schemas.microsoft.com/office/drawing/2014/main" id="{E023FA48-F463-F044-0FEB-C9405F9ED94B}"/>
              </a:ext>
            </a:extLst>
          </p:cNvPr>
          <p:cNvSpPr>
            <a:spLocks noGrp="1"/>
          </p:cNvSpPr>
          <p:nvPr>
            <p:ph type="pic" sz="quarter" idx="21"/>
          </p:nvPr>
        </p:nvSpPr>
        <p:spPr>
          <a:xfrm>
            <a:off x="3113906" y="3899731"/>
            <a:ext cx="2639656" cy="2355822"/>
          </a:xfrm>
        </p:spPr>
        <p:txBody>
          <a:bodyPr lIns="90000" anchor="ctr"/>
          <a:lstStyle>
            <a:lvl1pPr algn="ctr">
              <a:buNone/>
              <a:defRPr/>
            </a:lvl1pPr>
          </a:lstStyle>
          <a:p>
            <a:r>
              <a:rPr lang="en-US"/>
              <a:t>Click icon to add picture</a:t>
            </a:r>
            <a:endParaRPr lang="en-US" dirty="0"/>
          </a:p>
        </p:txBody>
      </p:sp>
      <p:sp>
        <p:nvSpPr>
          <p:cNvPr id="15" name="PICTURE PLACEHOLDER 03">
            <a:extLst>
              <a:ext uri="{FF2B5EF4-FFF2-40B4-BE49-F238E27FC236}">
                <a16:creationId xmlns:a16="http://schemas.microsoft.com/office/drawing/2014/main" id="{6705180F-471E-A421-B680-F752FB6BE19F}"/>
              </a:ext>
            </a:extLst>
          </p:cNvPr>
          <p:cNvSpPr>
            <a:spLocks noGrp="1"/>
          </p:cNvSpPr>
          <p:nvPr>
            <p:ph type="pic" sz="quarter" idx="20"/>
          </p:nvPr>
        </p:nvSpPr>
        <p:spPr>
          <a:xfrm>
            <a:off x="354761" y="3890306"/>
            <a:ext cx="2639656" cy="2355822"/>
          </a:xfrm>
        </p:spPr>
        <p:txBody>
          <a:bodyPr lIns="90000" anchor="ctr"/>
          <a:lstStyle>
            <a:lvl1pPr algn="ctr">
              <a:buNone/>
              <a:defRPr/>
            </a:lvl1pPr>
          </a:lstStyle>
          <a:p>
            <a:r>
              <a:rPr lang="en-US"/>
              <a:t>Click icon to add picture</a:t>
            </a:r>
            <a:endParaRPr lang="en-US" dirty="0"/>
          </a:p>
        </p:txBody>
      </p:sp>
      <p:sp>
        <p:nvSpPr>
          <p:cNvPr id="14" name="PICTURE PLACEHOLDER 02">
            <a:extLst>
              <a:ext uri="{FF2B5EF4-FFF2-40B4-BE49-F238E27FC236}">
                <a16:creationId xmlns:a16="http://schemas.microsoft.com/office/drawing/2014/main" id="{AE6481E8-2B79-3307-6C87-05933A14CF8D}"/>
              </a:ext>
            </a:extLst>
          </p:cNvPr>
          <p:cNvSpPr>
            <a:spLocks noGrp="1"/>
          </p:cNvSpPr>
          <p:nvPr>
            <p:ph type="pic" sz="quarter" idx="19"/>
          </p:nvPr>
        </p:nvSpPr>
        <p:spPr>
          <a:xfrm>
            <a:off x="3113906" y="1440000"/>
            <a:ext cx="2639656" cy="2355822"/>
          </a:xfrm>
        </p:spPr>
        <p:txBody>
          <a:bodyPr lIns="90000" anchor="ctr"/>
          <a:lstStyle>
            <a:lvl1pPr algn="ctr">
              <a:buNone/>
              <a:defRPr/>
            </a:lvl1pPr>
          </a:lstStyle>
          <a:p>
            <a:r>
              <a:rPr lang="en-US"/>
              <a:t>Click icon to add picture</a:t>
            </a:r>
            <a:endParaRPr lang="en-US" dirty="0"/>
          </a:p>
        </p:txBody>
      </p:sp>
      <p:sp>
        <p:nvSpPr>
          <p:cNvPr id="11" name="PICTURE PLACEHOLDER 01">
            <a:extLst>
              <a:ext uri="{FF2B5EF4-FFF2-40B4-BE49-F238E27FC236}">
                <a16:creationId xmlns:a16="http://schemas.microsoft.com/office/drawing/2014/main" id="{F473E8FF-23C8-EA87-DA93-73FCBCDF150C}"/>
              </a:ext>
            </a:extLst>
          </p:cNvPr>
          <p:cNvSpPr>
            <a:spLocks noGrp="1"/>
          </p:cNvSpPr>
          <p:nvPr>
            <p:ph type="pic" sz="quarter" idx="18"/>
          </p:nvPr>
        </p:nvSpPr>
        <p:spPr>
          <a:xfrm>
            <a:off x="354761" y="1440000"/>
            <a:ext cx="2639656" cy="2355822"/>
          </a:xfrm>
        </p:spPr>
        <p:txBody>
          <a:bodyPr lIns="90000" anchor="ctr"/>
          <a:lstStyle>
            <a:lvl1pPr algn="ctr">
              <a:buNone/>
              <a:defRPr/>
            </a:lvl1pPr>
          </a:lstStyle>
          <a:p>
            <a:r>
              <a:rPr lang="en-US"/>
              <a:t>Click icon to add picture</a:t>
            </a:r>
            <a:endParaRPr lang="en-US" dirty="0"/>
          </a:p>
        </p:txBody>
      </p:sp>
      <p:sp>
        <p:nvSpPr>
          <p:cNvPr id="4" name="BLUE RECTANGLE">
            <a:extLst>
              <a:ext uri="{FF2B5EF4-FFF2-40B4-BE49-F238E27FC236}">
                <a16:creationId xmlns:a16="http://schemas.microsoft.com/office/drawing/2014/main" id="{C4FDD7DA-3593-1833-0EFF-4127A4F89629}"/>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PLACEHOLDER">
            <a:extLst>
              <a:ext uri="{FF2B5EF4-FFF2-40B4-BE49-F238E27FC236}">
                <a16:creationId xmlns:a16="http://schemas.microsoft.com/office/drawing/2014/main" id="{C5CF75C6-9919-AF2A-9099-0ED120863891}"/>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3569278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7 One Column Text - One Pic">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D3C23E00-E99B-37FC-3874-83415667A7B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4" name="PICTURE PLACEHOLDER">
            <a:extLst>
              <a:ext uri="{FF2B5EF4-FFF2-40B4-BE49-F238E27FC236}">
                <a16:creationId xmlns:a16="http://schemas.microsoft.com/office/drawing/2014/main" id="{55E5B4E1-045F-816E-7DCD-445A7F4BE083}"/>
              </a:ext>
            </a:extLst>
          </p:cNvPr>
          <p:cNvSpPr>
            <a:spLocks noGrp="1"/>
          </p:cNvSpPr>
          <p:nvPr>
            <p:ph type="pic" sz="quarter" idx="13"/>
          </p:nvPr>
        </p:nvSpPr>
        <p:spPr>
          <a:xfrm>
            <a:off x="6156588" y="1440000"/>
            <a:ext cx="5675414" cy="4806128"/>
          </a:xfrm>
        </p:spPr>
        <p:txBody>
          <a:bodyPr lIns="90000" anchor="ctr"/>
          <a:lstStyle>
            <a:lvl1pPr algn="ctr">
              <a:buNone/>
              <a:defRPr/>
            </a:lvl1pPr>
          </a:lstStyle>
          <a:p>
            <a:r>
              <a:rPr lang="en-US"/>
              <a:t>Click icon to add picture</a:t>
            </a:r>
            <a:endParaRPr lang="en-US" dirty="0"/>
          </a:p>
        </p:txBody>
      </p:sp>
      <p:sp>
        <p:nvSpPr>
          <p:cNvPr id="2" name="TEXT PLACEHOLDER">
            <a:extLst>
              <a:ext uri="{FF2B5EF4-FFF2-40B4-BE49-F238E27FC236}">
                <a16:creationId xmlns:a16="http://schemas.microsoft.com/office/drawing/2014/main" id="{5718AE74-B043-FF1A-1B46-8773D6076D6C}"/>
              </a:ext>
            </a:extLst>
          </p:cNvPr>
          <p:cNvSpPr>
            <a:spLocks noGrp="1"/>
          </p:cNvSpPr>
          <p:nvPr>
            <p:ph type="body" sz="quarter" idx="14"/>
          </p:nvPr>
        </p:nvSpPr>
        <p:spPr>
          <a:xfrm>
            <a:off x="360000" y="1440000"/>
            <a:ext cx="5675412" cy="4806128"/>
          </a:xfrm>
        </p:spPr>
        <p:txBody>
          <a:bodyPr lIns="90000">
            <a:normAutofit/>
          </a:bodyPr>
          <a:lstStyle>
            <a:lvl1pPr>
              <a:defRPr sz="1200">
                <a:solidFill>
                  <a:schemeClr val="tx1"/>
                </a:solidFill>
              </a:defRPr>
            </a:lvl1pPr>
            <a:lvl2pPr>
              <a:defRPr sz="1200" baseline="0">
                <a:solidFill>
                  <a:schemeClr val="tx1"/>
                </a:solidFill>
              </a:defRPr>
            </a:lvl2pPr>
            <a:lvl3pPr>
              <a:defRPr sz="1200" baseline="0">
                <a:solidFill>
                  <a:schemeClr val="tx1"/>
                </a:solidFill>
                <a:latin typeface="+mn-lt"/>
              </a:defRPr>
            </a:lvl3pPr>
            <a:lvl4pPr>
              <a:defRPr sz="1200" baseline="0">
                <a:solidFill>
                  <a:schemeClr val="tx1"/>
                </a:solidFill>
              </a:defRPr>
            </a:lvl4pPr>
            <a:lvl5pPr>
              <a:defRPr sz="1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BLUE RECTANGLE">
            <a:extLst>
              <a:ext uri="{FF2B5EF4-FFF2-40B4-BE49-F238E27FC236}">
                <a16:creationId xmlns:a16="http://schemas.microsoft.com/office/drawing/2014/main" id="{95D99271-14C6-3E8C-D0C2-B7C5A2C24624}"/>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ITLE PLACEHOLDER">
            <a:extLst>
              <a:ext uri="{FF2B5EF4-FFF2-40B4-BE49-F238E27FC236}">
                <a16:creationId xmlns:a16="http://schemas.microsoft.com/office/drawing/2014/main" id="{43CDA453-1F34-B452-F90B-310CBC8EBB96}"/>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380138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8 One Column Text LRG - One Pic">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D3C23E00-E99B-37FC-3874-83415667A7B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4" name="PICTURE PLACEHOLDER">
            <a:extLst>
              <a:ext uri="{FF2B5EF4-FFF2-40B4-BE49-F238E27FC236}">
                <a16:creationId xmlns:a16="http://schemas.microsoft.com/office/drawing/2014/main" id="{55E5B4E1-045F-816E-7DCD-445A7F4BE083}"/>
              </a:ext>
            </a:extLst>
          </p:cNvPr>
          <p:cNvSpPr>
            <a:spLocks noGrp="1"/>
          </p:cNvSpPr>
          <p:nvPr>
            <p:ph type="pic" sz="quarter" idx="13"/>
          </p:nvPr>
        </p:nvSpPr>
        <p:spPr>
          <a:xfrm>
            <a:off x="6156588" y="1440000"/>
            <a:ext cx="5675414" cy="4806128"/>
          </a:xfrm>
        </p:spPr>
        <p:txBody>
          <a:bodyPr lIns="90000" anchor="ctr"/>
          <a:lstStyle>
            <a:lvl1pPr algn="ctr">
              <a:buNone/>
              <a:defRPr/>
            </a:lvl1pPr>
          </a:lstStyle>
          <a:p>
            <a:r>
              <a:rPr lang="en-US"/>
              <a:t>Click icon to add picture</a:t>
            </a:r>
            <a:endParaRPr lang="en-US" dirty="0"/>
          </a:p>
        </p:txBody>
      </p:sp>
      <p:sp>
        <p:nvSpPr>
          <p:cNvPr id="8" name="TEXT PLACEHOLDER">
            <a:extLst>
              <a:ext uri="{FF2B5EF4-FFF2-40B4-BE49-F238E27FC236}">
                <a16:creationId xmlns:a16="http://schemas.microsoft.com/office/drawing/2014/main" id="{A5F391F6-3C0C-A3CE-CA8A-C4A86096F873}"/>
              </a:ext>
            </a:extLst>
          </p:cNvPr>
          <p:cNvSpPr>
            <a:spLocks noGrp="1"/>
          </p:cNvSpPr>
          <p:nvPr>
            <p:ph type="body" sz="quarter" idx="12"/>
          </p:nvPr>
        </p:nvSpPr>
        <p:spPr>
          <a:xfrm>
            <a:off x="359999" y="1440000"/>
            <a:ext cx="5675413" cy="4806128"/>
          </a:xfrm>
        </p:spPr>
        <p:txBody>
          <a:bodyPr lIns="90000">
            <a:normAutofit/>
          </a:bodyPr>
          <a:lstStyle>
            <a:lvl1pPr>
              <a:defRPr sz="2000">
                <a:solidFill>
                  <a:schemeClr val="tx1"/>
                </a:solidFill>
              </a:defRPr>
            </a:lvl1pPr>
            <a:lvl2pPr>
              <a:defRPr sz="2000" baseline="0">
                <a:solidFill>
                  <a:schemeClr val="tx1"/>
                </a:solidFill>
              </a:defRPr>
            </a:lvl2pPr>
            <a:lvl3pPr>
              <a:defRPr sz="2000" baseline="0">
                <a:solidFill>
                  <a:schemeClr val="tx1"/>
                </a:solidFill>
                <a:latin typeface="+mn-lt"/>
              </a:defRPr>
            </a:lvl3pPr>
            <a:lvl4pPr>
              <a:defRPr sz="2000" baseline="0">
                <a:solidFill>
                  <a:schemeClr val="tx1"/>
                </a:solidFill>
              </a:defRPr>
            </a:lvl4pPr>
            <a:lvl5pPr>
              <a:defRPr sz="20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BLUE RECTANGLE">
            <a:extLst>
              <a:ext uri="{FF2B5EF4-FFF2-40B4-BE49-F238E27FC236}">
                <a16:creationId xmlns:a16="http://schemas.microsoft.com/office/drawing/2014/main" id="{95D99271-14C6-3E8C-D0C2-B7C5A2C24624}"/>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a:extLst>
              <a:ext uri="{FF2B5EF4-FFF2-40B4-BE49-F238E27FC236}">
                <a16:creationId xmlns:a16="http://schemas.microsoft.com/office/drawing/2014/main" id="{788A7A67-9D02-BFBE-D5AB-311FB981B80D}"/>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3205437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9 One Column Text - Four Pics">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5FD671BF-62CB-36A3-AD6B-84CE7BE39C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5" name="PICTURE PLACEHOLDER 04">
            <a:extLst>
              <a:ext uri="{FF2B5EF4-FFF2-40B4-BE49-F238E27FC236}">
                <a16:creationId xmlns:a16="http://schemas.microsoft.com/office/drawing/2014/main" id="{2A6622AA-A658-052A-F58A-DE5319B51AB4}"/>
              </a:ext>
            </a:extLst>
          </p:cNvPr>
          <p:cNvSpPr>
            <a:spLocks noGrp="1"/>
          </p:cNvSpPr>
          <p:nvPr>
            <p:ph type="pic" sz="quarter" idx="21"/>
          </p:nvPr>
        </p:nvSpPr>
        <p:spPr>
          <a:xfrm>
            <a:off x="9192344" y="3899731"/>
            <a:ext cx="2639656" cy="2355822"/>
          </a:xfrm>
        </p:spPr>
        <p:txBody>
          <a:bodyPr lIns="90000" anchor="ctr"/>
          <a:lstStyle>
            <a:lvl1pPr algn="ctr">
              <a:buNone/>
              <a:defRPr/>
            </a:lvl1pPr>
          </a:lstStyle>
          <a:p>
            <a:r>
              <a:rPr lang="en-US"/>
              <a:t>Click icon to add picture</a:t>
            </a:r>
            <a:endParaRPr lang="en-US" dirty="0"/>
          </a:p>
        </p:txBody>
      </p:sp>
      <p:sp>
        <p:nvSpPr>
          <p:cNvPr id="14" name="PICTURE PLACEHOLDER 03">
            <a:extLst>
              <a:ext uri="{FF2B5EF4-FFF2-40B4-BE49-F238E27FC236}">
                <a16:creationId xmlns:a16="http://schemas.microsoft.com/office/drawing/2014/main" id="{302783D7-BC97-0940-E3D0-185226B4C591}"/>
              </a:ext>
            </a:extLst>
          </p:cNvPr>
          <p:cNvSpPr>
            <a:spLocks noGrp="1"/>
          </p:cNvSpPr>
          <p:nvPr>
            <p:ph type="pic" sz="quarter" idx="20"/>
          </p:nvPr>
        </p:nvSpPr>
        <p:spPr>
          <a:xfrm>
            <a:off x="6433199" y="3890306"/>
            <a:ext cx="2639656" cy="2355822"/>
          </a:xfrm>
        </p:spPr>
        <p:txBody>
          <a:bodyPr lIns="90000" anchor="ctr"/>
          <a:lstStyle>
            <a:lvl1pPr algn="ctr">
              <a:buNone/>
              <a:defRPr/>
            </a:lvl1pPr>
          </a:lstStyle>
          <a:p>
            <a:r>
              <a:rPr lang="en-US"/>
              <a:t>Click icon to add picture</a:t>
            </a:r>
            <a:endParaRPr lang="en-US" dirty="0"/>
          </a:p>
        </p:txBody>
      </p:sp>
      <p:sp>
        <p:nvSpPr>
          <p:cNvPr id="11" name="PICTURE PLACEHOLDER 02">
            <a:extLst>
              <a:ext uri="{FF2B5EF4-FFF2-40B4-BE49-F238E27FC236}">
                <a16:creationId xmlns:a16="http://schemas.microsoft.com/office/drawing/2014/main" id="{EBDCFB52-AF7D-C9BC-7CA3-DDE79EC57279}"/>
              </a:ext>
            </a:extLst>
          </p:cNvPr>
          <p:cNvSpPr>
            <a:spLocks noGrp="1"/>
          </p:cNvSpPr>
          <p:nvPr>
            <p:ph type="pic" sz="quarter" idx="19"/>
          </p:nvPr>
        </p:nvSpPr>
        <p:spPr>
          <a:xfrm>
            <a:off x="9192344" y="1440000"/>
            <a:ext cx="2639656" cy="2355822"/>
          </a:xfrm>
        </p:spPr>
        <p:txBody>
          <a:bodyPr lIns="90000" anchor="ctr"/>
          <a:lstStyle>
            <a:lvl1pPr algn="ctr">
              <a:buNone/>
              <a:defRPr/>
            </a:lvl1pPr>
          </a:lstStyle>
          <a:p>
            <a:r>
              <a:rPr lang="en-US"/>
              <a:t>Click icon to add picture</a:t>
            </a:r>
            <a:endParaRPr lang="en-US" dirty="0"/>
          </a:p>
        </p:txBody>
      </p:sp>
      <p:sp>
        <p:nvSpPr>
          <p:cNvPr id="9" name="PICTURE PLACEHOLDER 01">
            <a:extLst>
              <a:ext uri="{FF2B5EF4-FFF2-40B4-BE49-F238E27FC236}">
                <a16:creationId xmlns:a16="http://schemas.microsoft.com/office/drawing/2014/main" id="{97B6B3AF-F35C-15B1-6A61-865EF22AE945}"/>
              </a:ext>
            </a:extLst>
          </p:cNvPr>
          <p:cNvSpPr>
            <a:spLocks noGrp="1"/>
          </p:cNvSpPr>
          <p:nvPr>
            <p:ph type="pic" sz="quarter" idx="18"/>
          </p:nvPr>
        </p:nvSpPr>
        <p:spPr>
          <a:xfrm>
            <a:off x="6433199" y="1440000"/>
            <a:ext cx="2639656" cy="2355822"/>
          </a:xfrm>
        </p:spPr>
        <p:txBody>
          <a:bodyPr lIns="90000" anchor="ctr"/>
          <a:lstStyle>
            <a:lvl1pPr algn="ctr">
              <a:buNone/>
              <a:defRPr/>
            </a:lvl1pPr>
          </a:lstStyle>
          <a:p>
            <a:r>
              <a:rPr lang="en-US"/>
              <a:t>Click icon to add picture</a:t>
            </a:r>
            <a:endParaRPr lang="en-US" dirty="0"/>
          </a:p>
        </p:txBody>
      </p:sp>
      <p:sp>
        <p:nvSpPr>
          <p:cNvPr id="3" name="TEXT PLACEHOLDER">
            <a:extLst>
              <a:ext uri="{FF2B5EF4-FFF2-40B4-BE49-F238E27FC236}">
                <a16:creationId xmlns:a16="http://schemas.microsoft.com/office/drawing/2014/main" id="{E9A4431F-0837-43F4-0B98-B71BFDDDE3EA}"/>
              </a:ext>
            </a:extLst>
          </p:cNvPr>
          <p:cNvSpPr>
            <a:spLocks noGrp="1"/>
          </p:cNvSpPr>
          <p:nvPr>
            <p:ph type="body" sz="quarter" idx="17"/>
          </p:nvPr>
        </p:nvSpPr>
        <p:spPr>
          <a:xfrm>
            <a:off x="360000" y="1440000"/>
            <a:ext cx="5953710" cy="4806128"/>
          </a:xfrm>
        </p:spPr>
        <p:txBody>
          <a:bodyPr lIns="90000">
            <a:normAutofit/>
          </a:bodyPr>
          <a:lstStyle>
            <a:lvl1pPr>
              <a:defRPr sz="1200">
                <a:solidFill>
                  <a:schemeClr val="tx1"/>
                </a:solidFill>
              </a:defRPr>
            </a:lvl1pPr>
            <a:lvl2pPr>
              <a:defRPr sz="1200" baseline="0">
                <a:solidFill>
                  <a:schemeClr val="tx1"/>
                </a:solidFill>
              </a:defRPr>
            </a:lvl2pPr>
            <a:lvl3pPr>
              <a:defRPr sz="1200" baseline="0">
                <a:solidFill>
                  <a:schemeClr val="tx1"/>
                </a:solidFill>
                <a:latin typeface="+mn-lt"/>
              </a:defRPr>
            </a:lvl3pPr>
            <a:lvl4pPr>
              <a:defRPr sz="1200" baseline="0">
                <a:solidFill>
                  <a:schemeClr val="tx1"/>
                </a:solidFill>
              </a:defRPr>
            </a:lvl4pPr>
            <a:lvl5pPr>
              <a:defRPr sz="1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BLUE RECTANGLE">
            <a:extLst>
              <a:ext uri="{FF2B5EF4-FFF2-40B4-BE49-F238E27FC236}">
                <a16:creationId xmlns:a16="http://schemas.microsoft.com/office/drawing/2014/main" id="{F29877F8-F4BB-2FA3-A3A1-09ACCC12F90A}"/>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a:extLst>
              <a:ext uri="{FF2B5EF4-FFF2-40B4-BE49-F238E27FC236}">
                <a16:creationId xmlns:a16="http://schemas.microsoft.com/office/drawing/2014/main" id="{BB4A6325-EF02-C217-F650-ABE8AC97925D}"/>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3044237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 One Column Text LRG - Four Pics">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5FD671BF-62CB-36A3-AD6B-84CE7BE39C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5" name="PICTURE PLACEHOLDER 04">
            <a:extLst>
              <a:ext uri="{FF2B5EF4-FFF2-40B4-BE49-F238E27FC236}">
                <a16:creationId xmlns:a16="http://schemas.microsoft.com/office/drawing/2014/main" id="{2A6622AA-A658-052A-F58A-DE5319B51AB4}"/>
              </a:ext>
            </a:extLst>
          </p:cNvPr>
          <p:cNvSpPr>
            <a:spLocks noGrp="1"/>
          </p:cNvSpPr>
          <p:nvPr>
            <p:ph type="pic" sz="quarter" idx="21"/>
          </p:nvPr>
        </p:nvSpPr>
        <p:spPr>
          <a:xfrm>
            <a:off x="9192344" y="3899731"/>
            <a:ext cx="2639656" cy="2355822"/>
          </a:xfrm>
        </p:spPr>
        <p:txBody>
          <a:bodyPr lIns="90000" anchor="ctr"/>
          <a:lstStyle>
            <a:lvl1pPr algn="ctr">
              <a:buNone/>
              <a:defRPr/>
            </a:lvl1pPr>
          </a:lstStyle>
          <a:p>
            <a:r>
              <a:rPr lang="en-US"/>
              <a:t>Click icon to add picture</a:t>
            </a:r>
            <a:endParaRPr lang="en-US" dirty="0"/>
          </a:p>
        </p:txBody>
      </p:sp>
      <p:sp>
        <p:nvSpPr>
          <p:cNvPr id="14" name="PICTURE PLACEHOLDER 03">
            <a:extLst>
              <a:ext uri="{FF2B5EF4-FFF2-40B4-BE49-F238E27FC236}">
                <a16:creationId xmlns:a16="http://schemas.microsoft.com/office/drawing/2014/main" id="{302783D7-BC97-0940-E3D0-185226B4C591}"/>
              </a:ext>
            </a:extLst>
          </p:cNvPr>
          <p:cNvSpPr>
            <a:spLocks noGrp="1"/>
          </p:cNvSpPr>
          <p:nvPr>
            <p:ph type="pic" sz="quarter" idx="20"/>
          </p:nvPr>
        </p:nvSpPr>
        <p:spPr>
          <a:xfrm>
            <a:off x="6433199" y="3890306"/>
            <a:ext cx="2639656" cy="2355822"/>
          </a:xfrm>
        </p:spPr>
        <p:txBody>
          <a:bodyPr lIns="90000" anchor="ctr"/>
          <a:lstStyle>
            <a:lvl1pPr algn="ctr">
              <a:buNone/>
              <a:defRPr/>
            </a:lvl1pPr>
          </a:lstStyle>
          <a:p>
            <a:r>
              <a:rPr lang="en-US"/>
              <a:t>Click icon to add picture</a:t>
            </a:r>
            <a:endParaRPr lang="en-US" dirty="0"/>
          </a:p>
        </p:txBody>
      </p:sp>
      <p:sp>
        <p:nvSpPr>
          <p:cNvPr id="11" name="PICTURE PLACEHOLDER 02">
            <a:extLst>
              <a:ext uri="{FF2B5EF4-FFF2-40B4-BE49-F238E27FC236}">
                <a16:creationId xmlns:a16="http://schemas.microsoft.com/office/drawing/2014/main" id="{EBDCFB52-AF7D-C9BC-7CA3-DDE79EC57279}"/>
              </a:ext>
            </a:extLst>
          </p:cNvPr>
          <p:cNvSpPr>
            <a:spLocks noGrp="1"/>
          </p:cNvSpPr>
          <p:nvPr>
            <p:ph type="pic" sz="quarter" idx="19"/>
          </p:nvPr>
        </p:nvSpPr>
        <p:spPr>
          <a:xfrm>
            <a:off x="9192344" y="1440000"/>
            <a:ext cx="2639656" cy="2355822"/>
          </a:xfrm>
        </p:spPr>
        <p:txBody>
          <a:bodyPr lIns="90000" anchor="ctr"/>
          <a:lstStyle>
            <a:lvl1pPr algn="ctr">
              <a:buNone/>
              <a:defRPr/>
            </a:lvl1pPr>
          </a:lstStyle>
          <a:p>
            <a:r>
              <a:rPr lang="en-US"/>
              <a:t>Click icon to add picture</a:t>
            </a:r>
            <a:endParaRPr lang="en-US" dirty="0"/>
          </a:p>
        </p:txBody>
      </p:sp>
      <p:sp>
        <p:nvSpPr>
          <p:cNvPr id="9" name="PICTURE PLACEHOLDER 01">
            <a:extLst>
              <a:ext uri="{FF2B5EF4-FFF2-40B4-BE49-F238E27FC236}">
                <a16:creationId xmlns:a16="http://schemas.microsoft.com/office/drawing/2014/main" id="{97B6B3AF-F35C-15B1-6A61-865EF22AE945}"/>
              </a:ext>
            </a:extLst>
          </p:cNvPr>
          <p:cNvSpPr>
            <a:spLocks noGrp="1"/>
          </p:cNvSpPr>
          <p:nvPr>
            <p:ph type="pic" sz="quarter" idx="18"/>
          </p:nvPr>
        </p:nvSpPr>
        <p:spPr>
          <a:xfrm>
            <a:off x="6433199" y="1440000"/>
            <a:ext cx="2639656" cy="2355822"/>
          </a:xfrm>
        </p:spPr>
        <p:txBody>
          <a:bodyPr lIns="90000" anchor="ctr"/>
          <a:lstStyle>
            <a:lvl1pPr algn="ctr">
              <a:buNone/>
              <a:defRPr/>
            </a:lvl1pPr>
          </a:lstStyle>
          <a:p>
            <a:r>
              <a:rPr lang="en-US"/>
              <a:t>Click icon to add picture</a:t>
            </a:r>
            <a:endParaRPr lang="en-US" dirty="0"/>
          </a:p>
        </p:txBody>
      </p:sp>
      <p:sp>
        <p:nvSpPr>
          <p:cNvPr id="2" name="TEXT PLACEHOLDER">
            <a:extLst>
              <a:ext uri="{FF2B5EF4-FFF2-40B4-BE49-F238E27FC236}">
                <a16:creationId xmlns:a16="http://schemas.microsoft.com/office/drawing/2014/main" id="{789CA691-7F45-742A-55E1-52E9C6B7FBE1}"/>
              </a:ext>
            </a:extLst>
          </p:cNvPr>
          <p:cNvSpPr>
            <a:spLocks noGrp="1"/>
          </p:cNvSpPr>
          <p:nvPr>
            <p:ph type="body" sz="quarter" idx="22"/>
          </p:nvPr>
        </p:nvSpPr>
        <p:spPr>
          <a:xfrm>
            <a:off x="360000" y="1440000"/>
            <a:ext cx="5953710" cy="4806128"/>
          </a:xfrm>
        </p:spPr>
        <p:txBody>
          <a:bodyPr lIns="90000">
            <a:normAutofit/>
          </a:bodyPr>
          <a:lstStyle>
            <a:lvl1pPr>
              <a:defRPr sz="2000">
                <a:solidFill>
                  <a:schemeClr val="tx1"/>
                </a:solidFill>
              </a:defRPr>
            </a:lvl1pPr>
            <a:lvl2pPr>
              <a:defRPr sz="2000" baseline="0">
                <a:solidFill>
                  <a:schemeClr val="tx1"/>
                </a:solidFill>
              </a:defRPr>
            </a:lvl2pPr>
            <a:lvl3pPr>
              <a:defRPr sz="2000" baseline="0">
                <a:solidFill>
                  <a:schemeClr val="tx1"/>
                </a:solidFill>
                <a:latin typeface="+mn-lt"/>
              </a:defRPr>
            </a:lvl3pPr>
            <a:lvl4pPr>
              <a:defRPr sz="2000" baseline="0">
                <a:solidFill>
                  <a:schemeClr val="tx1"/>
                </a:solidFill>
              </a:defRPr>
            </a:lvl4pPr>
            <a:lvl5pPr>
              <a:defRPr sz="20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BLUE RECTANGLE">
            <a:extLst>
              <a:ext uri="{FF2B5EF4-FFF2-40B4-BE49-F238E27FC236}">
                <a16:creationId xmlns:a16="http://schemas.microsoft.com/office/drawing/2014/main" id="{F29877F8-F4BB-2FA3-A3A1-09ACCC12F90A}"/>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ITLE PLACEHOLDER">
            <a:extLst>
              <a:ext uri="{FF2B5EF4-FFF2-40B4-BE49-F238E27FC236}">
                <a16:creationId xmlns:a16="http://schemas.microsoft.com/office/drawing/2014/main" id="{58BFC4F0-ED7F-819F-8FE3-2D31069BB77F}"/>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4024693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 One Column Text - One Pic">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AE023A8C-828A-E9F4-2E1B-E54969AD054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0" name="PICTURE PLACEHOLDER">
            <a:extLst>
              <a:ext uri="{FF2B5EF4-FFF2-40B4-BE49-F238E27FC236}">
                <a16:creationId xmlns:a16="http://schemas.microsoft.com/office/drawing/2014/main" id="{20166CC5-7B2E-E746-9581-84371B460672}"/>
              </a:ext>
            </a:extLst>
          </p:cNvPr>
          <p:cNvSpPr>
            <a:spLocks noGrp="1"/>
          </p:cNvSpPr>
          <p:nvPr>
            <p:ph type="pic" sz="quarter" idx="14"/>
          </p:nvPr>
        </p:nvSpPr>
        <p:spPr>
          <a:xfrm>
            <a:off x="3643200" y="1440000"/>
            <a:ext cx="8190000" cy="4804000"/>
          </a:xfrm>
        </p:spPr>
        <p:txBody>
          <a:bodyPr lIns="90000" anchor="ctr"/>
          <a:lstStyle>
            <a:lvl1pPr algn="ctr">
              <a:buNone/>
              <a:defRPr/>
            </a:lvl1pPr>
          </a:lstStyle>
          <a:p>
            <a:r>
              <a:rPr lang="en-US"/>
              <a:t>Click icon to add picture</a:t>
            </a:r>
            <a:endParaRPr lang="en-US" dirty="0"/>
          </a:p>
        </p:txBody>
      </p:sp>
      <p:sp>
        <p:nvSpPr>
          <p:cNvPr id="3" name="TEXT PLACEHOLDER">
            <a:extLst>
              <a:ext uri="{FF2B5EF4-FFF2-40B4-BE49-F238E27FC236}">
                <a16:creationId xmlns:a16="http://schemas.microsoft.com/office/drawing/2014/main" id="{11555C27-1D58-AE27-3934-002CBD83E4D9}"/>
              </a:ext>
            </a:extLst>
          </p:cNvPr>
          <p:cNvSpPr>
            <a:spLocks noGrp="1"/>
          </p:cNvSpPr>
          <p:nvPr>
            <p:ph type="body" sz="quarter" idx="12"/>
          </p:nvPr>
        </p:nvSpPr>
        <p:spPr>
          <a:xfrm>
            <a:off x="360000" y="1440000"/>
            <a:ext cx="3162024" cy="4806128"/>
          </a:xfrm>
        </p:spPr>
        <p:txBody>
          <a:bodyPr numCol="1" spcCol="180000">
            <a:noAutofit/>
          </a:bodyPr>
          <a:lstStyle>
            <a:lvl1pPr>
              <a:lnSpc>
                <a:spcPct val="150000"/>
              </a:lnSpc>
              <a:defRPr sz="1200">
                <a:solidFill>
                  <a:schemeClr val="tx1"/>
                </a:solidFill>
              </a:defRPr>
            </a:lvl1pPr>
            <a:lvl2pPr>
              <a:lnSpc>
                <a:spcPct val="150000"/>
              </a:lnSpc>
              <a:defRPr sz="1200" baseline="0">
                <a:solidFill>
                  <a:schemeClr val="tx1"/>
                </a:solidFill>
              </a:defRPr>
            </a:lvl2pPr>
            <a:lvl3pPr>
              <a:lnSpc>
                <a:spcPct val="150000"/>
              </a:lnSpc>
              <a:defRPr sz="1200" baseline="0">
                <a:solidFill>
                  <a:schemeClr val="tx1"/>
                </a:solidFill>
                <a:latin typeface="+mn-lt"/>
              </a:defRPr>
            </a:lvl3pPr>
            <a:lvl4pPr>
              <a:lnSpc>
                <a:spcPct val="150000"/>
              </a:lnSpc>
              <a:defRPr sz="1200" baseline="0">
                <a:solidFill>
                  <a:schemeClr val="tx1"/>
                </a:solidFill>
              </a:defRPr>
            </a:lvl4pPr>
            <a:lvl5pPr>
              <a:lnSpc>
                <a:spcPct val="150000"/>
              </a:lnSpc>
              <a:defRPr sz="1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BLUE RECTANGLE">
            <a:extLst>
              <a:ext uri="{FF2B5EF4-FFF2-40B4-BE49-F238E27FC236}">
                <a16:creationId xmlns:a16="http://schemas.microsoft.com/office/drawing/2014/main" id="{D1B35F79-E675-54D9-31A0-7976F8B8B231}"/>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a:extLst>
              <a:ext uri="{FF2B5EF4-FFF2-40B4-BE49-F238E27FC236}">
                <a16:creationId xmlns:a16="http://schemas.microsoft.com/office/drawing/2014/main" id="{58552E8D-20DB-A425-08C5-3F67CAF88882}"/>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540788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 One Column Text - One Pic">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AE023A8C-828A-E9F4-2E1B-E54969AD054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0" name="PICTURE PLACEHOLDER">
            <a:extLst>
              <a:ext uri="{FF2B5EF4-FFF2-40B4-BE49-F238E27FC236}">
                <a16:creationId xmlns:a16="http://schemas.microsoft.com/office/drawing/2014/main" id="{20166CC5-7B2E-E746-9581-84371B460672}"/>
              </a:ext>
            </a:extLst>
          </p:cNvPr>
          <p:cNvSpPr>
            <a:spLocks noGrp="1"/>
          </p:cNvSpPr>
          <p:nvPr>
            <p:ph type="pic" sz="quarter" idx="14"/>
          </p:nvPr>
        </p:nvSpPr>
        <p:spPr>
          <a:xfrm>
            <a:off x="3643200" y="1440000"/>
            <a:ext cx="8190000" cy="4804000"/>
          </a:xfrm>
        </p:spPr>
        <p:txBody>
          <a:bodyPr lIns="90000" anchor="ctr"/>
          <a:lstStyle>
            <a:lvl1pPr algn="ctr">
              <a:buNone/>
              <a:defRPr/>
            </a:lvl1pPr>
          </a:lstStyle>
          <a:p>
            <a:r>
              <a:rPr lang="en-US"/>
              <a:t>Click icon to add picture</a:t>
            </a:r>
            <a:endParaRPr lang="en-US" dirty="0"/>
          </a:p>
        </p:txBody>
      </p:sp>
      <p:sp>
        <p:nvSpPr>
          <p:cNvPr id="2" name="TEXT PLACEHOLDER">
            <a:extLst>
              <a:ext uri="{FF2B5EF4-FFF2-40B4-BE49-F238E27FC236}">
                <a16:creationId xmlns:a16="http://schemas.microsoft.com/office/drawing/2014/main" id="{708E790D-877B-4C4E-42CA-3BC2C1BA4DCC}"/>
              </a:ext>
            </a:extLst>
          </p:cNvPr>
          <p:cNvSpPr>
            <a:spLocks noGrp="1"/>
          </p:cNvSpPr>
          <p:nvPr>
            <p:ph type="body" sz="quarter" idx="20"/>
          </p:nvPr>
        </p:nvSpPr>
        <p:spPr>
          <a:xfrm>
            <a:off x="358800" y="1440000"/>
            <a:ext cx="3163224" cy="4806127"/>
          </a:xfrm>
        </p:spPr>
        <p:txBody>
          <a:bodyPr lIns="90000">
            <a:normAutofit/>
          </a:bodyPr>
          <a:lstStyle>
            <a:lvl1pPr>
              <a:defRPr sz="2000">
                <a:solidFill>
                  <a:schemeClr val="tx1"/>
                </a:solidFill>
              </a:defRPr>
            </a:lvl1pPr>
            <a:lvl2pPr>
              <a:defRPr sz="2000" baseline="0">
                <a:solidFill>
                  <a:schemeClr val="tx1"/>
                </a:solidFill>
              </a:defRPr>
            </a:lvl2pPr>
            <a:lvl3pPr>
              <a:defRPr sz="2000" baseline="0">
                <a:solidFill>
                  <a:schemeClr val="tx1"/>
                </a:solidFill>
                <a:latin typeface="+mn-lt"/>
              </a:defRPr>
            </a:lvl3pPr>
            <a:lvl4pPr>
              <a:defRPr sz="2000" baseline="0">
                <a:solidFill>
                  <a:schemeClr val="tx1"/>
                </a:solidFill>
              </a:defRPr>
            </a:lvl4pPr>
            <a:lvl5pPr>
              <a:defRPr sz="20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BLUE RECTANGLE">
            <a:extLst>
              <a:ext uri="{FF2B5EF4-FFF2-40B4-BE49-F238E27FC236}">
                <a16:creationId xmlns:a16="http://schemas.microsoft.com/office/drawing/2014/main" id="{D1B35F79-E675-54D9-31A0-7976F8B8B231}"/>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ITLE PLACEHOLDER">
            <a:extLst>
              <a:ext uri="{FF2B5EF4-FFF2-40B4-BE49-F238E27FC236}">
                <a16:creationId xmlns:a16="http://schemas.microsoft.com/office/drawing/2014/main" id="{BE59CE9C-5F80-6704-CA35-986726353D0D}"/>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2463979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 One Column Text - Six Pics">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AE023A8C-828A-E9F4-2E1B-E54969AD054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3" name="PICTURE PLACEHOLDER 06">
            <a:extLst>
              <a:ext uri="{FF2B5EF4-FFF2-40B4-BE49-F238E27FC236}">
                <a16:creationId xmlns:a16="http://schemas.microsoft.com/office/drawing/2014/main" id="{6A0397B6-E2F1-1299-C90A-CA1A6E538B47}"/>
              </a:ext>
            </a:extLst>
          </p:cNvPr>
          <p:cNvSpPr>
            <a:spLocks noGrp="1"/>
          </p:cNvSpPr>
          <p:nvPr>
            <p:ph type="pic" sz="quarter" idx="16"/>
          </p:nvPr>
        </p:nvSpPr>
        <p:spPr>
          <a:xfrm>
            <a:off x="9223200" y="3899731"/>
            <a:ext cx="2610000" cy="2344269"/>
          </a:xfrm>
        </p:spPr>
        <p:txBody>
          <a:bodyPr lIns="90000" anchor="ctr"/>
          <a:lstStyle>
            <a:lvl1pPr algn="ctr">
              <a:buNone/>
              <a:defRPr/>
            </a:lvl1pPr>
          </a:lstStyle>
          <a:p>
            <a:r>
              <a:rPr lang="en-US"/>
              <a:t>Click icon to add picture</a:t>
            </a:r>
            <a:endParaRPr lang="en-US" dirty="0"/>
          </a:p>
        </p:txBody>
      </p:sp>
      <p:sp>
        <p:nvSpPr>
          <p:cNvPr id="12" name="PICTURE PLACEHOLDER 05">
            <a:extLst>
              <a:ext uri="{FF2B5EF4-FFF2-40B4-BE49-F238E27FC236}">
                <a16:creationId xmlns:a16="http://schemas.microsoft.com/office/drawing/2014/main" id="{D5B32CCF-F658-A73E-CC0B-58F5D11F1DBD}"/>
              </a:ext>
            </a:extLst>
          </p:cNvPr>
          <p:cNvSpPr>
            <a:spLocks noGrp="1"/>
          </p:cNvSpPr>
          <p:nvPr>
            <p:ph type="pic" sz="quarter" idx="15"/>
          </p:nvPr>
        </p:nvSpPr>
        <p:spPr>
          <a:xfrm>
            <a:off x="6433200" y="3890306"/>
            <a:ext cx="2668824" cy="2344269"/>
          </a:xfrm>
        </p:spPr>
        <p:txBody>
          <a:bodyPr lIns="90000" anchor="ctr"/>
          <a:lstStyle>
            <a:lvl1pPr algn="ctr">
              <a:buNone/>
              <a:defRPr/>
            </a:lvl1pPr>
          </a:lstStyle>
          <a:p>
            <a:r>
              <a:rPr lang="en-US"/>
              <a:t>Click icon to add picture</a:t>
            </a:r>
            <a:endParaRPr lang="en-US" dirty="0"/>
          </a:p>
        </p:txBody>
      </p:sp>
      <p:sp>
        <p:nvSpPr>
          <p:cNvPr id="9" name="PICTURE PLACEHOLDER 04">
            <a:extLst>
              <a:ext uri="{FF2B5EF4-FFF2-40B4-BE49-F238E27FC236}">
                <a16:creationId xmlns:a16="http://schemas.microsoft.com/office/drawing/2014/main" id="{1BF1E28D-E488-02EA-6FAC-EC5AC0813E0F}"/>
              </a:ext>
            </a:extLst>
          </p:cNvPr>
          <p:cNvSpPr>
            <a:spLocks noGrp="1"/>
          </p:cNvSpPr>
          <p:nvPr>
            <p:ph type="pic" sz="quarter" idx="19"/>
          </p:nvPr>
        </p:nvSpPr>
        <p:spPr>
          <a:xfrm>
            <a:off x="3643200" y="3899731"/>
            <a:ext cx="2668824" cy="2344593"/>
          </a:xfrm>
        </p:spPr>
        <p:txBody>
          <a:bodyPr anchor="ctr"/>
          <a:lstStyle>
            <a:lvl1pPr algn="ctr">
              <a:buNone/>
              <a:defRPr/>
            </a:lvl1pPr>
          </a:lstStyle>
          <a:p>
            <a:r>
              <a:rPr lang="en-US"/>
              <a:t>Click icon to add picture</a:t>
            </a:r>
            <a:endParaRPr lang="en-US" dirty="0"/>
          </a:p>
        </p:txBody>
      </p:sp>
      <p:sp>
        <p:nvSpPr>
          <p:cNvPr id="10" name="PICTURE PLACEHOLDER 03">
            <a:extLst>
              <a:ext uri="{FF2B5EF4-FFF2-40B4-BE49-F238E27FC236}">
                <a16:creationId xmlns:a16="http://schemas.microsoft.com/office/drawing/2014/main" id="{20166CC5-7B2E-E746-9581-84371B460672}"/>
              </a:ext>
            </a:extLst>
          </p:cNvPr>
          <p:cNvSpPr>
            <a:spLocks noGrp="1"/>
          </p:cNvSpPr>
          <p:nvPr>
            <p:ph type="pic" sz="quarter" idx="14"/>
          </p:nvPr>
        </p:nvSpPr>
        <p:spPr>
          <a:xfrm>
            <a:off x="9223200" y="1440000"/>
            <a:ext cx="2610000" cy="2355822"/>
          </a:xfrm>
        </p:spPr>
        <p:txBody>
          <a:bodyPr lIns="90000" anchor="ctr"/>
          <a:lstStyle>
            <a:lvl1pPr algn="ctr">
              <a:buNone/>
              <a:defRPr/>
            </a:lvl1pPr>
          </a:lstStyle>
          <a:p>
            <a:r>
              <a:rPr lang="en-US"/>
              <a:t>Click icon to add picture</a:t>
            </a:r>
            <a:endParaRPr lang="en-US" dirty="0"/>
          </a:p>
        </p:txBody>
      </p:sp>
      <p:sp>
        <p:nvSpPr>
          <p:cNvPr id="5" name="PICTURE PLACEHOLDER 02">
            <a:extLst>
              <a:ext uri="{FF2B5EF4-FFF2-40B4-BE49-F238E27FC236}">
                <a16:creationId xmlns:a16="http://schemas.microsoft.com/office/drawing/2014/main" id="{4520C233-B17E-4755-8A24-6840EEDDB07D}"/>
              </a:ext>
            </a:extLst>
          </p:cNvPr>
          <p:cNvSpPr>
            <a:spLocks noGrp="1"/>
          </p:cNvSpPr>
          <p:nvPr>
            <p:ph type="pic" sz="quarter" idx="11"/>
          </p:nvPr>
        </p:nvSpPr>
        <p:spPr>
          <a:xfrm>
            <a:off x="6433200" y="1440000"/>
            <a:ext cx="2668824" cy="2355822"/>
          </a:xfrm>
        </p:spPr>
        <p:txBody>
          <a:bodyPr lIns="90000" anchor="ctr"/>
          <a:lstStyle>
            <a:lvl1pPr algn="ctr">
              <a:buNone/>
              <a:defRPr/>
            </a:lvl1pPr>
          </a:lstStyle>
          <a:p>
            <a:r>
              <a:rPr lang="en-US"/>
              <a:t>Click icon to add picture</a:t>
            </a:r>
            <a:endParaRPr lang="en-US" dirty="0"/>
          </a:p>
        </p:txBody>
      </p:sp>
      <p:sp>
        <p:nvSpPr>
          <p:cNvPr id="8" name="PICTURE PLACEHOLDER 01">
            <a:extLst>
              <a:ext uri="{FF2B5EF4-FFF2-40B4-BE49-F238E27FC236}">
                <a16:creationId xmlns:a16="http://schemas.microsoft.com/office/drawing/2014/main" id="{500D175D-9B7F-A92F-C169-560CB28C4EED}"/>
              </a:ext>
            </a:extLst>
          </p:cNvPr>
          <p:cNvSpPr>
            <a:spLocks noGrp="1"/>
          </p:cNvSpPr>
          <p:nvPr>
            <p:ph type="pic" sz="quarter" idx="18"/>
          </p:nvPr>
        </p:nvSpPr>
        <p:spPr>
          <a:xfrm>
            <a:off x="3643200" y="1440000"/>
            <a:ext cx="2668824" cy="2355822"/>
          </a:xfrm>
        </p:spPr>
        <p:txBody>
          <a:bodyPr anchor="ctr"/>
          <a:lstStyle>
            <a:lvl1pPr algn="ctr">
              <a:buNone/>
              <a:defRPr/>
            </a:lvl1pPr>
          </a:lstStyle>
          <a:p>
            <a:r>
              <a:rPr lang="en-US"/>
              <a:t>Click icon to add picture</a:t>
            </a:r>
            <a:endParaRPr lang="en-US" dirty="0"/>
          </a:p>
        </p:txBody>
      </p:sp>
      <p:sp>
        <p:nvSpPr>
          <p:cNvPr id="3" name="TEXT PLACEHOLDER">
            <a:extLst>
              <a:ext uri="{FF2B5EF4-FFF2-40B4-BE49-F238E27FC236}">
                <a16:creationId xmlns:a16="http://schemas.microsoft.com/office/drawing/2014/main" id="{E9A4431F-0837-43F4-0B98-B71BFDDDE3EA}"/>
              </a:ext>
            </a:extLst>
          </p:cNvPr>
          <p:cNvSpPr>
            <a:spLocks noGrp="1"/>
          </p:cNvSpPr>
          <p:nvPr>
            <p:ph type="body" sz="quarter" idx="17"/>
          </p:nvPr>
        </p:nvSpPr>
        <p:spPr>
          <a:xfrm>
            <a:off x="360000" y="1440000"/>
            <a:ext cx="3162024" cy="4806128"/>
          </a:xfrm>
        </p:spPr>
        <p:txBody>
          <a:bodyPr lIns="90000">
            <a:normAutofit/>
          </a:bodyPr>
          <a:lstStyle>
            <a:lvl1pPr>
              <a:defRPr sz="1200">
                <a:solidFill>
                  <a:schemeClr val="tx1"/>
                </a:solidFill>
              </a:defRPr>
            </a:lvl1pPr>
            <a:lvl2pPr>
              <a:defRPr sz="1200" baseline="0">
                <a:solidFill>
                  <a:schemeClr val="tx1"/>
                </a:solidFill>
              </a:defRPr>
            </a:lvl2pPr>
            <a:lvl3pPr>
              <a:defRPr sz="1200" baseline="0">
                <a:solidFill>
                  <a:schemeClr val="tx1"/>
                </a:solidFill>
                <a:latin typeface="+mn-lt"/>
              </a:defRPr>
            </a:lvl3pPr>
            <a:lvl4pPr>
              <a:defRPr sz="1200" baseline="0">
                <a:solidFill>
                  <a:schemeClr val="tx1"/>
                </a:solidFill>
              </a:defRPr>
            </a:lvl4pPr>
            <a:lvl5pPr>
              <a:defRPr sz="1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BLUE RECTANGLE">
            <a:extLst>
              <a:ext uri="{FF2B5EF4-FFF2-40B4-BE49-F238E27FC236}">
                <a16:creationId xmlns:a16="http://schemas.microsoft.com/office/drawing/2014/main" id="{D1B35F79-E675-54D9-31A0-7976F8B8B231}"/>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a:extLst>
              <a:ext uri="{FF2B5EF4-FFF2-40B4-BE49-F238E27FC236}">
                <a16:creationId xmlns:a16="http://schemas.microsoft.com/office/drawing/2014/main" id="{42E7F1BE-F05E-D32D-0011-AF00A9B28982}"/>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945515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 Slide - Title Only - Pic R">
    <p:spTree>
      <p:nvGrpSpPr>
        <p:cNvPr id="1" name=""/>
        <p:cNvGrpSpPr/>
        <p:nvPr/>
      </p:nvGrpSpPr>
      <p:grpSpPr>
        <a:xfrm>
          <a:off x="0" y="0"/>
          <a:ext cx="0" cy="0"/>
          <a:chOff x="0" y="0"/>
          <a:chExt cx="0" cy="0"/>
        </a:xfrm>
      </p:grpSpPr>
      <p:pic>
        <p:nvPicPr>
          <p:cNvPr id="8" name="PICTURE" descr="A surface of water with sunlight shining through&#10;&#10;AI-generated content may be incorrect.">
            <a:extLst>
              <a:ext uri="{FF2B5EF4-FFF2-40B4-BE49-F238E27FC236}">
                <a16:creationId xmlns:a16="http://schemas.microsoft.com/office/drawing/2014/main" id="{22B32DDB-6654-36DE-5D44-E1CF364C49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51294" y="0"/>
            <a:ext cx="7640706" cy="6858000"/>
          </a:xfrm>
          <a:prstGeom prst="rect">
            <a:avLst/>
          </a:prstGeom>
        </p:spPr>
      </p:pic>
      <p:sp>
        <p:nvSpPr>
          <p:cNvPr id="10" name="PICTURE PLACEHOLDER">
            <a:extLst>
              <a:ext uri="{FF2B5EF4-FFF2-40B4-BE49-F238E27FC236}">
                <a16:creationId xmlns:a16="http://schemas.microsoft.com/office/drawing/2014/main" id="{3E80B6C6-EBAC-D049-87DD-0F283FDDD2E0}"/>
              </a:ext>
            </a:extLst>
          </p:cNvPr>
          <p:cNvSpPr>
            <a:spLocks noGrp="1"/>
          </p:cNvSpPr>
          <p:nvPr>
            <p:ph type="pic" sz="quarter" idx="17"/>
          </p:nvPr>
        </p:nvSpPr>
        <p:spPr>
          <a:xfrm>
            <a:off x="8399463" y="0"/>
            <a:ext cx="3792537" cy="6858000"/>
          </a:xfrm>
        </p:spPr>
        <p:txBody>
          <a:bodyPr/>
          <a:lstStyle/>
          <a:p>
            <a:r>
              <a:rPr lang="en-US"/>
              <a:t>Click icon to add picture</a:t>
            </a:r>
            <a:endParaRPr lang="en-US" dirty="0"/>
          </a:p>
        </p:txBody>
      </p:sp>
      <p:sp>
        <p:nvSpPr>
          <p:cNvPr id="2" name="BLUE BACKGROUND">
            <a:extLst>
              <a:ext uri="{FF2B5EF4-FFF2-40B4-BE49-F238E27FC236}">
                <a16:creationId xmlns:a16="http://schemas.microsoft.com/office/drawing/2014/main" id="{C82B2704-8165-5BAA-20DC-70893D629538}"/>
              </a:ext>
            </a:extLst>
          </p:cNvPr>
          <p:cNvSpPr/>
          <p:nvPr userDrawn="1"/>
        </p:nvSpPr>
        <p:spPr>
          <a:xfrm>
            <a:off x="0" y="0"/>
            <a:ext cx="8400256" cy="6858000"/>
          </a:xfrm>
          <a:prstGeom prst="rect">
            <a:avLst/>
          </a:prstGeom>
          <a:solidFill>
            <a:srgbClr val="0D335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LOGO" descr="A black background with white text&#10;&#10;AI-generated content may be incorrect.">
            <a:extLst>
              <a:ext uri="{FF2B5EF4-FFF2-40B4-BE49-F238E27FC236}">
                <a16:creationId xmlns:a16="http://schemas.microsoft.com/office/drawing/2014/main" id="{B1E7F36E-1192-CDE6-6C25-DB8303BE8489}"/>
              </a:ext>
            </a:extLst>
          </p:cNvPr>
          <p:cNvPicPr>
            <a:picLocks noChangeAspect="1"/>
          </p:cNvPicPr>
          <p:nvPr userDrawn="1"/>
        </p:nvPicPr>
        <p:blipFill>
          <a:blip r:embed="rId3"/>
          <a:stretch>
            <a:fillRect/>
          </a:stretch>
        </p:blipFill>
        <p:spPr>
          <a:xfrm>
            <a:off x="1236000" y="4437112"/>
            <a:ext cx="1173070" cy="389163"/>
          </a:xfrm>
          <a:prstGeom prst="rect">
            <a:avLst/>
          </a:prstGeom>
        </p:spPr>
      </p:pic>
      <p:sp>
        <p:nvSpPr>
          <p:cNvPr id="4" name="TITLE PLACEHOLDER">
            <a:extLst>
              <a:ext uri="{FF2B5EF4-FFF2-40B4-BE49-F238E27FC236}">
                <a16:creationId xmlns:a16="http://schemas.microsoft.com/office/drawing/2014/main" id="{B44C5A4D-A008-4E62-23D0-F98168E7C6CA}"/>
              </a:ext>
            </a:extLst>
          </p:cNvPr>
          <p:cNvSpPr>
            <a:spLocks noGrp="1"/>
          </p:cNvSpPr>
          <p:nvPr>
            <p:ph type="ctrTitle" hasCustomPrompt="1"/>
          </p:nvPr>
        </p:nvSpPr>
        <p:spPr>
          <a:xfrm>
            <a:off x="1236000" y="1484784"/>
            <a:ext cx="7164256" cy="2880000"/>
          </a:xfrm>
        </p:spPr>
        <p:txBody>
          <a:bodyPr anchor="ctr"/>
          <a:lstStyle>
            <a:lvl1pPr marL="0" indent="0" algn="l">
              <a:defRPr sz="4000">
                <a:solidFill>
                  <a:schemeClr val="bg1"/>
                </a:solidFill>
              </a:defRPr>
            </a:lvl1pPr>
          </a:lstStyle>
          <a:p>
            <a:r>
              <a:rPr lang="en-US" dirty="0"/>
              <a:t>Presentation title</a:t>
            </a:r>
          </a:p>
        </p:txBody>
      </p:sp>
      <p:sp>
        <p:nvSpPr>
          <p:cNvPr id="5" name="outline" hidden="1">
            <a:extLst>
              <a:ext uri="{FF2B5EF4-FFF2-40B4-BE49-F238E27FC236}">
                <a16:creationId xmlns:a16="http://schemas.microsoft.com/office/drawing/2014/main" id="{153C8E3A-3FEE-DB3D-491B-2AE5EBB16E39}"/>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068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 One Column Text LRG - Six Pics">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AE023A8C-828A-E9F4-2E1B-E54969AD054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3" name="PICTURE PLACEHOLDER 06">
            <a:extLst>
              <a:ext uri="{FF2B5EF4-FFF2-40B4-BE49-F238E27FC236}">
                <a16:creationId xmlns:a16="http://schemas.microsoft.com/office/drawing/2014/main" id="{6A0397B6-E2F1-1299-C90A-CA1A6E538B47}"/>
              </a:ext>
            </a:extLst>
          </p:cNvPr>
          <p:cNvSpPr>
            <a:spLocks noGrp="1"/>
          </p:cNvSpPr>
          <p:nvPr>
            <p:ph type="pic" sz="quarter" idx="16"/>
          </p:nvPr>
        </p:nvSpPr>
        <p:spPr>
          <a:xfrm>
            <a:off x="9223200" y="3899731"/>
            <a:ext cx="2610000" cy="2344269"/>
          </a:xfrm>
        </p:spPr>
        <p:txBody>
          <a:bodyPr lIns="90000" anchor="ctr"/>
          <a:lstStyle>
            <a:lvl1pPr algn="ctr">
              <a:buNone/>
              <a:defRPr/>
            </a:lvl1pPr>
          </a:lstStyle>
          <a:p>
            <a:r>
              <a:rPr lang="en-US"/>
              <a:t>Click icon to add picture</a:t>
            </a:r>
            <a:endParaRPr lang="en-US" dirty="0"/>
          </a:p>
        </p:txBody>
      </p:sp>
      <p:sp>
        <p:nvSpPr>
          <p:cNvPr id="12" name="PICTURE PLACEHOLDER 05">
            <a:extLst>
              <a:ext uri="{FF2B5EF4-FFF2-40B4-BE49-F238E27FC236}">
                <a16:creationId xmlns:a16="http://schemas.microsoft.com/office/drawing/2014/main" id="{D5B32CCF-F658-A73E-CC0B-58F5D11F1DBD}"/>
              </a:ext>
            </a:extLst>
          </p:cNvPr>
          <p:cNvSpPr>
            <a:spLocks noGrp="1"/>
          </p:cNvSpPr>
          <p:nvPr>
            <p:ph type="pic" sz="quarter" idx="15"/>
          </p:nvPr>
        </p:nvSpPr>
        <p:spPr>
          <a:xfrm>
            <a:off x="6433200" y="3890306"/>
            <a:ext cx="2668824" cy="2344269"/>
          </a:xfrm>
        </p:spPr>
        <p:txBody>
          <a:bodyPr lIns="90000" anchor="ctr"/>
          <a:lstStyle>
            <a:lvl1pPr algn="ctr">
              <a:buNone/>
              <a:defRPr/>
            </a:lvl1pPr>
          </a:lstStyle>
          <a:p>
            <a:r>
              <a:rPr lang="en-US"/>
              <a:t>Click icon to add picture</a:t>
            </a:r>
            <a:endParaRPr lang="en-US" dirty="0"/>
          </a:p>
        </p:txBody>
      </p:sp>
      <p:sp>
        <p:nvSpPr>
          <p:cNvPr id="9" name="PICTURE PLACEHOLDER 04">
            <a:extLst>
              <a:ext uri="{FF2B5EF4-FFF2-40B4-BE49-F238E27FC236}">
                <a16:creationId xmlns:a16="http://schemas.microsoft.com/office/drawing/2014/main" id="{1BF1E28D-E488-02EA-6FAC-EC5AC0813E0F}"/>
              </a:ext>
            </a:extLst>
          </p:cNvPr>
          <p:cNvSpPr>
            <a:spLocks noGrp="1"/>
          </p:cNvSpPr>
          <p:nvPr>
            <p:ph type="pic" sz="quarter" idx="19"/>
          </p:nvPr>
        </p:nvSpPr>
        <p:spPr>
          <a:xfrm>
            <a:off x="3643200" y="3899731"/>
            <a:ext cx="2668824" cy="2344593"/>
          </a:xfrm>
        </p:spPr>
        <p:txBody>
          <a:bodyPr anchor="ctr"/>
          <a:lstStyle>
            <a:lvl1pPr algn="ctr">
              <a:buNone/>
              <a:defRPr/>
            </a:lvl1pPr>
          </a:lstStyle>
          <a:p>
            <a:r>
              <a:rPr lang="en-US"/>
              <a:t>Click icon to add picture</a:t>
            </a:r>
            <a:endParaRPr lang="en-US" dirty="0"/>
          </a:p>
        </p:txBody>
      </p:sp>
      <p:sp>
        <p:nvSpPr>
          <p:cNvPr id="10" name="PICTURE PLACEHOLDER 03">
            <a:extLst>
              <a:ext uri="{FF2B5EF4-FFF2-40B4-BE49-F238E27FC236}">
                <a16:creationId xmlns:a16="http://schemas.microsoft.com/office/drawing/2014/main" id="{20166CC5-7B2E-E746-9581-84371B460672}"/>
              </a:ext>
            </a:extLst>
          </p:cNvPr>
          <p:cNvSpPr>
            <a:spLocks noGrp="1"/>
          </p:cNvSpPr>
          <p:nvPr>
            <p:ph type="pic" sz="quarter" idx="14"/>
          </p:nvPr>
        </p:nvSpPr>
        <p:spPr>
          <a:xfrm>
            <a:off x="9223200" y="1440000"/>
            <a:ext cx="2610000" cy="2355822"/>
          </a:xfrm>
        </p:spPr>
        <p:txBody>
          <a:bodyPr lIns="90000" anchor="ctr"/>
          <a:lstStyle>
            <a:lvl1pPr algn="ctr">
              <a:buNone/>
              <a:defRPr/>
            </a:lvl1pPr>
          </a:lstStyle>
          <a:p>
            <a:r>
              <a:rPr lang="en-US"/>
              <a:t>Click icon to add picture</a:t>
            </a:r>
            <a:endParaRPr lang="en-US" dirty="0"/>
          </a:p>
        </p:txBody>
      </p:sp>
      <p:sp>
        <p:nvSpPr>
          <p:cNvPr id="5" name="PICTURE PLACEHOLDER 02">
            <a:extLst>
              <a:ext uri="{FF2B5EF4-FFF2-40B4-BE49-F238E27FC236}">
                <a16:creationId xmlns:a16="http://schemas.microsoft.com/office/drawing/2014/main" id="{4520C233-B17E-4755-8A24-6840EEDDB07D}"/>
              </a:ext>
            </a:extLst>
          </p:cNvPr>
          <p:cNvSpPr>
            <a:spLocks noGrp="1"/>
          </p:cNvSpPr>
          <p:nvPr>
            <p:ph type="pic" sz="quarter" idx="11"/>
          </p:nvPr>
        </p:nvSpPr>
        <p:spPr>
          <a:xfrm>
            <a:off x="6433200" y="1440000"/>
            <a:ext cx="2668824" cy="2355822"/>
          </a:xfrm>
        </p:spPr>
        <p:txBody>
          <a:bodyPr lIns="90000" anchor="ctr"/>
          <a:lstStyle>
            <a:lvl1pPr algn="ctr">
              <a:buNone/>
              <a:defRPr/>
            </a:lvl1pPr>
          </a:lstStyle>
          <a:p>
            <a:r>
              <a:rPr lang="en-US"/>
              <a:t>Click icon to add picture</a:t>
            </a:r>
            <a:endParaRPr lang="en-US" dirty="0"/>
          </a:p>
        </p:txBody>
      </p:sp>
      <p:sp>
        <p:nvSpPr>
          <p:cNvPr id="8" name="PICTURE PLACEHOLDER 01">
            <a:extLst>
              <a:ext uri="{FF2B5EF4-FFF2-40B4-BE49-F238E27FC236}">
                <a16:creationId xmlns:a16="http://schemas.microsoft.com/office/drawing/2014/main" id="{500D175D-9B7F-A92F-C169-560CB28C4EED}"/>
              </a:ext>
            </a:extLst>
          </p:cNvPr>
          <p:cNvSpPr>
            <a:spLocks noGrp="1"/>
          </p:cNvSpPr>
          <p:nvPr>
            <p:ph type="pic" sz="quarter" idx="18"/>
          </p:nvPr>
        </p:nvSpPr>
        <p:spPr>
          <a:xfrm>
            <a:off x="3643200" y="1440000"/>
            <a:ext cx="2668824" cy="2355822"/>
          </a:xfrm>
        </p:spPr>
        <p:txBody>
          <a:bodyPr anchor="ctr"/>
          <a:lstStyle>
            <a:lvl1pPr algn="ctr">
              <a:buNone/>
              <a:defRPr/>
            </a:lvl1pPr>
          </a:lstStyle>
          <a:p>
            <a:r>
              <a:rPr lang="en-US"/>
              <a:t>Click icon to add picture</a:t>
            </a:r>
            <a:endParaRPr lang="en-US" dirty="0"/>
          </a:p>
        </p:txBody>
      </p:sp>
      <p:sp>
        <p:nvSpPr>
          <p:cNvPr id="2" name="TEXT PLACEHOLDER">
            <a:extLst>
              <a:ext uri="{FF2B5EF4-FFF2-40B4-BE49-F238E27FC236}">
                <a16:creationId xmlns:a16="http://schemas.microsoft.com/office/drawing/2014/main" id="{05C5CA36-689C-0C86-0D4A-488DFD177805}"/>
              </a:ext>
            </a:extLst>
          </p:cNvPr>
          <p:cNvSpPr>
            <a:spLocks noGrp="1"/>
          </p:cNvSpPr>
          <p:nvPr>
            <p:ph type="body" sz="quarter" idx="20"/>
          </p:nvPr>
        </p:nvSpPr>
        <p:spPr>
          <a:xfrm>
            <a:off x="360000" y="1440000"/>
            <a:ext cx="3163224" cy="4806127"/>
          </a:xfrm>
        </p:spPr>
        <p:txBody>
          <a:bodyPr lIns="90000">
            <a:normAutofit/>
          </a:bodyPr>
          <a:lstStyle>
            <a:lvl1pPr>
              <a:defRPr sz="2000">
                <a:solidFill>
                  <a:schemeClr val="tx1"/>
                </a:solidFill>
              </a:defRPr>
            </a:lvl1pPr>
            <a:lvl2pPr>
              <a:defRPr sz="2000" baseline="0">
                <a:solidFill>
                  <a:schemeClr val="tx1"/>
                </a:solidFill>
              </a:defRPr>
            </a:lvl2pPr>
            <a:lvl3pPr>
              <a:defRPr sz="2000" baseline="0">
                <a:solidFill>
                  <a:schemeClr val="tx1"/>
                </a:solidFill>
                <a:latin typeface="+mn-lt"/>
              </a:defRPr>
            </a:lvl3pPr>
            <a:lvl4pPr>
              <a:defRPr sz="2000" baseline="0">
                <a:solidFill>
                  <a:schemeClr val="tx1"/>
                </a:solidFill>
              </a:defRPr>
            </a:lvl4pPr>
            <a:lvl5pPr>
              <a:defRPr sz="20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BLUE RECTANGLE">
            <a:extLst>
              <a:ext uri="{FF2B5EF4-FFF2-40B4-BE49-F238E27FC236}">
                <a16:creationId xmlns:a16="http://schemas.microsoft.com/office/drawing/2014/main" id="{D1B35F79-E675-54D9-31A0-7976F8B8B231}"/>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ITLE PLACEHOLDER">
            <a:extLst>
              <a:ext uri="{FF2B5EF4-FFF2-40B4-BE49-F238E27FC236}">
                <a16:creationId xmlns:a16="http://schemas.microsoft.com/office/drawing/2014/main" id="{6F69B354-3380-EC81-C438-C3F94A23589F}"/>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2275844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5 Full Pic">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id="{15B11BF9-C04D-CF46-86D1-124B0F2DFF40}"/>
              </a:ext>
            </a:extLst>
          </p:cNvPr>
          <p:cNvSpPr>
            <a:spLocks noGrp="1"/>
          </p:cNvSpPr>
          <p:nvPr>
            <p:ph type="pic" sz="quarter" idx="11"/>
          </p:nvPr>
        </p:nvSpPr>
        <p:spPr>
          <a:xfrm>
            <a:off x="-204000" y="-171000"/>
            <a:ext cx="12600000" cy="7200000"/>
          </a:xfrm>
        </p:spPr>
        <p:txBody>
          <a:bodyPr anchor="ctr"/>
          <a:lstStyle>
            <a:lvl1pPr algn="ctr">
              <a:buNone/>
              <a:defRPr/>
            </a:lvl1pPr>
          </a:lstStyle>
          <a:p>
            <a:r>
              <a:rPr lang="en-US"/>
              <a:t>Click icon to add picture</a:t>
            </a:r>
            <a:endParaRPr lang="en-US" dirty="0"/>
          </a:p>
        </p:txBody>
      </p:sp>
      <p:pic>
        <p:nvPicPr>
          <p:cNvPr id="6" name="LOGO">
            <a:extLst>
              <a:ext uri="{FF2B5EF4-FFF2-40B4-BE49-F238E27FC236}">
                <a16:creationId xmlns:a16="http://schemas.microsoft.com/office/drawing/2014/main" id="{A9F70010-6217-4CD3-7556-8C206FB82EC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8" name="LOGO PLACEHOLDER">
            <a:extLst>
              <a:ext uri="{FF2B5EF4-FFF2-40B4-BE49-F238E27FC236}">
                <a16:creationId xmlns:a16="http://schemas.microsoft.com/office/drawing/2014/main" id="{E3D9B346-07CC-98EC-2F63-128B333854C9}"/>
              </a:ext>
            </a:extLst>
          </p:cNvPr>
          <p:cNvSpPr>
            <a:spLocks noGrp="1"/>
          </p:cNvSpPr>
          <p:nvPr>
            <p:ph type="pic" sz="quarter" idx="12"/>
          </p:nvPr>
        </p:nvSpPr>
        <p:spPr>
          <a:xfrm>
            <a:off x="331788" y="6381750"/>
            <a:ext cx="252412" cy="250825"/>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399406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 Six Pics">
    <p:spTree>
      <p:nvGrpSpPr>
        <p:cNvPr id="1" name=""/>
        <p:cNvGrpSpPr/>
        <p:nvPr/>
      </p:nvGrpSpPr>
      <p:grpSpPr>
        <a:xfrm>
          <a:off x="0" y="0"/>
          <a:ext cx="0" cy="0"/>
          <a:chOff x="0" y="0"/>
          <a:chExt cx="0" cy="0"/>
        </a:xfrm>
      </p:grpSpPr>
      <p:sp>
        <p:nvSpPr>
          <p:cNvPr id="13" name="PICTURE PLACEHOLDER 08">
            <a:extLst>
              <a:ext uri="{FF2B5EF4-FFF2-40B4-BE49-F238E27FC236}">
                <a16:creationId xmlns:a16="http://schemas.microsoft.com/office/drawing/2014/main" id="{E80E798D-7C28-A2FB-D292-1472D03C8AC5}"/>
              </a:ext>
            </a:extLst>
          </p:cNvPr>
          <p:cNvSpPr>
            <a:spLocks noGrp="1"/>
          </p:cNvSpPr>
          <p:nvPr>
            <p:ph type="pic" sz="quarter" idx="30"/>
          </p:nvPr>
        </p:nvSpPr>
        <p:spPr>
          <a:xfrm>
            <a:off x="9306193" y="3544878"/>
            <a:ext cx="3127412" cy="3556530"/>
          </a:xfrm>
        </p:spPr>
        <p:txBody>
          <a:bodyPr anchor="ctr"/>
          <a:lstStyle>
            <a:lvl1pPr algn="ctr">
              <a:buNone/>
              <a:defRPr/>
            </a:lvl1pPr>
          </a:lstStyle>
          <a:p>
            <a:r>
              <a:rPr lang="en-US"/>
              <a:t>Click icon to add picture</a:t>
            </a:r>
            <a:endParaRPr lang="en-US" dirty="0"/>
          </a:p>
        </p:txBody>
      </p:sp>
      <p:sp>
        <p:nvSpPr>
          <p:cNvPr id="18" name="PICTURE PLACEHOLDER 07">
            <a:extLst>
              <a:ext uri="{FF2B5EF4-FFF2-40B4-BE49-F238E27FC236}">
                <a16:creationId xmlns:a16="http://schemas.microsoft.com/office/drawing/2014/main" id="{CFD4756E-3C4A-3A0C-E8BB-E6C9DC75F696}"/>
              </a:ext>
            </a:extLst>
          </p:cNvPr>
          <p:cNvSpPr>
            <a:spLocks noGrp="1"/>
          </p:cNvSpPr>
          <p:nvPr>
            <p:ph type="pic" sz="quarter" idx="31"/>
          </p:nvPr>
        </p:nvSpPr>
        <p:spPr>
          <a:xfrm>
            <a:off x="6204429" y="3544878"/>
            <a:ext cx="2880000" cy="3556530"/>
          </a:xfrm>
        </p:spPr>
        <p:txBody>
          <a:bodyPr anchor="ctr"/>
          <a:lstStyle>
            <a:lvl1pPr algn="ctr">
              <a:buNone/>
              <a:defRPr/>
            </a:lvl1pPr>
          </a:lstStyle>
          <a:p>
            <a:r>
              <a:rPr lang="en-US"/>
              <a:t>Click icon to add picture</a:t>
            </a:r>
            <a:endParaRPr lang="en-US" dirty="0"/>
          </a:p>
        </p:txBody>
      </p:sp>
      <p:sp>
        <p:nvSpPr>
          <p:cNvPr id="19" name="PICTURE PLACEHOLDER 06">
            <a:extLst>
              <a:ext uri="{FF2B5EF4-FFF2-40B4-BE49-F238E27FC236}">
                <a16:creationId xmlns:a16="http://schemas.microsoft.com/office/drawing/2014/main" id="{67557F9D-D434-633E-134C-32166C9459F6}"/>
              </a:ext>
            </a:extLst>
          </p:cNvPr>
          <p:cNvSpPr>
            <a:spLocks noGrp="1"/>
          </p:cNvSpPr>
          <p:nvPr>
            <p:ph type="pic" sz="quarter" idx="32"/>
          </p:nvPr>
        </p:nvSpPr>
        <p:spPr>
          <a:xfrm>
            <a:off x="3102665" y="3544878"/>
            <a:ext cx="2880000" cy="3556530"/>
          </a:xfrm>
        </p:spPr>
        <p:txBody>
          <a:bodyPr anchor="ctr"/>
          <a:lstStyle>
            <a:lvl1pPr algn="ctr">
              <a:buNone/>
              <a:defRPr/>
            </a:lvl1pPr>
          </a:lstStyle>
          <a:p>
            <a:r>
              <a:rPr lang="en-US"/>
              <a:t>Click icon to add picture</a:t>
            </a:r>
            <a:endParaRPr lang="en-US" dirty="0"/>
          </a:p>
        </p:txBody>
      </p:sp>
      <p:sp>
        <p:nvSpPr>
          <p:cNvPr id="11" name="PICTURE PLACEHOLDER 05">
            <a:extLst>
              <a:ext uri="{FF2B5EF4-FFF2-40B4-BE49-F238E27FC236}">
                <a16:creationId xmlns:a16="http://schemas.microsoft.com/office/drawing/2014/main" id="{1E9B1E4C-C36F-3B94-7775-8B35C18B7DAF}"/>
              </a:ext>
            </a:extLst>
          </p:cNvPr>
          <p:cNvSpPr>
            <a:spLocks noGrp="1"/>
          </p:cNvSpPr>
          <p:nvPr>
            <p:ph type="pic" sz="quarter" idx="29"/>
          </p:nvPr>
        </p:nvSpPr>
        <p:spPr>
          <a:xfrm>
            <a:off x="-240703" y="3544878"/>
            <a:ext cx="3121604" cy="3556530"/>
          </a:xfrm>
        </p:spPr>
        <p:txBody>
          <a:bodyPr anchor="ctr"/>
          <a:lstStyle>
            <a:lvl1pPr algn="ctr">
              <a:buNone/>
              <a:defRPr/>
            </a:lvl1pPr>
          </a:lstStyle>
          <a:p>
            <a:r>
              <a:rPr lang="en-US"/>
              <a:t>Click icon to add picture</a:t>
            </a:r>
            <a:endParaRPr lang="en-US" dirty="0"/>
          </a:p>
        </p:txBody>
      </p:sp>
      <p:sp>
        <p:nvSpPr>
          <p:cNvPr id="3" name="PICTURE PLACEHOLDER 04">
            <a:extLst>
              <a:ext uri="{FF2B5EF4-FFF2-40B4-BE49-F238E27FC236}">
                <a16:creationId xmlns:a16="http://schemas.microsoft.com/office/drawing/2014/main" id="{DF6C990B-B508-95EC-1077-CD59332B7092}"/>
              </a:ext>
            </a:extLst>
          </p:cNvPr>
          <p:cNvSpPr>
            <a:spLocks noGrp="1"/>
          </p:cNvSpPr>
          <p:nvPr>
            <p:ph type="pic" sz="quarter" idx="26"/>
          </p:nvPr>
        </p:nvSpPr>
        <p:spPr>
          <a:xfrm>
            <a:off x="9305292" y="-243408"/>
            <a:ext cx="3127412" cy="3573408"/>
          </a:xfrm>
        </p:spPr>
        <p:txBody>
          <a:bodyPr anchor="ctr"/>
          <a:lstStyle>
            <a:lvl1pPr algn="ctr">
              <a:buNone/>
              <a:defRPr/>
            </a:lvl1pPr>
          </a:lstStyle>
          <a:p>
            <a:r>
              <a:rPr lang="en-US"/>
              <a:t>Click icon to add picture</a:t>
            </a:r>
            <a:endParaRPr lang="en-US" dirty="0"/>
          </a:p>
        </p:txBody>
      </p:sp>
      <p:sp>
        <p:nvSpPr>
          <p:cNvPr id="5" name="PICTURE PLACEHOLDER 03">
            <a:extLst>
              <a:ext uri="{FF2B5EF4-FFF2-40B4-BE49-F238E27FC236}">
                <a16:creationId xmlns:a16="http://schemas.microsoft.com/office/drawing/2014/main" id="{AD221524-D7DF-328A-E0F3-E1D72D447E17}"/>
              </a:ext>
            </a:extLst>
          </p:cNvPr>
          <p:cNvSpPr>
            <a:spLocks noGrp="1"/>
          </p:cNvSpPr>
          <p:nvPr>
            <p:ph type="pic" sz="quarter" idx="27"/>
          </p:nvPr>
        </p:nvSpPr>
        <p:spPr>
          <a:xfrm>
            <a:off x="6203528" y="-243408"/>
            <a:ext cx="2880000" cy="3573408"/>
          </a:xfrm>
        </p:spPr>
        <p:txBody>
          <a:bodyPr anchor="ctr"/>
          <a:lstStyle>
            <a:lvl1pPr algn="ctr">
              <a:buNone/>
              <a:defRPr/>
            </a:lvl1pPr>
          </a:lstStyle>
          <a:p>
            <a:r>
              <a:rPr lang="en-US"/>
              <a:t>Click icon to add picture</a:t>
            </a:r>
            <a:endParaRPr lang="en-US" dirty="0"/>
          </a:p>
        </p:txBody>
      </p:sp>
      <p:sp>
        <p:nvSpPr>
          <p:cNvPr id="9" name="PICTURE PLACEHOLDER 02">
            <a:extLst>
              <a:ext uri="{FF2B5EF4-FFF2-40B4-BE49-F238E27FC236}">
                <a16:creationId xmlns:a16="http://schemas.microsoft.com/office/drawing/2014/main" id="{B8155F36-E1FA-F4DB-6D88-2DCC712A0C41}"/>
              </a:ext>
            </a:extLst>
          </p:cNvPr>
          <p:cNvSpPr>
            <a:spLocks noGrp="1"/>
          </p:cNvSpPr>
          <p:nvPr>
            <p:ph type="pic" sz="quarter" idx="28"/>
          </p:nvPr>
        </p:nvSpPr>
        <p:spPr>
          <a:xfrm>
            <a:off x="3101764" y="-243408"/>
            <a:ext cx="2880000" cy="3573408"/>
          </a:xfrm>
        </p:spPr>
        <p:txBody>
          <a:bodyPr anchor="ctr"/>
          <a:lstStyle>
            <a:lvl1pPr algn="ctr">
              <a:buNone/>
              <a:defRPr/>
            </a:lvl1pPr>
          </a:lstStyle>
          <a:p>
            <a:r>
              <a:rPr lang="en-US"/>
              <a:t>Click icon to add picture</a:t>
            </a:r>
            <a:endParaRPr lang="en-US" dirty="0"/>
          </a:p>
        </p:txBody>
      </p:sp>
      <p:sp>
        <p:nvSpPr>
          <p:cNvPr id="6" name="PICTURE PLACEHOLDER 01">
            <a:extLst>
              <a:ext uri="{FF2B5EF4-FFF2-40B4-BE49-F238E27FC236}">
                <a16:creationId xmlns:a16="http://schemas.microsoft.com/office/drawing/2014/main" id="{3C6D10E9-6EE3-B841-9197-91A3D9F07BA8}"/>
              </a:ext>
            </a:extLst>
          </p:cNvPr>
          <p:cNvSpPr>
            <a:spLocks noGrp="1"/>
          </p:cNvSpPr>
          <p:nvPr>
            <p:ph type="pic" sz="quarter" idx="13"/>
          </p:nvPr>
        </p:nvSpPr>
        <p:spPr>
          <a:xfrm>
            <a:off x="-240704" y="-243408"/>
            <a:ext cx="3120704" cy="3573408"/>
          </a:xfrm>
        </p:spPr>
        <p:txBody>
          <a:bodyPr anchor="ctr"/>
          <a:lstStyle>
            <a:lvl1pPr algn="ctr">
              <a:buNone/>
              <a:defRPr/>
            </a:lvl1pPr>
          </a:lstStyle>
          <a:p>
            <a:r>
              <a:rPr lang="en-US"/>
              <a:t>Click icon to add picture</a:t>
            </a:r>
            <a:endParaRPr lang="en-US" dirty="0"/>
          </a:p>
        </p:txBody>
      </p:sp>
      <p:pic>
        <p:nvPicPr>
          <p:cNvPr id="2" name="LOGO">
            <a:extLst>
              <a:ext uri="{FF2B5EF4-FFF2-40B4-BE49-F238E27FC236}">
                <a16:creationId xmlns:a16="http://schemas.microsoft.com/office/drawing/2014/main" id="{C81E049C-1FE6-09E2-8C8D-2C644F79C3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4" name="LOGO PLACEHOLDER">
            <a:extLst>
              <a:ext uri="{FF2B5EF4-FFF2-40B4-BE49-F238E27FC236}">
                <a16:creationId xmlns:a16="http://schemas.microsoft.com/office/drawing/2014/main" id="{250CBB4F-5F69-F91B-01E3-6DD511588B5D}"/>
              </a:ext>
            </a:extLst>
          </p:cNvPr>
          <p:cNvSpPr>
            <a:spLocks noGrp="1"/>
          </p:cNvSpPr>
          <p:nvPr>
            <p:ph type="pic" sz="quarter" idx="12"/>
          </p:nvPr>
        </p:nvSpPr>
        <p:spPr>
          <a:xfrm>
            <a:off x="331788" y="6381750"/>
            <a:ext cx="252412" cy="250825"/>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179338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ement - Blue">
    <p:spTree>
      <p:nvGrpSpPr>
        <p:cNvPr id="1" name=""/>
        <p:cNvGrpSpPr/>
        <p:nvPr/>
      </p:nvGrpSpPr>
      <p:grpSpPr>
        <a:xfrm>
          <a:off x="0" y="0"/>
          <a:ext cx="0" cy="0"/>
          <a:chOff x="0" y="0"/>
          <a:chExt cx="0" cy="0"/>
        </a:xfrm>
      </p:grpSpPr>
      <p:sp>
        <p:nvSpPr>
          <p:cNvPr id="5" name="BLACK BACKGROUND">
            <a:extLst>
              <a:ext uri="{FF2B5EF4-FFF2-40B4-BE49-F238E27FC236}">
                <a16:creationId xmlns:a16="http://schemas.microsoft.com/office/drawing/2014/main" id="{AA153ECB-F36F-3B40-88AC-43FFBB64CE9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4" name="LOGO">
            <a:extLst>
              <a:ext uri="{FF2B5EF4-FFF2-40B4-BE49-F238E27FC236}">
                <a16:creationId xmlns:a16="http://schemas.microsoft.com/office/drawing/2014/main" id="{34081FA0-74ED-5B64-F5AF-EDEF038B835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9" name="STATEMENT PLACEHOLDER">
            <a:extLst>
              <a:ext uri="{FF2B5EF4-FFF2-40B4-BE49-F238E27FC236}">
                <a16:creationId xmlns:a16="http://schemas.microsoft.com/office/drawing/2014/main" id="{396D5C39-7661-FC49-B34E-A4B37D46EC55}"/>
              </a:ext>
            </a:extLst>
          </p:cNvPr>
          <p:cNvSpPr>
            <a:spLocks noGrp="1"/>
          </p:cNvSpPr>
          <p:nvPr>
            <p:ph type="title" hasCustomPrompt="1"/>
          </p:nvPr>
        </p:nvSpPr>
        <p:spPr>
          <a:xfrm>
            <a:off x="360000" y="548680"/>
            <a:ext cx="11568648" cy="5688632"/>
          </a:xfrm>
        </p:spPr>
        <p:txBody>
          <a:bodyPr anchor="ctr" anchorCtr="0"/>
          <a:lstStyle>
            <a:lvl1pPr algn="l">
              <a:defRPr sz="4500">
                <a:solidFill>
                  <a:schemeClr val="bg1"/>
                </a:solidFill>
              </a:defRPr>
            </a:lvl1pPr>
          </a:lstStyle>
          <a:p>
            <a:r>
              <a:rPr lang="en-US" dirty="0"/>
              <a:t>STATEMENT</a:t>
            </a:r>
          </a:p>
        </p:txBody>
      </p:sp>
    </p:spTree>
    <p:extLst>
      <p:ext uri="{BB962C8B-B14F-4D97-AF65-F5344CB8AC3E}">
        <p14:creationId xmlns:p14="http://schemas.microsoft.com/office/powerpoint/2010/main" val="3824413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Box - Blue">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6" name="BOX">
            <a:extLst>
              <a:ext uri="{FF2B5EF4-FFF2-40B4-BE49-F238E27FC236}">
                <a16:creationId xmlns:a16="http://schemas.microsoft.com/office/drawing/2014/main" id="{5A000939-B22D-43E0-ADF2-72035256FABA}"/>
              </a:ext>
            </a:extLst>
          </p:cNvPr>
          <p:cNvSpPr/>
          <p:nvPr userDrawn="1"/>
        </p:nvSpPr>
        <p:spPr>
          <a:xfrm>
            <a:off x="359999" y="1439999"/>
            <a:ext cx="11472001" cy="4804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PLACEHOLDER">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39999"/>
            <a:ext cx="11472000" cy="4797761"/>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3" name="BLUE RECTANGLE">
            <a:extLst>
              <a:ext uri="{FF2B5EF4-FFF2-40B4-BE49-F238E27FC236}">
                <a16:creationId xmlns:a16="http://schemas.microsoft.com/office/drawing/2014/main" id="{0B085877-2348-7152-9B4C-53B41E0F1181}"/>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ITLE PLACEHOLDER">
            <a:extLst>
              <a:ext uri="{FF2B5EF4-FFF2-40B4-BE49-F238E27FC236}">
                <a16:creationId xmlns:a16="http://schemas.microsoft.com/office/drawing/2014/main" id="{AEC6F83B-23E3-FC92-ED40-6AA2F2B96E90}"/>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423835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Box - White">
    <p:spTree>
      <p:nvGrpSpPr>
        <p:cNvPr id="1" name=""/>
        <p:cNvGrpSpPr/>
        <p:nvPr/>
      </p:nvGrpSpPr>
      <p:grpSpPr>
        <a:xfrm>
          <a:off x="0" y="0"/>
          <a:ext cx="0" cy="0"/>
          <a:chOff x="0" y="0"/>
          <a:chExt cx="0" cy="0"/>
        </a:xfrm>
      </p:grpSpPr>
      <p:sp>
        <p:nvSpPr>
          <p:cNvPr id="5" name="BLUE BACKGROUND">
            <a:extLst>
              <a:ext uri="{FF2B5EF4-FFF2-40B4-BE49-F238E27FC236}">
                <a16:creationId xmlns:a16="http://schemas.microsoft.com/office/drawing/2014/main" id="{6E862B3C-5B88-25B9-E635-4ACC4D10980E}"/>
              </a:ext>
            </a:extLst>
          </p:cNvPr>
          <p:cNvSpPr/>
          <p:nvPr userDrawn="1"/>
        </p:nvSpPr>
        <p:spPr>
          <a:xfrm>
            <a:off x="0" y="1205567"/>
            <a:ext cx="12192000" cy="5652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6" name="BOX">
            <a:extLst>
              <a:ext uri="{FF2B5EF4-FFF2-40B4-BE49-F238E27FC236}">
                <a16:creationId xmlns:a16="http://schemas.microsoft.com/office/drawing/2014/main" id="{5A000939-B22D-43E0-ADF2-72035256FABA}"/>
              </a:ext>
            </a:extLst>
          </p:cNvPr>
          <p:cNvSpPr/>
          <p:nvPr userDrawn="1"/>
        </p:nvSpPr>
        <p:spPr>
          <a:xfrm>
            <a:off x="359999" y="1439999"/>
            <a:ext cx="11472001" cy="480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PLACEHOLDER">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39999"/>
            <a:ext cx="11472000" cy="4797761"/>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3" name="TITLE PLACEHOLDER">
            <a:extLst>
              <a:ext uri="{FF2B5EF4-FFF2-40B4-BE49-F238E27FC236}">
                <a16:creationId xmlns:a16="http://schemas.microsoft.com/office/drawing/2014/main" id="{0D180DBB-17DD-47B4-874D-E152C3AEE5EF}"/>
              </a:ext>
            </a:extLst>
          </p:cNvPr>
          <p:cNvSpPr>
            <a:spLocks noGrp="1"/>
          </p:cNvSpPr>
          <p:nvPr>
            <p:ph type="title" hasCustomPrompt="1"/>
          </p:nvPr>
        </p:nvSpPr>
        <p:spPr>
          <a:xfrm>
            <a:off x="357817" y="129609"/>
            <a:ext cx="11527664" cy="946348"/>
          </a:xfrm>
        </p:spPr>
        <p:txBody>
          <a:bodyPr anchor="ctr" anchorCtr="0"/>
          <a:lstStyle>
            <a:lvl1pPr algn="l">
              <a:defRPr sz="2400">
                <a:solidFill>
                  <a:schemeClr val="tx1"/>
                </a:solidFill>
              </a:defRPr>
            </a:lvl1pPr>
          </a:lstStyle>
          <a:p>
            <a:r>
              <a:rPr lang="en-US" dirty="0"/>
              <a:t>title</a:t>
            </a:r>
          </a:p>
        </p:txBody>
      </p:sp>
    </p:spTree>
    <p:extLst>
      <p:ext uri="{BB962C8B-B14F-4D97-AF65-F5344CB8AC3E}">
        <p14:creationId xmlns:p14="http://schemas.microsoft.com/office/powerpoint/2010/main" val="15209647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Box - Blue">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8" name="BOX 02">
            <a:extLst>
              <a:ext uri="{FF2B5EF4-FFF2-40B4-BE49-F238E27FC236}">
                <a16:creationId xmlns:a16="http://schemas.microsoft.com/office/drawing/2014/main" id="{C7C366F7-A04A-83E9-B1AD-E2923787E602}"/>
              </a:ext>
            </a:extLst>
          </p:cNvPr>
          <p:cNvSpPr/>
          <p:nvPr userDrawn="1"/>
        </p:nvSpPr>
        <p:spPr>
          <a:xfrm>
            <a:off x="6290517" y="1440000"/>
            <a:ext cx="5541483" cy="4804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TATEMENT 02">
            <a:extLst>
              <a:ext uri="{FF2B5EF4-FFF2-40B4-BE49-F238E27FC236}">
                <a16:creationId xmlns:a16="http://schemas.microsoft.com/office/drawing/2014/main" id="{BE365D80-AEBB-E603-D3DA-2A7EC1B68B9E}"/>
              </a:ext>
            </a:extLst>
          </p:cNvPr>
          <p:cNvSpPr>
            <a:spLocks noGrp="1"/>
          </p:cNvSpPr>
          <p:nvPr>
            <p:ph type="body" sz="quarter" idx="16" hasCustomPrompt="1"/>
          </p:nvPr>
        </p:nvSpPr>
        <p:spPr>
          <a:xfrm>
            <a:off x="6290517" y="1440000"/>
            <a:ext cx="5541483" cy="4797760"/>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6" name="BOX 01">
            <a:extLst>
              <a:ext uri="{FF2B5EF4-FFF2-40B4-BE49-F238E27FC236}">
                <a16:creationId xmlns:a16="http://schemas.microsoft.com/office/drawing/2014/main" id="{5A000939-B22D-43E0-ADF2-72035256FABA}"/>
              </a:ext>
            </a:extLst>
          </p:cNvPr>
          <p:cNvSpPr/>
          <p:nvPr userDrawn="1"/>
        </p:nvSpPr>
        <p:spPr>
          <a:xfrm>
            <a:off x="359999" y="1439999"/>
            <a:ext cx="5541485" cy="4804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01">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39999"/>
            <a:ext cx="5541484" cy="4797761"/>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BLUE RECTANGLE">
            <a:extLst>
              <a:ext uri="{FF2B5EF4-FFF2-40B4-BE49-F238E27FC236}">
                <a16:creationId xmlns:a16="http://schemas.microsoft.com/office/drawing/2014/main" id="{1C107BCC-AAFC-C42B-C781-EC8763D9CAA8}"/>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ITLE PLACEHOLDER">
            <a:extLst>
              <a:ext uri="{FF2B5EF4-FFF2-40B4-BE49-F238E27FC236}">
                <a16:creationId xmlns:a16="http://schemas.microsoft.com/office/drawing/2014/main" id="{40314836-68BF-C3BF-7EC9-A40C3B695FE2}"/>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359977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ox - White">
    <p:spTree>
      <p:nvGrpSpPr>
        <p:cNvPr id="1" name=""/>
        <p:cNvGrpSpPr/>
        <p:nvPr/>
      </p:nvGrpSpPr>
      <p:grpSpPr>
        <a:xfrm>
          <a:off x="0" y="0"/>
          <a:ext cx="0" cy="0"/>
          <a:chOff x="0" y="0"/>
          <a:chExt cx="0" cy="0"/>
        </a:xfrm>
      </p:grpSpPr>
      <p:sp>
        <p:nvSpPr>
          <p:cNvPr id="5" name="BLUE BACKGROUND">
            <a:extLst>
              <a:ext uri="{FF2B5EF4-FFF2-40B4-BE49-F238E27FC236}">
                <a16:creationId xmlns:a16="http://schemas.microsoft.com/office/drawing/2014/main" id="{6E862B3C-5B88-25B9-E635-4ACC4D10980E}"/>
              </a:ext>
            </a:extLst>
          </p:cNvPr>
          <p:cNvSpPr/>
          <p:nvPr userDrawn="1"/>
        </p:nvSpPr>
        <p:spPr>
          <a:xfrm>
            <a:off x="0" y="1205567"/>
            <a:ext cx="12192000" cy="5652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8" name="BOX 02">
            <a:extLst>
              <a:ext uri="{FF2B5EF4-FFF2-40B4-BE49-F238E27FC236}">
                <a16:creationId xmlns:a16="http://schemas.microsoft.com/office/drawing/2014/main" id="{C7C366F7-A04A-83E9-B1AD-E2923787E602}"/>
              </a:ext>
            </a:extLst>
          </p:cNvPr>
          <p:cNvSpPr/>
          <p:nvPr userDrawn="1"/>
        </p:nvSpPr>
        <p:spPr>
          <a:xfrm>
            <a:off x="6290517" y="1440000"/>
            <a:ext cx="5541484" cy="480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TATEMENT 02">
            <a:extLst>
              <a:ext uri="{FF2B5EF4-FFF2-40B4-BE49-F238E27FC236}">
                <a16:creationId xmlns:a16="http://schemas.microsoft.com/office/drawing/2014/main" id="{BE365D80-AEBB-E603-D3DA-2A7EC1B68B9E}"/>
              </a:ext>
            </a:extLst>
          </p:cNvPr>
          <p:cNvSpPr>
            <a:spLocks noGrp="1"/>
          </p:cNvSpPr>
          <p:nvPr>
            <p:ph type="body" sz="quarter" idx="16" hasCustomPrompt="1"/>
          </p:nvPr>
        </p:nvSpPr>
        <p:spPr>
          <a:xfrm>
            <a:off x="6290517" y="1440000"/>
            <a:ext cx="5541484" cy="4797760"/>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6" name="BOX 01">
            <a:extLst>
              <a:ext uri="{FF2B5EF4-FFF2-40B4-BE49-F238E27FC236}">
                <a16:creationId xmlns:a16="http://schemas.microsoft.com/office/drawing/2014/main" id="{5A000939-B22D-43E0-ADF2-72035256FABA}"/>
              </a:ext>
            </a:extLst>
          </p:cNvPr>
          <p:cNvSpPr/>
          <p:nvPr userDrawn="1"/>
        </p:nvSpPr>
        <p:spPr>
          <a:xfrm>
            <a:off x="359999" y="1439999"/>
            <a:ext cx="5541485" cy="480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01">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39999"/>
            <a:ext cx="5541484" cy="4797761"/>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3" name="TITLE PLACEHOLDER">
            <a:extLst>
              <a:ext uri="{FF2B5EF4-FFF2-40B4-BE49-F238E27FC236}">
                <a16:creationId xmlns:a16="http://schemas.microsoft.com/office/drawing/2014/main" id="{9F444864-E9D5-A4F0-1351-76DA095386D5}"/>
              </a:ext>
            </a:extLst>
          </p:cNvPr>
          <p:cNvSpPr>
            <a:spLocks noGrp="1"/>
          </p:cNvSpPr>
          <p:nvPr>
            <p:ph type="title" hasCustomPrompt="1"/>
          </p:nvPr>
        </p:nvSpPr>
        <p:spPr>
          <a:xfrm>
            <a:off x="357817" y="129609"/>
            <a:ext cx="11527664" cy="946348"/>
          </a:xfrm>
        </p:spPr>
        <p:txBody>
          <a:bodyPr anchor="ctr" anchorCtr="0"/>
          <a:lstStyle>
            <a:lvl1pPr algn="l">
              <a:defRPr sz="2400">
                <a:solidFill>
                  <a:schemeClr val="tx1"/>
                </a:solidFill>
              </a:defRPr>
            </a:lvl1pPr>
          </a:lstStyle>
          <a:p>
            <a:r>
              <a:rPr lang="en-US" dirty="0"/>
              <a:t>title</a:t>
            </a:r>
          </a:p>
        </p:txBody>
      </p:sp>
    </p:spTree>
    <p:extLst>
      <p:ext uri="{BB962C8B-B14F-4D97-AF65-F5344CB8AC3E}">
        <p14:creationId xmlns:p14="http://schemas.microsoft.com/office/powerpoint/2010/main" val="12711463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Box - Blue">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8" name="BOX 03">
            <a:extLst>
              <a:ext uri="{FF2B5EF4-FFF2-40B4-BE49-F238E27FC236}">
                <a16:creationId xmlns:a16="http://schemas.microsoft.com/office/drawing/2014/main" id="{C7C366F7-A04A-83E9-B1AD-E2923787E602}"/>
              </a:ext>
            </a:extLst>
          </p:cNvPr>
          <p:cNvSpPr/>
          <p:nvPr userDrawn="1"/>
        </p:nvSpPr>
        <p:spPr>
          <a:xfrm>
            <a:off x="8260091" y="1440000"/>
            <a:ext cx="3571909" cy="4804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TATEMENT 03">
            <a:extLst>
              <a:ext uri="{FF2B5EF4-FFF2-40B4-BE49-F238E27FC236}">
                <a16:creationId xmlns:a16="http://schemas.microsoft.com/office/drawing/2014/main" id="{BE365D80-AEBB-E603-D3DA-2A7EC1B68B9E}"/>
              </a:ext>
            </a:extLst>
          </p:cNvPr>
          <p:cNvSpPr>
            <a:spLocks noGrp="1"/>
          </p:cNvSpPr>
          <p:nvPr>
            <p:ph type="body" sz="quarter" idx="16" hasCustomPrompt="1"/>
          </p:nvPr>
        </p:nvSpPr>
        <p:spPr>
          <a:xfrm>
            <a:off x="8260091" y="1440000"/>
            <a:ext cx="3571909" cy="4797760"/>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BOX 02">
            <a:extLst>
              <a:ext uri="{FF2B5EF4-FFF2-40B4-BE49-F238E27FC236}">
                <a16:creationId xmlns:a16="http://schemas.microsoft.com/office/drawing/2014/main" id="{8033F7BA-8713-8C94-02D0-F91C809E99D5}"/>
              </a:ext>
            </a:extLst>
          </p:cNvPr>
          <p:cNvSpPr/>
          <p:nvPr userDrawn="1"/>
        </p:nvSpPr>
        <p:spPr>
          <a:xfrm>
            <a:off x="4310045" y="1440000"/>
            <a:ext cx="3584000" cy="4804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TEMENT 02">
            <a:extLst>
              <a:ext uri="{FF2B5EF4-FFF2-40B4-BE49-F238E27FC236}">
                <a16:creationId xmlns:a16="http://schemas.microsoft.com/office/drawing/2014/main" id="{1EE82BCB-1455-613D-7458-A4C8A1F1EC95}"/>
              </a:ext>
            </a:extLst>
          </p:cNvPr>
          <p:cNvSpPr>
            <a:spLocks noGrp="1"/>
          </p:cNvSpPr>
          <p:nvPr>
            <p:ph type="body" sz="quarter" idx="15" hasCustomPrompt="1"/>
          </p:nvPr>
        </p:nvSpPr>
        <p:spPr>
          <a:xfrm>
            <a:off x="4310046" y="1440000"/>
            <a:ext cx="3584000" cy="4804324"/>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6" name="BOX 01">
            <a:extLst>
              <a:ext uri="{FF2B5EF4-FFF2-40B4-BE49-F238E27FC236}">
                <a16:creationId xmlns:a16="http://schemas.microsoft.com/office/drawing/2014/main" id="{5A000939-B22D-43E0-ADF2-72035256FABA}"/>
              </a:ext>
            </a:extLst>
          </p:cNvPr>
          <p:cNvSpPr/>
          <p:nvPr userDrawn="1"/>
        </p:nvSpPr>
        <p:spPr>
          <a:xfrm>
            <a:off x="360000" y="1439999"/>
            <a:ext cx="3584000" cy="4804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01">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39999"/>
            <a:ext cx="3584000" cy="4797761"/>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3" name="BLUE RECTANGLE">
            <a:extLst>
              <a:ext uri="{FF2B5EF4-FFF2-40B4-BE49-F238E27FC236}">
                <a16:creationId xmlns:a16="http://schemas.microsoft.com/office/drawing/2014/main" id="{4B4AC17C-B55C-4A03-3DA1-0DB6CA3B2F7C}"/>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ITLE PLACEHOLDER">
            <a:extLst>
              <a:ext uri="{FF2B5EF4-FFF2-40B4-BE49-F238E27FC236}">
                <a16:creationId xmlns:a16="http://schemas.microsoft.com/office/drawing/2014/main" id="{BE080ECB-00B7-EE4D-EDCA-DBC9ED405098}"/>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2041181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Box - White">
    <p:spTree>
      <p:nvGrpSpPr>
        <p:cNvPr id="1" name=""/>
        <p:cNvGrpSpPr/>
        <p:nvPr/>
      </p:nvGrpSpPr>
      <p:grpSpPr>
        <a:xfrm>
          <a:off x="0" y="0"/>
          <a:ext cx="0" cy="0"/>
          <a:chOff x="0" y="0"/>
          <a:chExt cx="0" cy="0"/>
        </a:xfrm>
      </p:grpSpPr>
      <p:sp>
        <p:nvSpPr>
          <p:cNvPr id="5" name="BLUE BACKGROUND">
            <a:extLst>
              <a:ext uri="{FF2B5EF4-FFF2-40B4-BE49-F238E27FC236}">
                <a16:creationId xmlns:a16="http://schemas.microsoft.com/office/drawing/2014/main" id="{6E862B3C-5B88-25B9-E635-4ACC4D10980E}"/>
              </a:ext>
            </a:extLst>
          </p:cNvPr>
          <p:cNvSpPr/>
          <p:nvPr userDrawn="1"/>
        </p:nvSpPr>
        <p:spPr>
          <a:xfrm>
            <a:off x="0" y="1205567"/>
            <a:ext cx="12208952" cy="5652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8" name="BOX 03">
            <a:extLst>
              <a:ext uri="{FF2B5EF4-FFF2-40B4-BE49-F238E27FC236}">
                <a16:creationId xmlns:a16="http://schemas.microsoft.com/office/drawing/2014/main" id="{C7C366F7-A04A-83E9-B1AD-E2923787E602}"/>
              </a:ext>
            </a:extLst>
          </p:cNvPr>
          <p:cNvSpPr/>
          <p:nvPr userDrawn="1"/>
        </p:nvSpPr>
        <p:spPr>
          <a:xfrm>
            <a:off x="8260091" y="1440000"/>
            <a:ext cx="3571909" cy="480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TATEMENT 03">
            <a:extLst>
              <a:ext uri="{FF2B5EF4-FFF2-40B4-BE49-F238E27FC236}">
                <a16:creationId xmlns:a16="http://schemas.microsoft.com/office/drawing/2014/main" id="{BE365D80-AEBB-E603-D3DA-2A7EC1B68B9E}"/>
              </a:ext>
            </a:extLst>
          </p:cNvPr>
          <p:cNvSpPr>
            <a:spLocks noGrp="1"/>
          </p:cNvSpPr>
          <p:nvPr>
            <p:ph type="body" sz="quarter" idx="16" hasCustomPrompt="1"/>
          </p:nvPr>
        </p:nvSpPr>
        <p:spPr>
          <a:xfrm>
            <a:off x="8260091" y="1440000"/>
            <a:ext cx="3571909" cy="4797760"/>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BOX 02">
            <a:extLst>
              <a:ext uri="{FF2B5EF4-FFF2-40B4-BE49-F238E27FC236}">
                <a16:creationId xmlns:a16="http://schemas.microsoft.com/office/drawing/2014/main" id="{8033F7BA-8713-8C94-02D0-F91C809E99D5}"/>
              </a:ext>
            </a:extLst>
          </p:cNvPr>
          <p:cNvSpPr/>
          <p:nvPr userDrawn="1"/>
        </p:nvSpPr>
        <p:spPr>
          <a:xfrm>
            <a:off x="4310045" y="1440000"/>
            <a:ext cx="3584000" cy="480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TEMENT 02">
            <a:extLst>
              <a:ext uri="{FF2B5EF4-FFF2-40B4-BE49-F238E27FC236}">
                <a16:creationId xmlns:a16="http://schemas.microsoft.com/office/drawing/2014/main" id="{1EE82BCB-1455-613D-7458-A4C8A1F1EC95}"/>
              </a:ext>
            </a:extLst>
          </p:cNvPr>
          <p:cNvSpPr>
            <a:spLocks noGrp="1"/>
          </p:cNvSpPr>
          <p:nvPr>
            <p:ph type="body" sz="quarter" idx="15" hasCustomPrompt="1"/>
          </p:nvPr>
        </p:nvSpPr>
        <p:spPr>
          <a:xfrm>
            <a:off x="4310046" y="1440000"/>
            <a:ext cx="3584000" cy="4804324"/>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6" name="BOX 01">
            <a:extLst>
              <a:ext uri="{FF2B5EF4-FFF2-40B4-BE49-F238E27FC236}">
                <a16:creationId xmlns:a16="http://schemas.microsoft.com/office/drawing/2014/main" id="{5A000939-B22D-43E0-ADF2-72035256FABA}"/>
              </a:ext>
            </a:extLst>
          </p:cNvPr>
          <p:cNvSpPr/>
          <p:nvPr userDrawn="1"/>
        </p:nvSpPr>
        <p:spPr>
          <a:xfrm>
            <a:off x="360000" y="1439999"/>
            <a:ext cx="3584000" cy="480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01">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39999"/>
            <a:ext cx="3584000" cy="4797761"/>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3" name="TITLE PLACEHOLDER">
            <a:extLst>
              <a:ext uri="{FF2B5EF4-FFF2-40B4-BE49-F238E27FC236}">
                <a16:creationId xmlns:a16="http://schemas.microsoft.com/office/drawing/2014/main" id="{8D0CED07-39AE-1F57-9165-FA6B2D4C33C6}"/>
              </a:ext>
            </a:extLst>
          </p:cNvPr>
          <p:cNvSpPr>
            <a:spLocks noGrp="1"/>
          </p:cNvSpPr>
          <p:nvPr>
            <p:ph type="title" hasCustomPrompt="1"/>
          </p:nvPr>
        </p:nvSpPr>
        <p:spPr>
          <a:xfrm>
            <a:off x="357817" y="129609"/>
            <a:ext cx="11527664" cy="946348"/>
          </a:xfrm>
        </p:spPr>
        <p:txBody>
          <a:bodyPr anchor="ctr" anchorCtr="0"/>
          <a:lstStyle>
            <a:lvl1pPr algn="l">
              <a:defRPr sz="2400">
                <a:solidFill>
                  <a:schemeClr val="tx1"/>
                </a:solidFill>
              </a:defRPr>
            </a:lvl1pPr>
          </a:lstStyle>
          <a:p>
            <a:r>
              <a:rPr lang="en-US" dirty="0"/>
              <a:t>title</a:t>
            </a:r>
          </a:p>
        </p:txBody>
      </p:sp>
    </p:spTree>
    <p:extLst>
      <p:ext uri="{BB962C8B-B14F-4D97-AF65-F5344CB8AC3E}">
        <p14:creationId xmlns:p14="http://schemas.microsoft.com/office/powerpoint/2010/main" val="3240287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en Slide - Title Only - Pic L">
    <p:spTree>
      <p:nvGrpSpPr>
        <p:cNvPr id="1" name=""/>
        <p:cNvGrpSpPr/>
        <p:nvPr/>
      </p:nvGrpSpPr>
      <p:grpSpPr>
        <a:xfrm>
          <a:off x="0" y="0"/>
          <a:ext cx="0" cy="0"/>
          <a:chOff x="0" y="0"/>
          <a:chExt cx="0" cy="0"/>
        </a:xfrm>
      </p:grpSpPr>
      <p:pic>
        <p:nvPicPr>
          <p:cNvPr id="8" name="PICTURE" descr="A surface of water with sunlight shining through&#10;&#10;AI-generated content may be incorrect.">
            <a:extLst>
              <a:ext uri="{FF2B5EF4-FFF2-40B4-BE49-F238E27FC236}">
                <a16:creationId xmlns:a16="http://schemas.microsoft.com/office/drawing/2014/main" id="{22B32DDB-6654-36DE-5D44-E1CF364C49B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210" y="0"/>
            <a:ext cx="5232552" cy="6858000"/>
          </a:xfrm>
          <a:prstGeom prst="rect">
            <a:avLst/>
          </a:prstGeom>
        </p:spPr>
      </p:pic>
      <p:sp>
        <p:nvSpPr>
          <p:cNvPr id="10" name="PICTURE PLACEHOLDER">
            <a:extLst>
              <a:ext uri="{FF2B5EF4-FFF2-40B4-BE49-F238E27FC236}">
                <a16:creationId xmlns:a16="http://schemas.microsoft.com/office/drawing/2014/main" id="{A31215E4-7FA8-068F-6853-5C528CCD230E}"/>
              </a:ext>
            </a:extLst>
          </p:cNvPr>
          <p:cNvSpPr>
            <a:spLocks noGrp="1"/>
          </p:cNvSpPr>
          <p:nvPr>
            <p:ph type="pic" sz="quarter" idx="17"/>
          </p:nvPr>
        </p:nvSpPr>
        <p:spPr>
          <a:xfrm>
            <a:off x="0" y="0"/>
            <a:ext cx="3777324" cy="6858000"/>
          </a:xfrm>
        </p:spPr>
        <p:txBody>
          <a:bodyPr/>
          <a:lstStyle/>
          <a:p>
            <a:r>
              <a:rPr lang="en-US"/>
              <a:t>Click icon to add picture</a:t>
            </a:r>
            <a:endParaRPr lang="en-US" dirty="0"/>
          </a:p>
        </p:txBody>
      </p:sp>
      <p:sp>
        <p:nvSpPr>
          <p:cNvPr id="2" name="BLUE BACKGROUND">
            <a:extLst>
              <a:ext uri="{FF2B5EF4-FFF2-40B4-BE49-F238E27FC236}">
                <a16:creationId xmlns:a16="http://schemas.microsoft.com/office/drawing/2014/main" id="{C82B2704-8165-5BAA-20DC-70893D629538}"/>
              </a:ext>
            </a:extLst>
          </p:cNvPr>
          <p:cNvSpPr/>
          <p:nvPr userDrawn="1"/>
        </p:nvSpPr>
        <p:spPr>
          <a:xfrm>
            <a:off x="3784534" y="0"/>
            <a:ext cx="8400256"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LOGO" descr="A black background with white text&#10;&#10;AI-generated content may be incorrect.">
            <a:extLst>
              <a:ext uri="{FF2B5EF4-FFF2-40B4-BE49-F238E27FC236}">
                <a16:creationId xmlns:a16="http://schemas.microsoft.com/office/drawing/2014/main" id="{7B4A26AB-01F3-53A7-1789-68F096CDFAC6}"/>
              </a:ext>
            </a:extLst>
          </p:cNvPr>
          <p:cNvPicPr>
            <a:picLocks noChangeAspect="1"/>
          </p:cNvPicPr>
          <p:nvPr userDrawn="1"/>
        </p:nvPicPr>
        <p:blipFill>
          <a:blip r:embed="rId3"/>
          <a:stretch>
            <a:fillRect/>
          </a:stretch>
        </p:blipFill>
        <p:spPr>
          <a:xfrm>
            <a:off x="4164295" y="4437112"/>
            <a:ext cx="1173070" cy="389163"/>
          </a:xfrm>
          <a:prstGeom prst="rect">
            <a:avLst/>
          </a:prstGeom>
        </p:spPr>
      </p:pic>
      <p:sp>
        <p:nvSpPr>
          <p:cNvPr id="4" name="TITLE PLACEHOLDER">
            <a:extLst>
              <a:ext uri="{FF2B5EF4-FFF2-40B4-BE49-F238E27FC236}">
                <a16:creationId xmlns:a16="http://schemas.microsoft.com/office/drawing/2014/main" id="{402C2E55-B615-04D0-64B9-BF59F2C367B6}"/>
              </a:ext>
            </a:extLst>
          </p:cNvPr>
          <p:cNvSpPr>
            <a:spLocks noGrp="1"/>
          </p:cNvSpPr>
          <p:nvPr>
            <p:ph type="ctrTitle" hasCustomPrompt="1"/>
          </p:nvPr>
        </p:nvSpPr>
        <p:spPr>
          <a:xfrm>
            <a:off x="4164296" y="1484784"/>
            <a:ext cx="7164256" cy="2880000"/>
          </a:xfrm>
        </p:spPr>
        <p:txBody>
          <a:bodyPr anchor="ctr"/>
          <a:lstStyle>
            <a:lvl1pPr marL="0" indent="0" algn="l">
              <a:defRPr sz="4000">
                <a:solidFill>
                  <a:schemeClr val="bg1"/>
                </a:solidFill>
              </a:defRPr>
            </a:lvl1pPr>
          </a:lstStyle>
          <a:p>
            <a:r>
              <a:rPr lang="en-US" dirty="0"/>
              <a:t>Presentation title</a:t>
            </a:r>
          </a:p>
        </p:txBody>
      </p:sp>
      <p:sp>
        <p:nvSpPr>
          <p:cNvPr id="5" name="outline" hidden="1">
            <a:extLst>
              <a:ext uri="{FF2B5EF4-FFF2-40B4-BE49-F238E27FC236}">
                <a16:creationId xmlns:a16="http://schemas.microsoft.com/office/drawing/2014/main" id="{5474DD6C-F1E3-1AFA-F521-1C87005659A0}"/>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635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Box - Blue">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24" name="BOX 04">
            <a:extLst>
              <a:ext uri="{FF2B5EF4-FFF2-40B4-BE49-F238E27FC236}">
                <a16:creationId xmlns:a16="http://schemas.microsoft.com/office/drawing/2014/main" id="{26C8936A-915E-A51C-2C2C-1A2B8107EF7C}"/>
              </a:ext>
            </a:extLst>
          </p:cNvPr>
          <p:cNvSpPr/>
          <p:nvPr userDrawn="1"/>
        </p:nvSpPr>
        <p:spPr>
          <a:xfrm>
            <a:off x="6290517" y="4005064"/>
            <a:ext cx="5541484"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TEMENT 04">
            <a:extLst>
              <a:ext uri="{FF2B5EF4-FFF2-40B4-BE49-F238E27FC236}">
                <a16:creationId xmlns:a16="http://schemas.microsoft.com/office/drawing/2014/main" id="{C66CD4E4-6F00-9039-2566-7232D2F7F8E7}"/>
              </a:ext>
            </a:extLst>
          </p:cNvPr>
          <p:cNvSpPr>
            <a:spLocks noGrp="1"/>
          </p:cNvSpPr>
          <p:nvPr>
            <p:ph type="body" sz="quarter" idx="19" hasCustomPrompt="1"/>
          </p:nvPr>
        </p:nvSpPr>
        <p:spPr>
          <a:xfrm>
            <a:off x="6290514" y="4005064"/>
            <a:ext cx="5541483"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BOX 03">
            <a:extLst>
              <a:ext uri="{FF2B5EF4-FFF2-40B4-BE49-F238E27FC236}">
                <a16:creationId xmlns:a16="http://schemas.microsoft.com/office/drawing/2014/main" id="{F6F081F5-4F40-C599-8829-A73F005E6ABA}"/>
              </a:ext>
            </a:extLst>
          </p:cNvPr>
          <p:cNvSpPr/>
          <p:nvPr userDrawn="1"/>
        </p:nvSpPr>
        <p:spPr>
          <a:xfrm>
            <a:off x="359998" y="4005064"/>
            <a:ext cx="5541484"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TEMENT 03">
            <a:extLst>
              <a:ext uri="{FF2B5EF4-FFF2-40B4-BE49-F238E27FC236}">
                <a16:creationId xmlns:a16="http://schemas.microsoft.com/office/drawing/2014/main" id="{D814371A-6B57-0E5A-9E37-3162F9CC75E8}"/>
              </a:ext>
            </a:extLst>
          </p:cNvPr>
          <p:cNvSpPr>
            <a:spLocks noGrp="1"/>
          </p:cNvSpPr>
          <p:nvPr>
            <p:ph type="body" sz="quarter" idx="20" hasCustomPrompt="1"/>
          </p:nvPr>
        </p:nvSpPr>
        <p:spPr>
          <a:xfrm>
            <a:off x="360000" y="4005064"/>
            <a:ext cx="5541482"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8" name="BOX 02">
            <a:extLst>
              <a:ext uri="{FF2B5EF4-FFF2-40B4-BE49-F238E27FC236}">
                <a16:creationId xmlns:a16="http://schemas.microsoft.com/office/drawing/2014/main" id="{C7C366F7-A04A-83E9-B1AD-E2923787E602}"/>
              </a:ext>
            </a:extLst>
          </p:cNvPr>
          <p:cNvSpPr/>
          <p:nvPr userDrawn="1"/>
        </p:nvSpPr>
        <p:spPr>
          <a:xfrm>
            <a:off x="6290517" y="1440000"/>
            <a:ext cx="5541484"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TEMENT 02">
            <a:extLst>
              <a:ext uri="{FF2B5EF4-FFF2-40B4-BE49-F238E27FC236}">
                <a16:creationId xmlns:a16="http://schemas.microsoft.com/office/drawing/2014/main" id="{BE365D80-AEBB-E603-D3DA-2A7EC1B68B9E}"/>
              </a:ext>
            </a:extLst>
          </p:cNvPr>
          <p:cNvSpPr>
            <a:spLocks noGrp="1"/>
          </p:cNvSpPr>
          <p:nvPr>
            <p:ph type="body" sz="quarter" idx="16" hasCustomPrompt="1"/>
          </p:nvPr>
        </p:nvSpPr>
        <p:spPr>
          <a:xfrm>
            <a:off x="6290515" y="1440000"/>
            <a:ext cx="5541484"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6" name="BOX 01">
            <a:extLst>
              <a:ext uri="{FF2B5EF4-FFF2-40B4-BE49-F238E27FC236}">
                <a16:creationId xmlns:a16="http://schemas.microsoft.com/office/drawing/2014/main" id="{5A000939-B22D-43E0-ADF2-72035256FABA}"/>
              </a:ext>
            </a:extLst>
          </p:cNvPr>
          <p:cNvSpPr/>
          <p:nvPr userDrawn="1"/>
        </p:nvSpPr>
        <p:spPr>
          <a:xfrm>
            <a:off x="360000" y="1440000"/>
            <a:ext cx="5541484"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01">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40000"/>
            <a:ext cx="5541482"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9" name="BLUE RECTANGLE">
            <a:extLst>
              <a:ext uri="{FF2B5EF4-FFF2-40B4-BE49-F238E27FC236}">
                <a16:creationId xmlns:a16="http://schemas.microsoft.com/office/drawing/2014/main" id="{155CB855-EB00-6896-29DC-399A29B94602}"/>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PLACEHOLDER">
            <a:extLst>
              <a:ext uri="{FF2B5EF4-FFF2-40B4-BE49-F238E27FC236}">
                <a16:creationId xmlns:a16="http://schemas.microsoft.com/office/drawing/2014/main" id="{5933E8B6-01B2-C012-A3B0-918367EDA937}"/>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1625168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Box - White">
    <p:spTree>
      <p:nvGrpSpPr>
        <p:cNvPr id="1" name=""/>
        <p:cNvGrpSpPr/>
        <p:nvPr/>
      </p:nvGrpSpPr>
      <p:grpSpPr>
        <a:xfrm>
          <a:off x="0" y="0"/>
          <a:ext cx="0" cy="0"/>
          <a:chOff x="0" y="0"/>
          <a:chExt cx="0" cy="0"/>
        </a:xfrm>
      </p:grpSpPr>
      <p:sp>
        <p:nvSpPr>
          <p:cNvPr id="5" name="BLUE BACKGROUND">
            <a:extLst>
              <a:ext uri="{FF2B5EF4-FFF2-40B4-BE49-F238E27FC236}">
                <a16:creationId xmlns:a16="http://schemas.microsoft.com/office/drawing/2014/main" id="{6E862B3C-5B88-25B9-E635-4ACC4D10980E}"/>
              </a:ext>
            </a:extLst>
          </p:cNvPr>
          <p:cNvSpPr/>
          <p:nvPr userDrawn="1"/>
        </p:nvSpPr>
        <p:spPr>
          <a:xfrm>
            <a:off x="0" y="1205567"/>
            <a:ext cx="12208952" cy="5652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24" name="BOX 04">
            <a:extLst>
              <a:ext uri="{FF2B5EF4-FFF2-40B4-BE49-F238E27FC236}">
                <a16:creationId xmlns:a16="http://schemas.microsoft.com/office/drawing/2014/main" id="{26C8936A-915E-A51C-2C2C-1A2B8107EF7C}"/>
              </a:ext>
            </a:extLst>
          </p:cNvPr>
          <p:cNvSpPr/>
          <p:nvPr userDrawn="1"/>
        </p:nvSpPr>
        <p:spPr>
          <a:xfrm>
            <a:off x="6290517" y="4005064"/>
            <a:ext cx="5541484"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TEMENT 04">
            <a:extLst>
              <a:ext uri="{FF2B5EF4-FFF2-40B4-BE49-F238E27FC236}">
                <a16:creationId xmlns:a16="http://schemas.microsoft.com/office/drawing/2014/main" id="{C66CD4E4-6F00-9039-2566-7232D2F7F8E7}"/>
              </a:ext>
            </a:extLst>
          </p:cNvPr>
          <p:cNvSpPr>
            <a:spLocks noGrp="1"/>
          </p:cNvSpPr>
          <p:nvPr>
            <p:ph type="body" sz="quarter" idx="19" hasCustomPrompt="1"/>
          </p:nvPr>
        </p:nvSpPr>
        <p:spPr>
          <a:xfrm>
            <a:off x="6290514" y="4005064"/>
            <a:ext cx="5541483"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BOX 03">
            <a:extLst>
              <a:ext uri="{FF2B5EF4-FFF2-40B4-BE49-F238E27FC236}">
                <a16:creationId xmlns:a16="http://schemas.microsoft.com/office/drawing/2014/main" id="{F6F081F5-4F40-C599-8829-A73F005E6ABA}"/>
              </a:ext>
            </a:extLst>
          </p:cNvPr>
          <p:cNvSpPr/>
          <p:nvPr userDrawn="1"/>
        </p:nvSpPr>
        <p:spPr>
          <a:xfrm>
            <a:off x="359998" y="4005064"/>
            <a:ext cx="5541484"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TEMENT 03">
            <a:extLst>
              <a:ext uri="{FF2B5EF4-FFF2-40B4-BE49-F238E27FC236}">
                <a16:creationId xmlns:a16="http://schemas.microsoft.com/office/drawing/2014/main" id="{D814371A-6B57-0E5A-9E37-3162F9CC75E8}"/>
              </a:ext>
            </a:extLst>
          </p:cNvPr>
          <p:cNvSpPr>
            <a:spLocks noGrp="1"/>
          </p:cNvSpPr>
          <p:nvPr>
            <p:ph type="body" sz="quarter" idx="20" hasCustomPrompt="1"/>
          </p:nvPr>
        </p:nvSpPr>
        <p:spPr>
          <a:xfrm>
            <a:off x="360000" y="4005064"/>
            <a:ext cx="5541482"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8" name="BOX 02">
            <a:extLst>
              <a:ext uri="{FF2B5EF4-FFF2-40B4-BE49-F238E27FC236}">
                <a16:creationId xmlns:a16="http://schemas.microsoft.com/office/drawing/2014/main" id="{C7C366F7-A04A-83E9-B1AD-E2923787E602}"/>
              </a:ext>
            </a:extLst>
          </p:cNvPr>
          <p:cNvSpPr/>
          <p:nvPr userDrawn="1"/>
        </p:nvSpPr>
        <p:spPr>
          <a:xfrm>
            <a:off x="6290517" y="1440000"/>
            <a:ext cx="5541484"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TEMENT 02">
            <a:extLst>
              <a:ext uri="{FF2B5EF4-FFF2-40B4-BE49-F238E27FC236}">
                <a16:creationId xmlns:a16="http://schemas.microsoft.com/office/drawing/2014/main" id="{BE365D80-AEBB-E603-D3DA-2A7EC1B68B9E}"/>
              </a:ext>
            </a:extLst>
          </p:cNvPr>
          <p:cNvSpPr>
            <a:spLocks noGrp="1"/>
          </p:cNvSpPr>
          <p:nvPr>
            <p:ph type="body" sz="quarter" idx="16" hasCustomPrompt="1"/>
          </p:nvPr>
        </p:nvSpPr>
        <p:spPr>
          <a:xfrm>
            <a:off x="6290514" y="1440000"/>
            <a:ext cx="5541483"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6" name="BOX 01">
            <a:extLst>
              <a:ext uri="{FF2B5EF4-FFF2-40B4-BE49-F238E27FC236}">
                <a16:creationId xmlns:a16="http://schemas.microsoft.com/office/drawing/2014/main" id="{5A000939-B22D-43E0-ADF2-72035256FABA}"/>
              </a:ext>
            </a:extLst>
          </p:cNvPr>
          <p:cNvSpPr/>
          <p:nvPr userDrawn="1"/>
        </p:nvSpPr>
        <p:spPr>
          <a:xfrm>
            <a:off x="360000" y="1440000"/>
            <a:ext cx="5541484"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01">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40000"/>
            <a:ext cx="5541482"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6" name="TITLE PLACEHOLDER">
            <a:extLst>
              <a:ext uri="{FF2B5EF4-FFF2-40B4-BE49-F238E27FC236}">
                <a16:creationId xmlns:a16="http://schemas.microsoft.com/office/drawing/2014/main" id="{26D4AEF0-9B0B-F874-6DB4-D4E4FF9EAFAF}"/>
              </a:ext>
            </a:extLst>
          </p:cNvPr>
          <p:cNvSpPr>
            <a:spLocks noGrp="1"/>
          </p:cNvSpPr>
          <p:nvPr>
            <p:ph type="title" hasCustomPrompt="1"/>
          </p:nvPr>
        </p:nvSpPr>
        <p:spPr>
          <a:xfrm>
            <a:off x="357817" y="129609"/>
            <a:ext cx="11527664" cy="946348"/>
          </a:xfrm>
        </p:spPr>
        <p:txBody>
          <a:bodyPr anchor="ctr" anchorCtr="0"/>
          <a:lstStyle>
            <a:lvl1pPr algn="l">
              <a:defRPr sz="2400">
                <a:solidFill>
                  <a:schemeClr val="tx1"/>
                </a:solidFill>
              </a:defRPr>
            </a:lvl1pPr>
          </a:lstStyle>
          <a:p>
            <a:r>
              <a:rPr lang="en-US" dirty="0"/>
              <a:t>title</a:t>
            </a:r>
          </a:p>
        </p:txBody>
      </p:sp>
    </p:spTree>
    <p:extLst>
      <p:ext uri="{BB962C8B-B14F-4D97-AF65-F5344CB8AC3E}">
        <p14:creationId xmlns:p14="http://schemas.microsoft.com/office/powerpoint/2010/main" val="561328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Box - Blue">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24" name="BOX 05">
            <a:extLst>
              <a:ext uri="{FF2B5EF4-FFF2-40B4-BE49-F238E27FC236}">
                <a16:creationId xmlns:a16="http://schemas.microsoft.com/office/drawing/2014/main" id="{26C8936A-915E-A51C-2C2C-1A2B8107EF7C}"/>
              </a:ext>
            </a:extLst>
          </p:cNvPr>
          <p:cNvSpPr/>
          <p:nvPr userDrawn="1"/>
        </p:nvSpPr>
        <p:spPr>
          <a:xfrm>
            <a:off x="8260091" y="4005064"/>
            <a:ext cx="3571909"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TEMENT 05">
            <a:extLst>
              <a:ext uri="{FF2B5EF4-FFF2-40B4-BE49-F238E27FC236}">
                <a16:creationId xmlns:a16="http://schemas.microsoft.com/office/drawing/2014/main" id="{C66CD4E4-6F00-9039-2566-7232D2F7F8E7}"/>
              </a:ext>
            </a:extLst>
          </p:cNvPr>
          <p:cNvSpPr>
            <a:spLocks noGrp="1"/>
          </p:cNvSpPr>
          <p:nvPr>
            <p:ph type="body" sz="quarter" idx="19" hasCustomPrompt="1"/>
          </p:nvPr>
        </p:nvSpPr>
        <p:spPr>
          <a:xfrm>
            <a:off x="8260091" y="4005064"/>
            <a:ext cx="3571909"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8" name="BOX 04">
            <a:extLst>
              <a:ext uri="{FF2B5EF4-FFF2-40B4-BE49-F238E27FC236}">
                <a16:creationId xmlns:a16="http://schemas.microsoft.com/office/drawing/2014/main" id="{C7C366F7-A04A-83E9-B1AD-E2923787E602}"/>
              </a:ext>
            </a:extLst>
          </p:cNvPr>
          <p:cNvSpPr/>
          <p:nvPr userDrawn="1"/>
        </p:nvSpPr>
        <p:spPr>
          <a:xfrm>
            <a:off x="8260091" y="1440000"/>
            <a:ext cx="3571909"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TEMENT 04">
            <a:extLst>
              <a:ext uri="{FF2B5EF4-FFF2-40B4-BE49-F238E27FC236}">
                <a16:creationId xmlns:a16="http://schemas.microsoft.com/office/drawing/2014/main" id="{BE365D80-AEBB-E603-D3DA-2A7EC1B68B9E}"/>
              </a:ext>
            </a:extLst>
          </p:cNvPr>
          <p:cNvSpPr>
            <a:spLocks noGrp="1"/>
          </p:cNvSpPr>
          <p:nvPr>
            <p:ph type="body" sz="quarter" idx="16" hasCustomPrompt="1"/>
          </p:nvPr>
        </p:nvSpPr>
        <p:spPr>
          <a:xfrm>
            <a:off x="8260091" y="1440000"/>
            <a:ext cx="3571909"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BOX 03">
            <a:extLst>
              <a:ext uri="{FF2B5EF4-FFF2-40B4-BE49-F238E27FC236}">
                <a16:creationId xmlns:a16="http://schemas.microsoft.com/office/drawing/2014/main" id="{8033F7BA-8713-8C94-02D0-F91C809E99D5}"/>
              </a:ext>
            </a:extLst>
          </p:cNvPr>
          <p:cNvSpPr/>
          <p:nvPr userDrawn="1"/>
        </p:nvSpPr>
        <p:spPr>
          <a:xfrm>
            <a:off x="4310045" y="1439999"/>
            <a:ext cx="3584000" cy="47945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TEMENT 03">
            <a:extLst>
              <a:ext uri="{FF2B5EF4-FFF2-40B4-BE49-F238E27FC236}">
                <a16:creationId xmlns:a16="http://schemas.microsoft.com/office/drawing/2014/main" id="{1EE82BCB-1455-613D-7458-A4C8A1F1EC95}"/>
              </a:ext>
            </a:extLst>
          </p:cNvPr>
          <p:cNvSpPr>
            <a:spLocks noGrp="1"/>
          </p:cNvSpPr>
          <p:nvPr>
            <p:ph type="body" sz="quarter" idx="15" hasCustomPrompt="1"/>
          </p:nvPr>
        </p:nvSpPr>
        <p:spPr>
          <a:xfrm>
            <a:off x="4310046" y="1440000"/>
            <a:ext cx="3584000" cy="4794544"/>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BOX 02">
            <a:extLst>
              <a:ext uri="{FF2B5EF4-FFF2-40B4-BE49-F238E27FC236}">
                <a16:creationId xmlns:a16="http://schemas.microsoft.com/office/drawing/2014/main" id="{F6F081F5-4F40-C599-8829-A73F005E6ABA}"/>
              </a:ext>
            </a:extLst>
          </p:cNvPr>
          <p:cNvSpPr/>
          <p:nvPr userDrawn="1"/>
        </p:nvSpPr>
        <p:spPr>
          <a:xfrm>
            <a:off x="359998" y="4005064"/>
            <a:ext cx="3584000"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TEMENT 02">
            <a:extLst>
              <a:ext uri="{FF2B5EF4-FFF2-40B4-BE49-F238E27FC236}">
                <a16:creationId xmlns:a16="http://schemas.microsoft.com/office/drawing/2014/main" id="{D814371A-6B57-0E5A-9E37-3162F9CC75E8}"/>
              </a:ext>
            </a:extLst>
          </p:cNvPr>
          <p:cNvSpPr>
            <a:spLocks noGrp="1"/>
          </p:cNvSpPr>
          <p:nvPr>
            <p:ph type="body" sz="quarter" idx="20" hasCustomPrompt="1"/>
          </p:nvPr>
        </p:nvSpPr>
        <p:spPr>
          <a:xfrm>
            <a:off x="360000" y="4005064"/>
            <a:ext cx="3583999"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6" name="BOX 01">
            <a:extLst>
              <a:ext uri="{FF2B5EF4-FFF2-40B4-BE49-F238E27FC236}">
                <a16:creationId xmlns:a16="http://schemas.microsoft.com/office/drawing/2014/main" id="{5A000939-B22D-43E0-ADF2-72035256FABA}"/>
              </a:ext>
            </a:extLst>
          </p:cNvPr>
          <p:cNvSpPr/>
          <p:nvPr userDrawn="1"/>
        </p:nvSpPr>
        <p:spPr>
          <a:xfrm>
            <a:off x="360000" y="1440000"/>
            <a:ext cx="3584000"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01">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40000"/>
            <a:ext cx="3584000"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6" name="BLUE RECTANGLE">
            <a:extLst>
              <a:ext uri="{FF2B5EF4-FFF2-40B4-BE49-F238E27FC236}">
                <a16:creationId xmlns:a16="http://schemas.microsoft.com/office/drawing/2014/main" id="{7E066F02-F881-30FE-DA3E-C10644A24286}"/>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PLACEHOLDER">
            <a:extLst>
              <a:ext uri="{FF2B5EF4-FFF2-40B4-BE49-F238E27FC236}">
                <a16:creationId xmlns:a16="http://schemas.microsoft.com/office/drawing/2014/main" id="{0A50FEAD-6BC1-A436-6881-CB7D13363B6C}"/>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6726571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ve Box - White">
    <p:spTree>
      <p:nvGrpSpPr>
        <p:cNvPr id="1" name=""/>
        <p:cNvGrpSpPr/>
        <p:nvPr/>
      </p:nvGrpSpPr>
      <p:grpSpPr>
        <a:xfrm>
          <a:off x="0" y="0"/>
          <a:ext cx="0" cy="0"/>
          <a:chOff x="0" y="0"/>
          <a:chExt cx="0" cy="0"/>
        </a:xfrm>
      </p:grpSpPr>
      <p:sp>
        <p:nvSpPr>
          <p:cNvPr id="5" name="BLUE BACKGROUND">
            <a:extLst>
              <a:ext uri="{FF2B5EF4-FFF2-40B4-BE49-F238E27FC236}">
                <a16:creationId xmlns:a16="http://schemas.microsoft.com/office/drawing/2014/main" id="{6E862B3C-5B88-25B9-E635-4ACC4D10980E}"/>
              </a:ext>
            </a:extLst>
          </p:cNvPr>
          <p:cNvSpPr/>
          <p:nvPr userDrawn="1"/>
        </p:nvSpPr>
        <p:spPr>
          <a:xfrm>
            <a:off x="0" y="1205567"/>
            <a:ext cx="12208952" cy="5652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24" name="BOX 05">
            <a:extLst>
              <a:ext uri="{FF2B5EF4-FFF2-40B4-BE49-F238E27FC236}">
                <a16:creationId xmlns:a16="http://schemas.microsoft.com/office/drawing/2014/main" id="{26C8936A-915E-A51C-2C2C-1A2B8107EF7C}"/>
              </a:ext>
            </a:extLst>
          </p:cNvPr>
          <p:cNvSpPr/>
          <p:nvPr userDrawn="1"/>
        </p:nvSpPr>
        <p:spPr>
          <a:xfrm>
            <a:off x="8260091" y="4005064"/>
            <a:ext cx="3571909"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TEMENT 05">
            <a:extLst>
              <a:ext uri="{FF2B5EF4-FFF2-40B4-BE49-F238E27FC236}">
                <a16:creationId xmlns:a16="http://schemas.microsoft.com/office/drawing/2014/main" id="{C66CD4E4-6F00-9039-2566-7232D2F7F8E7}"/>
              </a:ext>
            </a:extLst>
          </p:cNvPr>
          <p:cNvSpPr>
            <a:spLocks noGrp="1"/>
          </p:cNvSpPr>
          <p:nvPr>
            <p:ph type="body" sz="quarter" idx="19" hasCustomPrompt="1"/>
          </p:nvPr>
        </p:nvSpPr>
        <p:spPr>
          <a:xfrm>
            <a:off x="8260091" y="4005064"/>
            <a:ext cx="3571909"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8" name="BOX 04">
            <a:extLst>
              <a:ext uri="{FF2B5EF4-FFF2-40B4-BE49-F238E27FC236}">
                <a16:creationId xmlns:a16="http://schemas.microsoft.com/office/drawing/2014/main" id="{C7C366F7-A04A-83E9-B1AD-E2923787E602}"/>
              </a:ext>
            </a:extLst>
          </p:cNvPr>
          <p:cNvSpPr/>
          <p:nvPr userDrawn="1"/>
        </p:nvSpPr>
        <p:spPr>
          <a:xfrm>
            <a:off x="8260091" y="1440000"/>
            <a:ext cx="3571909"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TEMENT 04">
            <a:extLst>
              <a:ext uri="{FF2B5EF4-FFF2-40B4-BE49-F238E27FC236}">
                <a16:creationId xmlns:a16="http://schemas.microsoft.com/office/drawing/2014/main" id="{BE365D80-AEBB-E603-D3DA-2A7EC1B68B9E}"/>
              </a:ext>
            </a:extLst>
          </p:cNvPr>
          <p:cNvSpPr>
            <a:spLocks noGrp="1"/>
          </p:cNvSpPr>
          <p:nvPr>
            <p:ph type="body" sz="quarter" idx="16" hasCustomPrompt="1"/>
          </p:nvPr>
        </p:nvSpPr>
        <p:spPr>
          <a:xfrm>
            <a:off x="8260091" y="1440000"/>
            <a:ext cx="3571909"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BOX 03">
            <a:extLst>
              <a:ext uri="{FF2B5EF4-FFF2-40B4-BE49-F238E27FC236}">
                <a16:creationId xmlns:a16="http://schemas.microsoft.com/office/drawing/2014/main" id="{8033F7BA-8713-8C94-02D0-F91C809E99D5}"/>
              </a:ext>
            </a:extLst>
          </p:cNvPr>
          <p:cNvSpPr/>
          <p:nvPr userDrawn="1"/>
        </p:nvSpPr>
        <p:spPr>
          <a:xfrm>
            <a:off x="4310045" y="1439999"/>
            <a:ext cx="3584000" cy="4794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TEMENT 03">
            <a:extLst>
              <a:ext uri="{FF2B5EF4-FFF2-40B4-BE49-F238E27FC236}">
                <a16:creationId xmlns:a16="http://schemas.microsoft.com/office/drawing/2014/main" id="{1EE82BCB-1455-613D-7458-A4C8A1F1EC95}"/>
              </a:ext>
            </a:extLst>
          </p:cNvPr>
          <p:cNvSpPr>
            <a:spLocks noGrp="1"/>
          </p:cNvSpPr>
          <p:nvPr>
            <p:ph type="body" sz="quarter" idx="15" hasCustomPrompt="1"/>
          </p:nvPr>
        </p:nvSpPr>
        <p:spPr>
          <a:xfrm>
            <a:off x="4310046" y="1440000"/>
            <a:ext cx="3584000" cy="4794544"/>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BOX 02">
            <a:extLst>
              <a:ext uri="{FF2B5EF4-FFF2-40B4-BE49-F238E27FC236}">
                <a16:creationId xmlns:a16="http://schemas.microsoft.com/office/drawing/2014/main" id="{F6F081F5-4F40-C599-8829-A73F005E6ABA}"/>
              </a:ext>
            </a:extLst>
          </p:cNvPr>
          <p:cNvSpPr/>
          <p:nvPr userDrawn="1"/>
        </p:nvSpPr>
        <p:spPr>
          <a:xfrm>
            <a:off x="359998" y="4005064"/>
            <a:ext cx="3584000"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TEMENT 02">
            <a:extLst>
              <a:ext uri="{FF2B5EF4-FFF2-40B4-BE49-F238E27FC236}">
                <a16:creationId xmlns:a16="http://schemas.microsoft.com/office/drawing/2014/main" id="{D814371A-6B57-0E5A-9E37-3162F9CC75E8}"/>
              </a:ext>
            </a:extLst>
          </p:cNvPr>
          <p:cNvSpPr>
            <a:spLocks noGrp="1"/>
          </p:cNvSpPr>
          <p:nvPr>
            <p:ph type="body" sz="quarter" idx="20" hasCustomPrompt="1"/>
          </p:nvPr>
        </p:nvSpPr>
        <p:spPr>
          <a:xfrm>
            <a:off x="360000" y="4005064"/>
            <a:ext cx="3583999"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6" name="BOX 01">
            <a:extLst>
              <a:ext uri="{FF2B5EF4-FFF2-40B4-BE49-F238E27FC236}">
                <a16:creationId xmlns:a16="http://schemas.microsoft.com/office/drawing/2014/main" id="{5A000939-B22D-43E0-ADF2-72035256FABA}"/>
              </a:ext>
            </a:extLst>
          </p:cNvPr>
          <p:cNvSpPr/>
          <p:nvPr userDrawn="1"/>
        </p:nvSpPr>
        <p:spPr>
          <a:xfrm>
            <a:off x="360000" y="1440000"/>
            <a:ext cx="3584000"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01">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40000"/>
            <a:ext cx="3584000"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6" name="TITLE PLACEHOLDER">
            <a:extLst>
              <a:ext uri="{FF2B5EF4-FFF2-40B4-BE49-F238E27FC236}">
                <a16:creationId xmlns:a16="http://schemas.microsoft.com/office/drawing/2014/main" id="{F077C6F3-D97D-988A-812C-8E2CA34A0D38}"/>
              </a:ext>
            </a:extLst>
          </p:cNvPr>
          <p:cNvSpPr>
            <a:spLocks noGrp="1"/>
          </p:cNvSpPr>
          <p:nvPr>
            <p:ph type="title" hasCustomPrompt="1"/>
          </p:nvPr>
        </p:nvSpPr>
        <p:spPr>
          <a:xfrm>
            <a:off x="357817" y="129609"/>
            <a:ext cx="11527664" cy="946348"/>
          </a:xfrm>
        </p:spPr>
        <p:txBody>
          <a:bodyPr anchor="ctr" anchorCtr="0"/>
          <a:lstStyle>
            <a:lvl1pPr algn="l">
              <a:defRPr sz="2400">
                <a:solidFill>
                  <a:schemeClr val="tx1"/>
                </a:solidFill>
              </a:defRPr>
            </a:lvl1pPr>
          </a:lstStyle>
          <a:p>
            <a:r>
              <a:rPr lang="en-US" dirty="0"/>
              <a:t>title</a:t>
            </a:r>
          </a:p>
        </p:txBody>
      </p:sp>
    </p:spTree>
    <p:extLst>
      <p:ext uri="{BB962C8B-B14F-4D97-AF65-F5344CB8AC3E}">
        <p14:creationId xmlns:p14="http://schemas.microsoft.com/office/powerpoint/2010/main" val="7798319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x Box Blue">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24" name="BOX 06">
            <a:extLst>
              <a:ext uri="{FF2B5EF4-FFF2-40B4-BE49-F238E27FC236}">
                <a16:creationId xmlns:a16="http://schemas.microsoft.com/office/drawing/2014/main" id="{26C8936A-915E-A51C-2C2C-1A2B8107EF7C}"/>
              </a:ext>
            </a:extLst>
          </p:cNvPr>
          <p:cNvSpPr/>
          <p:nvPr userDrawn="1"/>
        </p:nvSpPr>
        <p:spPr>
          <a:xfrm>
            <a:off x="8260091" y="4005064"/>
            <a:ext cx="3571909"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TEMENT 06">
            <a:extLst>
              <a:ext uri="{FF2B5EF4-FFF2-40B4-BE49-F238E27FC236}">
                <a16:creationId xmlns:a16="http://schemas.microsoft.com/office/drawing/2014/main" id="{C66CD4E4-6F00-9039-2566-7232D2F7F8E7}"/>
              </a:ext>
            </a:extLst>
          </p:cNvPr>
          <p:cNvSpPr>
            <a:spLocks noGrp="1"/>
          </p:cNvSpPr>
          <p:nvPr>
            <p:ph type="body" sz="quarter" idx="19" hasCustomPrompt="1"/>
          </p:nvPr>
        </p:nvSpPr>
        <p:spPr>
          <a:xfrm>
            <a:off x="8260091" y="4005064"/>
            <a:ext cx="3571909"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23" name="BOX 05">
            <a:extLst>
              <a:ext uri="{FF2B5EF4-FFF2-40B4-BE49-F238E27FC236}">
                <a16:creationId xmlns:a16="http://schemas.microsoft.com/office/drawing/2014/main" id="{C04D7D38-1C68-4D3E-0507-294EAC5B33B3}"/>
              </a:ext>
            </a:extLst>
          </p:cNvPr>
          <p:cNvSpPr/>
          <p:nvPr userDrawn="1"/>
        </p:nvSpPr>
        <p:spPr>
          <a:xfrm>
            <a:off x="4310044" y="4005064"/>
            <a:ext cx="3584000"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TEMENT 05">
            <a:extLst>
              <a:ext uri="{FF2B5EF4-FFF2-40B4-BE49-F238E27FC236}">
                <a16:creationId xmlns:a16="http://schemas.microsoft.com/office/drawing/2014/main" id="{A57A7E16-D9A9-13E7-CAC9-089BB2C4CE6A}"/>
              </a:ext>
            </a:extLst>
          </p:cNvPr>
          <p:cNvSpPr>
            <a:spLocks noGrp="1"/>
          </p:cNvSpPr>
          <p:nvPr>
            <p:ph type="body" sz="quarter" idx="18" hasCustomPrompt="1"/>
          </p:nvPr>
        </p:nvSpPr>
        <p:spPr>
          <a:xfrm>
            <a:off x="4310046" y="4005064"/>
            <a:ext cx="3583999"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BOX 04">
            <a:extLst>
              <a:ext uri="{FF2B5EF4-FFF2-40B4-BE49-F238E27FC236}">
                <a16:creationId xmlns:a16="http://schemas.microsoft.com/office/drawing/2014/main" id="{F6F081F5-4F40-C599-8829-A73F005E6ABA}"/>
              </a:ext>
            </a:extLst>
          </p:cNvPr>
          <p:cNvSpPr/>
          <p:nvPr userDrawn="1"/>
        </p:nvSpPr>
        <p:spPr>
          <a:xfrm>
            <a:off x="359998" y="4005064"/>
            <a:ext cx="3584000"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TEMENT 04">
            <a:extLst>
              <a:ext uri="{FF2B5EF4-FFF2-40B4-BE49-F238E27FC236}">
                <a16:creationId xmlns:a16="http://schemas.microsoft.com/office/drawing/2014/main" id="{D814371A-6B57-0E5A-9E37-3162F9CC75E8}"/>
              </a:ext>
            </a:extLst>
          </p:cNvPr>
          <p:cNvSpPr>
            <a:spLocks noGrp="1"/>
          </p:cNvSpPr>
          <p:nvPr>
            <p:ph type="body" sz="quarter" idx="20" hasCustomPrompt="1"/>
          </p:nvPr>
        </p:nvSpPr>
        <p:spPr>
          <a:xfrm>
            <a:off x="360000" y="4005064"/>
            <a:ext cx="3583999"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8" name="BOX 03">
            <a:extLst>
              <a:ext uri="{FF2B5EF4-FFF2-40B4-BE49-F238E27FC236}">
                <a16:creationId xmlns:a16="http://schemas.microsoft.com/office/drawing/2014/main" id="{C7C366F7-A04A-83E9-B1AD-E2923787E602}"/>
              </a:ext>
            </a:extLst>
          </p:cNvPr>
          <p:cNvSpPr/>
          <p:nvPr userDrawn="1"/>
        </p:nvSpPr>
        <p:spPr>
          <a:xfrm>
            <a:off x="8260091" y="1440000"/>
            <a:ext cx="3571909"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TEMENT 03">
            <a:extLst>
              <a:ext uri="{FF2B5EF4-FFF2-40B4-BE49-F238E27FC236}">
                <a16:creationId xmlns:a16="http://schemas.microsoft.com/office/drawing/2014/main" id="{BE365D80-AEBB-E603-D3DA-2A7EC1B68B9E}"/>
              </a:ext>
            </a:extLst>
          </p:cNvPr>
          <p:cNvSpPr>
            <a:spLocks noGrp="1"/>
          </p:cNvSpPr>
          <p:nvPr>
            <p:ph type="body" sz="quarter" idx="16" hasCustomPrompt="1"/>
          </p:nvPr>
        </p:nvSpPr>
        <p:spPr>
          <a:xfrm>
            <a:off x="8260091" y="1440000"/>
            <a:ext cx="3571909"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BOX 02">
            <a:extLst>
              <a:ext uri="{FF2B5EF4-FFF2-40B4-BE49-F238E27FC236}">
                <a16:creationId xmlns:a16="http://schemas.microsoft.com/office/drawing/2014/main" id="{8033F7BA-8713-8C94-02D0-F91C809E99D5}"/>
              </a:ext>
            </a:extLst>
          </p:cNvPr>
          <p:cNvSpPr/>
          <p:nvPr userDrawn="1"/>
        </p:nvSpPr>
        <p:spPr>
          <a:xfrm>
            <a:off x="4310045" y="1440000"/>
            <a:ext cx="3584000"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TEMENT 02">
            <a:extLst>
              <a:ext uri="{FF2B5EF4-FFF2-40B4-BE49-F238E27FC236}">
                <a16:creationId xmlns:a16="http://schemas.microsoft.com/office/drawing/2014/main" id="{1EE82BCB-1455-613D-7458-A4C8A1F1EC95}"/>
              </a:ext>
            </a:extLst>
          </p:cNvPr>
          <p:cNvSpPr>
            <a:spLocks noGrp="1"/>
          </p:cNvSpPr>
          <p:nvPr>
            <p:ph type="body" sz="quarter" idx="15" hasCustomPrompt="1"/>
          </p:nvPr>
        </p:nvSpPr>
        <p:spPr>
          <a:xfrm>
            <a:off x="4310046" y="1440000"/>
            <a:ext cx="3584000"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6" name="BOX 01">
            <a:extLst>
              <a:ext uri="{FF2B5EF4-FFF2-40B4-BE49-F238E27FC236}">
                <a16:creationId xmlns:a16="http://schemas.microsoft.com/office/drawing/2014/main" id="{5A000939-B22D-43E0-ADF2-72035256FABA}"/>
              </a:ext>
            </a:extLst>
          </p:cNvPr>
          <p:cNvSpPr/>
          <p:nvPr userDrawn="1"/>
        </p:nvSpPr>
        <p:spPr>
          <a:xfrm>
            <a:off x="360000" y="1440000"/>
            <a:ext cx="3584000"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01">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40000"/>
            <a:ext cx="3584000" cy="2232248"/>
          </a:xfrm>
        </p:spPr>
        <p:txBody>
          <a:bodyPr lIns="90000" anchor="ctr">
            <a:normAutofit/>
          </a:bodyPr>
          <a:lstStyle>
            <a:lvl1pPr marL="0" indent="0" algn="ctr">
              <a:buNone/>
              <a:defRPr sz="20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6" name="BLUE RECTANGLE">
            <a:extLst>
              <a:ext uri="{FF2B5EF4-FFF2-40B4-BE49-F238E27FC236}">
                <a16:creationId xmlns:a16="http://schemas.microsoft.com/office/drawing/2014/main" id="{BFD1C910-9122-33F1-84A3-9279DC22E1BA}"/>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PLACEHOLDER">
            <a:extLst>
              <a:ext uri="{FF2B5EF4-FFF2-40B4-BE49-F238E27FC236}">
                <a16:creationId xmlns:a16="http://schemas.microsoft.com/office/drawing/2014/main" id="{F99AF3EC-418D-8435-6E52-1390D6ED379E}"/>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2127583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x Box White">
    <p:spTree>
      <p:nvGrpSpPr>
        <p:cNvPr id="1" name=""/>
        <p:cNvGrpSpPr/>
        <p:nvPr/>
      </p:nvGrpSpPr>
      <p:grpSpPr>
        <a:xfrm>
          <a:off x="0" y="0"/>
          <a:ext cx="0" cy="0"/>
          <a:chOff x="0" y="0"/>
          <a:chExt cx="0" cy="0"/>
        </a:xfrm>
      </p:grpSpPr>
      <p:sp>
        <p:nvSpPr>
          <p:cNvPr id="5" name="BLUE BACKGROUND">
            <a:extLst>
              <a:ext uri="{FF2B5EF4-FFF2-40B4-BE49-F238E27FC236}">
                <a16:creationId xmlns:a16="http://schemas.microsoft.com/office/drawing/2014/main" id="{6E862B3C-5B88-25B9-E635-4ACC4D10980E}"/>
              </a:ext>
            </a:extLst>
          </p:cNvPr>
          <p:cNvSpPr/>
          <p:nvPr userDrawn="1"/>
        </p:nvSpPr>
        <p:spPr>
          <a:xfrm>
            <a:off x="0" y="1205567"/>
            <a:ext cx="12208952" cy="5652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LOGO">
            <a:extLst>
              <a:ext uri="{FF2B5EF4-FFF2-40B4-BE49-F238E27FC236}">
                <a16:creationId xmlns:a16="http://schemas.microsoft.com/office/drawing/2014/main" id="{4BF843F9-75B3-9AAD-92DA-BB7208FB8B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24" name="BOX 06">
            <a:extLst>
              <a:ext uri="{FF2B5EF4-FFF2-40B4-BE49-F238E27FC236}">
                <a16:creationId xmlns:a16="http://schemas.microsoft.com/office/drawing/2014/main" id="{26C8936A-915E-A51C-2C2C-1A2B8107EF7C}"/>
              </a:ext>
            </a:extLst>
          </p:cNvPr>
          <p:cNvSpPr/>
          <p:nvPr userDrawn="1"/>
        </p:nvSpPr>
        <p:spPr>
          <a:xfrm>
            <a:off x="8260091" y="4005064"/>
            <a:ext cx="3571909"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TEMENT 06">
            <a:extLst>
              <a:ext uri="{FF2B5EF4-FFF2-40B4-BE49-F238E27FC236}">
                <a16:creationId xmlns:a16="http://schemas.microsoft.com/office/drawing/2014/main" id="{C66CD4E4-6F00-9039-2566-7232D2F7F8E7}"/>
              </a:ext>
            </a:extLst>
          </p:cNvPr>
          <p:cNvSpPr>
            <a:spLocks noGrp="1"/>
          </p:cNvSpPr>
          <p:nvPr>
            <p:ph type="body" sz="quarter" idx="19" hasCustomPrompt="1"/>
          </p:nvPr>
        </p:nvSpPr>
        <p:spPr>
          <a:xfrm>
            <a:off x="8260091" y="4005064"/>
            <a:ext cx="3571909"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23" name="BOX 05">
            <a:extLst>
              <a:ext uri="{FF2B5EF4-FFF2-40B4-BE49-F238E27FC236}">
                <a16:creationId xmlns:a16="http://schemas.microsoft.com/office/drawing/2014/main" id="{C04D7D38-1C68-4D3E-0507-294EAC5B33B3}"/>
              </a:ext>
            </a:extLst>
          </p:cNvPr>
          <p:cNvSpPr/>
          <p:nvPr userDrawn="1"/>
        </p:nvSpPr>
        <p:spPr>
          <a:xfrm>
            <a:off x="4310045" y="4005064"/>
            <a:ext cx="3584000"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TEMENT 05">
            <a:extLst>
              <a:ext uri="{FF2B5EF4-FFF2-40B4-BE49-F238E27FC236}">
                <a16:creationId xmlns:a16="http://schemas.microsoft.com/office/drawing/2014/main" id="{A57A7E16-D9A9-13E7-CAC9-089BB2C4CE6A}"/>
              </a:ext>
            </a:extLst>
          </p:cNvPr>
          <p:cNvSpPr>
            <a:spLocks noGrp="1"/>
          </p:cNvSpPr>
          <p:nvPr>
            <p:ph type="body" sz="quarter" idx="18" hasCustomPrompt="1"/>
          </p:nvPr>
        </p:nvSpPr>
        <p:spPr>
          <a:xfrm>
            <a:off x="4310046" y="4005064"/>
            <a:ext cx="3583999"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BOX 04">
            <a:extLst>
              <a:ext uri="{FF2B5EF4-FFF2-40B4-BE49-F238E27FC236}">
                <a16:creationId xmlns:a16="http://schemas.microsoft.com/office/drawing/2014/main" id="{F6F081F5-4F40-C599-8829-A73F005E6ABA}"/>
              </a:ext>
            </a:extLst>
          </p:cNvPr>
          <p:cNvSpPr/>
          <p:nvPr userDrawn="1"/>
        </p:nvSpPr>
        <p:spPr>
          <a:xfrm>
            <a:off x="359998" y="4005064"/>
            <a:ext cx="3584000"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TEMENT 04">
            <a:extLst>
              <a:ext uri="{FF2B5EF4-FFF2-40B4-BE49-F238E27FC236}">
                <a16:creationId xmlns:a16="http://schemas.microsoft.com/office/drawing/2014/main" id="{D814371A-6B57-0E5A-9E37-3162F9CC75E8}"/>
              </a:ext>
            </a:extLst>
          </p:cNvPr>
          <p:cNvSpPr>
            <a:spLocks noGrp="1"/>
          </p:cNvSpPr>
          <p:nvPr>
            <p:ph type="body" sz="quarter" idx="20" hasCustomPrompt="1"/>
          </p:nvPr>
        </p:nvSpPr>
        <p:spPr>
          <a:xfrm>
            <a:off x="360000" y="4005064"/>
            <a:ext cx="3583999"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8" name="BOX 03">
            <a:extLst>
              <a:ext uri="{FF2B5EF4-FFF2-40B4-BE49-F238E27FC236}">
                <a16:creationId xmlns:a16="http://schemas.microsoft.com/office/drawing/2014/main" id="{C7C366F7-A04A-83E9-B1AD-E2923787E602}"/>
              </a:ext>
            </a:extLst>
          </p:cNvPr>
          <p:cNvSpPr/>
          <p:nvPr userDrawn="1"/>
        </p:nvSpPr>
        <p:spPr>
          <a:xfrm>
            <a:off x="8260091" y="1440000"/>
            <a:ext cx="3571909"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TEMENT 03">
            <a:extLst>
              <a:ext uri="{FF2B5EF4-FFF2-40B4-BE49-F238E27FC236}">
                <a16:creationId xmlns:a16="http://schemas.microsoft.com/office/drawing/2014/main" id="{BE365D80-AEBB-E603-D3DA-2A7EC1B68B9E}"/>
              </a:ext>
            </a:extLst>
          </p:cNvPr>
          <p:cNvSpPr>
            <a:spLocks noGrp="1"/>
          </p:cNvSpPr>
          <p:nvPr>
            <p:ph type="body" sz="quarter" idx="16" hasCustomPrompt="1"/>
          </p:nvPr>
        </p:nvSpPr>
        <p:spPr>
          <a:xfrm>
            <a:off x="8260091" y="1440000"/>
            <a:ext cx="3571909"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BOX 02">
            <a:extLst>
              <a:ext uri="{FF2B5EF4-FFF2-40B4-BE49-F238E27FC236}">
                <a16:creationId xmlns:a16="http://schemas.microsoft.com/office/drawing/2014/main" id="{8033F7BA-8713-8C94-02D0-F91C809E99D5}"/>
              </a:ext>
            </a:extLst>
          </p:cNvPr>
          <p:cNvSpPr/>
          <p:nvPr userDrawn="1"/>
        </p:nvSpPr>
        <p:spPr>
          <a:xfrm>
            <a:off x="4310045" y="1440000"/>
            <a:ext cx="3584000"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TEMENT 02">
            <a:extLst>
              <a:ext uri="{FF2B5EF4-FFF2-40B4-BE49-F238E27FC236}">
                <a16:creationId xmlns:a16="http://schemas.microsoft.com/office/drawing/2014/main" id="{1EE82BCB-1455-613D-7458-A4C8A1F1EC95}"/>
              </a:ext>
            </a:extLst>
          </p:cNvPr>
          <p:cNvSpPr>
            <a:spLocks noGrp="1"/>
          </p:cNvSpPr>
          <p:nvPr>
            <p:ph type="body" sz="quarter" idx="15" hasCustomPrompt="1"/>
          </p:nvPr>
        </p:nvSpPr>
        <p:spPr>
          <a:xfrm>
            <a:off x="4310046" y="1440000"/>
            <a:ext cx="3584000"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6" name="BOX 01">
            <a:extLst>
              <a:ext uri="{FF2B5EF4-FFF2-40B4-BE49-F238E27FC236}">
                <a16:creationId xmlns:a16="http://schemas.microsoft.com/office/drawing/2014/main" id="{5A000939-B22D-43E0-ADF2-72035256FABA}"/>
              </a:ext>
            </a:extLst>
          </p:cNvPr>
          <p:cNvSpPr/>
          <p:nvPr userDrawn="1"/>
        </p:nvSpPr>
        <p:spPr>
          <a:xfrm>
            <a:off x="360000" y="1440000"/>
            <a:ext cx="3584000"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TEMENT 01">
            <a:extLst>
              <a:ext uri="{FF2B5EF4-FFF2-40B4-BE49-F238E27FC236}">
                <a16:creationId xmlns:a16="http://schemas.microsoft.com/office/drawing/2014/main" id="{C72E2775-0713-5BE5-F234-0AAAD4F048E3}"/>
              </a:ext>
            </a:extLst>
          </p:cNvPr>
          <p:cNvSpPr>
            <a:spLocks noGrp="1"/>
          </p:cNvSpPr>
          <p:nvPr>
            <p:ph type="body" sz="quarter" idx="14" hasCustomPrompt="1"/>
          </p:nvPr>
        </p:nvSpPr>
        <p:spPr>
          <a:xfrm>
            <a:off x="360000" y="1440000"/>
            <a:ext cx="3584000" cy="2232248"/>
          </a:xfrm>
        </p:spPr>
        <p:txBody>
          <a:bodyPr lIns="90000" anchor="ctr">
            <a:normAutofit/>
          </a:bodyPr>
          <a:lstStyle>
            <a:lvl1pPr marL="0" indent="0" algn="ctr">
              <a:buNone/>
              <a:defRPr sz="20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6" name="TITLE PLACEHOLDER">
            <a:extLst>
              <a:ext uri="{FF2B5EF4-FFF2-40B4-BE49-F238E27FC236}">
                <a16:creationId xmlns:a16="http://schemas.microsoft.com/office/drawing/2014/main" id="{7E307070-A2D9-9892-47D2-4ABC2849E561}"/>
              </a:ext>
            </a:extLst>
          </p:cNvPr>
          <p:cNvSpPr>
            <a:spLocks noGrp="1"/>
          </p:cNvSpPr>
          <p:nvPr>
            <p:ph type="title" hasCustomPrompt="1"/>
          </p:nvPr>
        </p:nvSpPr>
        <p:spPr>
          <a:xfrm>
            <a:off x="357817" y="129609"/>
            <a:ext cx="11527664" cy="946348"/>
          </a:xfrm>
        </p:spPr>
        <p:txBody>
          <a:bodyPr anchor="ctr" anchorCtr="0"/>
          <a:lstStyle>
            <a:lvl1pPr algn="l">
              <a:defRPr sz="2400">
                <a:solidFill>
                  <a:schemeClr val="tx1"/>
                </a:solidFill>
              </a:defRPr>
            </a:lvl1pPr>
          </a:lstStyle>
          <a:p>
            <a:r>
              <a:rPr lang="en-US" dirty="0"/>
              <a:t>title</a:t>
            </a:r>
          </a:p>
        </p:txBody>
      </p:sp>
    </p:spTree>
    <p:extLst>
      <p:ext uri="{BB962C8B-B14F-4D97-AF65-F5344CB8AC3E}">
        <p14:creationId xmlns:p14="http://schemas.microsoft.com/office/powerpoint/2010/main" val="2761701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ummary Slide - Blue ">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5BE0A7D9-4229-CBC4-D32E-85C366A6772D}"/>
              </a:ext>
            </a:extLst>
          </p:cNvPr>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OGO">
            <a:extLst>
              <a:ext uri="{FF2B5EF4-FFF2-40B4-BE49-F238E27FC236}">
                <a16:creationId xmlns:a16="http://schemas.microsoft.com/office/drawing/2014/main" id="{CD0284DE-EED4-82CB-65B1-0FF86347A69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3" name="WEB ADDRESS PLACEHOLDER">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332168" y="5743060"/>
            <a:ext cx="3600000" cy="335156"/>
          </a:xfrm>
        </p:spPr>
        <p:txBody>
          <a:bodyPr anchor="t" anchorCtr="0">
            <a:spAutoFit/>
          </a:bodyPr>
          <a:lstStyle>
            <a:lvl1pPr marL="0" indent="0" algn="l">
              <a:buNone/>
              <a:defRPr sz="1200" b="1" cap="all" baseline="0">
                <a:solidFill>
                  <a:schemeClr val="bg1"/>
                </a:solidFill>
              </a:defRPr>
            </a:lvl1pPr>
          </a:lstStyle>
          <a:p>
            <a:pPr lvl="0"/>
            <a:r>
              <a:rPr lang="en-GB" dirty="0"/>
              <a:t>NOC.AC.UK</a:t>
            </a:r>
            <a:endParaRPr lang="en-US" dirty="0"/>
          </a:p>
        </p:txBody>
      </p:sp>
      <p:sp>
        <p:nvSpPr>
          <p:cNvPr id="5" name="SUMMARY TEXT">
            <a:extLst>
              <a:ext uri="{FF2B5EF4-FFF2-40B4-BE49-F238E27FC236}">
                <a16:creationId xmlns:a16="http://schemas.microsoft.com/office/drawing/2014/main" id="{D30B8E64-8AC7-B358-7EB1-75EBC8C59767}"/>
              </a:ext>
            </a:extLst>
          </p:cNvPr>
          <p:cNvSpPr>
            <a:spLocks noGrp="1"/>
          </p:cNvSpPr>
          <p:nvPr>
            <p:ph type="body" sz="quarter" idx="14" hasCustomPrompt="1"/>
          </p:nvPr>
        </p:nvSpPr>
        <p:spPr>
          <a:xfrm>
            <a:off x="332168" y="1751963"/>
            <a:ext cx="11527664" cy="3981293"/>
          </a:xfrm>
        </p:spPr>
        <p:txBody>
          <a:bodyPr lIns="90000" anchor="t">
            <a:normAutofit/>
          </a:bodyPr>
          <a:lstStyle>
            <a:lvl1pPr marL="0" indent="0" algn="l">
              <a:buNone/>
              <a:defRPr sz="1200" b="1">
                <a:solidFill>
                  <a:schemeClr val="bg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SUMMARY TEXT</a:t>
            </a:r>
            <a:endParaRPr lang="en-US" dirty="0"/>
          </a:p>
        </p:txBody>
      </p:sp>
      <p:sp>
        <p:nvSpPr>
          <p:cNvPr id="9" name="SUMMARY TITLE">
            <a:extLst>
              <a:ext uri="{FF2B5EF4-FFF2-40B4-BE49-F238E27FC236}">
                <a16:creationId xmlns:a16="http://schemas.microsoft.com/office/drawing/2014/main" id="{396D5C39-7661-FC49-B34E-A4B37D46EC55}"/>
              </a:ext>
            </a:extLst>
          </p:cNvPr>
          <p:cNvSpPr>
            <a:spLocks noGrp="1"/>
          </p:cNvSpPr>
          <p:nvPr>
            <p:ph type="title" hasCustomPrompt="1"/>
          </p:nvPr>
        </p:nvSpPr>
        <p:spPr>
          <a:xfrm>
            <a:off x="332168" y="805615"/>
            <a:ext cx="11527664" cy="946348"/>
          </a:xfrm>
        </p:spPr>
        <p:txBody>
          <a:bodyPr anchor="ctr" anchorCtr="0"/>
          <a:lstStyle>
            <a:lvl1pPr algn="l">
              <a:defRPr sz="2400">
                <a:solidFill>
                  <a:schemeClr val="bg1"/>
                </a:solidFill>
              </a:defRPr>
            </a:lvl1pPr>
          </a:lstStyle>
          <a:p>
            <a:r>
              <a:rPr lang="en-US" dirty="0"/>
              <a:t>SUMMARY title</a:t>
            </a:r>
          </a:p>
        </p:txBody>
      </p:sp>
    </p:spTree>
    <p:extLst>
      <p:ext uri="{BB962C8B-B14F-4D97-AF65-F5344CB8AC3E}">
        <p14:creationId xmlns:p14="http://schemas.microsoft.com/office/powerpoint/2010/main" val="570682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ummary Slide - White">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CD0284DE-EED4-82CB-65B1-0FF86347A69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13" name="WEB ADDRESS PLACEHOLDER">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332168" y="5743060"/>
            <a:ext cx="3600000" cy="335156"/>
          </a:xfrm>
        </p:spPr>
        <p:txBody>
          <a:bodyPr anchor="t" anchorCtr="0">
            <a:spAutoFit/>
          </a:bodyPr>
          <a:lstStyle>
            <a:lvl1pPr marL="0" indent="0" algn="l">
              <a:buNone/>
              <a:defRPr sz="1200" b="1" cap="all" baseline="0">
                <a:solidFill>
                  <a:schemeClr val="tx1"/>
                </a:solidFill>
              </a:defRPr>
            </a:lvl1pPr>
          </a:lstStyle>
          <a:p>
            <a:pPr lvl="0"/>
            <a:r>
              <a:rPr lang="en-GB" dirty="0"/>
              <a:t>NOC.AC.UK</a:t>
            </a:r>
            <a:endParaRPr lang="en-US" dirty="0"/>
          </a:p>
        </p:txBody>
      </p:sp>
      <p:sp>
        <p:nvSpPr>
          <p:cNvPr id="5" name="SUMMARY TEXT">
            <a:extLst>
              <a:ext uri="{FF2B5EF4-FFF2-40B4-BE49-F238E27FC236}">
                <a16:creationId xmlns:a16="http://schemas.microsoft.com/office/drawing/2014/main" id="{D30B8E64-8AC7-B358-7EB1-75EBC8C59767}"/>
              </a:ext>
            </a:extLst>
          </p:cNvPr>
          <p:cNvSpPr>
            <a:spLocks noGrp="1"/>
          </p:cNvSpPr>
          <p:nvPr>
            <p:ph type="body" sz="quarter" idx="14" hasCustomPrompt="1"/>
          </p:nvPr>
        </p:nvSpPr>
        <p:spPr>
          <a:xfrm>
            <a:off x="332168" y="1757642"/>
            <a:ext cx="11527664" cy="3981293"/>
          </a:xfrm>
        </p:spPr>
        <p:txBody>
          <a:bodyPr lIns="90000" anchor="t">
            <a:normAutofit/>
          </a:bodyPr>
          <a:lstStyle>
            <a:lvl1pPr marL="0" indent="0" algn="l">
              <a:buNone/>
              <a:defRPr sz="1200" b="1">
                <a:solidFill>
                  <a:schemeClr val="tx1"/>
                </a:solidFill>
              </a:defRPr>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SUMMARY TEXT</a:t>
            </a:r>
            <a:endParaRPr lang="en-US" dirty="0"/>
          </a:p>
        </p:txBody>
      </p:sp>
      <p:sp>
        <p:nvSpPr>
          <p:cNvPr id="9" name="SUMMARY TITLE">
            <a:extLst>
              <a:ext uri="{FF2B5EF4-FFF2-40B4-BE49-F238E27FC236}">
                <a16:creationId xmlns:a16="http://schemas.microsoft.com/office/drawing/2014/main" id="{396D5C39-7661-FC49-B34E-A4B37D46EC55}"/>
              </a:ext>
            </a:extLst>
          </p:cNvPr>
          <p:cNvSpPr>
            <a:spLocks noGrp="1"/>
          </p:cNvSpPr>
          <p:nvPr>
            <p:ph type="title" hasCustomPrompt="1"/>
          </p:nvPr>
        </p:nvSpPr>
        <p:spPr>
          <a:xfrm>
            <a:off x="332168" y="811294"/>
            <a:ext cx="11527664" cy="946348"/>
          </a:xfrm>
        </p:spPr>
        <p:txBody>
          <a:bodyPr anchor="ctr" anchorCtr="0"/>
          <a:lstStyle>
            <a:lvl1pPr algn="l">
              <a:defRPr sz="2400">
                <a:solidFill>
                  <a:schemeClr val="tx1"/>
                </a:solidFill>
              </a:defRPr>
            </a:lvl1pPr>
          </a:lstStyle>
          <a:p>
            <a:r>
              <a:rPr lang="en-US" dirty="0"/>
              <a:t>SUMMARY title</a:t>
            </a:r>
          </a:p>
        </p:txBody>
      </p:sp>
    </p:spTree>
    <p:extLst>
      <p:ext uri="{BB962C8B-B14F-4D97-AF65-F5344CB8AC3E}">
        <p14:creationId xmlns:p14="http://schemas.microsoft.com/office/powerpoint/2010/main" val="3633303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 Pattern Blue">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C82B2704-8165-5BAA-20DC-70893D629538}"/>
              </a:ext>
            </a:extLst>
          </p:cNvPr>
          <p:cNvSpPr/>
          <p:nvPr userDrawn="1"/>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ATTERN">
            <a:extLst>
              <a:ext uri="{FF2B5EF4-FFF2-40B4-BE49-F238E27FC236}">
                <a16:creationId xmlns:a16="http://schemas.microsoft.com/office/drawing/2014/main" id="{569EEECD-F2B4-4C9F-3EC4-259B2ED367CF}"/>
              </a:ext>
            </a:extLst>
          </p:cNvPr>
          <p:cNvPicPr>
            <a:picLocks noChangeAspect="1"/>
          </p:cNvPicPr>
          <p:nvPr userDrawn="1"/>
        </p:nvPicPr>
        <p:blipFill>
          <a:blip r:embed="rId2"/>
          <a:stretch>
            <a:fillRect/>
          </a:stretch>
        </p:blipFill>
        <p:spPr>
          <a:xfrm rot="5400000">
            <a:off x="2294249" y="245975"/>
            <a:ext cx="15526638" cy="7635105"/>
          </a:xfrm>
          <a:prstGeom prst="rect">
            <a:avLst/>
          </a:prstGeom>
        </p:spPr>
      </p:pic>
      <p:pic>
        <p:nvPicPr>
          <p:cNvPr id="6" name="LOGO" descr="A black background with white text&#10;&#10;AI-generated content may be incorrect.">
            <a:extLst>
              <a:ext uri="{FF2B5EF4-FFF2-40B4-BE49-F238E27FC236}">
                <a16:creationId xmlns:a16="http://schemas.microsoft.com/office/drawing/2014/main" id="{A1EE430E-02C7-1576-B933-49EF16087CFC}"/>
              </a:ext>
            </a:extLst>
          </p:cNvPr>
          <p:cNvPicPr>
            <a:picLocks noChangeAspect="1"/>
          </p:cNvPicPr>
          <p:nvPr userDrawn="1"/>
        </p:nvPicPr>
        <p:blipFill>
          <a:blip r:embed="rId3"/>
          <a:stretch>
            <a:fillRect/>
          </a:stretch>
        </p:blipFill>
        <p:spPr>
          <a:xfrm>
            <a:off x="1236000" y="5428479"/>
            <a:ext cx="1173070" cy="389163"/>
          </a:xfrm>
          <a:prstGeom prst="rect">
            <a:avLst/>
          </a:prstGeom>
        </p:spPr>
      </p:pic>
      <p:sp>
        <p:nvSpPr>
          <p:cNvPr id="4" name="WEB ADDRESS PLACEHOLDER">
            <a:extLst>
              <a:ext uri="{FF2B5EF4-FFF2-40B4-BE49-F238E27FC236}">
                <a16:creationId xmlns:a16="http://schemas.microsoft.com/office/drawing/2014/main" id="{EFED9165-1B99-ECFC-4879-6031405B84DA}"/>
              </a:ext>
            </a:extLst>
          </p:cNvPr>
          <p:cNvSpPr>
            <a:spLocks noGrp="1"/>
          </p:cNvSpPr>
          <p:nvPr>
            <p:ph type="subTitle" idx="1" hasCustomPrompt="1"/>
          </p:nvPr>
        </p:nvSpPr>
        <p:spPr>
          <a:xfrm>
            <a:off x="1236000" y="4902091"/>
            <a:ext cx="7164256" cy="503976"/>
          </a:xfrm>
        </p:spPr>
        <p:txBody>
          <a:bodyPr lIns="90000" anchor="ctr">
            <a:noAutofit/>
          </a:bodyPr>
          <a:lstStyle>
            <a:lvl1pPr marL="0" indent="0" algn="l">
              <a:buNone/>
              <a:defRPr sz="1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NOC.AC.UK</a:t>
            </a:r>
          </a:p>
        </p:txBody>
      </p:sp>
      <p:sp>
        <p:nvSpPr>
          <p:cNvPr id="5" name="TITLE PLACEHOLDER">
            <a:extLst>
              <a:ext uri="{FF2B5EF4-FFF2-40B4-BE49-F238E27FC236}">
                <a16:creationId xmlns:a16="http://schemas.microsoft.com/office/drawing/2014/main" id="{FEE05ECE-265E-E910-757E-D67A9C7F1D72}"/>
              </a:ext>
            </a:extLst>
          </p:cNvPr>
          <p:cNvSpPr>
            <a:spLocks noGrp="1"/>
          </p:cNvSpPr>
          <p:nvPr>
            <p:ph type="ctrTitle" hasCustomPrompt="1"/>
          </p:nvPr>
        </p:nvSpPr>
        <p:spPr>
          <a:xfrm>
            <a:off x="1236000" y="1124744"/>
            <a:ext cx="7164256" cy="2880000"/>
          </a:xfrm>
        </p:spPr>
        <p:txBody>
          <a:bodyPr anchor="ctr"/>
          <a:lstStyle>
            <a:lvl1pPr marL="0" indent="0" algn="l">
              <a:defRPr sz="4000">
                <a:solidFill>
                  <a:schemeClr val="bg1"/>
                </a:solidFill>
              </a:defRPr>
            </a:lvl1pPr>
          </a:lstStyle>
          <a:p>
            <a:r>
              <a:rPr lang="en-US" dirty="0"/>
              <a:t>THANK YOU</a:t>
            </a:r>
          </a:p>
        </p:txBody>
      </p:sp>
      <p:sp>
        <p:nvSpPr>
          <p:cNvPr id="3" name="outline" hidden="1">
            <a:extLst>
              <a:ext uri="{FF2B5EF4-FFF2-40B4-BE49-F238E27FC236}">
                <a16:creationId xmlns:a16="http://schemas.microsoft.com/office/drawing/2014/main" id="{25CBC3CA-8DA2-E52D-1FBC-044647145066}"/>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2453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 Blank Blue">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C82B2704-8165-5BAA-20DC-70893D629538}"/>
              </a:ext>
            </a:extLst>
          </p:cNvPr>
          <p:cNvSpPr/>
          <p:nvPr userDrawn="1"/>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LOGO" descr="A black background with white text&#10;&#10;AI-generated content may be incorrect.">
            <a:extLst>
              <a:ext uri="{FF2B5EF4-FFF2-40B4-BE49-F238E27FC236}">
                <a16:creationId xmlns:a16="http://schemas.microsoft.com/office/drawing/2014/main" id="{A1EE430E-02C7-1576-B933-49EF16087CFC}"/>
              </a:ext>
            </a:extLst>
          </p:cNvPr>
          <p:cNvPicPr>
            <a:picLocks noChangeAspect="1"/>
          </p:cNvPicPr>
          <p:nvPr userDrawn="1"/>
        </p:nvPicPr>
        <p:blipFill>
          <a:blip r:embed="rId2"/>
          <a:stretch>
            <a:fillRect/>
          </a:stretch>
        </p:blipFill>
        <p:spPr>
          <a:xfrm>
            <a:off x="1236000" y="5428479"/>
            <a:ext cx="1173070" cy="389163"/>
          </a:xfrm>
          <a:prstGeom prst="rect">
            <a:avLst/>
          </a:prstGeom>
        </p:spPr>
      </p:pic>
      <p:sp>
        <p:nvSpPr>
          <p:cNvPr id="4" name="WEB ADDRESS PLACEHOLDER">
            <a:extLst>
              <a:ext uri="{FF2B5EF4-FFF2-40B4-BE49-F238E27FC236}">
                <a16:creationId xmlns:a16="http://schemas.microsoft.com/office/drawing/2014/main" id="{EFED9165-1B99-ECFC-4879-6031405B84DA}"/>
              </a:ext>
            </a:extLst>
          </p:cNvPr>
          <p:cNvSpPr>
            <a:spLocks noGrp="1"/>
          </p:cNvSpPr>
          <p:nvPr>
            <p:ph type="subTitle" idx="1" hasCustomPrompt="1"/>
          </p:nvPr>
        </p:nvSpPr>
        <p:spPr>
          <a:xfrm>
            <a:off x="1236000" y="4902091"/>
            <a:ext cx="7164256" cy="503976"/>
          </a:xfrm>
        </p:spPr>
        <p:txBody>
          <a:bodyPr lIns="90000" anchor="ctr">
            <a:noAutofit/>
          </a:bodyPr>
          <a:lstStyle>
            <a:lvl1pPr marL="0" indent="0" algn="l">
              <a:buNone/>
              <a:defRPr sz="1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NOC.AC.UK</a:t>
            </a:r>
          </a:p>
        </p:txBody>
      </p:sp>
      <p:sp>
        <p:nvSpPr>
          <p:cNvPr id="5" name="TITLE PLACEHOLDER">
            <a:extLst>
              <a:ext uri="{FF2B5EF4-FFF2-40B4-BE49-F238E27FC236}">
                <a16:creationId xmlns:a16="http://schemas.microsoft.com/office/drawing/2014/main" id="{FEE05ECE-265E-E910-757E-D67A9C7F1D72}"/>
              </a:ext>
            </a:extLst>
          </p:cNvPr>
          <p:cNvSpPr>
            <a:spLocks noGrp="1"/>
          </p:cNvSpPr>
          <p:nvPr>
            <p:ph type="ctrTitle" hasCustomPrompt="1"/>
          </p:nvPr>
        </p:nvSpPr>
        <p:spPr>
          <a:xfrm>
            <a:off x="1236000" y="1124744"/>
            <a:ext cx="7164256" cy="2880000"/>
          </a:xfrm>
        </p:spPr>
        <p:txBody>
          <a:bodyPr anchor="ctr"/>
          <a:lstStyle>
            <a:lvl1pPr marL="0" indent="0" algn="l">
              <a:defRPr sz="4000">
                <a:solidFill>
                  <a:schemeClr val="bg1"/>
                </a:solidFill>
              </a:defRPr>
            </a:lvl1pPr>
          </a:lstStyle>
          <a:p>
            <a:r>
              <a:rPr lang="en-US" dirty="0"/>
              <a:t>THANK YOU</a:t>
            </a:r>
          </a:p>
        </p:txBody>
      </p:sp>
      <p:sp>
        <p:nvSpPr>
          <p:cNvPr id="3" name="outline" hidden="1">
            <a:extLst>
              <a:ext uri="{FF2B5EF4-FFF2-40B4-BE49-F238E27FC236}">
                <a16:creationId xmlns:a16="http://schemas.microsoft.com/office/drawing/2014/main" id="{25CBC3CA-8DA2-E52D-1FBC-044647145066}"/>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95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 Slide - Title Only - Blank Blue">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C82B2704-8165-5BAA-20DC-70893D629538}"/>
              </a:ext>
            </a:extLst>
          </p:cNvPr>
          <p:cNvSpPr/>
          <p:nvPr userDrawn="1"/>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ITLE PLACEHOLDER">
            <a:extLst>
              <a:ext uri="{FF2B5EF4-FFF2-40B4-BE49-F238E27FC236}">
                <a16:creationId xmlns:a16="http://schemas.microsoft.com/office/drawing/2014/main" id="{F7D8636A-0CDB-6AB6-99EC-C7586C04C152}"/>
              </a:ext>
            </a:extLst>
          </p:cNvPr>
          <p:cNvSpPr>
            <a:spLocks noGrp="1"/>
          </p:cNvSpPr>
          <p:nvPr>
            <p:ph type="ctrTitle" hasCustomPrompt="1"/>
          </p:nvPr>
        </p:nvSpPr>
        <p:spPr>
          <a:xfrm>
            <a:off x="1236000" y="1484784"/>
            <a:ext cx="7164256" cy="2880000"/>
          </a:xfrm>
        </p:spPr>
        <p:txBody>
          <a:bodyPr anchor="ctr"/>
          <a:lstStyle>
            <a:lvl1pPr marL="0" indent="0" algn="l">
              <a:defRPr sz="4000">
                <a:solidFill>
                  <a:schemeClr val="bg1"/>
                </a:solidFill>
              </a:defRPr>
            </a:lvl1pPr>
          </a:lstStyle>
          <a:p>
            <a:r>
              <a:rPr lang="en-US" dirty="0"/>
              <a:t>Presentation title</a:t>
            </a:r>
          </a:p>
        </p:txBody>
      </p:sp>
      <p:pic>
        <p:nvPicPr>
          <p:cNvPr id="6" name="LOGO" descr="A black background with white text&#10;&#10;AI-generated content may be incorrect.">
            <a:extLst>
              <a:ext uri="{FF2B5EF4-FFF2-40B4-BE49-F238E27FC236}">
                <a16:creationId xmlns:a16="http://schemas.microsoft.com/office/drawing/2014/main" id="{E8C9B60D-BC2B-F9E7-7DEB-FB5FBEFBE1A2}"/>
              </a:ext>
            </a:extLst>
          </p:cNvPr>
          <p:cNvPicPr>
            <a:picLocks noChangeAspect="1"/>
          </p:cNvPicPr>
          <p:nvPr userDrawn="1"/>
        </p:nvPicPr>
        <p:blipFill>
          <a:blip r:embed="rId2"/>
          <a:stretch>
            <a:fillRect/>
          </a:stretch>
        </p:blipFill>
        <p:spPr>
          <a:xfrm>
            <a:off x="1236000" y="4437112"/>
            <a:ext cx="1173070" cy="389163"/>
          </a:xfrm>
          <a:prstGeom prst="rect">
            <a:avLst/>
          </a:prstGeom>
        </p:spPr>
      </p:pic>
      <p:sp>
        <p:nvSpPr>
          <p:cNvPr id="5" name="outline" hidden="1">
            <a:extLst>
              <a:ext uri="{FF2B5EF4-FFF2-40B4-BE49-F238E27FC236}">
                <a16:creationId xmlns:a16="http://schemas.microsoft.com/office/drawing/2014/main" id="{BB18723C-2580-7871-8733-B09F6F60A122}"/>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476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6" name="PICTURE" descr="A rocky shore with waves crashing on the shore&#10;&#10;AI-generated content may be incorrect.">
            <a:extLst>
              <a:ext uri="{FF2B5EF4-FFF2-40B4-BE49-F238E27FC236}">
                <a16:creationId xmlns:a16="http://schemas.microsoft.com/office/drawing/2014/main" id="{86EDE3AF-034C-3DA6-AF4C-7D703E5939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PICTURE PLACEHOLDER">
            <a:extLst>
              <a:ext uri="{FF2B5EF4-FFF2-40B4-BE49-F238E27FC236}">
                <a16:creationId xmlns:a16="http://schemas.microsoft.com/office/drawing/2014/main" id="{60F7FB1D-924C-0063-EADC-0A974458AB36}"/>
              </a:ext>
            </a:extLst>
          </p:cNvPr>
          <p:cNvSpPr>
            <a:spLocks noGrp="1"/>
          </p:cNvSpPr>
          <p:nvPr>
            <p:ph type="pic" sz="quarter" idx="15" hasCustomPrompt="1"/>
          </p:nvPr>
        </p:nvSpPr>
        <p:spPr>
          <a:xfrm>
            <a:off x="0" y="0"/>
            <a:ext cx="12192000" cy="6858000"/>
          </a:xfrm>
        </p:spPr>
        <p:txBody>
          <a:bodyPr/>
          <a:lstStyle/>
          <a:p>
            <a:r>
              <a:rPr lang="en-US" dirty="0"/>
              <a:t>Click Picture then go to ‘Insert &gt; Pictures’ to Change it.</a:t>
            </a:r>
          </a:p>
        </p:txBody>
      </p:sp>
      <p:pic>
        <p:nvPicPr>
          <p:cNvPr id="2" name="LOGO" descr="A black background with white text&#10;&#10;AI-generated content may be incorrect.">
            <a:extLst>
              <a:ext uri="{FF2B5EF4-FFF2-40B4-BE49-F238E27FC236}">
                <a16:creationId xmlns:a16="http://schemas.microsoft.com/office/drawing/2014/main" id="{5E4020EE-384F-1776-7CC2-ED90D959CE29}"/>
              </a:ext>
            </a:extLst>
          </p:cNvPr>
          <p:cNvPicPr>
            <a:picLocks noChangeAspect="1"/>
          </p:cNvPicPr>
          <p:nvPr userDrawn="1"/>
        </p:nvPicPr>
        <p:blipFill>
          <a:blip r:embed="rId3"/>
          <a:stretch>
            <a:fillRect/>
          </a:stretch>
        </p:blipFill>
        <p:spPr>
          <a:xfrm>
            <a:off x="1236000" y="5428479"/>
            <a:ext cx="1173070" cy="389163"/>
          </a:xfrm>
          <a:prstGeom prst="rect">
            <a:avLst/>
          </a:prstGeom>
        </p:spPr>
      </p:pic>
      <p:sp>
        <p:nvSpPr>
          <p:cNvPr id="8" name="LOGO PLACEHOLDER">
            <a:extLst>
              <a:ext uri="{FF2B5EF4-FFF2-40B4-BE49-F238E27FC236}">
                <a16:creationId xmlns:a16="http://schemas.microsoft.com/office/drawing/2014/main" id="{0F288F7C-C819-144E-A1C5-00FE34677A5E}"/>
              </a:ext>
            </a:extLst>
          </p:cNvPr>
          <p:cNvSpPr>
            <a:spLocks noGrp="1"/>
          </p:cNvSpPr>
          <p:nvPr>
            <p:ph type="pic" sz="quarter" idx="17"/>
          </p:nvPr>
        </p:nvSpPr>
        <p:spPr>
          <a:xfrm>
            <a:off x="1236001" y="5428479"/>
            <a:ext cx="1173070" cy="389163"/>
          </a:xfrm>
        </p:spPr>
        <p:txBody>
          <a:bodyPr/>
          <a:lstStyle>
            <a:lvl1pPr marL="0" indent="0">
              <a:buNone/>
              <a:defRPr/>
            </a:lvl1pPr>
          </a:lstStyle>
          <a:p>
            <a:r>
              <a:rPr lang="en-US"/>
              <a:t>Click icon to add picture</a:t>
            </a:r>
            <a:endParaRPr lang="en-US" dirty="0"/>
          </a:p>
        </p:txBody>
      </p:sp>
      <p:sp>
        <p:nvSpPr>
          <p:cNvPr id="4" name="WEB ADDRESS PLACEHOLDER">
            <a:extLst>
              <a:ext uri="{FF2B5EF4-FFF2-40B4-BE49-F238E27FC236}">
                <a16:creationId xmlns:a16="http://schemas.microsoft.com/office/drawing/2014/main" id="{EFED9165-1B99-ECFC-4879-6031405B84DA}"/>
              </a:ext>
            </a:extLst>
          </p:cNvPr>
          <p:cNvSpPr>
            <a:spLocks noGrp="1"/>
          </p:cNvSpPr>
          <p:nvPr>
            <p:ph type="subTitle" idx="1" hasCustomPrompt="1"/>
          </p:nvPr>
        </p:nvSpPr>
        <p:spPr>
          <a:xfrm>
            <a:off x="1236000" y="4902091"/>
            <a:ext cx="7164256" cy="503976"/>
          </a:xfrm>
        </p:spPr>
        <p:txBody>
          <a:bodyPr lIns="90000" anchor="ctr">
            <a:noAutofit/>
          </a:bodyPr>
          <a:lstStyle>
            <a:lvl1pPr marL="0" indent="0" algn="l">
              <a:buNone/>
              <a:defRPr sz="1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NOC.AC.UK</a:t>
            </a:r>
          </a:p>
        </p:txBody>
      </p:sp>
      <p:sp>
        <p:nvSpPr>
          <p:cNvPr id="5" name="TITLE PLACEHOLDER">
            <a:extLst>
              <a:ext uri="{FF2B5EF4-FFF2-40B4-BE49-F238E27FC236}">
                <a16:creationId xmlns:a16="http://schemas.microsoft.com/office/drawing/2014/main" id="{FEE05ECE-265E-E910-757E-D67A9C7F1D72}"/>
              </a:ext>
            </a:extLst>
          </p:cNvPr>
          <p:cNvSpPr>
            <a:spLocks noGrp="1"/>
          </p:cNvSpPr>
          <p:nvPr>
            <p:ph type="ctrTitle" hasCustomPrompt="1"/>
          </p:nvPr>
        </p:nvSpPr>
        <p:spPr>
          <a:xfrm>
            <a:off x="1236000" y="1124744"/>
            <a:ext cx="7164256" cy="2880000"/>
          </a:xfrm>
        </p:spPr>
        <p:txBody>
          <a:bodyPr anchor="ctr"/>
          <a:lstStyle>
            <a:lvl1pPr marL="0" indent="0" algn="l">
              <a:defRPr sz="4000">
                <a:solidFill>
                  <a:schemeClr val="bg1"/>
                </a:solidFill>
              </a:defRPr>
            </a:lvl1pPr>
          </a:lstStyle>
          <a:p>
            <a:r>
              <a:rPr lang="en-US" dirty="0"/>
              <a:t>THANK YOU</a:t>
            </a:r>
          </a:p>
        </p:txBody>
      </p:sp>
      <p:sp>
        <p:nvSpPr>
          <p:cNvPr id="3" name="outline" hidden="1">
            <a:extLst>
              <a:ext uri="{FF2B5EF4-FFF2-40B4-BE49-F238E27FC236}">
                <a16:creationId xmlns:a16="http://schemas.microsoft.com/office/drawing/2014/main" id="{25CBC3CA-8DA2-E52D-1FBC-044647145066}"/>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44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 Slide - Title/Sub 01 - Pic 01">
    <p:spTree>
      <p:nvGrpSpPr>
        <p:cNvPr id="1" name=""/>
        <p:cNvGrpSpPr/>
        <p:nvPr/>
      </p:nvGrpSpPr>
      <p:grpSpPr>
        <a:xfrm>
          <a:off x="0" y="0"/>
          <a:ext cx="0" cy="0"/>
          <a:chOff x="0" y="0"/>
          <a:chExt cx="0" cy="0"/>
        </a:xfrm>
      </p:grpSpPr>
      <p:pic>
        <p:nvPicPr>
          <p:cNvPr id="2" name="PICTURE" descr="A boat in the ocean&#10;&#10;AI-generated content may be incorrect.">
            <a:extLst>
              <a:ext uri="{FF2B5EF4-FFF2-40B4-BE49-F238E27FC236}">
                <a16:creationId xmlns:a16="http://schemas.microsoft.com/office/drawing/2014/main" id="{F7BEC3B9-DD72-D462-032F-A3A25DA2BA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5712" y="0"/>
            <a:ext cx="12217712" cy="6858000"/>
          </a:xfrm>
          <a:prstGeom prst="rect">
            <a:avLst/>
          </a:prstGeom>
        </p:spPr>
      </p:pic>
      <p:sp>
        <p:nvSpPr>
          <p:cNvPr id="3" name="PICTURE PLACEHOLDER">
            <a:extLst>
              <a:ext uri="{FF2B5EF4-FFF2-40B4-BE49-F238E27FC236}">
                <a16:creationId xmlns:a16="http://schemas.microsoft.com/office/drawing/2014/main" id="{93C2824E-2B9D-380B-83C9-2E9BB9491EBA}"/>
              </a:ext>
            </a:extLst>
          </p:cNvPr>
          <p:cNvSpPr>
            <a:spLocks noGrp="1"/>
          </p:cNvSpPr>
          <p:nvPr>
            <p:ph type="pic" sz="quarter" idx="15" hasCustomPrompt="1"/>
          </p:nvPr>
        </p:nvSpPr>
        <p:spPr>
          <a:xfrm>
            <a:off x="0" y="0"/>
            <a:ext cx="12192000" cy="6858000"/>
          </a:xfrm>
        </p:spPr>
        <p:txBody>
          <a:bodyPr/>
          <a:lstStyle/>
          <a:p>
            <a:r>
              <a:rPr lang="en-US" dirty="0"/>
              <a:t>Click Picture then go to ‘Insert &gt; Pictures’ to Change it.</a:t>
            </a:r>
          </a:p>
        </p:txBody>
      </p:sp>
      <p:pic>
        <p:nvPicPr>
          <p:cNvPr id="13" name="LOGO" descr="A black background with white text&#10;&#10;AI-generated content may be incorrect.">
            <a:extLst>
              <a:ext uri="{FF2B5EF4-FFF2-40B4-BE49-F238E27FC236}">
                <a16:creationId xmlns:a16="http://schemas.microsoft.com/office/drawing/2014/main" id="{8E7D1FCE-3413-C266-7230-62368DF99465}"/>
              </a:ext>
            </a:extLst>
          </p:cNvPr>
          <p:cNvPicPr>
            <a:picLocks noChangeAspect="1"/>
          </p:cNvPicPr>
          <p:nvPr userDrawn="1"/>
        </p:nvPicPr>
        <p:blipFill>
          <a:blip r:embed="rId3"/>
          <a:stretch>
            <a:fillRect/>
          </a:stretch>
        </p:blipFill>
        <p:spPr>
          <a:xfrm>
            <a:off x="1236000" y="4934906"/>
            <a:ext cx="1173070" cy="389163"/>
          </a:xfrm>
          <a:prstGeom prst="rect">
            <a:avLst/>
          </a:prstGeom>
        </p:spPr>
      </p:pic>
      <p:sp>
        <p:nvSpPr>
          <p:cNvPr id="16" name="LOGO PLACEHOLDER">
            <a:extLst>
              <a:ext uri="{FF2B5EF4-FFF2-40B4-BE49-F238E27FC236}">
                <a16:creationId xmlns:a16="http://schemas.microsoft.com/office/drawing/2014/main" id="{A2B533B1-5D3E-572D-CD20-A1F32F65B40C}"/>
              </a:ext>
            </a:extLst>
          </p:cNvPr>
          <p:cNvSpPr>
            <a:spLocks noGrp="1"/>
          </p:cNvSpPr>
          <p:nvPr>
            <p:ph type="pic" sz="quarter" idx="16"/>
          </p:nvPr>
        </p:nvSpPr>
        <p:spPr>
          <a:xfrm>
            <a:off x="1236001" y="4934906"/>
            <a:ext cx="1173070" cy="389163"/>
          </a:xfrm>
        </p:spPr>
        <p:txBody>
          <a:bodyPr/>
          <a:lstStyle>
            <a:lvl1pPr marL="0" indent="0">
              <a:buNone/>
              <a:defRPr/>
            </a:lvl1pPr>
          </a:lstStyle>
          <a:p>
            <a:r>
              <a:rPr lang="en-US"/>
              <a:t>Click icon to add picture</a:t>
            </a:r>
            <a:endParaRPr lang="en-US" dirty="0"/>
          </a:p>
        </p:txBody>
      </p:sp>
      <p:sp>
        <p:nvSpPr>
          <p:cNvPr id="5" name="SUBTITLE 01 PLACEHOLDER">
            <a:extLst>
              <a:ext uri="{FF2B5EF4-FFF2-40B4-BE49-F238E27FC236}">
                <a16:creationId xmlns:a16="http://schemas.microsoft.com/office/drawing/2014/main" id="{24B007CD-845C-76D7-90F1-85F55AFF1611}"/>
              </a:ext>
            </a:extLst>
          </p:cNvPr>
          <p:cNvSpPr>
            <a:spLocks noGrp="1"/>
          </p:cNvSpPr>
          <p:nvPr>
            <p:ph type="subTitle" idx="1" hasCustomPrompt="1"/>
          </p:nvPr>
        </p:nvSpPr>
        <p:spPr>
          <a:xfrm>
            <a:off x="1236000" y="4149080"/>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01</a:t>
            </a:r>
          </a:p>
        </p:txBody>
      </p:sp>
      <p:sp>
        <p:nvSpPr>
          <p:cNvPr id="4" name="TITLE PLACEHOLDER">
            <a:extLst>
              <a:ext uri="{FF2B5EF4-FFF2-40B4-BE49-F238E27FC236}">
                <a16:creationId xmlns:a16="http://schemas.microsoft.com/office/drawing/2014/main" id="{82972518-595C-B91B-2E3B-A8DE7E7F3B60}"/>
              </a:ext>
            </a:extLst>
          </p:cNvPr>
          <p:cNvSpPr>
            <a:spLocks noGrp="1"/>
          </p:cNvSpPr>
          <p:nvPr>
            <p:ph type="ctrTitle" hasCustomPrompt="1"/>
          </p:nvPr>
        </p:nvSpPr>
        <p:spPr>
          <a:xfrm>
            <a:off x="1236000" y="1124744"/>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43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en Slide - Title/Sub 01 - Pattern Blue">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C82B2704-8165-5BAA-20DC-70893D629538}"/>
              </a:ext>
            </a:extLst>
          </p:cNvPr>
          <p:cNvSpPr/>
          <p:nvPr userDrawn="1"/>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ATTERN">
            <a:extLst>
              <a:ext uri="{FF2B5EF4-FFF2-40B4-BE49-F238E27FC236}">
                <a16:creationId xmlns:a16="http://schemas.microsoft.com/office/drawing/2014/main" id="{82CC200C-2A50-B14B-DFE6-35E22D0BA812}"/>
              </a:ext>
            </a:extLst>
          </p:cNvPr>
          <p:cNvPicPr>
            <a:picLocks noChangeAspect="1"/>
          </p:cNvPicPr>
          <p:nvPr userDrawn="1"/>
        </p:nvPicPr>
        <p:blipFill>
          <a:blip r:embed="rId2"/>
          <a:stretch>
            <a:fillRect/>
          </a:stretch>
        </p:blipFill>
        <p:spPr>
          <a:xfrm rot="5400000">
            <a:off x="2294249" y="245975"/>
            <a:ext cx="15526638" cy="7635105"/>
          </a:xfrm>
          <a:prstGeom prst="rect">
            <a:avLst/>
          </a:prstGeom>
        </p:spPr>
      </p:pic>
      <p:sp>
        <p:nvSpPr>
          <p:cNvPr id="4" name="SUBTITLE 01 PLACEHOLDER">
            <a:extLst>
              <a:ext uri="{FF2B5EF4-FFF2-40B4-BE49-F238E27FC236}">
                <a16:creationId xmlns:a16="http://schemas.microsoft.com/office/drawing/2014/main" id="{EFED9165-1B99-ECFC-4879-6031405B84DA}"/>
              </a:ext>
            </a:extLst>
          </p:cNvPr>
          <p:cNvSpPr>
            <a:spLocks noGrp="1"/>
          </p:cNvSpPr>
          <p:nvPr>
            <p:ph type="subTitle" idx="1" hasCustomPrompt="1"/>
          </p:nvPr>
        </p:nvSpPr>
        <p:spPr>
          <a:xfrm>
            <a:off x="1236000" y="4149080"/>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01</a:t>
            </a:r>
          </a:p>
        </p:txBody>
      </p:sp>
      <p:pic>
        <p:nvPicPr>
          <p:cNvPr id="6" name="LOGO" descr="A black background with white text&#10;&#10;AI-generated content may be incorrect.">
            <a:extLst>
              <a:ext uri="{FF2B5EF4-FFF2-40B4-BE49-F238E27FC236}">
                <a16:creationId xmlns:a16="http://schemas.microsoft.com/office/drawing/2014/main" id="{9592AF90-9F21-F5C8-3461-F8351D51F55F}"/>
              </a:ext>
            </a:extLst>
          </p:cNvPr>
          <p:cNvPicPr>
            <a:picLocks noChangeAspect="1"/>
          </p:cNvPicPr>
          <p:nvPr userDrawn="1"/>
        </p:nvPicPr>
        <p:blipFill>
          <a:blip r:embed="rId3"/>
          <a:stretch>
            <a:fillRect/>
          </a:stretch>
        </p:blipFill>
        <p:spPr>
          <a:xfrm>
            <a:off x="1236000" y="4934906"/>
            <a:ext cx="1173070" cy="389163"/>
          </a:xfrm>
          <a:prstGeom prst="rect">
            <a:avLst/>
          </a:prstGeom>
        </p:spPr>
      </p:pic>
      <p:sp>
        <p:nvSpPr>
          <p:cNvPr id="5" name="TITLE PLACEHOLDER">
            <a:extLst>
              <a:ext uri="{FF2B5EF4-FFF2-40B4-BE49-F238E27FC236}">
                <a16:creationId xmlns:a16="http://schemas.microsoft.com/office/drawing/2014/main" id="{FEE05ECE-265E-E910-757E-D67A9C7F1D72}"/>
              </a:ext>
            </a:extLst>
          </p:cNvPr>
          <p:cNvSpPr>
            <a:spLocks noGrp="1"/>
          </p:cNvSpPr>
          <p:nvPr>
            <p:ph type="ctrTitle" hasCustomPrompt="1"/>
          </p:nvPr>
        </p:nvSpPr>
        <p:spPr>
          <a:xfrm>
            <a:off x="1236000" y="1124744"/>
            <a:ext cx="7164256" cy="2880000"/>
          </a:xfrm>
        </p:spPr>
        <p:txBody>
          <a:bodyPr anchor="ctr"/>
          <a:lstStyle>
            <a:lvl1pPr marL="0" indent="0" algn="l">
              <a:defRPr sz="4000">
                <a:solidFill>
                  <a:schemeClr val="bg1"/>
                </a:solidFill>
              </a:defRPr>
            </a:lvl1pPr>
          </a:lstStyle>
          <a:p>
            <a:r>
              <a:rPr lang="en-US" dirty="0"/>
              <a:t>Presentation title</a:t>
            </a:r>
          </a:p>
        </p:txBody>
      </p:sp>
      <p:sp>
        <p:nvSpPr>
          <p:cNvPr id="3" name="outline" hidden="1">
            <a:extLst>
              <a:ext uri="{FF2B5EF4-FFF2-40B4-BE49-F238E27FC236}">
                <a16:creationId xmlns:a16="http://schemas.microsoft.com/office/drawing/2014/main" id="{25CBC3CA-8DA2-E52D-1FBC-044647145066}"/>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62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 Slide - Title/Sub 01 - Pic 02">
    <p:spTree>
      <p:nvGrpSpPr>
        <p:cNvPr id="1" name=""/>
        <p:cNvGrpSpPr/>
        <p:nvPr/>
      </p:nvGrpSpPr>
      <p:grpSpPr>
        <a:xfrm>
          <a:off x="0" y="0"/>
          <a:ext cx="0" cy="0"/>
          <a:chOff x="0" y="0"/>
          <a:chExt cx="0" cy="0"/>
        </a:xfrm>
      </p:grpSpPr>
      <p:pic>
        <p:nvPicPr>
          <p:cNvPr id="6" name="PICTURE" descr="A surface of water with sunlight shining through&#10;&#10;AI-generated content may be incorrect.">
            <a:extLst>
              <a:ext uri="{FF2B5EF4-FFF2-40B4-BE49-F238E27FC236}">
                <a16:creationId xmlns:a16="http://schemas.microsoft.com/office/drawing/2014/main" id="{99851812-D3EB-BDA7-944B-3C8D58984C4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PICTURE PLACEHOLDER">
            <a:extLst>
              <a:ext uri="{FF2B5EF4-FFF2-40B4-BE49-F238E27FC236}">
                <a16:creationId xmlns:a16="http://schemas.microsoft.com/office/drawing/2014/main" id="{93C2824E-2B9D-380B-83C9-2E9BB9491EBA}"/>
              </a:ext>
            </a:extLst>
          </p:cNvPr>
          <p:cNvSpPr>
            <a:spLocks noGrp="1"/>
          </p:cNvSpPr>
          <p:nvPr>
            <p:ph type="pic" sz="quarter" idx="15" hasCustomPrompt="1"/>
          </p:nvPr>
        </p:nvSpPr>
        <p:spPr>
          <a:xfrm>
            <a:off x="0" y="0"/>
            <a:ext cx="12192000" cy="6858000"/>
          </a:xfrm>
        </p:spPr>
        <p:txBody>
          <a:bodyPr/>
          <a:lstStyle/>
          <a:p>
            <a:r>
              <a:rPr lang="en-US" dirty="0"/>
              <a:t>Click Picture then go to ‘Insert &gt; Pictures’ to Change it.</a:t>
            </a:r>
          </a:p>
        </p:txBody>
      </p:sp>
      <p:pic>
        <p:nvPicPr>
          <p:cNvPr id="5" name="LOGO" descr="A black background with white text&#10;&#10;AI-generated content may be incorrect.">
            <a:extLst>
              <a:ext uri="{FF2B5EF4-FFF2-40B4-BE49-F238E27FC236}">
                <a16:creationId xmlns:a16="http://schemas.microsoft.com/office/drawing/2014/main" id="{2AD1BAF7-0F37-4FCF-DE0E-D688C3D9EFBC}"/>
              </a:ext>
            </a:extLst>
          </p:cNvPr>
          <p:cNvPicPr>
            <a:picLocks noChangeAspect="1"/>
          </p:cNvPicPr>
          <p:nvPr userDrawn="1"/>
        </p:nvPicPr>
        <p:blipFill>
          <a:blip r:embed="rId3"/>
          <a:stretch>
            <a:fillRect/>
          </a:stretch>
        </p:blipFill>
        <p:spPr>
          <a:xfrm>
            <a:off x="1236000" y="4934906"/>
            <a:ext cx="1173070" cy="389163"/>
          </a:xfrm>
          <a:prstGeom prst="rect">
            <a:avLst/>
          </a:prstGeom>
        </p:spPr>
      </p:pic>
      <p:sp>
        <p:nvSpPr>
          <p:cNvPr id="7" name="LOGO PLACEHOLDER">
            <a:extLst>
              <a:ext uri="{FF2B5EF4-FFF2-40B4-BE49-F238E27FC236}">
                <a16:creationId xmlns:a16="http://schemas.microsoft.com/office/drawing/2014/main" id="{0ACAAE7F-E8E8-1294-FEE6-9AFE37C7BD6F}"/>
              </a:ext>
            </a:extLst>
          </p:cNvPr>
          <p:cNvSpPr>
            <a:spLocks noGrp="1"/>
          </p:cNvSpPr>
          <p:nvPr>
            <p:ph type="pic" sz="quarter" idx="17"/>
          </p:nvPr>
        </p:nvSpPr>
        <p:spPr>
          <a:xfrm>
            <a:off x="1236001" y="4934906"/>
            <a:ext cx="1173070" cy="389163"/>
          </a:xfrm>
        </p:spPr>
        <p:txBody>
          <a:bodyPr/>
          <a:lstStyle>
            <a:lvl1pPr marL="0" indent="0">
              <a:buNone/>
              <a:defRPr/>
            </a:lvl1pPr>
          </a:lstStyle>
          <a:p>
            <a:r>
              <a:rPr lang="en-US"/>
              <a:t>Click icon to add picture</a:t>
            </a:r>
            <a:endParaRPr lang="en-US" dirty="0"/>
          </a:p>
        </p:txBody>
      </p:sp>
      <p:sp>
        <p:nvSpPr>
          <p:cNvPr id="2" name="SUBTITLE 01 PLACEHOLDER">
            <a:extLst>
              <a:ext uri="{FF2B5EF4-FFF2-40B4-BE49-F238E27FC236}">
                <a16:creationId xmlns:a16="http://schemas.microsoft.com/office/drawing/2014/main" id="{29404A5F-A44E-33EE-0FBE-B6906F897907}"/>
              </a:ext>
            </a:extLst>
          </p:cNvPr>
          <p:cNvSpPr>
            <a:spLocks noGrp="1"/>
          </p:cNvSpPr>
          <p:nvPr>
            <p:ph type="subTitle" idx="1" hasCustomPrompt="1"/>
          </p:nvPr>
        </p:nvSpPr>
        <p:spPr>
          <a:xfrm>
            <a:off x="1236000" y="4149080"/>
            <a:ext cx="7164256" cy="720000"/>
          </a:xfrm>
        </p:spPr>
        <p:txBody>
          <a:bodyPr lIns="90000" anchor="ctr">
            <a:noAutofit/>
          </a:bodyPr>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01</a:t>
            </a:r>
          </a:p>
        </p:txBody>
      </p:sp>
      <p:sp>
        <p:nvSpPr>
          <p:cNvPr id="4" name="TITLE PLACEHOLDER">
            <a:extLst>
              <a:ext uri="{FF2B5EF4-FFF2-40B4-BE49-F238E27FC236}">
                <a16:creationId xmlns:a16="http://schemas.microsoft.com/office/drawing/2014/main" id="{82972518-595C-B91B-2E3B-A8DE7E7F3B60}"/>
              </a:ext>
            </a:extLst>
          </p:cNvPr>
          <p:cNvSpPr>
            <a:spLocks noGrp="1"/>
          </p:cNvSpPr>
          <p:nvPr>
            <p:ph type="ctrTitle" hasCustomPrompt="1"/>
          </p:nvPr>
        </p:nvSpPr>
        <p:spPr>
          <a:xfrm>
            <a:off x="1236000" y="1124744"/>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4159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10595-5D77-6B49-A147-77E19FC44A68}"/>
              </a:ext>
            </a:extLst>
          </p:cNvPr>
          <p:cNvSpPr>
            <a:spLocks noGrp="1"/>
          </p:cNvSpPr>
          <p:nvPr>
            <p:ph type="title"/>
          </p:nvPr>
        </p:nvSpPr>
        <p:spPr>
          <a:xfrm>
            <a:off x="723528" y="89378"/>
            <a:ext cx="10744944" cy="720000"/>
          </a:xfrm>
          <a:prstGeom prst="rect">
            <a:avLst/>
          </a:prstGeom>
        </p:spPr>
        <p:txBody>
          <a:bodyPr vert="horz" lIns="90000" tIns="0" rIns="91440" bIns="0" rtlCol="0" anchor="ctr"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77A8DF-1C4C-D74E-978D-7A4A60D266B0}"/>
              </a:ext>
            </a:extLst>
          </p:cNvPr>
          <p:cNvSpPr>
            <a:spLocks noGrp="1"/>
          </p:cNvSpPr>
          <p:nvPr>
            <p:ph type="body" idx="1"/>
          </p:nvPr>
        </p:nvSpPr>
        <p:spPr>
          <a:xfrm>
            <a:off x="723528" y="980728"/>
            <a:ext cx="10744944" cy="5195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0361462"/>
      </p:ext>
    </p:extLst>
  </p:cSld>
  <p:clrMap bg1="lt1" tx1="dk1" bg2="lt2" tx2="dk2" accent1="accent1" accent2="accent2" accent3="accent3" accent4="accent4" accent5="accent5" accent6="accent6" hlink="hlink" folHlink="folHlink"/>
  <p:sldLayoutIdLst>
    <p:sldLayoutId id="2147483730" r:id="rId1"/>
    <p:sldLayoutId id="2147483807" r:id="rId2"/>
    <p:sldLayoutId id="2147483660" r:id="rId3"/>
    <p:sldLayoutId id="2147483719" r:id="rId4"/>
    <p:sldLayoutId id="2147483718" r:id="rId5"/>
    <p:sldLayoutId id="2147483716" r:id="rId6"/>
    <p:sldLayoutId id="2147483732" r:id="rId7"/>
    <p:sldLayoutId id="2147483810" r:id="rId8"/>
    <p:sldLayoutId id="2147483731" r:id="rId9"/>
    <p:sldLayoutId id="2147483733" r:id="rId10"/>
    <p:sldLayoutId id="2147483734" r:id="rId11"/>
    <p:sldLayoutId id="2147483724" r:id="rId12"/>
    <p:sldLayoutId id="2147483736" r:id="rId13"/>
    <p:sldLayoutId id="2147483738" r:id="rId14"/>
    <p:sldLayoutId id="2147483735" r:id="rId15"/>
    <p:sldLayoutId id="2147483737" r:id="rId16"/>
    <p:sldLayoutId id="2147483728" r:id="rId17"/>
    <p:sldLayoutId id="2147483809" r:id="rId18"/>
    <p:sldLayoutId id="2147483656" r:id="rId19"/>
    <p:sldLayoutId id="2147483808" r:id="rId20"/>
    <p:sldLayoutId id="2147483740" r:id="rId21"/>
    <p:sldLayoutId id="2147483739" r:id="rId22"/>
    <p:sldLayoutId id="2147483811" r:id="rId23"/>
    <p:sldLayoutId id="2147483729" r:id="rId24"/>
    <p:sldLayoutId id="2147483742" r:id="rId25"/>
    <p:sldLayoutId id="2147483741" r:id="rId26"/>
    <p:sldLayoutId id="2147483801" r:id="rId27"/>
    <p:sldLayoutId id="2147483802" r:id="rId28"/>
    <p:sldLayoutId id="2147483799" r:id="rId29"/>
    <p:sldLayoutId id="2147483800" r:id="rId30"/>
    <p:sldLayoutId id="2147483748" r:id="rId31"/>
    <p:sldLayoutId id="2147483803" r:id="rId32"/>
    <p:sldLayoutId id="2147483797" r:id="rId33"/>
    <p:sldLayoutId id="2147483750" r:id="rId34"/>
    <p:sldLayoutId id="2147483751" r:id="rId35"/>
    <p:sldLayoutId id="2147483804" r:id="rId36"/>
    <p:sldLayoutId id="2147483795" r:id="rId37"/>
    <p:sldLayoutId id="2147483796" r:id="rId38"/>
    <p:sldLayoutId id="2147483755" r:id="rId39"/>
    <p:sldLayoutId id="2147483805" r:id="rId40"/>
    <p:sldLayoutId id="2147483657" r:id="rId41"/>
    <p:sldLayoutId id="2147483664" r:id="rId42"/>
    <p:sldLayoutId id="2147483665" r:id="rId43"/>
    <p:sldLayoutId id="2147483792" r:id="rId44"/>
    <p:sldLayoutId id="2147483793" r:id="rId45"/>
    <p:sldLayoutId id="2147483788" r:id="rId46"/>
    <p:sldLayoutId id="2147483789" r:id="rId47"/>
    <p:sldLayoutId id="2147483787" r:id="rId48"/>
    <p:sldLayoutId id="2147483786" r:id="rId49"/>
    <p:sldLayoutId id="2147483790" r:id="rId50"/>
    <p:sldLayoutId id="2147483791" r:id="rId51"/>
    <p:sldLayoutId id="2147483784" r:id="rId52"/>
    <p:sldLayoutId id="2147483785" r:id="rId53"/>
    <p:sldLayoutId id="2147483781" r:id="rId54"/>
    <p:sldLayoutId id="2147483783" r:id="rId55"/>
    <p:sldLayoutId id="2147483712" r:id="rId56"/>
    <p:sldLayoutId id="2147483806" r:id="rId57"/>
    <p:sldLayoutId id="2147483812" r:id="rId58"/>
    <p:sldLayoutId id="2147483770" r:id="rId59"/>
    <p:sldLayoutId id="2147483771" r:id="rId60"/>
  </p:sldLayoutIdLst>
  <p:hf sldNum="0" hdr="0" ftr="0" dt="0"/>
  <p:txStyles>
    <p:title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tx1"/>
        </a:buClr>
        <a:buSzPct val="100000"/>
        <a:buFont typeface="Arial" panose="020B0604020202020204" pitchFamily="34" charset="0"/>
        <a:buChar char="•"/>
        <a:defRPr sz="1200" kern="1200" baseline="0">
          <a:solidFill>
            <a:schemeClr val="tx2"/>
          </a:solidFill>
          <a:latin typeface="+mn-lt"/>
          <a:ea typeface="+mn-ea"/>
          <a:cs typeface="+mn-cs"/>
        </a:defRPr>
      </a:lvl1pPr>
      <a:lvl2pPr marL="6858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2pPr>
      <a:lvl3pPr marL="11430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3pPr>
      <a:lvl4pPr marL="16002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4pPr>
      <a:lvl5pPr marL="20574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6.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hyperlink" Target="http://www.psmsl.org/" TargetMode="Externa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6.xml"/><Relationship Id="rId5" Type="http://schemas.openxmlformats.org/officeDocument/2006/relationships/image" Target="../media/image21.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600677-0A38-569A-1598-74A7DEC17B09}"/>
              </a:ext>
            </a:extLst>
          </p:cNvPr>
          <p:cNvSpPr>
            <a:spLocks noGrp="1"/>
          </p:cNvSpPr>
          <p:nvPr>
            <p:ph type="pic" sz="quarter" idx="15"/>
          </p:nvPr>
        </p:nvSpPr>
        <p:spPr/>
        <p:txBody>
          <a:bodyPr/>
          <a:lstStyle/>
          <a:p>
            <a:endParaRPr lang="en-US" dirty="0"/>
          </a:p>
        </p:txBody>
      </p:sp>
      <p:sp>
        <p:nvSpPr>
          <p:cNvPr id="3" name="Picture Placeholder 2">
            <a:extLst>
              <a:ext uri="{FF2B5EF4-FFF2-40B4-BE49-F238E27FC236}">
                <a16:creationId xmlns:a16="http://schemas.microsoft.com/office/drawing/2014/main" id="{F1E68FCC-2F0B-14D4-F274-1B21F77D1315}"/>
              </a:ext>
            </a:extLst>
          </p:cNvPr>
          <p:cNvSpPr>
            <a:spLocks noGrp="1"/>
          </p:cNvSpPr>
          <p:nvPr>
            <p:ph type="pic" sz="quarter" idx="16"/>
          </p:nvPr>
        </p:nvSpPr>
        <p:spPr/>
        <p:txBody>
          <a:bodyPr/>
          <a:lstStyle/>
          <a:p>
            <a:endParaRPr lang="en-US" dirty="0"/>
          </a:p>
        </p:txBody>
      </p:sp>
      <p:sp>
        <p:nvSpPr>
          <p:cNvPr id="4" name="Title 3">
            <a:extLst>
              <a:ext uri="{FF2B5EF4-FFF2-40B4-BE49-F238E27FC236}">
                <a16:creationId xmlns:a16="http://schemas.microsoft.com/office/drawing/2014/main" id="{0221FAD9-6433-D537-DB59-64F4260BAEE7}"/>
              </a:ext>
            </a:extLst>
          </p:cNvPr>
          <p:cNvSpPr>
            <a:spLocks noGrp="1"/>
          </p:cNvSpPr>
          <p:nvPr>
            <p:ph type="ctrTitle"/>
          </p:nvPr>
        </p:nvSpPr>
        <p:spPr/>
        <p:txBody>
          <a:bodyPr/>
          <a:lstStyle/>
          <a:p>
            <a:r>
              <a:rPr lang="en-GB" dirty="0" err="1"/>
              <a:t>Ioc</a:t>
            </a:r>
            <a:r>
              <a:rPr lang="en-GB" dirty="0"/>
              <a:t> tides training course</a:t>
            </a:r>
            <a:br>
              <a:rPr lang="en-GB" dirty="0"/>
            </a:br>
            <a:br>
              <a:rPr lang="en-GB" dirty="0"/>
            </a:br>
            <a:r>
              <a:rPr lang="en-GB" dirty="0"/>
              <a:t>17 – 21 November 2025</a:t>
            </a:r>
            <a:br>
              <a:rPr lang="en-GB" dirty="0"/>
            </a:br>
            <a:br>
              <a:rPr lang="en-GB" dirty="0"/>
            </a:br>
            <a:r>
              <a:rPr lang="en-GB" dirty="0"/>
              <a:t>Bridgetown, </a:t>
            </a:r>
            <a:r>
              <a:rPr lang="en-GB" dirty="0" err="1"/>
              <a:t>barbados</a:t>
            </a:r>
            <a:endParaRPr lang="en-US" dirty="0"/>
          </a:p>
        </p:txBody>
      </p:sp>
    </p:spTree>
    <p:extLst>
      <p:ext uri="{BB962C8B-B14F-4D97-AF65-F5344CB8AC3E}">
        <p14:creationId xmlns:p14="http://schemas.microsoft.com/office/powerpoint/2010/main" val="2006055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74634F33-192B-B135-0C5D-5A2276A93B5B}"/>
              </a:ext>
            </a:extLst>
          </p:cNvPr>
          <p:cNvPicPr>
            <a:picLocks noGrp="1" noChangeAspect="1"/>
          </p:cNvPicPr>
          <p:nvPr>
            <p:ph type="pic" sz="quarter" idx="21"/>
          </p:nvPr>
        </p:nvPicPr>
        <p:blipFill>
          <a:blip r:embed="rId2"/>
          <a:srcRect t="829" b="829"/>
          <a:stretch>
            <a:fillRect/>
          </a:stretch>
        </p:blipFill>
        <p:spPr>
          <a:prstGeom prst="rect">
            <a:avLst/>
          </a:prstGeom>
        </p:spPr>
      </p:pic>
      <p:pic>
        <p:nvPicPr>
          <p:cNvPr id="12" name="Picture Placeholder 11">
            <a:extLst>
              <a:ext uri="{FF2B5EF4-FFF2-40B4-BE49-F238E27FC236}">
                <a16:creationId xmlns:a16="http://schemas.microsoft.com/office/drawing/2014/main" id="{653F8EF6-E19B-E832-A19C-1680377713F7}"/>
              </a:ext>
            </a:extLst>
          </p:cNvPr>
          <p:cNvPicPr>
            <a:picLocks noGrp="1" noChangeAspect="1"/>
          </p:cNvPicPr>
          <p:nvPr>
            <p:ph type="pic" sz="quarter" idx="20"/>
          </p:nvPr>
        </p:nvPicPr>
        <p:blipFill>
          <a:blip r:embed="rId3"/>
          <a:srcRect t="782" b="782"/>
          <a:stretch>
            <a:fillRect/>
          </a:stretch>
        </p:blipFill>
        <p:spPr>
          <a:prstGeom prst="rect">
            <a:avLst/>
          </a:prstGeom>
        </p:spPr>
      </p:pic>
      <p:pic>
        <p:nvPicPr>
          <p:cNvPr id="11" name="Picture Placeholder 10" descr="A close-up of a measuring tape&#10;&#10;AI-generated content may be incorrect.">
            <a:extLst>
              <a:ext uri="{FF2B5EF4-FFF2-40B4-BE49-F238E27FC236}">
                <a16:creationId xmlns:a16="http://schemas.microsoft.com/office/drawing/2014/main" id="{72B9DEAD-4592-65B0-F125-F8B3882A7C66}"/>
              </a:ext>
            </a:extLst>
          </p:cNvPr>
          <p:cNvPicPr>
            <a:picLocks noGrp="1" noChangeAspect="1"/>
          </p:cNvPicPr>
          <p:nvPr>
            <p:ph type="pic" sz="quarter" idx="19"/>
          </p:nvPr>
        </p:nvPicPr>
        <p:blipFill>
          <a:blip r:embed="rId4"/>
          <a:srcRect t="16405" b="16405"/>
          <a:stretch>
            <a:fillRect/>
          </a:stretch>
        </p:blipFill>
        <p:spPr/>
      </p:pic>
      <p:pic>
        <p:nvPicPr>
          <p:cNvPr id="6" name="Picture Placeholder 5" descr="A crosshairs in a circle&#10;&#10;AI-generated content may be incorrect.">
            <a:extLst>
              <a:ext uri="{FF2B5EF4-FFF2-40B4-BE49-F238E27FC236}">
                <a16:creationId xmlns:a16="http://schemas.microsoft.com/office/drawing/2014/main" id="{878313D1-E3B0-DAA7-C035-24D119A6FE85}"/>
              </a:ext>
            </a:extLst>
          </p:cNvPr>
          <p:cNvPicPr>
            <a:picLocks noGrp="1" noChangeAspect="1"/>
          </p:cNvPicPr>
          <p:nvPr>
            <p:ph type="pic" sz="quarter" idx="18"/>
          </p:nvPr>
        </p:nvPicPr>
        <p:blipFill rotWithShape="1">
          <a:blip r:embed="rId5"/>
          <a:srcRect l="-5940" r="-5940"/>
          <a:stretch>
            <a:fillRect/>
          </a:stretch>
        </p:blipFill>
        <p:spPr>
          <a:noFill/>
        </p:spPr>
      </p:pic>
      <p:sp>
        <p:nvSpPr>
          <p:cNvPr id="3" name="Text Placeholder 2">
            <a:extLst>
              <a:ext uri="{FF2B5EF4-FFF2-40B4-BE49-F238E27FC236}">
                <a16:creationId xmlns:a16="http://schemas.microsoft.com/office/drawing/2014/main" id="{3E6ADB06-8F7C-5185-3C03-4FA380D274DF}"/>
              </a:ext>
            </a:extLst>
          </p:cNvPr>
          <p:cNvSpPr>
            <a:spLocks noGrp="1"/>
          </p:cNvSpPr>
          <p:nvPr>
            <p:ph type="body" sz="quarter" idx="22"/>
          </p:nvPr>
        </p:nvSpPr>
        <p:spPr/>
        <p:txBody>
          <a:bodyPr>
            <a:normAutofit fontScale="92500" lnSpcReduction="10000"/>
          </a:bodyPr>
          <a:lstStyle/>
          <a:p>
            <a:r>
              <a:rPr lang="en-GB" dirty="0"/>
              <a:t>Before taking readings, the level must be adjusted for use by the operator.</a:t>
            </a:r>
          </a:p>
          <a:p>
            <a:r>
              <a:rPr lang="en-GB" dirty="0"/>
              <a:t>The level has crosshairs that </a:t>
            </a:r>
            <a:r>
              <a:rPr lang="en-GB" b="1" dirty="0"/>
              <a:t>must be in focus</a:t>
            </a:r>
            <a:r>
              <a:rPr lang="en-GB" dirty="0"/>
              <a:t>, this is achieved by rotating the eyepiece.</a:t>
            </a:r>
          </a:p>
          <a:p>
            <a:r>
              <a:rPr lang="en-GB" dirty="0"/>
              <a:t>The level has an objective lens that focuses on the staff. When it is correctly focussed, the operator will see a sharp image of the staff and the crosshairs will be in focus.</a:t>
            </a:r>
          </a:p>
          <a:p>
            <a:r>
              <a:rPr lang="en-GB" dirty="0"/>
              <a:t>Another dial provides left/right micro-adjustment to  centre the crosshairs on the staff.</a:t>
            </a:r>
          </a:p>
          <a:p>
            <a:endParaRPr lang="en-GB" dirty="0"/>
          </a:p>
        </p:txBody>
      </p:sp>
      <p:sp>
        <p:nvSpPr>
          <p:cNvPr id="4" name="Title 3">
            <a:extLst>
              <a:ext uri="{FF2B5EF4-FFF2-40B4-BE49-F238E27FC236}">
                <a16:creationId xmlns:a16="http://schemas.microsoft.com/office/drawing/2014/main" id="{6D46E455-DAA0-7AFC-8F4E-B9CE7BA4716F}"/>
              </a:ext>
            </a:extLst>
          </p:cNvPr>
          <p:cNvSpPr>
            <a:spLocks noGrp="1"/>
          </p:cNvSpPr>
          <p:nvPr>
            <p:ph type="title"/>
          </p:nvPr>
        </p:nvSpPr>
        <p:spPr/>
        <p:txBody>
          <a:bodyPr anchor="ctr">
            <a:normAutofit/>
          </a:bodyPr>
          <a:lstStyle/>
          <a:p>
            <a:r>
              <a:rPr lang="en-GB" dirty="0"/>
              <a:t>Adjusting the level</a:t>
            </a:r>
          </a:p>
        </p:txBody>
      </p:sp>
    </p:spTree>
    <p:extLst>
      <p:ext uri="{BB962C8B-B14F-4D97-AF65-F5344CB8AC3E}">
        <p14:creationId xmlns:p14="http://schemas.microsoft.com/office/powerpoint/2010/main" val="3962253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FE694E6-6471-CF91-DF36-10E7F3C0025C}"/>
              </a:ext>
            </a:extLst>
          </p:cNvPr>
          <p:cNvSpPr>
            <a:spLocks noGrp="1"/>
          </p:cNvSpPr>
          <p:nvPr>
            <p:ph type="body" sz="quarter" idx="12"/>
          </p:nvPr>
        </p:nvSpPr>
        <p:spPr/>
        <p:txBody>
          <a:bodyPr>
            <a:normAutofit lnSpcReduction="10000"/>
          </a:bodyPr>
          <a:lstStyle/>
          <a:p>
            <a:r>
              <a:rPr lang="en-GB" dirty="0"/>
              <a:t>The person holding the staff must ensure that it is vertical using its own attached bubble. The staff must be held firmly to avoid swaying in the wind and not be extended more than necessary.</a:t>
            </a:r>
          </a:p>
          <a:p>
            <a:r>
              <a:rPr lang="en-GB" dirty="0"/>
              <a:t>Using an E face staff, the value marked refers to the bottom of the ‘E’.</a:t>
            </a:r>
          </a:p>
          <a:p>
            <a:r>
              <a:rPr lang="en-GB" dirty="0"/>
              <a:t>Each block or space equals 10mm. The top of the E is 50mm.</a:t>
            </a:r>
          </a:p>
          <a:p>
            <a:r>
              <a:rPr lang="en-GB" dirty="0"/>
              <a:t>A reading is the value of the central crosshair.</a:t>
            </a:r>
          </a:p>
          <a:p>
            <a:endParaRPr lang="en-GB" dirty="0"/>
          </a:p>
        </p:txBody>
      </p:sp>
      <p:sp>
        <p:nvSpPr>
          <p:cNvPr id="8" name="Title 7">
            <a:extLst>
              <a:ext uri="{FF2B5EF4-FFF2-40B4-BE49-F238E27FC236}">
                <a16:creationId xmlns:a16="http://schemas.microsoft.com/office/drawing/2014/main" id="{30F4989A-B1F5-852F-279B-14C30424A11A}"/>
              </a:ext>
            </a:extLst>
          </p:cNvPr>
          <p:cNvSpPr>
            <a:spLocks noGrp="1"/>
          </p:cNvSpPr>
          <p:nvPr>
            <p:ph type="title"/>
          </p:nvPr>
        </p:nvSpPr>
        <p:spPr/>
        <p:txBody>
          <a:bodyPr/>
          <a:lstStyle/>
          <a:p>
            <a:r>
              <a:rPr lang="en-GB" dirty="0"/>
              <a:t>Taking readings</a:t>
            </a:r>
          </a:p>
        </p:txBody>
      </p:sp>
      <p:pic>
        <p:nvPicPr>
          <p:cNvPr id="16" name="Picture Placeholder 15">
            <a:extLst>
              <a:ext uri="{FF2B5EF4-FFF2-40B4-BE49-F238E27FC236}">
                <a16:creationId xmlns:a16="http://schemas.microsoft.com/office/drawing/2014/main" id="{AC03ABCB-3F02-486E-B104-D016A614F16D}"/>
              </a:ext>
            </a:extLst>
          </p:cNvPr>
          <p:cNvPicPr>
            <a:picLocks noGrp="1" noChangeAspect="1"/>
          </p:cNvPicPr>
          <p:nvPr>
            <p:ph type="pic" sz="quarter" idx="13"/>
          </p:nvPr>
        </p:nvPicPr>
        <p:blipFill>
          <a:blip r:embed="rId2"/>
          <a:srcRect t="3329" b="3329"/>
          <a:stretch>
            <a:fillRect/>
          </a:stretch>
        </p:blipFill>
        <p:spPr>
          <a:prstGeom prst="rect">
            <a:avLst/>
          </a:prstGeom>
        </p:spPr>
      </p:pic>
    </p:spTree>
    <p:extLst>
      <p:ext uri="{BB962C8B-B14F-4D97-AF65-F5344CB8AC3E}">
        <p14:creationId xmlns:p14="http://schemas.microsoft.com/office/powerpoint/2010/main" val="3427083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9758EFF-A7FF-4355-4A1B-E2C1CBD4C99E}"/>
              </a:ext>
            </a:extLst>
          </p:cNvPr>
          <p:cNvSpPr>
            <a:spLocks noGrp="1"/>
          </p:cNvSpPr>
          <p:nvPr>
            <p:ph type="body" sz="quarter" idx="12"/>
          </p:nvPr>
        </p:nvSpPr>
        <p:spPr/>
        <p:txBody>
          <a:bodyPr>
            <a:normAutofit fontScale="92500"/>
          </a:bodyPr>
          <a:lstStyle/>
          <a:p>
            <a:r>
              <a:rPr lang="en-GB" dirty="0"/>
              <a:t>The backsight distance and foresight distance should be roughly the same.</a:t>
            </a:r>
          </a:p>
          <a:p>
            <a:r>
              <a:rPr lang="en-GB" dirty="0"/>
              <a:t>Do not be tempted to set the distance from staff to level too far, as this can affect reading accuracy.</a:t>
            </a:r>
          </a:p>
          <a:p>
            <a:r>
              <a:rPr lang="en-GB" dirty="0"/>
              <a:t>Setting the distance too short requires more stages to cover the distance and more time spent setting up the level.</a:t>
            </a:r>
          </a:p>
          <a:p>
            <a:r>
              <a:rPr lang="en-GB" dirty="0"/>
              <a:t>A sighting distance of between 20m and 25m from the level to the staff is a good compromise.</a:t>
            </a:r>
          </a:p>
        </p:txBody>
      </p:sp>
      <p:sp>
        <p:nvSpPr>
          <p:cNvPr id="8" name="Title 7">
            <a:extLst>
              <a:ext uri="{FF2B5EF4-FFF2-40B4-BE49-F238E27FC236}">
                <a16:creationId xmlns:a16="http://schemas.microsoft.com/office/drawing/2014/main" id="{BEC08B57-29CF-B1FE-0618-8F70C79BB74E}"/>
              </a:ext>
            </a:extLst>
          </p:cNvPr>
          <p:cNvSpPr>
            <a:spLocks noGrp="1"/>
          </p:cNvSpPr>
          <p:nvPr>
            <p:ph type="title"/>
          </p:nvPr>
        </p:nvSpPr>
        <p:spPr/>
        <p:txBody>
          <a:bodyPr/>
          <a:lstStyle/>
          <a:p>
            <a:r>
              <a:rPr lang="en-GB" dirty="0"/>
              <a:t>what distance to measure over?</a:t>
            </a:r>
          </a:p>
        </p:txBody>
      </p:sp>
      <p:pic>
        <p:nvPicPr>
          <p:cNvPr id="13" name="Picture Placeholder 4">
            <a:extLst>
              <a:ext uri="{FF2B5EF4-FFF2-40B4-BE49-F238E27FC236}">
                <a16:creationId xmlns:a16="http://schemas.microsoft.com/office/drawing/2014/main" id="{BED2DEA7-B84A-40CB-2AC7-CDE3C94C6EF8}"/>
              </a:ext>
            </a:extLst>
          </p:cNvPr>
          <p:cNvPicPr>
            <a:picLocks noChangeAspect="1"/>
          </p:cNvPicPr>
          <p:nvPr/>
        </p:nvPicPr>
        <p:blipFill rotWithShape="1">
          <a:blip r:embed="rId2"/>
          <a:srcRect t="-29055" b="-29055"/>
          <a:stretch>
            <a:fillRect/>
          </a:stretch>
        </p:blipFill>
        <p:spPr>
          <a:xfrm>
            <a:off x="6210067" y="1268760"/>
            <a:ext cx="5675414" cy="4806128"/>
          </a:xfrm>
          <a:prstGeom prst="rect">
            <a:avLst/>
          </a:prstGeom>
        </p:spPr>
      </p:pic>
    </p:spTree>
    <p:extLst>
      <p:ext uri="{BB962C8B-B14F-4D97-AF65-F5344CB8AC3E}">
        <p14:creationId xmlns:p14="http://schemas.microsoft.com/office/powerpoint/2010/main" val="711691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9D62142E-F524-CC09-759D-25873104CBB4}"/>
              </a:ext>
            </a:extLst>
          </p:cNvPr>
          <p:cNvPicPr>
            <a:picLocks noGrp="1" noChangeAspect="1"/>
          </p:cNvPicPr>
          <p:nvPr>
            <p:ph type="pic" sz="quarter" idx="21"/>
          </p:nvPr>
        </p:nvPicPr>
        <p:blipFill>
          <a:blip r:embed="rId2"/>
          <a:srcRect t="20334" b="20334"/>
          <a:stretch>
            <a:fillRect/>
          </a:stretch>
        </p:blipFill>
        <p:spPr>
          <a:prstGeom prst="rect">
            <a:avLst/>
          </a:prstGeom>
        </p:spPr>
      </p:pic>
      <p:pic>
        <p:nvPicPr>
          <p:cNvPr id="19" name="Picture Placeholder 18">
            <a:extLst>
              <a:ext uri="{FF2B5EF4-FFF2-40B4-BE49-F238E27FC236}">
                <a16:creationId xmlns:a16="http://schemas.microsoft.com/office/drawing/2014/main" id="{6B0218EE-E5CF-2238-5076-2B08C3FC84FE}"/>
              </a:ext>
            </a:extLst>
          </p:cNvPr>
          <p:cNvPicPr>
            <a:picLocks noGrp="1" noChangeAspect="1"/>
          </p:cNvPicPr>
          <p:nvPr>
            <p:ph type="pic" sz="quarter" idx="20"/>
          </p:nvPr>
        </p:nvPicPr>
        <p:blipFill>
          <a:blip r:embed="rId3"/>
          <a:srcRect t="1735" b="1735"/>
          <a:stretch>
            <a:fillRect/>
          </a:stretch>
        </p:blipFill>
        <p:spPr>
          <a:prstGeom prst="rect">
            <a:avLst/>
          </a:prstGeom>
        </p:spPr>
      </p:pic>
      <p:pic>
        <p:nvPicPr>
          <p:cNvPr id="17" name="Picture Placeholder 16">
            <a:extLst>
              <a:ext uri="{FF2B5EF4-FFF2-40B4-BE49-F238E27FC236}">
                <a16:creationId xmlns:a16="http://schemas.microsoft.com/office/drawing/2014/main" id="{D052716B-92CD-ADBD-4328-058A03F72A55}"/>
              </a:ext>
            </a:extLst>
          </p:cNvPr>
          <p:cNvPicPr>
            <a:picLocks noGrp="1" noChangeAspect="1"/>
          </p:cNvPicPr>
          <p:nvPr>
            <p:ph type="pic" sz="quarter" idx="19"/>
          </p:nvPr>
        </p:nvPicPr>
        <p:blipFill>
          <a:blip r:embed="rId4"/>
          <a:srcRect t="5382" b="5382"/>
          <a:stretch>
            <a:fillRect/>
          </a:stretch>
        </p:blipFill>
        <p:spPr>
          <a:prstGeom prst="rect">
            <a:avLst/>
          </a:prstGeom>
        </p:spPr>
      </p:pic>
      <p:pic>
        <p:nvPicPr>
          <p:cNvPr id="16" name="Picture Placeholder 15">
            <a:extLst>
              <a:ext uri="{FF2B5EF4-FFF2-40B4-BE49-F238E27FC236}">
                <a16:creationId xmlns:a16="http://schemas.microsoft.com/office/drawing/2014/main" id="{2084C769-D9D2-D7DA-1ECD-34351B266F5F}"/>
              </a:ext>
            </a:extLst>
          </p:cNvPr>
          <p:cNvPicPr>
            <a:picLocks noGrp="1" noChangeAspect="1"/>
          </p:cNvPicPr>
          <p:nvPr>
            <p:ph type="pic" sz="quarter" idx="18"/>
          </p:nvPr>
        </p:nvPicPr>
        <p:blipFill>
          <a:blip r:embed="rId5"/>
          <a:srcRect l="2515" r="2515"/>
          <a:stretch>
            <a:fillRect/>
          </a:stretch>
        </p:blipFill>
        <p:spPr>
          <a:prstGeom prst="rect">
            <a:avLst/>
          </a:prstGeom>
        </p:spPr>
      </p:pic>
      <p:sp>
        <p:nvSpPr>
          <p:cNvPr id="15" name="Text Placeholder 14">
            <a:extLst>
              <a:ext uri="{FF2B5EF4-FFF2-40B4-BE49-F238E27FC236}">
                <a16:creationId xmlns:a16="http://schemas.microsoft.com/office/drawing/2014/main" id="{35FCC23B-BDDF-E5EC-E6E2-C1484494A35F}"/>
              </a:ext>
            </a:extLst>
          </p:cNvPr>
          <p:cNvSpPr>
            <a:spLocks noGrp="1"/>
          </p:cNvSpPr>
          <p:nvPr>
            <p:ph type="body" sz="quarter" idx="22"/>
          </p:nvPr>
        </p:nvSpPr>
        <p:spPr/>
        <p:txBody>
          <a:bodyPr>
            <a:normAutofit fontScale="92500" lnSpcReduction="20000"/>
          </a:bodyPr>
          <a:lstStyle/>
          <a:p>
            <a:r>
              <a:rPr lang="en-GB" dirty="0"/>
              <a:t>When traversing a long distance between benchmarks, a change plate or foot plate can be used.</a:t>
            </a:r>
          </a:p>
          <a:p>
            <a:r>
              <a:rPr lang="en-GB" dirty="0"/>
              <a:t>This is placed on the ground and provides the staff with a stable base to rest on between foresight and backsight readings.</a:t>
            </a:r>
          </a:p>
          <a:p>
            <a:r>
              <a:rPr lang="en-GB" dirty="0">
                <a:solidFill>
                  <a:srgbClr val="FF0000"/>
                </a:solidFill>
              </a:rPr>
              <a:t>The change plate must not move between readings. </a:t>
            </a:r>
          </a:p>
          <a:p>
            <a:r>
              <a:rPr lang="en-GB" dirty="0"/>
              <a:t>During a levelling run, if the tripod or change plate moves between readings, the section must be restarted. </a:t>
            </a:r>
          </a:p>
          <a:p>
            <a:endParaRPr lang="en-GB" dirty="0"/>
          </a:p>
        </p:txBody>
      </p:sp>
      <p:sp>
        <p:nvSpPr>
          <p:cNvPr id="10" name="Title 9">
            <a:extLst>
              <a:ext uri="{FF2B5EF4-FFF2-40B4-BE49-F238E27FC236}">
                <a16:creationId xmlns:a16="http://schemas.microsoft.com/office/drawing/2014/main" id="{62C3299F-633C-6B5E-0393-2842C8D5D042}"/>
              </a:ext>
            </a:extLst>
          </p:cNvPr>
          <p:cNvSpPr>
            <a:spLocks noGrp="1"/>
          </p:cNvSpPr>
          <p:nvPr>
            <p:ph type="title"/>
          </p:nvPr>
        </p:nvSpPr>
        <p:spPr/>
        <p:txBody>
          <a:bodyPr/>
          <a:lstStyle/>
          <a:p>
            <a:r>
              <a:rPr lang="en-GB" dirty="0"/>
              <a:t>Levelling runs</a:t>
            </a:r>
          </a:p>
        </p:txBody>
      </p:sp>
    </p:spTree>
    <p:extLst>
      <p:ext uri="{BB962C8B-B14F-4D97-AF65-F5344CB8AC3E}">
        <p14:creationId xmlns:p14="http://schemas.microsoft.com/office/powerpoint/2010/main" val="244232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8D3A0F7-6A28-4874-D2A5-77AA3594187A}"/>
              </a:ext>
            </a:extLst>
          </p:cNvPr>
          <p:cNvSpPr>
            <a:spLocks noGrp="1"/>
          </p:cNvSpPr>
          <p:nvPr>
            <p:ph type="body" sz="quarter" idx="12"/>
          </p:nvPr>
        </p:nvSpPr>
        <p:spPr/>
        <p:txBody>
          <a:bodyPr>
            <a:normAutofit fontScale="92500" lnSpcReduction="10000"/>
          </a:bodyPr>
          <a:lstStyle/>
          <a:p>
            <a:r>
              <a:rPr lang="en-GB" dirty="0"/>
              <a:t>Once the levelling run has travelled from the start at A to the destination at D, note the value for D. </a:t>
            </a:r>
          </a:p>
          <a:p>
            <a:r>
              <a:rPr lang="en-GB" dirty="0"/>
              <a:t>Repeat the levelling run in reverse, starting at D and ending at A.</a:t>
            </a:r>
          </a:p>
          <a:p>
            <a:r>
              <a:rPr lang="en-GB" dirty="0"/>
              <a:t>Use the value for D just obtained as the starting height for the reverse run.</a:t>
            </a:r>
          </a:p>
          <a:p>
            <a:r>
              <a:rPr lang="en-GB" dirty="0"/>
              <a:t>At the end of the run, note the value for A.</a:t>
            </a:r>
          </a:p>
          <a:p>
            <a:r>
              <a:rPr lang="en-GB" dirty="0"/>
              <a:t>The closing error is the difference between starting value for A and ending value for A.</a:t>
            </a:r>
          </a:p>
        </p:txBody>
      </p:sp>
      <p:sp>
        <p:nvSpPr>
          <p:cNvPr id="8" name="Title 7">
            <a:extLst>
              <a:ext uri="{FF2B5EF4-FFF2-40B4-BE49-F238E27FC236}">
                <a16:creationId xmlns:a16="http://schemas.microsoft.com/office/drawing/2014/main" id="{1814772A-E864-AA45-1B11-622345876E15}"/>
              </a:ext>
            </a:extLst>
          </p:cNvPr>
          <p:cNvSpPr>
            <a:spLocks noGrp="1"/>
          </p:cNvSpPr>
          <p:nvPr>
            <p:ph type="title"/>
          </p:nvPr>
        </p:nvSpPr>
        <p:spPr/>
        <p:txBody>
          <a:bodyPr/>
          <a:lstStyle/>
          <a:p>
            <a:r>
              <a:rPr lang="en-GB" dirty="0"/>
              <a:t>Completing the levelling run – closing error</a:t>
            </a:r>
          </a:p>
        </p:txBody>
      </p:sp>
      <p:pic>
        <p:nvPicPr>
          <p:cNvPr id="11" name="Picture 2">
            <a:extLst>
              <a:ext uri="{FF2B5EF4-FFF2-40B4-BE49-F238E27FC236}">
                <a16:creationId xmlns:a16="http://schemas.microsoft.com/office/drawing/2014/main" id="{4B5EDB7C-946B-C784-7EA7-8F6937ED5841}"/>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43687" b="-43687"/>
          <a:stretch>
            <a:fillRect/>
          </a:stretch>
        </p:blipFill>
        <p:spPr bwMode="auto">
          <a:xfrm>
            <a:off x="6156325" y="1439863"/>
            <a:ext cx="5675313"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585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A5666A-5E9B-098E-83F4-A706C1E72F01}"/>
              </a:ext>
            </a:extLst>
          </p:cNvPr>
          <p:cNvSpPr>
            <a:spLocks noGrp="1"/>
          </p:cNvSpPr>
          <p:nvPr>
            <p:ph type="body" sz="quarter" idx="12"/>
          </p:nvPr>
        </p:nvSpPr>
        <p:spPr/>
        <p:txBody>
          <a:bodyPr>
            <a:normAutofit fontScale="92500" lnSpcReduction="10000"/>
          </a:bodyPr>
          <a:lstStyle/>
          <a:p>
            <a:r>
              <a:rPr lang="en-GB" sz="2400" dirty="0"/>
              <a:t>Errors can and do occur in levelling. We need to try and minimise these errors.</a:t>
            </a:r>
          </a:p>
          <a:p>
            <a:r>
              <a:rPr lang="en-GB" sz="2400" dirty="0"/>
              <a:t>Errors may be caused by:</a:t>
            </a:r>
          </a:p>
          <a:p>
            <a:pPr marL="514350" indent="-514350">
              <a:buFont typeface="+mj-lt"/>
              <a:buAutoNum type="romanLcPeriod"/>
            </a:pPr>
            <a:endParaRPr lang="en-GB" sz="2400" dirty="0"/>
          </a:p>
          <a:p>
            <a:pPr marL="514350" indent="-514350">
              <a:buFont typeface="+mj-lt"/>
              <a:buAutoNum type="romanLcPeriod"/>
            </a:pPr>
            <a:r>
              <a:rPr lang="en-GB" sz="2400" dirty="0"/>
              <a:t>Misreading the staff – if the staff is not held completely vertical or is affected by weather.</a:t>
            </a:r>
          </a:p>
          <a:p>
            <a:pPr marL="514350" indent="-514350">
              <a:buFont typeface="+mj-lt"/>
              <a:buAutoNum type="romanLcPeriod"/>
            </a:pPr>
            <a:r>
              <a:rPr lang="en-GB" sz="2400" dirty="0"/>
              <a:t>Not setting the bubble in the centre to level the instrument.</a:t>
            </a:r>
          </a:p>
          <a:p>
            <a:pPr marL="514350" indent="-514350">
              <a:buFont typeface="+mj-lt"/>
              <a:buAutoNum type="romanLcPeriod"/>
            </a:pPr>
            <a:r>
              <a:rPr lang="en-GB" sz="2400" dirty="0"/>
              <a:t>Disturbing the instrument or change plate between readings.</a:t>
            </a:r>
          </a:p>
          <a:p>
            <a:pPr marL="514350" indent="-514350">
              <a:buFont typeface="+mj-lt"/>
              <a:buAutoNum type="romanLcPeriod"/>
            </a:pPr>
            <a:r>
              <a:rPr lang="en-GB" sz="2400" dirty="0"/>
              <a:t>Instrument errors – collimation error.</a:t>
            </a:r>
          </a:p>
          <a:p>
            <a:endParaRPr lang="en-GB" sz="2400" dirty="0"/>
          </a:p>
        </p:txBody>
      </p:sp>
      <p:sp>
        <p:nvSpPr>
          <p:cNvPr id="4" name="Title 3">
            <a:extLst>
              <a:ext uri="{FF2B5EF4-FFF2-40B4-BE49-F238E27FC236}">
                <a16:creationId xmlns:a16="http://schemas.microsoft.com/office/drawing/2014/main" id="{0CAA38DE-9752-9497-F5F8-B6E50C225502}"/>
              </a:ext>
            </a:extLst>
          </p:cNvPr>
          <p:cNvSpPr>
            <a:spLocks noGrp="1"/>
          </p:cNvSpPr>
          <p:nvPr>
            <p:ph type="title"/>
          </p:nvPr>
        </p:nvSpPr>
        <p:spPr/>
        <p:txBody>
          <a:bodyPr/>
          <a:lstStyle/>
          <a:p>
            <a:r>
              <a:rPr lang="en-GB" dirty="0"/>
              <a:t>Errors in levelling</a:t>
            </a:r>
          </a:p>
        </p:txBody>
      </p:sp>
    </p:spTree>
    <p:extLst>
      <p:ext uri="{BB962C8B-B14F-4D97-AF65-F5344CB8AC3E}">
        <p14:creationId xmlns:p14="http://schemas.microsoft.com/office/powerpoint/2010/main" val="354097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6A25D08-A4D2-572C-A510-6476185A686F}"/>
              </a:ext>
            </a:extLst>
          </p:cNvPr>
          <p:cNvPicPr>
            <a:picLocks noGrp="1" noChangeAspect="1"/>
          </p:cNvPicPr>
          <p:nvPr>
            <p:ph type="pic" sz="quarter" idx="13"/>
          </p:nvPr>
        </p:nvPicPr>
        <p:blipFill rotWithShape="1">
          <a:blip r:embed="rId2"/>
          <a:srcRect t="-36249" b="-36249"/>
          <a:stretch>
            <a:fillRect/>
          </a:stretch>
        </p:blipFill>
        <p:spPr>
          <a:prstGeom prst="rect">
            <a:avLst/>
          </a:prstGeom>
        </p:spPr>
      </p:pic>
      <p:sp>
        <p:nvSpPr>
          <p:cNvPr id="4" name="Text Placeholder 3">
            <a:extLst>
              <a:ext uri="{FF2B5EF4-FFF2-40B4-BE49-F238E27FC236}">
                <a16:creationId xmlns:a16="http://schemas.microsoft.com/office/drawing/2014/main" id="{4BA780AF-183B-D4F6-C9CB-85B8C9395339}"/>
              </a:ext>
            </a:extLst>
          </p:cNvPr>
          <p:cNvSpPr>
            <a:spLocks noGrp="1"/>
          </p:cNvSpPr>
          <p:nvPr>
            <p:ph type="body" sz="quarter" idx="12"/>
          </p:nvPr>
        </p:nvSpPr>
        <p:spPr/>
        <p:txBody>
          <a:bodyPr/>
          <a:lstStyle/>
          <a:p>
            <a:r>
              <a:rPr lang="en-GB" dirty="0"/>
              <a:t>Collimation error is when the collimation axis is not truly level.</a:t>
            </a:r>
          </a:p>
          <a:p>
            <a:r>
              <a:rPr lang="en-GB" dirty="0"/>
              <a:t>In the diagram the collimation axis is tilted relative to horizontal.</a:t>
            </a:r>
          </a:p>
          <a:p>
            <a:r>
              <a:rPr lang="en-GB" dirty="0"/>
              <a:t>This is causing the level to read high on the staff.</a:t>
            </a:r>
          </a:p>
          <a:p>
            <a:r>
              <a:rPr lang="en-GB" dirty="0"/>
              <a:t>The effect of the collimation error is eliminated if sight lengths are kept equal.</a:t>
            </a:r>
          </a:p>
        </p:txBody>
      </p:sp>
      <p:sp>
        <p:nvSpPr>
          <p:cNvPr id="3" name="Title 2">
            <a:extLst>
              <a:ext uri="{FF2B5EF4-FFF2-40B4-BE49-F238E27FC236}">
                <a16:creationId xmlns:a16="http://schemas.microsoft.com/office/drawing/2014/main" id="{616EF582-5B69-93BF-5D2D-653E9C614B2F}"/>
              </a:ext>
            </a:extLst>
          </p:cNvPr>
          <p:cNvSpPr>
            <a:spLocks noGrp="1"/>
          </p:cNvSpPr>
          <p:nvPr>
            <p:ph type="title"/>
          </p:nvPr>
        </p:nvSpPr>
        <p:spPr/>
        <p:txBody>
          <a:bodyPr/>
          <a:lstStyle/>
          <a:p>
            <a:r>
              <a:rPr lang="en-GB" dirty="0"/>
              <a:t>Collimation error</a:t>
            </a:r>
          </a:p>
        </p:txBody>
      </p:sp>
    </p:spTree>
    <p:extLst>
      <p:ext uri="{BB962C8B-B14F-4D97-AF65-F5344CB8AC3E}">
        <p14:creationId xmlns:p14="http://schemas.microsoft.com/office/powerpoint/2010/main" val="1730216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0AA5728-35DC-9CF1-6A5C-97A8E96ED1DD}"/>
              </a:ext>
            </a:extLst>
          </p:cNvPr>
          <p:cNvPicPr>
            <a:picLocks noGrp="1" noChangeAspect="1"/>
          </p:cNvPicPr>
          <p:nvPr>
            <p:ph type="pic" sz="quarter" idx="13"/>
          </p:nvPr>
        </p:nvPicPr>
        <p:blipFill rotWithShape="1">
          <a:blip r:embed="rId2"/>
          <a:srcRect t="-41617" b="-41617"/>
          <a:stretch>
            <a:fillRect/>
          </a:stretch>
        </p:blipFill>
        <p:spPr>
          <a:prstGeom prst="rect">
            <a:avLst/>
          </a:prstGeom>
        </p:spPr>
      </p:pic>
      <p:sp>
        <p:nvSpPr>
          <p:cNvPr id="3" name="Text Placeholder 2">
            <a:extLst>
              <a:ext uri="{FF2B5EF4-FFF2-40B4-BE49-F238E27FC236}">
                <a16:creationId xmlns:a16="http://schemas.microsoft.com/office/drawing/2014/main" id="{3C76CDF6-D880-8BC0-8867-83F640B69B80}"/>
              </a:ext>
            </a:extLst>
          </p:cNvPr>
          <p:cNvSpPr>
            <a:spLocks noGrp="1"/>
          </p:cNvSpPr>
          <p:nvPr>
            <p:ph type="body" sz="quarter" idx="12"/>
          </p:nvPr>
        </p:nvSpPr>
        <p:spPr/>
        <p:txBody>
          <a:bodyPr/>
          <a:lstStyle/>
          <a:p>
            <a:r>
              <a:rPr lang="en-GB" dirty="0"/>
              <a:t>Due to the curvature of the Earth, the line of sight at the instrument will deviate from a horizontal line as one moves away from the level.</a:t>
            </a:r>
          </a:p>
          <a:p>
            <a:r>
              <a:rPr lang="en-GB" dirty="0"/>
              <a:t>For a sight length of 100m the effect is 1mm.</a:t>
            </a:r>
          </a:p>
          <a:p>
            <a:r>
              <a:rPr lang="en-GB" dirty="0"/>
              <a:t>The effect is eliminated if sight lengths are kept equal for fore and back sights. </a:t>
            </a:r>
          </a:p>
        </p:txBody>
      </p:sp>
      <p:sp>
        <p:nvSpPr>
          <p:cNvPr id="4" name="Title 3">
            <a:extLst>
              <a:ext uri="{FF2B5EF4-FFF2-40B4-BE49-F238E27FC236}">
                <a16:creationId xmlns:a16="http://schemas.microsoft.com/office/drawing/2014/main" id="{803F90ED-7A10-68C6-910A-C23E80DF38F4}"/>
              </a:ext>
            </a:extLst>
          </p:cNvPr>
          <p:cNvSpPr>
            <a:spLocks noGrp="1"/>
          </p:cNvSpPr>
          <p:nvPr>
            <p:ph type="title"/>
          </p:nvPr>
        </p:nvSpPr>
        <p:spPr/>
        <p:txBody>
          <a:bodyPr/>
          <a:lstStyle/>
          <a:p>
            <a:r>
              <a:rPr lang="en-GB" dirty="0"/>
              <a:t>Curvature of the earth</a:t>
            </a:r>
          </a:p>
        </p:txBody>
      </p:sp>
    </p:spTree>
    <p:extLst>
      <p:ext uri="{BB962C8B-B14F-4D97-AF65-F5344CB8AC3E}">
        <p14:creationId xmlns:p14="http://schemas.microsoft.com/office/powerpoint/2010/main" val="3074619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6EAF401-9B00-7882-BF98-F8E53B6057E0}"/>
              </a:ext>
            </a:extLst>
          </p:cNvPr>
          <p:cNvPicPr>
            <a:picLocks noGrp="1" noChangeAspect="1"/>
          </p:cNvPicPr>
          <p:nvPr>
            <p:ph type="pic" sz="quarter" idx="13"/>
          </p:nvPr>
        </p:nvPicPr>
        <p:blipFill rotWithShape="1">
          <a:blip r:embed="rId2"/>
          <a:srcRect t="-60483" b="-60483"/>
          <a:stretch>
            <a:fillRect/>
          </a:stretch>
        </p:blipFill>
        <p:spPr>
          <a:prstGeom prst="rect">
            <a:avLst/>
          </a:prstGeom>
        </p:spPr>
      </p:pic>
      <p:sp>
        <p:nvSpPr>
          <p:cNvPr id="3" name="Text Placeholder 2">
            <a:extLst>
              <a:ext uri="{FF2B5EF4-FFF2-40B4-BE49-F238E27FC236}">
                <a16:creationId xmlns:a16="http://schemas.microsoft.com/office/drawing/2014/main" id="{A0857812-16E0-7368-9D0A-FCF5B924997B}"/>
              </a:ext>
            </a:extLst>
          </p:cNvPr>
          <p:cNvSpPr>
            <a:spLocks noGrp="1"/>
          </p:cNvSpPr>
          <p:nvPr>
            <p:ph type="body" sz="quarter" idx="12"/>
          </p:nvPr>
        </p:nvSpPr>
        <p:spPr/>
        <p:txBody>
          <a:bodyPr/>
          <a:lstStyle/>
          <a:p>
            <a:r>
              <a:rPr lang="en-GB" dirty="0"/>
              <a:t>The variable density of the Earth's atmosphere causes a bending of the ray from the staff to the level. The effect is illustrated in the sketch.</a:t>
            </a:r>
          </a:p>
          <a:p>
            <a:r>
              <a:rPr lang="en-GB" dirty="0"/>
              <a:t>The effect of refraction is almost eliminated by using equal foresight and backsights.</a:t>
            </a:r>
          </a:p>
        </p:txBody>
      </p:sp>
      <p:sp>
        <p:nvSpPr>
          <p:cNvPr id="4" name="Title 3">
            <a:extLst>
              <a:ext uri="{FF2B5EF4-FFF2-40B4-BE49-F238E27FC236}">
                <a16:creationId xmlns:a16="http://schemas.microsoft.com/office/drawing/2014/main" id="{2AF176E2-C7CE-6A9B-7216-1271DDE7FD58}"/>
              </a:ext>
            </a:extLst>
          </p:cNvPr>
          <p:cNvSpPr>
            <a:spLocks noGrp="1"/>
          </p:cNvSpPr>
          <p:nvPr>
            <p:ph type="title"/>
          </p:nvPr>
        </p:nvSpPr>
        <p:spPr/>
        <p:txBody>
          <a:bodyPr/>
          <a:lstStyle/>
          <a:p>
            <a:r>
              <a:rPr lang="en-GB" dirty="0"/>
              <a:t>refraction</a:t>
            </a:r>
          </a:p>
        </p:txBody>
      </p:sp>
    </p:spTree>
    <p:extLst>
      <p:ext uri="{BB962C8B-B14F-4D97-AF65-F5344CB8AC3E}">
        <p14:creationId xmlns:p14="http://schemas.microsoft.com/office/powerpoint/2010/main" val="1799099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F87E71E-EB53-CF6C-FF8D-234E2A2E51A7}"/>
              </a:ext>
            </a:extLst>
          </p:cNvPr>
          <p:cNvPicPr>
            <a:picLocks noGrp="1" noChangeAspect="1"/>
          </p:cNvPicPr>
          <p:nvPr>
            <p:ph type="pic" sz="quarter" idx="13"/>
          </p:nvPr>
        </p:nvPicPr>
        <p:blipFill>
          <a:blip r:embed="rId2"/>
          <a:srcRect t="3723" b="3723"/>
          <a:stretch/>
        </p:blipFill>
        <p:spPr>
          <a:xfrm>
            <a:off x="6156325" y="1439863"/>
            <a:ext cx="5675313" cy="2133600"/>
          </a:xfrm>
          <a:prstGeom prst="rect">
            <a:avLst/>
          </a:prstGeom>
        </p:spPr>
      </p:pic>
      <p:sp>
        <p:nvSpPr>
          <p:cNvPr id="3" name="Text Placeholder 2">
            <a:extLst>
              <a:ext uri="{FF2B5EF4-FFF2-40B4-BE49-F238E27FC236}">
                <a16:creationId xmlns:a16="http://schemas.microsoft.com/office/drawing/2014/main" id="{F3DA5B86-5A82-7C99-4BC9-64DDC7107DF0}"/>
              </a:ext>
            </a:extLst>
          </p:cNvPr>
          <p:cNvSpPr>
            <a:spLocks noGrp="1"/>
          </p:cNvSpPr>
          <p:nvPr>
            <p:ph type="body" sz="quarter" idx="12"/>
          </p:nvPr>
        </p:nvSpPr>
        <p:spPr/>
        <p:txBody>
          <a:bodyPr/>
          <a:lstStyle/>
          <a:p>
            <a:r>
              <a:rPr lang="en-GB" dirty="0"/>
              <a:t>Identify or set out two pegs 30m apart.</a:t>
            </a:r>
          </a:p>
          <a:p>
            <a:r>
              <a:rPr lang="en-GB" dirty="0"/>
              <a:t>Set up the level at the midpoint and take staff readings on both pegs.</a:t>
            </a:r>
          </a:p>
          <a:p>
            <a:r>
              <a:rPr lang="en-GB" dirty="0"/>
              <a:t>Move the level 5m from one of the pegs and repeat the staff readings.</a:t>
            </a:r>
          </a:p>
          <a:p>
            <a:r>
              <a:rPr lang="el-GR" dirty="0"/>
              <a:t>Δ</a:t>
            </a:r>
            <a:r>
              <a:rPr lang="en-GB" dirty="0"/>
              <a:t>h</a:t>
            </a:r>
            <a:r>
              <a:rPr lang="en-GB" baseline="-25000" dirty="0"/>
              <a:t>1</a:t>
            </a:r>
            <a:r>
              <a:rPr lang="en-GB" dirty="0"/>
              <a:t> = b</a:t>
            </a:r>
            <a:r>
              <a:rPr lang="en-GB" baseline="-25000" dirty="0"/>
              <a:t>1</a:t>
            </a:r>
            <a:r>
              <a:rPr lang="en-GB" dirty="0"/>
              <a:t> - f</a:t>
            </a:r>
            <a:r>
              <a:rPr lang="en-GB" baseline="-25000" dirty="0"/>
              <a:t>1</a:t>
            </a:r>
          </a:p>
          <a:p>
            <a:r>
              <a:rPr lang="el-GR" dirty="0"/>
              <a:t>Δ</a:t>
            </a:r>
            <a:r>
              <a:rPr lang="en-GB" dirty="0"/>
              <a:t>h</a:t>
            </a:r>
            <a:r>
              <a:rPr lang="en-GB" baseline="-25000" dirty="0"/>
              <a:t>2</a:t>
            </a:r>
            <a:r>
              <a:rPr lang="en-GB" dirty="0"/>
              <a:t> = b</a:t>
            </a:r>
            <a:r>
              <a:rPr lang="en-GB" baseline="-25000" dirty="0"/>
              <a:t>2</a:t>
            </a:r>
            <a:r>
              <a:rPr lang="en-GB" dirty="0"/>
              <a:t> – f</a:t>
            </a:r>
            <a:r>
              <a:rPr lang="en-GB" baseline="-25000" dirty="0"/>
              <a:t>2</a:t>
            </a:r>
          </a:p>
          <a:p>
            <a:r>
              <a:rPr lang="en-GB" dirty="0"/>
              <a:t>If </a:t>
            </a:r>
            <a:r>
              <a:rPr lang="el-GR" dirty="0"/>
              <a:t>Δ</a:t>
            </a:r>
            <a:r>
              <a:rPr lang="en-GB" dirty="0"/>
              <a:t>h</a:t>
            </a:r>
            <a:r>
              <a:rPr lang="en-GB" baseline="-25000" dirty="0"/>
              <a:t>1 </a:t>
            </a:r>
            <a:r>
              <a:rPr lang="en-GB" dirty="0"/>
              <a:t>- </a:t>
            </a:r>
            <a:r>
              <a:rPr lang="el-GR" dirty="0"/>
              <a:t>Δ</a:t>
            </a:r>
            <a:r>
              <a:rPr lang="en-GB" dirty="0"/>
              <a:t>h</a:t>
            </a:r>
            <a:r>
              <a:rPr lang="en-GB" baseline="-25000" dirty="0"/>
              <a:t>2</a:t>
            </a:r>
            <a:r>
              <a:rPr lang="en-GB" dirty="0"/>
              <a:t> is not zero, there is a collimation error with the level.</a:t>
            </a:r>
          </a:p>
        </p:txBody>
      </p:sp>
      <p:sp>
        <p:nvSpPr>
          <p:cNvPr id="4" name="Title 3">
            <a:extLst>
              <a:ext uri="{FF2B5EF4-FFF2-40B4-BE49-F238E27FC236}">
                <a16:creationId xmlns:a16="http://schemas.microsoft.com/office/drawing/2014/main" id="{9D089ACC-5FE4-6118-0253-D9CA11296A59}"/>
              </a:ext>
            </a:extLst>
          </p:cNvPr>
          <p:cNvSpPr>
            <a:spLocks noGrp="1"/>
          </p:cNvSpPr>
          <p:nvPr>
            <p:ph type="title"/>
          </p:nvPr>
        </p:nvSpPr>
        <p:spPr/>
        <p:txBody>
          <a:bodyPr/>
          <a:lstStyle/>
          <a:p>
            <a:r>
              <a:rPr lang="en-GB" dirty="0"/>
              <a:t>Two peg test – check the accuracy of the level</a:t>
            </a:r>
          </a:p>
        </p:txBody>
      </p:sp>
      <p:pic>
        <p:nvPicPr>
          <p:cNvPr id="8" name="Picture 7">
            <a:extLst>
              <a:ext uri="{FF2B5EF4-FFF2-40B4-BE49-F238E27FC236}">
                <a16:creationId xmlns:a16="http://schemas.microsoft.com/office/drawing/2014/main" id="{328655FD-77AC-448B-580C-9C2D5CC38223}"/>
              </a:ext>
            </a:extLst>
          </p:cNvPr>
          <p:cNvPicPr>
            <a:picLocks noChangeAspect="1"/>
          </p:cNvPicPr>
          <p:nvPr/>
        </p:nvPicPr>
        <p:blipFill>
          <a:blip r:embed="rId3"/>
          <a:stretch>
            <a:fillRect/>
          </a:stretch>
        </p:blipFill>
        <p:spPr>
          <a:xfrm>
            <a:off x="5951983" y="4196346"/>
            <a:ext cx="5933497" cy="1811221"/>
          </a:xfrm>
          <a:prstGeom prst="rect">
            <a:avLst/>
          </a:prstGeom>
        </p:spPr>
      </p:pic>
    </p:spTree>
    <p:extLst>
      <p:ext uri="{BB962C8B-B14F-4D97-AF65-F5344CB8AC3E}">
        <p14:creationId xmlns:p14="http://schemas.microsoft.com/office/powerpoint/2010/main" val="3041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9A6605E-8CE3-5000-9AE7-FBCF3B9547EC}"/>
              </a:ext>
            </a:extLst>
          </p:cNvPr>
          <p:cNvPicPr>
            <a:picLocks noGrp="1" noChangeAspect="1"/>
          </p:cNvPicPr>
          <p:nvPr>
            <p:ph type="pic" sz="quarter" idx="17"/>
          </p:nvPr>
        </p:nvPicPr>
        <p:blipFill>
          <a:blip r:embed="rId2"/>
          <a:srcRect l="13133" r="13133"/>
          <a:stretch/>
        </p:blipFill>
        <p:spPr/>
      </p:pic>
      <p:sp>
        <p:nvSpPr>
          <p:cNvPr id="4" name="Subtitle 3">
            <a:extLst>
              <a:ext uri="{FF2B5EF4-FFF2-40B4-BE49-F238E27FC236}">
                <a16:creationId xmlns:a16="http://schemas.microsoft.com/office/drawing/2014/main" id="{CB0D5AD6-E46D-B19A-71D8-7F54498AD2D3}"/>
              </a:ext>
            </a:extLst>
          </p:cNvPr>
          <p:cNvSpPr>
            <a:spLocks noGrp="1"/>
          </p:cNvSpPr>
          <p:nvPr>
            <p:ph type="subTitle" idx="1"/>
          </p:nvPr>
        </p:nvSpPr>
        <p:spPr/>
        <p:txBody>
          <a:bodyPr/>
          <a:lstStyle/>
          <a:p>
            <a:r>
              <a:rPr lang="en-GB" dirty="0"/>
              <a:t>Geoff Hargreaves and </a:t>
            </a:r>
            <a:r>
              <a:rPr lang="en-GB" dirty="0" err="1"/>
              <a:t>simon</a:t>
            </a:r>
            <a:r>
              <a:rPr lang="en-GB" dirty="0"/>
              <a:t> Williams (NOC)</a:t>
            </a:r>
          </a:p>
        </p:txBody>
      </p:sp>
      <p:sp>
        <p:nvSpPr>
          <p:cNvPr id="3" name="Title 2">
            <a:extLst>
              <a:ext uri="{FF2B5EF4-FFF2-40B4-BE49-F238E27FC236}">
                <a16:creationId xmlns:a16="http://schemas.microsoft.com/office/drawing/2014/main" id="{A3C56AB4-C13B-B3AD-4DE5-8C33D1E351C1}"/>
              </a:ext>
            </a:extLst>
          </p:cNvPr>
          <p:cNvSpPr>
            <a:spLocks noGrp="1"/>
          </p:cNvSpPr>
          <p:nvPr>
            <p:ph type="ctrTitle"/>
          </p:nvPr>
        </p:nvSpPr>
        <p:spPr/>
        <p:txBody>
          <a:bodyPr/>
          <a:lstStyle/>
          <a:p>
            <a:r>
              <a:rPr lang="en-US" dirty="0"/>
              <a:t>Classroom theory on geodetic levelling (optical method)</a:t>
            </a:r>
          </a:p>
        </p:txBody>
      </p:sp>
    </p:spTree>
    <p:extLst>
      <p:ext uri="{BB962C8B-B14F-4D97-AF65-F5344CB8AC3E}">
        <p14:creationId xmlns:p14="http://schemas.microsoft.com/office/powerpoint/2010/main" val="4013406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4E244BC-8E26-AB3C-5C4D-4F520CA4FE80}"/>
              </a:ext>
            </a:extLst>
          </p:cNvPr>
          <p:cNvPicPr>
            <a:picLocks noGrp="1" noChangeAspect="1"/>
          </p:cNvPicPr>
          <p:nvPr>
            <p:ph type="pic" sz="quarter" idx="13"/>
          </p:nvPr>
        </p:nvPicPr>
        <p:blipFill rotWithShape="1">
          <a:blip r:embed="rId2"/>
          <a:srcRect t="-7043" b="-7043"/>
          <a:stretch>
            <a:fillRect/>
          </a:stretch>
        </p:blipFill>
        <p:spPr>
          <a:prstGeom prst="rect">
            <a:avLst/>
          </a:prstGeom>
        </p:spPr>
      </p:pic>
      <p:sp>
        <p:nvSpPr>
          <p:cNvPr id="3" name="Text Placeholder 2">
            <a:extLst>
              <a:ext uri="{FF2B5EF4-FFF2-40B4-BE49-F238E27FC236}">
                <a16:creationId xmlns:a16="http://schemas.microsoft.com/office/drawing/2014/main" id="{C0F237F7-E833-9282-B8EB-9A41A7190841}"/>
              </a:ext>
            </a:extLst>
          </p:cNvPr>
          <p:cNvSpPr>
            <a:spLocks noGrp="1"/>
          </p:cNvSpPr>
          <p:nvPr>
            <p:ph type="body" sz="quarter" idx="12"/>
          </p:nvPr>
        </p:nvSpPr>
        <p:spPr/>
        <p:txBody>
          <a:bodyPr/>
          <a:lstStyle/>
          <a:p>
            <a:r>
              <a:rPr lang="en-GB" dirty="0"/>
              <a:t>Record all your readings and calculations for each levelling run.</a:t>
            </a:r>
          </a:p>
          <a:p>
            <a:r>
              <a:rPr lang="en-GB" dirty="0"/>
              <a:t>At the start of levelling, the reduced level is the known height value of the benchmark.</a:t>
            </a:r>
          </a:p>
          <a:p>
            <a:r>
              <a:rPr lang="en-GB" dirty="0"/>
              <a:t>Record backsight and foresight values.</a:t>
            </a:r>
          </a:p>
          <a:p>
            <a:r>
              <a:rPr lang="en-GB" dirty="0"/>
              <a:t>Rise/fall value is backsight – foresight.</a:t>
            </a:r>
          </a:p>
          <a:p>
            <a:r>
              <a:rPr lang="en-GB" dirty="0"/>
              <a:t>New reduced level value is previous reduced level value plus rise/fall value.</a:t>
            </a:r>
          </a:p>
          <a:p>
            <a:endParaRPr lang="en-GB" dirty="0"/>
          </a:p>
        </p:txBody>
      </p:sp>
      <p:sp>
        <p:nvSpPr>
          <p:cNvPr id="4" name="Title 3">
            <a:extLst>
              <a:ext uri="{FF2B5EF4-FFF2-40B4-BE49-F238E27FC236}">
                <a16:creationId xmlns:a16="http://schemas.microsoft.com/office/drawing/2014/main" id="{A3CD9573-C0B5-DE54-3583-D6EC5BB58B5D}"/>
              </a:ext>
            </a:extLst>
          </p:cNvPr>
          <p:cNvSpPr>
            <a:spLocks noGrp="1"/>
          </p:cNvSpPr>
          <p:nvPr>
            <p:ph type="title"/>
          </p:nvPr>
        </p:nvSpPr>
        <p:spPr/>
        <p:txBody>
          <a:bodyPr/>
          <a:lstStyle/>
          <a:p>
            <a:r>
              <a:rPr lang="en-GB" dirty="0"/>
              <a:t>Recording your results</a:t>
            </a:r>
          </a:p>
        </p:txBody>
      </p:sp>
    </p:spTree>
    <p:extLst>
      <p:ext uri="{BB962C8B-B14F-4D97-AF65-F5344CB8AC3E}">
        <p14:creationId xmlns:p14="http://schemas.microsoft.com/office/powerpoint/2010/main" val="2187589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ED1542B-801D-DE33-1BC8-95AF9BB15878}"/>
              </a:ext>
            </a:extLst>
          </p:cNvPr>
          <p:cNvSpPr>
            <a:spLocks noGrp="1"/>
          </p:cNvSpPr>
          <p:nvPr>
            <p:ph type="body" sz="quarter" idx="12"/>
          </p:nvPr>
        </p:nvSpPr>
        <p:spPr/>
        <p:txBody>
          <a:bodyPr/>
          <a:lstStyle/>
          <a:p>
            <a:endParaRPr lang="en-GB"/>
          </a:p>
        </p:txBody>
      </p:sp>
      <p:sp>
        <p:nvSpPr>
          <p:cNvPr id="4" name="Title 3">
            <a:extLst>
              <a:ext uri="{FF2B5EF4-FFF2-40B4-BE49-F238E27FC236}">
                <a16:creationId xmlns:a16="http://schemas.microsoft.com/office/drawing/2014/main" id="{C895C6B1-10B3-CC4A-0D52-A58BDA0FBA37}"/>
              </a:ext>
            </a:extLst>
          </p:cNvPr>
          <p:cNvSpPr>
            <a:spLocks noGrp="1"/>
          </p:cNvSpPr>
          <p:nvPr>
            <p:ph type="title"/>
          </p:nvPr>
        </p:nvSpPr>
        <p:spPr/>
        <p:txBody>
          <a:bodyPr/>
          <a:lstStyle/>
          <a:p>
            <a:r>
              <a:rPr lang="en-GB" dirty="0"/>
              <a:t>Example of a levelling exercise</a:t>
            </a:r>
          </a:p>
        </p:txBody>
      </p:sp>
      <p:pic>
        <p:nvPicPr>
          <p:cNvPr id="16" name="Picture Placeholder 15">
            <a:extLst>
              <a:ext uri="{FF2B5EF4-FFF2-40B4-BE49-F238E27FC236}">
                <a16:creationId xmlns:a16="http://schemas.microsoft.com/office/drawing/2014/main" id="{BBB069AF-3019-F915-13E8-A187B8C4F30F}"/>
              </a:ext>
            </a:extLst>
          </p:cNvPr>
          <p:cNvPicPr>
            <a:picLocks noGrp="1" noChangeAspect="1"/>
          </p:cNvPicPr>
          <p:nvPr>
            <p:ph type="pic" sz="quarter" idx="4294967295"/>
          </p:nvPr>
        </p:nvPicPr>
        <p:blipFill rotWithShape="1">
          <a:blip r:embed="rId2"/>
          <a:srcRect l="-41968" r="-41968"/>
          <a:stretch>
            <a:fillRect/>
          </a:stretch>
        </p:blipFill>
        <p:spPr>
          <a:xfrm>
            <a:off x="359999" y="1439863"/>
            <a:ext cx="10992585" cy="4806950"/>
          </a:xfrm>
          <a:prstGeom prst="rect">
            <a:avLst/>
          </a:prstGeom>
        </p:spPr>
      </p:pic>
    </p:spTree>
    <p:extLst>
      <p:ext uri="{BB962C8B-B14F-4D97-AF65-F5344CB8AC3E}">
        <p14:creationId xmlns:p14="http://schemas.microsoft.com/office/powerpoint/2010/main" val="4194747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D697C5-3756-99F5-3A42-358B31E52E33}"/>
              </a:ext>
            </a:extLst>
          </p:cNvPr>
          <p:cNvSpPr>
            <a:spLocks noGrp="1"/>
          </p:cNvSpPr>
          <p:nvPr>
            <p:ph type="body" sz="quarter" idx="17"/>
          </p:nvPr>
        </p:nvSpPr>
        <p:spPr/>
        <p:txBody>
          <a:bodyPr/>
          <a:lstStyle/>
          <a:p>
            <a:endParaRPr lang="en-GB"/>
          </a:p>
        </p:txBody>
      </p:sp>
      <p:sp>
        <p:nvSpPr>
          <p:cNvPr id="3" name="Text Placeholder 2">
            <a:extLst>
              <a:ext uri="{FF2B5EF4-FFF2-40B4-BE49-F238E27FC236}">
                <a16:creationId xmlns:a16="http://schemas.microsoft.com/office/drawing/2014/main" id="{CE2AFDC7-6C4D-EE8A-F94C-7174018ACA06}"/>
              </a:ext>
            </a:extLst>
          </p:cNvPr>
          <p:cNvSpPr>
            <a:spLocks noGrp="1"/>
          </p:cNvSpPr>
          <p:nvPr>
            <p:ph type="body" sz="quarter" idx="14"/>
          </p:nvPr>
        </p:nvSpPr>
        <p:spPr/>
        <p:txBody>
          <a:bodyPr>
            <a:normAutofit/>
          </a:bodyPr>
          <a:lstStyle/>
          <a:p>
            <a:r>
              <a:rPr lang="en-GB" sz="1400" dirty="0"/>
              <a:t>The </a:t>
            </a:r>
            <a:r>
              <a:rPr lang="en-GB" sz="1400"/>
              <a:t>information contained </a:t>
            </a:r>
            <a:r>
              <a:rPr lang="en-GB" sz="1400" dirty="0"/>
              <a:t>in this presentation is based primarily on the short note written for PSMSL/GLOSS by Prof. Charles Merry (Univ. Cape Town). </a:t>
            </a:r>
          </a:p>
          <a:p>
            <a:endParaRPr lang="en-GB" sz="1400" dirty="0"/>
          </a:p>
          <a:p>
            <a:r>
              <a:rPr lang="en-GB" sz="1400" dirty="0"/>
              <a:t>Available from </a:t>
            </a:r>
            <a:r>
              <a:rPr lang="en-GB" sz="1400" dirty="0">
                <a:hlinkClick r:id="rId2"/>
              </a:rPr>
              <a:t>www.psmsl.org</a:t>
            </a:r>
            <a:r>
              <a:rPr lang="en-GB" sz="1400" dirty="0"/>
              <a:t>.</a:t>
            </a:r>
          </a:p>
          <a:p>
            <a:r>
              <a:rPr lang="en-GB" sz="1400" dirty="0"/>
              <a:t>https://psmsl.org/train_and_info/training/reading/levelling.pdf</a:t>
            </a:r>
          </a:p>
        </p:txBody>
      </p:sp>
      <p:sp>
        <p:nvSpPr>
          <p:cNvPr id="2" name="Title 1">
            <a:extLst>
              <a:ext uri="{FF2B5EF4-FFF2-40B4-BE49-F238E27FC236}">
                <a16:creationId xmlns:a16="http://schemas.microsoft.com/office/drawing/2014/main" id="{C4F46FB3-177E-10EE-19F7-27A6B53585DA}"/>
              </a:ext>
            </a:extLst>
          </p:cNvPr>
          <p:cNvSpPr>
            <a:spLocks noGrp="1"/>
          </p:cNvSpPr>
          <p:nvPr>
            <p:ph type="title"/>
          </p:nvPr>
        </p:nvSpPr>
        <p:spPr/>
        <p:txBody>
          <a:bodyPr/>
          <a:lstStyle/>
          <a:p>
            <a:r>
              <a:rPr lang="en-GB" dirty="0"/>
              <a:t>recognition</a:t>
            </a:r>
            <a:br>
              <a:rPr lang="en-GB" dirty="0"/>
            </a:br>
            <a:endParaRPr lang="en-GB" dirty="0"/>
          </a:p>
        </p:txBody>
      </p:sp>
    </p:spTree>
    <p:extLst>
      <p:ext uri="{BB962C8B-B14F-4D97-AF65-F5344CB8AC3E}">
        <p14:creationId xmlns:p14="http://schemas.microsoft.com/office/powerpoint/2010/main" val="2512171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344567F-EBAC-C987-BD33-DE8BA119E261}"/>
              </a:ext>
            </a:extLst>
          </p:cNvPr>
          <p:cNvSpPr>
            <a:spLocks noGrp="1"/>
          </p:cNvSpPr>
          <p:nvPr>
            <p:ph type="pic" sz="quarter" idx="15"/>
          </p:nvPr>
        </p:nvSpPr>
        <p:spPr/>
        <p:txBody>
          <a:bodyPr/>
          <a:lstStyle/>
          <a:p>
            <a:endParaRPr lang="en-US"/>
          </a:p>
        </p:txBody>
      </p:sp>
      <p:sp>
        <p:nvSpPr>
          <p:cNvPr id="7" name="Subtitle 6">
            <a:extLst>
              <a:ext uri="{FF2B5EF4-FFF2-40B4-BE49-F238E27FC236}">
                <a16:creationId xmlns:a16="http://schemas.microsoft.com/office/drawing/2014/main" id="{C0FCD527-447F-A976-B25F-178880A0048D}"/>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07096F29-7E84-D5FC-B0A8-155DB7571552}"/>
              </a:ext>
            </a:extLst>
          </p:cNvPr>
          <p:cNvSpPr>
            <a:spLocks noGrp="1"/>
          </p:cNvSpPr>
          <p:nvPr>
            <p:ph type="ctrTitle"/>
          </p:nvPr>
        </p:nvSpPr>
        <p:spPr/>
        <p:txBody>
          <a:bodyPr/>
          <a:lstStyle/>
          <a:p>
            <a:r>
              <a:rPr lang="en-GB" dirty="0"/>
              <a:t>Thank you</a:t>
            </a:r>
            <a:endParaRPr lang="en-US" dirty="0"/>
          </a:p>
        </p:txBody>
      </p:sp>
      <p:sp>
        <p:nvSpPr>
          <p:cNvPr id="9" name="Picture Placeholder 8">
            <a:extLst>
              <a:ext uri="{FF2B5EF4-FFF2-40B4-BE49-F238E27FC236}">
                <a16:creationId xmlns:a16="http://schemas.microsoft.com/office/drawing/2014/main" id="{1D18325D-7496-3A90-87C0-FA96921F7AC1}"/>
              </a:ext>
            </a:extLst>
          </p:cNvPr>
          <p:cNvSpPr>
            <a:spLocks noGrp="1"/>
          </p:cNvSpPr>
          <p:nvPr>
            <p:ph type="pic" sz="quarter" idx="17"/>
          </p:nvPr>
        </p:nvSpPr>
        <p:spPr/>
        <p:txBody>
          <a:bodyPr/>
          <a:lstStyle/>
          <a:p>
            <a:endParaRPr lang="en-US"/>
          </a:p>
        </p:txBody>
      </p:sp>
    </p:spTree>
    <p:extLst>
      <p:ext uri="{BB962C8B-B14F-4D97-AF65-F5344CB8AC3E}">
        <p14:creationId xmlns:p14="http://schemas.microsoft.com/office/powerpoint/2010/main" val="879895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on a path with a level and a body of water&#10;&#10;AI-generated content may be incorrect.">
            <a:extLst>
              <a:ext uri="{FF2B5EF4-FFF2-40B4-BE49-F238E27FC236}">
                <a16:creationId xmlns:a16="http://schemas.microsoft.com/office/drawing/2014/main" id="{05685A61-67E2-229C-4427-258D2585D05A}"/>
              </a:ext>
            </a:extLst>
          </p:cNvPr>
          <p:cNvPicPr>
            <a:picLocks noGrp="1" noChangeAspect="1"/>
          </p:cNvPicPr>
          <p:nvPr>
            <p:ph type="pic" sz="quarter" idx="13"/>
          </p:nvPr>
        </p:nvPicPr>
        <p:blipFill>
          <a:blip r:embed="rId2"/>
          <a:srcRect t="21027" b="21027"/>
          <a:stretch>
            <a:fillRect/>
          </a:stretch>
        </p:blipFill>
        <p:spPr/>
      </p:pic>
      <p:sp>
        <p:nvSpPr>
          <p:cNvPr id="3" name="Text Placeholder 2">
            <a:extLst>
              <a:ext uri="{FF2B5EF4-FFF2-40B4-BE49-F238E27FC236}">
                <a16:creationId xmlns:a16="http://schemas.microsoft.com/office/drawing/2014/main" id="{C0B65A4D-C485-2278-6BE9-C1FC24D66617}"/>
              </a:ext>
            </a:extLst>
          </p:cNvPr>
          <p:cNvSpPr>
            <a:spLocks noGrp="1"/>
          </p:cNvSpPr>
          <p:nvPr>
            <p:ph type="body" sz="quarter" idx="12"/>
          </p:nvPr>
        </p:nvSpPr>
        <p:spPr/>
        <p:txBody>
          <a:bodyPr/>
          <a:lstStyle/>
          <a:p>
            <a:r>
              <a:rPr lang="en-GB" sz="2400" dirty="0"/>
              <a:t>Levelling is the method of determining height differences using a horizontal line of sight. </a:t>
            </a:r>
          </a:p>
          <a:p>
            <a:r>
              <a:rPr lang="en-GB" sz="2400" dirty="0"/>
              <a:t>In hydrographic surveying, levelling is used to connect tide poles and tide gauge Contact Points to benchmarks on the nearby land.</a:t>
            </a:r>
          </a:p>
          <a:p>
            <a:endParaRPr lang="en-GB" sz="2400" dirty="0"/>
          </a:p>
          <a:p>
            <a:endParaRPr lang="en-US" dirty="0"/>
          </a:p>
        </p:txBody>
      </p:sp>
      <p:sp>
        <p:nvSpPr>
          <p:cNvPr id="4" name="Title 3">
            <a:extLst>
              <a:ext uri="{FF2B5EF4-FFF2-40B4-BE49-F238E27FC236}">
                <a16:creationId xmlns:a16="http://schemas.microsoft.com/office/drawing/2014/main" id="{5666660A-8BA3-4780-C4F3-B3BB6C8E8C84}"/>
              </a:ext>
            </a:extLst>
          </p:cNvPr>
          <p:cNvSpPr>
            <a:spLocks noGrp="1"/>
          </p:cNvSpPr>
          <p:nvPr>
            <p:ph type="title"/>
          </p:nvPr>
        </p:nvSpPr>
        <p:spPr/>
        <p:txBody>
          <a:bodyPr/>
          <a:lstStyle/>
          <a:p>
            <a:r>
              <a:rPr lang="en-US" dirty="0"/>
              <a:t>What is levelling?</a:t>
            </a:r>
          </a:p>
        </p:txBody>
      </p:sp>
    </p:spTree>
    <p:extLst>
      <p:ext uri="{BB962C8B-B14F-4D97-AF65-F5344CB8AC3E}">
        <p14:creationId xmlns:p14="http://schemas.microsoft.com/office/powerpoint/2010/main" val="879145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metal beam with a bolt on it&#10;&#10;AI-generated content may be incorrect.">
            <a:extLst>
              <a:ext uri="{FF2B5EF4-FFF2-40B4-BE49-F238E27FC236}">
                <a16:creationId xmlns:a16="http://schemas.microsoft.com/office/drawing/2014/main" id="{7B532FD4-4FBD-E8CB-BA4C-2360B913658C}"/>
              </a:ext>
            </a:extLst>
          </p:cNvPr>
          <p:cNvPicPr>
            <a:picLocks noGrp="1" noChangeAspect="1"/>
          </p:cNvPicPr>
          <p:nvPr>
            <p:ph type="pic" sz="quarter" idx="13"/>
          </p:nvPr>
        </p:nvPicPr>
        <p:blipFill>
          <a:blip r:embed="rId2"/>
          <a:srcRect t="18238" b="18238"/>
          <a:stretch>
            <a:fillRect/>
          </a:stretch>
        </p:blipFill>
        <p:spPr/>
      </p:pic>
      <p:sp>
        <p:nvSpPr>
          <p:cNvPr id="3" name="Text Placeholder 2">
            <a:extLst>
              <a:ext uri="{FF2B5EF4-FFF2-40B4-BE49-F238E27FC236}">
                <a16:creationId xmlns:a16="http://schemas.microsoft.com/office/drawing/2014/main" id="{A6A77379-7206-DD89-380D-58A0AB011C0E}"/>
              </a:ext>
            </a:extLst>
          </p:cNvPr>
          <p:cNvSpPr>
            <a:spLocks noGrp="1"/>
          </p:cNvSpPr>
          <p:nvPr>
            <p:ph type="body" sz="quarter" idx="12"/>
          </p:nvPr>
        </p:nvSpPr>
        <p:spPr/>
        <p:txBody>
          <a:bodyPr>
            <a:normAutofit lnSpcReduction="10000"/>
          </a:bodyPr>
          <a:lstStyle/>
          <a:p>
            <a:r>
              <a:rPr lang="en-GB" dirty="0"/>
              <a:t>We want to relate the heights of various marks, such as a tide gauge Contact Point (CP) or Tide Gauge Benchmark (TGBM) and ancillary marks to each other, to check the stability of the local height relationships.</a:t>
            </a:r>
          </a:p>
          <a:p>
            <a:r>
              <a:rPr lang="en-GB" dirty="0"/>
              <a:t>We may also need to relate tide gauge heights to national levelling systems.</a:t>
            </a:r>
          </a:p>
          <a:p>
            <a:r>
              <a:rPr lang="en-GB" dirty="0"/>
              <a:t>Relating heights over short distances (i.e. metres to 100s metres) is performed by conventional levelling.</a:t>
            </a:r>
          </a:p>
          <a:p>
            <a:endParaRPr lang="en-GB" dirty="0"/>
          </a:p>
          <a:p>
            <a:endParaRPr lang="en-GB" dirty="0"/>
          </a:p>
          <a:p>
            <a:endParaRPr lang="en-GB" dirty="0"/>
          </a:p>
          <a:p>
            <a:endParaRPr lang="en-GB" dirty="0"/>
          </a:p>
        </p:txBody>
      </p:sp>
      <p:sp>
        <p:nvSpPr>
          <p:cNvPr id="4" name="Title 3">
            <a:extLst>
              <a:ext uri="{FF2B5EF4-FFF2-40B4-BE49-F238E27FC236}">
                <a16:creationId xmlns:a16="http://schemas.microsoft.com/office/drawing/2014/main" id="{E6BE29D5-29B2-62E3-AA66-FD4BD43BB706}"/>
              </a:ext>
            </a:extLst>
          </p:cNvPr>
          <p:cNvSpPr>
            <a:spLocks noGrp="1"/>
          </p:cNvSpPr>
          <p:nvPr>
            <p:ph type="title"/>
          </p:nvPr>
        </p:nvSpPr>
        <p:spPr/>
        <p:txBody>
          <a:bodyPr/>
          <a:lstStyle/>
          <a:p>
            <a:r>
              <a:rPr lang="en-GB" dirty="0"/>
              <a:t>Why do we undertake levelling?</a:t>
            </a:r>
          </a:p>
        </p:txBody>
      </p:sp>
    </p:spTree>
    <p:extLst>
      <p:ext uri="{BB962C8B-B14F-4D97-AF65-F5344CB8AC3E}">
        <p14:creationId xmlns:p14="http://schemas.microsoft.com/office/powerpoint/2010/main" val="4105923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6C5D52D-B127-FE47-A060-DFED3F23C87D}"/>
              </a:ext>
            </a:extLst>
          </p:cNvPr>
          <p:cNvPicPr>
            <a:picLocks noGrp="1" noChangeAspect="1"/>
          </p:cNvPicPr>
          <p:nvPr>
            <p:ph type="pic" sz="quarter" idx="13"/>
          </p:nvPr>
        </p:nvPicPr>
        <p:blipFill rotWithShape="1">
          <a:blip r:embed="rId2"/>
          <a:srcRect t="-29055" b="-29055"/>
          <a:stretch>
            <a:fillRect/>
          </a:stretch>
        </p:blipFill>
        <p:spPr>
          <a:prstGeom prst="rect">
            <a:avLst/>
          </a:prstGeom>
        </p:spPr>
      </p:pic>
      <p:sp>
        <p:nvSpPr>
          <p:cNvPr id="3" name="Text Placeholder 2">
            <a:extLst>
              <a:ext uri="{FF2B5EF4-FFF2-40B4-BE49-F238E27FC236}">
                <a16:creationId xmlns:a16="http://schemas.microsoft.com/office/drawing/2014/main" id="{F841B8D2-F10E-32C8-AD8E-DBDC54B01B54}"/>
              </a:ext>
            </a:extLst>
          </p:cNvPr>
          <p:cNvSpPr>
            <a:spLocks noGrp="1"/>
          </p:cNvSpPr>
          <p:nvPr>
            <p:ph type="body" sz="quarter" idx="12"/>
          </p:nvPr>
        </p:nvSpPr>
        <p:spPr/>
        <p:txBody>
          <a:bodyPr>
            <a:normAutofit lnSpcReduction="10000"/>
          </a:bodyPr>
          <a:lstStyle/>
          <a:p>
            <a:r>
              <a:rPr lang="en-GB" dirty="0"/>
              <a:t>Start at a benchmark with a known value – Point A.</a:t>
            </a:r>
          </a:p>
          <a:p>
            <a:r>
              <a:rPr lang="en-GB" dirty="0"/>
              <a:t>Set up the level on a tripod midway between Point A and Point B.</a:t>
            </a:r>
          </a:p>
          <a:p>
            <a:r>
              <a:rPr lang="en-GB" dirty="0"/>
              <a:t>Place the staff on Point A benchmark and note the staff reading – this is the backsight value.</a:t>
            </a:r>
          </a:p>
          <a:p>
            <a:r>
              <a:rPr lang="en-GB" dirty="0"/>
              <a:t>Move the staff to Point B (</a:t>
            </a:r>
            <a:r>
              <a:rPr lang="en-GB" b="1" dirty="0"/>
              <a:t>do not move the tripod</a:t>
            </a:r>
            <a:r>
              <a:rPr lang="en-GB" dirty="0"/>
              <a:t>) and place it on the reference point we want to measure, note the staff reading – this is the foresight value.</a:t>
            </a:r>
          </a:p>
          <a:p>
            <a:endParaRPr lang="en-GB" dirty="0"/>
          </a:p>
          <a:p>
            <a:endParaRPr lang="en-GB" dirty="0"/>
          </a:p>
        </p:txBody>
      </p:sp>
      <p:sp>
        <p:nvSpPr>
          <p:cNvPr id="4" name="Title 3">
            <a:extLst>
              <a:ext uri="{FF2B5EF4-FFF2-40B4-BE49-F238E27FC236}">
                <a16:creationId xmlns:a16="http://schemas.microsoft.com/office/drawing/2014/main" id="{66E512C7-D4B7-3CCA-E722-54A4F1626EFE}"/>
              </a:ext>
            </a:extLst>
          </p:cNvPr>
          <p:cNvSpPr>
            <a:spLocks noGrp="1"/>
          </p:cNvSpPr>
          <p:nvPr>
            <p:ph type="title"/>
          </p:nvPr>
        </p:nvSpPr>
        <p:spPr/>
        <p:txBody>
          <a:bodyPr/>
          <a:lstStyle/>
          <a:p>
            <a:r>
              <a:rPr lang="en-GB" dirty="0"/>
              <a:t>How is levelling done?</a:t>
            </a:r>
          </a:p>
        </p:txBody>
      </p:sp>
      <p:sp>
        <p:nvSpPr>
          <p:cNvPr id="6" name="TextBox 5">
            <a:extLst>
              <a:ext uri="{FF2B5EF4-FFF2-40B4-BE49-F238E27FC236}">
                <a16:creationId xmlns:a16="http://schemas.microsoft.com/office/drawing/2014/main" id="{89FDC0CE-23F6-3923-A550-421D168B40CC}"/>
              </a:ext>
            </a:extLst>
          </p:cNvPr>
          <p:cNvSpPr txBox="1"/>
          <p:nvPr/>
        </p:nvSpPr>
        <p:spPr>
          <a:xfrm>
            <a:off x="6672064" y="1700808"/>
            <a:ext cx="915700" cy="369332"/>
          </a:xfrm>
          <a:prstGeom prst="rect">
            <a:avLst/>
          </a:prstGeom>
          <a:noFill/>
        </p:spPr>
        <p:txBody>
          <a:bodyPr wrap="none" rtlCol="0">
            <a:spAutoFit/>
          </a:bodyPr>
          <a:lstStyle/>
          <a:p>
            <a:r>
              <a:rPr lang="en-GB" dirty="0"/>
              <a:t>Point A</a:t>
            </a:r>
          </a:p>
        </p:txBody>
      </p:sp>
      <p:sp>
        <p:nvSpPr>
          <p:cNvPr id="7" name="TextBox 6">
            <a:extLst>
              <a:ext uri="{FF2B5EF4-FFF2-40B4-BE49-F238E27FC236}">
                <a16:creationId xmlns:a16="http://schemas.microsoft.com/office/drawing/2014/main" id="{B702B04A-530A-F59E-C535-FDA2D81C81D7}"/>
              </a:ext>
            </a:extLst>
          </p:cNvPr>
          <p:cNvSpPr txBox="1"/>
          <p:nvPr/>
        </p:nvSpPr>
        <p:spPr>
          <a:xfrm>
            <a:off x="10128448" y="1704008"/>
            <a:ext cx="928459" cy="369332"/>
          </a:xfrm>
          <a:prstGeom prst="rect">
            <a:avLst/>
          </a:prstGeom>
          <a:noFill/>
        </p:spPr>
        <p:txBody>
          <a:bodyPr wrap="none" rtlCol="0">
            <a:spAutoFit/>
          </a:bodyPr>
          <a:lstStyle/>
          <a:p>
            <a:r>
              <a:rPr lang="en-GB" dirty="0"/>
              <a:t>Point B</a:t>
            </a:r>
          </a:p>
        </p:txBody>
      </p:sp>
    </p:spTree>
    <p:extLst>
      <p:ext uri="{BB962C8B-B14F-4D97-AF65-F5344CB8AC3E}">
        <p14:creationId xmlns:p14="http://schemas.microsoft.com/office/powerpoint/2010/main" val="1602799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CCDAA-BDE3-AB4E-AC2D-8E5F820A1489}"/>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CD2EB7D-2826-BD9D-77FE-4D2A0BE197B1}"/>
              </a:ext>
            </a:extLst>
          </p:cNvPr>
          <p:cNvPicPr>
            <a:picLocks noGrp="1" noChangeAspect="1"/>
          </p:cNvPicPr>
          <p:nvPr>
            <p:ph type="pic" sz="quarter" idx="13"/>
          </p:nvPr>
        </p:nvPicPr>
        <p:blipFill rotWithShape="1">
          <a:blip r:embed="rId2"/>
          <a:srcRect t="-29055" b="-29055"/>
          <a:stretch>
            <a:fillRect/>
          </a:stretch>
        </p:blipFill>
        <p:spPr>
          <a:prstGeom prst="rect">
            <a:avLst/>
          </a:prstGeom>
        </p:spPr>
      </p:pic>
      <p:sp>
        <p:nvSpPr>
          <p:cNvPr id="3" name="Text Placeholder 2">
            <a:extLst>
              <a:ext uri="{FF2B5EF4-FFF2-40B4-BE49-F238E27FC236}">
                <a16:creationId xmlns:a16="http://schemas.microsoft.com/office/drawing/2014/main" id="{D06DF147-BD62-3B48-C1B3-5530FC3BFCD3}"/>
              </a:ext>
            </a:extLst>
          </p:cNvPr>
          <p:cNvSpPr>
            <a:spLocks noGrp="1"/>
          </p:cNvSpPr>
          <p:nvPr>
            <p:ph type="body" sz="quarter" idx="12"/>
          </p:nvPr>
        </p:nvSpPr>
        <p:spPr/>
        <p:txBody>
          <a:bodyPr>
            <a:normAutofit fontScale="92500" lnSpcReduction="10000"/>
          </a:bodyPr>
          <a:lstStyle/>
          <a:p>
            <a:r>
              <a:rPr lang="en-GB" dirty="0"/>
              <a:t>Height difference between Point A and Point B is determined by:</a:t>
            </a:r>
          </a:p>
          <a:p>
            <a:r>
              <a:rPr lang="el-GR" dirty="0"/>
              <a:t>δ</a:t>
            </a:r>
            <a:r>
              <a:rPr lang="en-GB" dirty="0"/>
              <a:t>h = backsight value – foresight value</a:t>
            </a:r>
          </a:p>
          <a:p>
            <a:endParaRPr lang="en-GB" dirty="0"/>
          </a:p>
          <a:p>
            <a:r>
              <a:rPr lang="en-GB" dirty="0"/>
              <a:t>If A</a:t>
            </a:r>
            <a:r>
              <a:rPr lang="en-GB" baseline="-25000" dirty="0"/>
              <a:t>h</a:t>
            </a:r>
            <a:r>
              <a:rPr lang="en-GB" dirty="0"/>
              <a:t> = height value of Point A then </a:t>
            </a:r>
          </a:p>
          <a:p>
            <a:r>
              <a:rPr lang="en-GB" dirty="0" err="1"/>
              <a:t>B</a:t>
            </a:r>
            <a:r>
              <a:rPr lang="en-GB" baseline="-25000" dirty="0" err="1"/>
              <a:t>h</a:t>
            </a:r>
            <a:r>
              <a:rPr lang="en-GB" dirty="0"/>
              <a:t> = A</a:t>
            </a:r>
            <a:r>
              <a:rPr lang="en-GB" baseline="-25000" dirty="0"/>
              <a:t>h</a:t>
            </a:r>
            <a:r>
              <a:rPr lang="en-GB" dirty="0"/>
              <a:t> + </a:t>
            </a:r>
            <a:r>
              <a:rPr lang="el-GR" dirty="0"/>
              <a:t>δ</a:t>
            </a:r>
            <a:r>
              <a:rPr lang="en-GB" dirty="0"/>
              <a:t>h </a:t>
            </a:r>
          </a:p>
          <a:p>
            <a:r>
              <a:rPr lang="en-GB" dirty="0"/>
              <a:t>Where </a:t>
            </a:r>
            <a:r>
              <a:rPr lang="en-GB" dirty="0" err="1"/>
              <a:t>B</a:t>
            </a:r>
            <a:r>
              <a:rPr lang="en-GB" baseline="-25000" dirty="0" err="1"/>
              <a:t>h</a:t>
            </a:r>
            <a:r>
              <a:rPr lang="en-GB" dirty="0"/>
              <a:t> is the height value of Point B</a:t>
            </a:r>
          </a:p>
          <a:p>
            <a:endParaRPr lang="en-GB" dirty="0"/>
          </a:p>
          <a:p>
            <a:r>
              <a:rPr lang="en-GB" b="1" dirty="0"/>
              <a:t>Height values are called Reduced Level</a:t>
            </a:r>
          </a:p>
          <a:p>
            <a:endParaRPr lang="en-GB" dirty="0"/>
          </a:p>
        </p:txBody>
      </p:sp>
      <p:sp>
        <p:nvSpPr>
          <p:cNvPr id="4" name="Title 3">
            <a:extLst>
              <a:ext uri="{FF2B5EF4-FFF2-40B4-BE49-F238E27FC236}">
                <a16:creationId xmlns:a16="http://schemas.microsoft.com/office/drawing/2014/main" id="{D54C7140-DB1C-A4E4-E829-313A6D2CC5A0}"/>
              </a:ext>
            </a:extLst>
          </p:cNvPr>
          <p:cNvSpPr>
            <a:spLocks noGrp="1"/>
          </p:cNvSpPr>
          <p:nvPr>
            <p:ph type="title"/>
          </p:nvPr>
        </p:nvSpPr>
        <p:spPr/>
        <p:txBody>
          <a:bodyPr/>
          <a:lstStyle/>
          <a:p>
            <a:r>
              <a:rPr lang="en-GB" dirty="0"/>
              <a:t>Calculating the new height value</a:t>
            </a:r>
          </a:p>
        </p:txBody>
      </p:sp>
      <p:sp>
        <p:nvSpPr>
          <p:cNvPr id="6" name="TextBox 5">
            <a:extLst>
              <a:ext uri="{FF2B5EF4-FFF2-40B4-BE49-F238E27FC236}">
                <a16:creationId xmlns:a16="http://schemas.microsoft.com/office/drawing/2014/main" id="{EBF96C54-C6AC-8218-21D8-6C899D86CA89}"/>
              </a:ext>
            </a:extLst>
          </p:cNvPr>
          <p:cNvSpPr txBox="1"/>
          <p:nvPr/>
        </p:nvSpPr>
        <p:spPr>
          <a:xfrm>
            <a:off x="6672064" y="1700808"/>
            <a:ext cx="915700" cy="369332"/>
          </a:xfrm>
          <a:prstGeom prst="rect">
            <a:avLst/>
          </a:prstGeom>
          <a:noFill/>
        </p:spPr>
        <p:txBody>
          <a:bodyPr wrap="none" rtlCol="0">
            <a:spAutoFit/>
          </a:bodyPr>
          <a:lstStyle/>
          <a:p>
            <a:r>
              <a:rPr lang="en-GB" dirty="0"/>
              <a:t>Point A</a:t>
            </a:r>
          </a:p>
        </p:txBody>
      </p:sp>
      <p:sp>
        <p:nvSpPr>
          <p:cNvPr id="7" name="TextBox 6">
            <a:extLst>
              <a:ext uri="{FF2B5EF4-FFF2-40B4-BE49-F238E27FC236}">
                <a16:creationId xmlns:a16="http://schemas.microsoft.com/office/drawing/2014/main" id="{6C11BDA8-1266-5CB2-44F4-551CCC9F063F}"/>
              </a:ext>
            </a:extLst>
          </p:cNvPr>
          <p:cNvSpPr txBox="1"/>
          <p:nvPr/>
        </p:nvSpPr>
        <p:spPr>
          <a:xfrm>
            <a:off x="10128448" y="1704008"/>
            <a:ext cx="928459" cy="369332"/>
          </a:xfrm>
          <a:prstGeom prst="rect">
            <a:avLst/>
          </a:prstGeom>
          <a:noFill/>
        </p:spPr>
        <p:txBody>
          <a:bodyPr wrap="none" rtlCol="0">
            <a:spAutoFit/>
          </a:bodyPr>
          <a:lstStyle/>
          <a:p>
            <a:r>
              <a:rPr lang="en-GB" dirty="0"/>
              <a:t>Point B</a:t>
            </a:r>
          </a:p>
        </p:txBody>
      </p:sp>
    </p:spTree>
    <p:extLst>
      <p:ext uri="{BB962C8B-B14F-4D97-AF65-F5344CB8AC3E}">
        <p14:creationId xmlns:p14="http://schemas.microsoft.com/office/powerpoint/2010/main" val="1385593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A4575C-48C2-107E-0D0B-9939521DD05F}"/>
              </a:ext>
            </a:extLst>
          </p:cNvPr>
          <p:cNvSpPr>
            <a:spLocks noGrp="1"/>
          </p:cNvSpPr>
          <p:nvPr>
            <p:ph type="body" sz="quarter" idx="12"/>
          </p:nvPr>
        </p:nvSpPr>
        <p:spPr/>
        <p:txBody>
          <a:bodyPr>
            <a:normAutofit fontScale="92500" lnSpcReduction="20000"/>
          </a:bodyPr>
          <a:lstStyle/>
          <a:p>
            <a:r>
              <a:rPr lang="en-GB" dirty="0"/>
              <a:t>The previous example is nice and simple since Point A and Point B are close together.</a:t>
            </a:r>
          </a:p>
          <a:p>
            <a:r>
              <a:rPr lang="en-GB" dirty="0"/>
              <a:t>If the points to be levelled are further apart (Point A to Point D), multiple stages and staff readings are needed to travel the distance between the two points.</a:t>
            </a:r>
          </a:p>
          <a:p>
            <a:r>
              <a:rPr lang="en-GB" dirty="0"/>
              <a:t>At each stage, the reduced level obtained from the previous setup is carried forward.</a:t>
            </a:r>
          </a:p>
          <a:p>
            <a:r>
              <a:rPr lang="en-GB" dirty="0"/>
              <a:t>Each place where the staff undergoes a backsight and foresight reading is called a </a:t>
            </a:r>
            <a:r>
              <a:rPr lang="en-GB" b="1" dirty="0"/>
              <a:t>Change Point</a:t>
            </a:r>
            <a:r>
              <a:rPr lang="en-GB" dirty="0"/>
              <a:t>.</a:t>
            </a:r>
          </a:p>
          <a:p>
            <a:endParaRPr lang="en-GB" dirty="0"/>
          </a:p>
        </p:txBody>
      </p:sp>
      <p:sp>
        <p:nvSpPr>
          <p:cNvPr id="4" name="Title 3">
            <a:extLst>
              <a:ext uri="{FF2B5EF4-FFF2-40B4-BE49-F238E27FC236}">
                <a16:creationId xmlns:a16="http://schemas.microsoft.com/office/drawing/2014/main" id="{6C8859AA-4F2F-D35D-16D5-BD63981BA13B}"/>
              </a:ext>
            </a:extLst>
          </p:cNvPr>
          <p:cNvSpPr>
            <a:spLocks noGrp="1"/>
          </p:cNvSpPr>
          <p:nvPr>
            <p:ph type="title"/>
          </p:nvPr>
        </p:nvSpPr>
        <p:spPr/>
        <p:txBody>
          <a:bodyPr/>
          <a:lstStyle/>
          <a:p>
            <a:r>
              <a:rPr lang="en-GB" dirty="0"/>
              <a:t>What if there’s a large distance between the two points</a:t>
            </a:r>
          </a:p>
        </p:txBody>
      </p:sp>
      <p:pic>
        <p:nvPicPr>
          <p:cNvPr id="5" name="Picture 2">
            <a:extLst>
              <a:ext uri="{FF2B5EF4-FFF2-40B4-BE49-F238E27FC236}">
                <a16:creationId xmlns:a16="http://schemas.microsoft.com/office/drawing/2014/main" id="{02980F84-8B0C-104E-6645-71A65ECF2ECA}"/>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43687" b="-43687"/>
          <a:stretch>
            <a:fillRect/>
          </a:stretch>
        </p:blipFill>
        <p:spPr bwMode="auto">
          <a:xfrm>
            <a:off x="6156325" y="1439863"/>
            <a:ext cx="5675313"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AAAB54A-7E58-DA80-EBB5-7298038823A6}"/>
              </a:ext>
            </a:extLst>
          </p:cNvPr>
          <p:cNvSpPr txBox="1"/>
          <p:nvPr/>
        </p:nvSpPr>
        <p:spPr>
          <a:xfrm>
            <a:off x="6240016" y="1988840"/>
            <a:ext cx="915700" cy="369332"/>
          </a:xfrm>
          <a:prstGeom prst="rect">
            <a:avLst/>
          </a:prstGeom>
          <a:noFill/>
        </p:spPr>
        <p:txBody>
          <a:bodyPr wrap="none" rtlCol="0">
            <a:spAutoFit/>
          </a:bodyPr>
          <a:lstStyle/>
          <a:p>
            <a:r>
              <a:rPr lang="en-GB" dirty="0"/>
              <a:t>Point A</a:t>
            </a:r>
          </a:p>
        </p:txBody>
      </p:sp>
      <p:sp>
        <p:nvSpPr>
          <p:cNvPr id="7" name="TextBox 6">
            <a:extLst>
              <a:ext uri="{FF2B5EF4-FFF2-40B4-BE49-F238E27FC236}">
                <a16:creationId xmlns:a16="http://schemas.microsoft.com/office/drawing/2014/main" id="{5DB922B4-8D59-F920-F20D-53A6849B49C9}"/>
              </a:ext>
            </a:extLst>
          </p:cNvPr>
          <p:cNvSpPr txBox="1"/>
          <p:nvPr/>
        </p:nvSpPr>
        <p:spPr>
          <a:xfrm>
            <a:off x="10997686" y="1988840"/>
            <a:ext cx="941283" cy="369332"/>
          </a:xfrm>
          <a:prstGeom prst="rect">
            <a:avLst/>
          </a:prstGeom>
          <a:noFill/>
        </p:spPr>
        <p:txBody>
          <a:bodyPr wrap="none" rtlCol="0">
            <a:spAutoFit/>
          </a:bodyPr>
          <a:lstStyle/>
          <a:p>
            <a:r>
              <a:rPr lang="en-GB" dirty="0"/>
              <a:t>Point D</a:t>
            </a:r>
          </a:p>
        </p:txBody>
      </p:sp>
    </p:spTree>
    <p:extLst>
      <p:ext uri="{BB962C8B-B14F-4D97-AF65-F5344CB8AC3E}">
        <p14:creationId xmlns:p14="http://schemas.microsoft.com/office/powerpoint/2010/main" val="3354099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13C7172-FDE0-3499-CBAD-739A3BD7EF95}"/>
              </a:ext>
            </a:extLst>
          </p:cNvPr>
          <p:cNvPicPr>
            <a:picLocks noGrp="1" noChangeAspect="1"/>
          </p:cNvPicPr>
          <p:nvPr>
            <p:ph type="pic" sz="quarter" idx="13"/>
          </p:nvPr>
        </p:nvPicPr>
        <p:blipFill rotWithShape="1">
          <a:blip r:embed="rId2"/>
          <a:srcRect t="-7223" b="-7223"/>
          <a:stretch>
            <a:fillRect/>
          </a:stretch>
        </p:blipFill>
        <p:spPr>
          <a:prstGeom prst="rect">
            <a:avLst/>
          </a:prstGeom>
        </p:spPr>
      </p:pic>
      <p:sp>
        <p:nvSpPr>
          <p:cNvPr id="3" name="Text Placeholder 2">
            <a:extLst>
              <a:ext uri="{FF2B5EF4-FFF2-40B4-BE49-F238E27FC236}">
                <a16:creationId xmlns:a16="http://schemas.microsoft.com/office/drawing/2014/main" id="{4D8972F7-0A69-F34C-353F-347D9D9820E0}"/>
              </a:ext>
            </a:extLst>
          </p:cNvPr>
          <p:cNvSpPr>
            <a:spLocks noGrp="1"/>
          </p:cNvSpPr>
          <p:nvPr>
            <p:ph type="body" sz="quarter" idx="12"/>
          </p:nvPr>
        </p:nvSpPr>
        <p:spPr/>
        <p:txBody>
          <a:bodyPr/>
          <a:lstStyle/>
          <a:p>
            <a:r>
              <a:rPr lang="en-GB" dirty="0"/>
              <a:t>Extend the tripod legs and set them to an angle of about 60 degrees, so that the level is at a comfortable height to operate. </a:t>
            </a:r>
          </a:p>
          <a:p>
            <a:r>
              <a:rPr lang="en-GB" dirty="0"/>
              <a:t>Adjust the legs so that the tripod mounting plate is approximately level. </a:t>
            </a:r>
          </a:p>
          <a:p>
            <a:r>
              <a:rPr lang="en-GB" dirty="0"/>
              <a:t>Use the three levelling screws to centre the bubble such that the level is exactly level (for our purposes). </a:t>
            </a:r>
          </a:p>
          <a:p>
            <a:r>
              <a:rPr lang="en-GB" dirty="0"/>
              <a:t>Once set, </a:t>
            </a:r>
            <a:r>
              <a:rPr lang="en-GB" dirty="0">
                <a:solidFill>
                  <a:srgbClr val="FF0000"/>
                </a:solidFill>
              </a:rPr>
              <a:t>THE TRIPOD MUST NOT MOVE</a:t>
            </a:r>
            <a:r>
              <a:rPr lang="en-GB" dirty="0"/>
              <a:t>.</a:t>
            </a:r>
          </a:p>
          <a:p>
            <a:pPr marL="0" indent="0">
              <a:buNone/>
            </a:pPr>
            <a:endParaRPr lang="en-GB" dirty="0"/>
          </a:p>
        </p:txBody>
      </p:sp>
      <p:sp>
        <p:nvSpPr>
          <p:cNvPr id="4" name="Title 3">
            <a:extLst>
              <a:ext uri="{FF2B5EF4-FFF2-40B4-BE49-F238E27FC236}">
                <a16:creationId xmlns:a16="http://schemas.microsoft.com/office/drawing/2014/main" id="{230D843B-6F17-110A-73AE-3D694877C21B}"/>
              </a:ext>
            </a:extLst>
          </p:cNvPr>
          <p:cNvSpPr>
            <a:spLocks noGrp="1"/>
          </p:cNvSpPr>
          <p:nvPr>
            <p:ph type="title"/>
          </p:nvPr>
        </p:nvSpPr>
        <p:spPr/>
        <p:txBody>
          <a:bodyPr/>
          <a:lstStyle/>
          <a:p>
            <a:r>
              <a:rPr lang="en-GB" dirty="0"/>
              <a:t>Setting up the level</a:t>
            </a:r>
          </a:p>
        </p:txBody>
      </p:sp>
    </p:spTree>
    <p:extLst>
      <p:ext uri="{BB962C8B-B14F-4D97-AF65-F5344CB8AC3E}">
        <p14:creationId xmlns:p14="http://schemas.microsoft.com/office/powerpoint/2010/main" val="204148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A19C5268-60D1-3A64-5CE7-7B99845FA825}"/>
              </a:ext>
            </a:extLst>
          </p:cNvPr>
          <p:cNvPicPr>
            <a:picLocks noGrp="1" noChangeAspect="1"/>
          </p:cNvPicPr>
          <p:nvPr>
            <p:ph type="pic" sz="quarter" idx="18"/>
          </p:nvPr>
        </p:nvPicPr>
        <p:blipFill>
          <a:blip r:embed="rId2"/>
          <a:srcRect l="7999" r="7999"/>
          <a:stretch>
            <a:fillRect/>
          </a:stretch>
        </p:blipFill>
        <p:spPr>
          <a:xfrm>
            <a:off x="9192344" y="1440000"/>
            <a:ext cx="2639656" cy="2355822"/>
          </a:xfrm>
          <a:prstGeom prst="rect">
            <a:avLst/>
          </a:prstGeom>
        </p:spPr>
      </p:pic>
      <p:sp>
        <p:nvSpPr>
          <p:cNvPr id="10" name="Text Placeholder 9">
            <a:extLst>
              <a:ext uri="{FF2B5EF4-FFF2-40B4-BE49-F238E27FC236}">
                <a16:creationId xmlns:a16="http://schemas.microsoft.com/office/drawing/2014/main" id="{9F32556A-C7B5-2A4E-127B-4E7D895EE98E}"/>
              </a:ext>
            </a:extLst>
          </p:cNvPr>
          <p:cNvSpPr>
            <a:spLocks noGrp="1"/>
          </p:cNvSpPr>
          <p:nvPr>
            <p:ph type="body" sz="quarter" idx="22"/>
          </p:nvPr>
        </p:nvSpPr>
        <p:spPr/>
        <p:txBody>
          <a:bodyPr>
            <a:normAutofit fontScale="92500" lnSpcReduction="10000"/>
          </a:bodyPr>
          <a:lstStyle/>
          <a:p>
            <a:r>
              <a:rPr lang="en-GB" dirty="0"/>
              <a:t>When attaching the level to the tripod, align the adjustment knobs with the tripod legs.</a:t>
            </a:r>
          </a:p>
          <a:p>
            <a:r>
              <a:rPr lang="en-GB" dirty="0"/>
              <a:t>If the tripod legs are placed upon soft ground, make sure the feet are pressed firmly into the ground.</a:t>
            </a:r>
          </a:p>
          <a:p>
            <a:r>
              <a:rPr lang="en-GB" dirty="0"/>
              <a:t>Adjust the level by rotating two knobs in opposing directions to get left/right bubble position set and then use the remaining knob to adjust the bubble in the forwards/backwards direction.</a:t>
            </a:r>
          </a:p>
          <a:p>
            <a:r>
              <a:rPr lang="en-GB" dirty="0"/>
              <a:t>Make sure the bubble on the level is in the centre, rotate the level to make sure it stays in the centre.</a:t>
            </a:r>
          </a:p>
          <a:p>
            <a:endParaRPr lang="en-GB" dirty="0"/>
          </a:p>
        </p:txBody>
      </p:sp>
      <p:sp>
        <p:nvSpPr>
          <p:cNvPr id="5" name="Title 4">
            <a:extLst>
              <a:ext uri="{FF2B5EF4-FFF2-40B4-BE49-F238E27FC236}">
                <a16:creationId xmlns:a16="http://schemas.microsoft.com/office/drawing/2014/main" id="{3671A7AB-E90A-674D-9789-E901BEE1F432}"/>
              </a:ext>
            </a:extLst>
          </p:cNvPr>
          <p:cNvSpPr>
            <a:spLocks noGrp="1"/>
          </p:cNvSpPr>
          <p:nvPr>
            <p:ph type="title"/>
          </p:nvPr>
        </p:nvSpPr>
        <p:spPr/>
        <p:txBody>
          <a:bodyPr/>
          <a:lstStyle/>
          <a:p>
            <a:r>
              <a:rPr lang="en-GB" dirty="0"/>
              <a:t>Tips when Setting up the level</a:t>
            </a:r>
          </a:p>
        </p:txBody>
      </p:sp>
      <p:pic>
        <p:nvPicPr>
          <p:cNvPr id="30" name="Picture Placeholder 29">
            <a:extLst>
              <a:ext uri="{FF2B5EF4-FFF2-40B4-BE49-F238E27FC236}">
                <a16:creationId xmlns:a16="http://schemas.microsoft.com/office/drawing/2014/main" id="{6847C61F-0B7A-FBC7-9876-B515C1791EAB}"/>
              </a:ext>
            </a:extLst>
          </p:cNvPr>
          <p:cNvPicPr>
            <a:picLocks noGrp="1" noChangeAspect="1"/>
          </p:cNvPicPr>
          <p:nvPr>
            <p:ph type="pic" sz="quarter" idx="19"/>
          </p:nvPr>
        </p:nvPicPr>
        <p:blipFill>
          <a:blip r:embed="rId3"/>
          <a:srcRect t="78" b="78"/>
          <a:stretch>
            <a:fillRect/>
          </a:stretch>
        </p:blipFill>
        <p:spPr>
          <a:xfrm>
            <a:off x="6433199" y="1440000"/>
            <a:ext cx="2639656" cy="2355822"/>
          </a:xfrm>
          <a:prstGeom prst="rect">
            <a:avLst/>
          </a:prstGeom>
        </p:spPr>
      </p:pic>
      <p:pic>
        <p:nvPicPr>
          <p:cNvPr id="27" name="Picture Placeholder 26">
            <a:extLst>
              <a:ext uri="{FF2B5EF4-FFF2-40B4-BE49-F238E27FC236}">
                <a16:creationId xmlns:a16="http://schemas.microsoft.com/office/drawing/2014/main" id="{D38ECE35-8A6C-6DB9-3D06-A5B5CBE28F28}"/>
              </a:ext>
            </a:extLst>
          </p:cNvPr>
          <p:cNvPicPr>
            <a:picLocks noGrp="1" noChangeAspect="1"/>
          </p:cNvPicPr>
          <p:nvPr>
            <p:ph type="pic" sz="quarter" idx="21"/>
          </p:nvPr>
        </p:nvPicPr>
        <p:blipFill>
          <a:blip r:embed="rId4"/>
          <a:srcRect l="37" r="37"/>
          <a:stretch>
            <a:fillRect/>
          </a:stretch>
        </p:blipFill>
        <p:spPr>
          <a:prstGeom prst="rect">
            <a:avLst/>
          </a:prstGeom>
        </p:spPr>
      </p:pic>
      <p:pic>
        <p:nvPicPr>
          <p:cNvPr id="32" name="Picture Placeholder 31" descr="A diagram of a diagram of circles&#10;&#10;AI-generated content may be incorrect.">
            <a:extLst>
              <a:ext uri="{FF2B5EF4-FFF2-40B4-BE49-F238E27FC236}">
                <a16:creationId xmlns:a16="http://schemas.microsoft.com/office/drawing/2014/main" id="{BCEC6748-7F64-9148-D5A8-22199313D873}"/>
              </a:ext>
            </a:extLst>
          </p:cNvPr>
          <p:cNvPicPr>
            <a:picLocks noGrp="1" noChangeAspect="1"/>
          </p:cNvPicPr>
          <p:nvPr>
            <p:ph type="pic" sz="quarter" idx="20"/>
          </p:nvPr>
        </p:nvPicPr>
        <p:blipFill rotWithShape="1">
          <a:blip r:embed="rId5"/>
          <a:srcRect t="-10561" b="-10561"/>
          <a:stretch>
            <a:fillRect/>
          </a:stretch>
        </p:blipFill>
        <p:spPr/>
      </p:pic>
      <p:sp>
        <p:nvSpPr>
          <p:cNvPr id="2" name="TextBox 1">
            <a:extLst>
              <a:ext uri="{FF2B5EF4-FFF2-40B4-BE49-F238E27FC236}">
                <a16:creationId xmlns:a16="http://schemas.microsoft.com/office/drawing/2014/main" id="{813BCE20-6797-C6BF-055B-BE5CF6EC371C}"/>
              </a:ext>
            </a:extLst>
          </p:cNvPr>
          <p:cNvSpPr txBox="1"/>
          <p:nvPr/>
        </p:nvSpPr>
        <p:spPr>
          <a:xfrm>
            <a:off x="10344472" y="3506524"/>
            <a:ext cx="1133644" cy="261610"/>
          </a:xfrm>
          <a:prstGeom prst="rect">
            <a:avLst/>
          </a:prstGeom>
          <a:noFill/>
        </p:spPr>
        <p:txBody>
          <a:bodyPr wrap="none" rtlCol="0">
            <a:spAutoFit/>
          </a:bodyPr>
          <a:lstStyle/>
          <a:p>
            <a:r>
              <a:rPr lang="en-GB" sz="1100" dirty="0">
                <a:solidFill>
                  <a:schemeClr val="bg1"/>
                </a:solidFill>
              </a:rPr>
              <a:t>NOAA COOPS</a:t>
            </a:r>
          </a:p>
        </p:txBody>
      </p:sp>
    </p:spTree>
    <p:extLst>
      <p:ext uri="{BB962C8B-B14F-4D97-AF65-F5344CB8AC3E}">
        <p14:creationId xmlns:p14="http://schemas.microsoft.com/office/powerpoint/2010/main" val="3638198276"/>
      </p:ext>
    </p:extLst>
  </p:cSld>
  <p:clrMapOvr>
    <a:masterClrMapping/>
  </p:clrMapOvr>
</p:sld>
</file>

<file path=ppt/theme/theme1.xml><?xml version="1.0" encoding="utf-8"?>
<a:theme xmlns:a="http://schemas.openxmlformats.org/drawingml/2006/main" name="Office Theme">
  <a:themeElements>
    <a:clrScheme name="NOC 2025">
      <a:dk1>
        <a:srgbClr val="0D3351"/>
      </a:dk1>
      <a:lt1>
        <a:srgbClr val="FFFFFF"/>
      </a:lt1>
      <a:dk2>
        <a:srgbClr val="000000"/>
      </a:dk2>
      <a:lt2>
        <a:srgbClr val="00B3FF"/>
      </a:lt2>
      <a:accent1>
        <a:srgbClr val="00B3FF"/>
      </a:accent1>
      <a:accent2>
        <a:srgbClr val="FF77A8"/>
      </a:accent2>
      <a:accent3>
        <a:srgbClr val="FFD703"/>
      </a:accent3>
      <a:accent4>
        <a:srgbClr val="FF692F"/>
      </a:accent4>
      <a:accent5>
        <a:srgbClr val="00B3FF"/>
      </a:accent5>
      <a:accent6>
        <a:srgbClr val="FF77A8"/>
      </a:accent6>
      <a:hlink>
        <a:srgbClr val="00B3FF"/>
      </a:hlink>
      <a:folHlink>
        <a:srgbClr val="0D41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6EC6D89-898C-3740-9872-2C4A7ABAAD11}" vid="{4836A70E-0253-1943-BA9C-CD445A3A48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c8e11c2-66f1-4106-963b-a8b08b27ee8b">
      <Terms xmlns="http://schemas.microsoft.com/office/infopath/2007/PartnerControls"/>
    </lcf76f155ced4ddcb4097134ff3c332f>
    <TaxCatchAll xmlns="cb1821c0-697c-4868-90e2-46b2b0c837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CE92798ABA014D989A0BE17A2E2ADA" ma:contentTypeVersion="17" ma:contentTypeDescription="Create a new document." ma:contentTypeScope="" ma:versionID="a310eb4b3e6fdd98c35f2c2cc20c2aa0">
  <xsd:schema xmlns:xsd="http://www.w3.org/2001/XMLSchema" xmlns:xs="http://www.w3.org/2001/XMLSchema" xmlns:p="http://schemas.microsoft.com/office/2006/metadata/properties" xmlns:ns2="8c8e11c2-66f1-4106-963b-a8b08b27ee8b" xmlns:ns3="cb1821c0-697c-4868-90e2-46b2b0c8377b" targetNamespace="http://schemas.microsoft.com/office/2006/metadata/properties" ma:root="true" ma:fieldsID="d3b40d59fab43789a3458fd26bc6c8a1" ns2:_="" ns3:_="">
    <xsd:import namespace="8c8e11c2-66f1-4106-963b-a8b08b27ee8b"/>
    <xsd:import namespace="cb1821c0-697c-4868-90e2-46b2b0c8377b"/>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3:SharedWithUsers" minOccurs="0"/>
                <xsd:element ref="ns3:SharedWithDetails"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e11c2-66f1-4106-963b-a8b08b27ee8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4103c54-015b-42c7-849f-3ec61878366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b1821c0-697c-4868-90e2-46b2b0c8377b"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ab57a6a-cc50-4ce1-8bb9-ee7ceab84ed9}" ma:internalName="TaxCatchAll" ma:showField="CatchAllData" ma:web="cb1821c0-697c-4868-90e2-46b2b0c8377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280D58-060D-4EC7-9FDE-D47CB8ACE3F2}">
  <ds:schemaRefs>
    <ds:schemaRef ds:uri="http://schemas.microsoft.com/office/infopath/2007/PartnerControls"/>
    <ds:schemaRef ds:uri="http://purl.org/dc/dcmitype/"/>
    <ds:schemaRef ds:uri="http://schemas.openxmlformats.org/package/2006/metadata/core-properties"/>
    <ds:schemaRef ds:uri="http://www.w3.org/XML/1998/namespace"/>
    <ds:schemaRef ds:uri="http://schemas.microsoft.com/office/2006/documentManagement/types"/>
    <ds:schemaRef ds:uri="cb1821c0-697c-4868-90e2-46b2b0c8377b"/>
    <ds:schemaRef ds:uri="http://purl.org/dc/terms/"/>
    <ds:schemaRef ds:uri="8c8e11c2-66f1-4106-963b-a8b08b27ee8b"/>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39823602-1C22-49CC-90E1-30748557C6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8e11c2-66f1-4106-963b-a8b08b27ee8b"/>
    <ds:schemaRef ds:uri="cb1821c0-697c-4868-90e2-46b2b0c837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58250A-B3B9-4BE4-AF60-7856ABCCBF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NOC - POWERPOINT TEMPLATE - LIVERPOOL</Template>
  <TotalTime>1589</TotalTime>
  <Words>1432</Words>
  <Application>Microsoft Office PowerPoint</Application>
  <PresentationFormat>Widescreen</PresentationFormat>
  <Paragraphs>114</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Ioc tides training course  17 – 21 November 2025  Bridgetown, barbados</vt:lpstr>
      <vt:lpstr>Classroom theory on geodetic levelling (optical method)</vt:lpstr>
      <vt:lpstr>What is levelling?</vt:lpstr>
      <vt:lpstr>Why do we undertake levelling?</vt:lpstr>
      <vt:lpstr>How is levelling done?</vt:lpstr>
      <vt:lpstr>Calculating the new height value</vt:lpstr>
      <vt:lpstr>What if there’s a large distance between the two points</vt:lpstr>
      <vt:lpstr>Setting up the level</vt:lpstr>
      <vt:lpstr>Tips when Setting up the level</vt:lpstr>
      <vt:lpstr>Adjusting the level</vt:lpstr>
      <vt:lpstr>Taking readings</vt:lpstr>
      <vt:lpstr>what distance to measure over?</vt:lpstr>
      <vt:lpstr>Levelling runs</vt:lpstr>
      <vt:lpstr>Completing the levelling run – closing error</vt:lpstr>
      <vt:lpstr>Errors in levelling</vt:lpstr>
      <vt:lpstr>Collimation error</vt:lpstr>
      <vt:lpstr>Curvature of the earth</vt:lpstr>
      <vt:lpstr>refraction</vt:lpstr>
      <vt:lpstr>Two peg test – check the accuracy of the level</vt:lpstr>
      <vt:lpstr>Recording your results</vt:lpstr>
      <vt:lpstr>Example of a levelling exercise</vt:lpstr>
      <vt:lpstr>recognition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Geoff Hargreaves</dc:creator>
  <cp:lastModifiedBy>Geoff Hargreaves</cp:lastModifiedBy>
  <cp:revision>1</cp:revision>
  <dcterms:created xsi:type="dcterms:W3CDTF">2025-11-05T07:06:19Z</dcterms:created>
  <dcterms:modified xsi:type="dcterms:W3CDTF">2025-11-07T11:42:14Z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0x010100EECE92798ABA014D989A0BE17A2E2ADA</vt:lpwstr>
  </property>
  <property fmtid="{D5CDD505-2E9C-101B-9397-08002B2CF9AE}" pid="3" name="MediaServiceImageTags">
    <vt:lpwstr/>
  </property>
  <property fmtid="{D5CDD505-2E9C-101B-9397-08002B2CF9AE}" pid="4" name="Order">
    <vt:lpwstr>4868800.00000000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