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64" r:id="rId5"/>
    <p:sldId id="864" r:id="rId6"/>
    <p:sldId id="866" r:id="rId7"/>
    <p:sldId id="258" r:id="rId8"/>
    <p:sldId id="865" r:id="rId9"/>
    <p:sldId id="867" r:id="rId10"/>
    <p:sldId id="259" r:id="rId11"/>
    <p:sldId id="868" r:id="rId12"/>
    <p:sldId id="869" r:id="rId13"/>
    <p:sldId id="870" r:id="rId14"/>
    <p:sldId id="871" r:id="rId15"/>
    <p:sldId id="872" r:id="rId16"/>
    <p:sldId id="873" r:id="rId17"/>
    <p:sldId id="874" r:id="rId18"/>
    <p:sldId id="875" r:id="rId19"/>
    <p:sldId id="887" r:id="rId20"/>
    <p:sldId id="876" r:id="rId21"/>
    <p:sldId id="877" r:id="rId22"/>
    <p:sldId id="878" r:id="rId23"/>
    <p:sldId id="886" r:id="rId24"/>
    <p:sldId id="879" r:id="rId25"/>
    <p:sldId id="880" r:id="rId26"/>
    <p:sldId id="881" r:id="rId27"/>
    <p:sldId id="882" r:id="rId28"/>
    <p:sldId id="883" r:id="rId29"/>
    <p:sldId id="884" r:id="rId30"/>
    <p:sldId id="885" r:id="rId31"/>
    <p:sldId id="888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3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E7A09C-B7E0-41B3-A927-FE1EE0DA0379}" v="16" dt="2025-11-06T11:17:24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6301"/>
  </p:normalViewPr>
  <p:slideViewPr>
    <p:cSldViewPr snapToObjects="1">
      <p:cViewPr varScale="1">
        <p:scale>
          <a:sx n="161" d="100"/>
          <a:sy n="161" d="100"/>
        </p:scale>
        <p:origin x="232" y="1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Hargreaves" userId="f0534826-1fdb-433d-8be6-d170faff634f" providerId="ADAL" clId="{BF43271B-E321-4BD9-95B7-A7FC35C0B9CB}"/>
    <pc:docChg chg="undo redo custSel addSld delSld modSld sldOrd">
      <pc:chgData name="Geoff Hargreaves" userId="f0534826-1fdb-433d-8be6-d170faff634f" providerId="ADAL" clId="{BF43271B-E321-4BD9-95B7-A7FC35C0B9CB}" dt="2025-11-07T11:10:38.193" v="4416" actId="20577"/>
      <pc:docMkLst>
        <pc:docMk/>
      </pc:docMkLst>
      <pc:sldChg chg="addSp delSp modSp mod">
        <pc:chgData name="Geoff Hargreaves" userId="f0534826-1fdb-433d-8be6-d170faff634f" providerId="ADAL" clId="{BF43271B-E321-4BD9-95B7-A7FC35C0B9CB}" dt="2025-11-07T10:49:45.334" v="4366" actId="11"/>
        <pc:sldMkLst>
          <pc:docMk/>
          <pc:sldMk cId="879145021" sldId="258"/>
        </pc:sldMkLst>
        <pc:spChg chg="mod">
          <ac:chgData name="Geoff Hargreaves" userId="f0534826-1fdb-433d-8be6-d170faff634f" providerId="ADAL" clId="{BF43271B-E321-4BD9-95B7-A7FC35C0B9CB}" dt="2025-11-07T10:49:45.334" v="4366" actId="11"/>
          <ac:spMkLst>
            <pc:docMk/>
            <pc:sldMk cId="879145021" sldId="258"/>
            <ac:spMk id="3" creationId="{C0B65A4D-C485-2278-6BE9-C1FC24D66617}"/>
          </ac:spMkLst>
        </pc:spChg>
        <pc:spChg chg="mod">
          <ac:chgData name="Geoff Hargreaves" userId="f0534826-1fdb-433d-8be6-d170faff634f" providerId="ADAL" clId="{BF43271B-E321-4BD9-95B7-A7FC35C0B9CB}" dt="2025-10-24T11:21:55.220" v="233" actId="20577"/>
          <ac:spMkLst>
            <pc:docMk/>
            <pc:sldMk cId="879145021" sldId="258"/>
            <ac:spMk id="4" creationId="{5666660A-8BA3-4780-C4F3-B3BB6C8E8C84}"/>
          </ac:spMkLst>
        </pc:spChg>
        <pc:picChg chg="add mod">
          <ac:chgData name="Geoff Hargreaves" userId="f0534826-1fdb-433d-8be6-d170faff634f" providerId="ADAL" clId="{BF43271B-E321-4BD9-95B7-A7FC35C0B9CB}" dt="2025-10-24T12:47:54.363" v="310" actId="962"/>
          <ac:picMkLst>
            <pc:docMk/>
            <pc:sldMk cId="879145021" sldId="258"/>
            <ac:picMk id="6" creationId="{9776ACB0-200A-B894-854B-301993039AA2}"/>
          </ac:picMkLst>
        </pc:picChg>
      </pc:sldChg>
      <pc:sldChg chg="addSp delSp modSp mod modClrScheme chgLayout">
        <pc:chgData name="Geoff Hargreaves" userId="f0534826-1fdb-433d-8be6-d170faff634f" providerId="ADAL" clId="{BF43271B-E321-4BD9-95B7-A7FC35C0B9CB}" dt="2025-11-04T07:49:15.532" v="1436" actId="20577"/>
        <pc:sldMkLst>
          <pc:docMk/>
          <pc:sldMk cId="244232043" sldId="259"/>
        </pc:sldMkLst>
        <pc:spChg chg="add mod ord">
          <ac:chgData name="Geoff Hargreaves" userId="f0534826-1fdb-433d-8be6-d170faff634f" providerId="ADAL" clId="{BF43271B-E321-4BD9-95B7-A7FC35C0B9CB}" dt="2025-11-04T07:49:15.532" v="1436" actId="20577"/>
          <ac:spMkLst>
            <pc:docMk/>
            <pc:sldMk cId="244232043" sldId="259"/>
            <ac:spMk id="10" creationId="{975B1837-37DF-715D-0CD3-D08F09CFBE17}"/>
          </ac:spMkLst>
        </pc:spChg>
        <pc:spChg chg="add mod ord">
          <ac:chgData name="Geoff Hargreaves" userId="f0534826-1fdb-433d-8be6-d170faff634f" providerId="ADAL" clId="{BF43271B-E321-4BD9-95B7-A7FC35C0B9CB}" dt="2025-11-04T07:48:41.988" v="1413" actId="27636"/>
          <ac:spMkLst>
            <pc:docMk/>
            <pc:sldMk cId="244232043" sldId="259"/>
            <ac:spMk id="11" creationId="{F6FE810E-1389-826A-A3BF-7B0DC1693113}"/>
          </ac:spMkLst>
        </pc:spChg>
        <pc:picChg chg="add mod">
          <ac:chgData name="Geoff Hargreaves" userId="f0534826-1fdb-433d-8be6-d170faff634f" providerId="ADAL" clId="{BF43271B-E321-4BD9-95B7-A7FC35C0B9CB}" dt="2025-11-04T07:46:37.966" v="1305"/>
          <ac:picMkLst>
            <pc:docMk/>
            <pc:sldMk cId="244232043" sldId="259"/>
            <ac:picMk id="13" creationId="{A0FFABD2-6D98-6979-1FD6-509238FBE536}"/>
          </ac:picMkLst>
        </pc:picChg>
      </pc:sldChg>
      <pc:sldChg chg="modSp mod">
        <pc:chgData name="Geoff Hargreaves" userId="f0534826-1fdb-433d-8be6-d170faff634f" providerId="ADAL" clId="{BF43271B-E321-4BD9-95B7-A7FC35C0B9CB}" dt="2025-11-05T11:49:14.188" v="3902" actId="20577"/>
        <pc:sldMkLst>
          <pc:docMk/>
          <pc:sldMk cId="879895409" sldId="262"/>
        </pc:sldMkLst>
        <pc:spChg chg="mod">
          <ac:chgData name="Geoff Hargreaves" userId="f0534826-1fdb-433d-8be6-d170faff634f" providerId="ADAL" clId="{BF43271B-E321-4BD9-95B7-A7FC35C0B9CB}" dt="2025-11-05T11:49:14.188" v="3902" actId="20577"/>
          <ac:spMkLst>
            <pc:docMk/>
            <pc:sldMk cId="879895409" sldId="262"/>
            <ac:spMk id="6" creationId="{07096F29-7E84-D5FC-B0A8-155DB7571552}"/>
          </ac:spMkLst>
        </pc:spChg>
      </pc:sldChg>
      <pc:sldChg chg="add">
        <pc:chgData name="Geoff Hargreaves" userId="f0534826-1fdb-433d-8be6-d170faff634f" providerId="ADAL" clId="{BF43271B-E321-4BD9-95B7-A7FC35C0B9CB}" dt="2025-10-24T11:15:11.333" v="0"/>
        <pc:sldMkLst>
          <pc:docMk/>
          <pc:sldMk cId="2970208773" sldId="864"/>
        </pc:sldMkLst>
      </pc:sldChg>
      <pc:sldChg chg="addSp delSp modSp new mod">
        <pc:chgData name="Geoff Hargreaves" userId="f0534826-1fdb-433d-8be6-d170faff634f" providerId="ADAL" clId="{BF43271B-E321-4BD9-95B7-A7FC35C0B9CB}" dt="2025-11-06T10:18:40.484" v="4094" actId="20577"/>
        <pc:sldMkLst>
          <pc:docMk/>
          <pc:sldMk cId="1206479854" sldId="865"/>
        </pc:sldMkLst>
        <pc:spChg chg="mod">
          <ac:chgData name="Geoff Hargreaves" userId="f0534826-1fdb-433d-8be6-d170faff634f" providerId="ADAL" clId="{BF43271B-E321-4BD9-95B7-A7FC35C0B9CB}" dt="2025-11-06T10:18:40.484" v="4094" actId="20577"/>
          <ac:spMkLst>
            <pc:docMk/>
            <pc:sldMk cId="1206479854" sldId="865"/>
            <ac:spMk id="3" creationId="{A8ABB52E-BB70-5347-5681-51B963E8AEBC}"/>
          </ac:spMkLst>
        </pc:spChg>
        <pc:spChg chg="mod">
          <ac:chgData name="Geoff Hargreaves" userId="f0534826-1fdb-433d-8be6-d170faff634f" providerId="ADAL" clId="{BF43271B-E321-4BD9-95B7-A7FC35C0B9CB}" dt="2025-10-24T13:51:30.362" v="1026" actId="20577"/>
          <ac:spMkLst>
            <pc:docMk/>
            <pc:sldMk cId="1206479854" sldId="865"/>
            <ac:spMk id="4" creationId="{9A64848E-C9E1-90A7-BB59-7713C921F1CB}"/>
          </ac:spMkLst>
        </pc:spChg>
        <pc:picChg chg="add mod">
          <ac:chgData name="Geoff Hargreaves" userId="f0534826-1fdb-433d-8be6-d170faff634f" providerId="ADAL" clId="{BF43271B-E321-4BD9-95B7-A7FC35C0B9CB}" dt="2025-10-24T13:08:13.266" v="898" actId="962"/>
          <ac:picMkLst>
            <pc:docMk/>
            <pc:sldMk cId="1206479854" sldId="865"/>
            <ac:picMk id="6" creationId="{91F9F87A-BF1D-4ECC-12D7-85A21A38FE25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0-24T13:33:57.313" v="932" actId="20577"/>
        <pc:sldMkLst>
          <pc:docMk/>
          <pc:sldMk cId="834386874" sldId="866"/>
        </pc:sldMkLst>
        <pc:spChg chg="mod">
          <ac:chgData name="Geoff Hargreaves" userId="f0534826-1fdb-433d-8be6-d170faff634f" providerId="ADAL" clId="{BF43271B-E321-4BD9-95B7-A7FC35C0B9CB}" dt="2025-10-24T13:33:57.313" v="932" actId="20577"/>
          <ac:spMkLst>
            <pc:docMk/>
            <pc:sldMk cId="834386874" sldId="866"/>
            <ac:spMk id="3" creationId="{FFAAFBCA-27D5-1594-08FE-FE6E2B88F256}"/>
          </ac:spMkLst>
        </pc:spChg>
        <pc:spChg chg="mod">
          <ac:chgData name="Geoff Hargreaves" userId="f0534826-1fdb-433d-8be6-d170faff634f" providerId="ADAL" clId="{BF43271B-E321-4BD9-95B7-A7FC35C0B9CB}" dt="2025-10-24T13:32:46.026" v="926" actId="20577"/>
          <ac:spMkLst>
            <pc:docMk/>
            <pc:sldMk cId="834386874" sldId="866"/>
            <ac:spMk id="4" creationId="{F095C489-94E3-099F-A1D4-71207C0BF376}"/>
          </ac:spMkLst>
        </pc:spChg>
        <pc:picChg chg="add mod modCrop">
          <ac:chgData name="Geoff Hargreaves" userId="f0534826-1fdb-433d-8be6-d170faff634f" providerId="ADAL" clId="{BF43271B-E321-4BD9-95B7-A7FC35C0B9CB}" dt="2025-10-24T13:33:41.665" v="931" actId="18131"/>
          <ac:picMkLst>
            <pc:docMk/>
            <pc:sldMk cId="834386874" sldId="866"/>
            <ac:picMk id="6" creationId="{7AE7A4F8-A3FC-F886-2204-1B5246BE42BB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0-24T15:13:10.620" v="1117" actId="18131"/>
        <pc:sldMkLst>
          <pc:docMk/>
          <pc:sldMk cId="335027962" sldId="867"/>
        </pc:sldMkLst>
        <pc:spChg chg="add mod ord">
          <ac:chgData name="Geoff Hargreaves" userId="f0534826-1fdb-433d-8be6-d170faff634f" providerId="ADAL" clId="{BF43271B-E321-4BD9-95B7-A7FC35C0B9CB}" dt="2025-10-24T13:53:47.082" v="1098" actId="20577"/>
          <ac:spMkLst>
            <pc:docMk/>
            <pc:sldMk cId="335027962" sldId="867"/>
            <ac:spMk id="3" creationId="{E43C6955-8191-95BC-A4AE-1BCD34DC5E0F}"/>
          </ac:spMkLst>
        </pc:spChg>
        <pc:picChg chg="add mod modCrop">
          <ac:chgData name="Geoff Hargreaves" userId="f0534826-1fdb-433d-8be6-d170faff634f" providerId="ADAL" clId="{BF43271B-E321-4BD9-95B7-A7FC35C0B9CB}" dt="2025-10-24T15:13:10.620" v="1117" actId="18131"/>
          <ac:picMkLst>
            <pc:docMk/>
            <pc:sldMk cId="335027962" sldId="867"/>
            <ac:picMk id="6" creationId="{D043B5F3-AC54-AEC0-7129-BCB802A347F3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07:55:17.827" v="1495" actId="20577"/>
        <pc:sldMkLst>
          <pc:docMk/>
          <pc:sldMk cId="687046904" sldId="868"/>
        </pc:sldMkLst>
        <pc:spChg chg="mod">
          <ac:chgData name="Geoff Hargreaves" userId="f0534826-1fdb-433d-8be6-d170faff634f" providerId="ADAL" clId="{BF43271B-E321-4BD9-95B7-A7FC35C0B9CB}" dt="2025-11-04T07:55:17.827" v="1495" actId="20577"/>
          <ac:spMkLst>
            <pc:docMk/>
            <pc:sldMk cId="687046904" sldId="868"/>
            <ac:spMk id="3" creationId="{8F2640A1-0E3C-9978-567B-B9898D05EA22}"/>
          </ac:spMkLst>
        </pc:spChg>
        <pc:spChg chg="mod">
          <ac:chgData name="Geoff Hargreaves" userId="f0534826-1fdb-433d-8be6-d170faff634f" providerId="ADAL" clId="{BF43271B-E321-4BD9-95B7-A7FC35C0B9CB}" dt="2025-11-04T07:52:35.237" v="1438"/>
          <ac:spMkLst>
            <pc:docMk/>
            <pc:sldMk cId="687046904" sldId="868"/>
            <ac:spMk id="4" creationId="{AE8BC380-4A52-5823-9BC6-8C9256D91D85}"/>
          </ac:spMkLst>
        </pc:spChg>
        <pc:picChg chg="add mod">
          <ac:chgData name="Geoff Hargreaves" userId="f0534826-1fdb-433d-8be6-d170faff634f" providerId="ADAL" clId="{BF43271B-E321-4BD9-95B7-A7FC35C0B9CB}" dt="2025-11-04T07:53:00.428" v="1439"/>
          <ac:picMkLst>
            <pc:docMk/>
            <pc:sldMk cId="687046904" sldId="868"/>
            <ac:picMk id="5" creationId="{A94EC00B-90B8-5952-0F7E-BB0753CB0248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6T11:01:13.787" v="4154" actId="20577"/>
        <pc:sldMkLst>
          <pc:docMk/>
          <pc:sldMk cId="1016149264" sldId="869"/>
        </pc:sldMkLst>
        <pc:spChg chg="mod">
          <ac:chgData name="Geoff Hargreaves" userId="f0534826-1fdb-433d-8be6-d170faff634f" providerId="ADAL" clId="{BF43271B-E321-4BD9-95B7-A7FC35C0B9CB}" dt="2025-11-06T11:01:13.787" v="4154" actId="20577"/>
          <ac:spMkLst>
            <pc:docMk/>
            <pc:sldMk cId="1016149264" sldId="869"/>
            <ac:spMk id="3" creationId="{4484A4FE-AAC5-18EF-2228-6784D7D06609}"/>
          </ac:spMkLst>
        </pc:spChg>
        <pc:spChg chg="mod">
          <ac:chgData name="Geoff Hargreaves" userId="f0534826-1fdb-433d-8be6-d170faff634f" providerId="ADAL" clId="{BF43271B-E321-4BD9-95B7-A7FC35C0B9CB}" dt="2025-11-04T08:06:13.405" v="1625" actId="20577"/>
          <ac:spMkLst>
            <pc:docMk/>
            <pc:sldMk cId="1016149264" sldId="869"/>
            <ac:spMk id="4" creationId="{E34ABA96-DC03-BFD8-8275-3EB7CE43D76A}"/>
          </ac:spMkLst>
        </pc:spChg>
        <pc:picChg chg="add del mod ord">
          <ac:chgData name="Geoff Hargreaves" userId="f0534826-1fdb-433d-8be6-d170faff634f" providerId="ADAL" clId="{BF43271B-E321-4BD9-95B7-A7FC35C0B9CB}" dt="2025-11-04T08:05:50.209" v="1613" actId="22"/>
          <ac:picMkLst>
            <pc:docMk/>
            <pc:sldMk cId="1016149264" sldId="869"/>
            <ac:picMk id="6" creationId="{2DE1749C-B8A5-FC64-C064-BF71444CCF6A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08:17:35.541" v="1645" actId="20577"/>
        <pc:sldMkLst>
          <pc:docMk/>
          <pc:sldMk cId="3975198166" sldId="870"/>
        </pc:sldMkLst>
        <pc:spChg chg="mod">
          <ac:chgData name="Geoff Hargreaves" userId="f0534826-1fdb-433d-8be6-d170faff634f" providerId="ADAL" clId="{BF43271B-E321-4BD9-95B7-A7FC35C0B9CB}" dt="2025-11-04T08:17:35.541" v="1645" actId="20577"/>
          <ac:spMkLst>
            <pc:docMk/>
            <pc:sldMk cId="3975198166" sldId="870"/>
            <ac:spMk id="3" creationId="{F662672B-46B3-B7DD-1BA8-18D62CCABA79}"/>
          </ac:spMkLst>
        </pc:spChg>
        <pc:spChg chg="mod">
          <ac:chgData name="Geoff Hargreaves" userId="f0534826-1fdb-433d-8be6-d170faff634f" providerId="ADAL" clId="{BF43271B-E321-4BD9-95B7-A7FC35C0B9CB}" dt="2025-11-04T08:07:43.530" v="1642" actId="20577"/>
          <ac:spMkLst>
            <pc:docMk/>
            <pc:sldMk cId="3975198166" sldId="870"/>
            <ac:spMk id="4" creationId="{6D41F0D0-076A-A6A2-A931-4F08427B9E14}"/>
          </ac:spMkLst>
        </pc:spChg>
        <pc:picChg chg="add mod">
          <ac:chgData name="Geoff Hargreaves" userId="f0534826-1fdb-433d-8be6-d170faff634f" providerId="ADAL" clId="{BF43271B-E321-4BD9-95B7-A7FC35C0B9CB}" dt="2025-11-04T08:16:40" v="1643"/>
          <ac:picMkLst>
            <pc:docMk/>
            <pc:sldMk cId="3975198166" sldId="870"/>
            <ac:picMk id="5" creationId="{D9F22453-0CED-3A9D-4106-660C59C2DA65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09:03:45.848" v="1957" actId="20577"/>
        <pc:sldMkLst>
          <pc:docMk/>
          <pc:sldMk cId="1939222280" sldId="871"/>
        </pc:sldMkLst>
        <pc:spChg chg="mod">
          <ac:chgData name="Geoff Hargreaves" userId="f0534826-1fdb-433d-8be6-d170faff634f" providerId="ADAL" clId="{BF43271B-E321-4BD9-95B7-A7FC35C0B9CB}" dt="2025-11-04T09:03:45.848" v="1957" actId="20577"/>
          <ac:spMkLst>
            <pc:docMk/>
            <pc:sldMk cId="1939222280" sldId="871"/>
            <ac:spMk id="3" creationId="{CC071C54-FF88-71C7-A3BE-E7E943704AD3}"/>
          </ac:spMkLst>
        </pc:spChg>
        <pc:spChg chg="mod">
          <ac:chgData name="Geoff Hargreaves" userId="f0534826-1fdb-433d-8be6-d170faff634f" providerId="ADAL" clId="{BF43271B-E321-4BD9-95B7-A7FC35C0B9CB}" dt="2025-11-04T08:18:56.493" v="1665" actId="20577"/>
          <ac:spMkLst>
            <pc:docMk/>
            <pc:sldMk cId="1939222280" sldId="871"/>
            <ac:spMk id="4" creationId="{39CC020D-7F8E-316F-A0F6-5027F293A3DA}"/>
          </ac:spMkLst>
        </pc:spChg>
        <pc:picChg chg="add mod">
          <ac:chgData name="Geoff Hargreaves" userId="f0534826-1fdb-433d-8be6-d170faff634f" providerId="ADAL" clId="{BF43271B-E321-4BD9-95B7-A7FC35C0B9CB}" dt="2025-11-04T08:25:15.527" v="1670" actId="931"/>
          <ac:picMkLst>
            <pc:docMk/>
            <pc:sldMk cId="1939222280" sldId="871"/>
            <ac:picMk id="11" creationId="{AD217519-5700-F617-7658-815BCF463A0D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4T08:42:13.700" v="1792"/>
        <pc:sldMkLst>
          <pc:docMk/>
          <pc:sldMk cId="257163796" sldId="872"/>
        </pc:sldMkLst>
        <pc:spChg chg="mod ord">
          <ac:chgData name="Geoff Hargreaves" userId="f0534826-1fdb-433d-8be6-d170faff634f" providerId="ADAL" clId="{BF43271B-E321-4BD9-95B7-A7FC35C0B9CB}" dt="2025-11-04T08:41:40.097" v="1784" actId="700"/>
          <ac:spMkLst>
            <pc:docMk/>
            <pc:sldMk cId="257163796" sldId="872"/>
            <ac:spMk id="3" creationId="{D922373D-47C0-F6BA-6430-28B054F57E24}"/>
          </ac:spMkLst>
        </pc:spChg>
        <pc:spChg chg="mod ord">
          <ac:chgData name="Geoff Hargreaves" userId="f0534826-1fdb-433d-8be6-d170faff634f" providerId="ADAL" clId="{BF43271B-E321-4BD9-95B7-A7FC35C0B9CB}" dt="2025-11-04T08:41:40.097" v="1784" actId="700"/>
          <ac:spMkLst>
            <pc:docMk/>
            <pc:sldMk cId="257163796" sldId="872"/>
            <ac:spMk id="4" creationId="{3A5F4C9D-0976-DB58-84BB-D23DF767AC8A}"/>
          </ac:spMkLst>
        </pc:spChg>
        <pc:picChg chg="add mod">
          <ac:chgData name="Geoff Hargreaves" userId="f0534826-1fdb-433d-8be6-d170faff634f" providerId="ADAL" clId="{BF43271B-E321-4BD9-95B7-A7FC35C0B9CB}" dt="2025-11-04T08:41:52.617" v="1786"/>
          <ac:picMkLst>
            <pc:docMk/>
            <pc:sldMk cId="257163796" sldId="872"/>
            <ac:picMk id="12" creationId="{25FACAFE-68AB-8B9D-6C7A-64349C8C8B0C}"/>
          </ac:picMkLst>
        </pc:picChg>
        <pc:picChg chg="add mod">
          <ac:chgData name="Geoff Hargreaves" userId="f0534826-1fdb-433d-8be6-d170faff634f" providerId="ADAL" clId="{BF43271B-E321-4BD9-95B7-A7FC35C0B9CB}" dt="2025-11-04T08:42:00.445" v="1788"/>
          <ac:picMkLst>
            <pc:docMk/>
            <pc:sldMk cId="257163796" sldId="872"/>
            <ac:picMk id="26" creationId="{07139F20-945F-DBCE-3531-6DB0EC91519B}"/>
          </ac:picMkLst>
        </pc:picChg>
        <pc:picChg chg="add mod">
          <ac:chgData name="Geoff Hargreaves" userId="f0534826-1fdb-433d-8be6-d170faff634f" providerId="ADAL" clId="{BF43271B-E321-4BD9-95B7-A7FC35C0B9CB}" dt="2025-11-04T08:42:06.584" v="1790"/>
          <ac:picMkLst>
            <pc:docMk/>
            <pc:sldMk cId="257163796" sldId="872"/>
            <ac:picMk id="29" creationId="{F843FE54-381D-27C4-58AB-B3829C192538}"/>
          </ac:picMkLst>
        </pc:picChg>
        <pc:picChg chg="add mod">
          <ac:chgData name="Geoff Hargreaves" userId="f0534826-1fdb-433d-8be6-d170faff634f" providerId="ADAL" clId="{BF43271B-E321-4BD9-95B7-A7FC35C0B9CB}" dt="2025-11-04T08:42:13.700" v="1792"/>
          <ac:picMkLst>
            <pc:docMk/>
            <pc:sldMk cId="257163796" sldId="872"/>
            <ac:picMk id="34" creationId="{DA382F44-1884-8F8C-435C-1FA6F018E33C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6T10:21:25.397" v="4095" actId="18653"/>
        <pc:sldMkLst>
          <pc:docMk/>
          <pc:sldMk cId="2790428660" sldId="873"/>
        </pc:sldMkLst>
        <pc:spChg chg="add mod ord">
          <ac:chgData name="Geoff Hargreaves" userId="f0534826-1fdb-433d-8be6-d170faff634f" providerId="ADAL" clId="{BF43271B-E321-4BD9-95B7-A7FC35C0B9CB}" dt="2025-11-04T08:43:09.240" v="1834" actId="20577"/>
          <ac:spMkLst>
            <pc:docMk/>
            <pc:sldMk cId="2790428660" sldId="873"/>
            <ac:spMk id="14" creationId="{77E365B7-3207-7C71-8429-DA2D9048C684}"/>
          </ac:spMkLst>
        </pc:spChg>
        <pc:spChg chg="add mod ord">
          <ac:chgData name="Geoff Hargreaves" userId="f0534826-1fdb-433d-8be6-d170faff634f" providerId="ADAL" clId="{BF43271B-E321-4BD9-95B7-A7FC35C0B9CB}" dt="2025-11-04T08:48:23.365" v="1860" actId="20577"/>
          <ac:spMkLst>
            <pc:docMk/>
            <pc:sldMk cId="2790428660" sldId="873"/>
            <ac:spMk id="15" creationId="{7A388E3F-A97A-FE29-AB9E-72FCF14B56B2}"/>
          </ac:spMkLst>
        </pc:spChg>
        <pc:picChg chg="add mod">
          <ac:chgData name="Geoff Hargreaves" userId="f0534826-1fdb-433d-8be6-d170faff634f" providerId="ADAL" clId="{BF43271B-E321-4BD9-95B7-A7FC35C0B9CB}" dt="2025-11-06T10:21:25.397" v="4095" actId="18653"/>
          <ac:picMkLst>
            <pc:docMk/>
            <pc:sldMk cId="2790428660" sldId="873"/>
            <ac:picMk id="46" creationId="{3DE81EDA-A96F-47B2-51A7-BCDC1A041942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08:53:56.987" v="1875" actId="20577"/>
        <pc:sldMkLst>
          <pc:docMk/>
          <pc:sldMk cId="1150838306" sldId="874"/>
        </pc:sldMkLst>
        <pc:spChg chg="mod">
          <ac:chgData name="Geoff Hargreaves" userId="f0534826-1fdb-433d-8be6-d170faff634f" providerId="ADAL" clId="{BF43271B-E321-4BD9-95B7-A7FC35C0B9CB}" dt="2025-11-04T08:49:53.475" v="1864" actId="27636"/>
          <ac:spMkLst>
            <pc:docMk/>
            <pc:sldMk cId="1150838306" sldId="874"/>
            <ac:spMk id="3" creationId="{F926E39A-65D4-BA81-8687-60C46AC5207C}"/>
          </ac:spMkLst>
        </pc:spChg>
        <pc:spChg chg="mod">
          <ac:chgData name="Geoff Hargreaves" userId="f0534826-1fdb-433d-8be6-d170faff634f" providerId="ADAL" clId="{BF43271B-E321-4BD9-95B7-A7FC35C0B9CB}" dt="2025-11-04T08:53:56.987" v="1875" actId="20577"/>
          <ac:spMkLst>
            <pc:docMk/>
            <pc:sldMk cId="1150838306" sldId="874"/>
            <ac:spMk id="4" creationId="{7AF1620C-BDEB-7C5A-F58D-83569A7D148D}"/>
          </ac:spMkLst>
        </pc:spChg>
        <pc:picChg chg="add mod">
          <ac:chgData name="Geoff Hargreaves" userId="f0534826-1fdb-433d-8be6-d170faff634f" providerId="ADAL" clId="{BF43271B-E321-4BD9-95B7-A7FC35C0B9CB}" dt="2025-11-04T08:49:35.918" v="1862"/>
          <ac:picMkLst>
            <pc:docMk/>
            <pc:sldMk cId="1150838306" sldId="874"/>
            <ac:picMk id="5" creationId="{ADA848DC-4313-5A0C-A0CC-D85A91D49CAA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4T09:00:59.954" v="1900" actId="20577"/>
        <pc:sldMkLst>
          <pc:docMk/>
          <pc:sldMk cId="3192410098" sldId="875"/>
        </pc:sldMkLst>
        <pc:spChg chg="mod ord">
          <ac:chgData name="Geoff Hargreaves" userId="f0534826-1fdb-433d-8be6-d170faff634f" providerId="ADAL" clId="{BF43271B-E321-4BD9-95B7-A7FC35C0B9CB}" dt="2025-11-04T09:00:59.954" v="1900" actId="20577"/>
          <ac:spMkLst>
            <pc:docMk/>
            <pc:sldMk cId="3192410098" sldId="875"/>
            <ac:spMk id="3" creationId="{731C8D27-82EE-397C-137A-DD1D3DE7A2AC}"/>
          </ac:spMkLst>
        </pc:spChg>
        <pc:spChg chg="mod ord">
          <ac:chgData name="Geoff Hargreaves" userId="f0534826-1fdb-433d-8be6-d170faff634f" providerId="ADAL" clId="{BF43271B-E321-4BD9-95B7-A7FC35C0B9CB}" dt="2025-11-04T09:00:22.825" v="1893" actId="700"/>
          <ac:spMkLst>
            <pc:docMk/>
            <pc:sldMk cId="3192410098" sldId="875"/>
            <ac:spMk id="4" creationId="{8866D873-80D6-937F-06F7-47CFE143BA49}"/>
          </ac:spMkLst>
        </pc:spChg>
        <pc:picChg chg="add mod ord">
          <ac:chgData name="Geoff Hargreaves" userId="f0534826-1fdb-433d-8be6-d170faff634f" providerId="ADAL" clId="{BF43271B-E321-4BD9-95B7-A7FC35C0B9CB}" dt="2025-11-04T09:00:22.825" v="1893" actId="700"/>
          <ac:picMkLst>
            <pc:docMk/>
            <pc:sldMk cId="3192410098" sldId="875"/>
            <ac:picMk id="5" creationId="{48DF3F40-8249-A9A3-36EA-F007D6DB9A9A}"/>
          </ac:picMkLst>
        </pc:picChg>
        <pc:picChg chg="add mod">
          <ac:chgData name="Geoff Hargreaves" userId="f0534826-1fdb-433d-8be6-d170faff634f" providerId="ADAL" clId="{BF43271B-E321-4BD9-95B7-A7FC35C0B9CB}" dt="2025-11-04T08:59:09.549" v="1889" actId="1076"/>
          <ac:picMkLst>
            <pc:docMk/>
            <pc:sldMk cId="3192410098" sldId="875"/>
            <ac:picMk id="6" creationId="{E031538D-E712-CEFC-E026-E43824CA7337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5T11:21:30.211" v="3424" actId="20577"/>
        <pc:sldMkLst>
          <pc:docMk/>
          <pc:sldMk cId="300641128" sldId="876"/>
        </pc:sldMkLst>
        <pc:spChg chg="add mod ord">
          <ac:chgData name="Geoff Hargreaves" userId="f0534826-1fdb-433d-8be6-d170faff634f" providerId="ADAL" clId="{BF43271B-E321-4BD9-95B7-A7FC35C0B9CB}" dt="2025-11-04T09:06:15.711" v="2035" actId="20577"/>
          <ac:spMkLst>
            <pc:docMk/>
            <pc:sldMk cId="300641128" sldId="876"/>
            <ac:spMk id="7" creationId="{EC41A568-7743-689C-0F1C-9D4F991475B4}"/>
          </ac:spMkLst>
        </pc:spChg>
        <pc:spChg chg="add mod ord">
          <ac:chgData name="Geoff Hargreaves" userId="f0534826-1fdb-433d-8be6-d170faff634f" providerId="ADAL" clId="{BF43271B-E321-4BD9-95B7-A7FC35C0B9CB}" dt="2025-11-05T11:21:30.211" v="3424" actId="20577"/>
          <ac:spMkLst>
            <pc:docMk/>
            <pc:sldMk cId="300641128" sldId="876"/>
            <ac:spMk id="8" creationId="{762DFE1E-8D1B-11FC-2138-527CFF5BAEAD}"/>
          </ac:spMkLst>
        </pc:spChg>
        <pc:picChg chg="add mod ord">
          <ac:chgData name="Geoff Hargreaves" userId="f0534826-1fdb-433d-8be6-d170faff634f" providerId="ADAL" clId="{BF43271B-E321-4BD9-95B7-A7FC35C0B9CB}" dt="2025-11-04T09:05:07.069" v="1961" actId="700"/>
          <ac:picMkLst>
            <pc:docMk/>
            <pc:sldMk cId="300641128" sldId="876"/>
            <ac:picMk id="6" creationId="{3174886A-F090-3535-DDE5-7F4DDE4902D9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4T10:04:38.715" v="2086" actId="20577"/>
        <pc:sldMkLst>
          <pc:docMk/>
          <pc:sldMk cId="3440941379" sldId="877"/>
        </pc:sldMkLst>
        <pc:spChg chg="add mod ord">
          <ac:chgData name="Geoff Hargreaves" userId="f0534826-1fdb-433d-8be6-d170faff634f" providerId="ADAL" clId="{BF43271B-E321-4BD9-95B7-A7FC35C0B9CB}" dt="2025-11-04T09:07:24.170" v="2066" actId="20577"/>
          <ac:spMkLst>
            <pc:docMk/>
            <pc:sldMk cId="3440941379" sldId="877"/>
            <ac:spMk id="5" creationId="{CAB3A47A-CD55-9E5F-AEAE-89B8C5C5D844}"/>
          </ac:spMkLst>
        </pc:spChg>
        <pc:spChg chg="add mod ord">
          <ac:chgData name="Geoff Hargreaves" userId="f0534826-1fdb-433d-8be6-d170faff634f" providerId="ADAL" clId="{BF43271B-E321-4BD9-95B7-A7FC35C0B9CB}" dt="2025-11-04T10:04:38.715" v="2086" actId="20577"/>
          <ac:spMkLst>
            <pc:docMk/>
            <pc:sldMk cId="3440941379" sldId="877"/>
            <ac:spMk id="6" creationId="{7E2B8810-EE06-C800-08EE-7D1095EF5A1B}"/>
          </ac:spMkLst>
        </pc:spChg>
        <pc:picChg chg="add mod">
          <ac:chgData name="Geoff Hargreaves" userId="f0534826-1fdb-433d-8be6-d170faff634f" providerId="ADAL" clId="{BF43271B-E321-4BD9-95B7-A7FC35C0B9CB}" dt="2025-11-04T09:10:32.275" v="2067" actId="931"/>
          <ac:picMkLst>
            <pc:docMk/>
            <pc:sldMk cId="3440941379" sldId="877"/>
            <ac:picMk id="9" creationId="{23C63EF1-3110-0A47-9694-42ABFB894F13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6T11:19:33.154" v="4344" actId="6549"/>
        <pc:sldMkLst>
          <pc:docMk/>
          <pc:sldMk cId="1679431699" sldId="878"/>
        </pc:sldMkLst>
        <pc:spChg chg="add mod ord">
          <ac:chgData name="Geoff Hargreaves" userId="f0534826-1fdb-433d-8be6-d170faff634f" providerId="ADAL" clId="{BF43271B-E321-4BD9-95B7-A7FC35C0B9CB}" dt="2025-11-04T10:19:35.169" v="2182" actId="20577"/>
          <ac:spMkLst>
            <pc:docMk/>
            <pc:sldMk cId="1679431699" sldId="878"/>
            <ac:spMk id="5" creationId="{B22612AA-7785-8690-86E7-A740BCA12D12}"/>
          </ac:spMkLst>
        </pc:spChg>
        <pc:spChg chg="add mod ord">
          <ac:chgData name="Geoff Hargreaves" userId="f0534826-1fdb-433d-8be6-d170faff634f" providerId="ADAL" clId="{BF43271B-E321-4BD9-95B7-A7FC35C0B9CB}" dt="2025-11-06T11:19:33.154" v="4344" actId="6549"/>
          <ac:spMkLst>
            <pc:docMk/>
            <pc:sldMk cId="1679431699" sldId="878"/>
            <ac:spMk id="6" creationId="{A2590AF7-0E20-E1E4-312F-44F9C3427943}"/>
          </ac:spMkLst>
        </pc:spChg>
        <pc:spChg chg="add mod">
          <ac:chgData name="Geoff Hargreaves" userId="f0534826-1fdb-433d-8be6-d170faff634f" providerId="ADAL" clId="{BF43271B-E321-4BD9-95B7-A7FC35C0B9CB}" dt="2025-11-04T10:14:40.072" v="2108" actId="1076"/>
          <ac:spMkLst>
            <pc:docMk/>
            <pc:sldMk cId="1679431699" sldId="878"/>
            <ac:spMk id="9" creationId="{5DF465CE-8ED2-6341-EB0E-EF67D038C126}"/>
          </ac:spMkLst>
        </pc:spChg>
        <pc:spChg chg="add mod">
          <ac:chgData name="Geoff Hargreaves" userId="f0534826-1fdb-433d-8be6-d170faff634f" providerId="ADAL" clId="{BF43271B-E321-4BD9-95B7-A7FC35C0B9CB}" dt="2025-11-04T10:14:56.077" v="2112" actId="1076"/>
          <ac:spMkLst>
            <pc:docMk/>
            <pc:sldMk cId="1679431699" sldId="878"/>
            <ac:spMk id="10" creationId="{38888AA1-190A-0653-185D-28468F02D91A}"/>
          </ac:spMkLst>
        </pc:spChg>
        <pc:picChg chg="add mod modCrop">
          <ac:chgData name="Geoff Hargreaves" userId="f0534826-1fdb-433d-8be6-d170faff634f" providerId="ADAL" clId="{BF43271B-E321-4BD9-95B7-A7FC35C0B9CB}" dt="2025-11-04T10:14:46.494" v="2111" actId="1076"/>
          <ac:picMkLst>
            <pc:docMk/>
            <pc:sldMk cId="1679431699" sldId="878"/>
            <ac:picMk id="8" creationId="{5FE30456-B4DE-24CE-32D6-120143D7EC31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10:23:04.388" v="2209" actId="20577"/>
        <pc:sldMkLst>
          <pc:docMk/>
          <pc:sldMk cId="2977155168" sldId="879"/>
        </pc:sldMkLst>
        <pc:spChg chg="mod">
          <ac:chgData name="Geoff Hargreaves" userId="f0534826-1fdb-433d-8be6-d170faff634f" providerId="ADAL" clId="{BF43271B-E321-4BD9-95B7-A7FC35C0B9CB}" dt="2025-11-04T10:23:04.388" v="2209" actId="20577"/>
          <ac:spMkLst>
            <pc:docMk/>
            <pc:sldMk cId="2977155168" sldId="879"/>
            <ac:spMk id="3" creationId="{1FB4804D-3723-066A-96B6-B599AA452D48}"/>
          </ac:spMkLst>
        </pc:spChg>
        <pc:spChg chg="mod">
          <ac:chgData name="Geoff Hargreaves" userId="f0534826-1fdb-433d-8be6-d170faff634f" providerId="ADAL" clId="{BF43271B-E321-4BD9-95B7-A7FC35C0B9CB}" dt="2025-11-04T10:21:22.947" v="2184"/>
          <ac:spMkLst>
            <pc:docMk/>
            <pc:sldMk cId="2977155168" sldId="879"/>
            <ac:spMk id="4" creationId="{99058749-D422-D7CB-8560-8641219CF283}"/>
          </ac:spMkLst>
        </pc:spChg>
        <pc:picChg chg="add mod">
          <ac:chgData name="Geoff Hargreaves" userId="f0534826-1fdb-433d-8be6-d170faff634f" providerId="ADAL" clId="{BF43271B-E321-4BD9-95B7-A7FC35C0B9CB}" dt="2025-11-04T10:22:22.813" v="2191" actId="1076"/>
          <ac:picMkLst>
            <pc:docMk/>
            <pc:sldMk cId="2977155168" sldId="879"/>
            <ac:picMk id="5" creationId="{A2B53F0E-B74D-4612-23E2-A4D3354581C2}"/>
          </ac:picMkLst>
        </pc:picChg>
        <pc:picChg chg="add mod">
          <ac:chgData name="Geoff Hargreaves" userId="f0534826-1fdb-433d-8be6-d170faff634f" providerId="ADAL" clId="{BF43271B-E321-4BD9-95B7-A7FC35C0B9CB}" dt="2025-11-04T10:22:17.616" v="2190" actId="1076"/>
          <ac:picMkLst>
            <pc:docMk/>
            <pc:sldMk cId="2977155168" sldId="879"/>
            <ac:picMk id="6" creationId="{0CA66873-CB59-E90E-2D97-CB087E2E75CE}"/>
          </ac:picMkLst>
        </pc:picChg>
      </pc:sldChg>
      <pc:sldChg chg="addSp delSp modSp new mod ord">
        <pc:chgData name="Geoff Hargreaves" userId="f0534826-1fdb-433d-8be6-d170faff634f" providerId="ADAL" clId="{BF43271B-E321-4BD9-95B7-A7FC35C0B9CB}" dt="2025-11-04T10:43:34.942" v="2245" actId="931"/>
        <pc:sldMkLst>
          <pc:docMk/>
          <pc:sldMk cId="3376783219" sldId="880"/>
        </pc:sldMkLst>
        <pc:spChg chg="mod">
          <ac:chgData name="Geoff Hargreaves" userId="f0534826-1fdb-433d-8be6-d170faff634f" providerId="ADAL" clId="{BF43271B-E321-4BD9-95B7-A7FC35C0B9CB}" dt="2025-11-04T10:42:10.665" v="2214" actId="27636"/>
          <ac:spMkLst>
            <pc:docMk/>
            <pc:sldMk cId="3376783219" sldId="880"/>
            <ac:spMk id="3" creationId="{34F008EA-ABDA-A710-C858-5B5FE14621E5}"/>
          </ac:spMkLst>
        </pc:spChg>
        <pc:spChg chg="mod">
          <ac:chgData name="Geoff Hargreaves" userId="f0534826-1fdb-433d-8be6-d170faff634f" providerId="ADAL" clId="{BF43271B-E321-4BD9-95B7-A7FC35C0B9CB}" dt="2025-11-04T10:42:39.832" v="2244" actId="20577"/>
          <ac:spMkLst>
            <pc:docMk/>
            <pc:sldMk cId="3376783219" sldId="880"/>
            <ac:spMk id="4" creationId="{9533C60F-D369-7620-9306-3BD6BBAFDC65}"/>
          </ac:spMkLst>
        </pc:spChg>
        <pc:picChg chg="add mod">
          <ac:chgData name="Geoff Hargreaves" userId="f0534826-1fdb-433d-8be6-d170faff634f" providerId="ADAL" clId="{BF43271B-E321-4BD9-95B7-A7FC35C0B9CB}" dt="2025-11-04T10:43:34.942" v="2245" actId="931"/>
          <ac:picMkLst>
            <pc:docMk/>
            <pc:sldMk cId="3376783219" sldId="880"/>
            <ac:picMk id="6" creationId="{37AEB5E8-B3C5-B71D-17C7-6D770371DE04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10:53:17.772" v="2304" actId="20577"/>
        <pc:sldMkLst>
          <pc:docMk/>
          <pc:sldMk cId="4144609302" sldId="881"/>
        </pc:sldMkLst>
        <pc:spChg chg="mod">
          <ac:chgData name="Geoff Hargreaves" userId="f0534826-1fdb-433d-8be6-d170faff634f" providerId="ADAL" clId="{BF43271B-E321-4BD9-95B7-A7FC35C0B9CB}" dt="2025-11-04T10:52:46.500" v="2290" actId="20577"/>
          <ac:spMkLst>
            <pc:docMk/>
            <pc:sldMk cId="4144609302" sldId="881"/>
            <ac:spMk id="3" creationId="{866017C4-B81E-A565-C047-5E49406CE049}"/>
          </ac:spMkLst>
        </pc:spChg>
        <pc:spChg chg="mod">
          <ac:chgData name="Geoff Hargreaves" userId="f0534826-1fdb-433d-8be6-d170faff634f" providerId="ADAL" clId="{BF43271B-E321-4BD9-95B7-A7FC35C0B9CB}" dt="2025-11-04T10:53:17.772" v="2304" actId="20577"/>
          <ac:spMkLst>
            <pc:docMk/>
            <pc:sldMk cId="4144609302" sldId="881"/>
            <ac:spMk id="4" creationId="{04AF984C-1560-D78B-4BAE-087FE720301C}"/>
          </ac:spMkLst>
        </pc:spChg>
        <pc:picChg chg="add mod">
          <ac:chgData name="Geoff Hargreaves" userId="f0534826-1fdb-433d-8be6-d170faff634f" providerId="ADAL" clId="{BF43271B-E321-4BD9-95B7-A7FC35C0B9CB}" dt="2025-11-04T10:52:12.833" v="2282" actId="18653"/>
          <ac:picMkLst>
            <pc:docMk/>
            <pc:sldMk cId="4144609302" sldId="881"/>
            <ac:picMk id="6" creationId="{DBD620D8-6AC5-31F2-1ED9-E0617D90667D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7T10:59:52.931" v="4403" actId="20577"/>
        <pc:sldMkLst>
          <pc:docMk/>
          <pc:sldMk cId="3898102650" sldId="882"/>
        </pc:sldMkLst>
        <pc:spChg chg="mod">
          <ac:chgData name="Geoff Hargreaves" userId="f0534826-1fdb-433d-8be6-d170faff634f" providerId="ADAL" clId="{BF43271B-E321-4BD9-95B7-A7FC35C0B9CB}" dt="2025-11-07T10:59:52.931" v="4403" actId="20577"/>
          <ac:spMkLst>
            <pc:docMk/>
            <pc:sldMk cId="3898102650" sldId="882"/>
            <ac:spMk id="3" creationId="{77568EB3-8155-A995-63AE-2CF10D8C1A8B}"/>
          </ac:spMkLst>
        </pc:spChg>
        <pc:spChg chg="mod">
          <ac:chgData name="Geoff Hargreaves" userId="f0534826-1fdb-433d-8be6-d170faff634f" providerId="ADAL" clId="{BF43271B-E321-4BD9-95B7-A7FC35C0B9CB}" dt="2025-11-04T10:54:18.970" v="2351" actId="20577"/>
          <ac:spMkLst>
            <pc:docMk/>
            <pc:sldMk cId="3898102650" sldId="882"/>
            <ac:spMk id="4" creationId="{B228566A-8837-64F1-195A-B13A717AEC7C}"/>
          </ac:spMkLst>
        </pc:spChg>
        <pc:picChg chg="add mod">
          <ac:chgData name="Geoff Hargreaves" userId="f0534826-1fdb-433d-8be6-d170faff634f" providerId="ADAL" clId="{BF43271B-E321-4BD9-95B7-A7FC35C0B9CB}" dt="2025-11-04T11:11:43.847" v="2593" actId="1076"/>
          <ac:picMkLst>
            <pc:docMk/>
            <pc:sldMk cId="3898102650" sldId="882"/>
            <ac:picMk id="5" creationId="{7E9E1200-B895-1113-97D9-13D1897AEC49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11:26:57.738" v="2797" actId="20577"/>
        <pc:sldMkLst>
          <pc:docMk/>
          <pc:sldMk cId="1745487325" sldId="883"/>
        </pc:sldMkLst>
        <pc:spChg chg="mod">
          <ac:chgData name="Geoff Hargreaves" userId="f0534826-1fdb-433d-8be6-d170faff634f" providerId="ADAL" clId="{BF43271B-E321-4BD9-95B7-A7FC35C0B9CB}" dt="2025-11-04T11:26:57.738" v="2797" actId="20577"/>
          <ac:spMkLst>
            <pc:docMk/>
            <pc:sldMk cId="1745487325" sldId="883"/>
            <ac:spMk id="3" creationId="{A1B9D070-35F9-94CB-ABC1-A0D1E5A15DC8}"/>
          </ac:spMkLst>
        </pc:spChg>
        <pc:spChg chg="mod">
          <ac:chgData name="Geoff Hargreaves" userId="f0534826-1fdb-433d-8be6-d170faff634f" providerId="ADAL" clId="{BF43271B-E321-4BD9-95B7-A7FC35C0B9CB}" dt="2025-11-04T11:21:03.363" v="2690" actId="20577"/>
          <ac:spMkLst>
            <pc:docMk/>
            <pc:sldMk cId="1745487325" sldId="883"/>
            <ac:spMk id="4" creationId="{4886D55D-63B1-FA7A-FDFE-368E82B428CA}"/>
          </ac:spMkLst>
        </pc:spChg>
        <pc:picChg chg="add mod">
          <ac:chgData name="Geoff Hargreaves" userId="f0534826-1fdb-433d-8be6-d170faff634f" providerId="ADAL" clId="{BF43271B-E321-4BD9-95B7-A7FC35C0B9CB}" dt="2025-11-04T11:23:40.548" v="2691" actId="931"/>
          <ac:picMkLst>
            <pc:docMk/>
            <pc:sldMk cId="1745487325" sldId="883"/>
            <ac:picMk id="6" creationId="{142C9722-FFB8-0D1D-4D86-794E10D6076B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4T11:31:44.182" v="2819" actId="27636"/>
        <pc:sldMkLst>
          <pc:docMk/>
          <pc:sldMk cId="3947942623" sldId="884"/>
        </pc:sldMkLst>
        <pc:spChg chg="mod">
          <ac:chgData name="Geoff Hargreaves" userId="f0534826-1fdb-433d-8be6-d170faff634f" providerId="ADAL" clId="{BF43271B-E321-4BD9-95B7-A7FC35C0B9CB}" dt="2025-11-04T11:31:44.182" v="2819" actId="27636"/>
          <ac:spMkLst>
            <pc:docMk/>
            <pc:sldMk cId="3947942623" sldId="884"/>
            <ac:spMk id="3" creationId="{A1335156-312A-11BD-A0C8-D9ACCC08D8A4}"/>
          </ac:spMkLst>
        </pc:spChg>
        <pc:spChg chg="mod">
          <ac:chgData name="Geoff Hargreaves" userId="f0534826-1fdb-433d-8be6-d170faff634f" providerId="ADAL" clId="{BF43271B-E321-4BD9-95B7-A7FC35C0B9CB}" dt="2025-11-04T11:28:20.411" v="2812" actId="20577"/>
          <ac:spMkLst>
            <pc:docMk/>
            <pc:sldMk cId="3947942623" sldId="884"/>
            <ac:spMk id="4" creationId="{80EFE89B-F880-9F92-8C5F-7F2C9ED77A04}"/>
          </ac:spMkLst>
        </pc:spChg>
        <pc:picChg chg="add mod">
          <ac:chgData name="Geoff Hargreaves" userId="f0534826-1fdb-433d-8be6-d170faff634f" providerId="ADAL" clId="{BF43271B-E321-4BD9-95B7-A7FC35C0B9CB}" dt="2025-11-04T11:30:44.643" v="2817" actId="14826"/>
          <ac:picMkLst>
            <pc:docMk/>
            <pc:sldMk cId="3947942623" sldId="884"/>
            <ac:picMk id="6" creationId="{4320AD4A-81CF-8BF0-56B9-173B721966A7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4T12:15:53.291" v="2848" actId="20577"/>
        <pc:sldMkLst>
          <pc:docMk/>
          <pc:sldMk cId="3883604089" sldId="885"/>
        </pc:sldMkLst>
        <pc:spChg chg="mod ord">
          <ac:chgData name="Geoff Hargreaves" userId="f0534826-1fdb-433d-8be6-d170faff634f" providerId="ADAL" clId="{BF43271B-E321-4BD9-95B7-A7FC35C0B9CB}" dt="2025-11-04T12:12:15.923" v="2823" actId="700"/>
          <ac:spMkLst>
            <pc:docMk/>
            <pc:sldMk cId="3883604089" sldId="885"/>
            <ac:spMk id="3" creationId="{2705E3F8-8E62-0D7B-7D44-7A1FDAC6E816}"/>
          </ac:spMkLst>
        </pc:spChg>
        <pc:spChg chg="mod ord">
          <ac:chgData name="Geoff Hargreaves" userId="f0534826-1fdb-433d-8be6-d170faff634f" providerId="ADAL" clId="{BF43271B-E321-4BD9-95B7-A7FC35C0B9CB}" dt="2025-11-04T12:15:53.291" v="2848" actId="20577"/>
          <ac:spMkLst>
            <pc:docMk/>
            <pc:sldMk cId="3883604089" sldId="885"/>
            <ac:spMk id="4" creationId="{F50B6069-E750-218D-E7C8-4163BBDA628D}"/>
          </ac:spMkLst>
        </pc:spChg>
        <pc:picChg chg="add mod">
          <ac:chgData name="Geoff Hargreaves" userId="f0534826-1fdb-433d-8be6-d170faff634f" providerId="ADAL" clId="{BF43271B-E321-4BD9-95B7-A7FC35C0B9CB}" dt="2025-11-04T12:14:11.602" v="2833" actId="1076"/>
          <ac:picMkLst>
            <pc:docMk/>
            <pc:sldMk cId="3883604089" sldId="885"/>
            <ac:picMk id="9" creationId="{8D484C22-D261-B97D-1E81-6777C3B927C0}"/>
          </ac:picMkLst>
        </pc:picChg>
        <pc:picChg chg="add mod">
          <ac:chgData name="Geoff Hargreaves" userId="f0534826-1fdb-433d-8be6-d170faff634f" providerId="ADAL" clId="{BF43271B-E321-4BD9-95B7-A7FC35C0B9CB}" dt="2025-11-04T12:15:12.335" v="2836" actId="18653"/>
          <ac:picMkLst>
            <pc:docMk/>
            <pc:sldMk cId="3883604089" sldId="885"/>
            <ac:picMk id="10" creationId="{72CD8470-751C-AE19-98BF-17C93ED8A03F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6T11:21:12.160" v="4350" actId="1076"/>
        <pc:sldMkLst>
          <pc:docMk/>
          <pc:sldMk cId="3470493147" sldId="886"/>
        </pc:sldMkLst>
        <pc:spChg chg="add mod ord">
          <ac:chgData name="Geoff Hargreaves" userId="f0534826-1fdb-433d-8be6-d170faff634f" providerId="ADAL" clId="{BF43271B-E321-4BD9-95B7-A7FC35C0B9CB}" dt="2025-11-04T13:52:18.010" v="2933" actId="20577"/>
          <ac:spMkLst>
            <pc:docMk/>
            <pc:sldMk cId="3470493147" sldId="886"/>
            <ac:spMk id="7" creationId="{CC85B058-0E5D-607B-097C-3F7577B6A0EC}"/>
          </ac:spMkLst>
        </pc:spChg>
        <pc:spChg chg="add mod ord">
          <ac:chgData name="Geoff Hargreaves" userId="f0534826-1fdb-433d-8be6-d170faff634f" providerId="ADAL" clId="{BF43271B-E321-4BD9-95B7-A7FC35C0B9CB}" dt="2025-11-06T11:21:00.724" v="4349" actId="14100"/>
          <ac:spMkLst>
            <pc:docMk/>
            <pc:sldMk cId="3470493147" sldId="886"/>
            <ac:spMk id="8" creationId="{536D8088-FFC1-F773-407E-EC3B57B56D1B}"/>
          </ac:spMkLst>
        </pc:spChg>
        <pc:spChg chg="add mod">
          <ac:chgData name="Geoff Hargreaves" userId="f0534826-1fdb-433d-8be6-d170faff634f" providerId="ADAL" clId="{BF43271B-E321-4BD9-95B7-A7FC35C0B9CB}" dt="2025-11-04T13:53:27.082" v="2940" actId="20577"/>
          <ac:spMkLst>
            <pc:docMk/>
            <pc:sldMk cId="3470493147" sldId="886"/>
            <ac:spMk id="11" creationId="{A5FA2CB8-B451-6A86-80DB-29EFB955AE7E}"/>
          </ac:spMkLst>
        </pc:spChg>
        <pc:spChg chg="add mod">
          <ac:chgData name="Geoff Hargreaves" userId="f0534826-1fdb-433d-8be6-d170faff634f" providerId="ADAL" clId="{BF43271B-E321-4BD9-95B7-A7FC35C0B9CB}" dt="2025-11-04T13:54:08.333" v="2961" actId="1076"/>
          <ac:spMkLst>
            <pc:docMk/>
            <pc:sldMk cId="3470493147" sldId="886"/>
            <ac:spMk id="12" creationId="{8D19C539-7829-7BB8-B39E-9AC8FAB9CE65}"/>
          </ac:spMkLst>
        </pc:spChg>
        <pc:picChg chg="add mod ord">
          <ac:chgData name="Geoff Hargreaves" userId="f0534826-1fdb-433d-8be6-d170faff634f" providerId="ADAL" clId="{BF43271B-E321-4BD9-95B7-A7FC35C0B9CB}" dt="2025-11-04T13:46:57.352" v="2858" actId="18653"/>
          <ac:picMkLst>
            <pc:docMk/>
            <pc:sldMk cId="3470493147" sldId="886"/>
            <ac:picMk id="6" creationId="{1B354F88-05E1-03C3-E4A1-64A8490169DB}"/>
          </ac:picMkLst>
        </pc:picChg>
        <pc:picChg chg="add mod">
          <ac:chgData name="Geoff Hargreaves" userId="f0534826-1fdb-433d-8be6-d170faff634f" providerId="ADAL" clId="{BF43271B-E321-4BD9-95B7-A7FC35C0B9CB}" dt="2025-11-06T11:21:12.160" v="4350" actId="1076"/>
          <ac:picMkLst>
            <pc:docMk/>
            <pc:sldMk cId="3470493147" sldId="886"/>
            <ac:picMk id="10" creationId="{84A397E2-F37F-C037-389E-3DC7890F86C0}"/>
          </ac:picMkLst>
        </pc:picChg>
      </pc:sldChg>
      <pc:sldChg chg="addSp delSp modSp new mod modClrScheme chgLayout">
        <pc:chgData name="Geoff Hargreaves" userId="f0534826-1fdb-433d-8be6-d170faff634f" providerId="ADAL" clId="{BF43271B-E321-4BD9-95B7-A7FC35C0B9CB}" dt="2025-11-06T11:18:43.177" v="4343" actId="20577"/>
        <pc:sldMkLst>
          <pc:docMk/>
          <pc:sldMk cId="3432306062" sldId="887"/>
        </pc:sldMkLst>
        <pc:spChg chg="mod ord">
          <ac:chgData name="Geoff Hargreaves" userId="f0534826-1fdb-433d-8be6-d170faff634f" providerId="ADAL" clId="{BF43271B-E321-4BD9-95B7-A7FC35C0B9CB}" dt="2025-11-05T11:14:02.451" v="3069" actId="20577"/>
          <ac:spMkLst>
            <pc:docMk/>
            <pc:sldMk cId="3432306062" sldId="887"/>
            <ac:spMk id="4" creationId="{3C6FC9CC-8726-0C9A-D2D3-E3662FDE23C3}"/>
          </ac:spMkLst>
        </pc:spChg>
        <pc:spChg chg="add mod ord">
          <ac:chgData name="Geoff Hargreaves" userId="f0534826-1fdb-433d-8be6-d170faff634f" providerId="ADAL" clId="{BF43271B-E321-4BD9-95B7-A7FC35C0B9CB}" dt="2025-11-06T11:18:43.177" v="4343" actId="20577"/>
          <ac:spMkLst>
            <pc:docMk/>
            <pc:sldMk cId="3432306062" sldId="887"/>
            <ac:spMk id="5" creationId="{CAE6687A-4DA8-9A1C-6CF2-11A7EB9A4A93}"/>
          </ac:spMkLst>
        </pc:spChg>
        <pc:spChg chg="add del mod">
          <ac:chgData name="Geoff Hargreaves" userId="f0534826-1fdb-433d-8be6-d170faff634f" providerId="ADAL" clId="{BF43271B-E321-4BD9-95B7-A7FC35C0B9CB}" dt="2025-11-06T11:17:24.430" v="4339"/>
          <ac:spMkLst>
            <pc:docMk/>
            <pc:sldMk cId="3432306062" sldId="887"/>
            <ac:spMk id="7" creationId="{43F591FC-4BBB-ADEB-0C47-1D362E214432}"/>
          </ac:spMkLst>
        </pc:spChg>
        <pc:picChg chg="add mod">
          <ac:chgData name="Geoff Hargreaves" userId="f0534826-1fdb-433d-8be6-d170faff634f" providerId="ADAL" clId="{BF43271B-E321-4BD9-95B7-A7FC35C0B9CB}" dt="2025-11-06T11:17:16.809" v="4337"/>
          <ac:picMkLst>
            <pc:docMk/>
            <pc:sldMk cId="3432306062" sldId="887"/>
            <ac:picMk id="3" creationId="{6117090E-96AD-7A00-A0B6-835A950FDE5F}"/>
          </ac:picMkLst>
        </pc:picChg>
        <pc:picChg chg="add del mod modCrop">
          <ac:chgData name="Geoff Hargreaves" userId="f0534826-1fdb-433d-8be6-d170faff634f" providerId="ADAL" clId="{BF43271B-E321-4BD9-95B7-A7FC35C0B9CB}" dt="2025-11-06T11:17:21.459" v="4338" actId="478"/>
          <ac:picMkLst>
            <pc:docMk/>
            <pc:sldMk cId="3432306062" sldId="887"/>
            <ac:picMk id="8" creationId="{7ABE1730-6962-46A9-8115-B8DB369B7833}"/>
          </ac:picMkLst>
        </pc:picChg>
        <pc:picChg chg="add mod">
          <ac:chgData name="Geoff Hargreaves" userId="f0534826-1fdb-433d-8be6-d170faff634f" providerId="ADAL" clId="{BF43271B-E321-4BD9-95B7-A7FC35C0B9CB}" dt="2025-11-06T11:17:28.628" v="4341" actId="962"/>
          <ac:picMkLst>
            <pc:docMk/>
            <pc:sldMk cId="3432306062" sldId="887"/>
            <ac:picMk id="10" creationId="{9042491D-DFB6-C415-204D-59805EC4E94D}"/>
          </ac:picMkLst>
        </pc:picChg>
      </pc:sldChg>
      <pc:sldChg chg="addSp delSp modSp new mod">
        <pc:chgData name="Geoff Hargreaves" userId="f0534826-1fdb-433d-8be6-d170faff634f" providerId="ADAL" clId="{BF43271B-E321-4BD9-95B7-A7FC35C0B9CB}" dt="2025-11-07T11:10:38.193" v="4416" actId="20577"/>
        <pc:sldMkLst>
          <pc:docMk/>
          <pc:sldMk cId="438281224" sldId="888"/>
        </pc:sldMkLst>
        <pc:spChg chg="mod">
          <ac:chgData name="Geoff Hargreaves" userId="f0534826-1fdb-433d-8be6-d170faff634f" providerId="ADAL" clId="{BF43271B-E321-4BD9-95B7-A7FC35C0B9CB}" dt="2025-11-07T11:10:38.193" v="4416" actId="20577"/>
          <ac:spMkLst>
            <pc:docMk/>
            <pc:sldMk cId="438281224" sldId="888"/>
            <ac:spMk id="6" creationId="{90C23620-D24E-7C88-31AE-31C8EFB7E03C}"/>
          </ac:spMkLst>
        </pc:spChg>
        <pc:spChg chg="mod">
          <ac:chgData name="Geoff Hargreaves" userId="f0534826-1fdb-433d-8be6-d170faff634f" providerId="ADAL" clId="{BF43271B-E321-4BD9-95B7-A7FC35C0B9CB}" dt="2025-11-05T11:25:08.405" v="3477" actId="20577"/>
          <ac:spMkLst>
            <pc:docMk/>
            <pc:sldMk cId="438281224" sldId="888"/>
            <ac:spMk id="7" creationId="{5AD980D3-AE34-662A-85A4-A16F7AE23994}"/>
          </ac:spMkLst>
        </pc:spChg>
        <pc:picChg chg="add mod">
          <ac:chgData name="Geoff Hargreaves" userId="f0534826-1fdb-433d-8be6-d170faff634f" providerId="ADAL" clId="{BF43271B-E321-4BD9-95B7-A7FC35C0B9CB}" dt="2025-11-05T11:43:15.884" v="3855" actId="962"/>
          <ac:picMkLst>
            <pc:docMk/>
            <pc:sldMk cId="438281224" sldId="888"/>
            <ac:picMk id="9" creationId="{520EFA0A-FC5C-59A7-11C3-CD1429C5A603}"/>
          </ac:picMkLst>
        </pc:picChg>
        <pc:picChg chg="add mod">
          <ac:chgData name="Geoff Hargreaves" userId="f0534826-1fdb-433d-8be6-d170faff634f" providerId="ADAL" clId="{BF43271B-E321-4BD9-95B7-A7FC35C0B9CB}" dt="2025-11-05T11:43:30.792" v="3856"/>
          <ac:picMkLst>
            <pc:docMk/>
            <pc:sldMk cId="438281224" sldId="888"/>
            <ac:picMk id="10" creationId="{961328FD-F928-4CAC-F351-56765094AB45}"/>
          </ac:picMkLst>
        </pc:picChg>
        <pc:picChg chg="add mod">
          <ac:chgData name="Geoff Hargreaves" userId="f0534826-1fdb-433d-8be6-d170faff634f" providerId="ADAL" clId="{BF43271B-E321-4BD9-95B7-A7FC35C0B9CB}" dt="2025-11-05T11:46:24.995" v="3867" actId="962"/>
          <ac:picMkLst>
            <pc:docMk/>
            <pc:sldMk cId="438281224" sldId="888"/>
            <ac:picMk id="18" creationId="{DC4165BB-5256-9C1A-3910-8B83E821F048}"/>
          </ac:picMkLst>
        </pc:picChg>
        <pc:picChg chg="add mod">
          <ac:chgData name="Geoff Hargreaves" userId="f0534826-1fdb-433d-8be6-d170faff634f" providerId="ADAL" clId="{BF43271B-E321-4BD9-95B7-A7FC35C0B9CB}" dt="2025-11-05T11:48:15.989" v="3870"/>
          <ac:picMkLst>
            <pc:docMk/>
            <pc:sldMk cId="438281224" sldId="888"/>
            <ac:picMk id="21" creationId="{61BC5864-3F2D-9957-605C-E2CEA7509F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6F48-1745-B245-8840-37E3C7509EFB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E542-60E5-154C-914E-5FEDB6DD8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12" y="0"/>
            <a:ext cx="12217712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5712" y="4665"/>
            <a:ext cx="12217712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1" y="4437112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DB3F7D3-278B-7EE3-449D-98711565CA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934906"/>
            <a:ext cx="1173070" cy="389163"/>
          </a:xfrm>
          <a:prstGeom prst="rect">
            <a:avLst/>
          </a:prstGeom>
        </p:spPr>
      </p:pic>
      <p:sp>
        <p:nvSpPr>
          <p:cNvPr id="7" name="SUBTITLE 01 PLACEHOLDER">
            <a:extLst>
              <a:ext uri="{FF2B5EF4-FFF2-40B4-BE49-F238E27FC236}">
                <a16:creationId xmlns:a16="http://schemas.microsoft.com/office/drawing/2014/main" id="{0C9E42CE-52D9-59F2-B2C1-6A9C751B58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8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" y="0"/>
            <a:ext cx="5232552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31215E4-7FA8-068F-6853-5C528CCD23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7773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3784534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C78DBD3-0EDC-7201-8F78-C39F9E06C4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4295" y="4934906"/>
            <a:ext cx="1173070" cy="389163"/>
          </a:xfrm>
          <a:prstGeom prst="rect">
            <a:avLst/>
          </a:prstGeom>
        </p:spPr>
      </p:pic>
      <p:sp>
        <p:nvSpPr>
          <p:cNvPr id="7" name="SUBTITLE 01 PLACEHOLDER">
            <a:extLst>
              <a:ext uri="{FF2B5EF4-FFF2-40B4-BE49-F238E27FC236}">
                <a16:creationId xmlns:a16="http://schemas.microsoft.com/office/drawing/2014/main" id="{695FDAD8-8504-9D99-1C4B-676DF9C0BB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4296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402C2E55-B615-04D0-64B9-BF59F2C36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4296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5474DD6C-F1E3-1AFA-F521-1C87005659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01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592AF90-9F21-F5C8-3461-F8351D51F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4934906"/>
            <a:ext cx="1173070" cy="389163"/>
          </a:xfrm>
          <a:prstGeom prst="rect">
            <a:avLst/>
          </a:prstGeom>
        </p:spPr>
      </p:pic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2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229160"/>
            <a:ext cx="1173070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1" y="5229160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UBTITLE 02 PLACEHOLDER">
            <a:extLst>
              <a:ext uri="{FF2B5EF4-FFF2-40B4-BE49-F238E27FC236}">
                <a16:creationId xmlns:a16="http://schemas.microsoft.com/office/drawing/2014/main" id="{5133667E-3DDD-4EAC-0905-3F13A02901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6000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5" name="SUBTITLE 01 PLACEHOLDER">
            <a:extLst>
              <a:ext uri="{FF2B5EF4-FFF2-40B4-BE49-F238E27FC236}">
                <a16:creationId xmlns:a16="http://schemas.microsoft.com/office/drawing/2014/main" id="{24B007CD-845C-76D7-90F1-85F55AFF16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2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ATTERN">
            <a:extLst>
              <a:ext uri="{FF2B5EF4-FFF2-40B4-BE49-F238E27FC236}">
                <a16:creationId xmlns:a16="http://schemas.microsoft.com/office/drawing/2014/main" id="{DD408915-D6E4-F4D1-5363-76AF7176C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294249" y="245975"/>
            <a:ext cx="15526638" cy="7635105"/>
          </a:xfrm>
          <a:prstGeom prst="rect">
            <a:avLst/>
          </a:prstGeom>
        </p:spPr>
      </p:pic>
      <p:pic>
        <p:nvPicPr>
          <p:cNvPr id="8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78EA277-9E44-A4A4-E30F-9F9139B5B6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229160"/>
            <a:ext cx="1173070" cy="389163"/>
          </a:xfrm>
          <a:prstGeom prst="rect">
            <a:avLst/>
          </a:prstGeom>
        </p:spPr>
      </p:pic>
      <p:sp>
        <p:nvSpPr>
          <p:cNvPr id="6" name="SUBTITLE 02 PLACEHOLDER">
            <a:extLst>
              <a:ext uri="{FF2B5EF4-FFF2-40B4-BE49-F238E27FC236}">
                <a16:creationId xmlns:a16="http://schemas.microsoft.com/office/drawing/2014/main" id="{75F69863-869D-10E2-AF1A-E54A940C0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sp>
        <p:nvSpPr>
          <p:cNvPr id="4" name="SUBTITLE 01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1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Pic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99851812-D3EB-BDA7-944B-3C8D58984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5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4BA3713-D32C-6CE2-FD9C-D52EC8801B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229160"/>
            <a:ext cx="1173070" cy="389163"/>
          </a:xfrm>
          <a:prstGeom prst="rect">
            <a:avLst/>
          </a:prstGeom>
        </p:spPr>
      </p:pic>
      <p:sp>
        <p:nvSpPr>
          <p:cNvPr id="8" name="LOGO PLACEHOLDER">
            <a:extLst>
              <a:ext uri="{FF2B5EF4-FFF2-40B4-BE49-F238E27FC236}">
                <a16:creationId xmlns:a16="http://schemas.microsoft.com/office/drawing/2014/main" id="{8CF61EE7-6B18-1AC5-4B3D-9CFAED1A702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36001" y="5229160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UBTITLE 02 PLACEHOLDER">
            <a:extLst>
              <a:ext uri="{FF2B5EF4-FFF2-40B4-BE49-F238E27FC236}">
                <a16:creationId xmlns:a16="http://schemas.microsoft.com/office/drawing/2014/main" id="{667A60F8-1C01-DC16-F995-82C7354FA9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6000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2" name="SUBTITLE 01 PLACEHOLDER">
            <a:extLst>
              <a:ext uri="{FF2B5EF4-FFF2-40B4-BE49-F238E27FC236}">
                <a16:creationId xmlns:a16="http://schemas.microsoft.com/office/drawing/2014/main" id="{29404A5F-A44E-33EE-0FBE-B6906F8979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20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470F835-8AC4-5A63-F5BD-BE9B29AB2C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229160"/>
            <a:ext cx="1173070" cy="389163"/>
          </a:xfrm>
          <a:prstGeom prst="rect">
            <a:avLst/>
          </a:prstGeom>
        </p:spPr>
      </p:pic>
      <p:sp>
        <p:nvSpPr>
          <p:cNvPr id="9" name="SUBTITLE 02 PLACEHOLDER">
            <a:extLst>
              <a:ext uri="{FF2B5EF4-FFF2-40B4-BE49-F238E27FC236}">
                <a16:creationId xmlns:a16="http://schemas.microsoft.com/office/drawing/2014/main" id="{5EFE1641-64DF-7085-9DFD-C9BD771012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7" name="SUBTITLE 01 PLACEHOLDER">
            <a:extLst>
              <a:ext uri="{FF2B5EF4-FFF2-40B4-BE49-F238E27FC236}">
                <a16:creationId xmlns:a16="http://schemas.microsoft.com/office/drawing/2014/main" id="{0C9E42CE-52D9-59F2-B2C1-6A9C751B58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1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36078" cy="6858000"/>
          </a:xfrm>
          <a:prstGeom prst="rect">
            <a:avLst/>
          </a:prstGeom>
        </p:spPr>
      </p:pic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CD668551-4DCB-37D3-71FF-91B7B9D9EA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791744" cy="6886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3791744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0F9B750-C299-EAE1-DE9F-3812D3EAB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4295" y="5229160"/>
            <a:ext cx="1173070" cy="389163"/>
          </a:xfrm>
          <a:prstGeom prst="rect">
            <a:avLst/>
          </a:prstGeom>
        </p:spPr>
      </p:pic>
      <p:sp>
        <p:nvSpPr>
          <p:cNvPr id="13" name="SUBTITLE 02 PLACEHOLDER">
            <a:extLst>
              <a:ext uri="{FF2B5EF4-FFF2-40B4-BE49-F238E27FC236}">
                <a16:creationId xmlns:a16="http://schemas.microsoft.com/office/drawing/2014/main" id="{FAAA5061-565C-C687-2168-6AC10AD18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64296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10" name="SUBTITLE 01 PLACEHOLDER">
            <a:extLst>
              <a:ext uri="{FF2B5EF4-FFF2-40B4-BE49-F238E27FC236}">
                <a16:creationId xmlns:a16="http://schemas.microsoft.com/office/drawing/2014/main" id="{D661EA15-CF85-57F6-BE5E-F76AA43708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4296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1A56A3D6-27E0-5269-72D2-ABC4075E2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4296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/Sub02 -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78EA277-9E44-A4A4-E30F-9F9139B5B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5229160"/>
            <a:ext cx="1173070" cy="389163"/>
          </a:xfrm>
          <a:prstGeom prst="rect">
            <a:avLst/>
          </a:prstGeom>
        </p:spPr>
      </p:pic>
      <p:sp>
        <p:nvSpPr>
          <p:cNvPr id="6" name="SUBTITLE 02 PLACEHOLDER">
            <a:extLst>
              <a:ext uri="{FF2B5EF4-FFF2-40B4-BE49-F238E27FC236}">
                <a16:creationId xmlns:a16="http://schemas.microsoft.com/office/drawing/2014/main" id="{75F69863-869D-10E2-AF1A-E54A940C00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4869160"/>
            <a:ext cx="7164256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sp>
        <p:nvSpPr>
          <p:cNvPr id="4" name="SUBTITLE 01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005064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980728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43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3" name="PATTERN">
            <a:extLst>
              <a:ext uri="{FF2B5EF4-FFF2-40B4-BE49-F238E27FC236}">
                <a16:creationId xmlns:a16="http://schemas.microsoft.com/office/drawing/2014/main" id="{17C6AACA-1143-2A0D-B492-23ED02E3B8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294249" y="245975"/>
            <a:ext cx="15526638" cy="7635105"/>
          </a:xfrm>
          <a:prstGeom prst="rect">
            <a:avLst/>
          </a:prstGeom>
        </p:spPr>
      </p:pic>
      <p:pic>
        <p:nvPicPr>
          <p:cNvPr id="15" name="LOGO">
            <a:extLst>
              <a:ext uri="{FF2B5EF4-FFF2-40B4-BE49-F238E27FC236}">
                <a16:creationId xmlns:a16="http://schemas.microsoft.com/office/drawing/2014/main" id="{2176525D-D3FA-FA9A-9140-CADB11AAC1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84784"/>
            <a:ext cx="10596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outline" hidden="1">
            <a:extLst>
              <a:ext uri="{FF2B5EF4-FFF2-40B4-BE49-F238E27FC236}">
                <a16:creationId xmlns:a16="http://schemas.microsoft.com/office/drawing/2014/main" id="{FE088CD5-60A9-FC0E-28A8-D82A697B93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2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CE3AFD89-0203-E1D3-EEA8-9A5C9F847A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ATTERN">
            <a:extLst>
              <a:ext uri="{FF2B5EF4-FFF2-40B4-BE49-F238E27FC236}">
                <a16:creationId xmlns:a16="http://schemas.microsoft.com/office/drawing/2014/main" id="{DF9FB1CE-2934-7BF5-0D41-A499DA7A7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294249" y="245975"/>
            <a:ext cx="15526638" cy="7635105"/>
          </a:xfrm>
          <a:prstGeom prst="rect">
            <a:avLst/>
          </a:prstGeom>
        </p:spPr>
      </p:pic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2176525D-D3FA-FA9A-9140-CADB11AAC1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84784"/>
            <a:ext cx="10596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outline" hidden="1">
            <a:extLst>
              <a:ext uri="{FF2B5EF4-FFF2-40B4-BE49-F238E27FC236}">
                <a16:creationId xmlns:a16="http://schemas.microsoft.com/office/drawing/2014/main" id="{FE088CD5-60A9-FC0E-28A8-D82A697B93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13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7CD3EA21-BC3E-B6A5-F599-FAE2BAEE56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84784"/>
            <a:ext cx="8040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5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 -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36078" cy="6858000"/>
          </a:xfrm>
          <a:prstGeom prst="rect">
            <a:avLst/>
          </a:prstGeom>
        </p:spPr>
      </p:pic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CD668551-4DCB-37D3-71FF-91B7B9D9EA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791744" cy="6886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3791744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F30CE58-DB27-C6CC-97A4-49BFC379C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00" y="6381328"/>
            <a:ext cx="251488" cy="251488"/>
          </a:xfrm>
          <a:prstGeom prst="rect">
            <a:avLst/>
          </a:prstGeom>
        </p:spPr>
      </p:pic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1A56A3D6-27E0-5269-72D2-ABC4075E2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4296" y="1484784"/>
            <a:ext cx="7164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3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atter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3D0B4A48-7E03-5FDF-D5BB-C9E1DE8C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pic>
        <p:nvPicPr>
          <p:cNvPr id="5" name="PATTERN">
            <a:extLst>
              <a:ext uri="{FF2B5EF4-FFF2-40B4-BE49-F238E27FC236}">
                <a16:creationId xmlns:a16="http://schemas.microsoft.com/office/drawing/2014/main" id="{97AB35CB-1F32-396E-6133-F87723DE23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294248" y="245975"/>
            <a:ext cx="15526639" cy="7635106"/>
          </a:xfrm>
          <a:prstGeom prst="rect">
            <a:avLst/>
          </a:prstGeom>
        </p:spPr>
      </p:pic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84784"/>
            <a:ext cx="10596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outline" hidden="1">
            <a:extLst>
              <a:ext uri="{FF2B5EF4-FFF2-40B4-BE49-F238E27FC236}">
                <a16:creationId xmlns:a16="http://schemas.microsoft.com/office/drawing/2014/main" id="{FE088CD5-60A9-FC0E-28A8-D82A697B93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85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3D0B4A48-7E03-5FDF-D5BB-C9E1DE8C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9" name="TITLE PLACEHOLDER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84784"/>
            <a:ext cx="10596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outline" hidden="1">
            <a:extLst>
              <a:ext uri="{FF2B5EF4-FFF2-40B4-BE49-F238E27FC236}">
                <a16:creationId xmlns:a16="http://schemas.microsoft.com/office/drawing/2014/main" id="{FE088CD5-60A9-FC0E-28A8-D82A697B93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14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White -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WHIT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7BC1315-10B4-9BDE-8F3D-2DBBDAEE6B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484784"/>
            <a:ext cx="8040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3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White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36078" cy="6858000"/>
          </a:xfrm>
          <a:prstGeom prst="rect">
            <a:avLst/>
          </a:prstGeom>
        </p:spPr>
      </p:pic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CD668551-4DCB-37D3-71FF-91B7B9D9EA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791744" cy="6886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WHIT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3791744" y="0"/>
            <a:ext cx="8400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5EF08BC-F9B0-E821-982D-795D345B2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000" y="6381328"/>
            <a:ext cx="251488" cy="251488"/>
          </a:xfrm>
          <a:prstGeom prst="rect">
            <a:avLst/>
          </a:prstGeom>
        </p:spPr>
      </p:pic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1A56A3D6-27E0-5269-72D2-ABC4075E2A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4296" y="1484784"/>
            <a:ext cx="7164256" cy="2880000"/>
          </a:xfrm>
        </p:spPr>
        <p:txBody>
          <a:bodyPr anchor="ctr"/>
          <a:lstStyle>
            <a:lvl1pPr marL="0" indent="0"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9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" name="TEXT PLACEHOLDER">
            <a:extLst>
              <a:ext uri="{FF2B5EF4-FFF2-40B4-BE49-F238E27FC236}">
                <a16:creationId xmlns:a16="http://schemas.microsoft.com/office/drawing/2014/main" id="{08B82CCF-D55A-CBDE-00E9-6A6968CFC1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472001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9E7D2F19-8D7F-E02C-6DF8-38F6F073E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6020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One Column Text L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8" name="TEXT PLACEHOLDER">
            <a:extLst>
              <a:ext uri="{FF2B5EF4-FFF2-40B4-BE49-F238E27FC236}">
                <a16:creationId xmlns:a16="http://schemas.microsoft.com/office/drawing/2014/main" id="{A5F391F6-3C0C-A3CE-CA8A-C4A86096F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11472003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0BF949BD-8C8C-A6E2-6BE1-4311D92DB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3478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One Column Text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21481949-E4D4-F9DA-B9B0-BD24D078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" name="TEXT PLACEHOLDER">
            <a:extLst>
              <a:ext uri="{FF2B5EF4-FFF2-40B4-BE49-F238E27FC236}">
                <a16:creationId xmlns:a16="http://schemas.microsoft.com/office/drawing/2014/main" id="{49BCD014-A712-8CF1-43D6-34F2A60E7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8292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defRPr sz="1200" baseline="0">
                <a:solidFill>
                  <a:schemeClr val="tx1"/>
                </a:solidFill>
              </a:defRPr>
            </a:lvl4pPr>
            <a:lvl5pP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473E8FF-23C8-EA87-DA93-73FCBCDF15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4760" y="1439999"/>
            <a:ext cx="5398801" cy="4815553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C4FDD7DA-3593-1833-0EFF-4127A4F89629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0A3EE8AD-91EB-5253-673A-B0E346B95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2472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Pic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99851812-D3EB-BDA7-944B-3C8D58984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2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B23F23A-1738-7106-EBE4-4ECAEFBD1F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5" name="LOGO PLACEHOLDER">
            <a:extLst>
              <a:ext uri="{FF2B5EF4-FFF2-40B4-BE49-F238E27FC236}">
                <a16:creationId xmlns:a16="http://schemas.microsoft.com/office/drawing/2014/main" id="{1A72C358-B3A3-BBF2-A5FE-EAA39831F9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6001" y="4437112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97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One Column Text LRG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21481949-E4D4-F9DA-B9B0-BD24D078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9" name="TEXT PLACEHOLDER">
            <a:extLst>
              <a:ext uri="{FF2B5EF4-FFF2-40B4-BE49-F238E27FC236}">
                <a16:creationId xmlns:a16="http://schemas.microsoft.com/office/drawing/2014/main" id="{A67B9212-F1B8-BF5D-67FF-9B2D6AF816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80354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473E8FF-23C8-EA87-DA93-73FCBCDF15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4760" y="1439999"/>
            <a:ext cx="5398801" cy="4815553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C4FDD7DA-3593-1833-0EFF-4127A4F89629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E35B50EC-A788-DD6C-0DC4-7092A551F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7841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One Column Text -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21481949-E4D4-F9DA-B9B0-BD24D078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7" name="TEXT PLACEHOLDER">
            <a:extLst>
              <a:ext uri="{FF2B5EF4-FFF2-40B4-BE49-F238E27FC236}">
                <a16:creationId xmlns:a16="http://schemas.microsoft.com/office/drawing/2014/main" id="{0C76CB52-B79D-005F-1C6D-BC867CC0F8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354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defRPr sz="1200" baseline="0">
                <a:solidFill>
                  <a:schemeClr val="tx1"/>
                </a:solidFill>
              </a:defRPr>
            </a:lvl4pPr>
            <a:lvl5pP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04">
            <a:extLst>
              <a:ext uri="{FF2B5EF4-FFF2-40B4-BE49-F238E27FC236}">
                <a16:creationId xmlns:a16="http://schemas.microsoft.com/office/drawing/2014/main" id="{E023FA48-F463-F044-0FEB-C9405F9ED9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3906" y="3899731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03">
            <a:extLst>
              <a:ext uri="{FF2B5EF4-FFF2-40B4-BE49-F238E27FC236}">
                <a16:creationId xmlns:a16="http://schemas.microsoft.com/office/drawing/2014/main" id="{6705180F-471E-A421-B680-F752FB6BE19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61" y="3890306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02">
            <a:extLst>
              <a:ext uri="{FF2B5EF4-FFF2-40B4-BE49-F238E27FC236}">
                <a16:creationId xmlns:a16="http://schemas.microsoft.com/office/drawing/2014/main" id="{AE6481E8-2B79-3307-6C87-05933A14CF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13906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01">
            <a:extLst>
              <a:ext uri="{FF2B5EF4-FFF2-40B4-BE49-F238E27FC236}">
                <a16:creationId xmlns:a16="http://schemas.microsoft.com/office/drawing/2014/main" id="{F473E8FF-23C8-EA87-DA93-73FCBCDF15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4761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C4FDD7DA-3593-1833-0EFF-4127A4F89629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BF837BE-425A-FA0F-4AA8-5EE63518A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44460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One Column Text LRG -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21481949-E4D4-F9DA-B9B0-BD24D078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" name="TEXT PLACEHOLDER">
            <a:extLst>
              <a:ext uri="{FF2B5EF4-FFF2-40B4-BE49-F238E27FC236}">
                <a16:creationId xmlns:a16="http://schemas.microsoft.com/office/drawing/2014/main" id="{12865D1C-7CAF-9FB2-6C3B-DE9B281F0B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80354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04">
            <a:extLst>
              <a:ext uri="{FF2B5EF4-FFF2-40B4-BE49-F238E27FC236}">
                <a16:creationId xmlns:a16="http://schemas.microsoft.com/office/drawing/2014/main" id="{E023FA48-F463-F044-0FEB-C9405F9ED9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3906" y="3899731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03">
            <a:extLst>
              <a:ext uri="{FF2B5EF4-FFF2-40B4-BE49-F238E27FC236}">
                <a16:creationId xmlns:a16="http://schemas.microsoft.com/office/drawing/2014/main" id="{6705180F-471E-A421-B680-F752FB6BE19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4761" y="3890306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02">
            <a:extLst>
              <a:ext uri="{FF2B5EF4-FFF2-40B4-BE49-F238E27FC236}">
                <a16:creationId xmlns:a16="http://schemas.microsoft.com/office/drawing/2014/main" id="{AE6481E8-2B79-3307-6C87-05933A14CF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113906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01">
            <a:extLst>
              <a:ext uri="{FF2B5EF4-FFF2-40B4-BE49-F238E27FC236}">
                <a16:creationId xmlns:a16="http://schemas.microsoft.com/office/drawing/2014/main" id="{F473E8FF-23C8-EA87-DA93-73FCBCDF15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4761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C4FDD7DA-3593-1833-0EFF-4127A4F89629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C5CF75C6-9919-AF2A-9099-0ED120863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69278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One Column Text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55E5B4E1-045F-816E-7DCD-445A7F4BE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588" y="1440000"/>
            <a:ext cx="5675414" cy="4806128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5718AE74-B043-FF1A-1B46-8773D6076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5675412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defRPr sz="1200" baseline="0">
                <a:solidFill>
                  <a:schemeClr val="tx1"/>
                </a:solidFill>
              </a:defRPr>
            </a:lvl4pPr>
            <a:lvl5pP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">
            <a:extLst>
              <a:ext uri="{FF2B5EF4-FFF2-40B4-BE49-F238E27FC236}">
                <a16:creationId xmlns:a16="http://schemas.microsoft.com/office/drawing/2014/main" id="{43CDA453-1F34-B452-F90B-310CBC8EB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0138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One Column Text LRG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D3C23E00-E99B-37FC-3874-83415667A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55E5B4E1-045F-816E-7DCD-445A7F4BE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6588" y="1440000"/>
            <a:ext cx="5675414" cy="4806128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A5F391F6-3C0C-A3CE-CA8A-C4A86096F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40000"/>
            <a:ext cx="5675413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BLUE RECTANGLE">
            <a:extLst>
              <a:ext uri="{FF2B5EF4-FFF2-40B4-BE49-F238E27FC236}">
                <a16:creationId xmlns:a16="http://schemas.microsoft.com/office/drawing/2014/main" id="{95D99271-14C6-3E8C-D0C2-B7C5A2C24624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788A7A67-9D02-BFBE-D5AB-311FB981B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543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One Column Text -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>
            <a:extLst>
              <a:ext uri="{FF2B5EF4-FFF2-40B4-BE49-F238E27FC236}">
                <a16:creationId xmlns:a16="http://schemas.microsoft.com/office/drawing/2014/main" id="{5FD671BF-62CB-36A3-AD6B-84CE7BE39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5" name="PICTURE PLACEHOLDER 04">
            <a:extLst>
              <a:ext uri="{FF2B5EF4-FFF2-40B4-BE49-F238E27FC236}">
                <a16:creationId xmlns:a16="http://schemas.microsoft.com/office/drawing/2014/main" id="{2A6622AA-A658-052A-F58A-DE5319B51A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92344" y="3899731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03">
            <a:extLst>
              <a:ext uri="{FF2B5EF4-FFF2-40B4-BE49-F238E27FC236}">
                <a16:creationId xmlns:a16="http://schemas.microsoft.com/office/drawing/2014/main" id="{302783D7-BC97-0940-E3D0-185226B4C5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33199" y="3890306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02">
            <a:extLst>
              <a:ext uri="{FF2B5EF4-FFF2-40B4-BE49-F238E27FC236}">
                <a16:creationId xmlns:a16="http://schemas.microsoft.com/office/drawing/2014/main" id="{EBDCFB52-AF7D-C9BC-7CA3-DDE79EC572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92344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01">
            <a:extLst>
              <a:ext uri="{FF2B5EF4-FFF2-40B4-BE49-F238E27FC236}">
                <a16:creationId xmlns:a16="http://schemas.microsoft.com/office/drawing/2014/main" id="{97B6B3AF-F35C-15B1-6A61-865EF22AE9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199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9A4431F-0837-43F4-0B98-B71BFDDDE3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defRPr sz="1200" baseline="0">
                <a:solidFill>
                  <a:schemeClr val="tx1"/>
                </a:solidFill>
              </a:defRPr>
            </a:lvl4pPr>
            <a:lvl5pP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F29877F8-F4BB-2FA3-A3A1-09ACCC12F90A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B4A6325-EF02-C217-F650-ABE8AC9792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44237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One Column Text LRG - Four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>
            <a:extLst>
              <a:ext uri="{FF2B5EF4-FFF2-40B4-BE49-F238E27FC236}">
                <a16:creationId xmlns:a16="http://schemas.microsoft.com/office/drawing/2014/main" id="{5FD671BF-62CB-36A3-AD6B-84CE7BE39C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5" name="PICTURE PLACEHOLDER 04">
            <a:extLst>
              <a:ext uri="{FF2B5EF4-FFF2-40B4-BE49-F238E27FC236}">
                <a16:creationId xmlns:a16="http://schemas.microsoft.com/office/drawing/2014/main" id="{2A6622AA-A658-052A-F58A-DE5319B51A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92344" y="3899731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03">
            <a:extLst>
              <a:ext uri="{FF2B5EF4-FFF2-40B4-BE49-F238E27FC236}">
                <a16:creationId xmlns:a16="http://schemas.microsoft.com/office/drawing/2014/main" id="{302783D7-BC97-0940-E3D0-185226B4C5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33199" y="3890306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02">
            <a:extLst>
              <a:ext uri="{FF2B5EF4-FFF2-40B4-BE49-F238E27FC236}">
                <a16:creationId xmlns:a16="http://schemas.microsoft.com/office/drawing/2014/main" id="{EBDCFB52-AF7D-C9BC-7CA3-DDE79EC572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92344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01">
            <a:extLst>
              <a:ext uri="{FF2B5EF4-FFF2-40B4-BE49-F238E27FC236}">
                <a16:creationId xmlns:a16="http://schemas.microsoft.com/office/drawing/2014/main" id="{97B6B3AF-F35C-15B1-6A61-865EF22AE9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199" y="1440000"/>
            <a:ext cx="2639656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789CA691-7F45-742A-55E1-52E9C6B7FB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0000" y="1440000"/>
            <a:ext cx="5953710" cy="4806128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F29877F8-F4BB-2FA3-A3A1-09ACCC12F90A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58BFC4F0-ED7F-819F-8FE3-2D31069BB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2469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One Column Text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AE023A8C-828A-E9F4-2E1B-E54969AD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20166CC5-7B2E-E746-9581-84371B460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3200" y="1440000"/>
            <a:ext cx="8190000" cy="4804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1555C27-1D58-AE27-3934-002CBD83E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3162024" cy="4806128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12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D1B35F79-E675-54D9-31A0-7976F8B8B231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58552E8D-20DB-A425-08C5-3F67CAF88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40788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One Column Text - On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AE023A8C-828A-E9F4-2E1B-E54969AD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20166CC5-7B2E-E746-9581-84371B460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3200" y="1440000"/>
            <a:ext cx="8190000" cy="4804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708E790D-877B-4C4E-42CA-3BC2C1BA4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800" y="1440000"/>
            <a:ext cx="3163224" cy="4806127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D1B35F79-E675-54D9-31A0-7976F8B8B231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BE59CE9C-5F80-6704-CA35-986726353D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63979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One Column Text - Six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AE023A8C-828A-E9F4-2E1B-E54969AD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3" name="PICTURE PLACEHOLDER 06">
            <a:extLst>
              <a:ext uri="{FF2B5EF4-FFF2-40B4-BE49-F238E27FC236}">
                <a16:creationId xmlns:a16="http://schemas.microsoft.com/office/drawing/2014/main" id="{6A0397B6-E2F1-1299-C90A-CA1A6E538B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3200" y="3899731"/>
            <a:ext cx="2610000" cy="2344269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05">
            <a:extLst>
              <a:ext uri="{FF2B5EF4-FFF2-40B4-BE49-F238E27FC236}">
                <a16:creationId xmlns:a16="http://schemas.microsoft.com/office/drawing/2014/main" id="{D5B32CCF-F658-A73E-CC0B-58F5D11F1D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3200" y="3890306"/>
            <a:ext cx="2668824" cy="2344269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04">
            <a:extLst>
              <a:ext uri="{FF2B5EF4-FFF2-40B4-BE49-F238E27FC236}">
                <a16:creationId xmlns:a16="http://schemas.microsoft.com/office/drawing/2014/main" id="{1BF1E28D-E488-02EA-6FAC-EC5AC0813E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43200" y="3899731"/>
            <a:ext cx="2668824" cy="234459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03">
            <a:extLst>
              <a:ext uri="{FF2B5EF4-FFF2-40B4-BE49-F238E27FC236}">
                <a16:creationId xmlns:a16="http://schemas.microsoft.com/office/drawing/2014/main" id="{20166CC5-7B2E-E746-9581-84371B460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3200" y="1440000"/>
            <a:ext cx="2610000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02">
            <a:extLst>
              <a:ext uri="{FF2B5EF4-FFF2-40B4-BE49-F238E27FC236}">
                <a16:creationId xmlns:a16="http://schemas.microsoft.com/office/drawing/2014/main" id="{4520C233-B17E-4755-8A24-6840EEDDB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3200" y="1440000"/>
            <a:ext cx="2668824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01">
            <a:extLst>
              <a:ext uri="{FF2B5EF4-FFF2-40B4-BE49-F238E27FC236}">
                <a16:creationId xmlns:a16="http://schemas.microsoft.com/office/drawing/2014/main" id="{500D175D-9B7F-A92F-C169-560CB28C4E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43200" y="1440000"/>
            <a:ext cx="2668824" cy="235582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9A4431F-0837-43F4-0B98-B71BFDDDE3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000" y="1440000"/>
            <a:ext cx="3162024" cy="4806128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 baseline="0">
                <a:solidFill>
                  <a:schemeClr val="tx1"/>
                </a:solidFill>
              </a:defRPr>
            </a:lvl2pPr>
            <a:lvl3pPr>
              <a:defRPr sz="1200" baseline="0">
                <a:solidFill>
                  <a:schemeClr val="tx1"/>
                </a:solidFill>
                <a:latin typeface="+mn-lt"/>
              </a:defRPr>
            </a:lvl3pPr>
            <a:lvl4pPr>
              <a:defRPr sz="1200" baseline="0">
                <a:solidFill>
                  <a:schemeClr val="tx1"/>
                </a:solidFill>
              </a:defRPr>
            </a:lvl4pPr>
            <a:lvl5pPr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D1B35F79-E675-54D9-31A0-7976F8B8B231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42E7F1BE-F05E-D32D-0011-AF00A9B28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4551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Pic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294" y="0"/>
            <a:ext cx="7640706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3E80B6C6-EBAC-D049-87DD-0F283FDDD2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99463" y="0"/>
            <a:ext cx="379253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8400256" cy="6858000"/>
          </a:xfrm>
          <a:prstGeom prst="rect">
            <a:avLst/>
          </a:prstGeom>
          <a:solidFill>
            <a:srgbClr val="0D335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1E7F36E-1192-CDE6-6C25-DB8303BE8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44C5A4D-A008-4E62-23D0-F98168E7C6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153C8E3A-3FEE-DB3D-491B-2AE5EBB16E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68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One Column Text LRG - Six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AE023A8C-828A-E9F4-2E1B-E54969AD0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3" name="PICTURE PLACEHOLDER 06">
            <a:extLst>
              <a:ext uri="{FF2B5EF4-FFF2-40B4-BE49-F238E27FC236}">
                <a16:creationId xmlns:a16="http://schemas.microsoft.com/office/drawing/2014/main" id="{6A0397B6-E2F1-1299-C90A-CA1A6E538B4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3200" y="3899731"/>
            <a:ext cx="2610000" cy="2344269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05">
            <a:extLst>
              <a:ext uri="{FF2B5EF4-FFF2-40B4-BE49-F238E27FC236}">
                <a16:creationId xmlns:a16="http://schemas.microsoft.com/office/drawing/2014/main" id="{D5B32CCF-F658-A73E-CC0B-58F5D11F1D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33200" y="3890306"/>
            <a:ext cx="2668824" cy="2344269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04">
            <a:extLst>
              <a:ext uri="{FF2B5EF4-FFF2-40B4-BE49-F238E27FC236}">
                <a16:creationId xmlns:a16="http://schemas.microsoft.com/office/drawing/2014/main" id="{1BF1E28D-E488-02EA-6FAC-EC5AC0813E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43200" y="3899731"/>
            <a:ext cx="2668824" cy="2344593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03">
            <a:extLst>
              <a:ext uri="{FF2B5EF4-FFF2-40B4-BE49-F238E27FC236}">
                <a16:creationId xmlns:a16="http://schemas.microsoft.com/office/drawing/2014/main" id="{20166CC5-7B2E-E746-9581-84371B460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3200" y="1440000"/>
            <a:ext cx="2610000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02">
            <a:extLst>
              <a:ext uri="{FF2B5EF4-FFF2-40B4-BE49-F238E27FC236}">
                <a16:creationId xmlns:a16="http://schemas.microsoft.com/office/drawing/2014/main" id="{4520C233-B17E-4755-8A24-6840EEDDB0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3200" y="1440000"/>
            <a:ext cx="2668824" cy="2355822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01">
            <a:extLst>
              <a:ext uri="{FF2B5EF4-FFF2-40B4-BE49-F238E27FC236}">
                <a16:creationId xmlns:a16="http://schemas.microsoft.com/office/drawing/2014/main" id="{500D175D-9B7F-A92F-C169-560CB28C4E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43200" y="1440000"/>
            <a:ext cx="2668824" cy="2355822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05C5CA36-689C-0C86-0D4A-488DFD177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0000" y="1440000"/>
            <a:ext cx="3163224" cy="4806127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  <a:latin typeface="+mn-lt"/>
              </a:defRPr>
            </a:lvl3pPr>
            <a:lvl4pPr>
              <a:defRPr sz="2000" baseline="0">
                <a:solidFill>
                  <a:schemeClr val="tx1"/>
                </a:solidFill>
              </a:defRPr>
            </a:lvl4pPr>
            <a:lvl5pPr>
              <a:defRPr sz="20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D1B35F79-E675-54D9-31A0-7976F8B8B231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6F69B354-3380-EC81-C438-C3F94A235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75844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Fu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4000" y="-171000"/>
            <a:ext cx="12600000" cy="72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A9F70010-6217-4CD3-7556-8C206FB82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8" name="LOGO PLACEHOLDER">
            <a:extLst>
              <a:ext uri="{FF2B5EF4-FFF2-40B4-BE49-F238E27FC236}">
                <a16:creationId xmlns:a16="http://schemas.microsoft.com/office/drawing/2014/main" id="{E3D9B346-07CC-98EC-2F63-128B33385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1788" y="6381750"/>
            <a:ext cx="252412" cy="250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0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Six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08">
            <a:extLst>
              <a:ext uri="{FF2B5EF4-FFF2-40B4-BE49-F238E27FC236}">
                <a16:creationId xmlns:a16="http://schemas.microsoft.com/office/drawing/2014/main" id="{E80E798D-7C28-A2FB-D292-1472D03C8AC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306193" y="3544878"/>
            <a:ext cx="3127412" cy="355653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07">
            <a:extLst>
              <a:ext uri="{FF2B5EF4-FFF2-40B4-BE49-F238E27FC236}">
                <a16:creationId xmlns:a16="http://schemas.microsoft.com/office/drawing/2014/main" id="{CFD4756E-3C4A-3A0C-E8BB-E6C9DC75F69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04429" y="3544878"/>
            <a:ext cx="2880000" cy="355653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06">
            <a:extLst>
              <a:ext uri="{FF2B5EF4-FFF2-40B4-BE49-F238E27FC236}">
                <a16:creationId xmlns:a16="http://schemas.microsoft.com/office/drawing/2014/main" id="{67557F9D-D434-633E-134C-32166C9459F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102665" y="3544878"/>
            <a:ext cx="2880000" cy="355653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05">
            <a:extLst>
              <a:ext uri="{FF2B5EF4-FFF2-40B4-BE49-F238E27FC236}">
                <a16:creationId xmlns:a16="http://schemas.microsoft.com/office/drawing/2014/main" id="{1E9B1E4C-C36F-3B94-7775-8B35C18B7D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240703" y="3544878"/>
            <a:ext cx="3121604" cy="355653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04">
            <a:extLst>
              <a:ext uri="{FF2B5EF4-FFF2-40B4-BE49-F238E27FC236}">
                <a16:creationId xmlns:a16="http://schemas.microsoft.com/office/drawing/2014/main" id="{DF6C990B-B508-95EC-1077-CD59332B709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305292" y="-243408"/>
            <a:ext cx="3127412" cy="357340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03">
            <a:extLst>
              <a:ext uri="{FF2B5EF4-FFF2-40B4-BE49-F238E27FC236}">
                <a16:creationId xmlns:a16="http://schemas.microsoft.com/office/drawing/2014/main" id="{AD221524-D7DF-328A-E0F3-E1D72D447E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3528" y="-243408"/>
            <a:ext cx="2880000" cy="357340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02">
            <a:extLst>
              <a:ext uri="{FF2B5EF4-FFF2-40B4-BE49-F238E27FC236}">
                <a16:creationId xmlns:a16="http://schemas.microsoft.com/office/drawing/2014/main" id="{B8155F36-E1FA-F4DB-6D88-2DCC712A0C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01764" y="-243408"/>
            <a:ext cx="2880000" cy="357340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01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40704" y="-243408"/>
            <a:ext cx="3120704" cy="357340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LOGO">
            <a:extLst>
              <a:ext uri="{FF2B5EF4-FFF2-40B4-BE49-F238E27FC236}">
                <a16:creationId xmlns:a16="http://schemas.microsoft.com/office/drawing/2014/main" id="{C81E049C-1FE6-09E2-8C8D-2C644F79C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4" name="LOGO PLACEHOLDER">
            <a:extLst>
              <a:ext uri="{FF2B5EF4-FFF2-40B4-BE49-F238E27FC236}">
                <a16:creationId xmlns:a16="http://schemas.microsoft.com/office/drawing/2014/main" id="{250CBB4F-5F69-F91B-01E3-6DD511588B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1788" y="6381750"/>
            <a:ext cx="252412" cy="250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38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ACK BACKGROUND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34081FA0-74ED-5B64-F5AF-EDEF038B8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9" name="STATEMENT PLACEHOLDER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48680"/>
            <a:ext cx="11568648" cy="5688632"/>
          </a:xfrm>
        </p:spPr>
        <p:txBody>
          <a:bodyPr anchor="ctr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824413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6" name="BOX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59999" y="1439999"/>
            <a:ext cx="11472001" cy="480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PLACEHOLDER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11472000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3" name="BLUE RECTANGLE">
            <a:extLst>
              <a:ext uri="{FF2B5EF4-FFF2-40B4-BE49-F238E27FC236}">
                <a16:creationId xmlns:a16="http://schemas.microsoft.com/office/drawing/2014/main" id="{0B085877-2348-7152-9B4C-53B41E0F1181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AEC6F83B-23E3-FC92-ED40-6AA2F2B96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3835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192000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6" name="BOX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59999" y="1439999"/>
            <a:ext cx="11472001" cy="480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PLACEHOLDER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11472000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0D180DBB-17DD-47B4-874D-E152C3AEE5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20964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8" name="BOX 02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6290517" y="1440000"/>
            <a:ext cx="5541483" cy="4804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TEMENT 02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0517" y="1440000"/>
            <a:ext cx="5541483" cy="479776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59999" y="1439999"/>
            <a:ext cx="5541485" cy="480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5541484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LUE RECTANGLE">
            <a:extLst>
              <a:ext uri="{FF2B5EF4-FFF2-40B4-BE49-F238E27FC236}">
                <a16:creationId xmlns:a16="http://schemas.microsoft.com/office/drawing/2014/main" id="{1C107BCC-AAFC-C42B-C781-EC8763D9CAA8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40314836-68BF-C3BF-7EC9-A40C3B695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9977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192000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8" name="BOX 02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6290517" y="1440000"/>
            <a:ext cx="5541484" cy="4804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TEMENT 02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0517" y="1440000"/>
            <a:ext cx="5541484" cy="479776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59999" y="1439999"/>
            <a:ext cx="5541485" cy="480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5541484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9F444864-E9D5-A4F0-1351-76DA09538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1146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8" name="BOX 03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4804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TEMENT 03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479776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2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40000"/>
            <a:ext cx="3584000" cy="4804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2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4804324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39999"/>
            <a:ext cx="3584000" cy="4804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3584000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3" name="BLUE RECTANGLE">
            <a:extLst>
              <a:ext uri="{FF2B5EF4-FFF2-40B4-BE49-F238E27FC236}">
                <a16:creationId xmlns:a16="http://schemas.microsoft.com/office/drawing/2014/main" id="{4B4AC17C-B55C-4A03-3DA1-0DB6CA3B2F7C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BE080ECB-00B7-EE4D-EDCA-DBC9ED405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41181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208952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8" name="BOX 03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4804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TATEMENT 03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479776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2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40000"/>
            <a:ext cx="3584000" cy="4804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2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4804324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39999"/>
            <a:ext cx="3584000" cy="480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39999"/>
            <a:ext cx="3584000" cy="479776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3" name="TITLE PLACEHOLDER">
            <a:extLst>
              <a:ext uri="{FF2B5EF4-FFF2-40B4-BE49-F238E27FC236}">
                <a16:creationId xmlns:a16="http://schemas.microsoft.com/office/drawing/2014/main" id="{8D0CED07-39AE-1F57-9165-FA6B2D4C33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4028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Pic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22B32DDB-6654-36DE-5D44-E1CF364C49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" y="0"/>
            <a:ext cx="5232552" cy="6858000"/>
          </a:xfrm>
          <a:prstGeom prst="rect">
            <a:avLst/>
          </a:prstGeom>
        </p:spPr>
      </p:pic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A31215E4-7FA8-068F-6853-5C528CCD23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7773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3784534" y="0"/>
            <a:ext cx="8400256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B4A26AB-01F3-53A7-1789-68F096CDFA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64295" y="4437112"/>
            <a:ext cx="1173070" cy="389163"/>
          </a:xfrm>
          <a:prstGeom prst="rect">
            <a:avLst/>
          </a:prstGeom>
        </p:spPr>
      </p:pic>
      <p:sp>
        <p:nvSpPr>
          <p:cNvPr id="4" name="TITLE PLACEHOLDER">
            <a:extLst>
              <a:ext uri="{FF2B5EF4-FFF2-40B4-BE49-F238E27FC236}">
                <a16:creationId xmlns:a16="http://schemas.microsoft.com/office/drawing/2014/main" id="{402C2E55-B615-04D0-64B9-BF59F2C367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4296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5474DD6C-F1E3-1AFA-F521-1C87005659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35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4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6290517" y="4005064"/>
            <a:ext cx="5541484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4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0514" y="4005064"/>
            <a:ext cx="5541483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3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5541484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3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5541482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2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6290517" y="1440000"/>
            <a:ext cx="5541484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2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0515" y="1440000"/>
            <a:ext cx="5541484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5541484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41482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9" name="BLUE RECTANGLE">
            <a:extLst>
              <a:ext uri="{FF2B5EF4-FFF2-40B4-BE49-F238E27FC236}">
                <a16:creationId xmlns:a16="http://schemas.microsoft.com/office/drawing/2014/main" id="{155CB855-EB00-6896-29DC-399A29B94602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5933E8B6-01B2-C012-A3B0-918367EDA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25168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208952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4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6290517" y="4005064"/>
            <a:ext cx="554148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4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0514" y="4005064"/>
            <a:ext cx="5541483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3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554148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3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5541482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2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6290517" y="1440000"/>
            <a:ext cx="554148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2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0514" y="1440000"/>
            <a:ext cx="5541483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554148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41482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6" name="TITLE PLACEHOLDER">
            <a:extLst>
              <a:ext uri="{FF2B5EF4-FFF2-40B4-BE49-F238E27FC236}">
                <a16:creationId xmlns:a16="http://schemas.microsoft.com/office/drawing/2014/main" id="{26D4AEF0-9B0B-F874-6DB4-D4E4FF9EA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61328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5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8260091" y="4005064"/>
            <a:ext cx="3571909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5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005064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4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4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3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39999"/>
            <a:ext cx="3584000" cy="47945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3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4794544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2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2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6" name="BLUE RECTANGLE">
            <a:extLst>
              <a:ext uri="{FF2B5EF4-FFF2-40B4-BE49-F238E27FC236}">
                <a16:creationId xmlns:a16="http://schemas.microsoft.com/office/drawing/2014/main" id="{7E066F02-F881-30FE-DA3E-C10644A24286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0A50FEAD-6BC1-A436-6881-CB7D1336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72657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208952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5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8260091" y="4005064"/>
            <a:ext cx="357190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5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005064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4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4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3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39999"/>
            <a:ext cx="3584000" cy="479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3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4794544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2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2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077C6F3-D97D-988A-812C-8E2CA34A0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79831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6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8260091" y="4005064"/>
            <a:ext cx="3571909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6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005064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23" name="BOX 05">
            <a:extLst>
              <a:ext uri="{FF2B5EF4-FFF2-40B4-BE49-F238E27FC236}">
                <a16:creationId xmlns:a16="http://schemas.microsoft.com/office/drawing/2014/main" id="{C04D7D38-1C68-4D3E-0507-294EAC5B33B3}"/>
              </a:ext>
            </a:extLst>
          </p:cNvPr>
          <p:cNvSpPr/>
          <p:nvPr userDrawn="1"/>
        </p:nvSpPr>
        <p:spPr>
          <a:xfrm>
            <a:off x="4310044" y="4005064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TEMENT 05">
            <a:extLst>
              <a:ext uri="{FF2B5EF4-FFF2-40B4-BE49-F238E27FC236}">
                <a16:creationId xmlns:a16="http://schemas.microsoft.com/office/drawing/2014/main" id="{A57A7E16-D9A9-13E7-CAC9-089BB2C4CE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0046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4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4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3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3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2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40000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2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3584000" cy="223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6" name="BLUE RECTANGLE">
            <a:extLst>
              <a:ext uri="{FF2B5EF4-FFF2-40B4-BE49-F238E27FC236}">
                <a16:creationId xmlns:a16="http://schemas.microsoft.com/office/drawing/2014/main" id="{BFD1C910-9122-33F1-84A3-9279DC22E1BA}"/>
              </a:ext>
            </a:extLst>
          </p:cNvPr>
          <p:cNvSpPr/>
          <p:nvPr userDrawn="1"/>
        </p:nvSpPr>
        <p:spPr>
          <a:xfrm>
            <a:off x="0" y="0"/>
            <a:ext cx="12192000" cy="120556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99AF3EC-418D-8435-6E52-1390D6ED3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7583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>
            <a:extLst>
              <a:ext uri="{FF2B5EF4-FFF2-40B4-BE49-F238E27FC236}">
                <a16:creationId xmlns:a16="http://schemas.microsoft.com/office/drawing/2014/main" id="{6E862B3C-5B88-25B9-E635-4ACC4D10980E}"/>
              </a:ext>
            </a:extLst>
          </p:cNvPr>
          <p:cNvSpPr/>
          <p:nvPr userDrawn="1"/>
        </p:nvSpPr>
        <p:spPr>
          <a:xfrm>
            <a:off x="0" y="1205567"/>
            <a:ext cx="12208952" cy="56524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BF843F9-75B3-9AAD-92DA-BB7208FB8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24" name="BOX 06">
            <a:extLst>
              <a:ext uri="{FF2B5EF4-FFF2-40B4-BE49-F238E27FC236}">
                <a16:creationId xmlns:a16="http://schemas.microsoft.com/office/drawing/2014/main" id="{26C8936A-915E-A51C-2C2C-1A2B8107EF7C}"/>
              </a:ext>
            </a:extLst>
          </p:cNvPr>
          <p:cNvSpPr/>
          <p:nvPr userDrawn="1"/>
        </p:nvSpPr>
        <p:spPr>
          <a:xfrm>
            <a:off x="8260091" y="4005064"/>
            <a:ext cx="357190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TEMENT 06">
            <a:extLst>
              <a:ext uri="{FF2B5EF4-FFF2-40B4-BE49-F238E27FC236}">
                <a16:creationId xmlns:a16="http://schemas.microsoft.com/office/drawing/2014/main" id="{C66CD4E4-6F00-9039-2566-7232D2F7F8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005064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23" name="BOX 05">
            <a:extLst>
              <a:ext uri="{FF2B5EF4-FFF2-40B4-BE49-F238E27FC236}">
                <a16:creationId xmlns:a16="http://schemas.microsoft.com/office/drawing/2014/main" id="{C04D7D38-1C68-4D3E-0507-294EAC5B33B3}"/>
              </a:ext>
            </a:extLst>
          </p:cNvPr>
          <p:cNvSpPr/>
          <p:nvPr userDrawn="1"/>
        </p:nvSpPr>
        <p:spPr>
          <a:xfrm>
            <a:off x="4310045" y="4005064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TEMENT 05">
            <a:extLst>
              <a:ext uri="{FF2B5EF4-FFF2-40B4-BE49-F238E27FC236}">
                <a16:creationId xmlns:a16="http://schemas.microsoft.com/office/drawing/2014/main" id="{A57A7E16-D9A9-13E7-CAC9-089BB2C4CE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0046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BOX 04">
            <a:extLst>
              <a:ext uri="{FF2B5EF4-FFF2-40B4-BE49-F238E27FC236}">
                <a16:creationId xmlns:a16="http://schemas.microsoft.com/office/drawing/2014/main" id="{F6F081F5-4F40-C599-8829-A73F005E6ABA}"/>
              </a:ext>
            </a:extLst>
          </p:cNvPr>
          <p:cNvSpPr/>
          <p:nvPr userDrawn="1"/>
        </p:nvSpPr>
        <p:spPr>
          <a:xfrm>
            <a:off x="359998" y="4005064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TEMENT 04">
            <a:extLst>
              <a:ext uri="{FF2B5EF4-FFF2-40B4-BE49-F238E27FC236}">
                <a16:creationId xmlns:a16="http://schemas.microsoft.com/office/drawing/2014/main" id="{D814371A-6B57-0E5A-9E37-3162F9CC75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4005064"/>
            <a:ext cx="358399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8" name="BOX 03">
            <a:extLst>
              <a:ext uri="{FF2B5EF4-FFF2-40B4-BE49-F238E27FC236}">
                <a16:creationId xmlns:a16="http://schemas.microsoft.com/office/drawing/2014/main" id="{C7C366F7-A04A-83E9-B1AD-E2923787E602}"/>
              </a:ext>
            </a:extLst>
          </p:cNvPr>
          <p:cNvSpPr/>
          <p:nvPr userDrawn="1"/>
        </p:nvSpPr>
        <p:spPr>
          <a:xfrm>
            <a:off x="8260091" y="1440000"/>
            <a:ext cx="3571909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TEMENT 03">
            <a:extLst>
              <a:ext uri="{FF2B5EF4-FFF2-40B4-BE49-F238E27FC236}">
                <a16:creationId xmlns:a16="http://schemas.microsoft.com/office/drawing/2014/main" id="{BE365D80-AEBB-E603-D3DA-2A7EC1B68B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71909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BOX 02">
            <a:extLst>
              <a:ext uri="{FF2B5EF4-FFF2-40B4-BE49-F238E27FC236}">
                <a16:creationId xmlns:a16="http://schemas.microsoft.com/office/drawing/2014/main" id="{8033F7BA-8713-8C94-02D0-F91C809E99D5}"/>
              </a:ext>
            </a:extLst>
          </p:cNvPr>
          <p:cNvSpPr/>
          <p:nvPr userDrawn="1"/>
        </p:nvSpPr>
        <p:spPr>
          <a:xfrm>
            <a:off x="4310045" y="1440000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TEMENT 02">
            <a:extLst>
              <a:ext uri="{FF2B5EF4-FFF2-40B4-BE49-F238E27FC236}">
                <a16:creationId xmlns:a16="http://schemas.microsoft.com/office/drawing/2014/main" id="{1EE82BCB-1455-613D-7458-A4C8A1F1E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0046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6" name="BOX 01">
            <a:extLst>
              <a:ext uri="{FF2B5EF4-FFF2-40B4-BE49-F238E27FC236}">
                <a16:creationId xmlns:a16="http://schemas.microsoft.com/office/drawing/2014/main" id="{5A000939-B22D-43E0-ADF2-72035256FABA}"/>
              </a:ext>
            </a:extLst>
          </p:cNvPr>
          <p:cNvSpPr/>
          <p:nvPr userDrawn="1"/>
        </p:nvSpPr>
        <p:spPr>
          <a:xfrm>
            <a:off x="360000" y="1440000"/>
            <a:ext cx="358400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TATEMENT 01">
            <a:extLst>
              <a:ext uri="{FF2B5EF4-FFF2-40B4-BE49-F238E27FC236}">
                <a16:creationId xmlns:a16="http://schemas.microsoft.com/office/drawing/2014/main" id="{C72E2775-0713-5BE5-F234-0AAAD4F048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232248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6" name="TITLE PLACEHOLDER">
            <a:extLst>
              <a:ext uri="{FF2B5EF4-FFF2-40B4-BE49-F238E27FC236}">
                <a16:creationId xmlns:a16="http://schemas.microsoft.com/office/drawing/2014/main" id="{7E307070-A2D9-9892-47D2-4ABC2849E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17" y="129609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61701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D0284DE-EED4-82CB-65B1-0FF86347A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3" name="WEB ADDRESS PLACEHOLDER">
            <a:extLst>
              <a:ext uri="{FF2B5EF4-FFF2-40B4-BE49-F238E27FC236}">
                <a16:creationId xmlns:a16="http://schemas.microsoft.com/office/drawing/2014/main" id="{8F6A1D9F-2701-938F-A156-57D5C7312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168" y="5743060"/>
            <a:ext cx="3600000" cy="335156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  <p:sp>
        <p:nvSpPr>
          <p:cNvPr id="5" name="SUMMARY TEXT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168" y="1751963"/>
            <a:ext cx="11527664" cy="3981293"/>
          </a:xfrm>
        </p:spPr>
        <p:txBody>
          <a:bodyPr lIns="90000" anchor="t">
            <a:normAutofit/>
          </a:bodyPr>
          <a:lstStyle>
            <a:lvl1pPr marL="0" indent="0" algn="l"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sp>
        <p:nvSpPr>
          <p:cNvPr id="9" name="SUMMARY TITLE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168" y="805615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SUMMARY title</a:t>
            </a:r>
          </a:p>
        </p:txBody>
      </p:sp>
    </p:spTree>
    <p:extLst>
      <p:ext uri="{BB962C8B-B14F-4D97-AF65-F5344CB8AC3E}">
        <p14:creationId xmlns:p14="http://schemas.microsoft.com/office/powerpoint/2010/main" val="570682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>
            <a:extLst>
              <a:ext uri="{FF2B5EF4-FFF2-40B4-BE49-F238E27FC236}">
                <a16:creationId xmlns:a16="http://schemas.microsoft.com/office/drawing/2014/main" id="{CD0284DE-EED4-82CB-65B1-0FF86347A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68" y="6381328"/>
            <a:ext cx="251488" cy="251488"/>
          </a:xfrm>
          <a:prstGeom prst="rect">
            <a:avLst/>
          </a:prstGeom>
        </p:spPr>
      </p:pic>
      <p:sp>
        <p:nvSpPr>
          <p:cNvPr id="13" name="WEB ADDRESS PLACEHOLDER">
            <a:extLst>
              <a:ext uri="{FF2B5EF4-FFF2-40B4-BE49-F238E27FC236}">
                <a16:creationId xmlns:a16="http://schemas.microsoft.com/office/drawing/2014/main" id="{8F6A1D9F-2701-938F-A156-57D5C7312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2168" y="5743060"/>
            <a:ext cx="3600000" cy="335156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  <p:sp>
        <p:nvSpPr>
          <p:cNvPr id="5" name="SUMMARY TEXT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168" y="1757642"/>
            <a:ext cx="11527664" cy="3981293"/>
          </a:xfrm>
        </p:spPr>
        <p:txBody>
          <a:bodyPr lIns="90000" anchor="t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sp>
        <p:nvSpPr>
          <p:cNvPr id="9" name="SUMMARY TITLE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168" y="811294"/>
            <a:ext cx="11527664" cy="946348"/>
          </a:xfrm>
        </p:spPr>
        <p:txBody>
          <a:bodyPr anchor="ctr" anchorCtr="0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SUMMARY title</a:t>
            </a:r>
          </a:p>
        </p:txBody>
      </p:sp>
    </p:spTree>
    <p:extLst>
      <p:ext uri="{BB962C8B-B14F-4D97-AF65-F5344CB8AC3E}">
        <p14:creationId xmlns:p14="http://schemas.microsoft.com/office/powerpoint/2010/main" val="3633303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ATTERN">
            <a:extLst>
              <a:ext uri="{FF2B5EF4-FFF2-40B4-BE49-F238E27FC236}">
                <a16:creationId xmlns:a16="http://schemas.microsoft.com/office/drawing/2014/main" id="{569EEECD-F2B4-4C9F-3EC4-259B2ED367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294249" y="245975"/>
            <a:ext cx="15526638" cy="7635105"/>
          </a:xfrm>
          <a:prstGeom prst="rect">
            <a:avLst/>
          </a:prstGeom>
        </p:spPr>
      </p:pic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1EE430E-02C7-1576-B933-49EF16087C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428479"/>
            <a:ext cx="1173070" cy="389163"/>
          </a:xfrm>
          <a:prstGeom prst="rect">
            <a:avLst/>
          </a:prstGeom>
        </p:spPr>
      </p:pic>
      <p:sp>
        <p:nvSpPr>
          <p:cNvPr id="4" name="WEB ADDRESS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902091"/>
            <a:ext cx="7164256" cy="503976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NOC.AC.UK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3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1EE430E-02C7-1576-B933-49EF16087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5428479"/>
            <a:ext cx="1173070" cy="389163"/>
          </a:xfrm>
          <a:prstGeom prst="rect">
            <a:avLst/>
          </a:prstGeom>
        </p:spPr>
      </p:pic>
      <p:sp>
        <p:nvSpPr>
          <p:cNvPr id="4" name="WEB ADDRESS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902091"/>
            <a:ext cx="7164256" cy="503976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NOC.AC.UK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5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F7D8636A-0CDB-6AB6-99EC-C7586C04C1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48478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8C9B60D-BC2B-F9E7-7DEB-FB5FBEFBE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4437112"/>
            <a:ext cx="1173070" cy="389163"/>
          </a:xfrm>
          <a:prstGeom prst="rect">
            <a:avLst/>
          </a:prstGeom>
        </p:spPr>
      </p:pic>
      <p:sp>
        <p:nvSpPr>
          <p:cNvPr id="5" name="outline" hidden="1">
            <a:extLst>
              <a:ext uri="{FF2B5EF4-FFF2-40B4-BE49-F238E27FC236}">
                <a16:creationId xmlns:a16="http://schemas.microsoft.com/office/drawing/2014/main" id="{BB18723C-2580-7871-8733-B09F6F60A1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768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A rocky shore with waves crashing on the shore&#10;&#10;AI-generated content may be incorrect.">
            <a:extLst>
              <a:ext uri="{FF2B5EF4-FFF2-40B4-BE49-F238E27FC236}">
                <a16:creationId xmlns:a16="http://schemas.microsoft.com/office/drawing/2014/main" id="{86EDE3AF-034C-3DA6-AF4C-7D703E593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60F7FB1D-924C-0063-EADC-0A974458AB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2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E4020EE-384F-1776-7CC2-ED90D959C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5428479"/>
            <a:ext cx="1173070" cy="389163"/>
          </a:xfrm>
          <a:prstGeom prst="rect">
            <a:avLst/>
          </a:prstGeom>
        </p:spPr>
      </p:pic>
      <p:sp>
        <p:nvSpPr>
          <p:cNvPr id="8" name="LOGO PLACEHOLDER">
            <a:extLst>
              <a:ext uri="{FF2B5EF4-FFF2-40B4-BE49-F238E27FC236}">
                <a16:creationId xmlns:a16="http://schemas.microsoft.com/office/drawing/2014/main" id="{0F288F7C-C819-144E-A1C5-00FE34677A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6001" y="5428479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WEB ADDRESS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902091"/>
            <a:ext cx="7164256" cy="503976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NOC.AC.UK</a:t>
            </a:r>
          </a:p>
        </p:txBody>
      </p:sp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4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Pic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boat in the ocean&#10;&#10;AI-generated content may be incorrect.">
            <a:extLst>
              <a:ext uri="{FF2B5EF4-FFF2-40B4-BE49-F238E27FC236}">
                <a16:creationId xmlns:a16="http://schemas.microsoft.com/office/drawing/2014/main" id="{F7BEC3B9-DD72-D462-032F-A3A25DA2B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12" y="0"/>
            <a:ext cx="12217712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13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7D1FCE-3413-C266-7230-62368DF99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934906"/>
            <a:ext cx="1173070" cy="389163"/>
          </a:xfrm>
          <a:prstGeom prst="rect">
            <a:avLst/>
          </a:prstGeom>
        </p:spPr>
      </p:pic>
      <p:sp>
        <p:nvSpPr>
          <p:cNvPr id="16" name="LOGO PLACEHOLDER">
            <a:extLst>
              <a:ext uri="{FF2B5EF4-FFF2-40B4-BE49-F238E27FC236}">
                <a16:creationId xmlns:a16="http://schemas.microsoft.com/office/drawing/2014/main" id="{A2B533B1-5D3E-572D-CD20-A1F32F65B4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6001" y="4934906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01 PLACEHOLDER">
            <a:extLst>
              <a:ext uri="{FF2B5EF4-FFF2-40B4-BE49-F238E27FC236}">
                <a16:creationId xmlns:a16="http://schemas.microsoft.com/office/drawing/2014/main" id="{24B007CD-845C-76D7-90F1-85F55AFF16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>
            <a:extLst>
              <a:ext uri="{FF2B5EF4-FFF2-40B4-BE49-F238E27FC236}">
                <a16:creationId xmlns:a16="http://schemas.microsoft.com/office/drawing/2014/main" id="{C82B2704-8165-5BAA-20DC-70893D629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ATTERN">
            <a:extLst>
              <a:ext uri="{FF2B5EF4-FFF2-40B4-BE49-F238E27FC236}">
                <a16:creationId xmlns:a16="http://schemas.microsoft.com/office/drawing/2014/main" id="{82CC200C-2A50-B14B-DFE6-35E22D0BA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294249" y="245975"/>
            <a:ext cx="15526638" cy="7635105"/>
          </a:xfrm>
          <a:prstGeom prst="rect">
            <a:avLst/>
          </a:prstGeom>
        </p:spPr>
      </p:pic>
      <p:sp>
        <p:nvSpPr>
          <p:cNvPr id="4" name="SUBTITLE 01 PLACEHOLDER">
            <a:extLst>
              <a:ext uri="{FF2B5EF4-FFF2-40B4-BE49-F238E27FC236}">
                <a16:creationId xmlns:a16="http://schemas.microsoft.com/office/drawing/2014/main" id="{EFED9165-1B99-ECFC-4879-6031405B84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pic>
        <p:nvPicPr>
          <p:cNvPr id="6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592AF90-9F21-F5C8-3461-F8351D51F5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934906"/>
            <a:ext cx="1173070" cy="389163"/>
          </a:xfrm>
          <a:prstGeom prst="rect">
            <a:avLst/>
          </a:prstGeom>
        </p:spPr>
      </p:pic>
      <p:sp>
        <p:nvSpPr>
          <p:cNvPr id="5" name="TITLE PLACEHOLDER">
            <a:extLst>
              <a:ext uri="{FF2B5EF4-FFF2-40B4-BE49-F238E27FC236}">
                <a16:creationId xmlns:a16="http://schemas.microsoft.com/office/drawing/2014/main" id="{FEE05ECE-265E-E910-757E-D67A9C7F1D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outline" hidden="1">
            <a:extLst>
              <a:ext uri="{FF2B5EF4-FFF2-40B4-BE49-F238E27FC236}">
                <a16:creationId xmlns:a16="http://schemas.microsoft.com/office/drawing/2014/main" id="{25CBC3CA-8DA2-E52D-1FBC-044647145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/Sub 01 - Pic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A surface of water with sunlight shining through&#10;&#10;AI-generated content may be incorrect.">
            <a:extLst>
              <a:ext uri="{FF2B5EF4-FFF2-40B4-BE49-F238E27FC236}">
                <a16:creationId xmlns:a16="http://schemas.microsoft.com/office/drawing/2014/main" id="{99851812-D3EB-BDA7-944B-3C8D58984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93C2824E-2B9D-380B-83C9-2E9BB9491E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Picture then go to ‘Insert &gt; Pictures’ to Change it.</a:t>
            </a:r>
          </a:p>
        </p:txBody>
      </p:sp>
      <p:pic>
        <p:nvPicPr>
          <p:cNvPr id="5" name="LOGO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AD1BAF7-0F37-4FCF-DE0E-D688C3D9E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4934906"/>
            <a:ext cx="1173070" cy="389163"/>
          </a:xfrm>
          <a:prstGeom prst="rect">
            <a:avLst/>
          </a:prstGeom>
        </p:spPr>
      </p:pic>
      <p:sp>
        <p:nvSpPr>
          <p:cNvPr id="7" name="LOGO PLACEHOLDER">
            <a:extLst>
              <a:ext uri="{FF2B5EF4-FFF2-40B4-BE49-F238E27FC236}">
                <a16:creationId xmlns:a16="http://schemas.microsoft.com/office/drawing/2014/main" id="{0ACAAE7F-E8E8-1294-FEE6-9AFE37C7BD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6001" y="4934906"/>
            <a:ext cx="1173070" cy="389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01 PLACEHOLDER">
            <a:extLst>
              <a:ext uri="{FF2B5EF4-FFF2-40B4-BE49-F238E27FC236}">
                <a16:creationId xmlns:a16="http://schemas.microsoft.com/office/drawing/2014/main" id="{29404A5F-A44E-33EE-0FBE-B6906F8979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4149080"/>
            <a:ext cx="7164256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01</a:t>
            </a:r>
          </a:p>
        </p:txBody>
      </p:sp>
      <p:sp>
        <p:nvSpPr>
          <p:cNvPr id="4" name="TITLE PLACEHOLDER">
            <a:extLst>
              <a:ext uri="{FF2B5EF4-FFF2-40B4-BE49-F238E27FC236}">
                <a16:creationId xmlns:a16="http://schemas.microsoft.com/office/drawing/2014/main" id="{82972518-595C-B91B-2E3B-A8DE7E7F3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1124744"/>
            <a:ext cx="7164256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outline" hidden="1">
            <a:extLst>
              <a:ext uri="{FF2B5EF4-FFF2-40B4-BE49-F238E27FC236}">
                <a16:creationId xmlns:a16="http://schemas.microsoft.com/office/drawing/2014/main" id="{D500D423-16A1-B8A4-6695-B77F023EC3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1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807" r:id="rId2"/>
    <p:sldLayoutId id="2147483660" r:id="rId3"/>
    <p:sldLayoutId id="2147483719" r:id="rId4"/>
    <p:sldLayoutId id="2147483718" r:id="rId5"/>
    <p:sldLayoutId id="2147483716" r:id="rId6"/>
    <p:sldLayoutId id="2147483732" r:id="rId7"/>
    <p:sldLayoutId id="2147483810" r:id="rId8"/>
    <p:sldLayoutId id="2147483731" r:id="rId9"/>
    <p:sldLayoutId id="2147483733" r:id="rId10"/>
    <p:sldLayoutId id="2147483734" r:id="rId11"/>
    <p:sldLayoutId id="2147483724" r:id="rId12"/>
    <p:sldLayoutId id="2147483736" r:id="rId13"/>
    <p:sldLayoutId id="2147483738" r:id="rId14"/>
    <p:sldLayoutId id="2147483735" r:id="rId15"/>
    <p:sldLayoutId id="2147483737" r:id="rId16"/>
    <p:sldLayoutId id="2147483728" r:id="rId17"/>
    <p:sldLayoutId id="2147483809" r:id="rId18"/>
    <p:sldLayoutId id="2147483656" r:id="rId19"/>
    <p:sldLayoutId id="2147483808" r:id="rId20"/>
    <p:sldLayoutId id="2147483740" r:id="rId21"/>
    <p:sldLayoutId id="2147483739" r:id="rId22"/>
    <p:sldLayoutId id="2147483811" r:id="rId23"/>
    <p:sldLayoutId id="2147483729" r:id="rId24"/>
    <p:sldLayoutId id="2147483742" r:id="rId25"/>
    <p:sldLayoutId id="2147483741" r:id="rId26"/>
    <p:sldLayoutId id="2147483801" r:id="rId27"/>
    <p:sldLayoutId id="2147483802" r:id="rId28"/>
    <p:sldLayoutId id="2147483799" r:id="rId29"/>
    <p:sldLayoutId id="2147483800" r:id="rId30"/>
    <p:sldLayoutId id="2147483748" r:id="rId31"/>
    <p:sldLayoutId id="2147483803" r:id="rId32"/>
    <p:sldLayoutId id="2147483797" r:id="rId33"/>
    <p:sldLayoutId id="2147483750" r:id="rId34"/>
    <p:sldLayoutId id="2147483751" r:id="rId35"/>
    <p:sldLayoutId id="2147483804" r:id="rId36"/>
    <p:sldLayoutId id="2147483795" r:id="rId37"/>
    <p:sldLayoutId id="2147483796" r:id="rId38"/>
    <p:sldLayoutId id="2147483755" r:id="rId39"/>
    <p:sldLayoutId id="2147483805" r:id="rId40"/>
    <p:sldLayoutId id="2147483657" r:id="rId41"/>
    <p:sldLayoutId id="2147483664" r:id="rId42"/>
    <p:sldLayoutId id="2147483665" r:id="rId43"/>
    <p:sldLayoutId id="2147483792" r:id="rId44"/>
    <p:sldLayoutId id="2147483793" r:id="rId45"/>
    <p:sldLayoutId id="2147483788" r:id="rId46"/>
    <p:sldLayoutId id="2147483789" r:id="rId47"/>
    <p:sldLayoutId id="2147483787" r:id="rId48"/>
    <p:sldLayoutId id="2147483786" r:id="rId49"/>
    <p:sldLayoutId id="2147483790" r:id="rId50"/>
    <p:sldLayoutId id="2147483791" r:id="rId51"/>
    <p:sldLayoutId id="2147483784" r:id="rId52"/>
    <p:sldLayoutId id="2147483785" r:id="rId53"/>
    <p:sldLayoutId id="2147483781" r:id="rId54"/>
    <p:sldLayoutId id="2147483783" r:id="rId55"/>
    <p:sldLayoutId id="2147483712" r:id="rId56"/>
    <p:sldLayoutId id="2147483806" r:id="rId57"/>
    <p:sldLayoutId id="2147483812" r:id="rId58"/>
    <p:sldLayoutId id="2147483770" r:id="rId59"/>
    <p:sldLayoutId id="2147483771" r:id="rId60"/>
  </p:sldLayoutIdLs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600677-0A38-569A-1598-74A7DEC17B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E68FCC-2F0B-14D4-F274-1B21F77D13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21FAD9-6433-D537-DB59-64F4260BAE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 err="1"/>
              <a:t>Ioc</a:t>
            </a:r>
            <a:r>
              <a:rPr lang="en-GB" sz="3600" dirty="0"/>
              <a:t> tides training course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17 – 21 November 2025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Bridgetown, </a:t>
            </a:r>
            <a:r>
              <a:rPr lang="en-GB" sz="3600" dirty="0" err="1"/>
              <a:t>barbados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220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2672B-46B3-B7DD-1BA8-18D62CCABA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GB" dirty="0"/>
              <a:t>If fitted with an LCD screen, this can be used to confirm normal operation. </a:t>
            </a:r>
          </a:p>
          <a:p>
            <a:pPr lvl="0"/>
            <a:r>
              <a:rPr lang="en-GB" dirty="0"/>
              <a:t>Cables should be examined for signs of damage or wear.</a:t>
            </a:r>
          </a:p>
          <a:p>
            <a:pPr lvl="0"/>
            <a:r>
              <a:rPr lang="en-GB" dirty="0"/>
              <a:t>On an annual basis the unit should be levelled to a known benchmark to ensure no movement has occurred.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41F0D0-076A-A6A2-A931-4F08427B9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Radar sensors</a:t>
            </a:r>
          </a:p>
        </p:txBody>
      </p:sp>
      <p:pic>
        <p:nvPicPr>
          <p:cNvPr id="5" name="Picture Placeholder 4" descr="C:\Users\Jeff\Desktop\Belize\Photo's\Small\Radar Units at the Port of Belize.JPG">
            <a:extLst>
              <a:ext uri="{FF2B5EF4-FFF2-40B4-BE49-F238E27FC236}">
                <a16:creationId xmlns:a16="http://schemas.microsoft.com/office/drawing/2014/main" id="{D9F22453-0CED-3A9D-4106-660C59C2DA65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r="12449"/>
          <a:stretch>
            <a:fillRect/>
          </a:stretch>
        </p:blipFill>
        <p:spPr bwMode="auto">
          <a:xfrm>
            <a:off x="6156325" y="1439863"/>
            <a:ext cx="5675313" cy="480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198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71C54-FF88-71C7-A3BE-E7E943704A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Sensors are underwater and therefore difficult to check! </a:t>
            </a:r>
          </a:p>
          <a:p>
            <a:r>
              <a:rPr lang="en-GB" dirty="0"/>
              <a:t>Cables and mountings above the waterline should be inspected for signs of damage or wear.</a:t>
            </a:r>
          </a:p>
          <a:p>
            <a:r>
              <a:rPr lang="en-GB" dirty="0"/>
              <a:t>Performance of these sensors can be monitored via IOC website.</a:t>
            </a:r>
          </a:p>
          <a:p>
            <a:r>
              <a:rPr lang="en-GB" dirty="0"/>
              <a:t>Uploading tide gauge data to IOC website is recommended.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CC020D-7F8E-316F-A0F6-5027F293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sensors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D217519-5700-F617-7658-815BCF463A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726" r="5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922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2373D-47C0-F6BA-6430-28B054F57E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r>
              <a:rPr lang="en-GB" dirty="0"/>
              <a:t>Sensors should be removed on an annual basis for inspection and cleaning.</a:t>
            </a:r>
          </a:p>
          <a:p>
            <a:pPr lvl="0"/>
            <a:r>
              <a:rPr lang="en-GB" dirty="0"/>
              <a:t>It is important that when the sensors are refitted, they are returned to the same position. </a:t>
            </a:r>
          </a:p>
          <a:p>
            <a:pPr lvl="0"/>
            <a:r>
              <a:rPr lang="en-GB" dirty="0"/>
              <a:t>This should be checked by levelling to a known benchmark.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5F4C9D-0976-DB58-84BB-D23DF767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sensors</a:t>
            </a:r>
          </a:p>
        </p:txBody>
      </p:sp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25FACAFE-68AB-8B9D-6C7A-64349C8C8B0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16536" b="16536"/>
          <a:stretch/>
        </p:blipFill>
        <p:spPr>
          <a:xfrm>
            <a:off x="9191625" y="1439863"/>
            <a:ext cx="2640013" cy="2355850"/>
          </a:xfrm>
        </p:spPr>
      </p:pic>
      <p:pic>
        <p:nvPicPr>
          <p:cNvPr id="26" name="Picture Placeholder 22">
            <a:extLst>
              <a:ext uri="{FF2B5EF4-FFF2-40B4-BE49-F238E27FC236}">
                <a16:creationId xmlns:a16="http://schemas.microsoft.com/office/drawing/2014/main" id="{07139F20-945F-DBCE-3531-6DB0EC9151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7977" r="7977"/>
          <a:stretch>
            <a:fillRect/>
          </a:stretch>
        </p:blipFill>
        <p:spPr>
          <a:xfrm>
            <a:off x="6432550" y="3890963"/>
            <a:ext cx="2640013" cy="2355850"/>
          </a:xfrm>
        </p:spPr>
      </p:pic>
      <p:pic>
        <p:nvPicPr>
          <p:cNvPr id="29" name="Picture Placeholder 20">
            <a:extLst>
              <a:ext uri="{FF2B5EF4-FFF2-40B4-BE49-F238E27FC236}">
                <a16:creationId xmlns:a16="http://schemas.microsoft.com/office/drawing/2014/main" id="{F843FE54-381D-27C4-58AB-B3829C19253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t="78" b="78"/>
          <a:stretch>
            <a:fillRect/>
          </a:stretch>
        </p:blipFill>
        <p:spPr>
          <a:xfrm>
            <a:off x="9191625" y="3900488"/>
            <a:ext cx="2640013" cy="2355850"/>
          </a:xfrm>
          <a:prstGeom prst="rect">
            <a:avLst/>
          </a:prstGeom>
        </p:spPr>
      </p:pic>
      <p:pic>
        <p:nvPicPr>
          <p:cNvPr id="34" name="Picture Placeholder 30">
            <a:extLst>
              <a:ext uri="{FF2B5EF4-FFF2-40B4-BE49-F238E27FC236}">
                <a16:creationId xmlns:a16="http://schemas.microsoft.com/office/drawing/2014/main" id="{DA382F44-1884-8F8C-435C-1FA6F018E3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16536" b="16536"/>
          <a:stretch>
            <a:fillRect/>
          </a:stretch>
        </p:blipFill>
        <p:spPr>
          <a:xfrm>
            <a:off x="6432550" y="1439863"/>
            <a:ext cx="2640013" cy="2355850"/>
          </a:xfrm>
        </p:spPr>
      </p:pic>
    </p:spTree>
    <p:extLst>
      <p:ext uri="{BB962C8B-B14F-4D97-AF65-F5344CB8AC3E}">
        <p14:creationId xmlns:p14="http://schemas.microsoft.com/office/powerpoint/2010/main" val="25716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388E3F-A97A-FE29-AB9E-72FCF14B56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Generally, it requires very little maintenance.</a:t>
            </a:r>
          </a:p>
          <a:p>
            <a:r>
              <a:rPr lang="en-GB" dirty="0"/>
              <a:t>Some dataloggers can store several years’ worth of data but it is good practice to download data on a 6 monthly basis.</a:t>
            </a:r>
          </a:p>
          <a:p>
            <a:r>
              <a:rPr lang="en-GB" dirty="0"/>
              <a:t>If a lead crystal battery is used, it should last for ~3-5 years, but voltage should be checked.</a:t>
            </a:r>
          </a:p>
          <a:p>
            <a:r>
              <a:rPr lang="en-GB" dirty="0"/>
              <a:t>Check for any water ingress to the cabinet and components.</a:t>
            </a:r>
          </a:p>
          <a:p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7E365B7-3207-7C71-8429-DA2D9048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Electronics cabinet and datalogger</a:t>
            </a:r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3DE81EDA-A96F-47B2-51A7-BCDC1A0419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72" r="-29772"/>
          <a:stretch>
            <a:fillRect/>
          </a:stretch>
        </p:blipFill>
        <p:spPr>
          <a:xfrm>
            <a:off x="6156325" y="1439863"/>
            <a:ext cx="5675313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DA848DC-4313-5A0C-A0CC-D85A91D49C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306" r="63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6E39A-65D4-BA81-8687-60C46AC520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Pressure-compensated sensors are vented to the atmosphere via a small plastic tube in the pressure sensor. </a:t>
            </a:r>
          </a:p>
          <a:p>
            <a:pPr lvl="0"/>
            <a:r>
              <a:rPr lang="en-GB" dirty="0"/>
              <a:t>This exposes the internal workings of the pressure sensor to moist air, so a desiccant box is used to eliminate this.</a:t>
            </a:r>
          </a:p>
          <a:p>
            <a:pPr lvl="0"/>
            <a:r>
              <a:rPr lang="en-GB" dirty="0"/>
              <a:t>Desiccant cartridges should be swapped every 6 months and the old ones placed in an oven for 3-4 hours on a medium heat to reactivate them. These should then be stored in sealed containers until required again.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F1620C-BDEB-7C5A-F58D-83569A7D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115083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close-up of a dam&#10;&#10;AI-generated content may be incorrect.">
            <a:extLst>
              <a:ext uri="{FF2B5EF4-FFF2-40B4-BE49-F238E27FC236}">
                <a16:creationId xmlns:a16="http://schemas.microsoft.com/office/drawing/2014/main" id="{48DF3F40-8249-A9A3-36EA-F007D6DB9A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38" b="18238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C8D27-82EE-397C-137A-DD1D3DE7A2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GB" sz="1600" dirty="0"/>
              <a:t>Clean tide boards (if fitted).</a:t>
            </a:r>
          </a:p>
          <a:p>
            <a:pPr lvl="0"/>
            <a:r>
              <a:rPr lang="en-GB" sz="1600" dirty="0"/>
              <a:t>A long-handled squeegee is ideal for this.</a:t>
            </a:r>
          </a:p>
          <a:p>
            <a:pPr lvl="0"/>
            <a:r>
              <a:rPr lang="en-GB" sz="1600" dirty="0"/>
              <a:t>Take regular visual readings of the tide board and record these for comparison with data recorded by the logger.</a:t>
            </a:r>
          </a:p>
          <a:p>
            <a:pPr lvl="0"/>
            <a:r>
              <a:rPr lang="en-GB" sz="1600" dirty="0"/>
              <a:t>A simple comparison of visual readings and recorded data can be made using MS Excel.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66D873-80D6-937F-06F7-47CFE143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Tide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1538D-E712-CEFC-E026-E43824CA7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2" b="30314"/>
          <a:stretch/>
        </p:blipFill>
        <p:spPr>
          <a:xfrm>
            <a:off x="839416" y="4421998"/>
            <a:ext cx="4392488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6687A-4DA8-9A1C-6CF2-11A7EB9A4A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Check the condition of the steelwork.</a:t>
            </a:r>
          </a:p>
          <a:p>
            <a:r>
              <a:rPr lang="en-GB" sz="2400" dirty="0"/>
              <a:t>Is it badly corroded?</a:t>
            </a:r>
          </a:p>
          <a:p>
            <a:r>
              <a:rPr lang="en-GB" sz="2400" dirty="0"/>
              <a:t>Are fasteners secure?</a:t>
            </a:r>
          </a:p>
          <a:p>
            <a:r>
              <a:rPr lang="en-GB" sz="2400" dirty="0"/>
              <a:t>Look for signs of rodent activity?</a:t>
            </a:r>
          </a:p>
          <a:p>
            <a:r>
              <a:rPr lang="en-GB" sz="2400" dirty="0"/>
              <a:t>Are there open points that could allow rodent access?</a:t>
            </a:r>
          </a:p>
          <a:p>
            <a:r>
              <a:rPr lang="en-GB" sz="2400" dirty="0"/>
              <a:t>Seal up open access points if possible.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6FC9CC-8726-0C9A-D2D3-E3662FDE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Steelwork and enclosures</a:t>
            </a:r>
          </a:p>
        </p:txBody>
      </p:sp>
      <p:pic>
        <p:nvPicPr>
          <p:cNvPr id="10" name="Picture Placeholder 9" descr="A close-up of a bridge&#10;&#10;AI-generated content may be incorrect.">
            <a:extLst>
              <a:ext uri="{FF2B5EF4-FFF2-40B4-BE49-F238E27FC236}">
                <a16:creationId xmlns:a16="http://schemas.microsoft.com/office/drawing/2014/main" id="{9042491D-DFB6-C415-204D-59805EC4E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38" b="182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2306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174886A-F090-3535-DDE5-7F4DDE4902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8645" r="8645"/>
          <a:stretch/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2DFE1E-8D1B-11FC-2138-527CFF5BAE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/>
              <a:t>If data is uploaded to the IOC website, check it daily to monitor for gaps or anomalies and to check battery voltage, if uploaded.</a:t>
            </a:r>
          </a:p>
          <a:p>
            <a:r>
              <a:rPr lang="en-GB" sz="2400" dirty="0"/>
              <a:t>Any issues arising can then be addressed quickly.</a:t>
            </a:r>
          </a:p>
          <a:p>
            <a:r>
              <a:rPr lang="en-GB" sz="2400" dirty="0"/>
              <a:t>If data not sent to IOC, check local data flow is present.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41A568-7743-689C-0F1C-9D4F9914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checks</a:t>
            </a:r>
          </a:p>
        </p:txBody>
      </p:sp>
    </p:spTree>
    <p:extLst>
      <p:ext uri="{BB962C8B-B14F-4D97-AF65-F5344CB8AC3E}">
        <p14:creationId xmlns:p14="http://schemas.microsoft.com/office/powerpoint/2010/main" val="300641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3C63EF1-3110-0A47-9694-42ABFB894F1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524" r="8524"/>
          <a:stretch>
            <a:fillRect/>
          </a:stretch>
        </p:blipFill>
        <p:spPr/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7E2B8810-EE06-C800-08EE-7D1095EF5A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Things to consider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B3A47A-CD55-9E5F-AEAE-89B8C5C5D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Installation of a tide gauge</a:t>
            </a:r>
          </a:p>
        </p:txBody>
      </p:sp>
    </p:spTree>
    <p:extLst>
      <p:ext uri="{BB962C8B-B14F-4D97-AF65-F5344CB8AC3E}">
        <p14:creationId xmlns:p14="http://schemas.microsoft.com/office/powerpoint/2010/main" val="344094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590AF7-0E20-E1E4-312F-44F9C3427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An ideal location for a tide gauge is: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Away from risks of shipping and construction.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On flat, solid, stable ground.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Does not dry out at extreme low water.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Exposed to the open ocean (i.e. not up-river, in an estuary or behind sand banks or lagoons). Harbours are suitable as they are exposed to the ocean but also provide some protection from extreme conditions.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612AA-7785-8690-86E7-A740BCA1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a good location for a tide gauge?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E30456-B4DE-24CE-32D6-120143D7E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9" r="32039" b="30161"/>
          <a:stretch>
            <a:fillRect/>
          </a:stretch>
        </p:blipFill>
        <p:spPr>
          <a:xfrm>
            <a:off x="7104112" y="1440000"/>
            <a:ext cx="4123493" cy="480612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DF465CE-8ED2-6341-EB0E-EF67D038C126}"/>
              </a:ext>
            </a:extLst>
          </p:cNvPr>
          <p:cNvSpPr/>
          <p:nvPr/>
        </p:nvSpPr>
        <p:spPr>
          <a:xfrm>
            <a:off x="7092328" y="4920640"/>
            <a:ext cx="1152128" cy="129614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888AA1-190A-0653-185D-28468F02D91A}"/>
              </a:ext>
            </a:extLst>
          </p:cNvPr>
          <p:cNvSpPr/>
          <p:nvPr/>
        </p:nvSpPr>
        <p:spPr>
          <a:xfrm>
            <a:off x="10087261" y="4920640"/>
            <a:ext cx="1152128" cy="1296144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79431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CE0AC0EA-7CCC-242D-AC0E-792C9F7A6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Geoff Hargreaves (NOC) and Sylvia costa </a:t>
            </a:r>
            <a:r>
              <a:rPr lang="en-GB" dirty="0" err="1"/>
              <a:t>gonzÁles</a:t>
            </a:r>
            <a:r>
              <a:rPr lang="en-GB" dirty="0"/>
              <a:t> (IHM)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0B16A7-EB52-4ED5-497D-08C1B862A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Anatomy, maintenance and installation of a tide gauge</a:t>
            </a:r>
          </a:p>
        </p:txBody>
      </p:sp>
    </p:spTree>
    <p:extLst>
      <p:ext uri="{BB962C8B-B14F-4D97-AF65-F5344CB8AC3E}">
        <p14:creationId xmlns:p14="http://schemas.microsoft.com/office/powerpoint/2010/main" val="297020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6D8088-FFC1-F773-407E-EC3B57B56D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42272" y="2457381"/>
            <a:ext cx="3962239" cy="277182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354F88-05E1-03C3-E4A1-64A8490169D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-11361" r="-11361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85B058-0E5D-607B-097C-3F7577B6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topography influences tide gauge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397E2-F37F-C037-389E-3DC7890F8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209" y="1484784"/>
            <a:ext cx="5328706" cy="4815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FA2CB8-B451-6A86-80DB-29EFB955AE7E}"/>
              </a:ext>
            </a:extLst>
          </p:cNvPr>
          <p:cNvSpPr txBox="1"/>
          <p:nvPr/>
        </p:nvSpPr>
        <p:spPr>
          <a:xfrm>
            <a:off x="767408" y="1628800"/>
            <a:ext cx="78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Site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9C539-7829-7BB8-B39E-9AC8FAB9CE65}"/>
              </a:ext>
            </a:extLst>
          </p:cNvPr>
          <p:cNvSpPr txBox="1"/>
          <p:nvPr/>
        </p:nvSpPr>
        <p:spPr>
          <a:xfrm>
            <a:off x="6312024" y="16288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Site B</a:t>
            </a:r>
          </a:p>
        </p:txBody>
      </p:sp>
    </p:spTree>
    <p:extLst>
      <p:ext uri="{BB962C8B-B14F-4D97-AF65-F5344CB8AC3E}">
        <p14:creationId xmlns:p14="http://schemas.microsoft.com/office/powerpoint/2010/main" val="3470493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4804D-3723-066A-96B6-B599AA452D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999" y="1437998"/>
            <a:ext cx="4223833" cy="4808130"/>
          </a:xfrm>
        </p:spPr>
        <p:txBody>
          <a:bodyPr>
            <a:normAutofit/>
          </a:bodyPr>
          <a:lstStyle/>
          <a:p>
            <a:r>
              <a:rPr lang="en-GB" sz="2400" dirty="0"/>
              <a:t>Volume IV – general guidance on different technology types, suitability of locations etc</a:t>
            </a:r>
          </a:p>
          <a:p>
            <a:r>
              <a:rPr lang="en-GB" sz="2400" dirty="0"/>
              <a:t>Volume V – specific to radar gauges (newer technology)</a:t>
            </a:r>
          </a:p>
          <a:p>
            <a:r>
              <a:rPr lang="en-GB" sz="2400" dirty="0"/>
              <a:t>Available from www.unesco.org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058749-D422-D7CB-8560-8641219C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Ioc</a:t>
            </a:r>
            <a:r>
              <a:rPr lang="en-GB" dirty="0"/>
              <a:t> manuals on Sea level measurement and interpretation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53F0E-B74D-4612-23E2-A4D335458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58" t="10520" r="34840" b="5688"/>
          <a:stretch/>
        </p:blipFill>
        <p:spPr>
          <a:xfrm>
            <a:off x="4871864" y="1437998"/>
            <a:ext cx="3467531" cy="4907561"/>
          </a:xfrm>
          <a:prstGeom prst="rect">
            <a:avLst/>
          </a:prstGeom>
        </p:spPr>
      </p:pic>
      <p:pic>
        <p:nvPicPr>
          <p:cNvPr id="6" name="Picture 2" descr="picture">
            <a:extLst>
              <a:ext uri="{FF2B5EF4-FFF2-40B4-BE49-F238E27FC236}">
                <a16:creationId xmlns:a16="http://schemas.microsoft.com/office/drawing/2014/main" id="{0CA66873-CB59-E90E-2D97-CB087E2E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440000"/>
            <a:ext cx="34671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55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7AEB5E8-B3C5-B71D-17C7-6D770371DE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726" r="572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008EA-ABDA-A710-C858-5B5FE1462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Dual sensors for redundancy (can combine 2 different technologies), plus a tide board for visual checks</a:t>
            </a:r>
          </a:p>
          <a:p>
            <a:r>
              <a:rPr lang="en-GB" dirty="0"/>
              <a:t>Mains power or solar power? Ongoing costs and logistics of connecting to mains power supplies can be problematic</a:t>
            </a:r>
          </a:p>
          <a:p>
            <a:r>
              <a:rPr lang="en-GB" dirty="0"/>
              <a:t>Telemetry options – dual methods are preferred in case one form fails. May be satellite-based (e.g. Meteosat. INMARSAT_BGAN), iridium-based, broadband etc. Cost may be a factor.</a:t>
            </a:r>
          </a:p>
          <a:p>
            <a:r>
              <a:rPr lang="en-GB" dirty="0"/>
              <a:t>Data flows – to IOC Sea Level Station Monitoring Facility, University of Hawaii Sea Level </a:t>
            </a:r>
            <a:r>
              <a:rPr lang="en-GB" dirty="0" err="1"/>
              <a:t>Center</a:t>
            </a:r>
            <a:r>
              <a:rPr lang="en-GB" dirty="0"/>
              <a:t>, Permanent Service for Mean Sea Level and others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33C60F-D369-7620-9306-3BD6BBA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37678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BD620D8-6AC5-31F2-1ED9-E0617D9066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88343" b="-8834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017C4-B81E-A565-C047-5E49406CE0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GLOSS sites require: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+/- 1 cm accuracy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At least 1 min averaged sampling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Levelling to local benchmarks</a:t>
            </a:r>
          </a:p>
          <a:p>
            <a:pPr marL="514350" indent="-514350">
              <a:buFont typeface="+mj-lt"/>
              <a:buAutoNum type="romanLcPeriod"/>
            </a:pPr>
            <a:r>
              <a:rPr lang="en-GB" dirty="0"/>
              <a:t>Continuous GNSS for vertical land motion (VLM)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AF984C-1560-D78B-4BAE-087FE720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 standard for sea level measurements</a:t>
            </a:r>
          </a:p>
        </p:txBody>
      </p:sp>
    </p:spTree>
    <p:extLst>
      <p:ext uri="{BB962C8B-B14F-4D97-AF65-F5344CB8AC3E}">
        <p14:creationId xmlns:p14="http://schemas.microsoft.com/office/powerpoint/2010/main" val="4144609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8EB3-8155-A995-63AE-2CF10D8C1A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Locations that dry out at low spring tides</a:t>
            </a:r>
          </a:p>
          <a:p>
            <a:r>
              <a:rPr lang="en-GB" dirty="0"/>
              <a:t>Locations near water/effluent outflow pipes</a:t>
            </a:r>
          </a:p>
          <a:p>
            <a:r>
              <a:rPr lang="en-GB" dirty="0"/>
              <a:t>Sites with fast flowing water</a:t>
            </a:r>
          </a:p>
          <a:p>
            <a:r>
              <a:rPr lang="en-GB" dirty="0"/>
              <a:t>Locations where vessels moor</a:t>
            </a:r>
          </a:p>
          <a:p>
            <a:r>
              <a:rPr lang="en-GB" dirty="0"/>
              <a:t>Locations where wave overtopping occurs – depending upon the installation</a:t>
            </a:r>
          </a:p>
          <a:p>
            <a:r>
              <a:rPr lang="en-GB" dirty="0"/>
              <a:t>Estuaries with strong freshwater influences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28566A-8837-64F1-195A-B13A717A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avoid with a tide gauge installation?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9E1200-B895-1113-97D9-13D1897AEC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r="10914"/>
          <a:stretch>
            <a:fillRect/>
          </a:stretch>
        </p:blipFill>
        <p:spPr>
          <a:xfrm>
            <a:off x="6210168" y="1440000"/>
            <a:ext cx="5675313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02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42C9722-FFB8-0D1D-4D86-794E10D607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726" r="572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9D070-35F9-94CB-ABC1-A0D1E5A15D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Underwater pressure transducers </a:t>
            </a:r>
          </a:p>
          <a:p>
            <a:r>
              <a:rPr lang="en-GB" dirty="0"/>
              <a:t>Measures the hydrostatic pressure of overlying water column, sea level value depends upon knowing the density of the water</a:t>
            </a:r>
          </a:p>
          <a:p>
            <a:r>
              <a:rPr lang="en-GB" dirty="0"/>
              <a:t>Can’t be overtopped</a:t>
            </a:r>
          </a:p>
          <a:p>
            <a:r>
              <a:rPr lang="en-GB" dirty="0"/>
              <a:t>Good for tsunami monitoring</a:t>
            </a:r>
          </a:p>
          <a:p>
            <a:r>
              <a:rPr lang="en-GB" dirty="0"/>
              <a:t>Difficult to maintain</a:t>
            </a:r>
          </a:p>
          <a:p>
            <a:r>
              <a:rPr lang="en-GB" dirty="0"/>
              <a:t>Corrosion &amp; biofouling risk</a:t>
            </a:r>
          </a:p>
          <a:p>
            <a:r>
              <a:rPr lang="en-GB" dirty="0"/>
              <a:t>May need large and costly supporting steelwork in areas of large tidal range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86D55D-63B1-FA7A-FDFE-368E82B4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requirements – pressure sensors</a:t>
            </a:r>
          </a:p>
        </p:txBody>
      </p:sp>
    </p:spTree>
    <p:extLst>
      <p:ext uri="{BB962C8B-B14F-4D97-AF65-F5344CB8AC3E}">
        <p14:creationId xmlns:p14="http://schemas.microsoft.com/office/powerpoint/2010/main" val="1745487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20AD4A-81CF-8BF0-56B9-173B721966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44" b="1824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35156-312A-11BD-A0C8-D9ACCC08D8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Measure the time of flight of radar pulses</a:t>
            </a:r>
          </a:p>
          <a:p>
            <a:r>
              <a:rPr lang="en-GB" dirty="0"/>
              <a:t>Signal is inverted to give sea level height</a:t>
            </a:r>
          </a:p>
          <a:p>
            <a:r>
              <a:rPr lang="en-GB" dirty="0"/>
              <a:t>Horn focuses the radar beam. Longer horns are suited to larger tidal range (so the footprint of the radar doesn’t capture surrounding objects  at low water)</a:t>
            </a:r>
          </a:p>
          <a:p>
            <a:r>
              <a:rPr lang="en-GB" dirty="0"/>
              <a:t>Relatively cheap</a:t>
            </a:r>
          </a:p>
          <a:p>
            <a:r>
              <a:rPr lang="en-GB" dirty="0"/>
              <a:t>Easily installed and maintained (no need for divers or stilling wells etc.)</a:t>
            </a:r>
          </a:p>
          <a:p>
            <a:r>
              <a:rPr lang="en-GB" dirty="0"/>
              <a:t>Can be damaged/overtopped so must be located away from shipping traffic</a:t>
            </a:r>
          </a:p>
          <a:p>
            <a:r>
              <a:rPr lang="en-GB" dirty="0"/>
              <a:t>No obstructions between the radar sensor and the sea surface e.g. fenders, buoys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EFE89B-F880-9F92-8C5F-7F2C9ED7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requirements – RADAR sensors</a:t>
            </a:r>
          </a:p>
        </p:txBody>
      </p:sp>
    </p:spTree>
    <p:extLst>
      <p:ext uri="{BB962C8B-B14F-4D97-AF65-F5344CB8AC3E}">
        <p14:creationId xmlns:p14="http://schemas.microsoft.com/office/powerpoint/2010/main" val="394794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2CD8470-751C-AE19-98BF-17C93ED8A03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t="-30217" b="-30217"/>
          <a:stretch>
            <a:fillRect/>
          </a:stretch>
        </p:blipFill>
        <p:spPr>
          <a:xfrm>
            <a:off x="8103725" y="1340768"/>
            <a:ext cx="3922995" cy="35011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5E3F8-8E62-0D7B-7D44-7A1FDAC6E8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Guided wave radars can be installed within a stilling well</a:t>
            </a:r>
          </a:p>
          <a:p>
            <a:r>
              <a:rPr lang="en-GB" dirty="0"/>
              <a:t>The flex guides the radar pulse down to the sea surface and avoids reflection off the walls of the stilling well</a:t>
            </a:r>
          </a:p>
          <a:p>
            <a:r>
              <a:rPr lang="en-GB" dirty="0"/>
              <a:t>Tidal range is a consideration as very long stilling wells may be needed in areas of large tidal range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0B6069-E750-218D-E7C8-4163BBDA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requirements – guided wave RADAR sensors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D484C22-D261-B97D-1E81-6777C3B927C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t="-44807" b="-44807"/>
          <a:stretch>
            <a:fillRect/>
          </a:stretch>
        </p:blipFill>
        <p:spPr>
          <a:xfrm rot="5400000">
            <a:off x="6204295" y="2133997"/>
            <a:ext cx="235585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4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machine on a stand&#10;&#10;AI-generated content may be incorrect.">
            <a:extLst>
              <a:ext uri="{FF2B5EF4-FFF2-40B4-BE49-F238E27FC236}">
                <a16:creationId xmlns:a16="http://schemas.microsoft.com/office/drawing/2014/main" id="{DC4165BB-5256-9C1A-3910-8B83E821F04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2646" r="12646"/>
          <a:stretch>
            <a:fillRect/>
          </a:stretch>
        </p:blipFill>
        <p:spPr/>
      </p:pic>
      <p:pic>
        <p:nvPicPr>
          <p:cNvPr id="9" name="Picture Placeholder 8" descr="A concrete pillar in the water&#10;&#10;AI-generated content may be incorrect.">
            <a:extLst>
              <a:ext uri="{FF2B5EF4-FFF2-40B4-BE49-F238E27FC236}">
                <a16:creationId xmlns:a16="http://schemas.microsoft.com/office/drawing/2014/main" id="{520EFA0A-FC5C-59A7-11C3-CD1429C5A60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0255" b="20255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C23620-D24E-7C88-31AE-31C8EFB7E0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Not all sensors are suitable for all locations.</a:t>
            </a:r>
          </a:p>
          <a:p>
            <a:r>
              <a:rPr lang="en-GB" dirty="0"/>
              <a:t>Some sensor require expensive infrastructure to install – </a:t>
            </a:r>
            <a:r>
              <a:rPr lang="en-GB" i="1" dirty="0"/>
              <a:t>bubbler and direct pressure sensors.</a:t>
            </a:r>
          </a:p>
          <a:p>
            <a:r>
              <a:rPr lang="en-GB" dirty="0"/>
              <a:t>Some sensors may not respond well in turbulent sea conditions – </a:t>
            </a:r>
            <a:r>
              <a:rPr lang="en-GB" i="1" dirty="0"/>
              <a:t>open water radars.</a:t>
            </a:r>
          </a:p>
          <a:p>
            <a:r>
              <a:rPr lang="en-GB" dirty="0"/>
              <a:t>Stilling wells provide a calm sea surface but can also introduce a lag in </a:t>
            </a:r>
            <a:r>
              <a:rPr lang="en-GB"/>
              <a:t>the tide signal </a:t>
            </a:r>
            <a:r>
              <a:rPr lang="en-GB" dirty="0"/>
              <a:t>and become blocked.</a:t>
            </a:r>
          </a:p>
          <a:p>
            <a:r>
              <a:rPr lang="en-GB" dirty="0">
                <a:solidFill>
                  <a:srgbClr val="FF0000"/>
                </a:solidFill>
              </a:rPr>
              <a:t>The best sensors to use are those that will work well given the installation budget constraints.</a:t>
            </a:r>
          </a:p>
          <a:p>
            <a:endParaRPr lang="en-GB" i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D980D3-AE34-662A-85A4-A16F7AE2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sensors are best for a tide gauge?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961328FD-F928-4CAC-F351-56765094AB4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7977" r="7977"/>
          <a:stretch>
            <a:fillRect/>
          </a:stretch>
        </p:blipFill>
        <p:spPr>
          <a:xfrm>
            <a:off x="9191625" y="1439863"/>
            <a:ext cx="2640013" cy="2355850"/>
          </a:xfrm>
        </p:spPr>
      </p:pic>
      <p:pic>
        <p:nvPicPr>
          <p:cNvPr id="21" name="Picture Placeholder 4">
            <a:extLst>
              <a:ext uri="{FF2B5EF4-FFF2-40B4-BE49-F238E27FC236}">
                <a16:creationId xmlns:a16="http://schemas.microsoft.com/office/drawing/2014/main" id="{61BC5864-3F2D-9957-605C-E2CEA7509FD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12901"/>
          <a:stretch>
            <a:fillRect/>
          </a:stretch>
        </p:blipFill>
        <p:spPr>
          <a:xfrm>
            <a:off x="6432550" y="3890963"/>
            <a:ext cx="2640013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81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44567F-EBAC-C987-BD33-DE8BA119E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0FCD527-447F-A976-B25F-178880A00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096F29-7E84-D5FC-B0A8-155DB75715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D18325D-7496-3A90-87C0-FA96921F7AC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5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machine in a room&#10;&#10;AI-generated content may be incorrect.">
            <a:extLst>
              <a:ext uri="{FF2B5EF4-FFF2-40B4-BE49-F238E27FC236}">
                <a16:creationId xmlns:a16="http://schemas.microsoft.com/office/drawing/2014/main" id="{7AE7A4F8-A3FC-F886-2204-1B5246BE42B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50391" t="3549" r="8133" b="-3549"/>
          <a:stretch>
            <a:fillRect/>
          </a:stretch>
        </p:blipFill>
        <p:spPr>
          <a:xfrm>
            <a:off x="8399463" y="0"/>
            <a:ext cx="3792537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FAAFBCA-27D5-1594-08FE-FE6E2B88F2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95C489-94E3-099F-A1D4-71207C0BF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Anatomy of a </a:t>
            </a:r>
            <a:br>
              <a:rPr lang="en-GB" dirty="0"/>
            </a:br>
            <a:r>
              <a:rPr lang="en-GB" dirty="0"/>
              <a:t>tide gauge</a:t>
            </a:r>
          </a:p>
        </p:txBody>
      </p:sp>
    </p:spTree>
    <p:extLst>
      <p:ext uri="{BB962C8B-B14F-4D97-AF65-F5344CB8AC3E}">
        <p14:creationId xmlns:p14="http://schemas.microsoft.com/office/powerpoint/2010/main" val="834386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dam&#10;&#10;AI-generated content may be incorrect.">
            <a:extLst>
              <a:ext uri="{FF2B5EF4-FFF2-40B4-BE49-F238E27FC236}">
                <a16:creationId xmlns:a16="http://schemas.microsoft.com/office/drawing/2014/main" id="{9776ACB0-200A-B894-854B-301993039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38" b="182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65A4D-C485-2278-6BE9-C1FC24D66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A tide gauge is required to do certain things.</a:t>
            </a:r>
          </a:p>
          <a:p>
            <a:pPr marL="514350" indent="-514350">
              <a:buFont typeface="+mj-lt"/>
              <a:buAutoNum type="romanLcPeriod"/>
            </a:pPr>
            <a:r>
              <a:rPr lang="en-US" dirty="0"/>
              <a:t>Measure the height of the sea level.</a:t>
            </a:r>
          </a:p>
          <a:p>
            <a:pPr marL="457200" indent="-457200">
              <a:buFont typeface="+mj-lt"/>
              <a:buAutoNum type="romanLcPeriod"/>
            </a:pPr>
            <a:r>
              <a:rPr lang="en-US" dirty="0"/>
              <a:t>Record the measurements at regular intervals.</a:t>
            </a:r>
          </a:p>
          <a:p>
            <a:pPr marL="457200" indent="-457200">
              <a:buFont typeface="+mj-lt"/>
              <a:buAutoNum type="romanLcPeriod"/>
            </a:pPr>
            <a:r>
              <a:rPr lang="en-US" dirty="0"/>
              <a:t>Send the recorded data somewhere for further analysis.</a:t>
            </a:r>
          </a:p>
          <a:p>
            <a:pPr marL="457200" indent="-457200">
              <a:buFont typeface="+mj-lt"/>
              <a:buAutoNum type="romanLcPeriod"/>
            </a:pPr>
            <a:r>
              <a:rPr lang="en-US" dirty="0"/>
              <a:t>Can complete steps 1 and 2 automatically and ideally step 3 as well.</a:t>
            </a:r>
          </a:p>
          <a:p>
            <a:pPr marL="457200" indent="-457200">
              <a:buFont typeface="+mj-lt"/>
              <a:buAutoNum type="romanL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6660A-8BA3-4780-C4F3-B3BB6C8E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required from a tide gauge</a:t>
            </a:r>
          </a:p>
        </p:txBody>
      </p:sp>
    </p:spTree>
    <p:extLst>
      <p:ext uri="{BB962C8B-B14F-4D97-AF65-F5344CB8AC3E}">
        <p14:creationId xmlns:p14="http://schemas.microsoft.com/office/powerpoint/2010/main" val="87914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ox with wires and electronic equipment&#10;&#10;AI-generated content may be incorrect.">
            <a:extLst>
              <a:ext uri="{FF2B5EF4-FFF2-40B4-BE49-F238E27FC236}">
                <a16:creationId xmlns:a16="http://schemas.microsoft.com/office/drawing/2014/main" id="{91F9F87A-BF1D-4ECC-12D7-85A21A38FE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38" b="182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BB52E-BB70-5347-5681-51B963E8A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Sensors to measure the sea level.</a:t>
            </a:r>
          </a:p>
          <a:p>
            <a:pPr lvl="1"/>
            <a:r>
              <a:rPr lang="en-GB" sz="1600" i="1" dirty="0"/>
              <a:t>Pressure, radar, acoustic, bubbler, float</a:t>
            </a:r>
          </a:p>
          <a:p>
            <a:r>
              <a:rPr lang="en-GB" dirty="0"/>
              <a:t>Method of storing the measurements.</a:t>
            </a:r>
          </a:p>
          <a:p>
            <a:pPr lvl="1"/>
            <a:r>
              <a:rPr lang="en-GB" sz="1600" i="1" dirty="0"/>
              <a:t>Electronic data logger, chart recorder.</a:t>
            </a:r>
          </a:p>
          <a:p>
            <a:r>
              <a:rPr lang="en-GB" dirty="0"/>
              <a:t>Communications system to send the results for analysis and long-term storage.</a:t>
            </a:r>
          </a:p>
          <a:p>
            <a:pPr lvl="1"/>
            <a:r>
              <a:rPr lang="en-GB" sz="1600" i="1" dirty="0"/>
              <a:t>Telecoms, mobile, satellite.</a:t>
            </a:r>
          </a:p>
          <a:p>
            <a:r>
              <a:rPr lang="en-GB" dirty="0"/>
              <a:t>Method of powering the tide gauge.</a:t>
            </a:r>
          </a:p>
          <a:p>
            <a:pPr lvl="1"/>
            <a:r>
              <a:rPr lang="en-GB" sz="1600" i="1" dirty="0"/>
              <a:t>Batteries, mains power or renewable energy.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64848E-C9E1-90A7-BB59-7713C921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Elements of a tide gauge </a:t>
            </a:r>
          </a:p>
        </p:txBody>
      </p:sp>
    </p:spTree>
    <p:extLst>
      <p:ext uri="{BB962C8B-B14F-4D97-AF65-F5344CB8AC3E}">
        <p14:creationId xmlns:p14="http://schemas.microsoft.com/office/powerpoint/2010/main" val="120647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43B5F3-AC54-AEC0-7129-BCB802A347F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3592" t="-1024" r="14472" b="1024"/>
          <a:stretch>
            <a:fillRect/>
          </a:stretch>
        </p:blipFill>
        <p:spPr>
          <a:xfrm>
            <a:off x="8324727" y="-171400"/>
            <a:ext cx="3792537" cy="7029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3C6955-8191-95BC-A4AE-1BCD34DC5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Tide gauge maintenance</a:t>
            </a:r>
          </a:p>
        </p:txBody>
      </p:sp>
    </p:spTree>
    <p:extLst>
      <p:ext uri="{BB962C8B-B14F-4D97-AF65-F5344CB8AC3E}">
        <p14:creationId xmlns:p14="http://schemas.microsoft.com/office/powerpoint/2010/main" val="33502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0FFABD2-6D98-6979-1FD6-509238FBE5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744" r="57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FE810E-1389-826A-A3BF-7B0DC16931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Inspections visits should be undertaken regularly to examine components for external signs of wear, especially after an extreme event.</a:t>
            </a:r>
          </a:p>
          <a:p>
            <a:endParaRPr lang="en-GB" dirty="0"/>
          </a:p>
          <a:p>
            <a:r>
              <a:rPr lang="en-GB" dirty="0"/>
              <a:t>GOES &amp; GPS antennae</a:t>
            </a:r>
          </a:p>
          <a:p>
            <a:r>
              <a:rPr lang="en-GB" dirty="0"/>
              <a:t>Solar panel</a:t>
            </a:r>
          </a:p>
          <a:p>
            <a:r>
              <a:rPr lang="en-GB" dirty="0"/>
              <a:t>Sensors</a:t>
            </a:r>
          </a:p>
          <a:p>
            <a:r>
              <a:rPr lang="en-GB" dirty="0"/>
              <a:t>Cabling</a:t>
            </a:r>
          </a:p>
          <a:p>
            <a:r>
              <a:rPr lang="en-GB" dirty="0"/>
              <a:t>Electronics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5B1837-37DF-715D-0CD3-D08F09CF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tide gauge maintenance involve?</a:t>
            </a:r>
          </a:p>
        </p:txBody>
      </p:sp>
    </p:spTree>
    <p:extLst>
      <p:ext uri="{BB962C8B-B14F-4D97-AF65-F5344CB8AC3E}">
        <p14:creationId xmlns:p14="http://schemas.microsoft.com/office/powerpoint/2010/main" val="24423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640A1-0E3C-9978-567B-B9898D05E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Check for damage to the antennae and cabling. </a:t>
            </a:r>
          </a:p>
          <a:p>
            <a:r>
              <a:rPr lang="en-GB" dirty="0"/>
              <a:t>Are the fixings secure? These can be loosened by storm damage or high winds. </a:t>
            </a:r>
          </a:p>
          <a:p>
            <a:r>
              <a:rPr lang="en-GB" dirty="0"/>
              <a:t>Are the azimuth and elevation settings of the GOES antenna correct?</a:t>
            </a:r>
          </a:p>
          <a:p>
            <a:r>
              <a:rPr lang="en-GB" dirty="0"/>
              <a:t>Inspect for perishing or nicks in the cable outer sheath.</a:t>
            </a:r>
          </a:p>
          <a:p>
            <a:r>
              <a:rPr lang="en-GB" dirty="0"/>
              <a:t>Has water entered the antenna central core?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8BC380-4A52-5823-9BC6-8C9256D9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GOES and GPS antennae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94EC00B-90B8-5952-0F7E-BB0753CB02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5712"/>
          <a:stretch>
            <a:fillRect/>
          </a:stretch>
        </p:blipFill>
        <p:spPr>
          <a:xfrm>
            <a:off x="6156325" y="1439863"/>
            <a:ext cx="5675313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46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E1749C-B8A5-FC64-C064-BF71444CCF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250" b="18250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4A4FE-AAC5-18EF-2228-6784D7D066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GB" sz="2400" dirty="0"/>
              <a:t>Is it securely attached?</a:t>
            </a:r>
          </a:p>
          <a:p>
            <a:pPr lvl="0"/>
            <a:r>
              <a:rPr lang="en-GB" sz="2400" dirty="0"/>
              <a:t>Is the cabling in a good state of repair?</a:t>
            </a:r>
          </a:p>
          <a:p>
            <a:pPr lvl="0"/>
            <a:r>
              <a:rPr lang="en-GB" sz="2400" dirty="0"/>
              <a:t>Regular cleaning will ensure a constant supply of power to the electronic components.</a:t>
            </a:r>
          </a:p>
          <a:p>
            <a:pPr lvl="0"/>
            <a:r>
              <a:rPr lang="en-GB" sz="2400" dirty="0"/>
              <a:t>Only clean the panel if it is safe to do so.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4ABA96-DC03-BFD8-8275-3EB7CE43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1016149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C 2025">
      <a:dk1>
        <a:srgbClr val="0D3351"/>
      </a:dk1>
      <a:lt1>
        <a:srgbClr val="FFFFFF"/>
      </a:lt1>
      <a:dk2>
        <a:srgbClr val="000000"/>
      </a:dk2>
      <a:lt2>
        <a:srgbClr val="00B3FF"/>
      </a:lt2>
      <a:accent1>
        <a:srgbClr val="00B3FF"/>
      </a:accent1>
      <a:accent2>
        <a:srgbClr val="FF77A8"/>
      </a:accent2>
      <a:accent3>
        <a:srgbClr val="FFD703"/>
      </a:accent3>
      <a:accent4>
        <a:srgbClr val="FF692F"/>
      </a:accent4>
      <a:accent5>
        <a:srgbClr val="00B3FF"/>
      </a:accent5>
      <a:accent6>
        <a:srgbClr val="FF77A8"/>
      </a:accent6>
      <a:hlink>
        <a:srgbClr val="00B3FF"/>
      </a:hlink>
      <a:folHlink>
        <a:srgbClr val="0D41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6EC6D89-898C-3740-9872-2C4A7ABAAD11}" vid="{4836A70E-0253-1943-BA9C-CD445A3A4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d34b9a-f1f1-44db-a3b1-2554e7e305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52F4F8521EF4AA8C8D3E40BA49875" ma:contentTypeVersion="18" ma:contentTypeDescription="Create a new document." ma:contentTypeScope="" ma:versionID="c55897f4cbfbe8a7d8ff776f04836843">
  <xsd:schema xmlns:xsd="http://www.w3.org/2001/XMLSchema" xmlns:xs="http://www.w3.org/2001/XMLSchema" xmlns:p="http://schemas.microsoft.com/office/2006/metadata/properties" xmlns:ns3="11d34b9a-f1f1-44db-a3b1-2554e7e305c7" xmlns:ns4="0b42f73d-72a4-4a8d-b7cc-3867c65c1eb9" targetNamespace="http://schemas.microsoft.com/office/2006/metadata/properties" ma:root="true" ma:fieldsID="f12f1230851e8393a2dfcc11a6f0e520" ns3:_="" ns4:_="">
    <xsd:import namespace="11d34b9a-f1f1-44db-a3b1-2554e7e305c7"/>
    <xsd:import namespace="0b42f73d-72a4-4a8d-b7cc-3867c65c1e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34b9a-f1f1-44db-a3b1-2554e7e30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2f73d-72a4-4a8d-b7cc-3867c65c1eb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280D58-060D-4EC7-9FDE-D47CB8ACE3F2}">
  <ds:schemaRefs>
    <ds:schemaRef ds:uri="http://www.w3.org/XML/1998/namespace"/>
    <ds:schemaRef ds:uri="0b42f73d-72a4-4a8d-b7cc-3867c65c1eb9"/>
    <ds:schemaRef ds:uri="http://schemas.microsoft.com/office/2006/documentManagement/types"/>
    <ds:schemaRef ds:uri="http://purl.org/dc/terms/"/>
    <ds:schemaRef ds:uri="http://purl.org/dc/dcmitype/"/>
    <ds:schemaRef ds:uri="11d34b9a-f1f1-44db-a3b1-2554e7e305c7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50CA14B-0965-46C6-85B1-955DE86933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d34b9a-f1f1-44db-a3b1-2554e7e305c7"/>
    <ds:schemaRef ds:uri="0b42f73d-72a4-4a8d-b7cc-3867c65c1e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58250A-B3B9-4BE4-AF60-7856ABCCBF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NOC - POWERPOINT TEMPLATE - LIVERPOOL</Template>
  <TotalTime>1625</TotalTime>
  <Words>1371</Words>
  <Application>Microsoft Office PowerPoint</Application>
  <PresentationFormat>Widescreen</PresentationFormat>
  <Paragraphs>138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Ioc tides training course  17 – 21 November 2025  Bridgetown, barbados</vt:lpstr>
      <vt:lpstr>Anatomy, maintenance and installation of a tide gauge</vt:lpstr>
      <vt:lpstr>Anatomy of a  tide gauge</vt:lpstr>
      <vt:lpstr>What is required from a tide gauge</vt:lpstr>
      <vt:lpstr>Elements of a tide gauge </vt:lpstr>
      <vt:lpstr>Tide gauge maintenance</vt:lpstr>
      <vt:lpstr>What does tide gauge maintenance involve?</vt:lpstr>
      <vt:lpstr>GOES and GPS antennae</vt:lpstr>
      <vt:lpstr>Solar panel</vt:lpstr>
      <vt:lpstr>Radar sensors</vt:lpstr>
      <vt:lpstr>Pressure sensors</vt:lpstr>
      <vt:lpstr>Pressure sensors</vt:lpstr>
      <vt:lpstr>Electronics cabinet and datalogger</vt:lpstr>
      <vt:lpstr>Electronics</vt:lpstr>
      <vt:lpstr>Tide board</vt:lpstr>
      <vt:lpstr>Steelwork and enclosures</vt:lpstr>
      <vt:lpstr>Daily checks</vt:lpstr>
      <vt:lpstr>Installation of a tide gauge</vt:lpstr>
      <vt:lpstr>What makes a good location for a tide gauge?</vt:lpstr>
      <vt:lpstr>How topography influences tide gauge location</vt:lpstr>
      <vt:lpstr>Ioc manuals on Sea level measurement and interpretation </vt:lpstr>
      <vt:lpstr>Installation Considerations</vt:lpstr>
      <vt:lpstr>Gloss standard for sea level measurements</vt:lpstr>
      <vt:lpstr>What to avoid with a tide gauge installation?</vt:lpstr>
      <vt:lpstr>Sensor requirements – pressure sensors</vt:lpstr>
      <vt:lpstr>Sensor requirements – RADAR sensors</vt:lpstr>
      <vt:lpstr>Sensor requirements – guided wave RADAR sensors</vt:lpstr>
      <vt:lpstr>What sensors are best for a tide gauge?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Hargreaves</dc:creator>
  <cp:lastModifiedBy>Geoff Hargreaves</cp:lastModifiedBy>
  <cp:revision>1</cp:revision>
  <dcterms:created xsi:type="dcterms:W3CDTF">2025-10-24T11:09:38Z</dcterms:created>
  <dcterms:modified xsi:type="dcterms:W3CDTF">2025-11-07T11:10:45Z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0x0101003EE52F4F8521EF4AA8C8D3E40BA49875</vt:lpwstr>
  </property>
  <property fmtid="{D5CDD505-2E9C-101B-9397-08002B2CF9AE}" pid="3" name="MediaServiceImageTags">
    <vt:lpwstr/>
  </property>
  <property fmtid="{D5CDD505-2E9C-101B-9397-08002B2CF9AE}" pid="4" name="Order">
    <vt:lpwstr>4868800.00000000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