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62" r:id="rId6"/>
  </p:sldMasterIdLst>
  <p:notesMasterIdLst>
    <p:notesMasterId r:id="rId21"/>
  </p:notesMasterIdLst>
  <p:sldIdLst>
    <p:sldId id="760" r:id="rId7"/>
    <p:sldId id="258" r:id="rId8"/>
    <p:sldId id="777" r:id="rId9"/>
    <p:sldId id="280" r:id="rId10"/>
    <p:sldId id="779" r:id="rId11"/>
    <p:sldId id="780" r:id="rId12"/>
    <p:sldId id="729" r:id="rId13"/>
    <p:sldId id="781" r:id="rId14"/>
    <p:sldId id="786" r:id="rId15"/>
    <p:sldId id="788" r:id="rId16"/>
    <p:sldId id="782" r:id="rId17"/>
    <p:sldId id="292" r:id="rId18"/>
    <p:sldId id="789" r:id="rId19"/>
    <p:sldId id="78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841A14-3763-4D03-8FA1-2124FC74605A}" v="95" dt="2025-10-22T11:52:53.4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3400" autoAdjust="0"/>
  </p:normalViewPr>
  <p:slideViewPr>
    <p:cSldViewPr snapToGrid="0">
      <p:cViewPr varScale="1">
        <p:scale>
          <a:sx n="81" d="100"/>
          <a:sy n="81" d="100"/>
        </p:scale>
        <p:origin x="175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lmen Vennin, Derya" userId="9dca1a5a-a24f-45fd-969d-1cfd0d525d5d" providerId="ADAL" clId="{C66D41ED-1F27-4750-A09A-8E86A163F079}"/>
    <pc:docChg chg="undo custSel addSld delSld modSld delMainMaster">
      <pc:chgData name="Dilmen Vennin, Derya" userId="9dca1a5a-a24f-45fd-969d-1cfd0d525d5d" providerId="ADAL" clId="{C66D41ED-1F27-4750-A09A-8E86A163F079}" dt="2025-10-22T11:53:22.091" v="608" actId="2711"/>
      <pc:docMkLst>
        <pc:docMk/>
      </pc:docMkLst>
      <pc:sldChg chg="del">
        <pc:chgData name="Dilmen Vennin, Derya" userId="9dca1a5a-a24f-45fd-969d-1cfd0d525d5d" providerId="ADAL" clId="{C66D41ED-1F27-4750-A09A-8E86A163F079}" dt="2025-10-20T13:24:48.556" v="1" actId="47"/>
        <pc:sldMkLst>
          <pc:docMk/>
          <pc:sldMk cId="84742133" sldId="256"/>
        </pc:sldMkLst>
      </pc:sldChg>
      <pc:sldChg chg="addSp modSp add mod">
        <pc:chgData name="Dilmen Vennin, Derya" userId="9dca1a5a-a24f-45fd-969d-1cfd0d525d5d" providerId="ADAL" clId="{C66D41ED-1F27-4750-A09A-8E86A163F079}" dt="2025-10-22T11:24:47.088" v="344" actId="14100"/>
        <pc:sldMkLst>
          <pc:docMk/>
          <pc:sldMk cId="1810618864" sldId="258"/>
        </pc:sldMkLst>
        <pc:spChg chg="add mod">
          <ac:chgData name="Dilmen Vennin, Derya" userId="9dca1a5a-a24f-45fd-969d-1cfd0d525d5d" providerId="ADAL" clId="{C66D41ED-1F27-4750-A09A-8E86A163F079}" dt="2025-10-22T11:23:27.402" v="337" actId="20577"/>
          <ac:spMkLst>
            <pc:docMk/>
            <pc:sldMk cId="1810618864" sldId="258"/>
            <ac:spMk id="2" creationId="{38DCCDBC-3EBF-D25C-9334-17AFC199E9E9}"/>
          </ac:spMkLst>
        </pc:spChg>
        <pc:spChg chg="mod">
          <ac:chgData name="Dilmen Vennin, Derya" userId="9dca1a5a-a24f-45fd-969d-1cfd0d525d5d" providerId="ADAL" clId="{C66D41ED-1F27-4750-A09A-8E86A163F079}" dt="2025-10-22T11:23:28.796" v="338" actId="20577"/>
          <ac:spMkLst>
            <pc:docMk/>
            <pc:sldMk cId="1810618864" sldId="258"/>
            <ac:spMk id="49" creationId="{B36CB831-A4BE-C6BC-B50B-49352A50BDDD}"/>
          </ac:spMkLst>
        </pc:spChg>
        <pc:picChg chg="add mod">
          <ac:chgData name="Dilmen Vennin, Derya" userId="9dca1a5a-a24f-45fd-969d-1cfd0d525d5d" providerId="ADAL" clId="{C66D41ED-1F27-4750-A09A-8E86A163F079}" dt="2025-10-22T11:24:47.088" v="344" actId="14100"/>
          <ac:picMkLst>
            <pc:docMk/>
            <pc:sldMk cId="1810618864" sldId="258"/>
            <ac:picMk id="8" creationId="{3ACDB6FF-F8C8-088D-CACD-4B0EC06BD9F5}"/>
          </ac:picMkLst>
        </pc:picChg>
        <pc:picChg chg="mod">
          <ac:chgData name="Dilmen Vennin, Derya" userId="9dca1a5a-a24f-45fd-969d-1cfd0d525d5d" providerId="ADAL" clId="{C66D41ED-1F27-4750-A09A-8E86A163F079}" dt="2025-10-22T11:23:22.115" v="336" actId="14100"/>
          <ac:picMkLst>
            <pc:docMk/>
            <pc:sldMk cId="1810618864" sldId="258"/>
            <ac:picMk id="47" creationId="{2D34CAE4-F0B6-ED1C-55B7-6C569AE5E83E}"/>
          </ac:picMkLst>
        </pc:picChg>
      </pc:sldChg>
      <pc:sldChg chg="addSp delSp modSp mod delDesignElem">
        <pc:chgData name="Dilmen Vennin, Derya" userId="9dca1a5a-a24f-45fd-969d-1cfd0d525d5d" providerId="ADAL" clId="{C66D41ED-1F27-4750-A09A-8E86A163F079}" dt="2025-10-22T11:31:33.687" v="431" actId="26606"/>
        <pc:sldMkLst>
          <pc:docMk/>
          <pc:sldMk cId="374989679" sldId="280"/>
        </pc:sldMkLst>
        <pc:spChg chg="mod">
          <ac:chgData name="Dilmen Vennin, Derya" userId="9dca1a5a-a24f-45fd-969d-1cfd0d525d5d" providerId="ADAL" clId="{C66D41ED-1F27-4750-A09A-8E86A163F079}" dt="2025-10-22T11:31:33.687" v="431" actId="26606"/>
          <ac:spMkLst>
            <pc:docMk/>
            <pc:sldMk cId="374989679" sldId="280"/>
            <ac:spMk id="3" creationId="{431F8574-B327-486C-9F02-442F82B7854D}"/>
          </ac:spMkLst>
        </pc:spChg>
        <pc:spChg chg="del mod">
          <ac:chgData name="Dilmen Vennin, Derya" userId="9dca1a5a-a24f-45fd-969d-1cfd0d525d5d" providerId="ADAL" clId="{C66D41ED-1F27-4750-A09A-8E86A163F079}" dt="2025-10-22T11:28:22.646" v="410" actId="478"/>
          <ac:spMkLst>
            <pc:docMk/>
            <pc:sldMk cId="374989679" sldId="280"/>
            <ac:spMk id="4" creationId="{B6D5678B-26F1-4E30-99A3-F6BB738B1D2B}"/>
          </ac:spMkLst>
        </pc:spChg>
        <pc:spChg chg="del mod">
          <ac:chgData name="Dilmen Vennin, Derya" userId="9dca1a5a-a24f-45fd-969d-1cfd0d525d5d" providerId="ADAL" clId="{C66D41ED-1F27-4750-A09A-8E86A163F079}" dt="2025-10-22T11:31:33.687" v="431" actId="26606"/>
          <ac:spMkLst>
            <pc:docMk/>
            <pc:sldMk cId="374989679" sldId="280"/>
            <ac:spMk id="6" creationId="{5CD637CB-6408-4FEA-A5C0-5DADA810C66C}"/>
          </ac:spMkLst>
        </pc:spChg>
        <pc:spChg chg="del mod">
          <ac:chgData name="Dilmen Vennin, Derya" userId="9dca1a5a-a24f-45fd-969d-1cfd0d525d5d" providerId="ADAL" clId="{C66D41ED-1F27-4750-A09A-8E86A163F079}" dt="2025-10-22T11:27:57.221" v="369" actId="478"/>
          <ac:spMkLst>
            <pc:docMk/>
            <pc:sldMk cId="374989679" sldId="280"/>
            <ac:spMk id="8" creationId="{A8164E78-DECD-46A5-AF03-8EF7EFCDC589}"/>
          </ac:spMkLst>
        </pc:spChg>
        <pc:spChg chg="add">
          <ac:chgData name="Dilmen Vennin, Derya" userId="9dca1a5a-a24f-45fd-969d-1cfd0d525d5d" providerId="ADAL" clId="{C66D41ED-1F27-4750-A09A-8E86A163F079}" dt="2025-10-22T11:31:33.687" v="431" actId="26606"/>
          <ac:spMkLst>
            <pc:docMk/>
            <pc:sldMk cId="374989679" sldId="280"/>
            <ac:spMk id="13" creationId="{B50AB553-2A96-4A92-96F2-93548E096954}"/>
          </ac:spMkLst>
        </pc:spChg>
        <pc:graphicFrameChg chg="add">
          <ac:chgData name="Dilmen Vennin, Derya" userId="9dca1a5a-a24f-45fd-969d-1cfd0d525d5d" providerId="ADAL" clId="{C66D41ED-1F27-4750-A09A-8E86A163F079}" dt="2025-10-22T11:31:33.687" v="431" actId="26606"/>
          <ac:graphicFrameMkLst>
            <pc:docMk/>
            <pc:sldMk cId="374989679" sldId="280"/>
            <ac:graphicFrameMk id="10" creationId="{26A89C77-F0E5-233F-70E5-81A13767B136}"/>
          </ac:graphicFrameMkLst>
        </pc:graphicFrameChg>
        <pc:picChg chg="add">
          <ac:chgData name="Dilmen Vennin, Derya" userId="9dca1a5a-a24f-45fd-969d-1cfd0d525d5d" providerId="ADAL" clId="{C66D41ED-1F27-4750-A09A-8E86A163F079}" dt="2025-10-22T11:31:33.687" v="431" actId="26606"/>
          <ac:picMkLst>
            <pc:docMk/>
            <pc:sldMk cId="374989679" sldId="280"/>
            <ac:picMk id="9" creationId="{F4800D5B-3A35-586A-A64F-42C92E4E1E6D}"/>
          </ac:picMkLst>
        </pc:picChg>
      </pc:sldChg>
      <pc:sldChg chg="delSp del delDesignElem">
        <pc:chgData name="Dilmen Vennin, Derya" userId="9dca1a5a-a24f-45fd-969d-1cfd0d525d5d" providerId="ADAL" clId="{C66D41ED-1F27-4750-A09A-8E86A163F079}" dt="2025-10-20T14:57:34.745" v="235" actId="47"/>
        <pc:sldMkLst>
          <pc:docMk/>
          <pc:sldMk cId="1813143775" sldId="282"/>
        </pc:sldMkLst>
      </pc:sldChg>
      <pc:sldChg chg="addSp delSp modSp mod">
        <pc:chgData name="Dilmen Vennin, Derya" userId="9dca1a5a-a24f-45fd-969d-1cfd0d525d5d" providerId="ADAL" clId="{C66D41ED-1F27-4750-A09A-8E86A163F079}" dt="2025-10-22T11:53:22.091" v="608" actId="2711"/>
        <pc:sldMkLst>
          <pc:docMk/>
          <pc:sldMk cId="2721507176" sldId="292"/>
        </pc:sldMkLst>
        <pc:spChg chg="add mod">
          <ac:chgData name="Dilmen Vennin, Derya" userId="9dca1a5a-a24f-45fd-969d-1cfd0d525d5d" providerId="ADAL" clId="{C66D41ED-1F27-4750-A09A-8E86A163F079}" dt="2025-10-22T11:53:22.091" v="608" actId="2711"/>
          <ac:spMkLst>
            <pc:docMk/>
            <pc:sldMk cId="2721507176" sldId="292"/>
            <ac:spMk id="3" creationId="{2647947B-84C2-221F-8D83-583EFBA4F8A9}"/>
          </ac:spMkLst>
        </pc:spChg>
        <pc:spChg chg="mod">
          <ac:chgData name="Dilmen Vennin, Derya" userId="9dca1a5a-a24f-45fd-969d-1cfd0d525d5d" providerId="ADAL" clId="{C66D41ED-1F27-4750-A09A-8E86A163F079}" dt="2025-10-20T14:55:10.547" v="208" actId="1076"/>
          <ac:spMkLst>
            <pc:docMk/>
            <pc:sldMk cId="2721507176" sldId="292"/>
            <ac:spMk id="4" creationId="{0C5E51A9-5053-4352-B85D-D99D411622BF}"/>
          </ac:spMkLst>
        </pc:spChg>
        <pc:spChg chg="mod">
          <ac:chgData name="Dilmen Vennin, Derya" userId="9dca1a5a-a24f-45fd-969d-1cfd0d525d5d" providerId="ADAL" clId="{C66D41ED-1F27-4750-A09A-8E86A163F079}" dt="2025-10-22T11:37:24.030" v="529" actId="207"/>
          <ac:spMkLst>
            <pc:docMk/>
            <pc:sldMk cId="2721507176" sldId="292"/>
            <ac:spMk id="7" creationId="{0C914B86-DAFD-4DB6-9F9E-9CA259ADAD69}"/>
          </ac:spMkLst>
        </pc:spChg>
        <pc:grpChg chg="mod">
          <ac:chgData name="Dilmen Vennin, Derya" userId="9dca1a5a-a24f-45fd-969d-1cfd0d525d5d" providerId="ADAL" clId="{C66D41ED-1F27-4750-A09A-8E86A163F079}" dt="2025-10-20T14:55:10.547" v="208" actId="1076"/>
          <ac:grpSpMkLst>
            <pc:docMk/>
            <pc:sldMk cId="2721507176" sldId="292"/>
            <ac:grpSpMk id="2" creationId="{BA3275AF-3229-420D-9477-8D56634775A2}"/>
          </ac:grpSpMkLst>
        </pc:grpChg>
        <pc:picChg chg="mod">
          <ac:chgData name="Dilmen Vennin, Derya" userId="9dca1a5a-a24f-45fd-969d-1cfd0d525d5d" providerId="ADAL" clId="{C66D41ED-1F27-4750-A09A-8E86A163F079}" dt="2025-10-20T14:55:10.547" v="208" actId="1076"/>
          <ac:picMkLst>
            <pc:docMk/>
            <pc:sldMk cId="2721507176" sldId="292"/>
            <ac:picMk id="1029" creationId="{8BEEB926-CDBB-4DB6-9BE1-17CFF194CF3F}"/>
          </ac:picMkLst>
        </pc:picChg>
      </pc:sldChg>
      <pc:sldChg chg="del">
        <pc:chgData name="Dilmen Vennin, Derya" userId="9dca1a5a-a24f-45fd-969d-1cfd0d525d5d" providerId="ADAL" clId="{C66D41ED-1F27-4750-A09A-8E86A163F079}" dt="2025-10-20T14:58:23.866" v="236" actId="47"/>
        <pc:sldMkLst>
          <pc:docMk/>
          <pc:sldMk cId="1628607518" sldId="619"/>
        </pc:sldMkLst>
      </pc:sldChg>
      <pc:sldChg chg="del">
        <pc:chgData name="Dilmen Vennin, Derya" userId="9dca1a5a-a24f-45fd-969d-1cfd0d525d5d" providerId="ADAL" clId="{C66D41ED-1F27-4750-A09A-8E86A163F079}" dt="2025-10-20T14:58:31.147" v="237" actId="47"/>
        <pc:sldMkLst>
          <pc:docMk/>
          <pc:sldMk cId="338439963" sldId="620"/>
        </pc:sldMkLst>
      </pc:sldChg>
      <pc:sldChg chg="del">
        <pc:chgData name="Dilmen Vennin, Derya" userId="9dca1a5a-a24f-45fd-969d-1cfd0d525d5d" providerId="ADAL" clId="{C66D41ED-1F27-4750-A09A-8E86A163F079}" dt="2025-10-20T13:24:54.378" v="2" actId="47"/>
        <pc:sldMkLst>
          <pc:docMk/>
          <pc:sldMk cId="3423306731" sldId="715"/>
        </pc:sldMkLst>
      </pc:sldChg>
      <pc:sldChg chg="del">
        <pc:chgData name="Dilmen Vennin, Derya" userId="9dca1a5a-a24f-45fd-969d-1cfd0d525d5d" providerId="ADAL" clId="{C66D41ED-1F27-4750-A09A-8E86A163F079}" dt="2025-10-20T14:57:34.745" v="235" actId="47"/>
        <pc:sldMkLst>
          <pc:docMk/>
          <pc:sldMk cId="2463065470" sldId="721"/>
        </pc:sldMkLst>
      </pc:sldChg>
      <pc:sldChg chg="del">
        <pc:chgData name="Dilmen Vennin, Derya" userId="9dca1a5a-a24f-45fd-969d-1cfd0d525d5d" providerId="ADAL" clId="{C66D41ED-1F27-4750-A09A-8E86A163F079}" dt="2025-10-20T14:57:34.745" v="235" actId="47"/>
        <pc:sldMkLst>
          <pc:docMk/>
          <pc:sldMk cId="1125572392" sldId="722"/>
        </pc:sldMkLst>
      </pc:sldChg>
      <pc:sldChg chg="del">
        <pc:chgData name="Dilmen Vennin, Derya" userId="9dca1a5a-a24f-45fd-969d-1cfd0d525d5d" providerId="ADAL" clId="{C66D41ED-1F27-4750-A09A-8E86A163F079}" dt="2025-10-20T14:57:34.745" v="235" actId="47"/>
        <pc:sldMkLst>
          <pc:docMk/>
          <pc:sldMk cId="2979984714" sldId="723"/>
        </pc:sldMkLst>
      </pc:sldChg>
      <pc:sldChg chg="del">
        <pc:chgData name="Dilmen Vennin, Derya" userId="9dca1a5a-a24f-45fd-969d-1cfd0d525d5d" providerId="ADAL" clId="{C66D41ED-1F27-4750-A09A-8E86A163F079}" dt="2025-10-20T14:58:40.027" v="238" actId="47"/>
        <pc:sldMkLst>
          <pc:docMk/>
          <pc:sldMk cId="2787702933" sldId="724"/>
        </pc:sldMkLst>
      </pc:sldChg>
      <pc:sldChg chg="del">
        <pc:chgData name="Dilmen Vennin, Derya" userId="9dca1a5a-a24f-45fd-969d-1cfd0d525d5d" providerId="ADAL" clId="{C66D41ED-1F27-4750-A09A-8E86A163F079}" dt="2025-10-20T14:35:28.190" v="117" actId="47"/>
        <pc:sldMkLst>
          <pc:docMk/>
          <pc:sldMk cId="368679546" sldId="727"/>
        </pc:sldMkLst>
      </pc:sldChg>
      <pc:sldChg chg="addSp delSp modSp mod delDesignElem">
        <pc:chgData name="Dilmen Vennin, Derya" userId="9dca1a5a-a24f-45fd-969d-1cfd0d525d5d" providerId="ADAL" clId="{C66D41ED-1F27-4750-A09A-8E86A163F079}" dt="2025-10-22T11:33:07.027" v="466" actId="26606"/>
        <pc:sldMkLst>
          <pc:docMk/>
          <pc:sldMk cId="1666566216" sldId="729"/>
        </pc:sldMkLst>
        <pc:spChg chg="mod">
          <ac:chgData name="Dilmen Vennin, Derya" userId="9dca1a5a-a24f-45fd-969d-1cfd0d525d5d" providerId="ADAL" clId="{C66D41ED-1F27-4750-A09A-8E86A163F079}" dt="2025-10-20T14:41:38.700" v="175" actId="1076"/>
          <ac:spMkLst>
            <pc:docMk/>
            <pc:sldMk cId="1666566216" sldId="729"/>
            <ac:spMk id="4" creationId="{B6D5678B-26F1-4E30-99A3-F6BB738B1D2B}"/>
          </ac:spMkLst>
        </pc:spChg>
        <pc:spChg chg="add mod ord">
          <ac:chgData name="Dilmen Vennin, Derya" userId="9dca1a5a-a24f-45fd-969d-1cfd0d525d5d" providerId="ADAL" clId="{C66D41ED-1F27-4750-A09A-8E86A163F079}" dt="2025-10-22T11:33:07.027" v="466" actId="26606"/>
          <ac:spMkLst>
            <pc:docMk/>
            <pc:sldMk cId="1666566216" sldId="729"/>
            <ac:spMk id="6" creationId="{8AFDCF3D-1123-D2E8-46CE-89024EE50B51}"/>
          </ac:spMkLst>
        </pc:spChg>
        <pc:spChg chg="mod ord">
          <ac:chgData name="Dilmen Vennin, Derya" userId="9dca1a5a-a24f-45fd-969d-1cfd0d525d5d" providerId="ADAL" clId="{C66D41ED-1F27-4750-A09A-8E86A163F079}" dt="2025-10-22T11:33:07.027" v="466" actId="26606"/>
          <ac:spMkLst>
            <pc:docMk/>
            <pc:sldMk cId="1666566216" sldId="729"/>
            <ac:spMk id="14" creationId="{6D34E83A-73DB-4B19-B31C-753FDAB1AFF7}"/>
          </ac:spMkLst>
        </pc:spChg>
        <pc:spChg chg="add">
          <ac:chgData name="Dilmen Vennin, Derya" userId="9dca1a5a-a24f-45fd-969d-1cfd0d525d5d" providerId="ADAL" clId="{C66D41ED-1F27-4750-A09A-8E86A163F079}" dt="2025-10-22T11:33:07.027" v="466" actId="26606"/>
          <ac:spMkLst>
            <pc:docMk/>
            <pc:sldMk cId="1666566216" sldId="729"/>
            <ac:spMk id="19" creationId="{100EDD19-6802-4EC3-95CE-CFFAB042CFD6}"/>
          </ac:spMkLst>
        </pc:spChg>
        <pc:spChg chg="add">
          <ac:chgData name="Dilmen Vennin, Derya" userId="9dca1a5a-a24f-45fd-969d-1cfd0d525d5d" providerId="ADAL" clId="{C66D41ED-1F27-4750-A09A-8E86A163F079}" dt="2025-10-22T11:33:07.027" v="466" actId="26606"/>
          <ac:spMkLst>
            <pc:docMk/>
            <pc:sldMk cId="1666566216" sldId="729"/>
            <ac:spMk id="21" creationId="{DB17E863-922E-4C26-BD64-E8FD41D28661}"/>
          </ac:spMkLst>
        </pc:spChg>
      </pc:sldChg>
      <pc:sldChg chg="delSp del delDesignElem">
        <pc:chgData name="Dilmen Vennin, Derya" userId="9dca1a5a-a24f-45fd-969d-1cfd0d525d5d" providerId="ADAL" clId="{C66D41ED-1F27-4750-A09A-8E86A163F079}" dt="2025-10-20T14:57:30.392" v="234" actId="47"/>
        <pc:sldMkLst>
          <pc:docMk/>
          <pc:sldMk cId="1567931518" sldId="732"/>
        </pc:sldMkLst>
      </pc:sldChg>
      <pc:sldChg chg="del">
        <pc:chgData name="Dilmen Vennin, Derya" userId="9dca1a5a-a24f-45fd-969d-1cfd0d525d5d" providerId="ADAL" clId="{C66D41ED-1F27-4750-A09A-8E86A163F079}" dt="2025-10-20T14:58:47.107" v="241" actId="47"/>
        <pc:sldMkLst>
          <pc:docMk/>
          <pc:sldMk cId="570967292" sldId="734"/>
        </pc:sldMkLst>
      </pc:sldChg>
      <pc:sldChg chg="del">
        <pc:chgData name="Dilmen Vennin, Derya" userId="9dca1a5a-a24f-45fd-969d-1cfd0d525d5d" providerId="ADAL" clId="{C66D41ED-1F27-4750-A09A-8E86A163F079}" dt="2025-10-20T14:57:14.928" v="232" actId="47"/>
        <pc:sldMkLst>
          <pc:docMk/>
          <pc:sldMk cId="3535519303" sldId="737"/>
        </pc:sldMkLst>
      </pc:sldChg>
      <pc:sldChg chg="del">
        <pc:chgData name="Dilmen Vennin, Derya" userId="9dca1a5a-a24f-45fd-969d-1cfd0d525d5d" providerId="ADAL" clId="{C66D41ED-1F27-4750-A09A-8E86A163F079}" dt="2025-10-20T14:57:19.705" v="233" actId="47"/>
        <pc:sldMkLst>
          <pc:docMk/>
          <pc:sldMk cId="1525845535" sldId="738"/>
        </pc:sldMkLst>
      </pc:sldChg>
      <pc:sldChg chg="delSp del delDesignElem">
        <pc:chgData name="Dilmen Vennin, Derya" userId="9dca1a5a-a24f-45fd-969d-1cfd0d525d5d" providerId="ADAL" clId="{C66D41ED-1F27-4750-A09A-8E86A163F079}" dt="2025-10-20T14:58:44.797" v="240" actId="47"/>
        <pc:sldMkLst>
          <pc:docMk/>
          <pc:sldMk cId="1349021815" sldId="739"/>
        </pc:sldMkLst>
      </pc:sldChg>
      <pc:sldChg chg="delSp del delDesignElem">
        <pc:chgData name="Dilmen Vennin, Derya" userId="9dca1a5a-a24f-45fd-969d-1cfd0d525d5d" providerId="ADAL" clId="{C66D41ED-1F27-4750-A09A-8E86A163F079}" dt="2025-10-20T14:58:42.541" v="239" actId="47"/>
        <pc:sldMkLst>
          <pc:docMk/>
          <pc:sldMk cId="162483360" sldId="740"/>
        </pc:sldMkLst>
      </pc:sldChg>
      <pc:sldChg chg="del">
        <pc:chgData name="Dilmen Vennin, Derya" userId="9dca1a5a-a24f-45fd-969d-1cfd0d525d5d" providerId="ADAL" clId="{C66D41ED-1F27-4750-A09A-8E86A163F079}" dt="2025-10-20T14:58:55.684" v="242" actId="47"/>
        <pc:sldMkLst>
          <pc:docMk/>
          <pc:sldMk cId="959028347" sldId="741"/>
        </pc:sldMkLst>
      </pc:sldChg>
      <pc:sldChg chg="modSp add mod">
        <pc:chgData name="Dilmen Vennin, Derya" userId="9dca1a5a-a24f-45fd-969d-1cfd0d525d5d" providerId="ADAL" clId="{C66D41ED-1F27-4750-A09A-8E86A163F079}" dt="2025-10-20T13:28:50.973" v="64" actId="20577"/>
        <pc:sldMkLst>
          <pc:docMk/>
          <pc:sldMk cId="0" sldId="760"/>
        </pc:sldMkLst>
        <pc:spChg chg="mod">
          <ac:chgData name="Dilmen Vennin, Derya" userId="9dca1a5a-a24f-45fd-969d-1cfd0d525d5d" providerId="ADAL" clId="{C66D41ED-1F27-4750-A09A-8E86A163F079}" dt="2025-10-20T13:28:50.973" v="64" actId="20577"/>
          <ac:spMkLst>
            <pc:docMk/>
            <pc:sldMk cId="0" sldId="760"/>
            <ac:spMk id="10" creationId="{6EA88EE1-832D-4673-9524-1039D571F6AB}"/>
          </ac:spMkLst>
        </pc:spChg>
      </pc:sldChg>
      <pc:sldChg chg="new del">
        <pc:chgData name="Dilmen Vennin, Derya" userId="9dca1a5a-a24f-45fd-969d-1cfd0d525d5d" providerId="ADAL" clId="{C66D41ED-1F27-4750-A09A-8E86A163F079}" dt="2025-10-20T13:27:31.258" v="55" actId="47"/>
        <pc:sldMkLst>
          <pc:docMk/>
          <pc:sldMk cId="2620960378" sldId="761"/>
        </pc:sldMkLst>
      </pc:sldChg>
      <pc:sldChg chg="addSp modSp add mod modNotesTx">
        <pc:chgData name="Dilmen Vennin, Derya" userId="9dca1a5a-a24f-45fd-969d-1cfd0d525d5d" providerId="ADAL" clId="{C66D41ED-1F27-4750-A09A-8E86A163F079}" dt="2025-10-22T11:29:30.884" v="421" actId="1076"/>
        <pc:sldMkLst>
          <pc:docMk/>
          <pc:sldMk cId="139123372" sldId="777"/>
        </pc:sldMkLst>
        <pc:spChg chg="mod">
          <ac:chgData name="Dilmen Vennin, Derya" userId="9dca1a5a-a24f-45fd-969d-1cfd0d525d5d" providerId="ADAL" clId="{C66D41ED-1F27-4750-A09A-8E86A163F079}" dt="2025-10-22T11:25:01.038" v="346" actId="2711"/>
          <ac:spMkLst>
            <pc:docMk/>
            <pc:sldMk cId="139123372" sldId="777"/>
            <ac:spMk id="2" creationId="{2EA600B6-E2EF-8D8C-89BA-FC664E425E68}"/>
          </ac:spMkLst>
        </pc:spChg>
        <pc:spChg chg="mod">
          <ac:chgData name="Dilmen Vennin, Derya" userId="9dca1a5a-a24f-45fd-969d-1cfd0d525d5d" providerId="ADAL" clId="{C66D41ED-1F27-4750-A09A-8E86A163F079}" dt="2025-10-22T11:29:26.728" v="420" actId="1076"/>
          <ac:spMkLst>
            <pc:docMk/>
            <pc:sldMk cId="139123372" sldId="777"/>
            <ac:spMk id="3" creationId="{A4CD0713-BAC9-6D16-8603-2A1CBA39D270}"/>
          </ac:spMkLst>
        </pc:spChg>
        <pc:spChg chg="add mod">
          <ac:chgData name="Dilmen Vennin, Derya" userId="9dca1a5a-a24f-45fd-969d-1cfd0d525d5d" providerId="ADAL" clId="{C66D41ED-1F27-4750-A09A-8E86A163F079}" dt="2025-10-22T11:27:30.340" v="365" actId="20577"/>
          <ac:spMkLst>
            <pc:docMk/>
            <pc:sldMk cId="139123372" sldId="777"/>
            <ac:spMk id="5" creationId="{8460D6FC-4CB3-7544-FC5D-635B6EEE90B6}"/>
          </ac:spMkLst>
        </pc:spChg>
        <pc:spChg chg="add mod">
          <ac:chgData name="Dilmen Vennin, Derya" userId="9dca1a5a-a24f-45fd-969d-1cfd0d525d5d" providerId="ADAL" clId="{C66D41ED-1F27-4750-A09A-8E86A163F079}" dt="2025-10-22T11:29:30.884" v="421" actId="1076"/>
          <ac:spMkLst>
            <pc:docMk/>
            <pc:sldMk cId="139123372" sldId="777"/>
            <ac:spMk id="8" creationId="{D1F2C9E2-25A0-7C44-5921-4ECFCB202F35}"/>
          </ac:spMkLst>
        </pc:spChg>
        <pc:picChg chg="add mod">
          <ac:chgData name="Dilmen Vennin, Derya" userId="9dca1a5a-a24f-45fd-969d-1cfd0d525d5d" providerId="ADAL" clId="{C66D41ED-1F27-4750-A09A-8E86A163F079}" dt="2025-10-22T11:29:05.288" v="416" actId="1076"/>
          <ac:picMkLst>
            <pc:docMk/>
            <pc:sldMk cId="139123372" sldId="777"/>
            <ac:picMk id="7" creationId="{D9FA30EF-56B4-804E-2164-B0EA844BD4D1}"/>
          </ac:picMkLst>
        </pc:picChg>
      </pc:sldChg>
      <pc:sldChg chg="modSp new del mod">
        <pc:chgData name="Dilmen Vennin, Derya" userId="9dca1a5a-a24f-45fd-969d-1cfd0d525d5d" providerId="ADAL" clId="{C66D41ED-1F27-4750-A09A-8E86A163F079}" dt="2025-10-22T11:27:42.777" v="366" actId="47"/>
        <pc:sldMkLst>
          <pc:docMk/>
          <pc:sldMk cId="3449552409" sldId="778"/>
        </pc:sldMkLst>
        <pc:spChg chg="mod">
          <ac:chgData name="Dilmen Vennin, Derya" userId="9dca1a5a-a24f-45fd-969d-1cfd0d525d5d" providerId="ADAL" clId="{C66D41ED-1F27-4750-A09A-8E86A163F079}" dt="2025-10-22T11:26:35.692" v="349" actId="2711"/>
          <ac:spMkLst>
            <pc:docMk/>
            <pc:sldMk cId="3449552409" sldId="778"/>
            <ac:spMk id="2" creationId="{015A4DBC-CFDF-CF70-86CC-B54D2C1C49F6}"/>
          </ac:spMkLst>
        </pc:spChg>
      </pc:sldChg>
      <pc:sldChg chg="addSp modSp new mod setBg">
        <pc:chgData name="Dilmen Vennin, Derya" userId="9dca1a5a-a24f-45fd-969d-1cfd0d525d5d" providerId="ADAL" clId="{C66D41ED-1F27-4750-A09A-8E86A163F079}" dt="2025-10-22T11:32:19.954" v="447" actId="27636"/>
        <pc:sldMkLst>
          <pc:docMk/>
          <pc:sldMk cId="2031441270" sldId="779"/>
        </pc:sldMkLst>
        <pc:spChg chg="add mod ord">
          <ac:chgData name="Dilmen Vennin, Derya" userId="9dca1a5a-a24f-45fd-969d-1cfd0d525d5d" providerId="ADAL" clId="{C66D41ED-1F27-4750-A09A-8E86A163F079}" dt="2025-10-22T11:32:19.954" v="447" actId="27636"/>
          <ac:spMkLst>
            <pc:docMk/>
            <pc:sldMk cId="2031441270" sldId="779"/>
            <ac:spMk id="3" creationId="{557232C7-CFDB-4E27-660B-E2D11A61B8FC}"/>
          </ac:spMkLst>
        </pc:spChg>
        <pc:spChg chg="add mod">
          <ac:chgData name="Dilmen Vennin, Derya" userId="9dca1a5a-a24f-45fd-969d-1cfd0d525d5d" providerId="ADAL" clId="{C66D41ED-1F27-4750-A09A-8E86A163F079}" dt="2025-10-22T11:32:10.546" v="436" actId="1076"/>
          <ac:spMkLst>
            <pc:docMk/>
            <pc:sldMk cId="2031441270" sldId="779"/>
            <ac:spMk id="5" creationId="{3EB5DBA0-563B-9DC1-63C2-1794E9C26DBE}"/>
          </ac:spMkLst>
        </pc:spChg>
        <pc:spChg chg="add">
          <ac:chgData name="Dilmen Vennin, Derya" userId="9dca1a5a-a24f-45fd-969d-1cfd0d525d5d" providerId="ADAL" clId="{C66D41ED-1F27-4750-A09A-8E86A163F079}" dt="2025-10-22T11:32:04.282" v="433" actId="26606"/>
          <ac:spMkLst>
            <pc:docMk/>
            <pc:sldMk cId="2031441270" sldId="779"/>
            <ac:spMk id="11" creationId="{B50AB553-2A96-4A92-96F2-93548E096954}"/>
          </ac:spMkLst>
        </pc:spChg>
        <pc:picChg chg="add mod">
          <ac:chgData name="Dilmen Vennin, Derya" userId="9dca1a5a-a24f-45fd-969d-1cfd0d525d5d" providerId="ADAL" clId="{C66D41ED-1F27-4750-A09A-8E86A163F079}" dt="2025-10-22T11:32:08.103" v="435" actId="1076"/>
          <ac:picMkLst>
            <pc:docMk/>
            <pc:sldMk cId="2031441270" sldId="779"/>
            <ac:picMk id="7" creationId="{68EAFB47-0E6B-C464-E278-B38E4555E9FE}"/>
          </ac:picMkLst>
        </pc:picChg>
      </pc:sldChg>
      <pc:sldChg chg="addSp delSp modSp new del mod">
        <pc:chgData name="Dilmen Vennin, Derya" userId="9dca1a5a-a24f-45fd-969d-1cfd0d525d5d" providerId="ADAL" clId="{C66D41ED-1F27-4750-A09A-8E86A163F079}" dt="2025-10-20T14:32:36.252" v="101" actId="47"/>
        <pc:sldMkLst>
          <pc:docMk/>
          <pc:sldMk cId="3846798760" sldId="779"/>
        </pc:sldMkLst>
      </pc:sldChg>
      <pc:sldChg chg="addSp delSp modSp new mod setBg">
        <pc:chgData name="Dilmen Vennin, Derya" userId="9dca1a5a-a24f-45fd-969d-1cfd0d525d5d" providerId="ADAL" clId="{C66D41ED-1F27-4750-A09A-8E86A163F079}" dt="2025-10-22T11:32:57.991" v="465" actId="5793"/>
        <pc:sldMkLst>
          <pc:docMk/>
          <pc:sldMk cId="586633231" sldId="780"/>
        </pc:sldMkLst>
        <pc:spChg chg="add mod ord">
          <ac:chgData name="Dilmen Vennin, Derya" userId="9dca1a5a-a24f-45fd-969d-1cfd0d525d5d" providerId="ADAL" clId="{C66D41ED-1F27-4750-A09A-8E86A163F079}" dt="2025-10-22T11:32:57.991" v="465" actId="5793"/>
          <ac:spMkLst>
            <pc:docMk/>
            <pc:sldMk cId="586633231" sldId="780"/>
            <ac:spMk id="3" creationId="{260934ED-E8FA-48C0-464A-A791BD28CBC6}"/>
          </ac:spMkLst>
        </pc:spChg>
        <pc:spChg chg="add mod">
          <ac:chgData name="Dilmen Vennin, Derya" userId="9dca1a5a-a24f-45fd-969d-1cfd0d525d5d" providerId="ADAL" clId="{C66D41ED-1F27-4750-A09A-8E86A163F079}" dt="2025-10-22T11:32:41.750" v="448" actId="26606"/>
          <ac:spMkLst>
            <pc:docMk/>
            <pc:sldMk cId="586633231" sldId="780"/>
            <ac:spMk id="5" creationId="{EDC948B3-92CA-D0A4-A935-541EC764A12F}"/>
          </ac:spMkLst>
        </pc:spChg>
        <pc:spChg chg="add">
          <ac:chgData name="Dilmen Vennin, Derya" userId="9dca1a5a-a24f-45fd-969d-1cfd0d525d5d" providerId="ADAL" clId="{C66D41ED-1F27-4750-A09A-8E86A163F079}" dt="2025-10-22T11:32:41.750" v="448" actId="26606"/>
          <ac:spMkLst>
            <pc:docMk/>
            <pc:sldMk cId="586633231" sldId="780"/>
            <ac:spMk id="10" creationId="{100EDD19-6802-4EC3-95CE-CFFAB042CFD6}"/>
          </ac:spMkLst>
        </pc:spChg>
        <pc:spChg chg="add">
          <ac:chgData name="Dilmen Vennin, Derya" userId="9dca1a5a-a24f-45fd-969d-1cfd0d525d5d" providerId="ADAL" clId="{C66D41ED-1F27-4750-A09A-8E86A163F079}" dt="2025-10-22T11:32:41.750" v="448" actId="26606"/>
          <ac:spMkLst>
            <pc:docMk/>
            <pc:sldMk cId="586633231" sldId="780"/>
            <ac:spMk id="12" creationId="{DB17E863-922E-4C26-BD64-E8FD41D28661}"/>
          </ac:spMkLst>
        </pc:spChg>
      </pc:sldChg>
      <pc:sldChg chg="new del">
        <pc:chgData name="Dilmen Vennin, Derya" userId="9dca1a5a-a24f-45fd-969d-1cfd0d525d5d" providerId="ADAL" clId="{C66D41ED-1F27-4750-A09A-8E86A163F079}" dt="2025-10-20T14:36:41.381" v="125" actId="47"/>
        <pc:sldMkLst>
          <pc:docMk/>
          <pc:sldMk cId="1826934318" sldId="780"/>
        </pc:sldMkLst>
      </pc:sldChg>
      <pc:sldChg chg="add del">
        <pc:chgData name="Dilmen Vennin, Derya" userId="9dca1a5a-a24f-45fd-969d-1cfd0d525d5d" providerId="ADAL" clId="{C66D41ED-1F27-4750-A09A-8E86A163F079}" dt="2025-10-20T14:37:11.555" v="138"/>
        <pc:sldMkLst>
          <pc:docMk/>
          <pc:sldMk cId="550436355" sldId="781"/>
        </pc:sldMkLst>
      </pc:sldChg>
      <pc:sldChg chg="addSp modSp new del">
        <pc:chgData name="Dilmen Vennin, Derya" userId="9dca1a5a-a24f-45fd-969d-1cfd0d525d5d" providerId="ADAL" clId="{C66D41ED-1F27-4750-A09A-8E86A163F079}" dt="2025-10-20T14:36:42.913" v="126" actId="47"/>
        <pc:sldMkLst>
          <pc:docMk/>
          <pc:sldMk cId="580750466" sldId="781"/>
        </pc:sldMkLst>
      </pc:sldChg>
      <pc:sldChg chg="new del">
        <pc:chgData name="Dilmen Vennin, Derya" userId="9dca1a5a-a24f-45fd-969d-1cfd0d525d5d" providerId="ADAL" clId="{C66D41ED-1F27-4750-A09A-8E86A163F079}" dt="2025-10-20T14:41:47.441" v="180" actId="47"/>
        <pc:sldMkLst>
          <pc:docMk/>
          <pc:sldMk cId="841993700" sldId="781"/>
        </pc:sldMkLst>
      </pc:sldChg>
      <pc:sldChg chg="addSp modSp new mod">
        <pc:chgData name="Dilmen Vennin, Derya" userId="9dca1a5a-a24f-45fd-969d-1cfd0d525d5d" providerId="ADAL" clId="{C66D41ED-1F27-4750-A09A-8E86A163F079}" dt="2025-10-22T11:33:57.771" v="471" actId="2711"/>
        <pc:sldMkLst>
          <pc:docMk/>
          <pc:sldMk cId="2224821453" sldId="781"/>
        </pc:sldMkLst>
        <pc:spChg chg="add mod">
          <ac:chgData name="Dilmen Vennin, Derya" userId="9dca1a5a-a24f-45fd-969d-1cfd0d525d5d" providerId="ADAL" clId="{C66D41ED-1F27-4750-A09A-8E86A163F079}" dt="2025-10-22T11:33:51.947" v="470" actId="2711"/>
          <ac:spMkLst>
            <pc:docMk/>
            <pc:sldMk cId="2224821453" sldId="781"/>
            <ac:spMk id="3" creationId="{9AA8E3A3-AA11-CF61-00C5-9552AE5EE54F}"/>
          </ac:spMkLst>
        </pc:spChg>
        <pc:spChg chg="add mod">
          <ac:chgData name="Dilmen Vennin, Derya" userId="9dca1a5a-a24f-45fd-969d-1cfd0d525d5d" providerId="ADAL" clId="{C66D41ED-1F27-4750-A09A-8E86A163F079}" dt="2025-10-22T11:33:57.771" v="471" actId="2711"/>
          <ac:spMkLst>
            <pc:docMk/>
            <pc:sldMk cId="2224821453" sldId="781"/>
            <ac:spMk id="4" creationId="{28306BB6-4D02-D5B4-C189-2F01BA34390A}"/>
          </ac:spMkLst>
        </pc:spChg>
      </pc:sldChg>
      <pc:sldChg chg="add del">
        <pc:chgData name="Dilmen Vennin, Derya" userId="9dca1a5a-a24f-45fd-969d-1cfd0d525d5d" providerId="ADAL" clId="{C66D41ED-1F27-4750-A09A-8E86A163F079}" dt="2025-10-20T14:36:48.532" v="129"/>
        <pc:sldMkLst>
          <pc:docMk/>
          <pc:sldMk cId="2557120407" sldId="781"/>
        </pc:sldMkLst>
      </pc:sldChg>
      <pc:sldChg chg="addSp delSp modSp new mod setBg">
        <pc:chgData name="Dilmen Vennin, Derya" userId="9dca1a5a-a24f-45fd-969d-1cfd0d525d5d" providerId="ADAL" clId="{C66D41ED-1F27-4750-A09A-8E86A163F079}" dt="2025-10-22T11:36:47.364" v="527" actId="26606"/>
        <pc:sldMkLst>
          <pc:docMk/>
          <pc:sldMk cId="1486973076" sldId="782"/>
        </pc:sldMkLst>
        <pc:spChg chg="add mod">
          <ac:chgData name="Dilmen Vennin, Derya" userId="9dca1a5a-a24f-45fd-969d-1cfd0d525d5d" providerId="ADAL" clId="{C66D41ED-1F27-4750-A09A-8E86A163F079}" dt="2025-10-22T11:36:47.364" v="527" actId="26606"/>
          <ac:spMkLst>
            <pc:docMk/>
            <pc:sldMk cId="1486973076" sldId="782"/>
            <ac:spMk id="3" creationId="{AC90360B-CF64-AA02-A831-91F7BFFBEFA9}"/>
          </ac:spMkLst>
        </pc:spChg>
        <pc:spChg chg="add mod">
          <ac:chgData name="Dilmen Vennin, Derya" userId="9dca1a5a-a24f-45fd-969d-1cfd0d525d5d" providerId="ADAL" clId="{C66D41ED-1F27-4750-A09A-8E86A163F079}" dt="2025-10-22T11:36:47.364" v="527" actId="26606"/>
          <ac:spMkLst>
            <pc:docMk/>
            <pc:sldMk cId="1486973076" sldId="782"/>
            <ac:spMk id="4" creationId="{D83AEDB2-F725-0D6B-A55D-9F4C78CE4706}"/>
          </ac:spMkLst>
        </pc:spChg>
        <pc:spChg chg="add mod">
          <ac:chgData name="Dilmen Vennin, Derya" userId="9dca1a5a-a24f-45fd-969d-1cfd0d525d5d" providerId="ADAL" clId="{C66D41ED-1F27-4750-A09A-8E86A163F079}" dt="2025-10-22T11:36:47.364" v="527" actId="26606"/>
          <ac:spMkLst>
            <pc:docMk/>
            <pc:sldMk cId="1486973076" sldId="782"/>
            <ac:spMk id="6" creationId="{C876609D-B325-A4A7-1AA9-F6C28EA85A9A}"/>
          </ac:spMkLst>
        </pc:spChg>
        <pc:spChg chg="add del">
          <ac:chgData name="Dilmen Vennin, Derya" userId="9dca1a5a-a24f-45fd-969d-1cfd0d525d5d" providerId="ADAL" clId="{C66D41ED-1F27-4750-A09A-8E86A163F079}" dt="2025-10-22T11:36:47.348" v="526" actId="26606"/>
          <ac:spMkLst>
            <pc:docMk/>
            <pc:sldMk cId="1486973076" sldId="782"/>
            <ac:spMk id="11" creationId="{45D37F4E-DDB4-456B-97E0-9937730A039F}"/>
          </ac:spMkLst>
        </pc:spChg>
        <pc:spChg chg="add del">
          <ac:chgData name="Dilmen Vennin, Derya" userId="9dca1a5a-a24f-45fd-969d-1cfd0d525d5d" providerId="ADAL" clId="{C66D41ED-1F27-4750-A09A-8E86A163F079}" dt="2025-10-22T11:36:47.348" v="526" actId="26606"/>
          <ac:spMkLst>
            <pc:docMk/>
            <pc:sldMk cId="1486973076" sldId="782"/>
            <ac:spMk id="13" creationId="{B2DD41CD-8F47-4F56-AD12-4E2FF7696987}"/>
          </ac:spMkLst>
        </pc:spChg>
        <pc:spChg chg="add">
          <ac:chgData name="Dilmen Vennin, Derya" userId="9dca1a5a-a24f-45fd-969d-1cfd0d525d5d" providerId="ADAL" clId="{C66D41ED-1F27-4750-A09A-8E86A163F079}" dt="2025-10-22T11:36:47.364" v="527" actId="26606"/>
          <ac:spMkLst>
            <pc:docMk/>
            <pc:sldMk cId="1486973076" sldId="782"/>
            <ac:spMk id="15" creationId="{04812C46-200A-4DEB-A05E-3ED6C68C2387}"/>
          </ac:spMkLst>
        </pc:spChg>
        <pc:spChg chg="add">
          <ac:chgData name="Dilmen Vennin, Derya" userId="9dca1a5a-a24f-45fd-969d-1cfd0d525d5d" providerId="ADAL" clId="{C66D41ED-1F27-4750-A09A-8E86A163F079}" dt="2025-10-22T11:36:47.364" v="527" actId="26606"/>
          <ac:spMkLst>
            <pc:docMk/>
            <pc:sldMk cId="1486973076" sldId="782"/>
            <ac:spMk id="16" creationId="{D1EA859B-E555-4109-94F3-6700E046E008}"/>
          </ac:spMkLst>
        </pc:spChg>
        <pc:picChg chg="add mod ord">
          <ac:chgData name="Dilmen Vennin, Derya" userId="9dca1a5a-a24f-45fd-969d-1cfd0d525d5d" providerId="ADAL" clId="{C66D41ED-1F27-4750-A09A-8E86A163F079}" dt="2025-10-22T11:36:47.364" v="527" actId="26606"/>
          <ac:picMkLst>
            <pc:docMk/>
            <pc:sldMk cId="1486973076" sldId="782"/>
            <ac:picMk id="5" creationId="{C5D039A5-5411-23AC-ED8D-D2B82F93D924}"/>
          </ac:picMkLst>
        </pc:picChg>
      </pc:sldChg>
      <pc:sldChg chg="new del">
        <pc:chgData name="Dilmen Vennin, Derya" userId="9dca1a5a-a24f-45fd-969d-1cfd0d525d5d" providerId="ADAL" clId="{C66D41ED-1F27-4750-A09A-8E86A163F079}" dt="2025-10-20T14:43:07.632" v="195" actId="47"/>
        <pc:sldMkLst>
          <pc:docMk/>
          <pc:sldMk cId="2808785008" sldId="782"/>
        </pc:sldMkLst>
      </pc:sldChg>
      <pc:sldChg chg="add del">
        <pc:chgData name="Dilmen Vennin, Derya" userId="9dca1a5a-a24f-45fd-969d-1cfd0d525d5d" providerId="ADAL" clId="{C66D41ED-1F27-4750-A09A-8E86A163F079}" dt="2025-10-20T14:36:39.137" v="124"/>
        <pc:sldMkLst>
          <pc:docMk/>
          <pc:sldMk cId="3614208909" sldId="782"/>
        </pc:sldMkLst>
      </pc:sldChg>
      <pc:sldChg chg="addSp delSp modSp new del mod setBg modNotesTx">
        <pc:chgData name="Dilmen Vennin, Derya" userId="9dca1a5a-a24f-45fd-969d-1cfd0d525d5d" providerId="ADAL" clId="{C66D41ED-1F27-4750-A09A-8E86A163F079}" dt="2025-10-22T11:51:58.038" v="592" actId="47"/>
        <pc:sldMkLst>
          <pc:docMk/>
          <pc:sldMk cId="1515230486" sldId="783"/>
        </pc:sldMkLst>
        <pc:spChg chg="add mod">
          <ac:chgData name="Dilmen Vennin, Derya" userId="9dca1a5a-a24f-45fd-969d-1cfd0d525d5d" providerId="ADAL" clId="{C66D41ED-1F27-4750-A09A-8E86A163F079}" dt="2025-10-22T11:51:23.166" v="586" actId="26606"/>
          <ac:spMkLst>
            <pc:docMk/>
            <pc:sldMk cId="1515230486" sldId="783"/>
            <ac:spMk id="3" creationId="{A47BAA59-9291-CBA2-CACC-2D4A270B9F0D}"/>
          </ac:spMkLst>
        </pc:spChg>
        <pc:spChg chg="add mod">
          <ac:chgData name="Dilmen Vennin, Derya" userId="9dca1a5a-a24f-45fd-969d-1cfd0d525d5d" providerId="ADAL" clId="{C66D41ED-1F27-4750-A09A-8E86A163F079}" dt="2025-10-22T11:51:26.360" v="587" actId="1076"/>
          <ac:spMkLst>
            <pc:docMk/>
            <pc:sldMk cId="1515230486" sldId="783"/>
            <ac:spMk id="4" creationId="{D0F1153D-6F8F-B198-AC23-DFA14041DADE}"/>
          </ac:spMkLst>
        </pc:spChg>
        <pc:spChg chg="add mod">
          <ac:chgData name="Dilmen Vennin, Derya" userId="9dca1a5a-a24f-45fd-969d-1cfd0d525d5d" providerId="ADAL" clId="{C66D41ED-1F27-4750-A09A-8E86A163F079}" dt="2025-10-22T11:47:30.179" v="572" actId="931"/>
          <ac:spMkLst>
            <pc:docMk/>
            <pc:sldMk cId="1515230486" sldId="783"/>
            <ac:spMk id="8" creationId="{D559FD66-F803-63C1-B8FC-CB08693402F7}"/>
          </ac:spMkLst>
        </pc:spChg>
        <pc:spChg chg="add del mod">
          <ac:chgData name="Dilmen Vennin, Derya" userId="9dca1a5a-a24f-45fd-969d-1cfd0d525d5d" providerId="ADAL" clId="{C66D41ED-1F27-4750-A09A-8E86A163F079}" dt="2025-10-22T11:48:35.863" v="578" actId="478"/>
          <ac:spMkLst>
            <pc:docMk/>
            <pc:sldMk cId="1515230486" sldId="783"/>
            <ac:spMk id="11" creationId="{18ED9B25-EE79-420D-A68F-80D9CBE211B4}"/>
          </ac:spMkLst>
        </pc:spChg>
        <pc:spChg chg="add mod">
          <ac:chgData name="Dilmen Vennin, Derya" userId="9dca1a5a-a24f-45fd-969d-1cfd0d525d5d" providerId="ADAL" clId="{C66D41ED-1F27-4750-A09A-8E86A163F079}" dt="2025-10-22T11:51:23.166" v="586" actId="26606"/>
          <ac:spMkLst>
            <pc:docMk/>
            <pc:sldMk cId="1515230486" sldId="783"/>
            <ac:spMk id="14" creationId="{04DF04D7-A2BC-671A-EE01-1D12655A261B}"/>
          </ac:spMkLst>
        </pc:spChg>
        <pc:spChg chg="add">
          <ac:chgData name="Dilmen Vennin, Derya" userId="9dca1a5a-a24f-45fd-969d-1cfd0d525d5d" providerId="ADAL" clId="{C66D41ED-1F27-4750-A09A-8E86A163F079}" dt="2025-10-22T11:51:23.166" v="586" actId="26606"/>
          <ac:spMkLst>
            <pc:docMk/>
            <pc:sldMk cId="1515230486" sldId="783"/>
            <ac:spMk id="19" creationId="{C0763A76-9F1C-4FC5-82B7-DD475DA461B2}"/>
          </ac:spMkLst>
        </pc:spChg>
        <pc:spChg chg="add">
          <ac:chgData name="Dilmen Vennin, Derya" userId="9dca1a5a-a24f-45fd-969d-1cfd0d525d5d" providerId="ADAL" clId="{C66D41ED-1F27-4750-A09A-8E86A163F079}" dt="2025-10-22T11:51:23.166" v="586" actId="26606"/>
          <ac:spMkLst>
            <pc:docMk/>
            <pc:sldMk cId="1515230486" sldId="783"/>
            <ac:spMk id="21" creationId="{E81BF4F6-F2CF-4984-9D14-D6966D92F99F}"/>
          </ac:spMkLst>
        </pc:spChg>
        <pc:picChg chg="add del mod">
          <ac:chgData name="Dilmen Vennin, Derya" userId="9dca1a5a-a24f-45fd-969d-1cfd0d525d5d" providerId="ADAL" clId="{C66D41ED-1F27-4750-A09A-8E86A163F079}" dt="2025-10-22T11:46:46.377" v="565" actId="478"/>
          <ac:picMkLst>
            <pc:docMk/>
            <pc:sldMk cId="1515230486" sldId="783"/>
            <ac:picMk id="5" creationId="{867C89C7-1199-AD0A-78BE-7DB0E196E6EB}"/>
          </ac:picMkLst>
        </pc:picChg>
        <pc:picChg chg="add mod">
          <ac:chgData name="Dilmen Vennin, Derya" userId="9dca1a5a-a24f-45fd-969d-1cfd0d525d5d" providerId="ADAL" clId="{C66D41ED-1F27-4750-A09A-8E86A163F079}" dt="2025-10-22T11:47:30.179" v="572" actId="931"/>
          <ac:picMkLst>
            <pc:docMk/>
            <pc:sldMk cId="1515230486" sldId="783"/>
            <ac:picMk id="7" creationId="{91209F11-0A68-3B6D-578A-45A18A5A672C}"/>
          </ac:picMkLst>
        </pc:picChg>
        <pc:picChg chg="add del mod">
          <ac:chgData name="Dilmen Vennin, Derya" userId="9dca1a5a-a24f-45fd-969d-1cfd0d525d5d" providerId="ADAL" clId="{C66D41ED-1F27-4750-A09A-8E86A163F079}" dt="2025-10-22T11:48:35.863" v="578" actId="478"/>
          <ac:picMkLst>
            <pc:docMk/>
            <pc:sldMk cId="1515230486" sldId="783"/>
            <ac:picMk id="10" creationId="{0A3E49CE-3098-5005-033D-CCF6697BB12B}"/>
          </ac:picMkLst>
        </pc:picChg>
        <pc:picChg chg="add mod">
          <ac:chgData name="Dilmen Vennin, Derya" userId="9dca1a5a-a24f-45fd-969d-1cfd0d525d5d" providerId="ADAL" clId="{C66D41ED-1F27-4750-A09A-8E86A163F079}" dt="2025-10-22T11:51:23.166" v="586" actId="26606"/>
          <ac:picMkLst>
            <pc:docMk/>
            <pc:sldMk cId="1515230486" sldId="783"/>
            <ac:picMk id="13" creationId="{A6F2AC72-428F-68D0-FAE3-438120CC3381}"/>
          </ac:picMkLst>
        </pc:picChg>
      </pc:sldChg>
      <pc:sldChg chg="new del">
        <pc:chgData name="Dilmen Vennin, Derya" userId="9dca1a5a-a24f-45fd-969d-1cfd0d525d5d" providerId="ADAL" clId="{C66D41ED-1F27-4750-A09A-8E86A163F079}" dt="2025-10-20T15:01:03.446" v="285" actId="47"/>
        <pc:sldMkLst>
          <pc:docMk/>
          <pc:sldMk cId="2879302063" sldId="784"/>
        </pc:sldMkLst>
      </pc:sldChg>
      <pc:sldChg chg="modSp add mod">
        <pc:chgData name="Dilmen Vennin, Derya" userId="9dca1a5a-a24f-45fd-969d-1cfd0d525d5d" providerId="ADAL" clId="{C66D41ED-1F27-4750-A09A-8E86A163F079}" dt="2025-10-22T11:43:35.382" v="561" actId="20577"/>
        <pc:sldMkLst>
          <pc:docMk/>
          <pc:sldMk cId="2161802537" sldId="785"/>
        </pc:sldMkLst>
        <pc:spChg chg="mod">
          <ac:chgData name="Dilmen Vennin, Derya" userId="9dca1a5a-a24f-45fd-969d-1cfd0d525d5d" providerId="ADAL" clId="{C66D41ED-1F27-4750-A09A-8E86A163F079}" dt="2025-10-22T11:38:29.100" v="547" actId="2711"/>
          <ac:spMkLst>
            <pc:docMk/>
            <pc:sldMk cId="2161802537" sldId="785"/>
            <ac:spMk id="3" creationId="{E8C77AED-CA33-9453-8432-B7478BC37AA3}"/>
          </ac:spMkLst>
        </pc:spChg>
        <pc:spChg chg="mod">
          <ac:chgData name="Dilmen Vennin, Derya" userId="9dca1a5a-a24f-45fd-969d-1cfd0d525d5d" providerId="ADAL" clId="{C66D41ED-1F27-4750-A09A-8E86A163F079}" dt="2025-10-22T11:43:35.382" v="561" actId="20577"/>
          <ac:spMkLst>
            <pc:docMk/>
            <pc:sldMk cId="2161802537" sldId="785"/>
            <ac:spMk id="4" creationId="{1091369D-5E3F-66B6-1AD6-8ED6D4F5CCC6}"/>
          </ac:spMkLst>
        </pc:spChg>
      </pc:sldChg>
      <pc:sldChg chg="addSp modSp new mod">
        <pc:chgData name="Dilmen Vennin, Derya" userId="9dca1a5a-a24f-45fd-969d-1cfd0d525d5d" providerId="ADAL" clId="{C66D41ED-1F27-4750-A09A-8E86A163F079}" dt="2025-10-22T11:34:33.908" v="487" actId="113"/>
        <pc:sldMkLst>
          <pc:docMk/>
          <pc:sldMk cId="3957905655" sldId="786"/>
        </pc:sldMkLst>
        <pc:spChg chg="add mod">
          <ac:chgData name="Dilmen Vennin, Derya" userId="9dca1a5a-a24f-45fd-969d-1cfd0d525d5d" providerId="ADAL" clId="{C66D41ED-1F27-4750-A09A-8E86A163F079}" dt="2025-10-22T11:34:09.231" v="480" actId="20577"/>
          <ac:spMkLst>
            <pc:docMk/>
            <pc:sldMk cId="3957905655" sldId="786"/>
            <ac:spMk id="3" creationId="{D74A5C10-09C2-EEE9-12A4-F178B7AA42CD}"/>
          </ac:spMkLst>
        </pc:spChg>
        <pc:spChg chg="add mod">
          <ac:chgData name="Dilmen Vennin, Derya" userId="9dca1a5a-a24f-45fd-969d-1cfd0d525d5d" providerId="ADAL" clId="{C66D41ED-1F27-4750-A09A-8E86A163F079}" dt="2025-10-22T11:34:33.908" v="487" actId="113"/>
          <ac:spMkLst>
            <pc:docMk/>
            <pc:sldMk cId="3957905655" sldId="786"/>
            <ac:spMk id="4" creationId="{0EBF680B-3C8B-352F-16E6-556C704833D7}"/>
          </ac:spMkLst>
        </pc:spChg>
        <pc:spChg chg="add mod">
          <ac:chgData name="Dilmen Vennin, Derya" userId="9dca1a5a-a24f-45fd-969d-1cfd0d525d5d" providerId="ADAL" clId="{C66D41ED-1F27-4750-A09A-8E86A163F079}" dt="2025-10-22T11:34:25.932" v="485" actId="403"/>
          <ac:spMkLst>
            <pc:docMk/>
            <pc:sldMk cId="3957905655" sldId="786"/>
            <ac:spMk id="5" creationId="{1460698E-4FFE-D12B-E838-987B137B1901}"/>
          </ac:spMkLst>
        </pc:spChg>
      </pc:sldChg>
      <pc:sldChg chg="new del">
        <pc:chgData name="Dilmen Vennin, Derya" userId="9dca1a5a-a24f-45fd-969d-1cfd0d525d5d" providerId="ADAL" clId="{C66D41ED-1F27-4750-A09A-8E86A163F079}" dt="2025-10-22T11:34:37.625" v="488" actId="47"/>
        <pc:sldMkLst>
          <pc:docMk/>
          <pc:sldMk cId="3240373844" sldId="787"/>
        </pc:sldMkLst>
      </pc:sldChg>
      <pc:sldChg chg="addSp delSp modSp add mod">
        <pc:chgData name="Dilmen Vennin, Derya" userId="9dca1a5a-a24f-45fd-969d-1cfd0d525d5d" providerId="ADAL" clId="{C66D41ED-1F27-4750-A09A-8E86A163F079}" dt="2025-10-22T11:35:11.521" v="506" actId="20577"/>
        <pc:sldMkLst>
          <pc:docMk/>
          <pc:sldMk cId="539622579" sldId="788"/>
        </pc:sldMkLst>
        <pc:spChg chg="add mod">
          <ac:chgData name="Dilmen Vennin, Derya" userId="9dca1a5a-a24f-45fd-969d-1cfd0d525d5d" providerId="ADAL" clId="{C66D41ED-1F27-4750-A09A-8E86A163F079}" dt="2025-10-22T11:35:11.521" v="506" actId="20577"/>
          <ac:spMkLst>
            <pc:docMk/>
            <pc:sldMk cId="539622579" sldId="788"/>
            <ac:spMk id="2" creationId="{694336A2-60B5-8978-810C-3D388A21CABF}"/>
          </ac:spMkLst>
        </pc:spChg>
        <pc:spChg chg="mod">
          <ac:chgData name="Dilmen Vennin, Derya" userId="9dca1a5a-a24f-45fd-969d-1cfd0d525d5d" providerId="ADAL" clId="{C66D41ED-1F27-4750-A09A-8E86A163F079}" dt="2025-10-22T11:34:52.835" v="494" actId="404"/>
          <ac:spMkLst>
            <pc:docMk/>
            <pc:sldMk cId="539622579" sldId="788"/>
            <ac:spMk id="3" creationId="{21787B31-AF04-7334-2042-18F95D61A3F4}"/>
          </ac:spMkLst>
        </pc:spChg>
      </pc:sldChg>
      <pc:sldChg chg="addSp modSp new mod setBg">
        <pc:chgData name="Dilmen Vennin, Derya" userId="9dca1a5a-a24f-45fd-969d-1cfd0d525d5d" providerId="ADAL" clId="{C66D41ED-1F27-4750-A09A-8E86A163F079}" dt="2025-10-22T11:52:53.474" v="607" actId="14100"/>
        <pc:sldMkLst>
          <pc:docMk/>
          <pc:sldMk cId="2984775715" sldId="789"/>
        </pc:sldMkLst>
        <pc:spChg chg="add mod">
          <ac:chgData name="Dilmen Vennin, Derya" userId="9dca1a5a-a24f-45fd-969d-1cfd0d525d5d" providerId="ADAL" clId="{C66D41ED-1F27-4750-A09A-8E86A163F079}" dt="2025-10-22T11:52:15.179" v="597" actId="404"/>
          <ac:spMkLst>
            <pc:docMk/>
            <pc:sldMk cId="2984775715" sldId="789"/>
            <ac:spMk id="3" creationId="{566C8388-9D25-89E1-49D7-5E4540AB7A34}"/>
          </ac:spMkLst>
        </pc:spChg>
        <pc:spChg chg="add mod">
          <ac:chgData name="Dilmen Vennin, Derya" userId="9dca1a5a-a24f-45fd-969d-1cfd0d525d5d" providerId="ADAL" clId="{C66D41ED-1F27-4750-A09A-8E86A163F079}" dt="2025-10-22T11:52:53.474" v="607" actId="14100"/>
          <ac:spMkLst>
            <pc:docMk/>
            <pc:sldMk cId="2984775715" sldId="789"/>
            <ac:spMk id="4" creationId="{12812660-226D-6848-50FB-80404C1EDC56}"/>
          </ac:spMkLst>
        </pc:spChg>
        <pc:spChg chg="add mod">
          <ac:chgData name="Dilmen Vennin, Derya" userId="9dca1a5a-a24f-45fd-969d-1cfd0d525d5d" providerId="ADAL" clId="{C66D41ED-1F27-4750-A09A-8E86A163F079}" dt="2025-10-22T11:51:52.945" v="590"/>
          <ac:spMkLst>
            <pc:docMk/>
            <pc:sldMk cId="2984775715" sldId="789"/>
            <ac:spMk id="5" creationId="{5BB3BF24-A270-5139-165A-5C777C704E8C}"/>
          </ac:spMkLst>
        </pc:spChg>
        <pc:spChg chg="add">
          <ac:chgData name="Dilmen Vennin, Derya" userId="9dca1a5a-a24f-45fd-969d-1cfd0d525d5d" providerId="ADAL" clId="{C66D41ED-1F27-4750-A09A-8E86A163F079}" dt="2025-10-22T11:51:55.839" v="591" actId="26606"/>
          <ac:spMkLst>
            <pc:docMk/>
            <pc:sldMk cId="2984775715" sldId="789"/>
            <ac:spMk id="10" creationId="{C0763A76-9F1C-4FC5-82B7-DD475DA461B2}"/>
          </ac:spMkLst>
        </pc:spChg>
        <pc:spChg chg="add">
          <ac:chgData name="Dilmen Vennin, Derya" userId="9dca1a5a-a24f-45fd-969d-1cfd0d525d5d" providerId="ADAL" clId="{C66D41ED-1F27-4750-A09A-8E86A163F079}" dt="2025-10-22T11:51:55.839" v="591" actId="26606"/>
          <ac:spMkLst>
            <pc:docMk/>
            <pc:sldMk cId="2984775715" sldId="789"/>
            <ac:spMk id="12" creationId="{E81BF4F6-F2CF-4984-9D14-D6966D92F99F}"/>
          </ac:spMkLst>
        </pc:spChg>
        <pc:picChg chg="add mod">
          <ac:chgData name="Dilmen Vennin, Derya" userId="9dca1a5a-a24f-45fd-969d-1cfd0d525d5d" providerId="ADAL" clId="{C66D41ED-1F27-4750-A09A-8E86A163F079}" dt="2025-10-22T11:51:52.945" v="590"/>
          <ac:picMkLst>
            <pc:docMk/>
            <pc:sldMk cId="2984775715" sldId="789"/>
            <ac:picMk id="2" creationId="{CB20DB7F-DF82-1AA4-3DB5-AE2DE89F6F77}"/>
          </ac:picMkLst>
        </pc:picChg>
      </pc:sldChg>
      <pc:sldChg chg="add del">
        <pc:chgData name="Dilmen Vennin, Derya" userId="9dca1a5a-a24f-45fd-969d-1cfd0d525d5d" providerId="ADAL" clId="{C66D41ED-1F27-4750-A09A-8E86A163F079}" dt="2025-10-22T11:38:07.416" v="543" actId="47"/>
        <pc:sldMkLst>
          <pc:docMk/>
          <pc:sldMk cId="298988343" sldId="790"/>
        </pc:sldMkLst>
      </pc:sldChg>
      <pc:sldMasterChg chg="delSldLayout">
        <pc:chgData name="Dilmen Vennin, Derya" userId="9dca1a5a-a24f-45fd-969d-1cfd0d525d5d" providerId="ADAL" clId="{C66D41ED-1F27-4750-A09A-8E86A163F079}" dt="2025-10-20T14:58:31.147" v="237" actId="47"/>
        <pc:sldMasterMkLst>
          <pc:docMk/>
          <pc:sldMasterMk cId="1307119113" sldId="2147483648"/>
        </pc:sldMasterMkLst>
        <pc:sldLayoutChg chg="del">
          <pc:chgData name="Dilmen Vennin, Derya" userId="9dca1a5a-a24f-45fd-969d-1cfd0d525d5d" providerId="ADAL" clId="{C66D41ED-1F27-4750-A09A-8E86A163F079}" dt="2025-10-20T14:58:31.147" v="237" actId="47"/>
          <pc:sldLayoutMkLst>
            <pc:docMk/>
            <pc:sldMasterMk cId="1307119113" sldId="2147483648"/>
            <pc:sldLayoutMk cId="1256325311" sldId="2147483685"/>
          </pc:sldLayoutMkLst>
        </pc:sldLayoutChg>
      </pc:sldMasterChg>
      <pc:sldMasterChg chg="del delSldLayout">
        <pc:chgData name="Dilmen Vennin, Derya" userId="9dca1a5a-a24f-45fd-969d-1cfd0d525d5d" providerId="ADAL" clId="{C66D41ED-1F27-4750-A09A-8E86A163F079}" dt="2025-10-20T14:58:55.684" v="242" actId="47"/>
        <pc:sldMasterMkLst>
          <pc:docMk/>
          <pc:sldMasterMk cId="1889712966" sldId="2147483671"/>
        </pc:sldMasterMkLst>
        <pc:sldLayoutChg chg="del">
          <pc:chgData name="Dilmen Vennin, Derya" userId="9dca1a5a-a24f-45fd-969d-1cfd0d525d5d" providerId="ADAL" clId="{C66D41ED-1F27-4750-A09A-8E86A163F079}" dt="2025-10-20T14:58:55.684" v="242" actId="47"/>
          <pc:sldLayoutMkLst>
            <pc:docMk/>
            <pc:sldMasterMk cId="1889712966" sldId="2147483671"/>
            <pc:sldLayoutMk cId="266818033" sldId="2147483672"/>
          </pc:sldLayoutMkLst>
        </pc:sldLayoutChg>
        <pc:sldLayoutChg chg="del">
          <pc:chgData name="Dilmen Vennin, Derya" userId="9dca1a5a-a24f-45fd-969d-1cfd0d525d5d" providerId="ADAL" clId="{C66D41ED-1F27-4750-A09A-8E86A163F079}" dt="2025-10-20T14:58:55.684" v="242" actId="47"/>
          <pc:sldLayoutMkLst>
            <pc:docMk/>
            <pc:sldMasterMk cId="1889712966" sldId="2147483671"/>
            <pc:sldLayoutMk cId="2393999905" sldId="2147483673"/>
          </pc:sldLayoutMkLst>
        </pc:sldLayoutChg>
        <pc:sldLayoutChg chg="del">
          <pc:chgData name="Dilmen Vennin, Derya" userId="9dca1a5a-a24f-45fd-969d-1cfd0d525d5d" providerId="ADAL" clId="{C66D41ED-1F27-4750-A09A-8E86A163F079}" dt="2025-10-20T14:58:55.684" v="242" actId="47"/>
          <pc:sldLayoutMkLst>
            <pc:docMk/>
            <pc:sldMasterMk cId="1889712966" sldId="2147483671"/>
            <pc:sldLayoutMk cId="909193590" sldId="2147483674"/>
          </pc:sldLayoutMkLst>
        </pc:sldLayoutChg>
        <pc:sldLayoutChg chg="del">
          <pc:chgData name="Dilmen Vennin, Derya" userId="9dca1a5a-a24f-45fd-969d-1cfd0d525d5d" providerId="ADAL" clId="{C66D41ED-1F27-4750-A09A-8E86A163F079}" dt="2025-10-20T14:58:55.684" v="242" actId="47"/>
          <pc:sldLayoutMkLst>
            <pc:docMk/>
            <pc:sldMasterMk cId="1889712966" sldId="2147483671"/>
            <pc:sldLayoutMk cId="3887174657" sldId="2147483675"/>
          </pc:sldLayoutMkLst>
        </pc:sldLayoutChg>
        <pc:sldLayoutChg chg="del">
          <pc:chgData name="Dilmen Vennin, Derya" userId="9dca1a5a-a24f-45fd-969d-1cfd0d525d5d" providerId="ADAL" clId="{C66D41ED-1F27-4750-A09A-8E86A163F079}" dt="2025-10-20T14:58:55.684" v="242" actId="47"/>
          <pc:sldLayoutMkLst>
            <pc:docMk/>
            <pc:sldMasterMk cId="1889712966" sldId="2147483671"/>
            <pc:sldLayoutMk cId="2932358278" sldId="2147483676"/>
          </pc:sldLayoutMkLst>
        </pc:sldLayoutChg>
        <pc:sldLayoutChg chg="del">
          <pc:chgData name="Dilmen Vennin, Derya" userId="9dca1a5a-a24f-45fd-969d-1cfd0d525d5d" providerId="ADAL" clId="{C66D41ED-1F27-4750-A09A-8E86A163F079}" dt="2025-10-20T14:58:55.684" v="242" actId="47"/>
          <pc:sldLayoutMkLst>
            <pc:docMk/>
            <pc:sldMasterMk cId="1889712966" sldId="2147483671"/>
            <pc:sldLayoutMk cId="4135403733" sldId="2147483677"/>
          </pc:sldLayoutMkLst>
        </pc:sldLayoutChg>
        <pc:sldLayoutChg chg="del">
          <pc:chgData name="Dilmen Vennin, Derya" userId="9dca1a5a-a24f-45fd-969d-1cfd0d525d5d" providerId="ADAL" clId="{C66D41ED-1F27-4750-A09A-8E86A163F079}" dt="2025-10-20T14:58:55.684" v="242" actId="47"/>
          <pc:sldLayoutMkLst>
            <pc:docMk/>
            <pc:sldMasterMk cId="1889712966" sldId="2147483671"/>
            <pc:sldLayoutMk cId="1998627435" sldId="2147483678"/>
          </pc:sldLayoutMkLst>
        </pc:sldLayoutChg>
        <pc:sldLayoutChg chg="del">
          <pc:chgData name="Dilmen Vennin, Derya" userId="9dca1a5a-a24f-45fd-969d-1cfd0d525d5d" providerId="ADAL" clId="{C66D41ED-1F27-4750-A09A-8E86A163F079}" dt="2025-10-20T14:58:55.684" v="242" actId="47"/>
          <pc:sldLayoutMkLst>
            <pc:docMk/>
            <pc:sldMasterMk cId="1889712966" sldId="2147483671"/>
            <pc:sldLayoutMk cId="1354758747" sldId="2147483679"/>
          </pc:sldLayoutMkLst>
        </pc:sldLayoutChg>
        <pc:sldLayoutChg chg="del">
          <pc:chgData name="Dilmen Vennin, Derya" userId="9dca1a5a-a24f-45fd-969d-1cfd0d525d5d" providerId="ADAL" clId="{C66D41ED-1F27-4750-A09A-8E86A163F079}" dt="2025-10-20T14:58:55.684" v="242" actId="47"/>
          <pc:sldLayoutMkLst>
            <pc:docMk/>
            <pc:sldMasterMk cId="1889712966" sldId="2147483671"/>
            <pc:sldLayoutMk cId="3954300203" sldId="2147483680"/>
          </pc:sldLayoutMkLst>
        </pc:sldLayoutChg>
        <pc:sldLayoutChg chg="del">
          <pc:chgData name="Dilmen Vennin, Derya" userId="9dca1a5a-a24f-45fd-969d-1cfd0d525d5d" providerId="ADAL" clId="{C66D41ED-1F27-4750-A09A-8E86A163F079}" dt="2025-10-20T14:58:55.684" v="242" actId="47"/>
          <pc:sldLayoutMkLst>
            <pc:docMk/>
            <pc:sldMasterMk cId="1889712966" sldId="2147483671"/>
            <pc:sldLayoutMk cId="2519313664" sldId="2147483681"/>
          </pc:sldLayoutMkLst>
        </pc:sldLayoutChg>
        <pc:sldLayoutChg chg="del">
          <pc:chgData name="Dilmen Vennin, Derya" userId="9dca1a5a-a24f-45fd-969d-1cfd0d525d5d" providerId="ADAL" clId="{C66D41ED-1F27-4750-A09A-8E86A163F079}" dt="2025-10-20T14:58:55.684" v="242" actId="47"/>
          <pc:sldLayoutMkLst>
            <pc:docMk/>
            <pc:sldMasterMk cId="1889712966" sldId="2147483671"/>
            <pc:sldLayoutMk cId="613573769" sldId="2147483682"/>
          </pc:sldLayoutMkLst>
        </pc:sldLayoutChg>
        <pc:sldLayoutChg chg="del">
          <pc:chgData name="Dilmen Vennin, Derya" userId="9dca1a5a-a24f-45fd-969d-1cfd0d525d5d" providerId="ADAL" clId="{C66D41ED-1F27-4750-A09A-8E86A163F079}" dt="2025-10-20T14:58:55.684" v="242" actId="47"/>
          <pc:sldLayoutMkLst>
            <pc:docMk/>
            <pc:sldMasterMk cId="1889712966" sldId="2147483671"/>
            <pc:sldLayoutMk cId="2741956694" sldId="2147483683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2348F5-E578-4D24-AC13-45235F18B96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43CF636-A270-4C9C-A0E6-B57A98301CC9}">
      <dgm:prSet/>
      <dgm:spPr/>
      <dgm:t>
        <a:bodyPr/>
        <a:lstStyle/>
        <a:p>
          <a:r>
            <a:rPr lang="en-US" i="0" baseline="0"/>
            <a:t>To receive official tsunami warning and cancellation messages from the NTWC.</a:t>
          </a:r>
          <a:endParaRPr lang="en-US"/>
        </a:p>
      </dgm:t>
    </dgm:pt>
    <dgm:pt modelId="{EB2B1185-A8F1-4F88-9F20-A937FC0B02C1}" type="parTrans" cxnId="{7A4472FF-E1F5-4ADB-B677-0E008C5821E5}">
      <dgm:prSet/>
      <dgm:spPr/>
      <dgm:t>
        <a:bodyPr/>
        <a:lstStyle/>
        <a:p>
          <a:endParaRPr lang="en-US"/>
        </a:p>
      </dgm:t>
    </dgm:pt>
    <dgm:pt modelId="{1DB74B05-C45A-43A6-B6FC-62FAA8AF9ACC}" type="sibTrans" cxnId="{7A4472FF-E1F5-4ADB-B677-0E008C5821E5}">
      <dgm:prSet/>
      <dgm:spPr/>
      <dgm:t>
        <a:bodyPr/>
        <a:lstStyle/>
        <a:p>
          <a:endParaRPr lang="en-US"/>
        </a:p>
      </dgm:t>
    </dgm:pt>
    <dgm:pt modelId="{88187611-272A-471A-9E73-71F7CD7E2344}">
      <dgm:prSet/>
      <dgm:spPr/>
      <dgm:t>
        <a:bodyPr/>
        <a:lstStyle/>
        <a:p>
          <a:r>
            <a:rPr lang="en-US" i="0" baseline="0"/>
            <a:t>To conduct further threat assessments and decide appropriate action.</a:t>
          </a:r>
          <a:endParaRPr lang="en-US"/>
        </a:p>
      </dgm:t>
    </dgm:pt>
    <dgm:pt modelId="{023424B8-2C56-4DA8-8DEE-B5D8ECF1E2F6}" type="parTrans" cxnId="{4C3441B3-3CEF-494B-AFFB-8AE697F86AAA}">
      <dgm:prSet/>
      <dgm:spPr/>
      <dgm:t>
        <a:bodyPr/>
        <a:lstStyle/>
        <a:p>
          <a:endParaRPr lang="en-US"/>
        </a:p>
      </dgm:t>
    </dgm:pt>
    <dgm:pt modelId="{D84FE56D-849C-4A69-A11B-8E754EB43CB6}" type="sibTrans" cxnId="{4C3441B3-3CEF-494B-AFFB-8AE697F86AAA}">
      <dgm:prSet/>
      <dgm:spPr/>
      <dgm:t>
        <a:bodyPr/>
        <a:lstStyle/>
        <a:p>
          <a:endParaRPr lang="en-US"/>
        </a:p>
      </dgm:t>
    </dgm:pt>
    <dgm:pt modelId="{E7789390-86BD-4EA3-859C-48E92E667C34}">
      <dgm:prSet/>
      <dgm:spPr/>
      <dgm:t>
        <a:bodyPr/>
        <a:lstStyle/>
        <a:p>
          <a:r>
            <a:rPr lang="en-US" i="0" baseline="0"/>
            <a:t>To communicate the warnings, with instructions, via public alerting systems and the media.</a:t>
          </a:r>
          <a:endParaRPr lang="en-US"/>
        </a:p>
      </dgm:t>
    </dgm:pt>
    <dgm:pt modelId="{64299DBD-584D-49A4-9DDF-A7C5284D6D19}" type="parTrans" cxnId="{1F1B583C-CF51-48AA-9886-A7ED16922C6E}">
      <dgm:prSet/>
      <dgm:spPr/>
      <dgm:t>
        <a:bodyPr/>
        <a:lstStyle/>
        <a:p>
          <a:endParaRPr lang="en-US"/>
        </a:p>
      </dgm:t>
    </dgm:pt>
    <dgm:pt modelId="{F42CF862-CF31-4C31-907B-C679B386F3B7}" type="sibTrans" cxnId="{1F1B583C-CF51-48AA-9886-A7ED16922C6E}">
      <dgm:prSet/>
      <dgm:spPr/>
      <dgm:t>
        <a:bodyPr/>
        <a:lstStyle/>
        <a:p>
          <a:endParaRPr lang="en-US"/>
        </a:p>
      </dgm:t>
    </dgm:pt>
    <dgm:pt modelId="{4CC82C00-7EB5-4943-A8DA-2252C8FDD2AF}">
      <dgm:prSet/>
      <dgm:spPr/>
      <dgm:t>
        <a:bodyPr/>
        <a:lstStyle/>
        <a:p>
          <a:r>
            <a:rPr lang="en-US" i="0" baseline="0"/>
            <a:t>To activate appropriate emergency response measures, including deciding and managing evacuations.</a:t>
          </a:r>
          <a:endParaRPr lang="en-US"/>
        </a:p>
      </dgm:t>
    </dgm:pt>
    <dgm:pt modelId="{97A63822-598D-4AFE-927C-0B07829C2150}" type="parTrans" cxnId="{C18FFFCA-C826-414B-A91A-CD5525D433FB}">
      <dgm:prSet/>
      <dgm:spPr/>
      <dgm:t>
        <a:bodyPr/>
        <a:lstStyle/>
        <a:p>
          <a:endParaRPr lang="en-US"/>
        </a:p>
      </dgm:t>
    </dgm:pt>
    <dgm:pt modelId="{86794727-44DE-46EF-AD1F-F1B4933A5742}" type="sibTrans" cxnId="{C18FFFCA-C826-414B-A91A-CD5525D433FB}">
      <dgm:prSet/>
      <dgm:spPr/>
      <dgm:t>
        <a:bodyPr/>
        <a:lstStyle/>
        <a:p>
          <a:endParaRPr lang="en-US"/>
        </a:p>
      </dgm:t>
    </dgm:pt>
    <dgm:pt modelId="{5294BC8D-B1CC-4FDF-8899-C09190AB590F}">
      <dgm:prSet/>
      <dgm:spPr/>
      <dgm:t>
        <a:bodyPr/>
        <a:lstStyle/>
        <a:p>
          <a:r>
            <a:rPr lang="en-US" i="0" baseline="0"/>
            <a:t>To communicate the “All Clear” when the threat is over.</a:t>
          </a:r>
          <a:endParaRPr lang="en-US"/>
        </a:p>
      </dgm:t>
    </dgm:pt>
    <dgm:pt modelId="{56AC2DC5-B498-41B5-8046-F87C455353B4}" type="parTrans" cxnId="{D78A17D0-D24C-4270-A531-D15639EC83DF}">
      <dgm:prSet/>
      <dgm:spPr/>
      <dgm:t>
        <a:bodyPr/>
        <a:lstStyle/>
        <a:p>
          <a:endParaRPr lang="en-US"/>
        </a:p>
      </dgm:t>
    </dgm:pt>
    <dgm:pt modelId="{3A18E40A-3700-42CA-BAD0-1D91301BC05A}" type="sibTrans" cxnId="{D78A17D0-D24C-4270-A531-D15639EC83DF}">
      <dgm:prSet/>
      <dgm:spPr/>
      <dgm:t>
        <a:bodyPr/>
        <a:lstStyle/>
        <a:p>
          <a:endParaRPr lang="en-US"/>
        </a:p>
      </dgm:t>
    </dgm:pt>
    <dgm:pt modelId="{83986D16-F2E2-479B-8192-2CAE2CD7BC24}">
      <dgm:prSet/>
      <dgm:spPr/>
      <dgm:t>
        <a:bodyPr/>
        <a:lstStyle/>
        <a:p>
          <a:r>
            <a:rPr lang="en-US" i="0" baseline="0"/>
            <a:t>Support public education (with other stakeholders)</a:t>
          </a:r>
          <a:endParaRPr lang="en-US"/>
        </a:p>
      </dgm:t>
    </dgm:pt>
    <dgm:pt modelId="{7DC2DA9A-DAB1-4D51-9867-64DFB248935F}" type="parTrans" cxnId="{BBA9E754-0262-4C3C-B7CB-775683E12037}">
      <dgm:prSet/>
      <dgm:spPr/>
      <dgm:t>
        <a:bodyPr/>
        <a:lstStyle/>
        <a:p>
          <a:endParaRPr lang="en-US"/>
        </a:p>
      </dgm:t>
    </dgm:pt>
    <dgm:pt modelId="{291C5B97-D898-4156-8688-D875D4A4E4F7}" type="sibTrans" cxnId="{BBA9E754-0262-4C3C-B7CB-775683E12037}">
      <dgm:prSet/>
      <dgm:spPr/>
      <dgm:t>
        <a:bodyPr/>
        <a:lstStyle/>
        <a:p>
          <a:endParaRPr lang="en-US"/>
        </a:p>
      </dgm:t>
    </dgm:pt>
    <dgm:pt modelId="{28C22B00-C659-4A73-8C90-41A6F2CD2BF5}" type="pres">
      <dgm:prSet presAssocID="{BB2348F5-E578-4D24-AC13-45235F18B965}" presName="diagram" presStyleCnt="0">
        <dgm:presLayoutVars>
          <dgm:dir/>
          <dgm:resizeHandles val="exact"/>
        </dgm:presLayoutVars>
      </dgm:prSet>
      <dgm:spPr/>
    </dgm:pt>
    <dgm:pt modelId="{3B180097-A8F9-4670-AF6B-AA9885080E31}" type="pres">
      <dgm:prSet presAssocID="{543CF636-A270-4C9C-A0E6-B57A98301CC9}" presName="node" presStyleLbl="node1" presStyleIdx="0" presStyleCnt="6">
        <dgm:presLayoutVars>
          <dgm:bulletEnabled val="1"/>
        </dgm:presLayoutVars>
      </dgm:prSet>
      <dgm:spPr/>
    </dgm:pt>
    <dgm:pt modelId="{1A392299-75AB-409C-853F-79D02E5F4649}" type="pres">
      <dgm:prSet presAssocID="{1DB74B05-C45A-43A6-B6FC-62FAA8AF9ACC}" presName="sibTrans" presStyleCnt="0"/>
      <dgm:spPr/>
    </dgm:pt>
    <dgm:pt modelId="{B005A9EF-DA90-496C-B519-04D410319F6E}" type="pres">
      <dgm:prSet presAssocID="{88187611-272A-471A-9E73-71F7CD7E2344}" presName="node" presStyleLbl="node1" presStyleIdx="1" presStyleCnt="6">
        <dgm:presLayoutVars>
          <dgm:bulletEnabled val="1"/>
        </dgm:presLayoutVars>
      </dgm:prSet>
      <dgm:spPr/>
    </dgm:pt>
    <dgm:pt modelId="{FBFDD8A5-8E5F-4D27-AE4A-BC41DBF7BD78}" type="pres">
      <dgm:prSet presAssocID="{D84FE56D-849C-4A69-A11B-8E754EB43CB6}" presName="sibTrans" presStyleCnt="0"/>
      <dgm:spPr/>
    </dgm:pt>
    <dgm:pt modelId="{E8D0A0AC-829F-4F45-98A5-D4CCE94B8D7C}" type="pres">
      <dgm:prSet presAssocID="{E7789390-86BD-4EA3-859C-48E92E667C34}" presName="node" presStyleLbl="node1" presStyleIdx="2" presStyleCnt="6">
        <dgm:presLayoutVars>
          <dgm:bulletEnabled val="1"/>
        </dgm:presLayoutVars>
      </dgm:prSet>
      <dgm:spPr/>
    </dgm:pt>
    <dgm:pt modelId="{B5CF9EC1-FF01-465A-B776-079C9FB4FF37}" type="pres">
      <dgm:prSet presAssocID="{F42CF862-CF31-4C31-907B-C679B386F3B7}" presName="sibTrans" presStyleCnt="0"/>
      <dgm:spPr/>
    </dgm:pt>
    <dgm:pt modelId="{06F766C9-80D9-4C5F-B63E-D88E9C19AD22}" type="pres">
      <dgm:prSet presAssocID="{4CC82C00-7EB5-4943-A8DA-2252C8FDD2AF}" presName="node" presStyleLbl="node1" presStyleIdx="3" presStyleCnt="6">
        <dgm:presLayoutVars>
          <dgm:bulletEnabled val="1"/>
        </dgm:presLayoutVars>
      </dgm:prSet>
      <dgm:spPr/>
    </dgm:pt>
    <dgm:pt modelId="{C98FDD84-3549-4A47-B0F7-BE50B4418523}" type="pres">
      <dgm:prSet presAssocID="{86794727-44DE-46EF-AD1F-F1B4933A5742}" presName="sibTrans" presStyleCnt="0"/>
      <dgm:spPr/>
    </dgm:pt>
    <dgm:pt modelId="{F3B48F40-28AD-4E32-8220-3A19D57F881B}" type="pres">
      <dgm:prSet presAssocID="{5294BC8D-B1CC-4FDF-8899-C09190AB590F}" presName="node" presStyleLbl="node1" presStyleIdx="4" presStyleCnt="6">
        <dgm:presLayoutVars>
          <dgm:bulletEnabled val="1"/>
        </dgm:presLayoutVars>
      </dgm:prSet>
      <dgm:spPr/>
    </dgm:pt>
    <dgm:pt modelId="{AFA60535-A1A4-401C-8E35-C9EFE7506F8B}" type="pres">
      <dgm:prSet presAssocID="{3A18E40A-3700-42CA-BAD0-1D91301BC05A}" presName="sibTrans" presStyleCnt="0"/>
      <dgm:spPr/>
    </dgm:pt>
    <dgm:pt modelId="{8309F758-1B97-41BF-B1E1-FBF08D7870FD}" type="pres">
      <dgm:prSet presAssocID="{83986D16-F2E2-479B-8192-2CAE2CD7BC24}" presName="node" presStyleLbl="node1" presStyleIdx="5" presStyleCnt="6">
        <dgm:presLayoutVars>
          <dgm:bulletEnabled val="1"/>
        </dgm:presLayoutVars>
      </dgm:prSet>
      <dgm:spPr/>
    </dgm:pt>
  </dgm:ptLst>
  <dgm:cxnLst>
    <dgm:cxn modelId="{5D2DBF10-48E7-4089-8FF4-6DBAEF0D0BF6}" type="presOf" srcId="{88187611-272A-471A-9E73-71F7CD7E2344}" destId="{B005A9EF-DA90-496C-B519-04D410319F6E}" srcOrd="0" destOrd="0" presId="urn:microsoft.com/office/officeart/2005/8/layout/default"/>
    <dgm:cxn modelId="{8A2CEE25-F0F9-4C20-A3AF-7ECAE8CF9847}" type="presOf" srcId="{543CF636-A270-4C9C-A0E6-B57A98301CC9}" destId="{3B180097-A8F9-4670-AF6B-AA9885080E31}" srcOrd="0" destOrd="0" presId="urn:microsoft.com/office/officeart/2005/8/layout/default"/>
    <dgm:cxn modelId="{F964B638-F6A3-4969-AE97-9FD4AD15A101}" type="presOf" srcId="{5294BC8D-B1CC-4FDF-8899-C09190AB590F}" destId="{F3B48F40-28AD-4E32-8220-3A19D57F881B}" srcOrd="0" destOrd="0" presId="urn:microsoft.com/office/officeart/2005/8/layout/default"/>
    <dgm:cxn modelId="{1F1B583C-CF51-48AA-9886-A7ED16922C6E}" srcId="{BB2348F5-E578-4D24-AC13-45235F18B965}" destId="{E7789390-86BD-4EA3-859C-48E92E667C34}" srcOrd="2" destOrd="0" parTransId="{64299DBD-584D-49A4-9DDF-A7C5284D6D19}" sibTransId="{F42CF862-CF31-4C31-907B-C679B386F3B7}"/>
    <dgm:cxn modelId="{F7360F42-BC43-4CA4-9485-D10961ACB570}" type="presOf" srcId="{BB2348F5-E578-4D24-AC13-45235F18B965}" destId="{28C22B00-C659-4A73-8C90-41A6F2CD2BF5}" srcOrd="0" destOrd="0" presId="urn:microsoft.com/office/officeart/2005/8/layout/default"/>
    <dgm:cxn modelId="{9464D043-F6C5-47E7-BE56-FA43BE44D118}" type="presOf" srcId="{4CC82C00-7EB5-4943-A8DA-2252C8FDD2AF}" destId="{06F766C9-80D9-4C5F-B63E-D88E9C19AD22}" srcOrd="0" destOrd="0" presId="urn:microsoft.com/office/officeart/2005/8/layout/default"/>
    <dgm:cxn modelId="{3B5A846E-E901-46B8-AD1B-2E2548AF1EF8}" type="presOf" srcId="{E7789390-86BD-4EA3-859C-48E92E667C34}" destId="{E8D0A0AC-829F-4F45-98A5-D4CCE94B8D7C}" srcOrd="0" destOrd="0" presId="urn:microsoft.com/office/officeart/2005/8/layout/default"/>
    <dgm:cxn modelId="{BBA9E754-0262-4C3C-B7CB-775683E12037}" srcId="{BB2348F5-E578-4D24-AC13-45235F18B965}" destId="{83986D16-F2E2-479B-8192-2CAE2CD7BC24}" srcOrd="5" destOrd="0" parTransId="{7DC2DA9A-DAB1-4D51-9867-64DFB248935F}" sibTransId="{291C5B97-D898-4156-8688-D875D4A4E4F7}"/>
    <dgm:cxn modelId="{D7C8D99B-3E50-4945-8FCB-17D4E5D424D3}" type="presOf" srcId="{83986D16-F2E2-479B-8192-2CAE2CD7BC24}" destId="{8309F758-1B97-41BF-B1E1-FBF08D7870FD}" srcOrd="0" destOrd="0" presId="urn:microsoft.com/office/officeart/2005/8/layout/default"/>
    <dgm:cxn modelId="{4C3441B3-3CEF-494B-AFFB-8AE697F86AAA}" srcId="{BB2348F5-E578-4D24-AC13-45235F18B965}" destId="{88187611-272A-471A-9E73-71F7CD7E2344}" srcOrd="1" destOrd="0" parTransId="{023424B8-2C56-4DA8-8DEE-B5D8ECF1E2F6}" sibTransId="{D84FE56D-849C-4A69-A11B-8E754EB43CB6}"/>
    <dgm:cxn modelId="{C18FFFCA-C826-414B-A91A-CD5525D433FB}" srcId="{BB2348F5-E578-4D24-AC13-45235F18B965}" destId="{4CC82C00-7EB5-4943-A8DA-2252C8FDD2AF}" srcOrd="3" destOrd="0" parTransId="{97A63822-598D-4AFE-927C-0B07829C2150}" sibTransId="{86794727-44DE-46EF-AD1F-F1B4933A5742}"/>
    <dgm:cxn modelId="{D78A17D0-D24C-4270-A531-D15639EC83DF}" srcId="{BB2348F5-E578-4D24-AC13-45235F18B965}" destId="{5294BC8D-B1CC-4FDF-8899-C09190AB590F}" srcOrd="4" destOrd="0" parTransId="{56AC2DC5-B498-41B5-8046-F87C455353B4}" sibTransId="{3A18E40A-3700-42CA-BAD0-1D91301BC05A}"/>
    <dgm:cxn modelId="{7A4472FF-E1F5-4ADB-B677-0E008C5821E5}" srcId="{BB2348F5-E578-4D24-AC13-45235F18B965}" destId="{543CF636-A270-4C9C-A0E6-B57A98301CC9}" srcOrd="0" destOrd="0" parTransId="{EB2B1185-A8F1-4F88-9F20-A937FC0B02C1}" sibTransId="{1DB74B05-C45A-43A6-B6FC-62FAA8AF9ACC}"/>
    <dgm:cxn modelId="{9EF6173D-DF68-4138-B898-06DC3D7747F9}" type="presParOf" srcId="{28C22B00-C659-4A73-8C90-41A6F2CD2BF5}" destId="{3B180097-A8F9-4670-AF6B-AA9885080E31}" srcOrd="0" destOrd="0" presId="urn:microsoft.com/office/officeart/2005/8/layout/default"/>
    <dgm:cxn modelId="{DCDAE996-8FEA-4ED8-9DF3-0B7045409557}" type="presParOf" srcId="{28C22B00-C659-4A73-8C90-41A6F2CD2BF5}" destId="{1A392299-75AB-409C-853F-79D02E5F4649}" srcOrd="1" destOrd="0" presId="urn:microsoft.com/office/officeart/2005/8/layout/default"/>
    <dgm:cxn modelId="{779549A1-4DD3-4D0C-B0E6-69755B5988A5}" type="presParOf" srcId="{28C22B00-C659-4A73-8C90-41A6F2CD2BF5}" destId="{B005A9EF-DA90-496C-B519-04D410319F6E}" srcOrd="2" destOrd="0" presId="urn:microsoft.com/office/officeart/2005/8/layout/default"/>
    <dgm:cxn modelId="{889B9D8C-F5EC-4856-9322-0D16EC94703F}" type="presParOf" srcId="{28C22B00-C659-4A73-8C90-41A6F2CD2BF5}" destId="{FBFDD8A5-8E5F-4D27-AE4A-BC41DBF7BD78}" srcOrd="3" destOrd="0" presId="urn:microsoft.com/office/officeart/2005/8/layout/default"/>
    <dgm:cxn modelId="{86A895AA-1F5E-4FAB-90B3-EB0BAC834396}" type="presParOf" srcId="{28C22B00-C659-4A73-8C90-41A6F2CD2BF5}" destId="{E8D0A0AC-829F-4F45-98A5-D4CCE94B8D7C}" srcOrd="4" destOrd="0" presId="urn:microsoft.com/office/officeart/2005/8/layout/default"/>
    <dgm:cxn modelId="{B3DD7999-C7F5-407A-BDBD-FF24E8DD8EAF}" type="presParOf" srcId="{28C22B00-C659-4A73-8C90-41A6F2CD2BF5}" destId="{B5CF9EC1-FF01-465A-B776-079C9FB4FF37}" srcOrd="5" destOrd="0" presId="urn:microsoft.com/office/officeart/2005/8/layout/default"/>
    <dgm:cxn modelId="{AF927F98-4AE7-446F-A00A-83CA65B5BEA7}" type="presParOf" srcId="{28C22B00-C659-4A73-8C90-41A6F2CD2BF5}" destId="{06F766C9-80D9-4C5F-B63E-D88E9C19AD22}" srcOrd="6" destOrd="0" presId="urn:microsoft.com/office/officeart/2005/8/layout/default"/>
    <dgm:cxn modelId="{48FFBAD9-AF0C-4D23-B0F5-CC3E6618B76D}" type="presParOf" srcId="{28C22B00-C659-4A73-8C90-41A6F2CD2BF5}" destId="{C98FDD84-3549-4A47-B0F7-BE50B4418523}" srcOrd="7" destOrd="0" presId="urn:microsoft.com/office/officeart/2005/8/layout/default"/>
    <dgm:cxn modelId="{7F9F6B21-DDAB-4C30-8630-827F52BEC173}" type="presParOf" srcId="{28C22B00-C659-4A73-8C90-41A6F2CD2BF5}" destId="{F3B48F40-28AD-4E32-8220-3A19D57F881B}" srcOrd="8" destOrd="0" presId="urn:microsoft.com/office/officeart/2005/8/layout/default"/>
    <dgm:cxn modelId="{638D54B5-B036-46DB-B674-8743B9C6B395}" type="presParOf" srcId="{28C22B00-C659-4A73-8C90-41A6F2CD2BF5}" destId="{AFA60535-A1A4-401C-8E35-C9EFE7506F8B}" srcOrd="9" destOrd="0" presId="urn:microsoft.com/office/officeart/2005/8/layout/default"/>
    <dgm:cxn modelId="{C635387D-37BB-4926-A923-863F5BC0C95B}" type="presParOf" srcId="{28C22B00-C659-4A73-8C90-41A6F2CD2BF5}" destId="{8309F758-1B97-41BF-B1E1-FBF08D7870FD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180097-A8F9-4670-AF6B-AA9885080E31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i="0" kern="1200" baseline="0"/>
            <a:t>To receive official tsunami warning and cancellation messages from the NTWC.</a:t>
          </a:r>
          <a:endParaRPr lang="en-US" sz="2400" kern="1200"/>
        </a:p>
      </dsp:txBody>
      <dsp:txXfrm>
        <a:off x="0" y="39687"/>
        <a:ext cx="3286125" cy="1971675"/>
      </dsp:txXfrm>
    </dsp:sp>
    <dsp:sp modelId="{B005A9EF-DA90-496C-B519-04D410319F6E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i="0" kern="1200" baseline="0"/>
            <a:t>To conduct further threat assessments and decide appropriate action.</a:t>
          </a:r>
          <a:endParaRPr lang="en-US" sz="2400" kern="1200"/>
        </a:p>
      </dsp:txBody>
      <dsp:txXfrm>
        <a:off x="3614737" y="39687"/>
        <a:ext cx="3286125" cy="1971675"/>
      </dsp:txXfrm>
    </dsp:sp>
    <dsp:sp modelId="{E8D0A0AC-829F-4F45-98A5-D4CCE94B8D7C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i="0" kern="1200" baseline="0"/>
            <a:t>To communicate the warnings, with instructions, via public alerting systems and the media.</a:t>
          </a:r>
          <a:endParaRPr lang="en-US" sz="2400" kern="1200"/>
        </a:p>
      </dsp:txBody>
      <dsp:txXfrm>
        <a:off x="7229475" y="39687"/>
        <a:ext cx="3286125" cy="1971675"/>
      </dsp:txXfrm>
    </dsp:sp>
    <dsp:sp modelId="{06F766C9-80D9-4C5F-B63E-D88E9C19AD22}">
      <dsp:nvSpPr>
        <dsp:cNvPr id="0" name=""/>
        <dsp:cNvSpPr/>
      </dsp:nvSpPr>
      <dsp:spPr>
        <a:xfrm>
          <a:off x="0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i="0" kern="1200" baseline="0"/>
            <a:t>To activate appropriate emergency response measures, including deciding and managing evacuations.</a:t>
          </a:r>
          <a:endParaRPr lang="en-US" sz="2400" kern="1200"/>
        </a:p>
      </dsp:txBody>
      <dsp:txXfrm>
        <a:off x="0" y="2339975"/>
        <a:ext cx="3286125" cy="1971675"/>
      </dsp:txXfrm>
    </dsp:sp>
    <dsp:sp modelId="{F3B48F40-28AD-4E32-8220-3A19D57F881B}">
      <dsp:nvSpPr>
        <dsp:cNvPr id="0" name=""/>
        <dsp:cNvSpPr/>
      </dsp:nvSpPr>
      <dsp:spPr>
        <a:xfrm>
          <a:off x="3614737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i="0" kern="1200" baseline="0"/>
            <a:t>To communicate the “All Clear” when the threat is over.</a:t>
          </a:r>
          <a:endParaRPr lang="en-US" sz="2400" kern="1200"/>
        </a:p>
      </dsp:txBody>
      <dsp:txXfrm>
        <a:off x="3614737" y="2339975"/>
        <a:ext cx="3286125" cy="1971675"/>
      </dsp:txXfrm>
    </dsp:sp>
    <dsp:sp modelId="{8309F758-1B97-41BF-B1E1-FBF08D7870FD}">
      <dsp:nvSpPr>
        <dsp:cNvPr id="0" name=""/>
        <dsp:cNvSpPr/>
      </dsp:nvSpPr>
      <dsp:spPr>
        <a:xfrm>
          <a:off x="7229475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i="0" kern="1200" baseline="0"/>
            <a:t>Support public education (with other stakeholders)</a:t>
          </a:r>
          <a:endParaRPr lang="en-US" sz="2400" kern="1200"/>
        </a:p>
      </dsp:txBody>
      <dsp:txXfrm>
        <a:off x="7229475" y="2339975"/>
        <a:ext cx="3286125" cy="1971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E759B6-3E81-4C3E-B094-688EFCE4DFBA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4E69F-A6B2-43D8-91A6-32B7FB4F9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827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We’ll focus on strengthening our national tsunami warning and emergency response system, following international best practices set out in MG 76 by UNESCO–</a:t>
            </a:r>
            <a:r>
              <a:rPr lang="en-US" dirty="0" err="1"/>
              <a:t>IOC.The</a:t>
            </a:r>
            <a:r>
              <a:rPr lang="en-US" dirty="0"/>
              <a:t> emphasis will be on the roles and responsibilities of National Tsunami Warning </a:t>
            </a:r>
            <a:r>
              <a:rPr lang="en-US" dirty="0" err="1"/>
              <a:t>Centres</a:t>
            </a:r>
            <a:r>
              <a:rPr lang="en-US" dirty="0"/>
              <a:t> and how to develop effective Standard Operating Procedures, or SOPs, that connect seamlessly with national emergency response frameworks.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F35EBF-C0DA-46FE-B49E-675EA0BCFF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8602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179976-7F42-6044-F069-8E2983C0B3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B0DC90-91EC-C493-1536-D48A1C0F9D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E565B8-1D6F-9730-130D-A22436673F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gives EMAs a logical sequence of decisions and actions that can be mapped into flowcharts or checklists.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4DB5AF-63BD-CCD2-FF5C-319F24A17F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4E69F-A6B2-43D8-91A6-32B7FB4F91A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6627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During a tsunami event, the EOC becomes the heart of the EMA’s operations.</a:t>
            </a:r>
            <a:br>
              <a:rPr lang="en-US" dirty="0"/>
            </a:br>
            <a:r>
              <a:rPr lang="en-US" dirty="0"/>
              <a:t>It coordinates the response between agencies, manages information flow, and ensures all actions are consistent and prioritized.</a:t>
            </a:r>
          </a:p>
          <a:p>
            <a:r>
              <a:rPr lang="en-US" dirty="0"/>
              <a:t>The strength of an EOC lies in its ability to make timely, informed decisions.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4E69F-A6B2-43D8-91A6-32B7FB4F91A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271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NTWC and EMA must operate as a single system.</a:t>
            </a:r>
            <a:br>
              <a:rPr lang="en-US" dirty="0"/>
            </a:br>
            <a:r>
              <a:rPr lang="en-US" dirty="0"/>
              <a:t>Harmonized SOPs ensure that as soon as a warning is issued, the EMA acts — and the public gets consistent messages.</a:t>
            </a:r>
          </a:p>
          <a:p>
            <a:r>
              <a:rPr lang="en-US" dirty="0"/>
              <a:t>Regular joint exercises and communication tests are the best way to ensure this alignment works when it matters most.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555B3A-F9BB-419E-94F8-F6C4477A78E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52598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MG 82 expands on exercising: it’s not just for professionals but for communities.</a:t>
            </a:r>
          </a:p>
          <a:p>
            <a:r>
              <a:rPr lang="en-US" dirty="0"/>
              <a:t>Every exercise is a public awareness event — an opportunity to reinforce readiness and adjust SOPs based on lessons learned.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4E69F-A6B2-43D8-91A6-32B7FB4F91A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8888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617097-F375-174E-B065-8EDAEA6C79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B60972-371F-8812-25CE-BC44A12D01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694048-F6C2-B980-C3F0-0AE335C53F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EMA’s responsibility doesn’t stop at response — it extends to building long-term preparedness.</a:t>
            </a:r>
          </a:p>
          <a:p>
            <a:r>
              <a:rPr lang="en-US" dirty="0"/>
              <a:t>Public awareness and regular drills are vital.</a:t>
            </a:r>
            <a:br>
              <a:rPr lang="en-US" dirty="0"/>
            </a:br>
            <a:r>
              <a:rPr lang="en-US" dirty="0"/>
              <a:t>The more familiar communities are with warning signs and evacuation routes, the faster and safer they’ll react when a tsunami occurs.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BDDBB8-C4E5-06A5-197B-7EAB92A01B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4E69F-A6B2-43D8-91A6-32B7FB4F91A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623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F35EBF-C0DA-46FE-B49E-675EA0BCFF8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383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end-to-end tsunami warning system described in MG 76, four main stakeholders must act together:</a:t>
            </a:r>
          </a:p>
          <a:p>
            <a:r>
              <a:rPr lang="en-US" dirty="0"/>
              <a:t>Tsunami Service Providers (TSPs),</a:t>
            </a:r>
          </a:p>
          <a:p>
            <a:r>
              <a:rPr lang="en-US" dirty="0"/>
              <a:t>National Tsunami Warning </a:t>
            </a:r>
            <a:r>
              <a:rPr lang="en-US" dirty="0" err="1"/>
              <a:t>Centres</a:t>
            </a:r>
            <a:r>
              <a:rPr lang="en-US" dirty="0"/>
              <a:t> (NTWCs),</a:t>
            </a:r>
          </a:p>
          <a:p>
            <a:r>
              <a:rPr lang="en-US" dirty="0"/>
              <a:t>Emergency Management Agencies (EMAs), and</a:t>
            </a:r>
          </a:p>
          <a:p>
            <a:r>
              <a:rPr lang="en-US" dirty="0"/>
              <a:t>The public.</a:t>
            </a:r>
          </a:p>
          <a:p>
            <a:r>
              <a:rPr lang="en-US" dirty="0"/>
              <a:t>The EMA is the </a:t>
            </a:r>
            <a:r>
              <a:rPr lang="en-US" i="1" dirty="0"/>
              <a:t>bridge</a:t>
            </a:r>
            <a:r>
              <a:rPr lang="en-US" dirty="0"/>
              <a:t> between technical warning agencies and the people.</a:t>
            </a:r>
            <a:br>
              <a:rPr lang="en-US" dirty="0"/>
            </a:br>
            <a:r>
              <a:rPr lang="en-US" dirty="0"/>
              <a:t>It receives the warnings, interprets them for local impact, and ensures that appropriate protective actions are taken quickly including evacuation and public information.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4E69F-A6B2-43D8-91A6-32B7FB4F91A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525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presentation we will talk about preparation of National  EMA tsunami emergency response plans and SOPs. </a:t>
            </a:r>
          </a:p>
          <a:p>
            <a:r>
              <a:rPr lang="en-US" dirty="0"/>
              <a:t>It covers the role of EMAs during the events and also their role in development and maintaining of the tsunami response </a:t>
            </a:r>
            <a:r>
              <a:rPr lang="en-US" dirty="0" err="1"/>
              <a:t>cabaibility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The EMA is responsible for public safety and the welfare of the community in the event of an </a:t>
            </a:r>
            <a:r>
              <a:rPr lang="en-US" dirty="0" err="1"/>
              <a:t>emergenct</a:t>
            </a:r>
            <a:r>
              <a:rPr lang="en-US" dirty="0"/>
              <a:t>. </a:t>
            </a:r>
          </a:p>
          <a:p>
            <a:r>
              <a:rPr lang="en-US" dirty="0"/>
              <a:t>It mush establish and maintain preparedness for the tsunami response </a:t>
            </a:r>
            <a:r>
              <a:rPr lang="en-US" dirty="0" err="1"/>
              <a:t>throught</a:t>
            </a:r>
            <a:r>
              <a:rPr lang="en-US" dirty="0"/>
              <a:t> hazard risk </a:t>
            </a:r>
            <a:r>
              <a:rPr lang="en-US" dirty="0" err="1"/>
              <a:t>assement</a:t>
            </a:r>
            <a:r>
              <a:rPr lang="en-US" dirty="0"/>
              <a:t> and TER plans and accompanying SOPS.</a:t>
            </a:r>
          </a:p>
          <a:p>
            <a:r>
              <a:rPr lang="en-US" dirty="0"/>
              <a:t>It must immediately interpret the warnings issued and decide if all or some </a:t>
            </a:r>
            <a:r>
              <a:rPr lang="en-US" dirty="0" err="1"/>
              <a:t>communiities</a:t>
            </a:r>
            <a:r>
              <a:rPr lang="en-US" dirty="0"/>
              <a:t> are impacted and decide on the appropriate response actions. </a:t>
            </a:r>
          </a:p>
          <a:p>
            <a:r>
              <a:rPr lang="en-US" dirty="0"/>
              <a:t>It must </a:t>
            </a:r>
            <a:r>
              <a:rPr lang="en-US" dirty="0" err="1"/>
              <a:t>dissemintate</a:t>
            </a:r>
            <a:r>
              <a:rPr lang="en-US" dirty="0"/>
              <a:t> warnings </a:t>
            </a:r>
            <a:r>
              <a:rPr lang="en-US" dirty="0" err="1"/>
              <a:t>instcutions</a:t>
            </a:r>
            <a:r>
              <a:rPr lang="en-US" dirty="0"/>
              <a:t> and other </a:t>
            </a:r>
            <a:r>
              <a:rPr lang="en-US" dirty="0" err="1"/>
              <a:t>safey</a:t>
            </a:r>
            <a:r>
              <a:rPr lang="en-US" dirty="0"/>
              <a:t> information to agencies, local </a:t>
            </a:r>
            <a:r>
              <a:rPr lang="en-US" dirty="0" err="1"/>
              <a:t>emas</a:t>
            </a:r>
            <a:r>
              <a:rPr lang="en-US" dirty="0"/>
              <a:t> threatened communities at threat and to the media in </a:t>
            </a:r>
            <a:r>
              <a:rPr lang="en-US" dirty="0" err="1"/>
              <a:t>accoriance</a:t>
            </a:r>
            <a:r>
              <a:rPr lang="en-US" dirty="0"/>
              <a:t> with the NTWC and TER. </a:t>
            </a:r>
          </a:p>
          <a:p>
            <a:r>
              <a:rPr lang="en-US" dirty="0"/>
              <a:t>Presentation the hazard info to </a:t>
            </a:r>
            <a:r>
              <a:rPr lang="en-US" dirty="0" err="1"/>
              <a:t>emegerny</a:t>
            </a:r>
            <a:r>
              <a:rPr lang="en-US" dirty="0"/>
              <a:t> managers and </a:t>
            </a:r>
            <a:r>
              <a:rPr lang="en-US" dirty="0" err="1"/>
              <a:t>puvlisc</a:t>
            </a:r>
            <a:r>
              <a:rPr lang="en-US" dirty="0"/>
              <a:t> in an </a:t>
            </a:r>
            <a:r>
              <a:rPr lang="en-US" dirty="0" err="1"/>
              <a:t>udnersatnsable</a:t>
            </a:r>
            <a:r>
              <a:rPr lang="en-US" dirty="0"/>
              <a:t> manner. </a:t>
            </a:r>
          </a:p>
          <a:p>
            <a:r>
              <a:rPr lang="en-US" dirty="0"/>
              <a:t>Preparing the public for all hazards through awareness and education </a:t>
            </a:r>
            <a:r>
              <a:rPr lang="en-US" dirty="0" err="1"/>
              <a:t>programmes</a:t>
            </a:r>
            <a:r>
              <a:rPr lang="en-US" dirty="0"/>
              <a:t>, It should translate the science in an understandable wat to ordinary citizens.</a:t>
            </a:r>
          </a:p>
          <a:p>
            <a:r>
              <a:rPr lang="en-US" dirty="0"/>
              <a:t>Ensuring public alerting systems and </a:t>
            </a:r>
            <a:r>
              <a:rPr lang="en-US" dirty="0" err="1"/>
              <a:t>precosuders</a:t>
            </a:r>
            <a:r>
              <a:rPr lang="en-US" dirty="0"/>
              <a:t> are in place to provide timely and effective information to the public and the media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555B3A-F9BB-419E-94F8-F6C4477A78E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6317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EMAs operate across all phases of disaster management.</a:t>
            </a:r>
            <a:br>
              <a:rPr lang="en-US" dirty="0"/>
            </a:br>
            <a:r>
              <a:rPr lang="en-US" dirty="0"/>
              <a:t>Before an event, they prepare communities and build systems.</a:t>
            </a:r>
            <a:br>
              <a:rPr lang="en-US" dirty="0"/>
            </a:br>
            <a:r>
              <a:rPr lang="en-US" dirty="0"/>
              <a:t>During an event, they lead the response, coordinate evacuations, and manage resources.</a:t>
            </a:r>
            <a:br>
              <a:rPr lang="en-US" dirty="0"/>
            </a:br>
            <a:r>
              <a:rPr lang="en-US" dirty="0"/>
              <a:t>Afterward, they support recovery and apply lessons learned to improve future plans and SOPs.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4E69F-A6B2-43D8-91A6-32B7FB4F91A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612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defines how tsunami response will be managed nationally and locally — who does what, where, and how.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4E69F-A6B2-43D8-91A6-32B7FB4F91A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224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SOPs are the </a:t>
            </a:r>
            <a:r>
              <a:rPr lang="en-US" b="1" dirty="0"/>
              <a:t>engine</a:t>
            </a:r>
            <a:r>
              <a:rPr lang="en-US" dirty="0"/>
              <a:t> of the EMA’s response capability.</a:t>
            </a:r>
            <a:br>
              <a:rPr lang="en-US" dirty="0"/>
            </a:br>
            <a:r>
              <a:rPr lang="en-US" dirty="0"/>
              <a:t>They operationalize the TER Plan by describing exactly how each action is carried out.</a:t>
            </a:r>
          </a:p>
          <a:p>
            <a:r>
              <a:rPr lang="en-US" dirty="0"/>
              <a:t>They should include clear decision trees, checklists, and templates to minimize confusion during high-pressure events.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555B3A-F9BB-419E-94F8-F6C4477A78E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6442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MG 76 places huge emphasis on </a:t>
            </a:r>
            <a:r>
              <a:rPr lang="en-US" b="1" dirty="0"/>
              <a:t>communication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EMAs must ensure messages reach everyone — through multiple channels — and are consistent and easy to understand.</a:t>
            </a:r>
          </a:p>
          <a:p>
            <a:r>
              <a:rPr lang="en-US" dirty="0"/>
              <a:t>Pre-approved message templates save time, while collaboration with media and accessibility for all populations ensures no one is left behind.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4E69F-A6B2-43D8-91A6-32B7FB4F91A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1900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EMAs must engage stakeholders who understand local context — from schools to tourism operators — to ensure inclusive and effective evacuation planning and awareness.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4E69F-A6B2-43D8-91A6-32B7FB4F91A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950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8B5B9-2E6B-7C42-001C-6D9C2CAFBE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04DCE8-2D56-9BC1-2848-A79B7BBCD3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3F6231-4334-3B17-292A-727124F52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24F2-8F29-4028-9047-8695D87021FE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651386-08F2-5388-E0BA-EFA90FE42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3653E0-37D1-D4A1-1635-1F00A5569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58FF1-57ED-49CC-891D-66DD935D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71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89A5C-AFA1-0080-5D75-6C1FBE133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3045AA-AF12-4F64-F43F-B18A5F40C8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AA564-23CD-01CD-92A7-331DA1027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24F2-8F29-4028-9047-8695D87021FE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4A30F9-475B-65BD-6496-F432199E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C2DD3-A0FB-6670-554F-36935334C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58FF1-57ED-49CC-891D-66DD935D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379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9BA6AE-F2B0-1034-D703-C611730318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F93F6F-AC46-7B16-0A54-A2652BD7D5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F068DF-581F-1A38-D450-183E00F55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24F2-8F29-4028-9047-8695D87021FE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6A3007-BE78-26DE-D952-AEC2D4C54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5BCDC-CBD4-AF4B-5FA8-868804893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58FF1-57ED-49CC-891D-66DD935D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808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8619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1418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4798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7512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48" b="47620"/>
          <a:stretch/>
        </p:blipFill>
        <p:spPr>
          <a:xfrm>
            <a:off x="-1" y="1881200"/>
            <a:ext cx="12192001" cy="4397389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2031713" y="2270490"/>
            <a:ext cx="8128572" cy="361880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0069B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sp>
        <p:nvSpPr>
          <p:cNvPr id="6" name="Oval 17"/>
          <p:cNvSpPr/>
          <p:nvPr userDrawn="1"/>
        </p:nvSpPr>
        <p:spPr>
          <a:xfrm>
            <a:off x="1703252" y="1972193"/>
            <a:ext cx="955433" cy="955433"/>
          </a:xfrm>
          <a:prstGeom prst="ellipse">
            <a:avLst/>
          </a:prstGeom>
          <a:solidFill>
            <a:srgbClr val="0069B4"/>
          </a:solidFill>
          <a:ln w="12700">
            <a:solidFill>
              <a:srgbClr val="0069B4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3700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03D55D0-3C72-4164-9340-C8944BC236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63" b="8304"/>
          <a:stretch/>
        </p:blipFill>
        <p:spPr>
          <a:xfrm>
            <a:off x="0" y="1710858"/>
            <a:ext cx="12192000" cy="4539343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2031714" y="2171125"/>
            <a:ext cx="8128572" cy="361880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0069B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5261270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63" b="8304"/>
          <a:stretch/>
        </p:blipFill>
        <p:spPr>
          <a:xfrm>
            <a:off x="0" y="1352639"/>
            <a:ext cx="12192000" cy="453934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151898" y="1812907"/>
            <a:ext cx="8128572" cy="361880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1B7C8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sp>
        <p:nvSpPr>
          <p:cNvPr id="9" name="Oval 17"/>
          <p:cNvSpPr/>
          <p:nvPr userDrawn="1"/>
        </p:nvSpPr>
        <p:spPr>
          <a:xfrm>
            <a:off x="1495862" y="1170914"/>
            <a:ext cx="955433" cy="955433"/>
          </a:xfrm>
          <a:prstGeom prst="ellipse">
            <a:avLst/>
          </a:prstGeom>
          <a:solidFill>
            <a:srgbClr val="41B7C8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536" y="-115614"/>
            <a:ext cx="1629168" cy="162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6845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990017"/>
            <a:ext cx="12192000" cy="43656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Placeholder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33108" y="1990017"/>
            <a:ext cx="3458892" cy="4365641"/>
          </a:xfrm>
          <a:prstGeom prst="rect">
            <a:avLst/>
          </a:prstGeom>
          <a:solidFill>
            <a:srgbClr val="41B7C8"/>
          </a:solidFill>
          <a:ln w="12700">
            <a:solidFill>
              <a:srgbClr val="41B7C8"/>
            </a:solidFill>
          </a:ln>
        </p:spPr>
      </p:pic>
    </p:spTree>
    <p:extLst>
      <p:ext uri="{BB962C8B-B14F-4D97-AF65-F5344CB8AC3E}">
        <p14:creationId xmlns:p14="http://schemas.microsoft.com/office/powerpoint/2010/main" val="339453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9B212-89F8-356B-B2C2-435CA5B9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7EC60-401D-1DC4-02DD-87AF7327A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EFD00D-9A36-9BBB-E8A0-54F0FD07D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24F2-8F29-4028-9047-8695D87021FE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75A2F3-78C1-B196-9072-6F011767F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E1825-C8FA-9BC0-EF6A-8EA124D91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58FF1-57ED-49CC-891D-66DD935D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76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7BA483-EB62-43D2-A38C-6A073B7734D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732DB50-EDC2-41CF-B48F-484EACC5B8D9}" type="datetimeFigureOut">
              <a:rPr lang="en-US" smtClean="0"/>
              <a:t>10/22/2025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6665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7BA483-EB62-43D2-A38C-6A073B7734D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732DB50-EDC2-41CF-B48F-484EACC5B8D9}" type="datetimeFigureOut">
              <a:rPr lang="en-US" smtClean="0"/>
              <a:t>10/22/2025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009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61F16-9AEC-B39D-8B53-5BB70EA68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03FD06-5F82-8991-3D45-A8B75B72D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64DFF0-C648-E1F8-BFBF-2F1F082E3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24F2-8F29-4028-9047-8695D87021FE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3175E-305A-8D97-1BA2-DFE14B834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347D34-3A30-C1D3-E9CD-09CF43C55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58FF1-57ED-49CC-891D-66DD935D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618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DD64D-023A-ED53-625A-DAB91C02C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9EBA7-8CD3-0C63-4398-200FFC2F32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C74E4B-BA89-145D-8B52-7E9D8EBE6F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AC0AF3-011B-6B01-7E15-8C8DF785F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24F2-8F29-4028-9047-8695D87021FE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38B7BC-0F1C-2DBD-B7EB-2E50A4003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D514A5-5308-AC08-23DD-F46AECCBE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58FF1-57ED-49CC-891D-66DD935D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73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7AA51-B888-D047-F8BD-247BA4AE4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E2ECD2-24EA-57FD-A7FB-221F9B788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39C1B6-829B-BC91-DD73-C52DD6A593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031395-35E8-B757-CD50-A9103B842F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2AB7C2-9761-7DCA-5AA9-CC2A3CE5CA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0D017A-0CA6-F82D-1E00-0375A0B75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24F2-8F29-4028-9047-8695D87021FE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304A7F-9660-BD7F-17AB-5A44A1D6E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3080B2-D65C-EDBD-30F2-F4AC2911F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58FF1-57ED-49CC-891D-66DD935D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090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26629-733E-CD44-958B-57EA3A3DD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0264DA-BE2F-190E-AA6D-5C1A53B37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24F2-8F29-4028-9047-8695D87021FE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68E246-19BA-5FD7-33A7-FF5F5F087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933B70-DCFD-DC68-E51A-65D946FBD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58FF1-57ED-49CC-891D-66DD935D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0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A78EE0-E4F3-D9CB-DB8B-C8AB0073F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24F2-8F29-4028-9047-8695D87021FE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09722D-58A7-2654-C586-1D313EB13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E3F30D-395C-FB6D-188F-22535FBF2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58FF1-57ED-49CC-891D-66DD935D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491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1BB46-6A14-2FAA-BDB3-06C673D54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EC5B7-E67A-98CD-56D2-1E4136A2E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FB8045-A1AB-4296-808C-21E67F5D37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2C9F83-0AE3-CBB8-4678-D086EC733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24F2-8F29-4028-9047-8695D87021FE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8695DE-C1A3-B6E0-0E94-2387A0939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38351F-F3D4-832F-1A3D-2EC0628C7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58FF1-57ED-49CC-891D-66DD935D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452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69529-D341-2B0D-C404-1DEFE423E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6925AB-4CBC-48D1-A397-7AEC7B14E4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52CEBB-FE6B-6BE6-CD17-D559AD83FA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B1BE31-C101-37E2-7C35-81ADAEDD2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24F2-8F29-4028-9047-8695D87021FE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FC4AF5-8485-01F0-03C4-27675A20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6A410F-E5CF-C968-0C8E-62EC05B8A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58FF1-57ED-49CC-891D-66DD935D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538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7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A2AB75-3597-356D-9EFF-88069DC5A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0A730-7E29-C2E9-F2EB-90F281A1E3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7F03F0-6C32-F8F8-2083-0D83899AED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B524F2-8F29-4028-9047-8695D87021FE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28A5E-3501-2BA8-D5A0-C463FEAD45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A99E8-E9C9-DAB1-E648-5BE6656334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958FF1-57ED-49CC-891D-66DD935D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19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97117-F3A1-41B5-B5A5-0FD5A7D43CA4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544" y="216362"/>
            <a:ext cx="1999700" cy="951923"/>
          </a:xfrm>
          <a:prstGeom prst="rect">
            <a:avLst/>
          </a:prstGeom>
        </p:spPr>
      </p:pic>
      <p:sp>
        <p:nvSpPr>
          <p:cNvPr id="10" name="Rectangle"/>
          <p:cNvSpPr/>
          <p:nvPr userDrawn="1"/>
        </p:nvSpPr>
        <p:spPr>
          <a:xfrm rot="5400000">
            <a:off x="1721007" y="3812568"/>
            <a:ext cx="1639614" cy="110484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11" name="Rectangle 10"/>
          <p:cNvSpPr/>
          <p:nvPr userDrawn="1"/>
        </p:nvSpPr>
        <p:spPr>
          <a:xfrm>
            <a:off x="0" y="-7428"/>
            <a:ext cx="12192000" cy="6858000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48951" y="2025894"/>
            <a:ext cx="2920169" cy="2806212"/>
          </a:xfrm>
          <a:prstGeom prst="rect">
            <a:avLst/>
          </a:prstGeom>
        </p:spPr>
      </p:pic>
      <p:sp>
        <p:nvSpPr>
          <p:cNvPr id="12" name="Rectangle">
            <a:extLst>
              <a:ext uri="{FF2B5EF4-FFF2-40B4-BE49-F238E27FC236}">
                <a16:creationId xmlns:a16="http://schemas.microsoft.com/office/drawing/2014/main" id="{21257D7F-3656-47C9-B5F0-D20A647BD6E3}"/>
              </a:ext>
            </a:extLst>
          </p:cNvPr>
          <p:cNvSpPr/>
          <p:nvPr userDrawn="1"/>
        </p:nvSpPr>
        <p:spPr>
          <a:xfrm rot="5400000">
            <a:off x="4884289" y="3379881"/>
            <a:ext cx="2423422" cy="9823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7500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A3FE81-0D90-4272-BC39-C055F7743AB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  <p:sp>
        <p:nvSpPr>
          <p:cNvPr id="4" name="Rectangle">
            <a:extLst>
              <a:ext uri="{FF2B5EF4-FFF2-40B4-BE49-F238E27FC236}">
                <a16:creationId xmlns:a16="http://schemas.microsoft.com/office/drawing/2014/main" id="{EB2C2B3B-334A-4D6A-B56D-1C2D00B9E443}"/>
              </a:ext>
            </a:extLst>
          </p:cNvPr>
          <p:cNvSpPr/>
          <p:nvPr userDrawn="1"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207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creativecommons.org/licenses/by-nd/3.0/" TargetMode="External"/><Relationship Id="rId4" Type="http://schemas.openxmlformats.org/officeDocument/2006/relationships/hyperlink" Target="https://goldembergconsult.com/services/operational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s://www.philippinesbasiceducation.us/2013/07/an-elementary-school-in-pictures.html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s://www.flickr.com/photos/41694433@N08/36828403205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000">
            <a:off x="-98474" y="6280"/>
            <a:ext cx="12494495" cy="6913183"/>
          </a:xfrm>
          <a:custGeom>
            <a:avLst/>
            <a:gdLst/>
            <a:ahLst/>
            <a:cxnLst/>
            <a:rect l="l" t="t" r="r" b="b"/>
            <a:pathLst>
              <a:path w="18741743" h="10369774">
                <a:moveTo>
                  <a:pt x="18042" y="0"/>
                </a:moveTo>
                <a:lnTo>
                  <a:pt x="18741743" y="32679"/>
                </a:lnTo>
                <a:lnTo>
                  <a:pt x="18723702" y="10369774"/>
                </a:lnTo>
                <a:lnTo>
                  <a:pt x="0" y="10337095"/>
                </a:lnTo>
                <a:lnTo>
                  <a:pt x="18042" y="0"/>
                </a:lnTo>
                <a:close/>
              </a:path>
            </a:pathLst>
          </a:custGeom>
          <a:blipFill>
            <a:blip r:embed="rId3"/>
            <a:stretch>
              <a:fillRect l="-38869" t="-11471" b="-55747"/>
            </a:stretch>
          </a:blipFill>
          <a:ln w="952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US" sz="1200" dirty="0"/>
          </a:p>
        </p:txBody>
      </p:sp>
      <p:sp>
        <p:nvSpPr>
          <p:cNvPr id="4" name="Freeform 4"/>
          <p:cNvSpPr/>
          <p:nvPr/>
        </p:nvSpPr>
        <p:spPr>
          <a:xfrm>
            <a:off x="-1041311" y="3568700"/>
            <a:ext cx="13443355" cy="4460662"/>
          </a:xfrm>
          <a:custGeom>
            <a:avLst/>
            <a:gdLst/>
            <a:ahLst/>
            <a:cxnLst/>
            <a:rect l="l" t="t" r="r" b="b"/>
            <a:pathLst>
              <a:path w="20165033" h="8838552">
                <a:moveTo>
                  <a:pt x="0" y="0"/>
                </a:moveTo>
                <a:lnTo>
                  <a:pt x="20165033" y="0"/>
                </a:lnTo>
                <a:lnTo>
                  <a:pt x="20165033" y="8838553"/>
                </a:lnTo>
                <a:lnTo>
                  <a:pt x="0" y="883855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390" b="-8691"/>
            </a:stretch>
          </a:blipFill>
        </p:spPr>
        <p:txBody>
          <a:bodyPr/>
          <a:lstStyle/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en-US" sz="1200" dirty="0"/>
          </a:p>
        </p:txBody>
      </p:sp>
      <p:sp>
        <p:nvSpPr>
          <p:cNvPr id="6" name="Freeform 6"/>
          <p:cNvSpPr/>
          <p:nvPr/>
        </p:nvSpPr>
        <p:spPr>
          <a:xfrm>
            <a:off x="124460" y="100076"/>
            <a:ext cx="841619" cy="790953"/>
          </a:xfrm>
          <a:custGeom>
            <a:avLst/>
            <a:gdLst/>
            <a:ahLst/>
            <a:cxnLst/>
            <a:rect l="l" t="t" r="r" b="b"/>
            <a:pathLst>
              <a:path w="1262428" h="1186429">
                <a:moveTo>
                  <a:pt x="0" y="0"/>
                </a:moveTo>
                <a:lnTo>
                  <a:pt x="1262428" y="0"/>
                </a:lnTo>
                <a:lnTo>
                  <a:pt x="1262428" y="1186429"/>
                </a:lnTo>
                <a:lnTo>
                  <a:pt x="0" y="118642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TextBox 7"/>
          <p:cNvSpPr txBox="1"/>
          <p:nvPr/>
        </p:nvSpPr>
        <p:spPr>
          <a:xfrm>
            <a:off x="5631430" y="649732"/>
            <a:ext cx="2634027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61"/>
              </a:lnSpc>
            </a:pPr>
            <a:r>
              <a:rPr lang="en-US" sz="1792" dirty="0">
                <a:solidFill>
                  <a:schemeClr val="accent1"/>
                </a:solidFill>
                <a:latin typeface="DIN Pro"/>
                <a:ea typeface="DIN Pro"/>
                <a:cs typeface="DIN Pro"/>
                <a:sym typeface="DIN Pro"/>
              </a:rPr>
              <a:t>Cascais, Portugal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948268" y="649732"/>
            <a:ext cx="2634027" cy="2693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61"/>
              </a:lnSpc>
            </a:pPr>
            <a:r>
              <a:rPr lang="en-US" sz="1792" dirty="0">
                <a:solidFill>
                  <a:schemeClr val="accent1"/>
                </a:solidFill>
                <a:latin typeface="DIN Pro"/>
                <a:ea typeface="DIN Pro"/>
                <a:cs typeface="DIN Pro"/>
                <a:sym typeface="DIN Pro"/>
              </a:rPr>
              <a:t>27 October-20 October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82960" y="126165"/>
            <a:ext cx="11147550" cy="495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</a:pPr>
            <a:r>
              <a:rPr lang="en-US" sz="2400" b="1" dirty="0">
                <a:solidFill>
                  <a:srgbClr val="F8F7F5"/>
                </a:solidFill>
                <a:latin typeface="DIN Pro Bold"/>
                <a:ea typeface="DIN Pro Bold"/>
                <a:cs typeface="DIN Pro Bold"/>
                <a:sym typeface="DIN Pro Bold"/>
              </a:rPr>
              <a:t>DG ECHO </a:t>
            </a:r>
            <a:r>
              <a:rPr lang="en-US" sz="2400" b="1" dirty="0" err="1">
                <a:solidFill>
                  <a:srgbClr val="F8F7F5"/>
                </a:solidFill>
                <a:latin typeface="DIN Pro Bold"/>
                <a:ea typeface="DIN Pro Bold"/>
                <a:cs typeface="DIN Pro Bold"/>
                <a:sym typeface="DIN Pro Bold"/>
              </a:rPr>
              <a:t>CoastWAVE</a:t>
            </a:r>
            <a:r>
              <a:rPr lang="en-US" sz="2400" b="1" dirty="0">
                <a:solidFill>
                  <a:srgbClr val="F8F7F5"/>
                </a:solidFill>
                <a:latin typeface="DIN Pro Bold"/>
                <a:ea typeface="DIN Pro Bold"/>
                <a:cs typeface="DIN Pro Bold"/>
                <a:sym typeface="DIN Pro Bold"/>
              </a:rPr>
              <a:t> 2.0 National to Local Level SOP Workshop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91090" y="6098979"/>
            <a:ext cx="11939420" cy="814215"/>
            <a:chOff x="0" y="0"/>
            <a:chExt cx="23878840" cy="1628430"/>
          </a:xfrm>
        </p:grpSpPr>
        <p:sp>
          <p:nvSpPr>
            <p:cNvPr id="12" name="Freeform 12"/>
            <p:cNvSpPr/>
            <p:nvPr/>
          </p:nvSpPr>
          <p:spPr>
            <a:xfrm>
              <a:off x="0" y="134689"/>
              <a:ext cx="1124197" cy="1103227"/>
            </a:xfrm>
            <a:custGeom>
              <a:avLst/>
              <a:gdLst/>
              <a:ahLst/>
              <a:cxnLst/>
              <a:rect l="l" t="t" r="r" b="b"/>
              <a:pathLst>
                <a:path w="1124197" h="1103227">
                  <a:moveTo>
                    <a:pt x="0" y="0"/>
                  </a:moveTo>
                  <a:lnTo>
                    <a:pt x="1124197" y="0"/>
                  </a:lnTo>
                  <a:lnTo>
                    <a:pt x="1124197" y="1103227"/>
                  </a:lnTo>
                  <a:lnTo>
                    <a:pt x="0" y="11032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5413148" y="98209"/>
              <a:ext cx="1255618" cy="1261194"/>
            </a:xfrm>
            <a:custGeom>
              <a:avLst/>
              <a:gdLst/>
              <a:ahLst/>
              <a:cxnLst/>
              <a:rect l="l" t="t" r="r" b="b"/>
              <a:pathLst>
                <a:path w="1255618" h="1261194">
                  <a:moveTo>
                    <a:pt x="0" y="0"/>
                  </a:moveTo>
                  <a:lnTo>
                    <a:pt x="1255618" y="0"/>
                  </a:lnTo>
                  <a:lnTo>
                    <a:pt x="1255618" y="1261194"/>
                  </a:lnTo>
                  <a:lnTo>
                    <a:pt x="0" y="12611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28278" t="-27437" r="-25101" b="-25262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2182558" y="81102"/>
              <a:ext cx="1696282" cy="1224714"/>
            </a:xfrm>
            <a:custGeom>
              <a:avLst/>
              <a:gdLst/>
              <a:ahLst/>
              <a:cxnLst/>
              <a:rect l="l" t="t" r="r" b="b"/>
              <a:pathLst>
                <a:path w="1696282" h="1224714">
                  <a:moveTo>
                    <a:pt x="0" y="0"/>
                  </a:moveTo>
                  <a:lnTo>
                    <a:pt x="1696282" y="0"/>
                  </a:lnTo>
                  <a:lnTo>
                    <a:pt x="1696282" y="1224713"/>
                  </a:lnTo>
                  <a:lnTo>
                    <a:pt x="0" y="12247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t="-721" b="-721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6983098" y="134689"/>
              <a:ext cx="1448440" cy="1493741"/>
            </a:xfrm>
            <a:custGeom>
              <a:avLst/>
              <a:gdLst/>
              <a:ahLst/>
              <a:cxnLst/>
              <a:rect l="l" t="t" r="r" b="b"/>
              <a:pathLst>
                <a:path w="1448440" h="1493741">
                  <a:moveTo>
                    <a:pt x="0" y="0"/>
                  </a:moveTo>
                  <a:lnTo>
                    <a:pt x="1448441" y="0"/>
                  </a:lnTo>
                  <a:lnTo>
                    <a:pt x="1448441" y="1493741"/>
                  </a:lnTo>
                  <a:lnTo>
                    <a:pt x="0" y="14937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11500" t="-5397" r="-10063" b="-1625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3692373" y="0"/>
              <a:ext cx="1402044" cy="1477137"/>
            </a:xfrm>
            <a:custGeom>
              <a:avLst/>
              <a:gdLst/>
              <a:ahLst/>
              <a:cxnLst/>
              <a:rect l="l" t="t" r="r" b="b"/>
              <a:pathLst>
                <a:path w="1402044" h="1477137">
                  <a:moveTo>
                    <a:pt x="0" y="0"/>
                  </a:moveTo>
                  <a:lnTo>
                    <a:pt x="1402044" y="0"/>
                  </a:lnTo>
                  <a:lnTo>
                    <a:pt x="1402044" y="1477137"/>
                  </a:lnTo>
                  <a:lnTo>
                    <a:pt x="0" y="14771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5199" t="-1196" r="-147446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7171923" y="116449"/>
              <a:ext cx="6342784" cy="1224714"/>
            </a:xfrm>
            <a:custGeom>
              <a:avLst/>
              <a:gdLst/>
              <a:ahLst/>
              <a:cxnLst/>
              <a:rect l="l" t="t" r="r" b="b"/>
              <a:pathLst>
                <a:path w="6342784" h="1224714">
                  <a:moveTo>
                    <a:pt x="0" y="0"/>
                  </a:moveTo>
                  <a:lnTo>
                    <a:pt x="6342784" y="0"/>
                  </a:lnTo>
                  <a:lnTo>
                    <a:pt x="6342784" y="1224714"/>
                  </a:lnTo>
                  <a:lnTo>
                    <a:pt x="0" y="12247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t="-721" r="-11397" b="-721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4008661" y="118872"/>
              <a:ext cx="2865706" cy="1186943"/>
            </a:xfrm>
            <a:custGeom>
              <a:avLst/>
              <a:gdLst/>
              <a:ahLst/>
              <a:cxnLst/>
              <a:rect l="l" t="t" r="r" b="b"/>
              <a:pathLst>
                <a:path w="2865706" h="1186943">
                  <a:moveTo>
                    <a:pt x="0" y="0"/>
                  </a:moveTo>
                  <a:lnTo>
                    <a:pt x="2865707" y="0"/>
                  </a:lnTo>
                  <a:lnTo>
                    <a:pt x="2865707" y="1186943"/>
                  </a:lnTo>
                  <a:lnTo>
                    <a:pt x="0" y="1186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-53244" t="-78998" r="-58956" b="-111747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1024464" y="100105"/>
              <a:ext cx="3013396" cy="1276927"/>
            </a:xfrm>
            <a:custGeom>
              <a:avLst/>
              <a:gdLst/>
              <a:ahLst/>
              <a:cxnLst/>
              <a:rect l="l" t="t" r="r" b="b"/>
              <a:pathLst>
                <a:path w="3013396" h="1276927">
                  <a:moveTo>
                    <a:pt x="0" y="0"/>
                  </a:moveTo>
                  <a:lnTo>
                    <a:pt x="3013397" y="0"/>
                  </a:lnTo>
                  <a:lnTo>
                    <a:pt x="3013397" y="1276927"/>
                  </a:lnTo>
                  <a:lnTo>
                    <a:pt x="0" y="12769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grpSp>
          <p:nvGrpSpPr>
            <p:cNvPr id="20" name="Group 20"/>
            <p:cNvGrpSpPr>
              <a:grpSpLocks noChangeAspect="1"/>
            </p:cNvGrpSpPr>
            <p:nvPr/>
          </p:nvGrpSpPr>
          <p:grpSpPr>
            <a:xfrm>
              <a:off x="18745870" y="112128"/>
              <a:ext cx="1151946" cy="1151947"/>
              <a:chOff x="0" y="0"/>
              <a:chExt cx="6345555" cy="6345555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-8890" y="94615"/>
                <a:ext cx="6363463" cy="6156833"/>
              </a:xfrm>
              <a:custGeom>
                <a:avLst/>
                <a:gdLst/>
                <a:ahLst/>
                <a:cxnLst/>
                <a:rect l="l" t="t" r="r" b="b"/>
                <a:pathLst>
                  <a:path w="6363463" h="6156833">
                    <a:moveTo>
                      <a:pt x="3181731" y="3078226"/>
                    </a:moveTo>
                    <a:lnTo>
                      <a:pt x="3181731" y="3078226"/>
                    </a:lnTo>
                    <a:lnTo>
                      <a:pt x="3181731" y="3078226"/>
                    </a:lnTo>
                    <a:close/>
                    <a:moveTo>
                      <a:pt x="3181731" y="3078226"/>
                    </a:moveTo>
                    <a:lnTo>
                      <a:pt x="3181731" y="3078226"/>
                    </a:lnTo>
                    <a:close/>
                    <a:moveTo>
                      <a:pt x="6073394" y="2798445"/>
                    </a:moveTo>
                    <a:cubicBezTo>
                      <a:pt x="5717667" y="2662555"/>
                      <a:pt x="5321808" y="2586736"/>
                      <a:pt x="4904359" y="2586736"/>
                    </a:cubicBezTo>
                    <a:cubicBezTo>
                      <a:pt x="4825365" y="2586736"/>
                      <a:pt x="4747133" y="2589530"/>
                      <a:pt x="4669918" y="2594864"/>
                    </a:cubicBezTo>
                    <a:cubicBezTo>
                      <a:pt x="4735577" y="2553716"/>
                      <a:pt x="4800473" y="2510028"/>
                      <a:pt x="4864354" y="2463546"/>
                    </a:cubicBezTo>
                    <a:cubicBezTo>
                      <a:pt x="5202047" y="2218182"/>
                      <a:pt x="5477764" y="1924050"/>
                      <a:pt x="5685664" y="1605026"/>
                    </a:cubicBezTo>
                    <a:cubicBezTo>
                      <a:pt x="5855335" y="1344803"/>
                      <a:pt x="5656708" y="1071372"/>
                      <a:pt x="5356734" y="1152271"/>
                    </a:cubicBezTo>
                    <a:cubicBezTo>
                      <a:pt x="4989069" y="1251458"/>
                      <a:pt x="4624198" y="1422781"/>
                      <a:pt x="4286378" y="1668145"/>
                    </a:cubicBezTo>
                    <a:cubicBezTo>
                      <a:pt x="4222497" y="1714500"/>
                      <a:pt x="4160902" y="1762760"/>
                      <a:pt x="4101466" y="1812544"/>
                    </a:cubicBezTo>
                    <a:cubicBezTo>
                      <a:pt x="4130422" y="1740662"/>
                      <a:pt x="4157219" y="1667129"/>
                      <a:pt x="4181603" y="1592072"/>
                    </a:cubicBezTo>
                    <a:cubicBezTo>
                      <a:pt x="4310635" y="1195070"/>
                      <a:pt x="4360800" y="795020"/>
                      <a:pt x="4341496" y="414782"/>
                    </a:cubicBezTo>
                    <a:cubicBezTo>
                      <a:pt x="4325748" y="104521"/>
                      <a:pt x="4004311" y="127"/>
                      <a:pt x="3809239" y="241808"/>
                    </a:cubicBezTo>
                    <a:cubicBezTo>
                      <a:pt x="3570098" y="538099"/>
                      <a:pt x="3375534" y="891286"/>
                      <a:pt x="3246629" y="1288288"/>
                    </a:cubicBezTo>
                    <a:cubicBezTo>
                      <a:pt x="3222245" y="1363345"/>
                      <a:pt x="3200655" y="1438656"/>
                      <a:pt x="3181859" y="1513840"/>
                    </a:cubicBezTo>
                    <a:cubicBezTo>
                      <a:pt x="3163063" y="1438656"/>
                      <a:pt x="3141473" y="1363472"/>
                      <a:pt x="3117088" y="1288288"/>
                    </a:cubicBezTo>
                    <a:cubicBezTo>
                      <a:pt x="2988056" y="891286"/>
                      <a:pt x="2793493" y="538226"/>
                      <a:pt x="2554351" y="241808"/>
                    </a:cubicBezTo>
                    <a:cubicBezTo>
                      <a:pt x="2359279" y="0"/>
                      <a:pt x="2037843" y="104521"/>
                      <a:pt x="2022094" y="414782"/>
                    </a:cubicBezTo>
                    <a:cubicBezTo>
                      <a:pt x="2002790" y="795147"/>
                      <a:pt x="2052955" y="1195070"/>
                      <a:pt x="2181987" y="1592072"/>
                    </a:cubicBezTo>
                    <a:cubicBezTo>
                      <a:pt x="2206371" y="1667129"/>
                      <a:pt x="2233168" y="1740662"/>
                      <a:pt x="2262124" y="1812544"/>
                    </a:cubicBezTo>
                    <a:cubicBezTo>
                      <a:pt x="2202688" y="1762760"/>
                      <a:pt x="2141093" y="1714627"/>
                      <a:pt x="2077212" y="1668145"/>
                    </a:cubicBezTo>
                    <a:cubicBezTo>
                      <a:pt x="1739519" y="1422781"/>
                      <a:pt x="1374521" y="1251458"/>
                      <a:pt x="1006856" y="1152271"/>
                    </a:cubicBezTo>
                    <a:cubicBezTo>
                      <a:pt x="706882" y="1071372"/>
                      <a:pt x="508254" y="1344803"/>
                      <a:pt x="677926" y="1605026"/>
                    </a:cubicBezTo>
                    <a:cubicBezTo>
                      <a:pt x="885825" y="1924050"/>
                      <a:pt x="1161542" y="2218182"/>
                      <a:pt x="1499235" y="2463546"/>
                    </a:cubicBezTo>
                    <a:cubicBezTo>
                      <a:pt x="1563116" y="2509901"/>
                      <a:pt x="1628013" y="2553716"/>
                      <a:pt x="1693672" y="2594864"/>
                    </a:cubicBezTo>
                    <a:cubicBezTo>
                      <a:pt x="1616329" y="2589530"/>
                      <a:pt x="1538224" y="2586736"/>
                      <a:pt x="1459230" y="2586736"/>
                    </a:cubicBezTo>
                    <a:cubicBezTo>
                      <a:pt x="1041781" y="2586736"/>
                      <a:pt x="645922" y="2662682"/>
                      <a:pt x="290195" y="2798572"/>
                    </a:cubicBezTo>
                    <a:cubicBezTo>
                      <a:pt x="0" y="2909443"/>
                      <a:pt x="0" y="3247390"/>
                      <a:pt x="290195" y="3358261"/>
                    </a:cubicBezTo>
                    <a:cubicBezTo>
                      <a:pt x="645922" y="3494152"/>
                      <a:pt x="1041908" y="3570097"/>
                      <a:pt x="1459230" y="3570097"/>
                    </a:cubicBezTo>
                    <a:cubicBezTo>
                      <a:pt x="1538224" y="3570097"/>
                      <a:pt x="1616456" y="3567303"/>
                      <a:pt x="1693672" y="3561969"/>
                    </a:cubicBezTo>
                    <a:cubicBezTo>
                      <a:pt x="1628013" y="3603117"/>
                      <a:pt x="1563116" y="3646805"/>
                      <a:pt x="1499235" y="3693287"/>
                    </a:cubicBezTo>
                    <a:cubicBezTo>
                      <a:pt x="1161543" y="3938651"/>
                      <a:pt x="885825" y="4232783"/>
                      <a:pt x="677926" y="4551807"/>
                    </a:cubicBezTo>
                    <a:cubicBezTo>
                      <a:pt x="508254" y="4812030"/>
                      <a:pt x="707009" y="5085461"/>
                      <a:pt x="1006857" y="5004562"/>
                    </a:cubicBezTo>
                    <a:cubicBezTo>
                      <a:pt x="1374522" y="4905375"/>
                      <a:pt x="1739393" y="4734052"/>
                      <a:pt x="2077213" y="4488688"/>
                    </a:cubicBezTo>
                    <a:cubicBezTo>
                      <a:pt x="2141094" y="4442333"/>
                      <a:pt x="2202689" y="4394073"/>
                      <a:pt x="2262125" y="4344289"/>
                    </a:cubicBezTo>
                    <a:cubicBezTo>
                      <a:pt x="2233169" y="4416171"/>
                      <a:pt x="2206372" y="4489704"/>
                      <a:pt x="2181988" y="4564761"/>
                    </a:cubicBezTo>
                    <a:cubicBezTo>
                      <a:pt x="2052956" y="4961763"/>
                      <a:pt x="2002791" y="5361813"/>
                      <a:pt x="2022095" y="5742051"/>
                    </a:cubicBezTo>
                    <a:cubicBezTo>
                      <a:pt x="2037843" y="6052312"/>
                      <a:pt x="2359280" y="6156706"/>
                      <a:pt x="2554352" y="5915025"/>
                    </a:cubicBezTo>
                    <a:cubicBezTo>
                      <a:pt x="2793493" y="5618734"/>
                      <a:pt x="2988057" y="5265547"/>
                      <a:pt x="3116962" y="4868545"/>
                    </a:cubicBezTo>
                    <a:cubicBezTo>
                      <a:pt x="3141346" y="4793488"/>
                      <a:pt x="3162936" y="4718177"/>
                      <a:pt x="3181732" y="4643120"/>
                    </a:cubicBezTo>
                    <a:cubicBezTo>
                      <a:pt x="3200528" y="4718304"/>
                      <a:pt x="3222118" y="4793488"/>
                      <a:pt x="3246502" y="4868545"/>
                    </a:cubicBezTo>
                    <a:cubicBezTo>
                      <a:pt x="3375534" y="5265547"/>
                      <a:pt x="3569971" y="5618607"/>
                      <a:pt x="3809112" y="5915025"/>
                    </a:cubicBezTo>
                    <a:cubicBezTo>
                      <a:pt x="4004184" y="6156833"/>
                      <a:pt x="4325621" y="6052312"/>
                      <a:pt x="4341369" y="5742051"/>
                    </a:cubicBezTo>
                    <a:cubicBezTo>
                      <a:pt x="4360673" y="5361686"/>
                      <a:pt x="4310508" y="4961763"/>
                      <a:pt x="4181476" y="4564761"/>
                    </a:cubicBezTo>
                    <a:cubicBezTo>
                      <a:pt x="4157092" y="4489704"/>
                      <a:pt x="4130295" y="4416171"/>
                      <a:pt x="4101339" y="4344289"/>
                    </a:cubicBezTo>
                    <a:cubicBezTo>
                      <a:pt x="4160775" y="4394073"/>
                      <a:pt x="4222370" y="4442206"/>
                      <a:pt x="4286251" y="4488688"/>
                    </a:cubicBezTo>
                    <a:cubicBezTo>
                      <a:pt x="4623944" y="4734052"/>
                      <a:pt x="4988942" y="4905375"/>
                      <a:pt x="5356607" y="5004562"/>
                    </a:cubicBezTo>
                    <a:cubicBezTo>
                      <a:pt x="5656581" y="5085461"/>
                      <a:pt x="5855209" y="4812030"/>
                      <a:pt x="5685537" y="4551807"/>
                    </a:cubicBezTo>
                    <a:cubicBezTo>
                      <a:pt x="5477638" y="4232783"/>
                      <a:pt x="5201921" y="3938651"/>
                      <a:pt x="4864228" y="3693287"/>
                    </a:cubicBezTo>
                    <a:cubicBezTo>
                      <a:pt x="4800347" y="3646805"/>
                      <a:pt x="4735450" y="3603117"/>
                      <a:pt x="4669791" y="3561969"/>
                    </a:cubicBezTo>
                    <a:cubicBezTo>
                      <a:pt x="4747134" y="3567303"/>
                      <a:pt x="4825239" y="3570097"/>
                      <a:pt x="4904233" y="3570097"/>
                    </a:cubicBezTo>
                    <a:cubicBezTo>
                      <a:pt x="5321682" y="3570097"/>
                      <a:pt x="5717541" y="3494151"/>
                      <a:pt x="6073268" y="3358261"/>
                    </a:cubicBezTo>
                    <a:cubicBezTo>
                      <a:pt x="6363463" y="3247390"/>
                      <a:pt x="6363463" y="2909443"/>
                      <a:pt x="6073268" y="2798572"/>
                    </a:cubicBezTo>
                  </a:path>
                </a:pathLst>
              </a:custGeom>
              <a:solidFill>
                <a:srgbClr val="621856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22" name="Freeform 22"/>
              <p:cNvSpPr/>
              <p:nvPr/>
            </p:nvSpPr>
            <p:spPr>
              <a:xfrm>
                <a:off x="94615" y="-8891"/>
                <a:ext cx="6156579" cy="6363463"/>
              </a:xfrm>
              <a:custGeom>
                <a:avLst/>
                <a:gdLst/>
                <a:ahLst/>
                <a:cxnLst/>
                <a:rect l="l" t="t" r="r" b="b"/>
                <a:pathLst>
                  <a:path w="6156579" h="6363463">
                    <a:moveTo>
                      <a:pt x="5741797" y="4341369"/>
                    </a:moveTo>
                    <a:cubicBezTo>
                      <a:pt x="5361432" y="4360673"/>
                      <a:pt x="4961509" y="4310508"/>
                      <a:pt x="4564507" y="4181476"/>
                    </a:cubicBezTo>
                    <a:cubicBezTo>
                      <a:pt x="4489450" y="4157092"/>
                      <a:pt x="4415917" y="4130295"/>
                      <a:pt x="4344035" y="4101339"/>
                    </a:cubicBezTo>
                    <a:cubicBezTo>
                      <a:pt x="4393819" y="4160775"/>
                      <a:pt x="4441952" y="4222370"/>
                      <a:pt x="4488434" y="4286251"/>
                    </a:cubicBezTo>
                    <a:cubicBezTo>
                      <a:pt x="4733798" y="4623944"/>
                      <a:pt x="4905121" y="4988815"/>
                      <a:pt x="5004308" y="5356480"/>
                    </a:cubicBezTo>
                    <a:cubicBezTo>
                      <a:pt x="5085207" y="5656454"/>
                      <a:pt x="4811776" y="5855082"/>
                      <a:pt x="4551553" y="5685410"/>
                    </a:cubicBezTo>
                    <a:cubicBezTo>
                      <a:pt x="4232529" y="5477511"/>
                      <a:pt x="3938397" y="5201794"/>
                      <a:pt x="3693033" y="4864101"/>
                    </a:cubicBezTo>
                    <a:cubicBezTo>
                      <a:pt x="3646678" y="4800220"/>
                      <a:pt x="3602863" y="4735323"/>
                      <a:pt x="3561715" y="4669664"/>
                    </a:cubicBezTo>
                    <a:cubicBezTo>
                      <a:pt x="3567049" y="4747007"/>
                      <a:pt x="3569843" y="4825112"/>
                      <a:pt x="3569843" y="4904106"/>
                    </a:cubicBezTo>
                    <a:cubicBezTo>
                      <a:pt x="3569843" y="5321555"/>
                      <a:pt x="3493897" y="5717414"/>
                      <a:pt x="3358134" y="6073268"/>
                    </a:cubicBezTo>
                    <a:cubicBezTo>
                      <a:pt x="3247263" y="6363463"/>
                      <a:pt x="2909316" y="6363463"/>
                      <a:pt x="2798445" y="6073268"/>
                    </a:cubicBezTo>
                    <a:cubicBezTo>
                      <a:pt x="2662555" y="5717541"/>
                      <a:pt x="2586736" y="5321682"/>
                      <a:pt x="2586736" y="4904106"/>
                    </a:cubicBezTo>
                    <a:cubicBezTo>
                      <a:pt x="2586736" y="4825112"/>
                      <a:pt x="2589530" y="4747007"/>
                      <a:pt x="2594864" y="4669664"/>
                    </a:cubicBezTo>
                    <a:cubicBezTo>
                      <a:pt x="2553716" y="4735323"/>
                      <a:pt x="2510028" y="4800220"/>
                      <a:pt x="2463546" y="4864101"/>
                    </a:cubicBezTo>
                    <a:cubicBezTo>
                      <a:pt x="2218182" y="5201794"/>
                      <a:pt x="1924050" y="5477511"/>
                      <a:pt x="1605026" y="5685410"/>
                    </a:cubicBezTo>
                    <a:cubicBezTo>
                      <a:pt x="1344803" y="5855081"/>
                      <a:pt x="1071372" y="5656454"/>
                      <a:pt x="1152271" y="5356480"/>
                    </a:cubicBezTo>
                    <a:cubicBezTo>
                      <a:pt x="1251458" y="4988815"/>
                      <a:pt x="1422781" y="4623944"/>
                      <a:pt x="1668145" y="4286124"/>
                    </a:cubicBezTo>
                    <a:cubicBezTo>
                      <a:pt x="1714500" y="4222243"/>
                      <a:pt x="1762760" y="4160648"/>
                      <a:pt x="1812544" y="4101212"/>
                    </a:cubicBezTo>
                    <a:cubicBezTo>
                      <a:pt x="1740662" y="4130168"/>
                      <a:pt x="1667129" y="4156965"/>
                      <a:pt x="1592072" y="4181349"/>
                    </a:cubicBezTo>
                    <a:cubicBezTo>
                      <a:pt x="1195070" y="4310381"/>
                      <a:pt x="795020" y="4360546"/>
                      <a:pt x="414782" y="4341242"/>
                    </a:cubicBezTo>
                    <a:cubicBezTo>
                      <a:pt x="104521" y="4325494"/>
                      <a:pt x="127" y="4004057"/>
                      <a:pt x="241808" y="3808985"/>
                    </a:cubicBezTo>
                    <a:cubicBezTo>
                      <a:pt x="538099" y="3569844"/>
                      <a:pt x="891286" y="3375280"/>
                      <a:pt x="1288288" y="3246375"/>
                    </a:cubicBezTo>
                    <a:cubicBezTo>
                      <a:pt x="1363345" y="3221991"/>
                      <a:pt x="1438656" y="3200401"/>
                      <a:pt x="1513840" y="3181605"/>
                    </a:cubicBezTo>
                    <a:cubicBezTo>
                      <a:pt x="1438656" y="3162809"/>
                      <a:pt x="1363472" y="3141219"/>
                      <a:pt x="1288288" y="3116834"/>
                    </a:cubicBezTo>
                    <a:cubicBezTo>
                      <a:pt x="891286" y="2987802"/>
                      <a:pt x="538226" y="2793365"/>
                      <a:pt x="241808" y="2554224"/>
                    </a:cubicBezTo>
                    <a:cubicBezTo>
                      <a:pt x="0" y="2359152"/>
                      <a:pt x="104521" y="2037715"/>
                      <a:pt x="414782" y="2021967"/>
                    </a:cubicBezTo>
                    <a:cubicBezTo>
                      <a:pt x="795147" y="2002663"/>
                      <a:pt x="1195070" y="2052828"/>
                      <a:pt x="1592072" y="2181860"/>
                    </a:cubicBezTo>
                    <a:cubicBezTo>
                      <a:pt x="1667129" y="2206244"/>
                      <a:pt x="1740662" y="2233041"/>
                      <a:pt x="1812544" y="2261997"/>
                    </a:cubicBezTo>
                    <a:cubicBezTo>
                      <a:pt x="1762760" y="2202561"/>
                      <a:pt x="1714627" y="2140966"/>
                      <a:pt x="1668145" y="2077085"/>
                    </a:cubicBezTo>
                    <a:cubicBezTo>
                      <a:pt x="1422781" y="1739392"/>
                      <a:pt x="1251458" y="1374394"/>
                      <a:pt x="1152271" y="1006856"/>
                    </a:cubicBezTo>
                    <a:cubicBezTo>
                      <a:pt x="1071372" y="706882"/>
                      <a:pt x="1344803" y="508254"/>
                      <a:pt x="1605026" y="677926"/>
                    </a:cubicBezTo>
                    <a:cubicBezTo>
                      <a:pt x="1924050" y="885825"/>
                      <a:pt x="2218182" y="1161542"/>
                      <a:pt x="2463546" y="1499235"/>
                    </a:cubicBezTo>
                    <a:cubicBezTo>
                      <a:pt x="2509901" y="1563116"/>
                      <a:pt x="2553716" y="1628013"/>
                      <a:pt x="2594864" y="1693672"/>
                    </a:cubicBezTo>
                    <a:cubicBezTo>
                      <a:pt x="2589530" y="1616329"/>
                      <a:pt x="2586736" y="1538224"/>
                      <a:pt x="2586736" y="1459230"/>
                    </a:cubicBezTo>
                    <a:cubicBezTo>
                      <a:pt x="2586736" y="1041781"/>
                      <a:pt x="2662682" y="645922"/>
                      <a:pt x="2798445" y="290195"/>
                    </a:cubicBezTo>
                    <a:cubicBezTo>
                      <a:pt x="2909316" y="0"/>
                      <a:pt x="3247263" y="0"/>
                      <a:pt x="3358134" y="290195"/>
                    </a:cubicBezTo>
                    <a:cubicBezTo>
                      <a:pt x="3494024" y="645922"/>
                      <a:pt x="3569843" y="1041781"/>
                      <a:pt x="3569843" y="1459230"/>
                    </a:cubicBezTo>
                    <a:cubicBezTo>
                      <a:pt x="3569843" y="1538224"/>
                      <a:pt x="3567049" y="1616456"/>
                      <a:pt x="3561715" y="1693672"/>
                    </a:cubicBezTo>
                    <a:cubicBezTo>
                      <a:pt x="3602863" y="1628013"/>
                      <a:pt x="3646551" y="1563116"/>
                      <a:pt x="3693033" y="1499235"/>
                    </a:cubicBezTo>
                    <a:cubicBezTo>
                      <a:pt x="3938397" y="1161542"/>
                      <a:pt x="4232529" y="885825"/>
                      <a:pt x="4551553" y="677926"/>
                    </a:cubicBezTo>
                    <a:cubicBezTo>
                      <a:pt x="4811776" y="508254"/>
                      <a:pt x="5085207" y="707009"/>
                      <a:pt x="5004308" y="1006856"/>
                    </a:cubicBezTo>
                    <a:cubicBezTo>
                      <a:pt x="4905121" y="1374521"/>
                      <a:pt x="4733798" y="1739392"/>
                      <a:pt x="4488434" y="2077085"/>
                    </a:cubicBezTo>
                    <a:cubicBezTo>
                      <a:pt x="4442079" y="2140966"/>
                      <a:pt x="4393819" y="2202561"/>
                      <a:pt x="4344035" y="2261997"/>
                    </a:cubicBezTo>
                    <a:cubicBezTo>
                      <a:pt x="4415917" y="2233041"/>
                      <a:pt x="4489450" y="2206244"/>
                      <a:pt x="4564507" y="2181860"/>
                    </a:cubicBezTo>
                    <a:cubicBezTo>
                      <a:pt x="4961509" y="2052828"/>
                      <a:pt x="5361559" y="2002663"/>
                      <a:pt x="5741797" y="2021967"/>
                    </a:cubicBezTo>
                    <a:cubicBezTo>
                      <a:pt x="6052058" y="2037715"/>
                      <a:pt x="6156452" y="2359152"/>
                      <a:pt x="5914771" y="2554224"/>
                    </a:cubicBezTo>
                    <a:cubicBezTo>
                      <a:pt x="5618480" y="2793365"/>
                      <a:pt x="5265293" y="2987929"/>
                      <a:pt x="4868291" y="3116834"/>
                    </a:cubicBezTo>
                    <a:cubicBezTo>
                      <a:pt x="4793107" y="3141218"/>
                      <a:pt x="4717923" y="3162808"/>
                      <a:pt x="4642739" y="3181605"/>
                    </a:cubicBezTo>
                    <a:cubicBezTo>
                      <a:pt x="4717923" y="3200400"/>
                      <a:pt x="4793107" y="3221990"/>
                      <a:pt x="4868291" y="3246375"/>
                    </a:cubicBezTo>
                    <a:cubicBezTo>
                      <a:pt x="5265293" y="3375406"/>
                      <a:pt x="5618353" y="3569843"/>
                      <a:pt x="5914771" y="3808985"/>
                    </a:cubicBezTo>
                    <a:cubicBezTo>
                      <a:pt x="6156579" y="4004056"/>
                      <a:pt x="6052058" y="4325493"/>
                      <a:pt x="5741797" y="4341242"/>
                    </a:cubicBezTo>
                  </a:path>
                </a:pathLst>
              </a:custGeom>
              <a:solidFill>
                <a:srgbClr val="621856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23" name="Freeform 23"/>
              <p:cNvSpPr/>
              <p:nvPr/>
            </p:nvSpPr>
            <p:spPr>
              <a:xfrm>
                <a:off x="661543" y="661416"/>
                <a:ext cx="5022723" cy="5022850"/>
              </a:xfrm>
              <a:custGeom>
                <a:avLst/>
                <a:gdLst/>
                <a:ahLst/>
                <a:cxnLst/>
                <a:rect l="l" t="t" r="r" b="b"/>
                <a:pathLst>
                  <a:path w="5022723" h="5022850">
                    <a:moveTo>
                      <a:pt x="5022723" y="2909189"/>
                    </a:moveTo>
                    <a:cubicBezTo>
                      <a:pt x="4803521" y="2773934"/>
                      <a:pt x="4562094" y="2660904"/>
                      <a:pt x="4301363" y="2576195"/>
                    </a:cubicBezTo>
                    <a:cubicBezTo>
                      <a:pt x="4226306" y="2551811"/>
                      <a:pt x="4150995" y="2530221"/>
                      <a:pt x="4075811" y="2511425"/>
                    </a:cubicBezTo>
                    <a:cubicBezTo>
                      <a:pt x="4150995" y="2492629"/>
                      <a:pt x="4226179" y="2471039"/>
                      <a:pt x="4301363" y="2446655"/>
                    </a:cubicBezTo>
                    <a:cubicBezTo>
                      <a:pt x="4561967" y="2361946"/>
                      <a:pt x="4803521" y="2248916"/>
                      <a:pt x="5022723" y="2113661"/>
                    </a:cubicBezTo>
                    <a:cubicBezTo>
                      <a:pt x="4772533" y="2052701"/>
                      <a:pt x="4507865" y="2019808"/>
                      <a:pt x="4233799" y="2019808"/>
                    </a:cubicBezTo>
                    <a:cubicBezTo>
                      <a:pt x="4154805" y="2019808"/>
                      <a:pt x="4076573" y="2022602"/>
                      <a:pt x="3999357" y="2027936"/>
                    </a:cubicBezTo>
                    <a:cubicBezTo>
                      <a:pt x="4065016" y="1986788"/>
                      <a:pt x="4129913" y="1943100"/>
                      <a:pt x="4193794" y="1896618"/>
                    </a:cubicBezTo>
                    <a:cubicBezTo>
                      <a:pt x="4415536" y="1735582"/>
                      <a:pt x="4610227" y="1553337"/>
                      <a:pt x="4776851" y="1356995"/>
                    </a:cubicBezTo>
                    <a:cubicBezTo>
                      <a:pt x="4520057" y="1376426"/>
                      <a:pt x="4258183" y="1426845"/>
                      <a:pt x="3997579" y="1511554"/>
                    </a:cubicBezTo>
                    <a:cubicBezTo>
                      <a:pt x="3922522" y="1535938"/>
                      <a:pt x="3848989" y="1562735"/>
                      <a:pt x="3777107" y="1591691"/>
                    </a:cubicBezTo>
                    <a:cubicBezTo>
                      <a:pt x="3826891" y="1532255"/>
                      <a:pt x="3875024" y="1470660"/>
                      <a:pt x="3921506" y="1406779"/>
                    </a:cubicBezTo>
                    <a:cubicBezTo>
                      <a:pt x="4082542" y="1185037"/>
                      <a:pt x="4211574" y="951611"/>
                      <a:pt x="4309364" y="713359"/>
                    </a:cubicBezTo>
                    <a:cubicBezTo>
                      <a:pt x="4071112" y="811149"/>
                      <a:pt x="3837686" y="940054"/>
                      <a:pt x="3615944" y="1101217"/>
                    </a:cubicBezTo>
                    <a:cubicBezTo>
                      <a:pt x="3552063" y="1147699"/>
                      <a:pt x="3490468" y="1195832"/>
                      <a:pt x="3431032" y="1245616"/>
                    </a:cubicBezTo>
                    <a:cubicBezTo>
                      <a:pt x="3459988" y="1173734"/>
                      <a:pt x="3486785" y="1100201"/>
                      <a:pt x="3511169" y="1025144"/>
                    </a:cubicBezTo>
                    <a:cubicBezTo>
                      <a:pt x="3595878" y="764540"/>
                      <a:pt x="3646297" y="502666"/>
                      <a:pt x="3665728" y="245872"/>
                    </a:cubicBezTo>
                    <a:cubicBezTo>
                      <a:pt x="3469386" y="412496"/>
                      <a:pt x="3287141" y="607314"/>
                      <a:pt x="3126105" y="828929"/>
                    </a:cubicBezTo>
                    <a:cubicBezTo>
                      <a:pt x="3079750" y="892810"/>
                      <a:pt x="3035935" y="957707"/>
                      <a:pt x="2994787" y="1023366"/>
                    </a:cubicBezTo>
                    <a:cubicBezTo>
                      <a:pt x="3000121" y="946023"/>
                      <a:pt x="3002915" y="867918"/>
                      <a:pt x="3002915" y="788924"/>
                    </a:cubicBezTo>
                    <a:cubicBezTo>
                      <a:pt x="3002915" y="514858"/>
                      <a:pt x="2970023" y="250190"/>
                      <a:pt x="2909062" y="0"/>
                    </a:cubicBezTo>
                    <a:cubicBezTo>
                      <a:pt x="2773807" y="219202"/>
                      <a:pt x="2660777" y="460629"/>
                      <a:pt x="2576068" y="721360"/>
                    </a:cubicBezTo>
                    <a:cubicBezTo>
                      <a:pt x="2551684" y="796417"/>
                      <a:pt x="2530094" y="871728"/>
                      <a:pt x="2511298" y="946912"/>
                    </a:cubicBezTo>
                    <a:cubicBezTo>
                      <a:pt x="2492502" y="871728"/>
                      <a:pt x="2470912" y="796544"/>
                      <a:pt x="2446528" y="721360"/>
                    </a:cubicBezTo>
                    <a:cubicBezTo>
                      <a:pt x="2361819" y="460756"/>
                      <a:pt x="2248789" y="219202"/>
                      <a:pt x="2113534" y="0"/>
                    </a:cubicBezTo>
                    <a:cubicBezTo>
                      <a:pt x="2052574" y="250190"/>
                      <a:pt x="2019681" y="514858"/>
                      <a:pt x="2019681" y="788924"/>
                    </a:cubicBezTo>
                    <a:cubicBezTo>
                      <a:pt x="2019681" y="867918"/>
                      <a:pt x="2022475" y="946150"/>
                      <a:pt x="2027809" y="1023366"/>
                    </a:cubicBezTo>
                    <a:cubicBezTo>
                      <a:pt x="1986661" y="957707"/>
                      <a:pt x="1942973" y="892810"/>
                      <a:pt x="1896491" y="828929"/>
                    </a:cubicBezTo>
                    <a:cubicBezTo>
                      <a:pt x="1735455" y="607187"/>
                      <a:pt x="1553210" y="412496"/>
                      <a:pt x="1356868" y="245872"/>
                    </a:cubicBezTo>
                    <a:cubicBezTo>
                      <a:pt x="1376299" y="502666"/>
                      <a:pt x="1426718" y="764540"/>
                      <a:pt x="1511427" y="1025144"/>
                    </a:cubicBezTo>
                    <a:cubicBezTo>
                      <a:pt x="1535811" y="1100328"/>
                      <a:pt x="1562608" y="1173734"/>
                      <a:pt x="1591564" y="1245616"/>
                    </a:cubicBezTo>
                    <a:cubicBezTo>
                      <a:pt x="1532128" y="1195832"/>
                      <a:pt x="1470533" y="1147699"/>
                      <a:pt x="1406652" y="1101217"/>
                    </a:cubicBezTo>
                    <a:cubicBezTo>
                      <a:pt x="1184910" y="940181"/>
                      <a:pt x="951484" y="811149"/>
                      <a:pt x="713232" y="713359"/>
                    </a:cubicBezTo>
                    <a:cubicBezTo>
                      <a:pt x="811022" y="951611"/>
                      <a:pt x="939927" y="1185037"/>
                      <a:pt x="1101090" y="1406779"/>
                    </a:cubicBezTo>
                    <a:cubicBezTo>
                      <a:pt x="1147445" y="1470660"/>
                      <a:pt x="1195705" y="1532255"/>
                      <a:pt x="1245489" y="1591691"/>
                    </a:cubicBezTo>
                    <a:cubicBezTo>
                      <a:pt x="1173607" y="1562735"/>
                      <a:pt x="1100074" y="1535938"/>
                      <a:pt x="1025017" y="1511554"/>
                    </a:cubicBezTo>
                    <a:cubicBezTo>
                      <a:pt x="764413" y="1426845"/>
                      <a:pt x="502539" y="1376426"/>
                      <a:pt x="245745" y="1356995"/>
                    </a:cubicBezTo>
                    <a:cubicBezTo>
                      <a:pt x="412369" y="1553337"/>
                      <a:pt x="607187" y="1735582"/>
                      <a:pt x="828929" y="1896618"/>
                    </a:cubicBezTo>
                    <a:cubicBezTo>
                      <a:pt x="892810" y="1943100"/>
                      <a:pt x="957707" y="1986788"/>
                      <a:pt x="1023366" y="2027936"/>
                    </a:cubicBezTo>
                    <a:cubicBezTo>
                      <a:pt x="946023" y="2022602"/>
                      <a:pt x="867918" y="2019808"/>
                      <a:pt x="788924" y="2019808"/>
                    </a:cubicBezTo>
                    <a:cubicBezTo>
                      <a:pt x="514858" y="2019808"/>
                      <a:pt x="250190" y="2052701"/>
                      <a:pt x="0" y="2113661"/>
                    </a:cubicBezTo>
                    <a:cubicBezTo>
                      <a:pt x="219202" y="2248916"/>
                      <a:pt x="460629" y="2361946"/>
                      <a:pt x="721360" y="2446655"/>
                    </a:cubicBezTo>
                    <a:cubicBezTo>
                      <a:pt x="796544" y="2471039"/>
                      <a:pt x="871728" y="2492629"/>
                      <a:pt x="946912" y="2511425"/>
                    </a:cubicBezTo>
                    <a:cubicBezTo>
                      <a:pt x="871728" y="2530221"/>
                      <a:pt x="796544" y="2551811"/>
                      <a:pt x="721360" y="2576195"/>
                    </a:cubicBezTo>
                    <a:cubicBezTo>
                      <a:pt x="460756" y="2660904"/>
                      <a:pt x="219202" y="2773934"/>
                      <a:pt x="0" y="2909189"/>
                    </a:cubicBezTo>
                    <a:cubicBezTo>
                      <a:pt x="250190" y="2970149"/>
                      <a:pt x="514858" y="3003042"/>
                      <a:pt x="788924" y="3003042"/>
                    </a:cubicBezTo>
                    <a:cubicBezTo>
                      <a:pt x="867918" y="3003042"/>
                      <a:pt x="946150" y="3000248"/>
                      <a:pt x="1023366" y="2994914"/>
                    </a:cubicBezTo>
                    <a:cubicBezTo>
                      <a:pt x="957707" y="3036062"/>
                      <a:pt x="892810" y="3079750"/>
                      <a:pt x="828929" y="3126232"/>
                    </a:cubicBezTo>
                    <a:cubicBezTo>
                      <a:pt x="607187" y="3287268"/>
                      <a:pt x="412496" y="3469513"/>
                      <a:pt x="245745" y="3665855"/>
                    </a:cubicBezTo>
                    <a:cubicBezTo>
                      <a:pt x="502539" y="3646424"/>
                      <a:pt x="764413" y="3596005"/>
                      <a:pt x="1025017" y="3511296"/>
                    </a:cubicBezTo>
                    <a:cubicBezTo>
                      <a:pt x="1100074" y="3486911"/>
                      <a:pt x="1173607" y="3460115"/>
                      <a:pt x="1245489" y="3431159"/>
                    </a:cubicBezTo>
                    <a:cubicBezTo>
                      <a:pt x="1195705" y="3490595"/>
                      <a:pt x="1147572" y="3552190"/>
                      <a:pt x="1101090" y="3616071"/>
                    </a:cubicBezTo>
                    <a:cubicBezTo>
                      <a:pt x="940054" y="3837812"/>
                      <a:pt x="811022" y="4071239"/>
                      <a:pt x="713232" y="4309491"/>
                    </a:cubicBezTo>
                    <a:cubicBezTo>
                      <a:pt x="951484" y="4211701"/>
                      <a:pt x="1184910" y="4082796"/>
                      <a:pt x="1406652" y="3921633"/>
                    </a:cubicBezTo>
                    <a:cubicBezTo>
                      <a:pt x="1470533" y="3875278"/>
                      <a:pt x="1532128" y="3827017"/>
                      <a:pt x="1591564" y="3777234"/>
                    </a:cubicBezTo>
                    <a:cubicBezTo>
                      <a:pt x="1562608" y="3849116"/>
                      <a:pt x="1535811" y="3922649"/>
                      <a:pt x="1511427" y="3997706"/>
                    </a:cubicBezTo>
                    <a:cubicBezTo>
                      <a:pt x="1426718" y="4258310"/>
                      <a:pt x="1376299" y="4520184"/>
                      <a:pt x="1356868" y="4776978"/>
                    </a:cubicBezTo>
                    <a:cubicBezTo>
                      <a:pt x="1553210" y="4610354"/>
                      <a:pt x="1735455" y="4415536"/>
                      <a:pt x="1896491" y="4193921"/>
                    </a:cubicBezTo>
                    <a:cubicBezTo>
                      <a:pt x="1942846" y="4130040"/>
                      <a:pt x="1986661" y="4065142"/>
                      <a:pt x="2027809" y="3999484"/>
                    </a:cubicBezTo>
                    <a:cubicBezTo>
                      <a:pt x="2022475" y="4076827"/>
                      <a:pt x="2019681" y="4154931"/>
                      <a:pt x="2019681" y="4233926"/>
                    </a:cubicBezTo>
                    <a:cubicBezTo>
                      <a:pt x="2019681" y="4507991"/>
                      <a:pt x="2052574" y="4772659"/>
                      <a:pt x="2113534" y="5022849"/>
                    </a:cubicBezTo>
                    <a:cubicBezTo>
                      <a:pt x="2248789" y="4803647"/>
                      <a:pt x="2361819" y="4562221"/>
                      <a:pt x="2446528" y="4301490"/>
                    </a:cubicBezTo>
                    <a:cubicBezTo>
                      <a:pt x="2470912" y="4226433"/>
                      <a:pt x="2492502" y="4151122"/>
                      <a:pt x="2511298" y="4075937"/>
                    </a:cubicBezTo>
                    <a:cubicBezTo>
                      <a:pt x="2530094" y="4151122"/>
                      <a:pt x="2551684" y="4226305"/>
                      <a:pt x="2576068" y="4301490"/>
                    </a:cubicBezTo>
                    <a:cubicBezTo>
                      <a:pt x="2660777" y="4562093"/>
                      <a:pt x="2773807" y="4803648"/>
                      <a:pt x="2909062" y="5022849"/>
                    </a:cubicBezTo>
                    <a:cubicBezTo>
                      <a:pt x="2970022" y="4772659"/>
                      <a:pt x="3002915" y="4507991"/>
                      <a:pt x="3002915" y="4233926"/>
                    </a:cubicBezTo>
                    <a:cubicBezTo>
                      <a:pt x="3002915" y="4154931"/>
                      <a:pt x="3000121" y="4076699"/>
                      <a:pt x="2994787" y="3999484"/>
                    </a:cubicBezTo>
                    <a:cubicBezTo>
                      <a:pt x="3035935" y="4065143"/>
                      <a:pt x="3079623" y="4130040"/>
                      <a:pt x="3126105" y="4193921"/>
                    </a:cubicBezTo>
                    <a:cubicBezTo>
                      <a:pt x="3287141" y="4415662"/>
                      <a:pt x="3469386" y="4610354"/>
                      <a:pt x="3665728" y="4776978"/>
                    </a:cubicBezTo>
                    <a:cubicBezTo>
                      <a:pt x="3646297" y="4520184"/>
                      <a:pt x="3595878" y="4258310"/>
                      <a:pt x="3511169" y="3997706"/>
                    </a:cubicBezTo>
                    <a:cubicBezTo>
                      <a:pt x="3486785" y="3922649"/>
                      <a:pt x="3459988" y="3849116"/>
                      <a:pt x="3431032" y="3777234"/>
                    </a:cubicBezTo>
                    <a:cubicBezTo>
                      <a:pt x="3490468" y="3827018"/>
                      <a:pt x="3552063" y="3875151"/>
                      <a:pt x="3615944" y="3921633"/>
                    </a:cubicBezTo>
                    <a:cubicBezTo>
                      <a:pt x="3837686" y="4082669"/>
                      <a:pt x="4071112" y="4211701"/>
                      <a:pt x="4309364" y="4309491"/>
                    </a:cubicBezTo>
                    <a:cubicBezTo>
                      <a:pt x="4211574" y="4071239"/>
                      <a:pt x="4082669" y="3837813"/>
                      <a:pt x="3921506" y="3616071"/>
                    </a:cubicBezTo>
                    <a:cubicBezTo>
                      <a:pt x="3875024" y="3552190"/>
                      <a:pt x="3826891" y="3490595"/>
                      <a:pt x="3777107" y="3431159"/>
                    </a:cubicBezTo>
                    <a:cubicBezTo>
                      <a:pt x="3848989" y="3460115"/>
                      <a:pt x="3922522" y="3486912"/>
                      <a:pt x="3997579" y="3511296"/>
                    </a:cubicBezTo>
                    <a:cubicBezTo>
                      <a:pt x="4258183" y="3596005"/>
                      <a:pt x="4520057" y="3646424"/>
                      <a:pt x="4776851" y="3665855"/>
                    </a:cubicBezTo>
                    <a:cubicBezTo>
                      <a:pt x="4610227" y="3469513"/>
                      <a:pt x="4415409" y="3287268"/>
                      <a:pt x="4193794" y="3126232"/>
                    </a:cubicBezTo>
                    <a:cubicBezTo>
                      <a:pt x="4129913" y="3079877"/>
                      <a:pt x="4065015" y="3036062"/>
                      <a:pt x="3999357" y="2994914"/>
                    </a:cubicBezTo>
                    <a:cubicBezTo>
                      <a:pt x="4076700" y="3000248"/>
                      <a:pt x="4154932" y="3003042"/>
                      <a:pt x="4233799" y="3003042"/>
                    </a:cubicBezTo>
                    <a:cubicBezTo>
                      <a:pt x="4507864" y="3003042"/>
                      <a:pt x="4772532" y="2970150"/>
                      <a:pt x="5022722" y="2909189"/>
                    </a:cubicBezTo>
                  </a:path>
                </a:pathLst>
              </a:custGeom>
              <a:solidFill>
                <a:srgbClr val="F1F2F2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24" name="Freeform 24"/>
              <p:cNvSpPr/>
              <p:nvPr/>
            </p:nvSpPr>
            <p:spPr>
              <a:xfrm>
                <a:off x="1639443" y="1673606"/>
                <a:ext cx="3066669" cy="3049777"/>
              </a:xfrm>
              <a:custGeom>
                <a:avLst/>
                <a:gdLst/>
                <a:ahLst/>
                <a:cxnLst/>
                <a:rect l="l" t="t" r="r" b="b"/>
                <a:pathLst>
                  <a:path w="3066669" h="3049777">
                    <a:moveTo>
                      <a:pt x="1551178" y="14859"/>
                    </a:moveTo>
                    <a:lnTo>
                      <a:pt x="1765046" y="450469"/>
                    </a:lnTo>
                    <a:lnTo>
                      <a:pt x="2137537" y="139446"/>
                    </a:lnTo>
                    <a:cubicBezTo>
                      <a:pt x="2150237" y="128905"/>
                      <a:pt x="2169541" y="137414"/>
                      <a:pt x="2170176" y="153924"/>
                    </a:cubicBezTo>
                    <a:lnTo>
                      <a:pt x="2188337" y="638937"/>
                    </a:lnTo>
                    <a:lnTo>
                      <a:pt x="2655189" y="506349"/>
                    </a:lnTo>
                    <a:cubicBezTo>
                      <a:pt x="2671064" y="501777"/>
                      <a:pt x="2685288" y="517525"/>
                      <a:pt x="2679065" y="532892"/>
                    </a:cubicBezTo>
                    <a:lnTo>
                      <a:pt x="2498344" y="983361"/>
                    </a:lnTo>
                    <a:lnTo>
                      <a:pt x="2978785" y="1052195"/>
                    </a:lnTo>
                    <a:cubicBezTo>
                      <a:pt x="2995168" y="1054481"/>
                      <a:pt x="3001645" y="1074674"/>
                      <a:pt x="2989834" y="1086231"/>
                    </a:cubicBezTo>
                    <a:lnTo>
                      <a:pt x="2641727" y="1424178"/>
                    </a:lnTo>
                    <a:lnTo>
                      <a:pt x="3052699" y="1682369"/>
                    </a:lnTo>
                    <a:cubicBezTo>
                      <a:pt x="3066669" y="1691132"/>
                      <a:pt x="3064510" y="1712214"/>
                      <a:pt x="3049016" y="1717929"/>
                    </a:cubicBezTo>
                    <a:lnTo>
                      <a:pt x="2593340" y="1885061"/>
                    </a:lnTo>
                    <a:lnTo>
                      <a:pt x="2863723" y="2288032"/>
                    </a:lnTo>
                    <a:cubicBezTo>
                      <a:pt x="2872994" y="2301748"/>
                      <a:pt x="2862326" y="2320036"/>
                      <a:pt x="2845816" y="2319020"/>
                    </a:cubicBezTo>
                    <a:lnTo>
                      <a:pt x="2361565" y="2286381"/>
                    </a:lnTo>
                    <a:lnTo>
                      <a:pt x="2444623" y="2764536"/>
                    </a:lnTo>
                    <a:cubicBezTo>
                      <a:pt x="2447417" y="2780792"/>
                      <a:pt x="2430399" y="2793238"/>
                      <a:pt x="2415667" y="2785491"/>
                    </a:cubicBezTo>
                    <a:lnTo>
                      <a:pt x="1986661" y="2558796"/>
                    </a:lnTo>
                    <a:lnTo>
                      <a:pt x="1868043" y="3029331"/>
                    </a:lnTo>
                    <a:cubicBezTo>
                      <a:pt x="1863979" y="3045333"/>
                      <a:pt x="1843278" y="3049777"/>
                      <a:pt x="1833118" y="3036696"/>
                    </a:cubicBezTo>
                    <a:lnTo>
                      <a:pt x="1533398" y="2655062"/>
                    </a:lnTo>
                    <a:lnTo>
                      <a:pt x="1233678" y="3036696"/>
                    </a:lnTo>
                    <a:cubicBezTo>
                      <a:pt x="1223518" y="3049650"/>
                      <a:pt x="1202817" y="3045332"/>
                      <a:pt x="1198753" y="3029331"/>
                    </a:cubicBezTo>
                    <a:lnTo>
                      <a:pt x="1080135" y="2558796"/>
                    </a:lnTo>
                    <a:lnTo>
                      <a:pt x="651002" y="2785491"/>
                    </a:lnTo>
                    <a:cubicBezTo>
                      <a:pt x="636397" y="2793238"/>
                      <a:pt x="619252" y="2780792"/>
                      <a:pt x="622046" y="2764536"/>
                    </a:cubicBezTo>
                    <a:lnTo>
                      <a:pt x="705104" y="2286381"/>
                    </a:lnTo>
                    <a:lnTo>
                      <a:pt x="220853" y="2319020"/>
                    </a:lnTo>
                    <a:cubicBezTo>
                      <a:pt x="204343" y="2320163"/>
                      <a:pt x="193802" y="2301875"/>
                      <a:pt x="202946" y="2288032"/>
                    </a:cubicBezTo>
                    <a:lnTo>
                      <a:pt x="473329" y="1885061"/>
                    </a:lnTo>
                    <a:lnTo>
                      <a:pt x="17780" y="1717929"/>
                    </a:lnTo>
                    <a:cubicBezTo>
                      <a:pt x="2286" y="1712214"/>
                      <a:pt x="0" y="1691259"/>
                      <a:pt x="14097" y="1682369"/>
                    </a:cubicBezTo>
                    <a:lnTo>
                      <a:pt x="424942" y="1424178"/>
                    </a:lnTo>
                    <a:lnTo>
                      <a:pt x="76708" y="1086231"/>
                    </a:lnTo>
                    <a:cubicBezTo>
                      <a:pt x="64897" y="1074674"/>
                      <a:pt x="71374" y="1054608"/>
                      <a:pt x="87757" y="1052195"/>
                    </a:cubicBezTo>
                    <a:lnTo>
                      <a:pt x="568198" y="983361"/>
                    </a:lnTo>
                    <a:lnTo>
                      <a:pt x="387604" y="532892"/>
                    </a:lnTo>
                    <a:cubicBezTo>
                      <a:pt x="381381" y="517525"/>
                      <a:pt x="395605" y="501777"/>
                      <a:pt x="411480" y="506349"/>
                    </a:cubicBezTo>
                    <a:lnTo>
                      <a:pt x="878332" y="638937"/>
                    </a:lnTo>
                    <a:lnTo>
                      <a:pt x="896493" y="153924"/>
                    </a:lnTo>
                    <a:cubicBezTo>
                      <a:pt x="897128" y="137414"/>
                      <a:pt x="916432" y="128778"/>
                      <a:pt x="929132" y="139446"/>
                    </a:cubicBezTo>
                    <a:lnTo>
                      <a:pt x="1301623" y="450469"/>
                    </a:lnTo>
                    <a:lnTo>
                      <a:pt x="1515491" y="14859"/>
                    </a:lnTo>
                    <a:cubicBezTo>
                      <a:pt x="1522730" y="0"/>
                      <a:pt x="1543939" y="0"/>
                      <a:pt x="1551178" y="14859"/>
                    </a:cubicBezTo>
                  </a:path>
                </a:pathLst>
              </a:custGeom>
              <a:solidFill>
                <a:srgbClr val="621856"/>
              </a:solidFill>
            </p:spPr>
            <p:txBody>
              <a:bodyPr/>
              <a:lstStyle/>
              <a:p>
                <a:endParaRPr lang="en-US" sz="1200"/>
              </a:p>
            </p:txBody>
          </p:sp>
        </p:grpSp>
        <p:grpSp>
          <p:nvGrpSpPr>
            <p:cNvPr id="25" name="Group 25"/>
            <p:cNvGrpSpPr>
              <a:grpSpLocks noChangeAspect="1"/>
            </p:cNvGrpSpPr>
            <p:nvPr/>
          </p:nvGrpSpPr>
          <p:grpSpPr>
            <a:xfrm>
              <a:off x="20075482" y="797329"/>
              <a:ext cx="126653" cy="339003"/>
              <a:chOff x="0" y="0"/>
              <a:chExt cx="550469" cy="1473403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550418" cy="1473327"/>
              </a:xfrm>
              <a:custGeom>
                <a:avLst/>
                <a:gdLst/>
                <a:ahLst/>
                <a:cxnLst/>
                <a:rect l="l" t="t" r="r" b="b"/>
                <a:pathLst>
                  <a:path w="550418" h="1473327">
                    <a:moveTo>
                      <a:pt x="458343" y="0"/>
                    </a:moveTo>
                    <a:cubicBezTo>
                      <a:pt x="491109" y="0"/>
                      <a:pt x="514731" y="9144"/>
                      <a:pt x="528955" y="27686"/>
                    </a:cubicBezTo>
                    <a:cubicBezTo>
                      <a:pt x="543179" y="46228"/>
                      <a:pt x="550418" y="73152"/>
                      <a:pt x="550418" y="108712"/>
                    </a:cubicBezTo>
                    <a:lnTo>
                      <a:pt x="550418" y="1364488"/>
                    </a:lnTo>
                    <a:cubicBezTo>
                      <a:pt x="550418" y="1400048"/>
                      <a:pt x="543179" y="1427099"/>
                      <a:pt x="528955" y="1445514"/>
                    </a:cubicBezTo>
                    <a:cubicBezTo>
                      <a:pt x="514731" y="1463929"/>
                      <a:pt x="491109" y="1473327"/>
                      <a:pt x="458343" y="1473327"/>
                    </a:cubicBezTo>
                    <a:cubicBezTo>
                      <a:pt x="424942" y="1473327"/>
                      <a:pt x="401066" y="1464183"/>
                      <a:pt x="387223" y="1446022"/>
                    </a:cubicBezTo>
                    <a:cubicBezTo>
                      <a:pt x="373380" y="1427861"/>
                      <a:pt x="366395" y="1400683"/>
                      <a:pt x="366395" y="1364361"/>
                    </a:cubicBezTo>
                    <a:lnTo>
                      <a:pt x="366395" y="242697"/>
                    </a:lnTo>
                    <a:lnTo>
                      <a:pt x="399796" y="290830"/>
                    </a:lnTo>
                    <a:cubicBezTo>
                      <a:pt x="383032" y="318770"/>
                      <a:pt x="359156" y="343662"/>
                      <a:pt x="328168" y="365633"/>
                    </a:cubicBezTo>
                    <a:cubicBezTo>
                      <a:pt x="297180" y="387604"/>
                      <a:pt x="261620" y="404749"/>
                      <a:pt x="221361" y="416941"/>
                    </a:cubicBezTo>
                    <a:cubicBezTo>
                      <a:pt x="181102" y="429133"/>
                      <a:pt x="140335" y="435229"/>
                      <a:pt x="98425" y="435229"/>
                    </a:cubicBezTo>
                    <a:cubicBezTo>
                      <a:pt x="67056" y="435229"/>
                      <a:pt x="42799" y="427355"/>
                      <a:pt x="25781" y="411734"/>
                    </a:cubicBezTo>
                    <a:cubicBezTo>
                      <a:pt x="8763" y="396113"/>
                      <a:pt x="0" y="373888"/>
                      <a:pt x="0" y="345313"/>
                    </a:cubicBezTo>
                    <a:cubicBezTo>
                      <a:pt x="0" y="318770"/>
                      <a:pt x="8763" y="298958"/>
                      <a:pt x="26162" y="285623"/>
                    </a:cubicBezTo>
                    <a:cubicBezTo>
                      <a:pt x="43561" y="272288"/>
                      <a:pt x="66167" y="265684"/>
                      <a:pt x="94107" y="265684"/>
                    </a:cubicBezTo>
                    <a:cubicBezTo>
                      <a:pt x="135255" y="265684"/>
                      <a:pt x="176022" y="257175"/>
                      <a:pt x="216535" y="240157"/>
                    </a:cubicBezTo>
                    <a:cubicBezTo>
                      <a:pt x="257048" y="223139"/>
                      <a:pt x="290830" y="200025"/>
                      <a:pt x="318008" y="171069"/>
                    </a:cubicBezTo>
                    <a:cubicBezTo>
                      <a:pt x="345186" y="142113"/>
                      <a:pt x="360553" y="110871"/>
                      <a:pt x="363982" y="77343"/>
                    </a:cubicBezTo>
                    <a:cubicBezTo>
                      <a:pt x="364744" y="62738"/>
                      <a:pt x="368300" y="49657"/>
                      <a:pt x="374904" y="38100"/>
                    </a:cubicBezTo>
                    <a:cubicBezTo>
                      <a:pt x="381508" y="26543"/>
                      <a:pt x="391922" y="17399"/>
                      <a:pt x="405511" y="10414"/>
                    </a:cubicBezTo>
                    <a:cubicBezTo>
                      <a:pt x="419100" y="3429"/>
                      <a:pt x="436753" y="0"/>
                      <a:pt x="458343" y="0"/>
                    </a:cubicBezTo>
                  </a:path>
                </a:pathLst>
              </a:custGeom>
              <a:solidFill>
                <a:srgbClr val="621856"/>
              </a:solidFill>
            </p:spPr>
            <p:txBody>
              <a:bodyPr/>
              <a:lstStyle/>
              <a:p>
                <a:endParaRPr lang="en-US" sz="1200"/>
              </a:p>
            </p:txBody>
          </p:sp>
        </p:grpSp>
        <p:grpSp>
          <p:nvGrpSpPr>
            <p:cNvPr id="27" name="Group 27"/>
            <p:cNvGrpSpPr>
              <a:grpSpLocks noChangeAspect="1"/>
            </p:cNvGrpSpPr>
            <p:nvPr/>
          </p:nvGrpSpPr>
          <p:grpSpPr>
            <a:xfrm>
              <a:off x="20086385" y="418395"/>
              <a:ext cx="386511" cy="264686"/>
              <a:chOff x="0" y="0"/>
              <a:chExt cx="1679892" cy="1150391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63500" y="63500"/>
                <a:ext cx="573532" cy="1017270"/>
              </a:xfrm>
              <a:custGeom>
                <a:avLst/>
                <a:gdLst/>
                <a:ahLst/>
                <a:cxnLst/>
                <a:rect l="l" t="t" r="r" b="b"/>
                <a:pathLst>
                  <a:path w="573532" h="1017270">
                    <a:moveTo>
                      <a:pt x="100457" y="552450"/>
                    </a:moveTo>
                    <a:cubicBezTo>
                      <a:pt x="100457" y="454152"/>
                      <a:pt x="113665" y="363220"/>
                      <a:pt x="140208" y="279908"/>
                    </a:cubicBezTo>
                    <a:cubicBezTo>
                      <a:pt x="166751" y="196596"/>
                      <a:pt x="209296" y="129159"/>
                      <a:pt x="267970" y="77470"/>
                    </a:cubicBezTo>
                    <a:cubicBezTo>
                      <a:pt x="326644" y="25781"/>
                      <a:pt x="401066" y="0"/>
                      <a:pt x="491871" y="0"/>
                    </a:cubicBezTo>
                    <a:cubicBezTo>
                      <a:pt x="517017" y="0"/>
                      <a:pt x="536829" y="7620"/>
                      <a:pt x="551561" y="22479"/>
                    </a:cubicBezTo>
                    <a:cubicBezTo>
                      <a:pt x="566293" y="37338"/>
                      <a:pt x="573532" y="57912"/>
                      <a:pt x="573532" y="83693"/>
                    </a:cubicBezTo>
                    <a:cubicBezTo>
                      <a:pt x="573532" y="111633"/>
                      <a:pt x="565277" y="132207"/>
                      <a:pt x="548894" y="145415"/>
                    </a:cubicBezTo>
                    <a:cubicBezTo>
                      <a:pt x="532511" y="158623"/>
                      <a:pt x="509270" y="165354"/>
                      <a:pt x="479298" y="165354"/>
                    </a:cubicBezTo>
                    <a:cubicBezTo>
                      <a:pt x="379476" y="165354"/>
                      <a:pt x="304673" y="195961"/>
                      <a:pt x="254889" y="256921"/>
                    </a:cubicBezTo>
                    <a:cubicBezTo>
                      <a:pt x="205105" y="317881"/>
                      <a:pt x="180086" y="404622"/>
                      <a:pt x="180086" y="516890"/>
                    </a:cubicBezTo>
                    <a:close/>
                    <a:moveTo>
                      <a:pt x="90043" y="1017270"/>
                    </a:moveTo>
                    <a:cubicBezTo>
                      <a:pt x="59309" y="1017270"/>
                      <a:pt x="36703" y="1008253"/>
                      <a:pt x="22098" y="990473"/>
                    </a:cubicBezTo>
                    <a:cubicBezTo>
                      <a:pt x="7493" y="972693"/>
                      <a:pt x="0" y="947420"/>
                      <a:pt x="0" y="914654"/>
                    </a:cubicBezTo>
                    <a:lnTo>
                      <a:pt x="0" y="108839"/>
                    </a:lnTo>
                    <a:cubicBezTo>
                      <a:pt x="0" y="76073"/>
                      <a:pt x="7366" y="50800"/>
                      <a:pt x="22098" y="33020"/>
                    </a:cubicBezTo>
                    <a:cubicBezTo>
                      <a:pt x="36830" y="15240"/>
                      <a:pt x="59436" y="6223"/>
                      <a:pt x="90043" y="6223"/>
                    </a:cubicBezTo>
                    <a:cubicBezTo>
                      <a:pt x="120650" y="6223"/>
                      <a:pt x="143383" y="15113"/>
                      <a:pt x="157988" y="33020"/>
                    </a:cubicBezTo>
                    <a:cubicBezTo>
                      <a:pt x="172593" y="50927"/>
                      <a:pt x="180086" y="76073"/>
                      <a:pt x="180086" y="108839"/>
                    </a:cubicBezTo>
                    <a:lnTo>
                      <a:pt x="180086" y="914654"/>
                    </a:lnTo>
                    <a:cubicBezTo>
                      <a:pt x="180086" y="947420"/>
                      <a:pt x="172720" y="972693"/>
                      <a:pt x="157988" y="990473"/>
                    </a:cubicBezTo>
                    <a:cubicBezTo>
                      <a:pt x="143256" y="1008253"/>
                      <a:pt x="120650" y="1017270"/>
                      <a:pt x="90043" y="1017270"/>
                    </a:cubicBezTo>
                  </a:path>
                </a:pathLst>
              </a:custGeom>
              <a:solidFill>
                <a:srgbClr val="621856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29" name="Freeform 29"/>
              <p:cNvSpPr/>
              <p:nvPr/>
            </p:nvSpPr>
            <p:spPr>
              <a:xfrm>
                <a:off x="735330" y="63500"/>
                <a:ext cx="880999" cy="1023366"/>
              </a:xfrm>
              <a:custGeom>
                <a:avLst/>
                <a:gdLst/>
                <a:ahLst/>
                <a:cxnLst/>
                <a:rect l="l" t="t" r="r" b="b"/>
                <a:pathLst>
                  <a:path w="880999" h="1023366">
                    <a:moveTo>
                      <a:pt x="133858" y="429006"/>
                    </a:moveTo>
                    <a:lnTo>
                      <a:pt x="753364" y="429006"/>
                    </a:lnTo>
                    <a:lnTo>
                      <a:pt x="690626" y="491871"/>
                    </a:lnTo>
                    <a:cubicBezTo>
                      <a:pt x="697484" y="474345"/>
                      <a:pt x="701040" y="455549"/>
                      <a:pt x="701040" y="435356"/>
                    </a:cubicBezTo>
                    <a:cubicBezTo>
                      <a:pt x="701040" y="348869"/>
                      <a:pt x="680085" y="282321"/>
                      <a:pt x="638302" y="235458"/>
                    </a:cubicBezTo>
                    <a:cubicBezTo>
                      <a:pt x="596519" y="188595"/>
                      <a:pt x="537845" y="165354"/>
                      <a:pt x="462407" y="165354"/>
                    </a:cubicBezTo>
                    <a:cubicBezTo>
                      <a:pt x="404622" y="165354"/>
                      <a:pt x="353949" y="179070"/>
                      <a:pt x="310642" y="206756"/>
                    </a:cubicBezTo>
                    <a:cubicBezTo>
                      <a:pt x="267335" y="234442"/>
                      <a:pt x="234061" y="274066"/>
                      <a:pt x="210693" y="326009"/>
                    </a:cubicBezTo>
                    <a:cubicBezTo>
                      <a:pt x="187325" y="377952"/>
                      <a:pt x="175641" y="439547"/>
                      <a:pt x="175641" y="510667"/>
                    </a:cubicBezTo>
                    <a:cubicBezTo>
                      <a:pt x="175641" y="581152"/>
                      <a:pt x="188595" y="642620"/>
                      <a:pt x="214249" y="694817"/>
                    </a:cubicBezTo>
                    <a:cubicBezTo>
                      <a:pt x="239903" y="747014"/>
                      <a:pt x="276860" y="787400"/>
                      <a:pt x="324358" y="815721"/>
                    </a:cubicBezTo>
                    <a:cubicBezTo>
                      <a:pt x="371856" y="844042"/>
                      <a:pt x="426847" y="858139"/>
                      <a:pt x="489712" y="858139"/>
                    </a:cubicBezTo>
                    <a:cubicBezTo>
                      <a:pt x="542036" y="858139"/>
                      <a:pt x="588010" y="852170"/>
                      <a:pt x="627761" y="840359"/>
                    </a:cubicBezTo>
                    <a:cubicBezTo>
                      <a:pt x="667512" y="828548"/>
                      <a:pt x="706628" y="810006"/>
                      <a:pt x="744982" y="784860"/>
                    </a:cubicBezTo>
                    <a:cubicBezTo>
                      <a:pt x="765175" y="770890"/>
                      <a:pt x="784860" y="763905"/>
                      <a:pt x="803656" y="763905"/>
                    </a:cubicBezTo>
                    <a:cubicBezTo>
                      <a:pt x="816864" y="763905"/>
                      <a:pt x="829437" y="766953"/>
                      <a:pt x="841248" y="772795"/>
                    </a:cubicBezTo>
                    <a:cubicBezTo>
                      <a:pt x="853059" y="778637"/>
                      <a:pt x="862711" y="787400"/>
                      <a:pt x="870077" y="798957"/>
                    </a:cubicBezTo>
                    <a:cubicBezTo>
                      <a:pt x="877443" y="810514"/>
                      <a:pt x="880999" y="823849"/>
                      <a:pt x="880999" y="839216"/>
                    </a:cubicBezTo>
                    <a:cubicBezTo>
                      <a:pt x="880999" y="851027"/>
                      <a:pt x="879348" y="862584"/>
                      <a:pt x="875792" y="873760"/>
                    </a:cubicBezTo>
                    <a:cubicBezTo>
                      <a:pt x="872236" y="884936"/>
                      <a:pt x="865632" y="895731"/>
                      <a:pt x="855980" y="906145"/>
                    </a:cubicBezTo>
                    <a:cubicBezTo>
                      <a:pt x="819658" y="946658"/>
                      <a:pt x="768985" y="976249"/>
                      <a:pt x="703580" y="995172"/>
                    </a:cubicBezTo>
                    <a:cubicBezTo>
                      <a:pt x="638175" y="1014095"/>
                      <a:pt x="567055" y="1023366"/>
                      <a:pt x="489712" y="1023366"/>
                    </a:cubicBezTo>
                    <a:cubicBezTo>
                      <a:pt x="392049" y="1023366"/>
                      <a:pt x="306197" y="1002157"/>
                      <a:pt x="232156" y="959612"/>
                    </a:cubicBezTo>
                    <a:cubicBezTo>
                      <a:pt x="158115" y="917067"/>
                      <a:pt x="101092" y="857123"/>
                      <a:pt x="60706" y="779653"/>
                    </a:cubicBezTo>
                    <a:cubicBezTo>
                      <a:pt x="20320" y="702183"/>
                      <a:pt x="0" y="612648"/>
                      <a:pt x="0" y="510667"/>
                    </a:cubicBezTo>
                    <a:cubicBezTo>
                      <a:pt x="0" y="410972"/>
                      <a:pt x="19431" y="322326"/>
                      <a:pt x="58547" y="244983"/>
                    </a:cubicBezTo>
                    <a:cubicBezTo>
                      <a:pt x="97663" y="167640"/>
                      <a:pt x="152019" y="107315"/>
                      <a:pt x="221742" y="64389"/>
                    </a:cubicBezTo>
                    <a:cubicBezTo>
                      <a:pt x="291465" y="21463"/>
                      <a:pt x="371856" y="0"/>
                      <a:pt x="462534" y="0"/>
                    </a:cubicBezTo>
                    <a:cubicBezTo>
                      <a:pt x="544195" y="0"/>
                      <a:pt x="615315" y="16891"/>
                      <a:pt x="676021" y="50800"/>
                    </a:cubicBezTo>
                    <a:cubicBezTo>
                      <a:pt x="736727" y="84709"/>
                      <a:pt x="783590" y="134366"/>
                      <a:pt x="816737" y="200406"/>
                    </a:cubicBezTo>
                    <a:cubicBezTo>
                      <a:pt x="849884" y="266446"/>
                      <a:pt x="866521" y="346075"/>
                      <a:pt x="866521" y="439547"/>
                    </a:cubicBezTo>
                    <a:cubicBezTo>
                      <a:pt x="866521" y="473583"/>
                      <a:pt x="862203" y="501269"/>
                      <a:pt x="853440" y="522224"/>
                    </a:cubicBezTo>
                    <a:cubicBezTo>
                      <a:pt x="844677" y="543179"/>
                      <a:pt x="830199" y="558673"/>
                      <a:pt x="810006" y="568833"/>
                    </a:cubicBezTo>
                    <a:cubicBezTo>
                      <a:pt x="789813" y="578993"/>
                      <a:pt x="762000" y="583946"/>
                      <a:pt x="726313" y="583946"/>
                    </a:cubicBezTo>
                    <a:lnTo>
                      <a:pt x="133858" y="583946"/>
                    </a:lnTo>
                    <a:close/>
                  </a:path>
                </a:pathLst>
              </a:custGeom>
              <a:solidFill>
                <a:srgbClr val="621856"/>
              </a:solidFill>
            </p:spPr>
            <p:txBody>
              <a:bodyPr/>
              <a:lstStyle/>
              <a:p>
                <a:endParaRPr lang="en-US" sz="1200"/>
              </a:p>
            </p:txBody>
          </p:sp>
        </p:grpSp>
        <p:grpSp>
          <p:nvGrpSpPr>
            <p:cNvPr id="30" name="Group 30"/>
            <p:cNvGrpSpPr>
              <a:grpSpLocks noChangeAspect="1"/>
            </p:cNvGrpSpPr>
            <p:nvPr/>
          </p:nvGrpSpPr>
          <p:grpSpPr>
            <a:xfrm>
              <a:off x="20262312" y="800686"/>
              <a:ext cx="217178" cy="335645"/>
              <a:chOff x="0" y="0"/>
              <a:chExt cx="943915" cy="1458811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943991" cy="1458849"/>
              </a:xfrm>
              <a:custGeom>
                <a:avLst/>
                <a:gdLst/>
                <a:ahLst/>
                <a:cxnLst/>
                <a:rect l="l" t="t" r="r" b="b"/>
                <a:pathLst>
                  <a:path w="943991" h="1458849">
                    <a:moveTo>
                      <a:pt x="295148" y="1458849"/>
                    </a:moveTo>
                    <a:cubicBezTo>
                      <a:pt x="274193" y="1458849"/>
                      <a:pt x="256032" y="1453769"/>
                      <a:pt x="240665" y="1443609"/>
                    </a:cubicBezTo>
                    <a:cubicBezTo>
                      <a:pt x="225298" y="1433449"/>
                      <a:pt x="214503" y="1416431"/>
                      <a:pt x="208153" y="1392301"/>
                    </a:cubicBezTo>
                    <a:cubicBezTo>
                      <a:pt x="201803" y="1368171"/>
                      <a:pt x="202311" y="1336675"/>
                      <a:pt x="209169" y="1297559"/>
                    </a:cubicBezTo>
                    <a:cubicBezTo>
                      <a:pt x="248920" y="1070102"/>
                      <a:pt x="312801" y="856234"/>
                      <a:pt x="400685" y="656082"/>
                    </a:cubicBezTo>
                    <a:cubicBezTo>
                      <a:pt x="488569" y="455930"/>
                      <a:pt x="592963" y="281940"/>
                      <a:pt x="713740" y="133985"/>
                    </a:cubicBezTo>
                    <a:lnTo>
                      <a:pt x="759714" y="171704"/>
                    </a:lnTo>
                    <a:lnTo>
                      <a:pt x="94234" y="171704"/>
                    </a:lnTo>
                    <a:cubicBezTo>
                      <a:pt x="65532" y="171704"/>
                      <a:pt x="42799" y="164338"/>
                      <a:pt x="25654" y="149733"/>
                    </a:cubicBezTo>
                    <a:cubicBezTo>
                      <a:pt x="8509" y="135128"/>
                      <a:pt x="0" y="113665"/>
                      <a:pt x="0" y="85852"/>
                    </a:cubicBezTo>
                    <a:cubicBezTo>
                      <a:pt x="0" y="57277"/>
                      <a:pt x="8255" y="35814"/>
                      <a:pt x="25146" y="21463"/>
                    </a:cubicBezTo>
                    <a:cubicBezTo>
                      <a:pt x="42037" y="7112"/>
                      <a:pt x="64897" y="0"/>
                      <a:pt x="94234" y="0"/>
                    </a:cubicBezTo>
                    <a:lnTo>
                      <a:pt x="843534" y="0"/>
                    </a:lnTo>
                    <a:cubicBezTo>
                      <a:pt x="876300" y="0"/>
                      <a:pt x="901192" y="6858"/>
                      <a:pt x="918337" y="20447"/>
                    </a:cubicBezTo>
                    <a:cubicBezTo>
                      <a:pt x="935482" y="34036"/>
                      <a:pt x="943991" y="53721"/>
                      <a:pt x="943991" y="79502"/>
                    </a:cubicBezTo>
                    <a:cubicBezTo>
                      <a:pt x="943991" y="95504"/>
                      <a:pt x="939927" y="110363"/>
                      <a:pt x="931926" y="123952"/>
                    </a:cubicBezTo>
                    <a:cubicBezTo>
                      <a:pt x="923925" y="137541"/>
                      <a:pt x="909320" y="157607"/>
                      <a:pt x="888492" y="184150"/>
                    </a:cubicBezTo>
                    <a:cubicBezTo>
                      <a:pt x="865505" y="213487"/>
                      <a:pt x="851789" y="230886"/>
                      <a:pt x="847725" y="236474"/>
                    </a:cubicBezTo>
                    <a:cubicBezTo>
                      <a:pt x="776605" y="329311"/>
                      <a:pt x="711962" y="431292"/>
                      <a:pt x="654177" y="542544"/>
                    </a:cubicBezTo>
                    <a:cubicBezTo>
                      <a:pt x="596392" y="653796"/>
                      <a:pt x="545338" y="776859"/>
                      <a:pt x="501777" y="911479"/>
                    </a:cubicBezTo>
                    <a:cubicBezTo>
                      <a:pt x="458216" y="1046099"/>
                      <a:pt x="423418" y="1191641"/>
                      <a:pt x="397637" y="1347851"/>
                    </a:cubicBezTo>
                    <a:cubicBezTo>
                      <a:pt x="392049" y="1384173"/>
                      <a:pt x="381127" y="1411732"/>
                      <a:pt x="364744" y="1430528"/>
                    </a:cubicBezTo>
                    <a:cubicBezTo>
                      <a:pt x="348361" y="1449324"/>
                      <a:pt x="325120" y="1458849"/>
                      <a:pt x="295148" y="1458849"/>
                    </a:cubicBezTo>
                  </a:path>
                </a:pathLst>
              </a:custGeom>
              <a:solidFill>
                <a:srgbClr val="621856"/>
              </a:solidFill>
            </p:spPr>
            <p:txBody>
              <a:bodyPr/>
              <a:lstStyle/>
              <a:p>
                <a:endParaRPr lang="en-US" sz="1200"/>
              </a:p>
            </p:txBody>
          </p:sp>
        </p:grpSp>
        <p:grpSp>
          <p:nvGrpSpPr>
            <p:cNvPr id="32" name="Group 32"/>
            <p:cNvGrpSpPr>
              <a:grpSpLocks noChangeAspect="1"/>
            </p:cNvGrpSpPr>
            <p:nvPr/>
          </p:nvGrpSpPr>
          <p:grpSpPr>
            <a:xfrm>
              <a:off x="20506943" y="433003"/>
              <a:ext cx="198868" cy="235464"/>
              <a:chOff x="0" y="0"/>
              <a:chExt cx="864337" cy="1023391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864489" cy="1023239"/>
              </a:xfrm>
              <a:custGeom>
                <a:avLst/>
                <a:gdLst/>
                <a:ahLst/>
                <a:cxnLst/>
                <a:rect l="l" t="t" r="r" b="b"/>
                <a:pathLst>
                  <a:path w="864489" h="1023239">
                    <a:moveTo>
                      <a:pt x="0" y="512826"/>
                    </a:moveTo>
                    <a:cubicBezTo>
                      <a:pt x="0" y="412369"/>
                      <a:pt x="20320" y="323342"/>
                      <a:pt x="61214" y="245364"/>
                    </a:cubicBezTo>
                    <a:cubicBezTo>
                      <a:pt x="102108" y="167386"/>
                      <a:pt x="159131" y="107315"/>
                      <a:pt x="232791" y="64389"/>
                    </a:cubicBezTo>
                    <a:cubicBezTo>
                      <a:pt x="306451" y="21463"/>
                      <a:pt x="390652" y="0"/>
                      <a:pt x="485521" y="0"/>
                    </a:cubicBezTo>
                    <a:cubicBezTo>
                      <a:pt x="568579" y="0"/>
                      <a:pt x="640080" y="14986"/>
                      <a:pt x="700151" y="44958"/>
                    </a:cubicBezTo>
                    <a:cubicBezTo>
                      <a:pt x="760222" y="74930"/>
                      <a:pt x="805815" y="114427"/>
                      <a:pt x="837311" y="163195"/>
                    </a:cubicBezTo>
                    <a:cubicBezTo>
                      <a:pt x="855472" y="188341"/>
                      <a:pt x="864489" y="212725"/>
                      <a:pt x="864489" y="236474"/>
                    </a:cubicBezTo>
                    <a:cubicBezTo>
                      <a:pt x="864489" y="252603"/>
                      <a:pt x="860679" y="266573"/>
                      <a:pt x="852932" y="278384"/>
                    </a:cubicBezTo>
                    <a:cubicBezTo>
                      <a:pt x="845185" y="290195"/>
                      <a:pt x="835406" y="299466"/>
                      <a:pt x="823595" y="306070"/>
                    </a:cubicBezTo>
                    <a:cubicBezTo>
                      <a:pt x="811784" y="312674"/>
                      <a:pt x="799465" y="315976"/>
                      <a:pt x="786892" y="315976"/>
                    </a:cubicBezTo>
                    <a:cubicBezTo>
                      <a:pt x="777240" y="315976"/>
                      <a:pt x="767461" y="314198"/>
                      <a:pt x="757555" y="310261"/>
                    </a:cubicBezTo>
                    <a:cubicBezTo>
                      <a:pt x="747903" y="306578"/>
                      <a:pt x="739394" y="301117"/>
                      <a:pt x="732536" y="294005"/>
                    </a:cubicBezTo>
                    <a:lnTo>
                      <a:pt x="728218" y="288798"/>
                    </a:lnTo>
                    <a:cubicBezTo>
                      <a:pt x="714248" y="269240"/>
                      <a:pt x="700278" y="252857"/>
                      <a:pt x="686308" y="239522"/>
                    </a:cubicBezTo>
                    <a:cubicBezTo>
                      <a:pt x="661924" y="215900"/>
                      <a:pt x="633730" y="197612"/>
                      <a:pt x="601599" y="184658"/>
                    </a:cubicBezTo>
                    <a:cubicBezTo>
                      <a:pt x="569468" y="171704"/>
                      <a:pt x="530733" y="165227"/>
                      <a:pt x="485394" y="165227"/>
                    </a:cubicBezTo>
                    <a:cubicBezTo>
                      <a:pt x="426847" y="165227"/>
                      <a:pt x="374777" y="179705"/>
                      <a:pt x="329057" y="208661"/>
                    </a:cubicBezTo>
                    <a:cubicBezTo>
                      <a:pt x="283337" y="237617"/>
                      <a:pt x="247777" y="278257"/>
                      <a:pt x="222250" y="330581"/>
                    </a:cubicBezTo>
                    <a:cubicBezTo>
                      <a:pt x="196723" y="382905"/>
                      <a:pt x="184150" y="443611"/>
                      <a:pt x="184150" y="512699"/>
                    </a:cubicBezTo>
                    <a:cubicBezTo>
                      <a:pt x="184150" y="581787"/>
                      <a:pt x="196850" y="642366"/>
                      <a:pt x="222250" y="694182"/>
                    </a:cubicBezTo>
                    <a:cubicBezTo>
                      <a:pt x="247650" y="745998"/>
                      <a:pt x="283337" y="786384"/>
                      <a:pt x="329057" y="815086"/>
                    </a:cubicBezTo>
                    <a:cubicBezTo>
                      <a:pt x="374777" y="843788"/>
                      <a:pt x="426847" y="858012"/>
                      <a:pt x="485394" y="858012"/>
                    </a:cubicBezTo>
                    <a:cubicBezTo>
                      <a:pt x="532130" y="858012"/>
                      <a:pt x="571754" y="851535"/>
                      <a:pt x="604139" y="838581"/>
                    </a:cubicBezTo>
                    <a:cubicBezTo>
                      <a:pt x="636524" y="825627"/>
                      <a:pt x="665734" y="807339"/>
                      <a:pt x="691642" y="783590"/>
                    </a:cubicBezTo>
                    <a:cubicBezTo>
                      <a:pt x="705485" y="769620"/>
                      <a:pt x="717677" y="756158"/>
                      <a:pt x="728218" y="742823"/>
                    </a:cubicBezTo>
                    <a:cubicBezTo>
                      <a:pt x="728980" y="742188"/>
                      <a:pt x="729869" y="741172"/>
                      <a:pt x="730885" y="740156"/>
                    </a:cubicBezTo>
                    <a:cubicBezTo>
                      <a:pt x="731901" y="739140"/>
                      <a:pt x="732790" y="738378"/>
                      <a:pt x="733425" y="737616"/>
                    </a:cubicBezTo>
                    <a:cubicBezTo>
                      <a:pt x="741045" y="729234"/>
                      <a:pt x="749300" y="723138"/>
                      <a:pt x="758063" y="719328"/>
                    </a:cubicBezTo>
                    <a:cubicBezTo>
                      <a:pt x="766826" y="715518"/>
                      <a:pt x="775716" y="713613"/>
                      <a:pt x="784860" y="713613"/>
                    </a:cubicBezTo>
                    <a:cubicBezTo>
                      <a:pt x="798068" y="713613"/>
                      <a:pt x="810895" y="716407"/>
                      <a:pt x="822960" y="721995"/>
                    </a:cubicBezTo>
                    <a:cubicBezTo>
                      <a:pt x="835025" y="727583"/>
                      <a:pt x="845058" y="735965"/>
                      <a:pt x="852805" y="747014"/>
                    </a:cubicBezTo>
                    <a:cubicBezTo>
                      <a:pt x="860552" y="758063"/>
                      <a:pt x="864362" y="771525"/>
                      <a:pt x="864362" y="786892"/>
                    </a:cubicBezTo>
                    <a:cubicBezTo>
                      <a:pt x="864362" y="811911"/>
                      <a:pt x="855345" y="837057"/>
                      <a:pt x="837184" y="862203"/>
                    </a:cubicBezTo>
                    <a:cubicBezTo>
                      <a:pt x="805053" y="911733"/>
                      <a:pt x="759460" y="950976"/>
                      <a:pt x="700024" y="979932"/>
                    </a:cubicBezTo>
                    <a:cubicBezTo>
                      <a:pt x="640588" y="1008888"/>
                      <a:pt x="569214" y="1023239"/>
                      <a:pt x="485394" y="1023239"/>
                    </a:cubicBezTo>
                    <a:cubicBezTo>
                      <a:pt x="390652" y="1023239"/>
                      <a:pt x="306324" y="1002030"/>
                      <a:pt x="232664" y="959485"/>
                    </a:cubicBezTo>
                    <a:cubicBezTo>
                      <a:pt x="159004" y="916940"/>
                      <a:pt x="102108" y="857123"/>
                      <a:pt x="61214" y="779653"/>
                    </a:cubicBezTo>
                    <a:cubicBezTo>
                      <a:pt x="20320" y="702183"/>
                      <a:pt x="0" y="613283"/>
                      <a:pt x="0" y="512826"/>
                    </a:cubicBezTo>
                  </a:path>
                </a:pathLst>
              </a:custGeom>
              <a:solidFill>
                <a:srgbClr val="621856"/>
              </a:solidFill>
            </p:spPr>
            <p:txBody>
              <a:bodyPr/>
              <a:lstStyle/>
              <a:p>
                <a:endParaRPr lang="en-US" sz="1200"/>
              </a:p>
            </p:txBody>
          </p:sp>
        </p:grpSp>
        <p:grpSp>
          <p:nvGrpSpPr>
            <p:cNvPr id="34" name="Group 34"/>
            <p:cNvGrpSpPr>
              <a:grpSpLocks noChangeAspect="1"/>
            </p:cNvGrpSpPr>
            <p:nvPr/>
          </p:nvGrpSpPr>
          <p:grpSpPr>
            <a:xfrm>
              <a:off x="20515597" y="800684"/>
              <a:ext cx="219115" cy="337068"/>
              <a:chOff x="0" y="0"/>
              <a:chExt cx="952335" cy="1464996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952500" cy="1464945"/>
              </a:xfrm>
              <a:custGeom>
                <a:avLst/>
                <a:gdLst/>
                <a:ahLst/>
                <a:cxnLst/>
                <a:rect l="l" t="t" r="r" b="b"/>
                <a:pathLst>
                  <a:path w="952500" h="1464945">
                    <a:moveTo>
                      <a:pt x="426974" y="1464945"/>
                    </a:moveTo>
                    <a:cubicBezTo>
                      <a:pt x="362712" y="1464945"/>
                      <a:pt x="304292" y="1456182"/>
                      <a:pt x="251714" y="1438910"/>
                    </a:cubicBezTo>
                    <a:cubicBezTo>
                      <a:pt x="199136" y="1421638"/>
                      <a:pt x="154305" y="1398397"/>
                      <a:pt x="117729" y="1369822"/>
                    </a:cubicBezTo>
                    <a:cubicBezTo>
                      <a:pt x="81153" y="1341247"/>
                      <a:pt x="52324" y="1310132"/>
                      <a:pt x="31496" y="1276604"/>
                    </a:cubicBezTo>
                    <a:cubicBezTo>
                      <a:pt x="10414" y="1243965"/>
                      <a:pt x="0" y="1213866"/>
                      <a:pt x="0" y="1186688"/>
                    </a:cubicBezTo>
                    <a:cubicBezTo>
                      <a:pt x="0" y="1172718"/>
                      <a:pt x="3810" y="1159891"/>
                      <a:pt x="11557" y="1147953"/>
                    </a:cubicBezTo>
                    <a:cubicBezTo>
                      <a:pt x="19304" y="1136015"/>
                      <a:pt x="29591" y="1126744"/>
                      <a:pt x="42418" y="1119759"/>
                    </a:cubicBezTo>
                    <a:cubicBezTo>
                      <a:pt x="55245" y="1112774"/>
                      <a:pt x="69215" y="1109345"/>
                      <a:pt x="83693" y="1109345"/>
                    </a:cubicBezTo>
                    <a:cubicBezTo>
                      <a:pt x="99060" y="1109345"/>
                      <a:pt x="112776" y="1113409"/>
                      <a:pt x="125095" y="1121410"/>
                    </a:cubicBezTo>
                    <a:cubicBezTo>
                      <a:pt x="137414" y="1129411"/>
                      <a:pt x="147828" y="1142238"/>
                      <a:pt x="157099" y="1159510"/>
                    </a:cubicBezTo>
                    <a:cubicBezTo>
                      <a:pt x="171069" y="1185418"/>
                      <a:pt x="190373" y="1208151"/>
                      <a:pt x="215138" y="1228090"/>
                    </a:cubicBezTo>
                    <a:cubicBezTo>
                      <a:pt x="239903" y="1248029"/>
                      <a:pt x="270256" y="1263777"/>
                      <a:pt x="306070" y="1275715"/>
                    </a:cubicBezTo>
                    <a:cubicBezTo>
                      <a:pt x="341884" y="1287653"/>
                      <a:pt x="382397" y="1293495"/>
                      <a:pt x="426974" y="1293495"/>
                    </a:cubicBezTo>
                    <a:cubicBezTo>
                      <a:pt x="491871" y="1293495"/>
                      <a:pt x="549656" y="1281430"/>
                      <a:pt x="600075" y="1257427"/>
                    </a:cubicBezTo>
                    <a:cubicBezTo>
                      <a:pt x="650494" y="1233424"/>
                      <a:pt x="690245" y="1198372"/>
                      <a:pt x="718820" y="1152652"/>
                    </a:cubicBezTo>
                    <a:cubicBezTo>
                      <a:pt x="747395" y="1106932"/>
                      <a:pt x="761746" y="1052703"/>
                      <a:pt x="761746" y="989965"/>
                    </a:cubicBezTo>
                    <a:cubicBezTo>
                      <a:pt x="761746" y="925068"/>
                      <a:pt x="748665" y="869823"/>
                      <a:pt x="722503" y="824103"/>
                    </a:cubicBezTo>
                    <a:cubicBezTo>
                      <a:pt x="696341" y="778383"/>
                      <a:pt x="660019" y="743712"/>
                      <a:pt x="613664" y="719963"/>
                    </a:cubicBezTo>
                    <a:cubicBezTo>
                      <a:pt x="567309" y="696214"/>
                      <a:pt x="513461" y="684403"/>
                      <a:pt x="451993" y="684403"/>
                    </a:cubicBezTo>
                    <a:cubicBezTo>
                      <a:pt x="408686" y="684403"/>
                      <a:pt x="371348" y="689356"/>
                      <a:pt x="339979" y="699008"/>
                    </a:cubicBezTo>
                    <a:cubicBezTo>
                      <a:pt x="308610" y="708660"/>
                      <a:pt x="278765" y="722122"/>
                      <a:pt x="251079" y="738886"/>
                    </a:cubicBezTo>
                    <a:lnTo>
                      <a:pt x="248920" y="739902"/>
                    </a:lnTo>
                    <a:cubicBezTo>
                      <a:pt x="232791" y="749554"/>
                      <a:pt x="219329" y="757174"/>
                      <a:pt x="208153" y="762381"/>
                    </a:cubicBezTo>
                    <a:cubicBezTo>
                      <a:pt x="196977" y="767588"/>
                      <a:pt x="184658" y="770128"/>
                      <a:pt x="171450" y="770128"/>
                    </a:cubicBezTo>
                    <a:cubicBezTo>
                      <a:pt x="146304" y="770128"/>
                      <a:pt x="125222" y="763397"/>
                      <a:pt x="108204" y="749808"/>
                    </a:cubicBezTo>
                    <a:cubicBezTo>
                      <a:pt x="91186" y="736219"/>
                      <a:pt x="83693" y="713740"/>
                      <a:pt x="85852" y="682244"/>
                    </a:cubicBezTo>
                    <a:lnTo>
                      <a:pt x="123444" y="81661"/>
                    </a:lnTo>
                    <a:cubicBezTo>
                      <a:pt x="124206" y="55118"/>
                      <a:pt x="132969" y="35052"/>
                      <a:pt x="149606" y="21082"/>
                    </a:cubicBezTo>
                    <a:cubicBezTo>
                      <a:pt x="166243" y="7112"/>
                      <a:pt x="189103" y="0"/>
                      <a:pt x="217678" y="0"/>
                    </a:cubicBezTo>
                    <a:lnTo>
                      <a:pt x="841375" y="0"/>
                    </a:lnTo>
                    <a:cubicBezTo>
                      <a:pt x="870712" y="0"/>
                      <a:pt x="893826" y="7112"/>
                      <a:pt x="910463" y="21463"/>
                    </a:cubicBezTo>
                    <a:cubicBezTo>
                      <a:pt x="927100" y="35814"/>
                      <a:pt x="935482" y="57277"/>
                      <a:pt x="935482" y="85979"/>
                    </a:cubicBezTo>
                    <a:cubicBezTo>
                      <a:pt x="935482" y="113792"/>
                      <a:pt x="926973" y="135128"/>
                      <a:pt x="909955" y="149733"/>
                    </a:cubicBezTo>
                    <a:cubicBezTo>
                      <a:pt x="892937" y="164338"/>
                      <a:pt x="869950" y="171704"/>
                      <a:pt x="841375" y="171704"/>
                    </a:cubicBezTo>
                    <a:lnTo>
                      <a:pt x="286766" y="171704"/>
                    </a:lnTo>
                    <a:lnTo>
                      <a:pt x="255397" y="636270"/>
                    </a:lnTo>
                    <a:lnTo>
                      <a:pt x="194691" y="598551"/>
                    </a:lnTo>
                    <a:cubicBezTo>
                      <a:pt x="244221" y="574167"/>
                      <a:pt x="293243" y="554863"/>
                      <a:pt x="341757" y="540512"/>
                    </a:cubicBezTo>
                    <a:cubicBezTo>
                      <a:pt x="390271" y="526161"/>
                      <a:pt x="441071" y="519049"/>
                      <a:pt x="494030" y="519049"/>
                    </a:cubicBezTo>
                    <a:cubicBezTo>
                      <a:pt x="585470" y="519049"/>
                      <a:pt x="665607" y="537718"/>
                      <a:pt x="734822" y="574929"/>
                    </a:cubicBezTo>
                    <a:cubicBezTo>
                      <a:pt x="804037" y="612140"/>
                      <a:pt x="857377" y="665988"/>
                      <a:pt x="895350" y="736092"/>
                    </a:cubicBezTo>
                    <a:cubicBezTo>
                      <a:pt x="933323" y="806196"/>
                      <a:pt x="952500" y="889381"/>
                      <a:pt x="952500" y="985647"/>
                    </a:cubicBezTo>
                    <a:cubicBezTo>
                      <a:pt x="952500" y="1082548"/>
                      <a:pt x="929513" y="1167384"/>
                      <a:pt x="883412" y="1239901"/>
                    </a:cubicBezTo>
                    <a:cubicBezTo>
                      <a:pt x="837311" y="1312418"/>
                      <a:pt x="774573" y="1368044"/>
                      <a:pt x="695071" y="1406779"/>
                    </a:cubicBezTo>
                    <a:cubicBezTo>
                      <a:pt x="615569" y="1445514"/>
                      <a:pt x="526288" y="1464818"/>
                      <a:pt x="427228" y="1464818"/>
                    </a:cubicBezTo>
                  </a:path>
                </a:pathLst>
              </a:custGeom>
              <a:solidFill>
                <a:srgbClr val="621856"/>
              </a:solidFill>
            </p:spPr>
            <p:txBody>
              <a:bodyPr/>
              <a:lstStyle/>
              <a:p>
                <a:endParaRPr lang="en-US" sz="1200"/>
              </a:p>
            </p:txBody>
          </p:sp>
        </p:grpSp>
        <p:grpSp>
          <p:nvGrpSpPr>
            <p:cNvPr id="36" name="Group 36"/>
            <p:cNvGrpSpPr>
              <a:grpSpLocks noChangeAspect="1"/>
            </p:cNvGrpSpPr>
            <p:nvPr/>
          </p:nvGrpSpPr>
          <p:grpSpPr>
            <a:xfrm>
              <a:off x="20751061" y="433005"/>
              <a:ext cx="221982" cy="235464"/>
              <a:chOff x="0" y="0"/>
              <a:chExt cx="964794" cy="1023391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964819" cy="1023366"/>
              </a:xfrm>
              <a:custGeom>
                <a:avLst/>
                <a:gdLst/>
                <a:ahLst/>
                <a:cxnLst/>
                <a:rect l="l" t="t" r="r" b="b"/>
                <a:pathLst>
                  <a:path w="964819" h="1023366">
                    <a:moveTo>
                      <a:pt x="481330" y="858139"/>
                    </a:moveTo>
                    <a:cubicBezTo>
                      <a:pt x="544830" y="858139"/>
                      <a:pt x="598932" y="844169"/>
                      <a:pt x="643636" y="816229"/>
                    </a:cubicBezTo>
                    <a:cubicBezTo>
                      <a:pt x="688340" y="788289"/>
                      <a:pt x="722249" y="748538"/>
                      <a:pt x="745617" y="696976"/>
                    </a:cubicBezTo>
                    <a:cubicBezTo>
                      <a:pt x="768985" y="645414"/>
                      <a:pt x="780669" y="583946"/>
                      <a:pt x="780669" y="512826"/>
                    </a:cubicBezTo>
                    <a:cubicBezTo>
                      <a:pt x="780669" y="441706"/>
                      <a:pt x="769112" y="379984"/>
                      <a:pt x="745617" y="327660"/>
                    </a:cubicBezTo>
                    <a:cubicBezTo>
                      <a:pt x="722122" y="275336"/>
                      <a:pt x="688340" y="235204"/>
                      <a:pt x="643636" y="207264"/>
                    </a:cubicBezTo>
                    <a:cubicBezTo>
                      <a:pt x="598932" y="179324"/>
                      <a:pt x="544830" y="165354"/>
                      <a:pt x="481330" y="165354"/>
                    </a:cubicBezTo>
                    <a:cubicBezTo>
                      <a:pt x="419989" y="165354"/>
                      <a:pt x="366903" y="179578"/>
                      <a:pt x="322326" y="207772"/>
                    </a:cubicBezTo>
                    <a:cubicBezTo>
                      <a:pt x="277749" y="235966"/>
                      <a:pt x="243459" y="276225"/>
                      <a:pt x="219837" y="328041"/>
                    </a:cubicBezTo>
                    <a:cubicBezTo>
                      <a:pt x="196215" y="379857"/>
                      <a:pt x="184277" y="441579"/>
                      <a:pt x="184277" y="512826"/>
                    </a:cubicBezTo>
                    <a:cubicBezTo>
                      <a:pt x="184277" y="584073"/>
                      <a:pt x="196088" y="645414"/>
                      <a:pt x="219837" y="696976"/>
                    </a:cubicBezTo>
                    <a:cubicBezTo>
                      <a:pt x="243586" y="748538"/>
                      <a:pt x="277622" y="788416"/>
                      <a:pt x="322326" y="816229"/>
                    </a:cubicBezTo>
                    <a:cubicBezTo>
                      <a:pt x="367030" y="844042"/>
                      <a:pt x="419989" y="858139"/>
                      <a:pt x="481330" y="858139"/>
                    </a:cubicBezTo>
                    <a:moveTo>
                      <a:pt x="481330" y="1023366"/>
                    </a:moveTo>
                    <a:cubicBezTo>
                      <a:pt x="387858" y="1023366"/>
                      <a:pt x="304673" y="1002284"/>
                      <a:pt x="231775" y="960120"/>
                    </a:cubicBezTo>
                    <a:cubicBezTo>
                      <a:pt x="158750" y="917956"/>
                      <a:pt x="101981" y="858266"/>
                      <a:pt x="61087" y="781304"/>
                    </a:cubicBezTo>
                    <a:cubicBezTo>
                      <a:pt x="20193" y="704342"/>
                      <a:pt x="0" y="614553"/>
                      <a:pt x="0" y="512826"/>
                    </a:cubicBezTo>
                    <a:cubicBezTo>
                      <a:pt x="0" y="411099"/>
                      <a:pt x="20320" y="321310"/>
                      <a:pt x="61214" y="243840"/>
                    </a:cubicBezTo>
                    <a:cubicBezTo>
                      <a:pt x="102108" y="166370"/>
                      <a:pt x="158877" y="106426"/>
                      <a:pt x="231775" y="63881"/>
                    </a:cubicBezTo>
                    <a:cubicBezTo>
                      <a:pt x="304673" y="21336"/>
                      <a:pt x="387858" y="0"/>
                      <a:pt x="481330" y="0"/>
                    </a:cubicBezTo>
                    <a:cubicBezTo>
                      <a:pt x="576961" y="0"/>
                      <a:pt x="661162" y="21336"/>
                      <a:pt x="734060" y="63881"/>
                    </a:cubicBezTo>
                    <a:cubicBezTo>
                      <a:pt x="806958" y="106426"/>
                      <a:pt x="863727" y="166370"/>
                      <a:pt x="904113" y="243840"/>
                    </a:cubicBezTo>
                    <a:cubicBezTo>
                      <a:pt x="944499" y="321310"/>
                      <a:pt x="964819" y="410845"/>
                      <a:pt x="964819" y="512699"/>
                    </a:cubicBezTo>
                    <a:cubicBezTo>
                      <a:pt x="964819" y="613918"/>
                      <a:pt x="944626" y="703199"/>
                      <a:pt x="904113" y="780669"/>
                    </a:cubicBezTo>
                    <a:cubicBezTo>
                      <a:pt x="863600" y="858139"/>
                      <a:pt x="806958" y="917956"/>
                      <a:pt x="734060" y="960120"/>
                    </a:cubicBezTo>
                    <a:cubicBezTo>
                      <a:pt x="661162" y="1002284"/>
                      <a:pt x="576961" y="1023366"/>
                      <a:pt x="481330" y="1023366"/>
                    </a:cubicBezTo>
                  </a:path>
                </a:pathLst>
              </a:custGeom>
              <a:solidFill>
                <a:srgbClr val="621856"/>
              </a:solidFill>
            </p:spPr>
            <p:txBody>
              <a:bodyPr/>
              <a:lstStyle/>
              <a:p>
                <a:endParaRPr lang="en-US" sz="1200"/>
              </a:p>
            </p:txBody>
          </p:sp>
        </p:grpSp>
        <p:grpSp>
          <p:nvGrpSpPr>
            <p:cNvPr id="38" name="Group 38"/>
            <p:cNvGrpSpPr>
              <a:grpSpLocks noChangeAspect="1"/>
            </p:cNvGrpSpPr>
            <p:nvPr/>
          </p:nvGrpSpPr>
          <p:grpSpPr>
            <a:xfrm>
              <a:off x="20787191" y="800684"/>
              <a:ext cx="219115" cy="337068"/>
              <a:chOff x="0" y="0"/>
              <a:chExt cx="952335" cy="1464996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952500" cy="1464945"/>
              </a:xfrm>
              <a:custGeom>
                <a:avLst/>
                <a:gdLst/>
                <a:ahLst/>
                <a:cxnLst/>
                <a:rect l="l" t="t" r="r" b="b"/>
                <a:pathLst>
                  <a:path w="952500" h="1464945">
                    <a:moveTo>
                      <a:pt x="426974" y="1464945"/>
                    </a:moveTo>
                    <a:cubicBezTo>
                      <a:pt x="362712" y="1464945"/>
                      <a:pt x="304292" y="1456182"/>
                      <a:pt x="251714" y="1438910"/>
                    </a:cubicBezTo>
                    <a:cubicBezTo>
                      <a:pt x="199136" y="1421638"/>
                      <a:pt x="154305" y="1398397"/>
                      <a:pt x="117729" y="1369822"/>
                    </a:cubicBezTo>
                    <a:cubicBezTo>
                      <a:pt x="81153" y="1341247"/>
                      <a:pt x="52324" y="1310132"/>
                      <a:pt x="31496" y="1276604"/>
                    </a:cubicBezTo>
                    <a:cubicBezTo>
                      <a:pt x="10414" y="1243965"/>
                      <a:pt x="0" y="1213866"/>
                      <a:pt x="0" y="1186688"/>
                    </a:cubicBezTo>
                    <a:cubicBezTo>
                      <a:pt x="0" y="1172718"/>
                      <a:pt x="3810" y="1159891"/>
                      <a:pt x="11557" y="1147953"/>
                    </a:cubicBezTo>
                    <a:cubicBezTo>
                      <a:pt x="19304" y="1136015"/>
                      <a:pt x="29591" y="1126744"/>
                      <a:pt x="42418" y="1119759"/>
                    </a:cubicBezTo>
                    <a:cubicBezTo>
                      <a:pt x="55245" y="1112774"/>
                      <a:pt x="69215" y="1109345"/>
                      <a:pt x="83693" y="1109345"/>
                    </a:cubicBezTo>
                    <a:cubicBezTo>
                      <a:pt x="99060" y="1109345"/>
                      <a:pt x="112776" y="1113409"/>
                      <a:pt x="125095" y="1121410"/>
                    </a:cubicBezTo>
                    <a:cubicBezTo>
                      <a:pt x="137414" y="1129411"/>
                      <a:pt x="147828" y="1142238"/>
                      <a:pt x="157099" y="1159510"/>
                    </a:cubicBezTo>
                    <a:cubicBezTo>
                      <a:pt x="171069" y="1185418"/>
                      <a:pt x="190373" y="1208151"/>
                      <a:pt x="215138" y="1228090"/>
                    </a:cubicBezTo>
                    <a:cubicBezTo>
                      <a:pt x="239903" y="1248029"/>
                      <a:pt x="270256" y="1263777"/>
                      <a:pt x="306070" y="1275715"/>
                    </a:cubicBezTo>
                    <a:cubicBezTo>
                      <a:pt x="341884" y="1287653"/>
                      <a:pt x="382397" y="1293495"/>
                      <a:pt x="426974" y="1293495"/>
                    </a:cubicBezTo>
                    <a:cubicBezTo>
                      <a:pt x="491871" y="1293495"/>
                      <a:pt x="549656" y="1281430"/>
                      <a:pt x="600075" y="1257427"/>
                    </a:cubicBezTo>
                    <a:cubicBezTo>
                      <a:pt x="650494" y="1233424"/>
                      <a:pt x="690245" y="1198372"/>
                      <a:pt x="718820" y="1152652"/>
                    </a:cubicBezTo>
                    <a:cubicBezTo>
                      <a:pt x="747395" y="1106932"/>
                      <a:pt x="761746" y="1052703"/>
                      <a:pt x="761746" y="989965"/>
                    </a:cubicBezTo>
                    <a:cubicBezTo>
                      <a:pt x="761746" y="925068"/>
                      <a:pt x="748665" y="869823"/>
                      <a:pt x="722503" y="824103"/>
                    </a:cubicBezTo>
                    <a:cubicBezTo>
                      <a:pt x="696341" y="778383"/>
                      <a:pt x="660019" y="743712"/>
                      <a:pt x="613664" y="719963"/>
                    </a:cubicBezTo>
                    <a:cubicBezTo>
                      <a:pt x="567309" y="696214"/>
                      <a:pt x="513461" y="684403"/>
                      <a:pt x="451993" y="684403"/>
                    </a:cubicBezTo>
                    <a:cubicBezTo>
                      <a:pt x="408686" y="684403"/>
                      <a:pt x="371348" y="689356"/>
                      <a:pt x="339979" y="699008"/>
                    </a:cubicBezTo>
                    <a:cubicBezTo>
                      <a:pt x="308610" y="708660"/>
                      <a:pt x="278765" y="722122"/>
                      <a:pt x="251079" y="738886"/>
                    </a:cubicBezTo>
                    <a:lnTo>
                      <a:pt x="248920" y="739902"/>
                    </a:lnTo>
                    <a:cubicBezTo>
                      <a:pt x="232791" y="749554"/>
                      <a:pt x="219329" y="757174"/>
                      <a:pt x="208153" y="762381"/>
                    </a:cubicBezTo>
                    <a:cubicBezTo>
                      <a:pt x="196977" y="767588"/>
                      <a:pt x="184658" y="770128"/>
                      <a:pt x="171450" y="770128"/>
                    </a:cubicBezTo>
                    <a:cubicBezTo>
                      <a:pt x="146304" y="770128"/>
                      <a:pt x="125222" y="763397"/>
                      <a:pt x="108204" y="749808"/>
                    </a:cubicBezTo>
                    <a:cubicBezTo>
                      <a:pt x="91186" y="736219"/>
                      <a:pt x="83693" y="713740"/>
                      <a:pt x="85852" y="682244"/>
                    </a:cubicBezTo>
                    <a:lnTo>
                      <a:pt x="123444" y="81661"/>
                    </a:lnTo>
                    <a:cubicBezTo>
                      <a:pt x="124206" y="55118"/>
                      <a:pt x="132969" y="35052"/>
                      <a:pt x="149606" y="21082"/>
                    </a:cubicBezTo>
                    <a:cubicBezTo>
                      <a:pt x="166243" y="7112"/>
                      <a:pt x="189103" y="0"/>
                      <a:pt x="217678" y="0"/>
                    </a:cubicBezTo>
                    <a:lnTo>
                      <a:pt x="841375" y="0"/>
                    </a:lnTo>
                    <a:cubicBezTo>
                      <a:pt x="870712" y="0"/>
                      <a:pt x="893826" y="7112"/>
                      <a:pt x="910463" y="21463"/>
                    </a:cubicBezTo>
                    <a:cubicBezTo>
                      <a:pt x="927100" y="35814"/>
                      <a:pt x="935482" y="57277"/>
                      <a:pt x="935482" y="85979"/>
                    </a:cubicBezTo>
                    <a:cubicBezTo>
                      <a:pt x="935482" y="113792"/>
                      <a:pt x="926973" y="135128"/>
                      <a:pt x="909955" y="149733"/>
                    </a:cubicBezTo>
                    <a:cubicBezTo>
                      <a:pt x="892937" y="164338"/>
                      <a:pt x="869950" y="171704"/>
                      <a:pt x="841375" y="171704"/>
                    </a:cubicBezTo>
                    <a:lnTo>
                      <a:pt x="286766" y="171704"/>
                    </a:lnTo>
                    <a:lnTo>
                      <a:pt x="255397" y="636270"/>
                    </a:lnTo>
                    <a:lnTo>
                      <a:pt x="194691" y="598551"/>
                    </a:lnTo>
                    <a:cubicBezTo>
                      <a:pt x="244221" y="574167"/>
                      <a:pt x="293243" y="554863"/>
                      <a:pt x="341757" y="540512"/>
                    </a:cubicBezTo>
                    <a:cubicBezTo>
                      <a:pt x="390271" y="526161"/>
                      <a:pt x="441071" y="519049"/>
                      <a:pt x="494030" y="519049"/>
                    </a:cubicBezTo>
                    <a:cubicBezTo>
                      <a:pt x="585470" y="519049"/>
                      <a:pt x="665607" y="537718"/>
                      <a:pt x="734822" y="574929"/>
                    </a:cubicBezTo>
                    <a:cubicBezTo>
                      <a:pt x="804037" y="612140"/>
                      <a:pt x="857377" y="665988"/>
                      <a:pt x="895350" y="736092"/>
                    </a:cubicBezTo>
                    <a:cubicBezTo>
                      <a:pt x="933323" y="806196"/>
                      <a:pt x="952500" y="889381"/>
                      <a:pt x="952500" y="985647"/>
                    </a:cubicBezTo>
                    <a:cubicBezTo>
                      <a:pt x="952500" y="1082548"/>
                      <a:pt x="929513" y="1167384"/>
                      <a:pt x="883412" y="1239901"/>
                    </a:cubicBezTo>
                    <a:cubicBezTo>
                      <a:pt x="837311" y="1312418"/>
                      <a:pt x="774573" y="1368044"/>
                      <a:pt x="695071" y="1406779"/>
                    </a:cubicBezTo>
                    <a:cubicBezTo>
                      <a:pt x="615569" y="1445514"/>
                      <a:pt x="526288" y="1464818"/>
                      <a:pt x="427228" y="1464818"/>
                    </a:cubicBezTo>
                  </a:path>
                </a:pathLst>
              </a:custGeom>
              <a:solidFill>
                <a:srgbClr val="621856"/>
              </a:solidFill>
            </p:spPr>
            <p:txBody>
              <a:bodyPr/>
              <a:lstStyle/>
              <a:p>
                <a:endParaRPr lang="en-US" sz="1200"/>
              </a:p>
            </p:txBody>
          </p:sp>
        </p:grpSp>
        <p:grpSp>
          <p:nvGrpSpPr>
            <p:cNvPr id="40" name="Group 40"/>
            <p:cNvGrpSpPr>
              <a:grpSpLocks noChangeAspect="1"/>
            </p:cNvGrpSpPr>
            <p:nvPr/>
          </p:nvGrpSpPr>
          <p:grpSpPr>
            <a:xfrm>
              <a:off x="21021991" y="286936"/>
              <a:ext cx="400484" cy="396142"/>
              <a:chOff x="0" y="0"/>
              <a:chExt cx="1740611" cy="1721752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63500" y="634873"/>
                <a:ext cx="573532" cy="1017143"/>
              </a:xfrm>
              <a:custGeom>
                <a:avLst/>
                <a:gdLst/>
                <a:ahLst/>
                <a:cxnLst/>
                <a:rect l="l" t="t" r="r" b="b"/>
                <a:pathLst>
                  <a:path w="573532" h="1017143">
                    <a:moveTo>
                      <a:pt x="100457" y="552450"/>
                    </a:moveTo>
                    <a:cubicBezTo>
                      <a:pt x="100457" y="454152"/>
                      <a:pt x="113665" y="363220"/>
                      <a:pt x="140208" y="279908"/>
                    </a:cubicBezTo>
                    <a:cubicBezTo>
                      <a:pt x="166751" y="196596"/>
                      <a:pt x="209296" y="129159"/>
                      <a:pt x="267970" y="77470"/>
                    </a:cubicBezTo>
                    <a:cubicBezTo>
                      <a:pt x="326644" y="25781"/>
                      <a:pt x="401193" y="0"/>
                      <a:pt x="491871" y="0"/>
                    </a:cubicBezTo>
                    <a:cubicBezTo>
                      <a:pt x="517017" y="0"/>
                      <a:pt x="536829" y="7620"/>
                      <a:pt x="551561" y="22479"/>
                    </a:cubicBezTo>
                    <a:cubicBezTo>
                      <a:pt x="566293" y="37338"/>
                      <a:pt x="573532" y="57912"/>
                      <a:pt x="573532" y="83693"/>
                    </a:cubicBezTo>
                    <a:cubicBezTo>
                      <a:pt x="573532" y="111633"/>
                      <a:pt x="565277" y="132207"/>
                      <a:pt x="548894" y="145415"/>
                    </a:cubicBezTo>
                    <a:cubicBezTo>
                      <a:pt x="532511" y="158623"/>
                      <a:pt x="509270" y="165354"/>
                      <a:pt x="479298" y="165354"/>
                    </a:cubicBezTo>
                    <a:cubicBezTo>
                      <a:pt x="379476" y="165354"/>
                      <a:pt x="304673" y="195961"/>
                      <a:pt x="254889" y="256921"/>
                    </a:cubicBezTo>
                    <a:cubicBezTo>
                      <a:pt x="205105" y="317881"/>
                      <a:pt x="180086" y="404622"/>
                      <a:pt x="180086" y="516890"/>
                    </a:cubicBezTo>
                    <a:close/>
                    <a:moveTo>
                      <a:pt x="90043" y="1017143"/>
                    </a:moveTo>
                    <a:cubicBezTo>
                      <a:pt x="59309" y="1017143"/>
                      <a:pt x="36703" y="1008126"/>
                      <a:pt x="22098" y="990346"/>
                    </a:cubicBezTo>
                    <a:cubicBezTo>
                      <a:pt x="7493" y="972566"/>
                      <a:pt x="0" y="947420"/>
                      <a:pt x="0" y="914654"/>
                    </a:cubicBezTo>
                    <a:lnTo>
                      <a:pt x="0" y="108839"/>
                    </a:lnTo>
                    <a:cubicBezTo>
                      <a:pt x="0" y="76073"/>
                      <a:pt x="7366" y="50800"/>
                      <a:pt x="22098" y="33020"/>
                    </a:cubicBezTo>
                    <a:cubicBezTo>
                      <a:pt x="36830" y="15240"/>
                      <a:pt x="59436" y="6223"/>
                      <a:pt x="90043" y="6223"/>
                    </a:cubicBezTo>
                    <a:cubicBezTo>
                      <a:pt x="120650" y="6223"/>
                      <a:pt x="143383" y="15113"/>
                      <a:pt x="157988" y="33020"/>
                    </a:cubicBezTo>
                    <a:cubicBezTo>
                      <a:pt x="172593" y="50927"/>
                      <a:pt x="180086" y="76073"/>
                      <a:pt x="180086" y="108839"/>
                    </a:cubicBezTo>
                    <a:lnTo>
                      <a:pt x="180086" y="914527"/>
                    </a:lnTo>
                    <a:cubicBezTo>
                      <a:pt x="180086" y="947293"/>
                      <a:pt x="172720" y="972566"/>
                      <a:pt x="157988" y="990346"/>
                    </a:cubicBezTo>
                    <a:cubicBezTo>
                      <a:pt x="143256" y="1008126"/>
                      <a:pt x="120650" y="1017143"/>
                      <a:pt x="90043" y="1017143"/>
                    </a:cubicBezTo>
                  </a:path>
                </a:pathLst>
              </a:custGeom>
              <a:solidFill>
                <a:srgbClr val="621856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42" name="Freeform 42"/>
              <p:cNvSpPr/>
              <p:nvPr/>
            </p:nvSpPr>
            <p:spPr>
              <a:xfrm>
                <a:off x="737489" y="63500"/>
                <a:ext cx="939673" cy="1594866"/>
              </a:xfrm>
              <a:custGeom>
                <a:avLst/>
                <a:gdLst/>
                <a:ahLst/>
                <a:cxnLst/>
                <a:rect l="l" t="t" r="r" b="b"/>
                <a:pathLst>
                  <a:path w="939673" h="1594866">
                    <a:moveTo>
                      <a:pt x="849757" y="1588516"/>
                    </a:moveTo>
                    <a:cubicBezTo>
                      <a:pt x="819023" y="1588516"/>
                      <a:pt x="796417" y="1579626"/>
                      <a:pt x="781685" y="1561719"/>
                    </a:cubicBezTo>
                    <a:cubicBezTo>
                      <a:pt x="766953" y="1543812"/>
                      <a:pt x="759714" y="1518666"/>
                      <a:pt x="759714" y="1485900"/>
                    </a:cubicBezTo>
                    <a:lnTo>
                      <a:pt x="759714" y="100457"/>
                    </a:lnTo>
                    <a:cubicBezTo>
                      <a:pt x="759714" y="68453"/>
                      <a:pt x="767080" y="43561"/>
                      <a:pt x="781685" y="26162"/>
                    </a:cubicBezTo>
                    <a:cubicBezTo>
                      <a:pt x="796290" y="8763"/>
                      <a:pt x="818896" y="0"/>
                      <a:pt x="849757" y="0"/>
                    </a:cubicBezTo>
                    <a:cubicBezTo>
                      <a:pt x="880618" y="0"/>
                      <a:pt x="903097" y="8763"/>
                      <a:pt x="917702" y="26162"/>
                    </a:cubicBezTo>
                    <a:cubicBezTo>
                      <a:pt x="932307" y="43561"/>
                      <a:pt x="939673" y="68326"/>
                      <a:pt x="939673" y="100457"/>
                    </a:cubicBezTo>
                    <a:lnTo>
                      <a:pt x="939673" y="1486027"/>
                    </a:lnTo>
                    <a:cubicBezTo>
                      <a:pt x="939673" y="1518793"/>
                      <a:pt x="932434" y="1544066"/>
                      <a:pt x="917702" y="1561846"/>
                    </a:cubicBezTo>
                    <a:cubicBezTo>
                      <a:pt x="902970" y="1579626"/>
                      <a:pt x="880364" y="1588643"/>
                      <a:pt x="849757" y="1588643"/>
                    </a:cubicBezTo>
                    <a:moveTo>
                      <a:pt x="470916" y="1429512"/>
                    </a:moveTo>
                    <a:cubicBezTo>
                      <a:pt x="530098" y="1429512"/>
                      <a:pt x="581660" y="1415542"/>
                      <a:pt x="625348" y="1387602"/>
                    </a:cubicBezTo>
                    <a:cubicBezTo>
                      <a:pt x="669036" y="1359662"/>
                      <a:pt x="702310" y="1319784"/>
                      <a:pt x="725297" y="1267714"/>
                    </a:cubicBezTo>
                    <a:cubicBezTo>
                      <a:pt x="748284" y="1215644"/>
                      <a:pt x="759841" y="1154557"/>
                      <a:pt x="759841" y="1084072"/>
                    </a:cubicBezTo>
                    <a:cubicBezTo>
                      <a:pt x="759841" y="1012952"/>
                      <a:pt x="748284" y="951230"/>
                      <a:pt x="725297" y="898906"/>
                    </a:cubicBezTo>
                    <a:cubicBezTo>
                      <a:pt x="702310" y="846582"/>
                      <a:pt x="668909" y="806450"/>
                      <a:pt x="625348" y="778510"/>
                    </a:cubicBezTo>
                    <a:cubicBezTo>
                      <a:pt x="581787" y="750570"/>
                      <a:pt x="530225" y="736600"/>
                      <a:pt x="470916" y="736600"/>
                    </a:cubicBezTo>
                    <a:cubicBezTo>
                      <a:pt x="410972" y="736600"/>
                      <a:pt x="359537" y="750570"/>
                      <a:pt x="316484" y="778510"/>
                    </a:cubicBezTo>
                    <a:cubicBezTo>
                      <a:pt x="273431" y="806450"/>
                      <a:pt x="240792" y="846328"/>
                      <a:pt x="218186" y="898398"/>
                    </a:cubicBezTo>
                    <a:cubicBezTo>
                      <a:pt x="195580" y="950468"/>
                      <a:pt x="184150" y="1012317"/>
                      <a:pt x="184150" y="1084072"/>
                    </a:cubicBezTo>
                    <a:cubicBezTo>
                      <a:pt x="184150" y="1155192"/>
                      <a:pt x="195453" y="1216660"/>
                      <a:pt x="218186" y="1268222"/>
                    </a:cubicBezTo>
                    <a:cubicBezTo>
                      <a:pt x="240919" y="1319784"/>
                      <a:pt x="273558" y="1359662"/>
                      <a:pt x="316484" y="1387602"/>
                    </a:cubicBezTo>
                    <a:cubicBezTo>
                      <a:pt x="359410" y="1415542"/>
                      <a:pt x="410845" y="1429512"/>
                      <a:pt x="470916" y="1429512"/>
                    </a:cubicBezTo>
                    <a:moveTo>
                      <a:pt x="452120" y="1594739"/>
                    </a:moveTo>
                    <a:cubicBezTo>
                      <a:pt x="360045" y="1594739"/>
                      <a:pt x="279908" y="1573911"/>
                      <a:pt x="211963" y="1532001"/>
                    </a:cubicBezTo>
                    <a:cubicBezTo>
                      <a:pt x="144018" y="1490091"/>
                      <a:pt x="91567" y="1430655"/>
                      <a:pt x="54991" y="1353566"/>
                    </a:cubicBezTo>
                    <a:cubicBezTo>
                      <a:pt x="18415" y="1276477"/>
                      <a:pt x="0" y="1186688"/>
                      <a:pt x="0" y="1084199"/>
                    </a:cubicBezTo>
                    <a:cubicBezTo>
                      <a:pt x="0" y="980948"/>
                      <a:pt x="18288" y="890651"/>
                      <a:pt x="54991" y="813181"/>
                    </a:cubicBezTo>
                    <a:cubicBezTo>
                      <a:pt x="91694" y="735711"/>
                      <a:pt x="143891" y="676021"/>
                      <a:pt x="211963" y="634238"/>
                    </a:cubicBezTo>
                    <a:cubicBezTo>
                      <a:pt x="280035" y="592455"/>
                      <a:pt x="360045" y="571500"/>
                      <a:pt x="452120" y="571500"/>
                    </a:cubicBezTo>
                    <a:cubicBezTo>
                      <a:pt x="537210" y="571500"/>
                      <a:pt x="610616" y="594995"/>
                      <a:pt x="672465" y="641604"/>
                    </a:cubicBezTo>
                    <a:cubicBezTo>
                      <a:pt x="734314" y="688213"/>
                      <a:pt x="780923" y="750570"/>
                      <a:pt x="812673" y="828421"/>
                    </a:cubicBezTo>
                    <a:cubicBezTo>
                      <a:pt x="844423" y="906272"/>
                      <a:pt x="860298" y="991362"/>
                      <a:pt x="860298" y="1084199"/>
                    </a:cubicBezTo>
                    <a:cubicBezTo>
                      <a:pt x="860298" y="1177036"/>
                      <a:pt x="844423" y="1262126"/>
                      <a:pt x="812673" y="1339596"/>
                    </a:cubicBezTo>
                    <a:cubicBezTo>
                      <a:pt x="780923" y="1417066"/>
                      <a:pt x="734314" y="1478915"/>
                      <a:pt x="672973" y="1525270"/>
                    </a:cubicBezTo>
                    <a:cubicBezTo>
                      <a:pt x="611632" y="1571625"/>
                      <a:pt x="537972" y="1594866"/>
                      <a:pt x="452120" y="1594866"/>
                    </a:cubicBezTo>
                  </a:path>
                </a:pathLst>
              </a:custGeom>
              <a:solidFill>
                <a:srgbClr val="621856"/>
              </a:solidFill>
            </p:spPr>
            <p:txBody>
              <a:bodyPr/>
              <a:lstStyle/>
              <a:p>
                <a:endParaRPr lang="en-US" sz="1200"/>
              </a:p>
            </p:txBody>
          </p:sp>
        </p:grpSp>
        <p:grpSp>
          <p:nvGrpSpPr>
            <p:cNvPr id="43" name="Group 43"/>
            <p:cNvGrpSpPr>
              <a:grpSpLocks noChangeAspect="1"/>
            </p:cNvGrpSpPr>
            <p:nvPr/>
          </p:nvGrpSpPr>
          <p:grpSpPr>
            <a:xfrm>
              <a:off x="21473360" y="433003"/>
              <a:ext cx="189725" cy="235464"/>
              <a:chOff x="0" y="0"/>
              <a:chExt cx="824598" cy="1023391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824611" cy="1023620"/>
              </a:xfrm>
              <a:custGeom>
                <a:avLst/>
                <a:gdLst/>
                <a:ahLst/>
                <a:cxnLst/>
                <a:rect l="l" t="t" r="r" b="b"/>
                <a:pathLst>
                  <a:path w="824611" h="1023620">
                    <a:moveTo>
                      <a:pt x="732536" y="1021334"/>
                    </a:moveTo>
                    <a:cubicBezTo>
                      <a:pt x="701802" y="1021334"/>
                      <a:pt x="679196" y="1012444"/>
                      <a:pt x="664464" y="994537"/>
                    </a:cubicBezTo>
                    <a:cubicBezTo>
                      <a:pt x="649732" y="976630"/>
                      <a:pt x="642493" y="951484"/>
                      <a:pt x="642493" y="918718"/>
                    </a:cubicBezTo>
                    <a:lnTo>
                      <a:pt x="642493" y="443738"/>
                    </a:lnTo>
                    <a:cubicBezTo>
                      <a:pt x="642493" y="387223"/>
                      <a:pt x="632714" y="338074"/>
                      <a:pt x="613156" y="296164"/>
                    </a:cubicBezTo>
                    <a:cubicBezTo>
                      <a:pt x="593598" y="254254"/>
                      <a:pt x="564388" y="221996"/>
                      <a:pt x="525272" y="199263"/>
                    </a:cubicBezTo>
                    <a:cubicBezTo>
                      <a:pt x="486156" y="176530"/>
                      <a:pt x="438023" y="165354"/>
                      <a:pt x="381000" y="165354"/>
                    </a:cubicBezTo>
                    <a:cubicBezTo>
                      <a:pt x="342519" y="165354"/>
                      <a:pt x="307848" y="169926"/>
                      <a:pt x="276860" y="178943"/>
                    </a:cubicBezTo>
                    <a:cubicBezTo>
                      <a:pt x="245872" y="187960"/>
                      <a:pt x="216662" y="200279"/>
                      <a:pt x="189484" y="215646"/>
                    </a:cubicBezTo>
                    <a:cubicBezTo>
                      <a:pt x="187325" y="216281"/>
                      <a:pt x="185420" y="217297"/>
                      <a:pt x="183769" y="218694"/>
                    </a:cubicBezTo>
                    <a:cubicBezTo>
                      <a:pt x="182118" y="220091"/>
                      <a:pt x="180086" y="221107"/>
                      <a:pt x="178054" y="221742"/>
                    </a:cubicBezTo>
                    <a:cubicBezTo>
                      <a:pt x="163322" y="230886"/>
                      <a:pt x="149860" y="237744"/>
                      <a:pt x="137287" y="242189"/>
                    </a:cubicBezTo>
                    <a:cubicBezTo>
                      <a:pt x="124714" y="246634"/>
                      <a:pt x="111760" y="249047"/>
                      <a:pt x="98552" y="249047"/>
                    </a:cubicBezTo>
                    <a:cubicBezTo>
                      <a:pt x="86106" y="249047"/>
                      <a:pt x="74422" y="245745"/>
                      <a:pt x="63500" y="239141"/>
                    </a:cubicBezTo>
                    <a:cubicBezTo>
                      <a:pt x="52578" y="232537"/>
                      <a:pt x="43815" y="223393"/>
                      <a:pt x="36830" y="211836"/>
                    </a:cubicBezTo>
                    <a:cubicBezTo>
                      <a:pt x="29845" y="200279"/>
                      <a:pt x="25908" y="187706"/>
                      <a:pt x="25273" y="173736"/>
                    </a:cubicBezTo>
                    <a:cubicBezTo>
                      <a:pt x="25273" y="157607"/>
                      <a:pt x="28956" y="142875"/>
                      <a:pt x="36195" y="129159"/>
                    </a:cubicBezTo>
                    <a:cubicBezTo>
                      <a:pt x="43434" y="115443"/>
                      <a:pt x="55118" y="103251"/>
                      <a:pt x="71120" y="92075"/>
                    </a:cubicBezTo>
                    <a:cubicBezTo>
                      <a:pt x="110236" y="64897"/>
                      <a:pt x="155448" y="42799"/>
                      <a:pt x="206629" y="25654"/>
                    </a:cubicBezTo>
                    <a:cubicBezTo>
                      <a:pt x="257810" y="8509"/>
                      <a:pt x="316103" y="0"/>
                      <a:pt x="381000" y="0"/>
                    </a:cubicBezTo>
                    <a:cubicBezTo>
                      <a:pt x="476631" y="0"/>
                      <a:pt x="557657" y="19177"/>
                      <a:pt x="624205" y="57531"/>
                    </a:cubicBezTo>
                    <a:cubicBezTo>
                      <a:pt x="690753" y="95885"/>
                      <a:pt x="740918" y="150495"/>
                      <a:pt x="774446" y="221361"/>
                    </a:cubicBezTo>
                    <a:cubicBezTo>
                      <a:pt x="807974" y="292227"/>
                      <a:pt x="824611" y="375285"/>
                      <a:pt x="824611" y="470916"/>
                    </a:cubicBezTo>
                    <a:lnTo>
                      <a:pt x="824611" y="918845"/>
                    </a:lnTo>
                    <a:cubicBezTo>
                      <a:pt x="824611" y="951611"/>
                      <a:pt x="817118" y="976884"/>
                      <a:pt x="802132" y="994664"/>
                    </a:cubicBezTo>
                    <a:cubicBezTo>
                      <a:pt x="787146" y="1012444"/>
                      <a:pt x="764032" y="1021461"/>
                      <a:pt x="732536" y="1021461"/>
                    </a:cubicBezTo>
                    <a:moveTo>
                      <a:pt x="330708" y="1023493"/>
                    </a:moveTo>
                    <a:cubicBezTo>
                      <a:pt x="256794" y="1023493"/>
                      <a:pt x="194945" y="1010539"/>
                      <a:pt x="145415" y="984250"/>
                    </a:cubicBezTo>
                    <a:cubicBezTo>
                      <a:pt x="95885" y="957961"/>
                      <a:pt x="59309" y="922528"/>
                      <a:pt x="35560" y="877570"/>
                    </a:cubicBezTo>
                    <a:cubicBezTo>
                      <a:pt x="11811" y="832612"/>
                      <a:pt x="0" y="781304"/>
                      <a:pt x="0" y="724154"/>
                    </a:cubicBezTo>
                    <a:cubicBezTo>
                      <a:pt x="0" y="654431"/>
                      <a:pt x="16383" y="595376"/>
                      <a:pt x="49276" y="546735"/>
                    </a:cubicBezTo>
                    <a:cubicBezTo>
                      <a:pt x="82169" y="498094"/>
                      <a:pt x="129286" y="461772"/>
                      <a:pt x="191135" y="436880"/>
                    </a:cubicBezTo>
                    <a:cubicBezTo>
                      <a:pt x="252984" y="411988"/>
                      <a:pt x="326644" y="399669"/>
                      <a:pt x="412369" y="399669"/>
                    </a:cubicBezTo>
                    <a:cubicBezTo>
                      <a:pt x="458343" y="399669"/>
                      <a:pt x="504571" y="401828"/>
                      <a:pt x="550545" y="405892"/>
                    </a:cubicBezTo>
                    <a:cubicBezTo>
                      <a:pt x="596519" y="409956"/>
                      <a:pt x="640461" y="416052"/>
                      <a:pt x="682371" y="423672"/>
                    </a:cubicBezTo>
                    <a:cubicBezTo>
                      <a:pt x="689356" y="425069"/>
                      <a:pt x="696341" y="426593"/>
                      <a:pt x="703326" y="428371"/>
                    </a:cubicBezTo>
                    <a:cubicBezTo>
                      <a:pt x="710311" y="430149"/>
                      <a:pt x="717296" y="431800"/>
                      <a:pt x="724154" y="433197"/>
                    </a:cubicBezTo>
                    <a:lnTo>
                      <a:pt x="684403" y="579755"/>
                    </a:lnTo>
                    <a:cubicBezTo>
                      <a:pt x="652272" y="571373"/>
                      <a:pt x="612013" y="564007"/>
                      <a:pt x="563626" y="557657"/>
                    </a:cubicBezTo>
                    <a:cubicBezTo>
                      <a:pt x="514985" y="551434"/>
                      <a:pt x="467360" y="548259"/>
                      <a:pt x="420751" y="548259"/>
                    </a:cubicBezTo>
                    <a:cubicBezTo>
                      <a:pt x="344678" y="548259"/>
                      <a:pt x="286258" y="561975"/>
                      <a:pt x="245491" y="589661"/>
                    </a:cubicBezTo>
                    <a:cubicBezTo>
                      <a:pt x="204724" y="617347"/>
                      <a:pt x="184277" y="657225"/>
                      <a:pt x="184277" y="709549"/>
                    </a:cubicBezTo>
                    <a:cubicBezTo>
                      <a:pt x="184277" y="758317"/>
                      <a:pt x="199898" y="795782"/>
                      <a:pt x="231394" y="821563"/>
                    </a:cubicBezTo>
                    <a:cubicBezTo>
                      <a:pt x="262890" y="847344"/>
                      <a:pt x="311912" y="860298"/>
                      <a:pt x="378968" y="860298"/>
                    </a:cubicBezTo>
                    <a:cubicBezTo>
                      <a:pt x="430530" y="860298"/>
                      <a:pt x="486029" y="847979"/>
                      <a:pt x="545338" y="823087"/>
                    </a:cubicBezTo>
                    <a:cubicBezTo>
                      <a:pt x="604647" y="798195"/>
                      <a:pt x="654431" y="768858"/>
                      <a:pt x="694944" y="734695"/>
                    </a:cubicBezTo>
                    <a:lnTo>
                      <a:pt x="751459" y="824738"/>
                    </a:lnTo>
                    <a:lnTo>
                      <a:pt x="743077" y="833120"/>
                    </a:lnTo>
                    <a:cubicBezTo>
                      <a:pt x="711708" y="864489"/>
                      <a:pt x="676021" y="894334"/>
                      <a:pt x="636270" y="922655"/>
                    </a:cubicBezTo>
                    <a:cubicBezTo>
                      <a:pt x="596519" y="950976"/>
                      <a:pt x="550545" y="974725"/>
                      <a:pt x="498221" y="994283"/>
                    </a:cubicBezTo>
                    <a:cubicBezTo>
                      <a:pt x="445897" y="1013841"/>
                      <a:pt x="390017" y="1023620"/>
                      <a:pt x="330708" y="1023620"/>
                    </a:cubicBezTo>
                  </a:path>
                </a:pathLst>
              </a:custGeom>
              <a:solidFill>
                <a:srgbClr val="621856"/>
              </a:solidFill>
            </p:spPr>
            <p:txBody>
              <a:bodyPr/>
              <a:lstStyle/>
              <a:p>
                <a:endParaRPr lang="en-US" sz="1200"/>
              </a:p>
            </p:txBody>
          </p:sp>
        </p:grpSp>
        <p:grpSp>
          <p:nvGrpSpPr>
            <p:cNvPr id="45" name="Group 45"/>
            <p:cNvGrpSpPr>
              <a:grpSpLocks noChangeAspect="1"/>
            </p:cNvGrpSpPr>
            <p:nvPr/>
          </p:nvGrpSpPr>
          <p:grpSpPr>
            <a:xfrm>
              <a:off x="21736277" y="433003"/>
              <a:ext cx="131950" cy="234044"/>
              <a:chOff x="0" y="0"/>
              <a:chExt cx="573494" cy="1017219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573532" cy="1017270"/>
              </a:xfrm>
              <a:custGeom>
                <a:avLst/>
                <a:gdLst/>
                <a:ahLst/>
                <a:cxnLst/>
                <a:rect l="l" t="t" r="r" b="b"/>
                <a:pathLst>
                  <a:path w="573532" h="1017270">
                    <a:moveTo>
                      <a:pt x="100457" y="552450"/>
                    </a:moveTo>
                    <a:cubicBezTo>
                      <a:pt x="100457" y="454152"/>
                      <a:pt x="113665" y="363220"/>
                      <a:pt x="140208" y="279908"/>
                    </a:cubicBezTo>
                    <a:cubicBezTo>
                      <a:pt x="166751" y="196596"/>
                      <a:pt x="209296" y="129159"/>
                      <a:pt x="267970" y="77470"/>
                    </a:cubicBezTo>
                    <a:cubicBezTo>
                      <a:pt x="326644" y="25781"/>
                      <a:pt x="401066" y="0"/>
                      <a:pt x="491871" y="0"/>
                    </a:cubicBezTo>
                    <a:cubicBezTo>
                      <a:pt x="517017" y="0"/>
                      <a:pt x="536829" y="7620"/>
                      <a:pt x="551561" y="22479"/>
                    </a:cubicBezTo>
                    <a:cubicBezTo>
                      <a:pt x="566293" y="37338"/>
                      <a:pt x="573532" y="57912"/>
                      <a:pt x="573532" y="83693"/>
                    </a:cubicBezTo>
                    <a:cubicBezTo>
                      <a:pt x="573532" y="111633"/>
                      <a:pt x="565277" y="132207"/>
                      <a:pt x="548894" y="145415"/>
                    </a:cubicBezTo>
                    <a:cubicBezTo>
                      <a:pt x="532511" y="158623"/>
                      <a:pt x="509270" y="165354"/>
                      <a:pt x="479298" y="165354"/>
                    </a:cubicBezTo>
                    <a:cubicBezTo>
                      <a:pt x="379476" y="165354"/>
                      <a:pt x="304673" y="195961"/>
                      <a:pt x="254889" y="256921"/>
                    </a:cubicBezTo>
                    <a:cubicBezTo>
                      <a:pt x="205105" y="317881"/>
                      <a:pt x="180086" y="404622"/>
                      <a:pt x="180086" y="516890"/>
                    </a:cubicBezTo>
                    <a:close/>
                    <a:moveTo>
                      <a:pt x="90043" y="1017270"/>
                    </a:moveTo>
                    <a:cubicBezTo>
                      <a:pt x="59309" y="1017270"/>
                      <a:pt x="36703" y="1008253"/>
                      <a:pt x="22098" y="990473"/>
                    </a:cubicBezTo>
                    <a:cubicBezTo>
                      <a:pt x="7493" y="972693"/>
                      <a:pt x="0" y="947420"/>
                      <a:pt x="0" y="914654"/>
                    </a:cubicBezTo>
                    <a:lnTo>
                      <a:pt x="0" y="108839"/>
                    </a:lnTo>
                    <a:cubicBezTo>
                      <a:pt x="0" y="76073"/>
                      <a:pt x="7366" y="50800"/>
                      <a:pt x="22098" y="33020"/>
                    </a:cubicBezTo>
                    <a:cubicBezTo>
                      <a:pt x="36830" y="15240"/>
                      <a:pt x="59309" y="6223"/>
                      <a:pt x="90043" y="6223"/>
                    </a:cubicBezTo>
                    <a:cubicBezTo>
                      <a:pt x="120777" y="6223"/>
                      <a:pt x="143383" y="15113"/>
                      <a:pt x="157988" y="33020"/>
                    </a:cubicBezTo>
                    <a:cubicBezTo>
                      <a:pt x="172593" y="50927"/>
                      <a:pt x="180086" y="76073"/>
                      <a:pt x="180086" y="108839"/>
                    </a:cubicBezTo>
                    <a:lnTo>
                      <a:pt x="180086" y="914654"/>
                    </a:lnTo>
                    <a:cubicBezTo>
                      <a:pt x="180086" y="947420"/>
                      <a:pt x="172720" y="972693"/>
                      <a:pt x="157988" y="990473"/>
                    </a:cubicBezTo>
                    <a:cubicBezTo>
                      <a:pt x="143256" y="1008253"/>
                      <a:pt x="120777" y="1017270"/>
                      <a:pt x="90043" y="1017270"/>
                    </a:cubicBezTo>
                  </a:path>
                </a:pathLst>
              </a:custGeom>
              <a:solidFill>
                <a:srgbClr val="621856"/>
              </a:solidFill>
            </p:spPr>
            <p:txBody>
              <a:bodyPr/>
              <a:lstStyle/>
              <a:p>
                <a:endParaRPr lang="en-US" sz="1200"/>
              </a:p>
            </p:txBody>
          </p:sp>
        </p:grpSp>
      </p:grpSp>
      <p:sp>
        <p:nvSpPr>
          <p:cNvPr id="3" name="TextBox 7">
            <a:extLst>
              <a:ext uri="{FF2B5EF4-FFF2-40B4-BE49-F238E27FC236}">
                <a16:creationId xmlns:a16="http://schemas.microsoft.com/office/drawing/2014/main" id="{A695770D-AE41-8219-C1F8-66E6E3AE75CA}"/>
              </a:ext>
            </a:extLst>
          </p:cNvPr>
          <p:cNvSpPr txBox="1"/>
          <p:nvPr/>
        </p:nvSpPr>
        <p:spPr>
          <a:xfrm>
            <a:off x="7989314" y="5188490"/>
            <a:ext cx="4479034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61"/>
              </a:lnSpc>
            </a:pPr>
            <a:r>
              <a:rPr lang="en-US" sz="1792" dirty="0">
                <a:latin typeface="Arial" panose="020B0604020202020204" pitchFamily="34" charset="0"/>
                <a:ea typeface="DIN Pro"/>
                <a:cs typeface="Arial" panose="020B0604020202020204" pitchFamily="34" charset="0"/>
                <a:sym typeface="DIN Pro"/>
              </a:rPr>
              <a:t>Derya </a:t>
            </a:r>
            <a:r>
              <a:rPr lang="en-US" sz="1792" dirty="0" err="1">
                <a:latin typeface="Arial" panose="020B0604020202020204" pitchFamily="34" charset="0"/>
                <a:ea typeface="DIN Pro"/>
                <a:cs typeface="Arial" panose="020B0604020202020204" pitchFamily="34" charset="0"/>
                <a:sym typeface="DIN Pro"/>
              </a:rPr>
              <a:t>Itir</a:t>
            </a:r>
            <a:r>
              <a:rPr lang="en-US" sz="1792" dirty="0">
                <a:latin typeface="Arial" panose="020B0604020202020204" pitchFamily="34" charset="0"/>
                <a:ea typeface="DIN Pro"/>
                <a:cs typeface="Arial" panose="020B0604020202020204" pitchFamily="34" charset="0"/>
                <a:sym typeface="DIN Pro"/>
              </a:rPr>
              <a:t> VENNIN</a:t>
            </a:r>
          </a:p>
          <a:p>
            <a:pPr algn="ctr">
              <a:lnSpc>
                <a:spcPts val="2061"/>
              </a:lnSpc>
            </a:pPr>
            <a:r>
              <a:rPr lang="en-US" sz="1792" dirty="0" err="1">
                <a:latin typeface="Arial" panose="020B0604020202020204" pitchFamily="34" charset="0"/>
                <a:ea typeface="DIN Pro"/>
                <a:cs typeface="Arial" panose="020B0604020202020204" pitchFamily="34" charset="0"/>
                <a:sym typeface="DIN Pro"/>
              </a:rPr>
              <a:t>CoastWAVE</a:t>
            </a:r>
            <a:r>
              <a:rPr lang="en-US" sz="1792" dirty="0">
                <a:latin typeface="Arial" panose="020B0604020202020204" pitchFamily="34" charset="0"/>
                <a:ea typeface="DIN Pro"/>
                <a:cs typeface="Arial" panose="020B0604020202020204" pitchFamily="34" charset="0"/>
                <a:sym typeface="DIN Pro"/>
              </a:rPr>
              <a:t> 2.0  Project Coordinator</a:t>
            </a:r>
            <a:r>
              <a:rPr lang="en-US" sz="1792" dirty="0">
                <a:latin typeface="DIN Pro"/>
                <a:ea typeface="DIN Pro"/>
                <a:cs typeface="DIN Pro"/>
                <a:sym typeface="DIN Pro"/>
              </a:rPr>
              <a:t>, UNESCO-IOC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A88EE1-832D-4673-9524-1039D571F6AB}"/>
              </a:ext>
            </a:extLst>
          </p:cNvPr>
          <p:cNvSpPr txBox="1"/>
          <p:nvPr/>
        </p:nvSpPr>
        <p:spPr>
          <a:xfrm>
            <a:off x="1662687" y="2374900"/>
            <a:ext cx="8478129" cy="690882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lvl="0" algn="ctr">
              <a:lnSpc>
                <a:spcPct val="90000"/>
              </a:lnSpc>
              <a:spcAft>
                <a:spcPts val="80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latin typeface="Calibri" panose="020F0502020204030204"/>
              </a:rPr>
              <a:t>Roles and Responsibilities of Emergency Management Agencies (EMA)</a:t>
            </a:r>
            <a:endParaRPr lang="en-US" sz="28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D8417F-5448-ED18-A4D1-D02E1A04B9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1787B31-AF04-7334-2042-18F95D61A3F4}"/>
              </a:ext>
            </a:extLst>
          </p:cNvPr>
          <p:cNvSpPr txBox="1"/>
          <p:nvPr/>
        </p:nvSpPr>
        <p:spPr>
          <a:xfrm>
            <a:off x="360760" y="372546"/>
            <a:ext cx="60936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EMA Operational Phases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94336A2-60B5-8978-810C-3D388A21C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760" y="2671673"/>
            <a:ext cx="901060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Warning Phase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Receive and verify NTWC alerts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Public Alert Phase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Disseminate warnings through multiple channels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Evacuation Phase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Coordinate evacuation, traffic, and sheltering</a:t>
            </a:r>
          </a:p>
        </p:txBody>
      </p:sp>
    </p:spTree>
    <p:extLst>
      <p:ext uri="{BB962C8B-B14F-4D97-AF65-F5344CB8AC3E}">
        <p14:creationId xmlns:p14="http://schemas.microsoft.com/office/powerpoint/2010/main" val="539622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everal people working in a room&#10;&#10;AI-generated content may be incorrect.">
            <a:extLst>
              <a:ext uri="{FF2B5EF4-FFF2-40B4-BE49-F238E27FC236}">
                <a16:creationId xmlns:a16="http://schemas.microsoft.com/office/drawing/2014/main" id="{C5D039A5-5411-23AC-ED8D-D2B82F93D9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6222" r="366" b="-1"/>
          <a:stretch>
            <a:fillRect/>
          </a:stretch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90360B-CF64-AA02-A831-91F7BFFBEFA9}"/>
              </a:ext>
            </a:extLst>
          </p:cNvPr>
          <p:cNvSpPr txBox="1"/>
          <p:nvPr/>
        </p:nvSpPr>
        <p:spPr>
          <a:xfrm>
            <a:off x="838200" y="365125"/>
            <a:ext cx="3822189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>
                <a:latin typeface="+mj-lt"/>
                <a:ea typeface="+mj-ea"/>
                <a:cs typeface="+mj-cs"/>
              </a:rPr>
              <a:t>Emergency Operations Centers (EOCs)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83AEDB2-F725-0D6B-A55D-9F4C78CE47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434201"/>
            <a:ext cx="3822189" cy="374276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/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Serve as command and coordination hubs</a:t>
            </a: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Link national, regional, and local levels</a:t>
            </a: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Manage situational updates and decisions</a:t>
            </a: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Deploy resources and logistics</a:t>
            </a: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Centralize coordination across agencies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76609D-B325-A4A7-1AA9-F6C28EA85A9A}"/>
              </a:ext>
            </a:extLst>
          </p:cNvPr>
          <p:cNvSpPr txBox="1"/>
          <p:nvPr/>
        </p:nvSpPr>
        <p:spPr>
          <a:xfrm>
            <a:off x="9739083" y="6657945"/>
            <a:ext cx="245291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goldembergconsult.com/services/operational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973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C914B86-DAFD-4DB6-9F9E-9CA259ADAD69}"/>
              </a:ext>
            </a:extLst>
          </p:cNvPr>
          <p:cNvSpPr txBox="1"/>
          <p:nvPr/>
        </p:nvSpPr>
        <p:spPr>
          <a:xfrm>
            <a:off x="211122" y="-3351"/>
            <a:ext cx="4031102" cy="6853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5023" tIns="65023" rIns="65023" bIns="65023" numCol="1" spcCol="38100" rtlCol="0" anchor="t">
            <a:spAutoFit/>
          </a:bodyPr>
          <a:lstStyle/>
          <a:p>
            <a:pPr marL="0" marR="0" lvl="0" indent="0" algn="l" defTabSz="13004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Roboto"/>
              </a:rPr>
              <a:t>EMA Response Flow:</a:t>
            </a:r>
            <a:endParaRPr kumimoji="0" lang="fr-FR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Roboto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BA3275AF-3229-420D-9477-8D56634775A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497154" y="0"/>
            <a:ext cx="5141912" cy="6510337"/>
            <a:chOff x="3053" y="69"/>
            <a:chExt cx="3239" cy="4101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0C5E51A9-5053-4352-B85D-D99D411622B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053" y="69"/>
              <a:ext cx="3239" cy="4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29" name="Picture 5">
              <a:extLst>
                <a:ext uri="{FF2B5EF4-FFF2-40B4-BE49-F238E27FC236}">
                  <a16:creationId xmlns:a16="http://schemas.microsoft.com/office/drawing/2014/main" id="{8BEEB926-CDBB-4DB6-9BE1-17CFF194CF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3" y="69"/>
              <a:ext cx="3243" cy="4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Rectangle 1">
            <a:extLst>
              <a:ext uri="{FF2B5EF4-FFF2-40B4-BE49-F238E27FC236}">
                <a16:creationId xmlns:a16="http://schemas.microsoft.com/office/drawing/2014/main" id="{2647947B-84C2-221F-8D83-583EFBA4F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934" y="1523358"/>
            <a:ext cx="5201167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Receive tsunami warning from NTWC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Verify and determine level of threat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Activate EOC and mobilize agencies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Disseminate alerts to public and authorities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Coordinate evacuation and emergency support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Monitor and issue updates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Declare “All Clear” and initiate recovery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507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6C8388-9D25-89E1-49D7-5E4540AB7A34}"/>
              </a:ext>
            </a:extLst>
          </p:cNvPr>
          <p:cNvSpPr txBox="1"/>
          <p:nvPr/>
        </p:nvSpPr>
        <p:spPr>
          <a:xfrm>
            <a:off x="263038" y="88939"/>
            <a:ext cx="4807725" cy="1680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Exercising and Continuous Learning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2812660-226D-6848-50FB-80404C1ED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764" y="2374937"/>
            <a:ext cx="5035137" cy="415649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</a:rPr>
              <a:t>Conduct regular tsunami drills and simulations</a:t>
            </a: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</a:rPr>
              <a:t>Engage all stakeholders and communities</a:t>
            </a: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</a:rPr>
              <a:t>Use post-exercise reviews to update SOPs</a:t>
            </a:r>
          </a:p>
          <a:p>
            <a:pPr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700" dirty="0"/>
              <a:t>Conduct regular tsunami drills and exercises for both testing and public education purposes</a:t>
            </a:r>
          </a:p>
          <a:p>
            <a:pPr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700" dirty="0"/>
              <a:t>Educate coastal communities on natural warning signs</a:t>
            </a:r>
          </a:p>
          <a:p>
            <a:pPr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700" dirty="0"/>
              <a:t>Maintain evacuation routes and signage</a:t>
            </a:r>
          </a:p>
          <a:p>
            <a:pPr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700" dirty="0"/>
              <a:t>Partner with schools and community groups</a:t>
            </a:r>
          </a:p>
          <a:p>
            <a:pPr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700" dirty="0"/>
              <a:t>Promote household evacuation planning</a:t>
            </a: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17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pic>
        <p:nvPicPr>
          <p:cNvPr id="2" name="Picture 1" descr="A group of children holding books&#10;&#10;AI-generated content may be incorrect.">
            <a:extLst>
              <a:ext uri="{FF2B5EF4-FFF2-40B4-BE49-F238E27FC236}">
                <a16:creationId xmlns:a16="http://schemas.microsoft.com/office/drawing/2014/main" id="{CB20DB7F-DF82-1AA4-3DB5-AE2DE89F6F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32914" r="344"/>
          <a:stretch>
            <a:fillRect/>
          </a:stretch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B3BF24-A270-5139-165A-5C777C704E8C}"/>
              </a:ext>
            </a:extLst>
          </p:cNvPr>
          <p:cNvSpPr txBox="1"/>
          <p:nvPr/>
        </p:nvSpPr>
        <p:spPr>
          <a:xfrm>
            <a:off x="9744307" y="6657946"/>
            <a:ext cx="245451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www.philippinesbasiceducation.us/2013/07/an-elementary-school-in-pictures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775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2A5827-A374-F924-1E5D-A62BF86A3A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C77AED-CA33-9453-8432-B7478BC37AA3}"/>
              </a:ext>
            </a:extLst>
          </p:cNvPr>
          <p:cNvSpPr txBox="1"/>
          <p:nvPr/>
        </p:nvSpPr>
        <p:spPr>
          <a:xfrm>
            <a:off x="475060" y="329684"/>
            <a:ext cx="60936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Key Takeaways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091369D-5E3F-66B6-1AD6-8ED6D4F5C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7275" y="2319905"/>
            <a:ext cx="8634095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EMAs turn 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technical warnings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into 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public action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Lead and coordinate all tsunami emergency operations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Ensure fast, accurate public communication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Maintain and test SOPs regularly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Build long-term awareness and resilience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802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36C51B-67B4-2B59-9DB2-26AADC3390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69D9F3D0-B55A-2240-BADF-371CCA84CF70}"/>
              </a:ext>
            </a:extLst>
          </p:cNvPr>
          <p:cNvSpPr/>
          <p:nvPr/>
        </p:nvSpPr>
        <p:spPr>
          <a:xfrm>
            <a:off x="666110" y="6163631"/>
            <a:ext cx="13443355" cy="3315670"/>
          </a:xfrm>
          <a:custGeom>
            <a:avLst/>
            <a:gdLst/>
            <a:ahLst/>
            <a:cxnLst/>
            <a:rect l="l" t="t" r="r" b="b"/>
            <a:pathLst>
              <a:path w="20165033" h="8838552">
                <a:moveTo>
                  <a:pt x="0" y="0"/>
                </a:moveTo>
                <a:lnTo>
                  <a:pt x="20165033" y="0"/>
                </a:lnTo>
                <a:lnTo>
                  <a:pt x="20165033" y="8838553"/>
                </a:lnTo>
                <a:lnTo>
                  <a:pt x="0" y="88385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390" b="-8691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" name="AutoShape 5">
            <a:extLst>
              <a:ext uri="{FF2B5EF4-FFF2-40B4-BE49-F238E27FC236}">
                <a16:creationId xmlns:a16="http://schemas.microsoft.com/office/drawing/2014/main" id="{F881FFB8-CED5-E36A-F752-D292B761B4D5}"/>
              </a:ext>
            </a:extLst>
          </p:cNvPr>
          <p:cNvSpPr/>
          <p:nvPr/>
        </p:nvSpPr>
        <p:spPr>
          <a:xfrm flipV="1">
            <a:off x="7780345" y="3911580"/>
            <a:ext cx="0" cy="217893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62FFCAF2-6CA2-1CBF-92E3-72D5CC3FFE12}"/>
              </a:ext>
            </a:extLst>
          </p:cNvPr>
          <p:cNvSpPr/>
          <p:nvPr/>
        </p:nvSpPr>
        <p:spPr>
          <a:xfrm>
            <a:off x="124460" y="100076"/>
            <a:ext cx="841619" cy="790953"/>
          </a:xfrm>
          <a:custGeom>
            <a:avLst/>
            <a:gdLst/>
            <a:ahLst/>
            <a:cxnLst/>
            <a:rect l="l" t="t" r="r" b="b"/>
            <a:pathLst>
              <a:path w="1262428" h="1186429">
                <a:moveTo>
                  <a:pt x="0" y="0"/>
                </a:moveTo>
                <a:lnTo>
                  <a:pt x="1262428" y="0"/>
                </a:lnTo>
                <a:lnTo>
                  <a:pt x="1262428" y="1186429"/>
                </a:lnTo>
                <a:lnTo>
                  <a:pt x="0" y="11864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A1498EB7-4B54-E6B2-F0F3-87C253B293B4}"/>
              </a:ext>
            </a:extLst>
          </p:cNvPr>
          <p:cNvSpPr txBox="1"/>
          <p:nvPr/>
        </p:nvSpPr>
        <p:spPr>
          <a:xfrm>
            <a:off x="6919423" y="1029462"/>
            <a:ext cx="3212099" cy="2693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61"/>
              </a:lnSpc>
            </a:pPr>
            <a:r>
              <a:rPr lang="en-US" sz="1792" b="1" dirty="0">
                <a:ea typeface="DIN Pro"/>
                <a:cs typeface="DIN Pro"/>
                <a:sym typeface="DIN Pro"/>
              </a:rPr>
              <a:t>REFERENCES:</a:t>
            </a:r>
          </a:p>
        </p:txBody>
      </p:sp>
      <p:grpSp>
        <p:nvGrpSpPr>
          <p:cNvPr id="11" name="Group 11">
            <a:extLst>
              <a:ext uri="{FF2B5EF4-FFF2-40B4-BE49-F238E27FC236}">
                <a16:creationId xmlns:a16="http://schemas.microsoft.com/office/drawing/2014/main" id="{E97D32B2-3162-13AC-2284-20961D6E32B2}"/>
              </a:ext>
            </a:extLst>
          </p:cNvPr>
          <p:cNvGrpSpPr/>
          <p:nvPr/>
        </p:nvGrpSpPr>
        <p:grpSpPr>
          <a:xfrm>
            <a:off x="191090" y="6098979"/>
            <a:ext cx="11939420" cy="814215"/>
            <a:chOff x="0" y="0"/>
            <a:chExt cx="23878840" cy="1628430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10E65470-19B2-572A-AD80-810A948B44C7}"/>
                </a:ext>
              </a:extLst>
            </p:cNvPr>
            <p:cNvSpPr/>
            <p:nvPr/>
          </p:nvSpPr>
          <p:spPr>
            <a:xfrm>
              <a:off x="0" y="134689"/>
              <a:ext cx="1124197" cy="1103227"/>
            </a:xfrm>
            <a:custGeom>
              <a:avLst/>
              <a:gdLst/>
              <a:ahLst/>
              <a:cxnLst/>
              <a:rect l="l" t="t" r="r" b="b"/>
              <a:pathLst>
                <a:path w="1124197" h="1103227">
                  <a:moveTo>
                    <a:pt x="0" y="0"/>
                  </a:moveTo>
                  <a:lnTo>
                    <a:pt x="1124197" y="0"/>
                  </a:lnTo>
                  <a:lnTo>
                    <a:pt x="1124197" y="1103227"/>
                  </a:lnTo>
                  <a:lnTo>
                    <a:pt x="0" y="11032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B1B0DCF5-956B-0A12-EC68-73B8A8FA0F4A}"/>
                </a:ext>
              </a:extLst>
            </p:cNvPr>
            <p:cNvSpPr/>
            <p:nvPr/>
          </p:nvSpPr>
          <p:spPr>
            <a:xfrm>
              <a:off x="15413148" y="98209"/>
              <a:ext cx="1255618" cy="1261194"/>
            </a:xfrm>
            <a:custGeom>
              <a:avLst/>
              <a:gdLst/>
              <a:ahLst/>
              <a:cxnLst/>
              <a:rect l="l" t="t" r="r" b="b"/>
              <a:pathLst>
                <a:path w="1255618" h="1261194">
                  <a:moveTo>
                    <a:pt x="0" y="0"/>
                  </a:moveTo>
                  <a:lnTo>
                    <a:pt x="1255618" y="0"/>
                  </a:lnTo>
                  <a:lnTo>
                    <a:pt x="1255618" y="1261194"/>
                  </a:lnTo>
                  <a:lnTo>
                    <a:pt x="0" y="12611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28278" t="-27437" r="-25101" b="-25262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9B239997-5A12-C56A-B021-4FC1B52B5FFC}"/>
                </a:ext>
              </a:extLst>
            </p:cNvPr>
            <p:cNvSpPr/>
            <p:nvPr/>
          </p:nvSpPr>
          <p:spPr>
            <a:xfrm>
              <a:off x="22182558" y="81102"/>
              <a:ext cx="1696282" cy="1224714"/>
            </a:xfrm>
            <a:custGeom>
              <a:avLst/>
              <a:gdLst/>
              <a:ahLst/>
              <a:cxnLst/>
              <a:rect l="l" t="t" r="r" b="b"/>
              <a:pathLst>
                <a:path w="1696282" h="1224714">
                  <a:moveTo>
                    <a:pt x="0" y="0"/>
                  </a:moveTo>
                  <a:lnTo>
                    <a:pt x="1696282" y="0"/>
                  </a:lnTo>
                  <a:lnTo>
                    <a:pt x="1696282" y="1224713"/>
                  </a:lnTo>
                  <a:lnTo>
                    <a:pt x="0" y="12247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721" b="-721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76B5AD6B-78CC-E122-ECB7-8D4760CE7C36}"/>
                </a:ext>
              </a:extLst>
            </p:cNvPr>
            <p:cNvSpPr/>
            <p:nvPr/>
          </p:nvSpPr>
          <p:spPr>
            <a:xfrm>
              <a:off x="16983098" y="134689"/>
              <a:ext cx="1448440" cy="1493741"/>
            </a:xfrm>
            <a:custGeom>
              <a:avLst/>
              <a:gdLst/>
              <a:ahLst/>
              <a:cxnLst/>
              <a:rect l="l" t="t" r="r" b="b"/>
              <a:pathLst>
                <a:path w="1448440" h="1493741">
                  <a:moveTo>
                    <a:pt x="0" y="0"/>
                  </a:moveTo>
                  <a:lnTo>
                    <a:pt x="1448441" y="0"/>
                  </a:lnTo>
                  <a:lnTo>
                    <a:pt x="1448441" y="1493741"/>
                  </a:lnTo>
                  <a:lnTo>
                    <a:pt x="0" y="14937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11500" t="-5397" r="-10063" b="-1625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51F8D207-42CE-2114-9606-7B06480F78D4}"/>
                </a:ext>
              </a:extLst>
            </p:cNvPr>
            <p:cNvSpPr/>
            <p:nvPr/>
          </p:nvSpPr>
          <p:spPr>
            <a:xfrm>
              <a:off x="13692373" y="0"/>
              <a:ext cx="1402044" cy="1477137"/>
            </a:xfrm>
            <a:custGeom>
              <a:avLst/>
              <a:gdLst/>
              <a:ahLst/>
              <a:cxnLst/>
              <a:rect l="l" t="t" r="r" b="b"/>
              <a:pathLst>
                <a:path w="1402044" h="1477137">
                  <a:moveTo>
                    <a:pt x="0" y="0"/>
                  </a:moveTo>
                  <a:lnTo>
                    <a:pt x="1402044" y="0"/>
                  </a:lnTo>
                  <a:lnTo>
                    <a:pt x="1402044" y="1477137"/>
                  </a:lnTo>
                  <a:lnTo>
                    <a:pt x="0" y="14771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5199" t="-1196" r="-147446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55A41E5B-F33F-8923-7410-85A78858AE78}"/>
                </a:ext>
              </a:extLst>
            </p:cNvPr>
            <p:cNvSpPr/>
            <p:nvPr/>
          </p:nvSpPr>
          <p:spPr>
            <a:xfrm>
              <a:off x="7171923" y="116449"/>
              <a:ext cx="6342784" cy="1224714"/>
            </a:xfrm>
            <a:custGeom>
              <a:avLst/>
              <a:gdLst/>
              <a:ahLst/>
              <a:cxnLst/>
              <a:rect l="l" t="t" r="r" b="b"/>
              <a:pathLst>
                <a:path w="6342784" h="1224714">
                  <a:moveTo>
                    <a:pt x="0" y="0"/>
                  </a:moveTo>
                  <a:lnTo>
                    <a:pt x="6342784" y="0"/>
                  </a:lnTo>
                  <a:lnTo>
                    <a:pt x="6342784" y="1224714"/>
                  </a:lnTo>
                  <a:lnTo>
                    <a:pt x="0" y="12247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721" r="-11397" b="-721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D691899F-A8D6-1B06-87C9-5251F8A43F9C}"/>
                </a:ext>
              </a:extLst>
            </p:cNvPr>
            <p:cNvSpPr/>
            <p:nvPr/>
          </p:nvSpPr>
          <p:spPr>
            <a:xfrm>
              <a:off x="4008661" y="118872"/>
              <a:ext cx="2865706" cy="1186943"/>
            </a:xfrm>
            <a:custGeom>
              <a:avLst/>
              <a:gdLst/>
              <a:ahLst/>
              <a:cxnLst/>
              <a:rect l="l" t="t" r="r" b="b"/>
              <a:pathLst>
                <a:path w="2865706" h="1186943">
                  <a:moveTo>
                    <a:pt x="0" y="0"/>
                  </a:moveTo>
                  <a:lnTo>
                    <a:pt x="2865707" y="0"/>
                  </a:lnTo>
                  <a:lnTo>
                    <a:pt x="2865707" y="1186943"/>
                  </a:lnTo>
                  <a:lnTo>
                    <a:pt x="0" y="1186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-53244" t="-78998" r="-58956" b="-111747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4E37F134-E819-BD12-D8FD-CE0FA13689C1}"/>
                </a:ext>
              </a:extLst>
            </p:cNvPr>
            <p:cNvSpPr/>
            <p:nvPr/>
          </p:nvSpPr>
          <p:spPr>
            <a:xfrm>
              <a:off x="1024464" y="100105"/>
              <a:ext cx="3013396" cy="1276927"/>
            </a:xfrm>
            <a:custGeom>
              <a:avLst/>
              <a:gdLst/>
              <a:ahLst/>
              <a:cxnLst/>
              <a:rect l="l" t="t" r="r" b="b"/>
              <a:pathLst>
                <a:path w="3013396" h="1276927">
                  <a:moveTo>
                    <a:pt x="0" y="0"/>
                  </a:moveTo>
                  <a:lnTo>
                    <a:pt x="3013397" y="0"/>
                  </a:lnTo>
                  <a:lnTo>
                    <a:pt x="3013397" y="1276927"/>
                  </a:lnTo>
                  <a:lnTo>
                    <a:pt x="0" y="12769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grpSp>
          <p:nvGrpSpPr>
            <p:cNvPr id="20" name="Group 20">
              <a:extLst>
                <a:ext uri="{FF2B5EF4-FFF2-40B4-BE49-F238E27FC236}">
                  <a16:creationId xmlns:a16="http://schemas.microsoft.com/office/drawing/2014/main" id="{F90FC181-1636-FDEA-F1DF-BFE557EDDBD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8745870" y="112128"/>
              <a:ext cx="1151946" cy="1151947"/>
              <a:chOff x="0" y="0"/>
              <a:chExt cx="6345555" cy="6345555"/>
            </a:xfrm>
          </p:grpSpPr>
          <p:sp>
            <p:nvSpPr>
              <p:cNvPr id="21" name="Freeform 21">
                <a:extLst>
                  <a:ext uri="{FF2B5EF4-FFF2-40B4-BE49-F238E27FC236}">
                    <a16:creationId xmlns:a16="http://schemas.microsoft.com/office/drawing/2014/main" id="{513A9C62-B30F-8A30-4C75-05DAA05CEEF5}"/>
                  </a:ext>
                </a:extLst>
              </p:cNvPr>
              <p:cNvSpPr/>
              <p:nvPr/>
            </p:nvSpPr>
            <p:spPr>
              <a:xfrm>
                <a:off x="-8890" y="94615"/>
                <a:ext cx="6363463" cy="6156833"/>
              </a:xfrm>
              <a:custGeom>
                <a:avLst/>
                <a:gdLst/>
                <a:ahLst/>
                <a:cxnLst/>
                <a:rect l="l" t="t" r="r" b="b"/>
                <a:pathLst>
                  <a:path w="6363463" h="6156833">
                    <a:moveTo>
                      <a:pt x="3181731" y="3078226"/>
                    </a:moveTo>
                    <a:lnTo>
                      <a:pt x="3181731" y="3078226"/>
                    </a:lnTo>
                    <a:lnTo>
                      <a:pt x="3181731" y="3078226"/>
                    </a:lnTo>
                    <a:close/>
                    <a:moveTo>
                      <a:pt x="3181731" y="3078226"/>
                    </a:moveTo>
                    <a:lnTo>
                      <a:pt x="3181731" y="3078226"/>
                    </a:lnTo>
                    <a:close/>
                    <a:moveTo>
                      <a:pt x="6073394" y="2798445"/>
                    </a:moveTo>
                    <a:cubicBezTo>
                      <a:pt x="5717667" y="2662555"/>
                      <a:pt x="5321808" y="2586736"/>
                      <a:pt x="4904359" y="2586736"/>
                    </a:cubicBezTo>
                    <a:cubicBezTo>
                      <a:pt x="4825365" y="2586736"/>
                      <a:pt x="4747133" y="2589530"/>
                      <a:pt x="4669918" y="2594864"/>
                    </a:cubicBezTo>
                    <a:cubicBezTo>
                      <a:pt x="4735577" y="2553716"/>
                      <a:pt x="4800473" y="2510028"/>
                      <a:pt x="4864354" y="2463546"/>
                    </a:cubicBezTo>
                    <a:cubicBezTo>
                      <a:pt x="5202047" y="2218182"/>
                      <a:pt x="5477764" y="1924050"/>
                      <a:pt x="5685664" y="1605026"/>
                    </a:cubicBezTo>
                    <a:cubicBezTo>
                      <a:pt x="5855335" y="1344803"/>
                      <a:pt x="5656708" y="1071372"/>
                      <a:pt x="5356734" y="1152271"/>
                    </a:cubicBezTo>
                    <a:cubicBezTo>
                      <a:pt x="4989069" y="1251458"/>
                      <a:pt x="4624198" y="1422781"/>
                      <a:pt x="4286378" y="1668145"/>
                    </a:cubicBezTo>
                    <a:cubicBezTo>
                      <a:pt x="4222497" y="1714500"/>
                      <a:pt x="4160902" y="1762760"/>
                      <a:pt x="4101466" y="1812544"/>
                    </a:cubicBezTo>
                    <a:cubicBezTo>
                      <a:pt x="4130422" y="1740662"/>
                      <a:pt x="4157219" y="1667129"/>
                      <a:pt x="4181603" y="1592072"/>
                    </a:cubicBezTo>
                    <a:cubicBezTo>
                      <a:pt x="4310635" y="1195070"/>
                      <a:pt x="4360800" y="795020"/>
                      <a:pt x="4341496" y="414782"/>
                    </a:cubicBezTo>
                    <a:cubicBezTo>
                      <a:pt x="4325748" y="104521"/>
                      <a:pt x="4004311" y="127"/>
                      <a:pt x="3809239" y="241808"/>
                    </a:cubicBezTo>
                    <a:cubicBezTo>
                      <a:pt x="3570098" y="538099"/>
                      <a:pt x="3375534" y="891286"/>
                      <a:pt x="3246629" y="1288288"/>
                    </a:cubicBezTo>
                    <a:cubicBezTo>
                      <a:pt x="3222245" y="1363345"/>
                      <a:pt x="3200655" y="1438656"/>
                      <a:pt x="3181859" y="1513840"/>
                    </a:cubicBezTo>
                    <a:cubicBezTo>
                      <a:pt x="3163063" y="1438656"/>
                      <a:pt x="3141473" y="1363472"/>
                      <a:pt x="3117088" y="1288288"/>
                    </a:cubicBezTo>
                    <a:cubicBezTo>
                      <a:pt x="2988056" y="891286"/>
                      <a:pt x="2793493" y="538226"/>
                      <a:pt x="2554351" y="241808"/>
                    </a:cubicBezTo>
                    <a:cubicBezTo>
                      <a:pt x="2359279" y="0"/>
                      <a:pt x="2037843" y="104521"/>
                      <a:pt x="2022094" y="414782"/>
                    </a:cubicBezTo>
                    <a:cubicBezTo>
                      <a:pt x="2002790" y="795147"/>
                      <a:pt x="2052955" y="1195070"/>
                      <a:pt x="2181987" y="1592072"/>
                    </a:cubicBezTo>
                    <a:cubicBezTo>
                      <a:pt x="2206371" y="1667129"/>
                      <a:pt x="2233168" y="1740662"/>
                      <a:pt x="2262124" y="1812544"/>
                    </a:cubicBezTo>
                    <a:cubicBezTo>
                      <a:pt x="2202688" y="1762760"/>
                      <a:pt x="2141093" y="1714627"/>
                      <a:pt x="2077212" y="1668145"/>
                    </a:cubicBezTo>
                    <a:cubicBezTo>
                      <a:pt x="1739519" y="1422781"/>
                      <a:pt x="1374521" y="1251458"/>
                      <a:pt x="1006856" y="1152271"/>
                    </a:cubicBezTo>
                    <a:cubicBezTo>
                      <a:pt x="706882" y="1071372"/>
                      <a:pt x="508254" y="1344803"/>
                      <a:pt x="677926" y="1605026"/>
                    </a:cubicBezTo>
                    <a:cubicBezTo>
                      <a:pt x="885825" y="1924050"/>
                      <a:pt x="1161542" y="2218182"/>
                      <a:pt x="1499235" y="2463546"/>
                    </a:cubicBezTo>
                    <a:cubicBezTo>
                      <a:pt x="1563116" y="2509901"/>
                      <a:pt x="1628013" y="2553716"/>
                      <a:pt x="1693672" y="2594864"/>
                    </a:cubicBezTo>
                    <a:cubicBezTo>
                      <a:pt x="1616329" y="2589530"/>
                      <a:pt x="1538224" y="2586736"/>
                      <a:pt x="1459230" y="2586736"/>
                    </a:cubicBezTo>
                    <a:cubicBezTo>
                      <a:pt x="1041781" y="2586736"/>
                      <a:pt x="645922" y="2662682"/>
                      <a:pt x="290195" y="2798572"/>
                    </a:cubicBezTo>
                    <a:cubicBezTo>
                      <a:pt x="0" y="2909443"/>
                      <a:pt x="0" y="3247390"/>
                      <a:pt x="290195" y="3358261"/>
                    </a:cubicBezTo>
                    <a:cubicBezTo>
                      <a:pt x="645922" y="3494152"/>
                      <a:pt x="1041908" y="3570097"/>
                      <a:pt x="1459230" y="3570097"/>
                    </a:cubicBezTo>
                    <a:cubicBezTo>
                      <a:pt x="1538224" y="3570097"/>
                      <a:pt x="1616456" y="3567303"/>
                      <a:pt x="1693672" y="3561969"/>
                    </a:cubicBezTo>
                    <a:cubicBezTo>
                      <a:pt x="1628013" y="3603117"/>
                      <a:pt x="1563116" y="3646805"/>
                      <a:pt x="1499235" y="3693287"/>
                    </a:cubicBezTo>
                    <a:cubicBezTo>
                      <a:pt x="1161543" y="3938651"/>
                      <a:pt x="885825" y="4232783"/>
                      <a:pt x="677926" y="4551807"/>
                    </a:cubicBezTo>
                    <a:cubicBezTo>
                      <a:pt x="508254" y="4812030"/>
                      <a:pt x="707009" y="5085461"/>
                      <a:pt x="1006857" y="5004562"/>
                    </a:cubicBezTo>
                    <a:cubicBezTo>
                      <a:pt x="1374522" y="4905375"/>
                      <a:pt x="1739393" y="4734052"/>
                      <a:pt x="2077213" y="4488688"/>
                    </a:cubicBezTo>
                    <a:cubicBezTo>
                      <a:pt x="2141094" y="4442333"/>
                      <a:pt x="2202689" y="4394073"/>
                      <a:pt x="2262125" y="4344289"/>
                    </a:cubicBezTo>
                    <a:cubicBezTo>
                      <a:pt x="2233169" y="4416171"/>
                      <a:pt x="2206372" y="4489704"/>
                      <a:pt x="2181988" y="4564761"/>
                    </a:cubicBezTo>
                    <a:cubicBezTo>
                      <a:pt x="2052956" y="4961763"/>
                      <a:pt x="2002791" y="5361813"/>
                      <a:pt x="2022095" y="5742051"/>
                    </a:cubicBezTo>
                    <a:cubicBezTo>
                      <a:pt x="2037843" y="6052312"/>
                      <a:pt x="2359280" y="6156706"/>
                      <a:pt x="2554352" y="5915025"/>
                    </a:cubicBezTo>
                    <a:cubicBezTo>
                      <a:pt x="2793493" y="5618734"/>
                      <a:pt x="2988057" y="5265547"/>
                      <a:pt x="3116962" y="4868545"/>
                    </a:cubicBezTo>
                    <a:cubicBezTo>
                      <a:pt x="3141346" y="4793488"/>
                      <a:pt x="3162936" y="4718177"/>
                      <a:pt x="3181732" y="4643120"/>
                    </a:cubicBezTo>
                    <a:cubicBezTo>
                      <a:pt x="3200528" y="4718304"/>
                      <a:pt x="3222118" y="4793488"/>
                      <a:pt x="3246502" y="4868545"/>
                    </a:cubicBezTo>
                    <a:cubicBezTo>
                      <a:pt x="3375534" y="5265547"/>
                      <a:pt x="3569971" y="5618607"/>
                      <a:pt x="3809112" y="5915025"/>
                    </a:cubicBezTo>
                    <a:cubicBezTo>
                      <a:pt x="4004184" y="6156833"/>
                      <a:pt x="4325621" y="6052312"/>
                      <a:pt x="4341369" y="5742051"/>
                    </a:cubicBezTo>
                    <a:cubicBezTo>
                      <a:pt x="4360673" y="5361686"/>
                      <a:pt x="4310508" y="4961763"/>
                      <a:pt x="4181476" y="4564761"/>
                    </a:cubicBezTo>
                    <a:cubicBezTo>
                      <a:pt x="4157092" y="4489704"/>
                      <a:pt x="4130295" y="4416171"/>
                      <a:pt x="4101339" y="4344289"/>
                    </a:cubicBezTo>
                    <a:cubicBezTo>
                      <a:pt x="4160775" y="4394073"/>
                      <a:pt x="4222370" y="4442206"/>
                      <a:pt x="4286251" y="4488688"/>
                    </a:cubicBezTo>
                    <a:cubicBezTo>
                      <a:pt x="4623944" y="4734052"/>
                      <a:pt x="4988942" y="4905375"/>
                      <a:pt x="5356607" y="5004562"/>
                    </a:cubicBezTo>
                    <a:cubicBezTo>
                      <a:pt x="5656581" y="5085461"/>
                      <a:pt x="5855209" y="4812030"/>
                      <a:pt x="5685537" y="4551807"/>
                    </a:cubicBezTo>
                    <a:cubicBezTo>
                      <a:pt x="5477638" y="4232783"/>
                      <a:pt x="5201921" y="3938651"/>
                      <a:pt x="4864228" y="3693287"/>
                    </a:cubicBezTo>
                    <a:cubicBezTo>
                      <a:pt x="4800347" y="3646805"/>
                      <a:pt x="4735450" y="3603117"/>
                      <a:pt x="4669791" y="3561969"/>
                    </a:cubicBezTo>
                    <a:cubicBezTo>
                      <a:pt x="4747134" y="3567303"/>
                      <a:pt x="4825239" y="3570097"/>
                      <a:pt x="4904233" y="3570097"/>
                    </a:cubicBezTo>
                    <a:cubicBezTo>
                      <a:pt x="5321682" y="3570097"/>
                      <a:pt x="5717541" y="3494151"/>
                      <a:pt x="6073268" y="3358261"/>
                    </a:cubicBezTo>
                    <a:cubicBezTo>
                      <a:pt x="6363463" y="3247390"/>
                      <a:pt x="6363463" y="2909443"/>
                      <a:pt x="6073268" y="2798572"/>
                    </a:cubicBezTo>
                  </a:path>
                </a:pathLst>
              </a:custGeom>
              <a:solidFill>
                <a:srgbClr val="621856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6E6569E7-3F1B-AD05-346C-BACEE979D344}"/>
                  </a:ext>
                </a:extLst>
              </p:cNvPr>
              <p:cNvSpPr/>
              <p:nvPr/>
            </p:nvSpPr>
            <p:spPr>
              <a:xfrm>
                <a:off x="94615" y="-8891"/>
                <a:ext cx="6156579" cy="6363463"/>
              </a:xfrm>
              <a:custGeom>
                <a:avLst/>
                <a:gdLst/>
                <a:ahLst/>
                <a:cxnLst/>
                <a:rect l="l" t="t" r="r" b="b"/>
                <a:pathLst>
                  <a:path w="6156579" h="6363463">
                    <a:moveTo>
                      <a:pt x="5741797" y="4341369"/>
                    </a:moveTo>
                    <a:cubicBezTo>
                      <a:pt x="5361432" y="4360673"/>
                      <a:pt x="4961509" y="4310508"/>
                      <a:pt x="4564507" y="4181476"/>
                    </a:cubicBezTo>
                    <a:cubicBezTo>
                      <a:pt x="4489450" y="4157092"/>
                      <a:pt x="4415917" y="4130295"/>
                      <a:pt x="4344035" y="4101339"/>
                    </a:cubicBezTo>
                    <a:cubicBezTo>
                      <a:pt x="4393819" y="4160775"/>
                      <a:pt x="4441952" y="4222370"/>
                      <a:pt x="4488434" y="4286251"/>
                    </a:cubicBezTo>
                    <a:cubicBezTo>
                      <a:pt x="4733798" y="4623944"/>
                      <a:pt x="4905121" y="4988815"/>
                      <a:pt x="5004308" y="5356480"/>
                    </a:cubicBezTo>
                    <a:cubicBezTo>
                      <a:pt x="5085207" y="5656454"/>
                      <a:pt x="4811776" y="5855082"/>
                      <a:pt x="4551553" y="5685410"/>
                    </a:cubicBezTo>
                    <a:cubicBezTo>
                      <a:pt x="4232529" y="5477511"/>
                      <a:pt x="3938397" y="5201794"/>
                      <a:pt x="3693033" y="4864101"/>
                    </a:cubicBezTo>
                    <a:cubicBezTo>
                      <a:pt x="3646678" y="4800220"/>
                      <a:pt x="3602863" y="4735323"/>
                      <a:pt x="3561715" y="4669664"/>
                    </a:cubicBezTo>
                    <a:cubicBezTo>
                      <a:pt x="3567049" y="4747007"/>
                      <a:pt x="3569843" y="4825112"/>
                      <a:pt x="3569843" y="4904106"/>
                    </a:cubicBezTo>
                    <a:cubicBezTo>
                      <a:pt x="3569843" y="5321555"/>
                      <a:pt x="3493897" y="5717414"/>
                      <a:pt x="3358134" y="6073268"/>
                    </a:cubicBezTo>
                    <a:cubicBezTo>
                      <a:pt x="3247263" y="6363463"/>
                      <a:pt x="2909316" y="6363463"/>
                      <a:pt x="2798445" y="6073268"/>
                    </a:cubicBezTo>
                    <a:cubicBezTo>
                      <a:pt x="2662555" y="5717541"/>
                      <a:pt x="2586736" y="5321682"/>
                      <a:pt x="2586736" y="4904106"/>
                    </a:cubicBezTo>
                    <a:cubicBezTo>
                      <a:pt x="2586736" y="4825112"/>
                      <a:pt x="2589530" y="4747007"/>
                      <a:pt x="2594864" y="4669664"/>
                    </a:cubicBezTo>
                    <a:cubicBezTo>
                      <a:pt x="2553716" y="4735323"/>
                      <a:pt x="2510028" y="4800220"/>
                      <a:pt x="2463546" y="4864101"/>
                    </a:cubicBezTo>
                    <a:cubicBezTo>
                      <a:pt x="2218182" y="5201794"/>
                      <a:pt x="1924050" y="5477511"/>
                      <a:pt x="1605026" y="5685410"/>
                    </a:cubicBezTo>
                    <a:cubicBezTo>
                      <a:pt x="1344803" y="5855081"/>
                      <a:pt x="1071372" y="5656454"/>
                      <a:pt x="1152271" y="5356480"/>
                    </a:cubicBezTo>
                    <a:cubicBezTo>
                      <a:pt x="1251458" y="4988815"/>
                      <a:pt x="1422781" y="4623944"/>
                      <a:pt x="1668145" y="4286124"/>
                    </a:cubicBezTo>
                    <a:cubicBezTo>
                      <a:pt x="1714500" y="4222243"/>
                      <a:pt x="1762760" y="4160648"/>
                      <a:pt x="1812544" y="4101212"/>
                    </a:cubicBezTo>
                    <a:cubicBezTo>
                      <a:pt x="1740662" y="4130168"/>
                      <a:pt x="1667129" y="4156965"/>
                      <a:pt x="1592072" y="4181349"/>
                    </a:cubicBezTo>
                    <a:cubicBezTo>
                      <a:pt x="1195070" y="4310381"/>
                      <a:pt x="795020" y="4360546"/>
                      <a:pt x="414782" y="4341242"/>
                    </a:cubicBezTo>
                    <a:cubicBezTo>
                      <a:pt x="104521" y="4325494"/>
                      <a:pt x="127" y="4004057"/>
                      <a:pt x="241808" y="3808985"/>
                    </a:cubicBezTo>
                    <a:cubicBezTo>
                      <a:pt x="538099" y="3569844"/>
                      <a:pt x="891286" y="3375280"/>
                      <a:pt x="1288288" y="3246375"/>
                    </a:cubicBezTo>
                    <a:cubicBezTo>
                      <a:pt x="1363345" y="3221991"/>
                      <a:pt x="1438656" y="3200401"/>
                      <a:pt x="1513840" y="3181605"/>
                    </a:cubicBezTo>
                    <a:cubicBezTo>
                      <a:pt x="1438656" y="3162809"/>
                      <a:pt x="1363472" y="3141219"/>
                      <a:pt x="1288288" y="3116834"/>
                    </a:cubicBezTo>
                    <a:cubicBezTo>
                      <a:pt x="891286" y="2987802"/>
                      <a:pt x="538226" y="2793365"/>
                      <a:pt x="241808" y="2554224"/>
                    </a:cubicBezTo>
                    <a:cubicBezTo>
                      <a:pt x="0" y="2359152"/>
                      <a:pt x="104521" y="2037715"/>
                      <a:pt x="414782" y="2021967"/>
                    </a:cubicBezTo>
                    <a:cubicBezTo>
                      <a:pt x="795147" y="2002663"/>
                      <a:pt x="1195070" y="2052828"/>
                      <a:pt x="1592072" y="2181860"/>
                    </a:cubicBezTo>
                    <a:cubicBezTo>
                      <a:pt x="1667129" y="2206244"/>
                      <a:pt x="1740662" y="2233041"/>
                      <a:pt x="1812544" y="2261997"/>
                    </a:cubicBezTo>
                    <a:cubicBezTo>
                      <a:pt x="1762760" y="2202561"/>
                      <a:pt x="1714627" y="2140966"/>
                      <a:pt x="1668145" y="2077085"/>
                    </a:cubicBezTo>
                    <a:cubicBezTo>
                      <a:pt x="1422781" y="1739392"/>
                      <a:pt x="1251458" y="1374394"/>
                      <a:pt x="1152271" y="1006856"/>
                    </a:cubicBezTo>
                    <a:cubicBezTo>
                      <a:pt x="1071372" y="706882"/>
                      <a:pt x="1344803" y="508254"/>
                      <a:pt x="1605026" y="677926"/>
                    </a:cubicBezTo>
                    <a:cubicBezTo>
                      <a:pt x="1924050" y="885825"/>
                      <a:pt x="2218182" y="1161542"/>
                      <a:pt x="2463546" y="1499235"/>
                    </a:cubicBezTo>
                    <a:cubicBezTo>
                      <a:pt x="2509901" y="1563116"/>
                      <a:pt x="2553716" y="1628013"/>
                      <a:pt x="2594864" y="1693672"/>
                    </a:cubicBezTo>
                    <a:cubicBezTo>
                      <a:pt x="2589530" y="1616329"/>
                      <a:pt x="2586736" y="1538224"/>
                      <a:pt x="2586736" y="1459230"/>
                    </a:cubicBezTo>
                    <a:cubicBezTo>
                      <a:pt x="2586736" y="1041781"/>
                      <a:pt x="2662682" y="645922"/>
                      <a:pt x="2798445" y="290195"/>
                    </a:cubicBezTo>
                    <a:cubicBezTo>
                      <a:pt x="2909316" y="0"/>
                      <a:pt x="3247263" y="0"/>
                      <a:pt x="3358134" y="290195"/>
                    </a:cubicBezTo>
                    <a:cubicBezTo>
                      <a:pt x="3494024" y="645922"/>
                      <a:pt x="3569843" y="1041781"/>
                      <a:pt x="3569843" y="1459230"/>
                    </a:cubicBezTo>
                    <a:cubicBezTo>
                      <a:pt x="3569843" y="1538224"/>
                      <a:pt x="3567049" y="1616456"/>
                      <a:pt x="3561715" y="1693672"/>
                    </a:cubicBezTo>
                    <a:cubicBezTo>
                      <a:pt x="3602863" y="1628013"/>
                      <a:pt x="3646551" y="1563116"/>
                      <a:pt x="3693033" y="1499235"/>
                    </a:cubicBezTo>
                    <a:cubicBezTo>
                      <a:pt x="3938397" y="1161542"/>
                      <a:pt x="4232529" y="885825"/>
                      <a:pt x="4551553" y="677926"/>
                    </a:cubicBezTo>
                    <a:cubicBezTo>
                      <a:pt x="4811776" y="508254"/>
                      <a:pt x="5085207" y="707009"/>
                      <a:pt x="5004308" y="1006856"/>
                    </a:cubicBezTo>
                    <a:cubicBezTo>
                      <a:pt x="4905121" y="1374521"/>
                      <a:pt x="4733798" y="1739392"/>
                      <a:pt x="4488434" y="2077085"/>
                    </a:cubicBezTo>
                    <a:cubicBezTo>
                      <a:pt x="4442079" y="2140966"/>
                      <a:pt x="4393819" y="2202561"/>
                      <a:pt x="4344035" y="2261997"/>
                    </a:cubicBezTo>
                    <a:cubicBezTo>
                      <a:pt x="4415917" y="2233041"/>
                      <a:pt x="4489450" y="2206244"/>
                      <a:pt x="4564507" y="2181860"/>
                    </a:cubicBezTo>
                    <a:cubicBezTo>
                      <a:pt x="4961509" y="2052828"/>
                      <a:pt x="5361559" y="2002663"/>
                      <a:pt x="5741797" y="2021967"/>
                    </a:cubicBezTo>
                    <a:cubicBezTo>
                      <a:pt x="6052058" y="2037715"/>
                      <a:pt x="6156452" y="2359152"/>
                      <a:pt x="5914771" y="2554224"/>
                    </a:cubicBezTo>
                    <a:cubicBezTo>
                      <a:pt x="5618480" y="2793365"/>
                      <a:pt x="5265293" y="2987929"/>
                      <a:pt x="4868291" y="3116834"/>
                    </a:cubicBezTo>
                    <a:cubicBezTo>
                      <a:pt x="4793107" y="3141218"/>
                      <a:pt x="4717923" y="3162808"/>
                      <a:pt x="4642739" y="3181605"/>
                    </a:cubicBezTo>
                    <a:cubicBezTo>
                      <a:pt x="4717923" y="3200400"/>
                      <a:pt x="4793107" y="3221990"/>
                      <a:pt x="4868291" y="3246375"/>
                    </a:cubicBezTo>
                    <a:cubicBezTo>
                      <a:pt x="5265293" y="3375406"/>
                      <a:pt x="5618353" y="3569843"/>
                      <a:pt x="5914771" y="3808985"/>
                    </a:cubicBezTo>
                    <a:cubicBezTo>
                      <a:pt x="6156579" y="4004056"/>
                      <a:pt x="6052058" y="4325493"/>
                      <a:pt x="5741797" y="4341242"/>
                    </a:cubicBezTo>
                  </a:path>
                </a:pathLst>
              </a:custGeom>
              <a:solidFill>
                <a:srgbClr val="621856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23" name="Freeform 23">
                <a:extLst>
                  <a:ext uri="{FF2B5EF4-FFF2-40B4-BE49-F238E27FC236}">
                    <a16:creationId xmlns:a16="http://schemas.microsoft.com/office/drawing/2014/main" id="{0026DF87-912A-EF46-540F-7712EF488F2F}"/>
                  </a:ext>
                </a:extLst>
              </p:cNvPr>
              <p:cNvSpPr/>
              <p:nvPr/>
            </p:nvSpPr>
            <p:spPr>
              <a:xfrm>
                <a:off x="661543" y="661416"/>
                <a:ext cx="5022723" cy="5022850"/>
              </a:xfrm>
              <a:custGeom>
                <a:avLst/>
                <a:gdLst/>
                <a:ahLst/>
                <a:cxnLst/>
                <a:rect l="l" t="t" r="r" b="b"/>
                <a:pathLst>
                  <a:path w="5022723" h="5022850">
                    <a:moveTo>
                      <a:pt x="5022723" y="2909189"/>
                    </a:moveTo>
                    <a:cubicBezTo>
                      <a:pt x="4803521" y="2773934"/>
                      <a:pt x="4562094" y="2660904"/>
                      <a:pt x="4301363" y="2576195"/>
                    </a:cubicBezTo>
                    <a:cubicBezTo>
                      <a:pt x="4226306" y="2551811"/>
                      <a:pt x="4150995" y="2530221"/>
                      <a:pt x="4075811" y="2511425"/>
                    </a:cubicBezTo>
                    <a:cubicBezTo>
                      <a:pt x="4150995" y="2492629"/>
                      <a:pt x="4226179" y="2471039"/>
                      <a:pt x="4301363" y="2446655"/>
                    </a:cubicBezTo>
                    <a:cubicBezTo>
                      <a:pt x="4561967" y="2361946"/>
                      <a:pt x="4803521" y="2248916"/>
                      <a:pt x="5022723" y="2113661"/>
                    </a:cubicBezTo>
                    <a:cubicBezTo>
                      <a:pt x="4772533" y="2052701"/>
                      <a:pt x="4507865" y="2019808"/>
                      <a:pt x="4233799" y="2019808"/>
                    </a:cubicBezTo>
                    <a:cubicBezTo>
                      <a:pt x="4154805" y="2019808"/>
                      <a:pt x="4076573" y="2022602"/>
                      <a:pt x="3999357" y="2027936"/>
                    </a:cubicBezTo>
                    <a:cubicBezTo>
                      <a:pt x="4065016" y="1986788"/>
                      <a:pt x="4129913" y="1943100"/>
                      <a:pt x="4193794" y="1896618"/>
                    </a:cubicBezTo>
                    <a:cubicBezTo>
                      <a:pt x="4415536" y="1735582"/>
                      <a:pt x="4610227" y="1553337"/>
                      <a:pt x="4776851" y="1356995"/>
                    </a:cubicBezTo>
                    <a:cubicBezTo>
                      <a:pt x="4520057" y="1376426"/>
                      <a:pt x="4258183" y="1426845"/>
                      <a:pt x="3997579" y="1511554"/>
                    </a:cubicBezTo>
                    <a:cubicBezTo>
                      <a:pt x="3922522" y="1535938"/>
                      <a:pt x="3848989" y="1562735"/>
                      <a:pt x="3777107" y="1591691"/>
                    </a:cubicBezTo>
                    <a:cubicBezTo>
                      <a:pt x="3826891" y="1532255"/>
                      <a:pt x="3875024" y="1470660"/>
                      <a:pt x="3921506" y="1406779"/>
                    </a:cubicBezTo>
                    <a:cubicBezTo>
                      <a:pt x="4082542" y="1185037"/>
                      <a:pt x="4211574" y="951611"/>
                      <a:pt x="4309364" y="713359"/>
                    </a:cubicBezTo>
                    <a:cubicBezTo>
                      <a:pt x="4071112" y="811149"/>
                      <a:pt x="3837686" y="940054"/>
                      <a:pt x="3615944" y="1101217"/>
                    </a:cubicBezTo>
                    <a:cubicBezTo>
                      <a:pt x="3552063" y="1147699"/>
                      <a:pt x="3490468" y="1195832"/>
                      <a:pt x="3431032" y="1245616"/>
                    </a:cubicBezTo>
                    <a:cubicBezTo>
                      <a:pt x="3459988" y="1173734"/>
                      <a:pt x="3486785" y="1100201"/>
                      <a:pt x="3511169" y="1025144"/>
                    </a:cubicBezTo>
                    <a:cubicBezTo>
                      <a:pt x="3595878" y="764540"/>
                      <a:pt x="3646297" y="502666"/>
                      <a:pt x="3665728" y="245872"/>
                    </a:cubicBezTo>
                    <a:cubicBezTo>
                      <a:pt x="3469386" y="412496"/>
                      <a:pt x="3287141" y="607314"/>
                      <a:pt x="3126105" y="828929"/>
                    </a:cubicBezTo>
                    <a:cubicBezTo>
                      <a:pt x="3079750" y="892810"/>
                      <a:pt x="3035935" y="957707"/>
                      <a:pt x="2994787" y="1023366"/>
                    </a:cubicBezTo>
                    <a:cubicBezTo>
                      <a:pt x="3000121" y="946023"/>
                      <a:pt x="3002915" y="867918"/>
                      <a:pt x="3002915" y="788924"/>
                    </a:cubicBezTo>
                    <a:cubicBezTo>
                      <a:pt x="3002915" y="514858"/>
                      <a:pt x="2970023" y="250190"/>
                      <a:pt x="2909062" y="0"/>
                    </a:cubicBezTo>
                    <a:cubicBezTo>
                      <a:pt x="2773807" y="219202"/>
                      <a:pt x="2660777" y="460629"/>
                      <a:pt x="2576068" y="721360"/>
                    </a:cubicBezTo>
                    <a:cubicBezTo>
                      <a:pt x="2551684" y="796417"/>
                      <a:pt x="2530094" y="871728"/>
                      <a:pt x="2511298" y="946912"/>
                    </a:cubicBezTo>
                    <a:cubicBezTo>
                      <a:pt x="2492502" y="871728"/>
                      <a:pt x="2470912" y="796544"/>
                      <a:pt x="2446528" y="721360"/>
                    </a:cubicBezTo>
                    <a:cubicBezTo>
                      <a:pt x="2361819" y="460756"/>
                      <a:pt x="2248789" y="219202"/>
                      <a:pt x="2113534" y="0"/>
                    </a:cubicBezTo>
                    <a:cubicBezTo>
                      <a:pt x="2052574" y="250190"/>
                      <a:pt x="2019681" y="514858"/>
                      <a:pt x="2019681" y="788924"/>
                    </a:cubicBezTo>
                    <a:cubicBezTo>
                      <a:pt x="2019681" y="867918"/>
                      <a:pt x="2022475" y="946150"/>
                      <a:pt x="2027809" y="1023366"/>
                    </a:cubicBezTo>
                    <a:cubicBezTo>
                      <a:pt x="1986661" y="957707"/>
                      <a:pt x="1942973" y="892810"/>
                      <a:pt x="1896491" y="828929"/>
                    </a:cubicBezTo>
                    <a:cubicBezTo>
                      <a:pt x="1735455" y="607187"/>
                      <a:pt x="1553210" y="412496"/>
                      <a:pt x="1356868" y="245872"/>
                    </a:cubicBezTo>
                    <a:cubicBezTo>
                      <a:pt x="1376299" y="502666"/>
                      <a:pt x="1426718" y="764540"/>
                      <a:pt x="1511427" y="1025144"/>
                    </a:cubicBezTo>
                    <a:cubicBezTo>
                      <a:pt x="1535811" y="1100328"/>
                      <a:pt x="1562608" y="1173734"/>
                      <a:pt x="1591564" y="1245616"/>
                    </a:cubicBezTo>
                    <a:cubicBezTo>
                      <a:pt x="1532128" y="1195832"/>
                      <a:pt x="1470533" y="1147699"/>
                      <a:pt x="1406652" y="1101217"/>
                    </a:cubicBezTo>
                    <a:cubicBezTo>
                      <a:pt x="1184910" y="940181"/>
                      <a:pt x="951484" y="811149"/>
                      <a:pt x="713232" y="713359"/>
                    </a:cubicBezTo>
                    <a:cubicBezTo>
                      <a:pt x="811022" y="951611"/>
                      <a:pt x="939927" y="1185037"/>
                      <a:pt x="1101090" y="1406779"/>
                    </a:cubicBezTo>
                    <a:cubicBezTo>
                      <a:pt x="1147445" y="1470660"/>
                      <a:pt x="1195705" y="1532255"/>
                      <a:pt x="1245489" y="1591691"/>
                    </a:cubicBezTo>
                    <a:cubicBezTo>
                      <a:pt x="1173607" y="1562735"/>
                      <a:pt x="1100074" y="1535938"/>
                      <a:pt x="1025017" y="1511554"/>
                    </a:cubicBezTo>
                    <a:cubicBezTo>
                      <a:pt x="764413" y="1426845"/>
                      <a:pt x="502539" y="1376426"/>
                      <a:pt x="245745" y="1356995"/>
                    </a:cubicBezTo>
                    <a:cubicBezTo>
                      <a:pt x="412369" y="1553337"/>
                      <a:pt x="607187" y="1735582"/>
                      <a:pt x="828929" y="1896618"/>
                    </a:cubicBezTo>
                    <a:cubicBezTo>
                      <a:pt x="892810" y="1943100"/>
                      <a:pt x="957707" y="1986788"/>
                      <a:pt x="1023366" y="2027936"/>
                    </a:cubicBezTo>
                    <a:cubicBezTo>
                      <a:pt x="946023" y="2022602"/>
                      <a:pt x="867918" y="2019808"/>
                      <a:pt x="788924" y="2019808"/>
                    </a:cubicBezTo>
                    <a:cubicBezTo>
                      <a:pt x="514858" y="2019808"/>
                      <a:pt x="250190" y="2052701"/>
                      <a:pt x="0" y="2113661"/>
                    </a:cubicBezTo>
                    <a:cubicBezTo>
                      <a:pt x="219202" y="2248916"/>
                      <a:pt x="460629" y="2361946"/>
                      <a:pt x="721360" y="2446655"/>
                    </a:cubicBezTo>
                    <a:cubicBezTo>
                      <a:pt x="796544" y="2471039"/>
                      <a:pt x="871728" y="2492629"/>
                      <a:pt x="946912" y="2511425"/>
                    </a:cubicBezTo>
                    <a:cubicBezTo>
                      <a:pt x="871728" y="2530221"/>
                      <a:pt x="796544" y="2551811"/>
                      <a:pt x="721360" y="2576195"/>
                    </a:cubicBezTo>
                    <a:cubicBezTo>
                      <a:pt x="460756" y="2660904"/>
                      <a:pt x="219202" y="2773934"/>
                      <a:pt x="0" y="2909189"/>
                    </a:cubicBezTo>
                    <a:cubicBezTo>
                      <a:pt x="250190" y="2970149"/>
                      <a:pt x="514858" y="3003042"/>
                      <a:pt x="788924" y="3003042"/>
                    </a:cubicBezTo>
                    <a:cubicBezTo>
                      <a:pt x="867918" y="3003042"/>
                      <a:pt x="946150" y="3000248"/>
                      <a:pt x="1023366" y="2994914"/>
                    </a:cubicBezTo>
                    <a:cubicBezTo>
                      <a:pt x="957707" y="3036062"/>
                      <a:pt x="892810" y="3079750"/>
                      <a:pt x="828929" y="3126232"/>
                    </a:cubicBezTo>
                    <a:cubicBezTo>
                      <a:pt x="607187" y="3287268"/>
                      <a:pt x="412496" y="3469513"/>
                      <a:pt x="245745" y="3665855"/>
                    </a:cubicBezTo>
                    <a:cubicBezTo>
                      <a:pt x="502539" y="3646424"/>
                      <a:pt x="764413" y="3596005"/>
                      <a:pt x="1025017" y="3511296"/>
                    </a:cubicBezTo>
                    <a:cubicBezTo>
                      <a:pt x="1100074" y="3486911"/>
                      <a:pt x="1173607" y="3460115"/>
                      <a:pt x="1245489" y="3431159"/>
                    </a:cubicBezTo>
                    <a:cubicBezTo>
                      <a:pt x="1195705" y="3490595"/>
                      <a:pt x="1147572" y="3552190"/>
                      <a:pt x="1101090" y="3616071"/>
                    </a:cubicBezTo>
                    <a:cubicBezTo>
                      <a:pt x="940054" y="3837812"/>
                      <a:pt x="811022" y="4071239"/>
                      <a:pt x="713232" y="4309491"/>
                    </a:cubicBezTo>
                    <a:cubicBezTo>
                      <a:pt x="951484" y="4211701"/>
                      <a:pt x="1184910" y="4082796"/>
                      <a:pt x="1406652" y="3921633"/>
                    </a:cubicBezTo>
                    <a:cubicBezTo>
                      <a:pt x="1470533" y="3875278"/>
                      <a:pt x="1532128" y="3827017"/>
                      <a:pt x="1591564" y="3777234"/>
                    </a:cubicBezTo>
                    <a:cubicBezTo>
                      <a:pt x="1562608" y="3849116"/>
                      <a:pt x="1535811" y="3922649"/>
                      <a:pt x="1511427" y="3997706"/>
                    </a:cubicBezTo>
                    <a:cubicBezTo>
                      <a:pt x="1426718" y="4258310"/>
                      <a:pt x="1376299" y="4520184"/>
                      <a:pt x="1356868" y="4776978"/>
                    </a:cubicBezTo>
                    <a:cubicBezTo>
                      <a:pt x="1553210" y="4610354"/>
                      <a:pt x="1735455" y="4415536"/>
                      <a:pt x="1896491" y="4193921"/>
                    </a:cubicBezTo>
                    <a:cubicBezTo>
                      <a:pt x="1942846" y="4130040"/>
                      <a:pt x="1986661" y="4065142"/>
                      <a:pt x="2027809" y="3999484"/>
                    </a:cubicBezTo>
                    <a:cubicBezTo>
                      <a:pt x="2022475" y="4076827"/>
                      <a:pt x="2019681" y="4154931"/>
                      <a:pt x="2019681" y="4233926"/>
                    </a:cubicBezTo>
                    <a:cubicBezTo>
                      <a:pt x="2019681" y="4507991"/>
                      <a:pt x="2052574" y="4772659"/>
                      <a:pt x="2113534" y="5022849"/>
                    </a:cubicBezTo>
                    <a:cubicBezTo>
                      <a:pt x="2248789" y="4803647"/>
                      <a:pt x="2361819" y="4562221"/>
                      <a:pt x="2446528" y="4301490"/>
                    </a:cubicBezTo>
                    <a:cubicBezTo>
                      <a:pt x="2470912" y="4226433"/>
                      <a:pt x="2492502" y="4151122"/>
                      <a:pt x="2511298" y="4075937"/>
                    </a:cubicBezTo>
                    <a:cubicBezTo>
                      <a:pt x="2530094" y="4151122"/>
                      <a:pt x="2551684" y="4226305"/>
                      <a:pt x="2576068" y="4301490"/>
                    </a:cubicBezTo>
                    <a:cubicBezTo>
                      <a:pt x="2660777" y="4562093"/>
                      <a:pt x="2773807" y="4803648"/>
                      <a:pt x="2909062" y="5022849"/>
                    </a:cubicBezTo>
                    <a:cubicBezTo>
                      <a:pt x="2970022" y="4772659"/>
                      <a:pt x="3002915" y="4507991"/>
                      <a:pt x="3002915" y="4233926"/>
                    </a:cubicBezTo>
                    <a:cubicBezTo>
                      <a:pt x="3002915" y="4154931"/>
                      <a:pt x="3000121" y="4076699"/>
                      <a:pt x="2994787" y="3999484"/>
                    </a:cubicBezTo>
                    <a:cubicBezTo>
                      <a:pt x="3035935" y="4065143"/>
                      <a:pt x="3079623" y="4130040"/>
                      <a:pt x="3126105" y="4193921"/>
                    </a:cubicBezTo>
                    <a:cubicBezTo>
                      <a:pt x="3287141" y="4415662"/>
                      <a:pt x="3469386" y="4610354"/>
                      <a:pt x="3665728" y="4776978"/>
                    </a:cubicBezTo>
                    <a:cubicBezTo>
                      <a:pt x="3646297" y="4520184"/>
                      <a:pt x="3595878" y="4258310"/>
                      <a:pt x="3511169" y="3997706"/>
                    </a:cubicBezTo>
                    <a:cubicBezTo>
                      <a:pt x="3486785" y="3922649"/>
                      <a:pt x="3459988" y="3849116"/>
                      <a:pt x="3431032" y="3777234"/>
                    </a:cubicBezTo>
                    <a:cubicBezTo>
                      <a:pt x="3490468" y="3827018"/>
                      <a:pt x="3552063" y="3875151"/>
                      <a:pt x="3615944" y="3921633"/>
                    </a:cubicBezTo>
                    <a:cubicBezTo>
                      <a:pt x="3837686" y="4082669"/>
                      <a:pt x="4071112" y="4211701"/>
                      <a:pt x="4309364" y="4309491"/>
                    </a:cubicBezTo>
                    <a:cubicBezTo>
                      <a:pt x="4211574" y="4071239"/>
                      <a:pt x="4082669" y="3837813"/>
                      <a:pt x="3921506" y="3616071"/>
                    </a:cubicBezTo>
                    <a:cubicBezTo>
                      <a:pt x="3875024" y="3552190"/>
                      <a:pt x="3826891" y="3490595"/>
                      <a:pt x="3777107" y="3431159"/>
                    </a:cubicBezTo>
                    <a:cubicBezTo>
                      <a:pt x="3848989" y="3460115"/>
                      <a:pt x="3922522" y="3486912"/>
                      <a:pt x="3997579" y="3511296"/>
                    </a:cubicBezTo>
                    <a:cubicBezTo>
                      <a:pt x="4258183" y="3596005"/>
                      <a:pt x="4520057" y="3646424"/>
                      <a:pt x="4776851" y="3665855"/>
                    </a:cubicBezTo>
                    <a:cubicBezTo>
                      <a:pt x="4610227" y="3469513"/>
                      <a:pt x="4415409" y="3287268"/>
                      <a:pt x="4193794" y="3126232"/>
                    </a:cubicBezTo>
                    <a:cubicBezTo>
                      <a:pt x="4129913" y="3079877"/>
                      <a:pt x="4065015" y="3036062"/>
                      <a:pt x="3999357" y="2994914"/>
                    </a:cubicBezTo>
                    <a:cubicBezTo>
                      <a:pt x="4076700" y="3000248"/>
                      <a:pt x="4154932" y="3003042"/>
                      <a:pt x="4233799" y="3003042"/>
                    </a:cubicBezTo>
                    <a:cubicBezTo>
                      <a:pt x="4507864" y="3003042"/>
                      <a:pt x="4772532" y="2970150"/>
                      <a:pt x="5022722" y="2909189"/>
                    </a:cubicBezTo>
                  </a:path>
                </a:pathLst>
              </a:custGeom>
              <a:solidFill>
                <a:srgbClr val="F1F2F2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24" name="Freeform 24">
                <a:extLst>
                  <a:ext uri="{FF2B5EF4-FFF2-40B4-BE49-F238E27FC236}">
                    <a16:creationId xmlns:a16="http://schemas.microsoft.com/office/drawing/2014/main" id="{7311753D-CE08-B21D-9E54-A76CCEBEF8B2}"/>
                  </a:ext>
                </a:extLst>
              </p:cNvPr>
              <p:cNvSpPr/>
              <p:nvPr/>
            </p:nvSpPr>
            <p:spPr>
              <a:xfrm>
                <a:off x="1639443" y="1673606"/>
                <a:ext cx="3066669" cy="3049777"/>
              </a:xfrm>
              <a:custGeom>
                <a:avLst/>
                <a:gdLst/>
                <a:ahLst/>
                <a:cxnLst/>
                <a:rect l="l" t="t" r="r" b="b"/>
                <a:pathLst>
                  <a:path w="3066669" h="3049777">
                    <a:moveTo>
                      <a:pt x="1551178" y="14859"/>
                    </a:moveTo>
                    <a:lnTo>
                      <a:pt x="1765046" y="450469"/>
                    </a:lnTo>
                    <a:lnTo>
                      <a:pt x="2137537" y="139446"/>
                    </a:lnTo>
                    <a:cubicBezTo>
                      <a:pt x="2150237" y="128905"/>
                      <a:pt x="2169541" y="137414"/>
                      <a:pt x="2170176" y="153924"/>
                    </a:cubicBezTo>
                    <a:lnTo>
                      <a:pt x="2188337" y="638937"/>
                    </a:lnTo>
                    <a:lnTo>
                      <a:pt x="2655189" y="506349"/>
                    </a:lnTo>
                    <a:cubicBezTo>
                      <a:pt x="2671064" y="501777"/>
                      <a:pt x="2685288" y="517525"/>
                      <a:pt x="2679065" y="532892"/>
                    </a:cubicBezTo>
                    <a:lnTo>
                      <a:pt x="2498344" y="983361"/>
                    </a:lnTo>
                    <a:lnTo>
                      <a:pt x="2978785" y="1052195"/>
                    </a:lnTo>
                    <a:cubicBezTo>
                      <a:pt x="2995168" y="1054481"/>
                      <a:pt x="3001645" y="1074674"/>
                      <a:pt x="2989834" y="1086231"/>
                    </a:cubicBezTo>
                    <a:lnTo>
                      <a:pt x="2641727" y="1424178"/>
                    </a:lnTo>
                    <a:lnTo>
                      <a:pt x="3052699" y="1682369"/>
                    </a:lnTo>
                    <a:cubicBezTo>
                      <a:pt x="3066669" y="1691132"/>
                      <a:pt x="3064510" y="1712214"/>
                      <a:pt x="3049016" y="1717929"/>
                    </a:cubicBezTo>
                    <a:lnTo>
                      <a:pt x="2593340" y="1885061"/>
                    </a:lnTo>
                    <a:lnTo>
                      <a:pt x="2863723" y="2288032"/>
                    </a:lnTo>
                    <a:cubicBezTo>
                      <a:pt x="2872994" y="2301748"/>
                      <a:pt x="2862326" y="2320036"/>
                      <a:pt x="2845816" y="2319020"/>
                    </a:cubicBezTo>
                    <a:lnTo>
                      <a:pt x="2361565" y="2286381"/>
                    </a:lnTo>
                    <a:lnTo>
                      <a:pt x="2444623" y="2764536"/>
                    </a:lnTo>
                    <a:cubicBezTo>
                      <a:pt x="2447417" y="2780792"/>
                      <a:pt x="2430399" y="2793238"/>
                      <a:pt x="2415667" y="2785491"/>
                    </a:cubicBezTo>
                    <a:lnTo>
                      <a:pt x="1986661" y="2558796"/>
                    </a:lnTo>
                    <a:lnTo>
                      <a:pt x="1868043" y="3029331"/>
                    </a:lnTo>
                    <a:cubicBezTo>
                      <a:pt x="1863979" y="3045333"/>
                      <a:pt x="1843278" y="3049777"/>
                      <a:pt x="1833118" y="3036696"/>
                    </a:cubicBezTo>
                    <a:lnTo>
                      <a:pt x="1533398" y="2655062"/>
                    </a:lnTo>
                    <a:lnTo>
                      <a:pt x="1233678" y="3036696"/>
                    </a:lnTo>
                    <a:cubicBezTo>
                      <a:pt x="1223518" y="3049650"/>
                      <a:pt x="1202817" y="3045332"/>
                      <a:pt x="1198753" y="3029331"/>
                    </a:cubicBezTo>
                    <a:lnTo>
                      <a:pt x="1080135" y="2558796"/>
                    </a:lnTo>
                    <a:lnTo>
                      <a:pt x="651002" y="2785491"/>
                    </a:lnTo>
                    <a:cubicBezTo>
                      <a:pt x="636397" y="2793238"/>
                      <a:pt x="619252" y="2780792"/>
                      <a:pt x="622046" y="2764536"/>
                    </a:cubicBezTo>
                    <a:lnTo>
                      <a:pt x="705104" y="2286381"/>
                    </a:lnTo>
                    <a:lnTo>
                      <a:pt x="220853" y="2319020"/>
                    </a:lnTo>
                    <a:cubicBezTo>
                      <a:pt x="204343" y="2320163"/>
                      <a:pt x="193802" y="2301875"/>
                      <a:pt x="202946" y="2288032"/>
                    </a:cubicBezTo>
                    <a:lnTo>
                      <a:pt x="473329" y="1885061"/>
                    </a:lnTo>
                    <a:lnTo>
                      <a:pt x="17780" y="1717929"/>
                    </a:lnTo>
                    <a:cubicBezTo>
                      <a:pt x="2286" y="1712214"/>
                      <a:pt x="0" y="1691259"/>
                      <a:pt x="14097" y="1682369"/>
                    </a:cubicBezTo>
                    <a:lnTo>
                      <a:pt x="424942" y="1424178"/>
                    </a:lnTo>
                    <a:lnTo>
                      <a:pt x="76708" y="1086231"/>
                    </a:lnTo>
                    <a:cubicBezTo>
                      <a:pt x="64897" y="1074674"/>
                      <a:pt x="71374" y="1054608"/>
                      <a:pt x="87757" y="1052195"/>
                    </a:cubicBezTo>
                    <a:lnTo>
                      <a:pt x="568198" y="983361"/>
                    </a:lnTo>
                    <a:lnTo>
                      <a:pt x="387604" y="532892"/>
                    </a:lnTo>
                    <a:cubicBezTo>
                      <a:pt x="381381" y="517525"/>
                      <a:pt x="395605" y="501777"/>
                      <a:pt x="411480" y="506349"/>
                    </a:cubicBezTo>
                    <a:lnTo>
                      <a:pt x="878332" y="638937"/>
                    </a:lnTo>
                    <a:lnTo>
                      <a:pt x="896493" y="153924"/>
                    </a:lnTo>
                    <a:cubicBezTo>
                      <a:pt x="897128" y="137414"/>
                      <a:pt x="916432" y="128778"/>
                      <a:pt x="929132" y="139446"/>
                    </a:cubicBezTo>
                    <a:lnTo>
                      <a:pt x="1301623" y="450469"/>
                    </a:lnTo>
                    <a:lnTo>
                      <a:pt x="1515491" y="14859"/>
                    </a:lnTo>
                    <a:cubicBezTo>
                      <a:pt x="1522730" y="0"/>
                      <a:pt x="1543939" y="0"/>
                      <a:pt x="1551178" y="14859"/>
                    </a:cubicBezTo>
                  </a:path>
                </a:pathLst>
              </a:custGeom>
              <a:solidFill>
                <a:srgbClr val="621856"/>
              </a:solidFill>
            </p:spPr>
            <p:txBody>
              <a:bodyPr/>
              <a:lstStyle/>
              <a:p>
                <a:endParaRPr lang="en-US" sz="1200"/>
              </a:p>
            </p:txBody>
          </p:sp>
        </p:grpSp>
        <p:grpSp>
          <p:nvGrpSpPr>
            <p:cNvPr id="25" name="Group 25">
              <a:extLst>
                <a:ext uri="{FF2B5EF4-FFF2-40B4-BE49-F238E27FC236}">
                  <a16:creationId xmlns:a16="http://schemas.microsoft.com/office/drawing/2014/main" id="{533A638C-4420-7335-7530-05EDF82FEB9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0075482" y="797329"/>
              <a:ext cx="126653" cy="339003"/>
              <a:chOff x="0" y="0"/>
              <a:chExt cx="550469" cy="1473403"/>
            </a:xfrm>
          </p:grpSpPr>
          <p:sp>
            <p:nvSpPr>
              <p:cNvPr id="26" name="Freeform 26">
                <a:extLst>
                  <a:ext uri="{FF2B5EF4-FFF2-40B4-BE49-F238E27FC236}">
                    <a16:creationId xmlns:a16="http://schemas.microsoft.com/office/drawing/2014/main" id="{167E978A-7EBA-4D22-3AB7-3B31127121C3}"/>
                  </a:ext>
                </a:extLst>
              </p:cNvPr>
              <p:cNvSpPr/>
              <p:nvPr/>
            </p:nvSpPr>
            <p:spPr>
              <a:xfrm>
                <a:off x="0" y="0"/>
                <a:ext cx="550418" cy="1473327"/>
              </a:xfrm>
              <a:custGeom>
                <a:avLst/>
                <a:gdLst/>
                <a:ahLst/>
                <a:cxnLst/>
                <a:rect l="l" t="t" r="r" b="b"/>
                <a:pathLst>
                  <a:path w="550418" h="1473327">
                    <a:moveTo>
                      <a:pt x="458343" y="0"/>
                    </a:moveTo>
                    <a:cubicBezTo>
                      <a:pt x="491109" y="0"/>
                      <a:pt x="514731" y="9144"/>
                      <a:pt x="528955" y="27686"/>
                    </a:cubicBezTo>
                    <a:cubicBezTo>
                      <a:pt x="543179" y="46228"/>
                      <a:pt x="550418" y="73152"/>
                      <a:pt x="550418" y="108712"/>
                    </a:cubicBezTo>
                    <a:lnTo>
                      <a:pt x="550418" y="1364488"/>
                    </a:lnTo>
                    <a:cubicBezTo>
                      <a:pt x="550418" y="1400048"/>
                      <a:pt x="543179" y="1427099"/>
                      <a:pt x="528955" y="1445514"/>
                    </a:cubicBezTo>
                    <a:cubicBezTo>
                      <a:pt x="514731" y="1463929"/>
                      <a:pt x="491109" y="1473327"/>
                      <a:pt x="458343" y="1473327"/>
                    </a:cubicBezTo>
                    <a:cubicBezTo>
                      <a:pt x="424942" y="1473327"/>
                      <a:pt x="401066" y="1464183"/>
                      <a:pt x="387223" y="1446022"/>
                    </a:cubicBezTo>
                    <a:cubicBezTo>
                      <a:pt x="373380" y="1427861"/>
                      <a:pt x="366395" y="1400683"/>
                      <a:pt x="366395" y="1364361"/>
                    </a:cubicBezTo>
                    <a:lnTo>
                      <a:pt x="366395" y="242697"/>
                    </a:lnTo>
                    <a:lnTo>
                      <a:pt x="399796" y="290830"/>
                    </a:lnTo>
                    <a:cubicBezTo>
                      <a:pt x="383032" y="318770"/>
                      <a:pt x="359156" y="343662"/>
                      <a:pt x="328168" y="365633"/>
                    </a:cubicBezTo>
                    <a:cubicBezTo>
                      <a:pt x="297180" y="387604"/>
                      <a:pt x="261620" y="404749"/>
                      <a:pt x="221361" y="416941"/>
                    </a:cubicBezTo>
                    <a:cubicBezTo>
                      <a:pt x="181102" y="429133"/>
                      <a:pt x="140335" y="435229"/>
                      <a:pt x="98425" y="435229"/>
                    </a:cubicBezTo>
                    <a:cubicBezTo>
                      <a:pt x="67056" y="435229"/>
                      <a:pt x="42799" y="427355"/>
                      <a:pt x="25781" y="411734"/>
                    </a:cubicBezTo>
                    <a:cubicBezTo>
                      <a:pt x="8763" y="396113"/>
                      <a:pt x="0" y="373888"/>
                      <a:pt x="0" y="345313"/>
                    </a:cubicBezTo>
                    <a:cubicBezTo>
                      <a:pt x="0" y="318770"/>
                      <a:pt x="8763" y="298958"/>
                      <a:pt x="26162" y="285623"/>
                    </a:cubicBezTo>
                    <a:cubicBezTo>
                      <a:pt x="43561" y="272288"/>
                      <a:pt x="66167" y="265684"/>
                      <a:pt x="94107" y="265684"/>
                    </a:cubicBezTo>
                    <a:cubicBezTo>
                      <a:pt x="135255" y="265684"/>
                      <a:pt x="176022" y="257175"/>
                      <a:pt x="216535" y="240157"/>
                    </a:cubicBezTo>
                    <a:cubicBezTo>
                      <a:pt x="257048" y="223139"/>
                      <a:pt x="290830" y="200025"/>
                      <a:pt x="318008" y="171069"/>
                    </a:cubicBezTo>
                    <a:cubicBezTo>
                      <a:pt x="345186" y="142113"/>
                      <a:pt x="360553" y="110871"/>
                      <a:pt x="363982" y="77343"/>
                    </a:cubicBezTo>
                    <a:cubicBezTo>
                      <a:pt x="364744" y="62738"/>
                      <a:pt x="368300" y="49657"/>
                      <a:pt x="374904" y="38100"/>
                    </a:cubicBezTo>
                    <a:cubicBezTo>
                      <a:pt x="381508" y="26543"/>
                      <a:pt x="391922" y="17399"/>
                      <a:pt x="405511" y="10414"/>
                    </a:cubicBezTo>
                    <a:cubicBezTo>
                      <a:pt x="419100" y="3429"/>
                      <a:pt x="436753" y="0"/>
                      <a:pt x="458343" y="0"/>
                    </a:cubicBezTo>
                  </a:path>
                </a:pathLst>
              </a:custGeom>
              <a:solidFill>
                <a:srgbClr val="621856"/>
              </a:solidFill>
            </p:spPr>
            <p:txBody>
              <a:bodyPr/>
              <a:lstStyle/>
              <a:p>
                <a:endParaRPr lang="en-US" sz="1200"/>
              </a:p>
            </p:txBody>
          </p:sp>
        </p:grpSp>
        <p:grpSp>
          <p:nvGrpSpPr>
            <p:cNvPr id="27" name="Group 27">
              <a:extLst>
                <a:ext uri="{FF2B5EF4-FFF2-40B4-BE49-F238E27FC236}">
                  <a16:creationId xmlns:a16="http://schemas.microsoft.com/office/drawing/2014/main" id="{03DF62E4-3CE1-B95F-DF3C-628E094AAEA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0086385" y="418395"/>
              <a:ext cx="386511" cy="264686"/>
              <a:chOff x="0" y="0"/>
              <a:chExt cx="1679892" cy="1150391"/>
            </a:xfrm>
          </p:grpSpPr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670C2A6A-4E6C-2660-5A34-E027C8FDF2C0}"/>
                  </a:ext>
                </a:extLst>
              </p:cNvPr>
              <p:cNvSpPr/>
              <p:nvPr/>
            </p:nvSpPr>
            <p:spPr>
              <a:xfrm>
                <a:off x="63500" y="63500"/>
                <a:ext cx="573532" cy="1017270"/>
              </a:xfrm>
              <a:custGeom>
                <a:avLst/>
                <a:gdLst/>
                <a:ahLst/>
                <a:cxnLst/>
                <a:rect l="l" t="t" r="r" b="b"/>
                <a:pathLst>
                  <a:path w="573532" h="1017270">
                    <a:moveTo>
                      <a:pt x="100457" y="552450"/>
                    </a:moveTo>
                    <a:cubicBezTo>
                      <a:pt x="100457" y="454152"/>
                      <a:pt x="113665" y="363220"/>
                      <a:pt x="140208" y="279908"/>
                    </a:cubicBezTo>
                    <a:cubicBezTo>
                      <a:pt x="166751" y="196596"/>
                      <a:pt x="209296" y="129159"/>
                      <a:pt x="267970" y="77470"/>
                    </a:cubicBezTo>
                    <a:cubicBezTo>
                      <a:pt x="326644" y="25781"/>
                      <a:pt x="401066" y="0"/>
                      <a:pt x="491871" y="0"/>
                    </a:cubicBezTo>
                    <a:cubicBezTo>
                      <a:pt x="517017" y="0"/>
                      <a:pt x="536829" y="7620"/>
                      <a:pt x="551561" y="22479"/>
                    </a:cubicBezTo>
                    <a:cubicBezTo>
                      <a:pt x="566293" y="37338"/>
                      <a:pt x="573532" y="57912"/>
                      <a:pt x="573532" y="83693"/>
                    </a:cubicBezTo>
                    <a:cubicBezTo>
                      <a:pt x="573532" y="111633"/>
                      <a:pt x="565277" y="132207"/>
                      <a:pt x="548894" y="145415"/>
                    </a:cubicBezTo>
                    <a:cubicBezTo>
                      <a:pt x="532511" y="158623"/>
                      <a:pt x="509270" y="165354"/>
                      <a:pt x="479298" y="165354"/>
                    </a:cubicBezTo>
                    <a:cubicBezTo>
                      <a:pt x="379476" y="165354"/>
                      <a:pt x="304673" y="195961"/>
                      <a:pt x="254889" y="256921"/>
                    </a:cubicBezTo>
                    <a:cubicBezTo>
                      <a:pt x="205105" y="317881"/>
                      <a:pt x="180086" y="404622"/>
                      <a:pt x="180086" y="516890"/>
                    </a:cubicBezTo>
                    <a:close/>
                    <a:moveTo>
                      <a:pt x="90043" y="1017270"/>
                    </a:moveTo>
                    <a:cubicBezTo>
                      <a:pt x="59309" y="1017270"/>
                      <a:pt x="36703" y="1008253"/>
                      <a:pt x="22098" y="990473"/>
                    </a:cubicBezTo>
                    <a:cubicBezTo>
                      <a:pt x="7493" y="972693"/>
                      <a:pt x="0" y="947420"/>
                      <a:pt x="0" y="914654"/>
                    </a:cubicBezTo>
                    <a:lnTo>
                      <a:pt x="0" y="108839"/>
                    </a:lnTo>
                    <a:cubicBezTo>
                      <a:pt x="0" y="76073"/>
                      <a:pt x="7366" y="50800"/>
                      <a:pt x="22098" y="33020"/>
                    </a:cubicBezTo>
                    <a:cubicBezTo>
                      <a:pt x="36830" y="15240"/>
                      <a:pt x="59436" y="6223"/>
                      <a:pt x="90043" y="6223"/>
                    </a:cubicBezTo>
                    <a:cubicBezTo>
                      <a:pt x="120650" y="6223"/>
                      <a:pt x="143383" y="15113"/>
                      <a:pt x="157988" y="33020"/>
                    </a:cubicBezTo>
                    <a:cubicBezTo>
                      <a:pt x="172593" y="50927"/>
                      <a:pt x="180086" y="76073"/>
                      <a:pt x="180086" y="108839"/>
                    </a:cubicBezTo>
                    <a:lnTo>
                      <a:pt x="180086" y="914654"/>
                    </a:lnTo>
                    <a:cubicBezTo>
                      <a:pt x="180086" y="947420"/>
                      <a:pt x="172720" y="972693"/>
                      <a:pt x="157988" y="990473"/>
                    </a:cubicBezTo>
                    <a:cubicBezTo>
                      <a:pt x="143256" y="1008253"/>
                      <a:pt x="120650" y="1017270"/>
                      <a:pt x="90043" y="1017270"/>
                    </a:cubicBezTo>
                  </a:path>
                </a:pathLst>
              </a:custGeom>
              <a:solidFill>
                <a:srgbClr val="621856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29" name="Freeform 29">
                <a:extLst>
                  <a:ext uri="{FF2B5EF4-FFF2-40B4-BE49-F238E27FC236}">
                    <a16:creationId xmlns:a16="http://schemas.microsoft.com/office/drawing/2014/main" id="{F98B5A78-E046-5185-C94C-B6ED09CC04CF}"/>
                  </a:ext>
                </a:extLst>
              </p:cNvPr>
              <p:cNvSpPr/>
              <p:nvPr/>
            </p:nvSpPr>
            <p:spPr>
              <a:xfrm>
                <a:off x="735330" y="63500"/>
                <a:ext cx="880999" cy="1023366"/>
              </a:xfrm>
              <a:custGeom>
                <a:avLst/>
                <a:gdLst/>
                <a:ahLst/>
                <a:cxnLst/>
                <a:rect l="l" t="t" r="r" b="b"/>
                <a:pathLst>
                  <a:path w="880999" h="1023366">
                    <a:moveTo>
                      <a:pt x="133858" y="429006"/>
                    </a:moveTo>
                    <a:lnTo>
                      <a:pt x="753364" y="429006"/>
                    </a:lnTo>
                    <a:lnTo>
                      <a:pt x="690626" y="491871"/>
                    </a:lnTo>
                    <a:cubicBezTo>
                      <a:pt x="697484" y="474345"/>
                      <a:pt x="701040" y="455549"/>
                      <a:pt x="701040" y="435356"/>
                    </a:cubicBezTo>
                    <a:cubicBezTo>
                      <a:pt x="701040" y="348869"/>
                      <a:pt x="680085" y="282321"/>
                      <a:pt x="638302" y="235458"/>
                    </a:cubicBezTo>
                    <a:cubicBezTo>
                      <a:pt x="596519" y="188595"/>
                      <a:pt x="537845" y="165354"/>
                      <a:pt x="462407" y="165354"/>
                    </a:cubicBezTo>
                    <a:cubicBezTo>
                      <a:pt x="404622" y="165354"/>
                      <a:pt x="353949" y="179070"/>
                      <a:pt x="310642" y="206756"/>
                    </a:cubicBezTo>
                    <a:cubicBezTo>
                      <a:pt x="267335" y="234442"/>
                      <a:pt x="234061" y="274066"/>
                      <a:pt x="210693" y="326009"/>
                    </a:cubicBezTo>
                    <a:cubicBezTo>
                      <a:pt x="187325" y="377952"/>
                      <a:pt x="175641" y="439547"/>
                      <a:pt x="175641" y="510667"/>
                    </a:cubicBezTo>
                    <a:cubicBezTo>
                      <a:pt x="175641" y="581152"/>
                      <a:pt x="188595" y="642620"/>
                      <a:pt x="214249" y="694817"/>
                    </a:cubicBezTo>
                    <a:cubicBezTo>
                      <a:pt x="239903" y="747014"/>
                      <a:pt x="276860" y="787400"/>
                      <a:pt x="324358" y="815721"/>
                    </a:cubicBezTo>
                    <a:cubicBezTo>
                      <a:pt x="371856" y="844042"/>
                      <a:pt x="426847" y="858139"/>
                      <a:pt x="489712" y="858139"/>
                    </a:cubicBezTo>
                    <a:cubicBezTo>
                      <a:pt x="542036" y="858139"/>
                      <a:pt x="588010" y="852170"/>
                      <a:pt x="627761" y="840359"/>
                    </a:cubicBezTo>
                    <a:cubicBezTo>
                      <a:pt x="667512" y="828548"/>
                      <a:pt x="706628" y="810006"/>
                      <a:pt x="744982" y="784860"/>
                    </a:cubicBezTo>
                    <a:cubicBezTo>
                      <a:pt x="765175" y="770890"/>
                      <a:pt x="784860" y="763905"/>
                      <a:pt x="803656" y="763905"/>
                    </a:cubicBezTo>
                    <a:cubicBezTo>
                      <a:pt x="816864" y="763905"/>
                      <a:pt x="829437" y="766953"/>
                      <a:pt x="841248" y="772795"/>
                    </a:cubicBezTo>
                    <a:cubicBezTo>
                      <a:pt x="853059" y="778637"/>
                      <a:pt x="862711" y="787400"/>
                      <a:pt x="870077" y="798957"/>
                    </a:cubicBezTo>
                    <a:cubicBezTo>
                      <a:pt x="877443" y="810514"/>
                      <a:pt x="880999" y="823849"/>
                      <a:pt x="880999" y="839216"/>
                    </a:cubicBezTo>
                    <a:cubicBezTo>
                      <a:pt x="880999" y="851027"/>
                      <a:pt x="879348" y="862584"/>
                      <a:pt x="875792" y="873760"/>
                    </a:cubicBezTo>
                    <a:cubicBezTo>
                      <a:pt x="872236" y="884936"/>
                      <a:pt x="865632" y="895731"/>
                      <a:pt x="855980" y="906145"/>
                    </a:cubicBezTo>
                    <a:cubicBezTo>
                      <a:pt x="819658" y="946658"/>
                      <a:pt x="768985" y="976249"/>
                      <a:pt x="703580" y="995172"/>
                    </a:cubicBezTo>
                    <a:cubicBezTo>
                      <a:pt x="638175" y="1014095"/>
                      <a:pt x="567055" y="1023366"/>
                      <a:pt x="489712" y="1023366"/>
                    </a:cubicBezTo>
                    <a:cubicBezTo>
                      <a:pt x="392049" y="1023366"/>
                      <a:pt x="306197" y="1002157"/>
                      <a:pt x="232156" y="959612"/>
                    </a:cubicBezTo>
                    <a:cubicBezTo>
                      <a:pt x="158115" y="917067"/>
                      <a:pt x="101092" y="857123"/>
                      <a:pt x="60706" y="779653"/>
                    </a:cubicBezTo>
                    <a:cubicBezTo>
                      <a:pt x="20320" y="702183"/>
                      <a:pt x="0" y="612648"/>
                      <a:pt x="0" y="510667"/>
                    </a:cubicBezTo>
                    <a:cubicBezTo>
                      <a:pt x="0" y="410972"/>
                      <a:pt x="19431" y="322326"/>
                      <a:pt x="58547" y="244983"/>
                    </a:cubicBezTo>
                    <a:cubicBezTo>
                      <a:pt x="97663" y="167640"/>
                      <a:pt x="152019" y="107315"/>
                      <a:pt x="221742" y="64389"/>
                    </a:cubicBezTo>
                    <a:cubicBezTo>
                      <a:pt x="291465" y="21463"/>
                      <a:pt x="371856" y="0"/>
                      <a:pt x="462534" y="0"/>
                    </a:cubicBezTo>
                    <a:cubicBezTo>
                      <a:pt x="544195" y="0"/>
                      <a:pt x="615315" y="16891"/>
                      <a:pt x="676021" y="50800"/>
                    </a:cubicBezTo>
                    <a:cubicBezTo>
                      <a:pt x="736727" y="84709"/>
                      <a:pt x="783590" y="134366"/>
                      <a:pt x="816737" y="200406"/>
                    </a:cubicBezTo>
                    <a:cubicBezTo>
                      <a:pt x="849884" y="266446"/>
                      <a:pt x="866521" y="346075"/>
                      <a:pt x="866521" y="439547"/>
                    </a:cubicBezTo>
                    <a:cubicBezTo>
                      <a:pt x="866521" y="473583"/>
                      <a:pt x="862203" y="501269"/>
                      <a:pt x="853440" y="522224"/>
                    </a:cubicBezTo>
                    <a:cubicBezTo>
                      <a:pt x="844677" y="543179"/>
                      <a:pt x="830199" y="558673"/>
                      <a:pt x="810006" y="568833"/>
                    </a:cubicBezTo>
                    <a:cubicBezTo>
                      <a:pt x="789813" y="578993"/>
                      <a:pt x="762000" y="583946"/>
                      <a:pt x="726313" y="583946"/>
                    </a:cubicBezTo>
                    <a:lnTo>
                      <a:pt x="133858" y="583946"/>
                    </a:lnTo>
                    <a:close/>
                  </a:path>
                </a:pathLst>
              </a:custGeom>
              <a:solidFill>
                <a:srgbClr val="621856"/>
              </a:solidFill>
            </p:spPr>
            <p:txBody>
              <a:bodyPr/>
              <a:lstStyle/>
              <a:p>
                <a:endParaRPr lang="en-US" sz="1200"/>
              </a:p>
            </p:txBody>
          </p:sp>
        </p:grpSp>
        <p:grpSp>
          <p:nvGrpSpPr>
            <p:cNvPr id="30" name="Group 30">
              <a:extLst>
                <a:ext uri="{FF2B5EF4-FFF2-40B4-BE49-F238E27FC236}">
                  <a16:creationId xmlns:a16="http://schemas.microsoft.com/office/drawing/2014/main" id="{24D85367-7348-9555-3483-262878D6D2C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0262312" y="800686"/>
              <a:ext cx="217178" cy="335645"/>
              <a:chOff x="0" y="0"/>
              <a:chExt cx="943915" cy="1458811"/>
            </a:xfrm>
          </p:grpSpPr>
          <p:sp>
            <p:nvSpPr>
              <p:cNvPr id="31" name="Freeform 31">
                <a:extLst>
                  <a:ext uri="{FF2B5EF4-FFF2-40B4-BE49-F238E27FC236}">
                    <a16:creationId xmlns:a16="http://schemas.microsoft.com/office/drawing/2014/main" id="{B27F548B-0F62-9B04-850D-88B45280DB15}"/>
                  </a:ext>
                </a:extLst>
              </p:cNvPr>
              <p:cNvSpPr/>
              <p:nvPr/>
            </p:nvSpPr>
            <p:spPr>
              <a:xfrm>
                <a:off x="0" y="0"/>
                <a:ext cx="943991" cy="1458849"/>
              </a:xfrm>
              <a:custGeom>
                <a:avLst/>
                <a:gdLst/>
                <a:ahLst/>
                <a:cxnLst/>
                <a:rect l="l" t="t" r="r" b="b"/>
                <a:pathLst>
                  <a:path w="943991" h="1458849">
                    <a:moveTo>
                      <a:pt x="295148" y="1458849"/>
                    </a:moveTo>
                    <a:cubicBezTo>
                      <a:pt x="274193" y="1458849"/>
                      <a:pt x="256032" y="1453769"/>
                      <a:pt x="240665" y="1443609"/>
                    </a:cubicBezTo>
                    <a:cubicBezTo>
                      <a:pt x="225298" y="1433449"/>
                      <a:pt x="214503" y="1416431"/>
                      <a:pt x="208153" y="1392301"/>
                    </a:cubicBezTo>
                    <a:cubicBezTo>
                      <a:pt x="201803" y="1368171"/>
                      <a:pt x="202311" y="1336675"/>
                      <a:pt x="209169" y="1297559"/>
                    </a:cubicBezTo>
                    <a:cubicBezTo>
                      <a:pt x="248920" y="1070102"/>
                      <a:pt x="312801" y="856234"/>
                      <a:pt x="400685" y="656082"/>
                    </a:cubicBezTo>
                    <a:cubicBezTo>
                      <a:pt x="488569" y="455930"/>
                      <a:pt x="592963" y="281940"/>
                      <a:pt x="713740" y="133985"/>
                    </a:cubicBezTo>
                    <a:lnTo>
                      <a:pt x="759714" y="171704"/>
                    </a:lnTo>
                    <a:lnTo>
                      <a:pt x="94234" y="171704"/>
                    </a:lnTo>
                    <a:cubicBezTo>
                      <a:pt x="65532" y="171704"/>
                      <a:pt x="42799" y="164338"/>
                      <a:pt x="25654" y="149733"/>
                    </a:cubicBezTo>
                    <a:cubicBezTo>
                      <a:pt x="8509" y="135128"/>
                      <a:pt x="0" y="113665"/>
                      <a:pt x="0" y="85852"/>
                    </a:cubicBezTo>
                    <a:cubicBezTo>
                      <a:pt x="0" y="57277"/>
                      <a:pt x="8255" y="35814"/>
                      <a:pt x="25146" y="21463"/>
                    </a:cubicBezTo>
                    <a:cubicBezTo>
                      <a:pt x="42037" y="7112"/>
                      <a:pt x="64897" y="0"/>
                      <a:pt x="94234" y="0"/>
                    </a:cubicBezTo>
                    <a:lnTo>
                      <a:pt x="843534" y="0"/>
                    </a:lnTo>
                    <a:cubicBezTo>
                      <a:pt x="876300" y="0"/>
                      <a:pt x="901192" y="6858"/>
                      <a:pt x="918337" y="20447"/>
                    </a:cubicBezTo>
                    <a:cubicBezTo>
                      <a:pt x="935482" y="34036"/>
                      <a:pt x="943991" y="53721"/>
                      <a:pt x="943991" y="79502"/>
                    </a:cubicBezTo>
                    <a:cubicBezTo>
                      <a:pt x="943991" y="95504"/>
                      <a:pt x="939927" y="110363"/>
                      <a:pt x="931926" y="123952"/>
                    </a:cubicBezTo>
                    <a:cubicBezTo>
                      <a:pt x="923925" y="137541"/>
                      <a:pt x="909320" y="157607"/>
                      <a:pt x="888492" y="184150"/>
                    </a:cubicBezTo>
                    <a:cubicBezTo>
                      <a:pt x="865505" y="213487"/>
                      <a:pt x="851789" y="230886"/>
                      <a:pt x="847725" y="236474"/>
                    </a:cubicBezTo>
                    <a:cubicBezTo>
                      <a:pt x="776605" y="329311"/>
                      <a:pt x="711962" y="431292"/>
                      <a:pt x="654177" y="542544"/>
                    </a:cubicBezTo>
                    <a:cubicBezTo>
                      <a:pt x="596392" y="653796"/>
                      <a:pt x="545338" y="776859"/>
                      <a:pt x="501777" y="911479"/>
                    </a:cubicBezTo>
                    <a:cubicBezTo>
                      <a:pt x="458216" y="1046099"/>
                      <a:pt x="423418" y="1191641"/>
                      <a:pt x="397637" y="1347851"/>
                    </a:cubicBezTo>
                    <a:cubicBezTo>
                      <a:pt x="392049" y="1384173"/>
                      <a:pt x="381127" y="1411732"/>
                      <a:pt x="364744" y="1430528"/>
                    </a:cubicBezTo>
                    <a:cubicBezTo>
                      <a:pt x="348361" y="1449324"/>
                      <a:pt x="325120" y="1458849"/>
                      <a:pt x="295148" y="1458849"/>
                    </a:cubicBezTo>
                  </a:path>
                </a:pathLst>
              </a:custGeom>
              <a:solidFill>
                <a:srgbClr val="621856"/>
              </a:solidFill>
            </p:spPr>
            <p:txBody>
              <a:bodyPr/>
              <a:lstStyle/>
              <a:p>
                <a:endParaRPr lang="en-US" sz="1200"/>
              </a:p>
            </p:txBody>
          </p:sp>
        </p:grpSp>
        <p:grpSp>
          <p:nvGrpSpPr>
            <p:cNvPr id="32" name="Group 32">
              <a:extLst>
                <a:ext uri="{FF2B5EF4-FFF2-40B4-BE49-F238E27FC236}">
                  <a16:creationId xmlns:a16="http://schemas.microsoft.com/office/drawing/2014/main" id="{0C17C0CD-8F45-6DC4-DAD0-F3B3DA64C4D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0506943" y="433003"/>
              <a:ext cx="198868" cy="235464"/>
              <a:chOff x="0" y="0"/>
              <a:chExt cx="864337" cy="1023391"/>
            </a:xfrm>
          </p:grpSpPr>
          <p:sp>
            <p:nvSpPr>
              <p:cNvPr id="33" name="Freeform 33">
                <a:extLst>
                  <a:ext uri="{FF2B5EF4-FFF2-40B4-BE49-F238E27FC236}">
                    <a16:creationId xmlns:a16="http://schemas.microsoft.com/office/drawing/2014/main" id="{98ED9D24-6733-0C75-1A8E-58A51B62196E}"/>
                  </a:ext>
                </a:extLst>
              </p:cNvPr>
              <p:cNvSpPr/>
              <p:nvPr/>
            </p:nvSpPr>
            <p:spPr>
              <a:xfrm>
                <a:off x="0" y="0"/>
                <a:ext cx="864489" cy="1023239"/>
              </a:xfrm>
              <a:custGeom>
                <a:avLst/>
                <a:gdLst/>
                <a:ahLst/>
                <a:cxnLst/>
                <a:rect l="l" t="t" r="r" b="b"/>
                <a:pathLst>
                  <a:path w="864489" h="1023239">
                    <a:moveTo>
                      <a:pt x="0" y="512826"/>
                    </a:moveTo>
                    <a:cubicBezTo>
                      <a:pt x="0" y="412369"/>
                      <a:pt x="20320" y="323342"/>
                      <a:pt x="61214" y="245364"/>
                    </a:cubicBezTo>
                    <a:cubicBezTo>
                      <a:pt x="102108" y="167386"/>
                      <a:pt x="159131" y="107315"/>
                      <a:pt x="232791" y="64389"/>
                    </a:cubicBezTo>
                    <a:cubicBezTo>
                      <a:pt x="306451" y="21463"/>
                      <a:pt x="390652" y="0"/>
                      <a:pt x="485521" y="0"/>
                    </a:cubicBezTo>
                    <a:cubicBezTo>
                      <a:pt x="568579" y="0"/>
                      <a:pt x="640080" y="14986"/>
                      <a:pt x="700151" y="44958"/>
                    </a:cubicBezTo>
                    <a:cubicBezTo>
                      <a:pt x="760222" y="74930"/>
                      <a:pt x="805815" y="114427"/>
                      <a:pt x="837311" y="163195"/>
                    </a:cubicBezTo>
                    <a:cubicBezTo>
                      <a:pt x="855472" y="188341"/>
                      <a:pt x="864489" y="212725"/>
                      <a:pt x="864489" y="236474"/>
                    </a:cubicBezTo>
                    <a:cubicBezTo>
                      <a:pt x="864489" y="252603"/>
                      <a:pt x="860679" y="266573"/>
                      <a:pt x="852932" y="278384"/>
                    </a:cubicBezTo>
                    <a:cubicBezTo>
                      <a:pt x="845185" y="290195"/>
                      <a:pt x="835406" y="299466"/>
                      <a:pt x="823595" y="306070"/>
                    </a:cubicBezTo>
                    <a:cubicBezTo>
                      <a:pt x="811784" y="312674"/>
                      <a:pt x="799465" y="315976"/>
                      <a:pt x="786892" y="315976"/>
                    </a:cubicBezTo>
                    <a:cubicBezTo>
                      <a:pt x="777240" y="315976"/>
                      <a:pt x="767461" y="314198"/>
                      <a:pt x="757555" y="310261"/>
                    </a:cubicBezTo>
                    <a:cubicBezTo>
                      <a:pt x="747903" y="306578"/>
                      <a:pt x="739394" y="301117"/>
                      <a:pt x="732536" y="294005"/>
                    </a:cubicBezTo>
                    <a:lnTo>
                      <a:pt x="728218" y="288798"/>
                    </a:lnTo>
                    <a:cubicBezTo>
                      <a:pt x="714248" y="269240"/>
                      <a:pt x="700278" y="252857"/>
                      <a:pt x="686308" y="239522"/>
                    </a:cubicBezTo>
                    <a:cubicBezTo>
                      <a:pt x="661924" y="215900"/>
                      <a:pt x="633730" y="197612"/>
                      <a:pt x="601599" y="184658"/>
                    </a:cubicBezTo>
                    <a:cubicBezTo>
                      <a:pt x="569468" y="171704"/>
                      <a:pt x="530733" y="165227"/>
                      <a:pt x="485394" y="165227"/>
                    </a:cubicBezTo>
                    <a:cubicBezTo>
                      <a:pt x="426847" y="165227"/>
                      <a:pt x="374777" y="179705"/>
                      <a:pt x="329057" y="208661"/>
                    </a:cubicBezTo>
                    <a:cubicBezTo>
                      <a:pt x="283337" y="237617"/>
                      <a:pt x="247777" y="278257"/>
                      <a:pt x="222250" y="330581"/>
                    </a:cubicBezTo>
                    <a:cubicBezTo>
                      <a:pt x="196723" y="382905"/>
                      <a:pt x="184150" y="443611"/>
                      <a:pt x="184150" y="512699"/>
                    </a:cubicBezTo>
                    <a:cubicBezTo>
                      <a:pt x="184150" y="581787"/>
                      <a:pt x="196850" y="642366"/>
                      <a:pt x="222250" y="694182"/>
                    </a:cubicBezTo>
                    <a:cubicBezTo>
                      <a:pt x="247650" y="745998"/>
                      <a:pt x="283337" y="786384"/>
                      <a:pt x="329057" y="815086"/>
                    </a:cubicBezTo>
                    <a:cubicBezTo>
                      <a:pt x="374777" y="843788"/>
                      <a:pt x="426847" y="858012"/>
                      <a:pt x="485394" y="858012"/>
                    </a:cubicBezTo>
                    <a:cubicBezTo>
                      <a:pt x="532130" y="858012"/>
                      <a:pt x="571754" y="851535"/>
                      <a:pt x="604139" y="838581"/>
                    </a:cubicBezTo>
                    <a:cubicBezTo>
                      <a:pt x="636524" y="825627"/>
                      <a:pt x="665734" y="807339"/>
                      <a:pt x="691642" y="783590"/>
                    </a:cubicBezTo>
                    <a:cubicBezTo>
                      <a:pt x="705485" y="769620"/>
                      <a:pt x="717677" y="756158"/>
                      <a:pt x="728218" y="742823"/>
                    </a:cubicBezTo>
                    <a:cubicBezTo>
                      <a:pt x="728980" y="742188"/>
                      <a:pt x="729869" y="741172"/>
                      <a:pt x="730885" y="740156"/>
                    </a:cubicBezTo>
                    <a:cubicBezTo>
                      <a:pt x="731901" y="739140"/>
                      <a:pt x="732790" y="738378"/>
                      <a:pt x="733425" y="737616"/>
                    </a:cubicBezTo>
                    <a:cubicBezTo>
                      <a:pt x="741045" y="729234"/>
                      <a:pt x="749300" y="723138"/>
                      <a:pt x="758063" y="719328"/>
                    </a:cubicBezTo>
                    <a:cubicBezTo>
                      <a:pt x="766826" y="715518"/>
                      <a:pt x="775716" y="713613"/>
                      <a:pt x="784860" y="713613"/>
                    </a:cubicBezTo>
                    <a:cubicBezTo>
                      <a:pt x="798068" y="713613"/>
                      <a:pt x="810895" y="716407"/>
                      <a:pt x="822960" y="721995"/>
                    </a:cubicBezTo>
                    <a:cubicBezTo>
                      <a:pt x="835025" y="727583"/>
                      <a:pt x="845058" y="735965"/>
                      <a:pt x="852805" y="747014"/>
                    </a:cubicBezTo>
                    <a:cubicBezTo>
                      <a:pt x="860552" y="758063"/>
                      <a:pt x="864362" y="771525"/>
                      <a:pt x="864362" y="786892"/>
                    </a:cubicBezTo>
                    <a:cubicBezTo>
                      <a:pt x="864362" y="811911"/>
                      <a:pt x="855345" y="837057"/>
                      <a:pt x="837184" y="862203"/>
                    </a:cubicBezTo>
                    <a:cubicBezTo>
                      <a:pt x="805053" y="911733"/>
                      <a:pt x="759460" y="950976"/>
                      <a:pt x="700024" y="979932"/>
                    </a:cubicBezTo>
                    <a:cubicBezTo>
                      <a:pt x="640588" y="1008888"/>
                      <a:pt x="569214" y="1023239"/>
                      <a:pt x="485394" y="1023239"/>
                    </a:cubicBezTo>
                    <a:cubicBezTo>
                      <a:pt x="390652" y="1023239"/>
                      <a:pt x="306324" y="1002030"/>
                      <a:pt x="232664" y="959485"/>
                    </a:cubicBezTo>
                    <a:cubicBezTo>
                      <a:pt x="159004" y="916940"/>
                      <a:pt x="102108" y="857123"/>
                      <a:pt x="61214" y="779653"/>
                    </a:cubicBezTo>
                    <a:cubicBezTo>
                      <a:pt x="20320" y="702183"/>
                      <a:pt x="0" y="613283"/>
                      <a:pt x="0" y="512826"/>
                    </a:cubicBezTo>
                  </a:path>
                </a:pathLst>
              </a:custGeom>
              <a:solidFill>
                <a:srgbClr val="621856"/>
              </a:solidFill>
            </p:spPr>
            <p:txBody>
              <a:bodyPr/>
              <a:lstStyle/>
              <a:p>
                <a:endParaRPr lang="en-US" sz="1200"/>
              </a:p>
            </p:txBody>
          </p:sp>
        </p:grpSp>
        <p:grpSp>
          <p:nvGrpSpPr>
            <p:cNvPr id="34" name="Group 34">
              <a:extLst>
                <a:ext uri="{FF2B5EF4-FFF2-40B4-BE49-F238E27FC236}">
                  <a16:creationId xmlns:a16="http://schemas.microsoft.com/office/drawing/2014/main" id="{8CDDB975-75FD-6102-ABBD-C0E60444B0A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0515597" y="800684"/>
              <a:ext cx="219115" cy="337068"/>
              <a:chOff x="0" y="0"/>
              <a:chExt cx="952335" cy="1464996"/>
            </a:xfrm>
          </p:grpSpPr>
          <p:sp>
            <p:nvSpPr>
              <p:cNvPr id="35" name="Freeform 35">
                <a:extLst>
                  <a:ext uri="{FF2B5EF4-FFF2-40B4-BE49-F238E27FC236}">
                    <a16:creationId xmlns:a16="http://schemas.microsoft.com/office/drawing/2014/main" id="{3342F379-DE6F-73DC-B2A6-A07DF3E78572}"/>
                  </a:ext>
                </a:extLst>
              </p:cNvPr>
              <p:cNvSpPr/>
              <p:nvPr/>
            </p:nvSpPr>
            <p:spPr>
              <a:xfrm>
                <a:off x="0" y="0"/>
                <a:ext cx="952500" cy="1464945"/>
              </a:xfrm>
              <a:custGeom>
                <a:avLst/>
                <a:gdLst/>
                <a:ahLst/>
                <a:cxnLst/>
                <a:rect l="l" t="t" r="r" b="b"/>
                <a:pathLst>
                  <a:path w="952500" h="1464945">
                    <a:moveTo>
                      <a:pt x="426974" y="1464945"/>
                    </a:moveTo>
                    <a:cubicBezTo>
                      <a:pt x="362712" y="1464945"/>
                      <a:pt x="304292" y="1456182"/>
                      <a:pt x="251714" y="1438910"/>
                    </a:cubicBezTo>
                    <a:cubicBezTo>
                      <a:pt x="199136" y="1421638"/>
                      <a:pt x="154305" y="1398397"/>
                      <a:pt x="117729" y="1369822"/>
                    </a:cubicBezTo>
                    <a:cubicBezTo>
                      <a:pt x="81153" y="1341247"/>
                      <a:pt x="52324" y="1310132"/>
                      <a:pt x="31496" y="1276604"/>
                    </a:cubicBezTo>
                    <a:cubicBezTo>
                      <a:pt x="10414" y="1243965"/>
                      <a:pt x="0" y="1213866"/>
                      <a:pt x="0" y="1186688"/>
                    </a:cubicBezTo>
                    <a:cubicBezTo>
                      <a:pt x="0" y="1172718"/>
                      <a:pt x="3810" y="1159891"/>
                      <a:pt x="11557" y="1147953"/>
                    </a:cubicBezTo>
                    <a:cubicBezTo>
                      <a:pt x="19304" y="1136015"/>
                      <a:pt x="29591" y="1126744"/>
                      <a:pt x="42418" y="1119759"/>
                    </a:cubicBezTo>
                    <a:cubicBezTo>
                      <a:pt x="55245" y="1112774"/>
                      <a:pt x="69215" y="1109345"/>
                      <a:pt x="83693" y="1109345"/>
                    </a:cubicBezTo>
                    <a:cubicBezTo>
                      <a:pt x="99060" y="1109345"/>
                      <a:pt x="112776" y="1113409"/>
                      <a:pt x="125095" y="1121410"/>
                    </a:cubicBezTo>
                    <a:cubicBezTo>
                      <a:pt x="137414" y="1129411"/>
                      <a:pt x="147828" y="1142238"/>
                      <a:pt x="157099" y="1159510"/>
                    </a:cubicBezTo>
                    <a:cubicBezTo>
                      <a:pt x="171069" y="1185418"/>
                      <a:pt x="190373" y="1208151"/>
                      <a:pt x="215138" y="1228090"/>
                    </a:cubicBezTo>
                    <a:cubicBezTo>
                      <a:pt x="239903" y="1248029"/>
                      <a:pt x="270256" y="1263777"/>
                      <a:pt x="306070" y="1275715"/>
                    </a:cubicBezTo>
                    <a:cubicBezTo>
                      <a:pt x="341884" y="1287653"/>
                      <a:pt x="382397" y="1293495"/>
                      <a:pt x="426974" y="1293495"/>
                    </a:cubicBezTo>
                    <a:cubicBezTo>
                      <a:pt x="491871" y="1293495"/>
                      <a:pt x="549656" y="1281430"/>
                      <a:pt x="600075" y="1257427"/>
                    </a:cubicBezTo>
                    <a:cubicBezTo>
                      <a:pt x="650494" y="1233424"/>
                      <a:pt x="690245" y="1198372"/>
                      <a:pt x="718820" y="1152652"/>
                    </a:cubicBezTo>
                    <a:cubicBezTo>
                      <a:pt x="747395" y="1106932"/>
                      <a:pt x="761746" y="1052703"/>
                      <a:pt x="761746" y="989965"/>
                    </a:cubicBezTo>
                    <a:cubicBezTo>
                      <a:pt x="761746" y="925068"/>
                      <a:pt x="748665" y="869823"/>
                      <a:pt x="722503" y="824103"/>
                    </a:cubicBezTo>
                    <a:cubicBezTo>
                      <a:pt x="696341" y="778383"/>
                      <a:pt x="660019" y="743712"/>
                      <a:pt x="613664" y="719963"/>
                    </a:cubicBezTo>
                    <a:cubicBezTo>
                      <a:pt x="567309" y="696214"/>
                      <a:pt x="513461" y="684403"/>
                      <a:pt x="451993" y="684403"/>
                    </a:cubicBezTo>
                    <a:cubicBezTo>
                      <a:pt x="408686" y="684403"/>
                      <a:pt x="371348" y="689356"/>
                      <a:pt x="339979" y="699008"/>
                    </a:cubicBezTo>
                    <a:cubicBezTo>
                      <a:pt x="308610" y="708660"/>
                      <a:pt x="278765" y="722122"/>
                      <a:pt x="251079" y="738886"/>
                    </a:cubicBezTo>
                    <a:lnTo>
                      <a:pt x="248920" y="739902"/>
                    </a:lnTo>
                    <a:cubicBezTo>
                      <a:pt x="232791" y="749554"/>
                      <a:pt x="219329" y="757174"/>
                      <a:pt x="208153" y="762381"/>
                    </a:cubicBezTo>
                    <a:cubicBezTo>
                      <a:pt x="196977" y="767588"/>
                      <a:pt x="184658" y="770128"/>
                      <a:pt x="171450" y="770128"/>
                    </a:cubicBezTo>
                    <a:cubicBezTo>
                      <a:pt x="146304" y="770128"/>
                      <a:pt x="125222" y="763397"/>
                      <a:pt x="108204" y="749808"/>
                    </a:cubicBezTo>
                    <a:cubicBezTo>
                      <a:pt x="91186" y="736219"/>
                      <a:pt x="83693" y="713740"/>
                      <a:pt x="85852" y="682244"/>
                    </a:cubicBezTo>
                    <a:lnTo>
                      <a:pt x="123444" y="81661"/>
                    </a:lnTo>
                    <a:cubicBezTo>
                      <a:pt x="124206" y="55118"/>
                      <a:pt x="132969" y="35052"/>
                      <a:pt x="149606" y="21082"/>
                    </a:cubicBezTo>
                    <a:cubicBezTo>
                      <a:pt x="166243" y="7112"/>
                      <a:pt x="189103" y="0"/>
                      <a:pt x="217678" y="0"/>
                    </a:cubicBezTo>
                    <a:lnTo>
                      <a:pt x="841375" y="0"/>
                    </a:lnTo>
                    <a:cubicBezTo>
                      <a:pt x="870712" y="0"/>
                      <a:pt x="893826" y="7112"/>
                      <a:pt x="910463" y="21463"/>
                    </a:cubicBezTo>
                    <a:cubicBezTo>
                      <a:pt x="927100" y="35814"/>
                      <a:pt x="935482" y="57277"/>
                      <a:pt x="935482" y="85979"/>
                    </a:cubicBezTo>
                    <a:cubicBezTo>
                      <a:pt x="935482" y="113792"/>
                      <a:pt x="926973" y="135128"/>
                      <a:pt x="909955" y="149733"/>
                    </a:cubicBezTo>
                    <a:cubicBezTo>
                      <a:pt x="892937" y="164338"/>
                      <a:pt x="869950" y="171704"/>
                      <a:pt x="841375" y="171704"/>
                    </a:cubicBezTo>
                    <a:lnTo>
                      <a:pt x="286766" y="171704"/>
                    </a:lnTo>
                    <a:lnTo>
                      <a:pt x="255397" y="636270"/>
                    </a:lnTo>
                    <a:lnTo>
                      <a:pt x="194691" y="598551"/>
                    </a:lnTo>
                    <a:cubicBezTo>
                      <a:pt x="244221" y="574167"/>
                      <a:pt x="293243" y="554863"/>
                      <a:pt x="341757" y="540512"/>
                    </a:cubicBezTo>
                    <a:cubicBezTo>
                      <a:pt x="390271" y="526161"/>
                      <a:pt x="441071" y="519049"/>
                      <a:pt x="494030" y="519049"/>
                    </a:cubicBezTo>
                    <a:cubicBezTo>
                      <a:pt x="585470" y="519049"/>
                      <a:pt x="665607" y="537718"/>
                      <a:pt x="734822" y="574929"/>
                    </a:cubicBezTo>
                    <a:cubicBezTo>
                      <a:pt x="804037" y="612140"/>
                      <a:pt x="857377" y="665988"/>
                      <a:pt x="895350" y="736092"/>
                    </a:cubicBezTo>
                    <a:cubicBezTo>
                      <a:pt x="933323" y="806196"/>
                      <a:pt x="952500" y="889381"/>
                      <a:pt x="952500" y="985647"/>
                    </a:cubicBezTo>
                    <a:cubicBezTo>
                      <a:pt x="952500" y="1082548"/>
                      <a:pt x="929513" y="1167384"/>
                      <a:pt x="883412" y="1239901"/>
                    </a:cubicBezTo>
                    <a:cubicBezTo>
                      <a:pt x="837311" y="1312418"/>
                      <a:pt x="774573" y="1368044"/>
                      <a:pt x="695071" y="1406779"/>
                    </a:cubicBezTo>
                    <a:cubicBezTo>
                      <a:pt x="615569" y="1445514"/>
                      <a:pt x="526288" y="1464818"/>
                      <a:pt x="427228" y="1464818"/>
                    </a:cubicBezTo>
                  </a:path>
                </a:pathLst>
              </a:custGeom>
              <a:solidFill>
                <a:srgbClr val="621856"/>
              </a:solidFill>
            </p:spPr>
            <p:txBody>
              <a:bodyPr/>
              <a:lstStyle/>
              <a:p>
                <a:endParaRPr lang="en-US" sz="1200"/>
              </a:p>
            </p:txBody>
          </p:sp>
        </p:grpSp>
        <p:grpSp>
          <p:nvGrpSpPr>
            <p:cNvPr id="36" name="Group 36">
              <a:extLst>
                <a:ext uri="{FF2B5EF4-FFF2-40B4-BE49-F238E27FC236}">
                  <a16:creationId xmlns:a16="http://schemas.microsoft.com/office/drawing/2014/main" id="{04170745-0DF8-DA1A-A6A8-DE287A7851C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0751061" y="433005"/>
              <a:ext cx="221982" cy="235464"/>
              <a:chOff x="0" y="0"/>
              <a:chExt cx="964794" cy="1023391"/>
            </a:xfrm>
          </p:grpSpPr>
          <p:sp>
            <p:nvSpPr>
              <p:cNvPr id="37" name="Freeform 37">
                <a:extLst>
                  <a:ext uri="{FF2B5EF4-FFF2-40B4-BE49-F238E27FC236}">
                    <a16:creationId xmlns:a16="http://schemas.microsoft.com/office/drawing/2014/main" id="{A2F6C38C-F006-8B5E-EA0C-7E7358C63A1F}"/>
                  </a:ext>
                </a:extLst>
              </p:cNvPr>
              <p:cNvSpPr/>
              <p:nvPr/>
            </p:nvSpPr>
            <p:spPr>
              <a:xfrm>
                <a:off x="0" y="0"/>
                <a:ext cx="964819" cy="1023366"/>
              </a:xfrm>
              <a:custGeom>
                <a:avLst/>
                <a:gdLst/>
                <a:ahLst/>
                <a:cxnLst/>
                <a:rect l="l" t="t" r="r" b="b"/>
                <a:pathLst>
                  <a:path w="964819" h="1023366">
                    <a:moveTo>
                      <a:pt x="481330" y="858139"/>
                    </a:moveTo>
                    <a:cubicBezTo>
                      <a:pt x="544830" y="858139"/>
                      <a:pt x="598932" y="844169"/>
                      <a:pt x="643636" y="816229"/>
                    </a:cubicBezTo>
                    <a:cubicBezTo>
                      <a:pt x="688340" y="788289"/>
                      <a:pt x="722249" y="748538"/>
                      <a:pt x="745617" y="696976"/>
                    </a:cubicBezTo>
                    <a:cubicBezTo>
                      <a:pt x="768985" y="645414"/>
                      <a:pt x="780669" y="583946"/>
                      <a:pt x="780669" y="512826"/>
                    </a:cubicBezTo>
                    <a:cubicBezTo>
                      <a:pt x="780669" y="441706"/>
                      <a:pt x="769112" y="379984"/>
                      <a:pt x="745617" y="327660"/>
                    </a:cubicBezTo>
                    <a:cubicBezTo>
                      <a:pt x="722122" y="275336"/>
                      <a:pt x="688340" y="235204"/>
                      <a:pt x="643636" y="207264"/>
                    </a:cubicBezTo>
                    <a:cubicBezTo>
                      <a:pt x="598932" y="179324"/>
                      <a:pt x="544830" y="165354"/>
                      <a:pt x="481330" y="165354"/>
                    </a:cubicBezTo>
                    <a:cubicBezTo>
                      <a:pt x="419989" y="165354"/>
                      <a:pt x="366903" y="179578"/>
                      <a:pt x="322326" y="207772"/>
                    </a:cubicBezTo>
                    <a:cubicBezTo>
                      <a:pt x="277749" y="235966"/>
                      <a:pt x="243459" y="276225"/>
                      <a:pt x="219837" y="328041"/>
                    </a:cubicBezTo>
                    <a:cubicBezTo>
                      <a:pt x="196215" y="379857"/>
                      <a:pt x="184277" y="441579"/>
                      <a:pt x="184277" y="512826"/>
                    </a:cubicBezTo>
                    <a:cubicBezTo>
                      <a:pt x="184277" y="584073"/>
                      <a:pt x="196088" y="645414"/>
                      <a:pt x="219837" y="696976"/>
                    </a:cubicBezTo>
                    <a:cubicBezTo>
                      <a:pt x="243586" y="748538"/>
                      <a:pt x="277622" y="788416"/>
                      <a:pt x="322326" y="816229"/>
                    </a:cubicBezTo>
                    <a:cubicBezTo>
                      <a:pt x="367030" y="844042"/>
                      <a:pt x="419989" y="858139"/>
                      <a:pt x="481330" y="858139"/>
                    </a:cubicBezTo>
                    <a:moveTo>
                      <a:pt x="481330" y="1023366"/>
                    </a:moveTo>
                    <a:cubicBezTo>
                      <a:pt x="387858" y="1023366"/>
                      <a:pt x="304673" y="1002284"/>
                      <a:pt x="231775" y="960120"/>
                    </a:cubicBezTo>
                    <a:cubicBezTo>
                      <a:pt x="158750" y="917956"/>
                      <a:pt x="101981" y="858266"/>
                      <a:pt x="61087" y="781304"/>
                    </a:cubicBezTo>
                    <a:cubicBezTo>
                      <a:pt x="20193" y="704342"/>
                      <a:pt x="0" y="614553"/>
                      <a:pt x="0" y="512826"/>
                    </a:cubicBezTo>
                    <a:cubicBezTo>
                      <a:pt x="0" y="411099"/>
                      <a:pt x="20320" y="321310"/>
                      <a:pt x="61214" y="243840"/>
                    </a:cubicBezTo>
                    <a:cubicBezTo>
                      <a:pt x="102108" y="166370"/>
                      <a:pt x="158877" y="106426"/>
                      <a:pt x="231775" y="63881"/>
                    </a:cubicBezTo>
                    <a:cubicBezTo>
                      <a:pt x="304673" y="21336"/>
                      <a:pt x="387858" y="0"/>
                      <a:pt x="481330" y="0"/>
                    </a:cubicBezTo>
                    <a:cubicBezTo>
                      <a:pt x="576961" y="0"/>
                      <a:pt x="661162" y="21336"/>
                      <a:pt x="734060" y="63881"/>
                    </a:cubicBezTo>
                    <a:cubicBezTo>
                      <a:pt x="806958" y="106426"/>
                      <a:pt x="863727" y="166370"/>
                      <a:pt x="904113" y="243840"/>
                    </a:cubicBezTo>
                    <a:cubicBezTo>
                      <a:pt x="944499" y="321310"/>
                      <a:pt x="964819" y="410845"/>
                      <a:pt x="964819" y="512699"/>
                    </a:cubicBezTo>
                    <a:cubicBezTo>
                      <a:pt x="964819" y="613918"/>
                      <a:pt x="944626" y="703199"/>
                      <a:pt x="904113" y="780669"/>
                    </a:cubicBezTo>
                    <a:cubicBezTo>
                      <a:pt x="863600" y="858139"/>
                      <a:pt x="806958" y="917956"/>
                      <a:pt x="734060" y="960120"/>
                    </a:cubicBezTo>
                    <a:cubicBezTo>
                      <a:pt x="661162" y="1002284"/>
                      <a:pt x="576961" y="1023366"/>
                      <a:pt x="481330" y="1023366"/>
                    </a:cubicBezTo>
                  </a:path>
                </a:pathLst>
              </a:custGeom>
              <a:solidFill>
                <a:srgbClr val="621856"/>
              </a:solidFill>
            </p:spPr>
            <p:txBody>
              <a:bodyPr/>
              <a:lstStyle/>
              <a:p>
                <a:endParaRPr lang="en-US" sz="1200"/>
              </a:p>
            </p:txBody>
          </p:sp>
        </p:grpSp>
        <p:grpSp>
          <p:nvGrpSpPr>
            <p:cNvPr id="38" name="Group 38">
              <a:extLst>
                <a:ext uri="{FF2B5EF4-FFF2-40B4-BE49-F238E27FC236}">
                  <a16:creationId xmlns:a16="http://schemas.microsoft.com/office/drawing/2014/main" id="{2BD94A11-8ED8-50EF-0DA5-018A626215D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0787191" y="800684"/>
              <a:ext cx="219115" cy="337068"/>
              <a:chOff x="0" y="0"/>
              <a:chExt cx="952335" cy="1464996"/>
            </a:xfrm>
          </p:grpSpPr>
          <p:sp>
            <p:nvSpPr>
              <p:cNvPr id="39" name="Freeform 39">
                <a:extLst>
                  <a:ext uri="{FF2B5EF4-FFF2-40B4-BE49-F238E27FC236}">
                    <a16:creationId xmlns:a16="http://schemas.microsoft.com/office/drawing/2014/main" id="{C829ACA1-86EE-4311-1752-3D0DD986B4D1}"/>
                  </a:ext>
                </a:extLst>
              </p:cNvPr>
              <p:cNvSpPr/>
              <p:nvPr/>
            </p:nvSpPr>
            <p:spPr>
              <a:xfrm>
                <a:off x="0" y="0"/>
                <a:ext cx="952500" cy="1464945"/>
              </a:xfrm>
              <a:custGeom>
                <a:avLst/>
                <a:gdLst/>
                <a:ahLst/>
                <a:cxnLst/>
                <a:rect l="l" t="t" r="r" b="b"/>
                <a:pathLst>
                  <a:path w="952500" h="1464945">
                    <a:moveTo>
                      <a:pt x="426974" y="1464945"/>
                    </a:moveTo>
                    <a:cubicBezTo>
                      <a:pt x="362712" y="1464945"/>
                      <a:pt x="304292" y="1456182"/>
                      <a:pt x="251714" y="1438910"/>
                    </a:cubicBezTo>
                    <a:cubicBezTo>
                      <a:pt x="199136" y="1421638"/>
                      <a:pt x="154305" y="1398397"/>
                      <a:pt x="117729" y="1369822"/>
                    </a:cubicBezTo>
                    <a:cubicBezTo>
                      <a:pt x="81153" y="1341247"/>
                      <a:pt x="52324" y="1310132"/>
                      <a:pt x="31496" y="1276604"/>
                    </a:cubicBezTo>
                    <a:cubicBezTo>
                      <a:pt x="10414" y="1243965"/>
                      <a:pt x="0" y="1213866"/>
                      <a:pt x="0" y="1186688"/>
                    </a:cubicBezTo>
                    <a:cubicBezTo>
                      <a:pt x="0" y="1172718"/>
                      <a:pt x="3810" y="1159891"/>
                      <a:pt x="11557" y="1147953"/>
                    </a:cubicBezTo>
                    <a:cubicBezTo>
                      <a:pt x="19304" y="1136015"/>
                      <a:pt x="29591" y="1126744"/>
                      <a:pt x="42418" y="1119759"/>
                    </a:cubicBezTo>
                    <a:cubicBezTo>
                      <a:pt x="55245" y="1112774"/>
                      <a:pt x="69215" y="1109345"/>
                      <a:pt x="83693" y="1109345"/>
                    </a:cubicBezTo>
                    <a:cubicBezTo>
                      <a:pt x="99060" y="1109345"/>
                      <a:pt x="112776" y="1113409"/>
                      <a:pt x="125095" y="1121410"/>
                    </a:cubicBezTo>
                    <a:cubicBezTo>
                      <a:pt x="137414" y="1129411"/>
                      <a:pt x="147828" y="1142238"/>
                      <a:pt x="157099" y="1159510"/>
                    </a:cubicBezTo>
                    <a:cubicBezTo>
                      <a:pt x="171069" y="1185418"/>
                      <a:pt x="190373" y="1208151"/>
                      <a:pt x="215138" y="1228090"/>
                    </a:cubicBezTo>
                    <a:cubicBezTo>
                      <a:pt x="239903" y="1248029"/>
                      <a:pt x="270256" y="1263777"/>
                      <a:pt x="306070" y="1275715"/>
                    </a:cubicBezTo>
                    <a:cubicBezTo>
                      <a:pt x="341884" y="1287653"/>
                      <a:pt x="382397" y="1293495"/>
                      <a:pt x="426974" y="1293495"/>
                    </a:cubicBezTo>
                    <a:cubicBezTo>
                      <a:pt x="491871" y="1293495"/>
                      <a:pt x="549656" y="1281430"/>
                      <a:pt x="600075" y="1257427"/>
                    </a:cubicBezTo>
                    <a:cubicBezTo>
                      <a:pt x="650494" y="1233424"/>
                      <a:pt x="690245" y="1198372"/>
                      <a:pt x="718820" y="1152652"/>
                    </a:cubicBezTo>
                    <a:cubicBezTo>
                      <a:pt x="747395" y="1106932"/>
                      <a:pt x="761746" y="1052703"/>
                      <a:pt x="761746" y="989965"/>
                    </a:cubicBezTo>
                    <a:cubicBezTo>
                      <a:pt x="761746" y="925068"/>
                      <a:pt x="748665" y="869823"/>
                      <a:pt x="722503" y="824103"/>
                    </a:cubicBezTo>
                    <a:cubicBezTo>
                      <a:pt x="696341" y="778383"/>
                      <a:pt x="660019" y="743712"/>
                      <a:pt x="613664" y="719963"/>
                    </a:cubicBezTo>
                    <a:cubicBezTo>
                      <a:pt x="567309" y="696214"/>
                      <a:pt x="513461" y="684403"/>
                      <a:pt x="451993" y="684403"/>
                    </a:cubicBezTo>
                    <a:cubicBezTo>
                      <a:pt x="408686" y="684403"/>
                      <a:pt x="371348" y="689356"/>
                      <a:pt x="339979" y="699008"/>
                    </a:cubicBezTo>
                    <a:cubicBezTo>
                      <a:pt x="308610" y="708660"/>
                      <a:pt x="278765" y="722122"/>
                      <a:pt x="251079" y="738886"/>
                    </a:cubicBezTo>
                    <a:lnTo>
                      <a:pt x="248920" y="739902"/>
                    </a:lnTo>
                    <a:cubicBezTo>
                      <a:pt x="232791" y="749554"/>
                      <a:pt x="219329" y="757174"/>
                      <a:pt x="208153" y="762381"/>
                    </a:cubicBezTo>
                    <a:cubicBezTo>
                      <a:pt x="196977" y="767588"/>
                      <a:pt x="184658" y="770128"/>
                      <a:pt x="171450" y="770128"/>
                    </a:cubicBezTo>
                    <a:cubicBezTo>
                      <a:pt x="146304" y="770128"/>
                      <a:pt x="125222" y="763397"/>
                      <a:pt x="108204" y="749808"/>
                    </a:cubicBezTo>
                    <a:cubicBezTo>
                      <a:pt x="91186" y="736219"/>
                      <a:pt x="83693" y="713740"/>
                      <a:pt x="85852" y="682244"/>
                    </a:cubicBezTo>
                    <a:lnTo>
                      <a:pt x="123444" y="81661"/>
                    </a:lnTo>
                    <a:cubicBezTo>
                      <a:pt x="124206" y="55118"/>
                      <a:pt x="132969" y="35052"/>
                      <a:pt x="149606" y="21082"/>
                    </a:cubicBezTo>
                    <a:cubicBezTo>
                      <a:pt x="166243" y="7112"/>
                      <a:pt x="189103" y="0"/>
                      <a:pt x="217678" y="0"/>
                    </a:cubicBezTo>
                    <a:lnTo>
                      <a:pt x="841375" y="0"/>
                    </a:lnTo>
                    <a:cubicBezTo>
                      <a:pt x="870712" y="0"/>
                      <a:pt x="893826" y="7112"/>
                      <a:pt x="910463" y="21463"/>
                    </a:cubicBezTo>
                    <a:cubicBezTo>
                      <a:pt x="927100" y="35814"/>
                      <a:pt x="935482" y="57277"/>
                      <a:pt x="935482" y="85979"/>
                    </a:cubicBezTo>
                    <a:cubicBezTo>
                      <a:pt x="935482" y="113792"/>
                      <a:pt x="926973" y="135128"/>
                      <a:pt x="909955" y="149733"/>
                    </a:cubicBezTo>
                    <a:cubicBezTo>
                      <a:pt x="892937" y="164338"/>
                      <a:pt x="869950" y="171704"/>
                      <a:pt x="841375" y="171704"/>
                    </a:cubicBezTo>
                    <a:lnTo>
                      <a:pt x="286766" y="171704"/>
                    </a:lnTo>
                    <a:lnTo>
                      <a:pt x="255397" y="636270"/>
                    </a:lnTo>
                    <a:lnTo>
                      <a:pt x="194691" y="598551"/>
                    </a:lnTo>
                    <a:cubicBezTo>
                      <a:pt x="244221" y="574167"/>
                      <a:pt x="293243" y="554863"/>
                      <a:pt x="341757" y="540512"/>
                    </a:cubicBezTo>
                    <a:cubicBezTo>
                      <a:pt x="390271" y="526161"/>
                      <a:pt x="441071" y="519049"/>
                      <a:pt x="494030" y="519049"/>
                    </a:cubicBezTo>
                    <a:cubicBezTo>
                      <a:pt x="585470" y="519049"/>
                      <a:pt x="665607" y="537718"/>
                      <a:pt x="734822" y="574929"/>
                    </a:cubicBezTo>
                    <a:cubicBezTo>
                      <a:pt x="804037" y="612140"/>
                      <a:pt x="857377" y="665988"/>
                      <a:pt x="895350" y="736092"/>
                    </a:cubicBezTo>
                    <a:cubicBezTo>
                      <a:pt x="933323" y="806196"/>
                      <a:pt x="952500" y="889381"/>
                      <a:pt x="952500" y="985647"/>
                    </a:cubicBezTo>
                    <a:cubicBezTo>
                      <a:pt x="952500" y="1082548"/>
                      <a:pt x="929513" y="1167384"/>
                      <a:pt x="883412" y="1239901"/>
                    </a:cubicBezTo>
                    <a:cubicBezTo>
                      <a:pt x="837311" y="1312418"/>
                      <a:pt x="774573" y="1368044"/>
                      <a:pt x="695071" y="1406779"/>
                    </a:cubicBezTo>
                    <a:cubicBezTo>
                      <a:pt x="615569" y="1445514"/>
                      <a:pt x="526288" y="1464818"/>
                      <a:pt x="427228" y="1464818"/>
                    </a:cubicBezTo>
                  </a:path>
                </a:pathLst>
              </a:custGeom>
              <a:solidFill>
                <a:srgbClr val="621856"/>
              </a:solidFill>
            </p:spPr>
            <p:txBody>
              <a:bodyPr/>
              <a:lstStyle/>
              <a:p>
                <a:endParaRPr lang="en-US" sz="1200"/>
              </a:p>
            </p:txBody>
          </p:sp>
        </p:grpSp>
        <p:grpSp>
          <p:nvGrpSpPr>
            <p:cNvPr id="40" name="Group 40">
              <a:extLst>
                <a:ext uri="{FF2B5EF4-FFF2-40B4-BE49-F238E27FC236}">
                  <a16:creationId xmlns:a16="http://schemas.microsoft.com/office/drawing/2014/main" id="{14C45589-C3BC-0702-31B0-EB81999CDFB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1021991" y="286936"/>
              <a:ext cx="400484" cy="396142"/>
              <a:chOff x="0" y="0"/>
              <a:chExt cx="1740611" cy="1721752"/>
            </a:xfrm>
          </p:grpSpPr>
          <p:sp>
            <p:nvSpPr>
              <p:cNvPr id="41" name="Freeform 41">
                <a:extLst>
                  <a:ext uri="{FF2B5EF4-FFF2-40B4-BE49-F238E27FC236}">
                    <a16:creationId xmlns:a16="http://schemas.microsoft.com/office/drawing/2014/main" id="{6DC58B57-5540-2149-692E-81CBA8CA3CDF}"/>
                  </a:ext>
                </a:extLst>
              </p:cNvPr>
              <p:cNvSpPr/>
              <p:nvPr/>
            </p:nvSpPr>
            <p:spPr>
              <a:xfrm>
                <a:off x="63500" y="634873"/>
                <a:ext cx="573532" cy="1017143"/>
              </a:xfrm>
              <a:custGeom>
                <a:avLst/>
                <a:gdLst/>
                <a:ahLst/>
                <a:cxnLst/>
                <a:rect l="l" t="t" r="r" b="b"/>
                <a:pathLst>
                  <a:path w="573532" h="1017143">
                    <a:moveTo>
                      <a:pt x="100457" y="552450"/>
                    </a:moveTo>
                    <a:cubicBezTo>
                      <a:pt x="100457" y="454152"/>
                      <a:pt x="113665" y="363220"/>
                      <a:pt x="140208" y="279908"/>
                    </a:cubicBezTo>
                    <a:cubicBezTo>
                      <a:pt x="166751" y="196596"/>
                      <a:pt x="209296" y="129159"/>
                      <a:pt x="267970" y="77470"/>
                    </a:cubicBezTo>
                    <a:cubicBezTo>
                      <a:pt x="326644" y="25781"/>
                      <a:pt x="401193" y="0"/>
                      <a:pt x="491871" y="0"/>
                    </a:cubicBezTo>
                    <a:cubicBezTo>
                      <a:pt x="517017" y="0"/>
                      <a:pt x="536829" y="7620"/>
                      <a:pt x="551561" y="22479"/>
                    </a:cubicBezTo>
                    <a:cubicBezTo>
                      <a:pt x="566293" y="37338"/>
                      <a:pt x="573532" y="57912"/>
                      <a:pt x="573532" y="83693"/>
                    </a:cubicBezTo>
                    <a:cubicBezTo>
                      <a:pt x="573532" y="111633"/>
                      <a:pt x="565277" y="132207"/>
                      <a:pt x="548894" y="145415"/>
                    </a:cubicBezTo>
                    <a:cubicBezTo>
                      <a:pt x="532511" y="158623"/>
                      <a:pt x="509270" y="165354"/>
                      <a:pt x="479298" y="165354"/>
                    </a:cubicBezTo>
                    <a:cubicBezTo>
                      <a:pt x="379476" y="165354"/>
                      <a:pt x="304673" y="195961"/>
                      <a:pt x="254889" y="256921"/>
                    </a:cubicBezTo>
                    <a:cubicBezTo>
                      <a:pt x="205105" y="317881"/>
                      <a:pt x="180086" y="404622"/>
                      <a:pt x="180086" y="516890"/>
                    </a:cubicBezTo>
                    <a:close/>
                    <a:moveTo>
                      <a:pt x="90043" y="1017143"/>
                    </a:moveTo>
                    <a:cubicBezTo>
                      <a:pt x="59309" y="1017143"/>
                      <a:pt x="36703" y="1008126"/>
                      <a:pt x="22098" y="990346"/>
                    </a:cubicBezTo>
                    <a:cubicBezTo>
                      <a:pt x="7493" y="972566"/>
                      <a:pt x="0" y="947420"/>
                      <a:pt x="0" y="914654"/>
                    </a:cubicBezTo>
                    <a:lnTo>
                      <a:pt x="0" y="108839"/>
                    </a:lnTo>
                    <a:cubicBezTo>
                      <a:pt x="0" y="76073"/>
                      <a:pt x="7366" y="50800"/>
                      <a:pt x="22098" y="33020"/>
                    </a:cubicBezTo>
                    <a:cubicBezTo>
                      <a:pt x="36830" y="15240"/>
                      <a:pt x="59436" y="6223"/>
                      <a:pt x="90043" y="6223"/>
                    </a:cubicBezTo>
                    <a:cubicBezTo>
                      <a:pt x="120650" y="6223"/>
                      <a:pt x="143383" y="15113"/>
                      <a:pt x="157988" y="33020"/>
                    </a:cubicBezTo>
                    <a:cubicBezTo>
                      <a:pt x="172593" y="50927"/>
                      <a:pt x="180086" y="76073"/>
                      <a:pt x="180086" y="108839"/>
                    </a:cubicBezTo>
                    <a:lnTo>
                      <a:pt x="180086" y="914527"/>
                    </a:lnTo>
                    <a:cubicBezTo>
                      <a:pt x="180086" y="947293"/>
                      <a:pt x="172720" y="972566"/>
                      <a:pt x="157988" y="990346"/>
                    </a:cubicBezTo>
                    <a:cubicBezTo>
                      <a:pt x="143256" y="1008126"/>
                      <a:pt x="120650" y="1017143"/>
                      <a:pt x="90043" y="1017143"/>
                    </a:cubicBezTo>
                  </a:path>
                </a:pathLst>
              </a:custGeom>
              <a:solidFill>
                <a:srgbClr val="621856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42" name="Freeform 42">
                <a:extLst>
                  <a:ext uri="{FF2B5EF4-FFF2-40B4-BE49-F238E27FC236}">
                    <a16:creationId xmlns:a16="http://schemas.microsoft.com/office/drawing/2014/main" id="{0FF0C3FA-0C9F-9273-7515-6C71694E684E}"/>
                  </a:ext>
                </a:extLst>
              </p:cNvPr>
              <p:cNvSpPr/>
              <p:nvPr/>
            </p:nvSpPr>
            <p:spPr>
              <a:xfrm>
                <a:off x="737489" y="63500"/>
                <a:ext cx="939673" cy="1594866"/>
              </a:xfrm>
              <a:custGeom>
                <a:avLst/>
                <a:gdLst/>
                <a:ahLst/>
                <a:cxnLst/>
                <a:rect l="l" t="t" r="r" b="b"/>
                <a:pathLst>
                  <a:path w="939673" h="1594866">
                    <a:moveTo>
                      <a:pt x="849757" y="1588516"/>
                    </a:moveTo>
                    <a:cubicBezTo>
                      <a:pt x="819023" y="1588516"/>
                      <a:pt x="796417" y="1579626"/>
                      <a:pt x="781685" y="1561719"/>
                    </a:cubicBezTo>
                    <a:cubicBezTo>
                      <a:pt x="766953" y="1543812"/>
                      <a:pt x="759714" y="1518666"/>
                      <a:pt x="759714" y="1485900"/>
                    </a:cubicBezTo>
                    <a:lnTo>
                      <a:pt x="759714" y="100457"/>
                    </a:lnTo>
                    <a:cubicBezTo>
                      <a:pt x="759714" y="68453"/>
                      <a:pt x="767080" y="43561"/>
                      <a:pt x="781685" y="26162"/>
                    </a:cubicBezTo>
                    <a:cubicBezTo>
                      <a:pt x="796290" y="8763"/>
                      <a:pt x="818896" y="0"/>
                      <a:pt x="849757" y="0"/>
                    </a:cubicBezTo>
                    <a:cubicBezTo>
                      <a:pt x="880618" y="0"/>
                      <a:pt x="903097" y="8763"/>
                      <a:pt x="917702" y="26162"/>
                    </a:cubicBezTo>
                    <a:cubicBezTo>
                      <a:pt x="932307" y="43561"/>
                      <a:pt x="939673" y="68326"/>
                      <a:pt x="939673" y="100457"/>
                    </a:cubicBezTo>
                    <a:lnTo>
                      <a:pt x="939673" y="1486027"/>
                    </a:lnTo>
                    <a:cubicBezTo>
                      <a:pt x="939673" y="1518793"/>
                      <a:pt x="932434" y="1544066"/>
                      <a:pt x="917702" y="1561846"/>
                    </a:cubicBezTo>
                    <a:cubicBezTo>
                      <a:pt x="902970" y="1579626"/>
                      <a:pt x="880364" y="1588643"/>
                      <a:pt x="849757" y="1588643"/>
                    </a:cubicBezTo>
                    <a:moveTo>
                      <a:pt x="470916" y="1429512"/>
                    </a:moveTo>
                    <a:cubicBezTo>
                      <a:pt x="530098" y="1429512"/>
                      <a:pt x="581660" y="1415542"/>
                      <a:pt x="625348" y="1387602"/>
                    </a:cubicBezTo>
                    <a:cubicBezTo>
                      <a:pt x="669036" y="1359662"/>
                      <a:pt x="702310" y="1319784"/>
                      <a:pt x="725297" y="1267714"/>
                    </a:cubicBezTo>
                    <a:cubicBezTo>
                      <a:pt x="748284" y="1215644"/>
                      <a:pt x="759841" y="1154557"/>
                      <a:pt x="759841" y="1084072"/>
                    </a:cubicBezTo>
                    <a:cubicBezTo>
                      <a:pt x="759841" y="1012952"/>
                      <a:pt x="748284" y="951230"/>
                      <a:pt x="725297" y="898906"/>
                    </a:cubicBezTo>
                    <a:cubicBezTo>
                      <a:pt x="702310" y="846582"/>
                      <a:pt x="668909" y="806450"/>
                      <a:pt x="625348" y="778510"/>
                    </a:cubicBezTo>
                    <a:cubicBezTo>
                      <a:pt x="581787" y="750570"/>
                      <a:pt x="530225" y="736600"/>
                      <a:pt x="470916" y="736600"/>
                    </a:cubicBezTo>
                    <a:cubicBezTo>
                      <a:pt x="410972" y="736600"/>
                      <a:pt x="359537" y="750570"/>
                      <a:pt x="316484" y="778510"/>
                    </a:cubicBezTo>
                    <a:cubicBezTo>
                      <a:pt x="273431" y="806450"/>
                      <a:pt x="240792" y="846328"/>
                      <a:pt x="218186" y="898398"/>
                    </a:cubicBezTo>
                    <a:cubicBezTo>
                      <a:pt x="195580" y="950468"/>
                      <a:pt x="184150" y="1012317"/>
                      <a:pt x="184150" y="1084072"/>
                    </a:cubicBezTo>
                    <a:cubicBezTo>
                      <a:pt x="184150" y="1155192"/>
                      <a:pt x="195453" y="1216660"/>
                      <a:pt x="218186" y="1268222"/>
                    </a:cubicBezTo>
                    <a:cubicBezTo>
                      <a:pt x="240919" y="1319784"/>
                      <a:pt x="273558" y="1359662"/>
                      <a:pt x="316484" y="1387602"/>
                    </a:cubicBezTo>
                    <a:cubicBezTo>
                      <a:pt x="359410" y="1415542"/>
                      <a:pt x="410845" y="1429512"/>
                      <a:pt x="470916" y="1429512"/>
                    </a:cubicBezTo>
                    <a:moveTo>
                      <a:pt x="452120" y="1594739"/>
                    </a:moveTo>
                    <a:cubicBezTo>
                      <a:pt x="360045" y="1594739"/>
                      <a:pt x="279908" y="1573911"/>
                      <a:pt x="211963" y="1532001"/>
                    </a:cubicBezTo>
                    <a:cubicBezTo>
                      <a:pt x="144018" y="1490091"/>
                      <a:pt x="91567" y="1430655"/>
                      <a:pt x="54991" y="1353566"/>
                    </a:cubicBezTo>
                    <a:cubicBezTo>
                      <a:pt x="18415" y="1276477"/>
                      <a:pt x="0" y="1186688"/>
                      <a:pt x="0" y="1084199"/>
                    </a:cubicBezTo>
                    <a:cubicBezTo>
                      <a:pt x="0" y="980948"/>
                      <a:pt x="18288" y="890651"/>
                      <a:pt x="54991" y="813181"/>
                    </a:cubicBezTo>
                    <a:cubicBezTo>
                      <a:pt x="91694" y="735711"/>
                      <a:pt x="143891" y="676021"/>
                      <a:pt x="211963" y="634238"/>
                    </a:cubicBezTo>
                    <a:cubicBezTo>
                      <a:pt x="280035" y="592455"/>
                      <a:pt x="360045" y="571500"/>
                      <a:pt x="452120" y="571500"/>
                    </a:cubicBezTo>
                    <a:cubicBezTo>
                      <a:pt x="537210" y="571500"/>
                      <a:pt x="610616" y="594995"/>
                      <a:pt x="672465" y="641604"/>
                    </a:cubicBezTo>
                    <a:cubicBezTo>
                      <a:pt x="734314" y="688213"/>
                      <a:pt x="780923" y="750570"/>
                      <a:pt x="812673" y="828421"/>
                    </a:cubicBezTo>
                    <a:cubicBezTo>
                      <a:pt x="844423" y="906272"/>
                      <a:pt x="860298" y="991362"/>
                      <a:pt x="860298" y="1084199"/>
                    </a:cubicBezTo>
                    <a:cubicBezTo>
                      <a:pt x="860298" y="1177036"/>
                      <a:pt x="844423" y="1262126"/>
                      <a:pt x="812673" y="1339596"/>
                    </a:cubicBezTo>
                    <a:cubicBezTo>
                      <a:pt x="780923" y="1417066"/>
                      <a:pt x="734314" y="1478915"/>
                      <a:pt x="672973" y="1525270"/>
                    </a:cubicBezTo>
                    <a:cubicBezTo>
                      <a:pt x="611632" y="1571625"/>
                      <a:pt x="537972" y="1594866"/>
                      <a:pt x="452120" y="1594866"/>
                    </a:cubicBezTo>
                  </a:path>
                </a:pathLst>
              </a:custGeom>
              <a:solidFill>
                <a:srgbClr val="621856"/>
              </a:solidFill>
            </p:spPr>
            <p:txBody>
              <a:bodyPr/>
              <a:lstStyle/>
              <a:p>
                <a:endParaRPr lang="en-US" sz="1200"/>
              </a:p>
            </p:txBody>
          </p:sp>
        </p:grpSp>
        <p:grpSp>
          <p:nvGrpSpPr>
            <p:cNvPr id="43" name="Group 43">
              <a:extLst>
                <a:ext uri="{FF2B5EF4-FFF2-40B4-BE49-F238E27FC236}">
                  <a16:creationId xmlns:a16="http://schemas.microsoft.com/office/drawing/2014/main" id="{0E135151-9B7C-9CBA-45CB-130A5813260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1473360" y="433003"/>
              <a:ext cx="189725" cy="235464"/>
              <a:chOff x="0" y="0"/>
              <a:chExt cx="824598" cy="1023391"/>
            </a:xfrm>
          </p:grpSpPr>
          <p:sp>
            <p:nvSpPr>
              <p:cNvPr id="44" name="Freeform 44">
                <a:extLst>
                  <a:ext uri="{FF2B5EF4-FFF2-40B4-BE49-F238E27FC236}">
                    <a16:creationId xmlns:a16="http://schemas.microsoft.com/office/drawing/2014/main" id="{702CE07A-DAA5-EAD6-A7E6-B3FD6258F61F}"/>
                  </a:ext>
                </a:extLst>
              </p:cNvPr>
              <p:cNvSpPr/>
              <p:nvPr/>
            </p:nvSpPr>
            <p:spPr>
              <a:xfrm>
                <a:off x="0" y="0"/>
                <a:ext cx="824611" cy="1023620"/>
              </a:xfrm>
              <a:custGeom>
                <a:avLst/>
                <a:gdLst/>
                <a:ahLst/>
                <a:cxnLst/>
                <a:rect l="l" t="t" r="r" b="b"/>
                <a:pathLst>
                  <a:path w="824611" h="1023620">
                    <a:moveTo>
                      <a:pt x="732536" y="1021334"/>
                    </a:moveTo>
                    <a:cubicBezTo>
                      <a:pt x="701802" y="1021334"/>
                      <a:pt x="679196" y="1012444"/>
                      <a:pt x="664464" y="994537"/>
                    </a:cubicBezTo>
                    <a:cubicBezTo>
                      <a:pt x="649732" y="976630"/>
                      <a:pt x="642493" y="951484"/>
                      <a:pt x="642493" y="918718"/>
                    </a:cubicBezTo>
                    <a:lnTo>
                      <a:pt x="642493" y="443738"/>
                    </a:lnTo>
                    <a:cubicBezTo>
                      <a:pt x="642493" y="387223"/>
                      <a:pt x="632714" y="338074"/>
                      <a:pt x="613156" y="296164"/>
                    </a:cubicBezTo>
                    <a:cubicBezTo>
                      <a:pt x="593598" y="254254"/>
                      <a:pt x="564388" y="221996"/>
                      <a:pt x="525272" y="199263"/>
                    </a:cubicBezTo>
                    <a:cubicBezTo>
                      <a:pt x="486156" y="176530"/>
                      <a:pt x="438023" y="165354"/>
                      <a:pt x="381000" y="165354"/>
                    </a:cubicBezTo>
                    <a:cubicBezTo>
                      <a:pt x="342519" y="165354"/>
                      <a:pt x="307848" y="169926"/>
                      <a:pt x="276860" y="178943"/>
                    </a:cubicBezTo>
                    <a:cubicBezTo>
                      <a:pt x="245872" y="187960"/>
                      <a:pt x="216662" y="200279"/>
                      <a:pt x="189484" y="215646"/>
                    </a:cubicBezTo>
                    <a:cubicBezTo>
                      <a:pt x="187325" y="216281"/>
                      <a:pt x="185420" y="217297"/>
                      <a:pt x="183769" y="218694"/>
                    </a:cubicBezTo>
                    <a:cubicBezTo>
                      <a:pt x="182118" y="220091"/>
                      <a:pt x="180086" y="221107"/>
                      <a:pt x="178054" y="221742"/>
                    </a:cubicBezTo>
                    <a:cubicBezTo>
                      <a:pt x="163322" y="230886"/>
                      <a:pt x="149860" y="237744"/>
                      <a:pt x="137287" y="242189"/>
                    </a:cubicBezTo>
                    <a:cubicBezTo>
                      <a:pt x="124714" y="246634"/>
                      <a:pt x="111760" y="249047"/>
                      <a:pt x="98552" y="249047"/>
                    </a:cubicBezTo>
                    <a:cubicBezTo>
                      <a:pt x="86106" y="249047"/>
                      <a:pt x="74422" y="245745"/>
                      <a:pt x="63500" y="239141"/>
                    </a:cubicBezTo>
                    <a:cubicBezTo>
                      <a:pt x="52578" y="232537"/>
                      <a:pt x="43815" y="223393"/>
                      <a:pt x="36830" y="211836"/>
                    </a:cubicBezTo>
                    <a:cubicBezTo>
                      <a:pt x="29845" y="200279"/>
                      <a:pt x="25908" y="187706"/>
                      <a:pt x="25273" y="173736"/>
                    </a:cubicBezTo>
                    <a:cubicBezTo>
                      <a:pt x="25273" y="157607"/>
                      <a:pt x="28956" y="142875"/>
                      <a:pt x="36195" y="129159"/>
                    </a:cubicBezTo>
                    <a:cubicBezTo>
                      <a:pt x="43434" y="115443"/>
                      <a:pt x="55118" y="103251"/>
                      <a:pt x="71120" y="92075"/>
                    </a:cubicBezTo>
                    <a:cubicBezTo>
                      <a:pt x="110236" y="64897"/>
                      <a:pt x="155448" y="42799"/>
                      <a:pt x="206629" y="25654"/>
                    </a:cubicBezTo>
                    <a:cubicBezTo>
                      <a:pt x="257810" y="8509"/>
                      <a:pt x="316103" y="0"/>
                      <a:pt x="381000" y="0"/>
                    </a:cubicBezTo>
                    <a:cubicBezTo>
                      <a:pt x="476631" y="0"/>
                      <a:pt x="557657" y="19177"/>
                      <a:pt x="624205" y="57531"/>
                    </a:cubicBezTo>
                    <a:cubicBezTo>
                      <a:pt x="690753" y="95885"/>
                      <a:pt x="740918" y="150495"/>
                      <a:pt x="774446" y="221361"/>
                    </a:cubicBezTo>
                    <a:cubicBezTo>
                      <a:pt x="807974" y="292227"/>
                      <a:pt x="824611" y="375285"/>
                      <a:pt x="824611" y="470916"/>
                    </a:cubicBezTo>
                    <a:lnTo>
                      <a:pt x="824611" y="918845"/>
                    </a:lnTo>
                    <a:cubicBezTo>
                      <a:pt x="824611" y="951611"/>
                      <a:pt x="817118" y="976884"/>
                      <a:pt x="802132" y="994664"/>
                    </a:cubicBezTo>
                    <a:cubicBezTo>
                      <a:pt x="787146" y="1012444"/>
                      <a:pt x="764032" y="1021461"/>
                      <a:pt x="732536" y="1021461"/>
                    </a:cubicBezTo>
                    <a:moveTo>
                      <a:pt x="330708" y="1023493"/>
                    </a:moveTo>
                    <a:cubicBezTo>
                      <a:pt x="256794" y="1023493"/>
                      <a:pt x="194945" y="1010539"/>
                      <a:pt x="145415" y="984250"/>
                    </a:cubicBezTo>
                    <a:cubicBezTo>
                      <a:pt x="95885" y="957961"/>
                      <a:pt x="59309" y="922528"/>
                      <a:pt x="35560" y="877570"/>
                    </a:cubicBezTo>
                    <a:cubicBezTo>
                      <a:pt x="11811" y="832612"/>
                      <a:pt x="0" y="781304"/>
                      <a:pt x="0" y="724154"/>
                    </a:cubicBezTo>
                    <a:cubicBezTo>
                      <a:pt x="0" y="654431"/>
                      <a:pt x="16383" y="595376"/>
                      <a:pt x="49276" y="546735"/>
                    </a:cubicBezTo>
                    <a:cubicBezTo>
                      <a:pt x="82169" y="498094"/>
                      <a:pt x="129286" y="461772"/>
                      <a:pt x="191135" y="436880"/>
                    </a:cubicBezTo>
                    <a:cubicBezTo>
                      <a:pt x="252984" y="411988"/>
                      <a:pt x="326644" y="399669"/>
                      <a:pt x="412369" y="399669"/>
                    </a:cubicBezTo>
                    <a:cubicBezTo>
                      <a:pt x="458343" y="399669"/>
                      <a:pt x="504571" y="401828"/>
                      <a:pt x="550545" y="405892"/>
                    </a:cubicBezTo>
                    <a:cubicBezTo>
                      <a:pt x="596519" y="409956"/>
                      <a:pt x="640461" y="416052"/>
                      <a:pt x="682371" y="423672"/>
                    </a:cubicBezTo>
                    <a:cubicBezTo>
                      <a:pt x="689356" y="425069"/>
                      <a:pt x="696341" y="426593"/>
                      <a:pt x="703326" y="428371"/>
                    </a:cubicBezTo>
                    <a:cubicBezTo>
                      <a:pt x="710311" y="430149"/>
                      <a:pt x="717296" y="431800"/>
                      <a:pt x="724154" y="433197"/>
                    </a:cubicBezTo>
                    <a:lnTo>
                      <a:pt x="684403" y="579755"/>
                    </a:lnTo>
                    <a:cubicBezTo>
                      <a:pt x="652272" y="571373"/>
                      <a:pt x="612013" y="564007"/>
                      <a:pt x="563626" y="557657"/>
                    </a:cubicBezTo>
                    <a:cubicBezTo>
                      <a:pt x="514985" y="551434"/>
                      <a:pt x="467360" y="548259"/>
                      <a:pt x="420751" y="548259"/>
                    </a:cubicBezTo>
                    <a:cubicBezTo>
                      <a:pt x="344678" y="548259"/>
                      <a:pt x="286258" y="561975"/>
                      <a:pt x="245491" y="589661"/>
                    </a:cubicBezTo>
                    <a:cubicBezTo>
                      <a:pt x="204724" y="617347"/>
                      <a:pt x="184277" y="657225"/>
                      <a:pt x="184277" y="709549"/>
                    </a:cubicBezTo>
                    <a:cubicBezTo>
                      <a:pt x="184277" y="758317"/>
                      <a:pt x="199898" y="795782"/>
                      <a:pt x="231394" y="821563"/>
                    </a:cubicBezTo>
                    <a:cubicBezTo>
                      <a:pt x="262890" y="847344"/>
                      <a:pt x="311912" y="860298"/>
                      <a:pt x="378968" y="860298"/>
                    </a:cubicBezTo>
                    <a:cubicBezTo>
                      <a:pt x="430530" y="860298"/>
                      <a:pt x="486029" y="847979"/>
                      <a:pt x="545338" y="823087"/>
                    </a:cubicBezTo>
                    <a:cubicBezTo>
                      <a:pt x="604647" y="798195"/>
                      <a:pt x="654431" y="768858"/>
                      <a:pt x="694944" y="734695"/>
                    </a:cubicBezTo>
                    <a:lnTo>
                      <a:pt x="751459" y="824738"/>
                    </a:lnTo>
                    <a:lnTo>
                      <a:pt x="743077" y="833120"/>
                    </a:lnTo>
                    <a:cubicBezTo>
                      <a:pt x="711708" y="864489"/>
                      <a:pt x="676021" y="894334"/>
                      <a:pt x="636270" y="922655"/>
                    </a:cubicBezTo>
                    <a:cubicBezTo>
                      <a:pt x="596519" y="950976"/>
                      <a:pt x="550545" y="974725"/>
                      <a:pt x="498221" y="994283"/>
                    </a:cubicBezTo>
                    <a:cubicBezTo>
                      <a:pt x="445897" y="1013841"/>
                      <a:pt x="390017" y="1023620"/>
                      <a:pt x="330708" y="1023620"/>
                    </a:cubicBezTo>
                  </a:path>
                </a:pathLst>
              </a:custGeom>
              <a:solidFill>
                <a:srgbClr val="621856"/>
              </a:solidFill>
            </p:spPr>
            <p:txBody>
              <a:bodyPr/>
              <a:lstStyle/>
              <a:p>
                <a:endParaRPr lang="en-US" sz="1200"/>
              </a:p>
            </p:txBody>
          </p:sp>
        </p:grpSp>
        <p:grpSp>
          <p:nvGrpSpPr>
            <p:cNvPr id="45" name="Group 45">
              <a:extLst>
                <a:ext uri="{FF2B5EF4-FFF2-40B4-BE49-F238E27FC236}">
                  <a16:creationId xmlns:a16="http://schemas.microsoft.com/office/drawing/2014/main" id="{1E77C33F-CCB4-A13B-A2DE-47EE1670336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1736277" y="433003"/>
              <a:ext cx="131950" cy="234044"/>
              <a:chOff x="0" y="0"/>
              <a:chExt cx="573494" cy="1017219"/>
            </a:xfrm>
          </p:grpSpPr>
          <p:sp>
            <p:nvSpPr>
              <p:cNvPr id="46" name="Freeform 46">
                <a:extLst>
                  <a:ext uri="{FF2B5EF4-FFF2-40B4-BE49-F238E27FC236}">
                    <a16:creationId xmlns:a16="http://schemas.microsoft.com/office/drawing/2014/main" id="{D6F62019-E065-A527-EB72-952B53721F18}"/>
                  </a:ext>
                </a:extLst>
              </p:cNvPr>
              <p:cNvSpPr/>
              <p:nvPr/>
            </p:nvSpPr>
            <p:spPr>
              <a:xfrm>
                <a:off x="0" y="0"/>
                <a:ext cx="573532" cy="1017270"/>
              </a:xfrm>
              <a:custGeom>
                <a:avLst/>
                <a:gdLst/>
                <a:ahLst/>
                <a:cxnLst/>
                <a:rect l="l" t="t" r="r" b="b"/>
                <a:pathLst>
                  <a:path w="573532" h="1017270">
                    <a:moveTo>
                      <a:pt x="100457" y="552450"/>
                    </a:moveTo>
                    <a:cubicBezTo>
                      <a:pt x="100457" y="454152"/>
                      <a:pt x="113665" y="363220"/>
                      <a:pt x="140208" y="279908"/>
                    </a:cubicBezTo>
                    <a:cubicBezTo>
                      <a:pt x="166751" y="196596"/>
                      <a:pt x="209296" y="129159"/>
                      <a:pt x="267970" y="77470"/>
                    </a:cubicBezTo>
                    <a:cubicBezTo>
                      <a:pt x="326644" y="25781"/>
                      <a:pt x="401066" y="0"/>
                      <a:pt x="491871" y="0"/>
                    </a:cubicBezTo>
                    <a:cubicBezTo>
                      <a:pt x="517017" y="0"/>
                      <a:pt x="536829" y="7620"/>
                      <a:pt x="551561" y="22479"/>
                    </a:cubicBezTo>
                    <a:cubicBezTo>
                      <a:pt x="566293" y="37338"/>
                      <a:pt x="573532" y="57912"/>
                      <a:pt x="573532" y="83693"/>
                    </a:cubicBezTo>
                    <a:cubicBezTo>
                      <a:pt x="573532" y="111633"/>
                      <a:pt x="565277" y="132207"/>
                      <a:pt x="548894" y="145415"/>
                    </a:cubicBezTo>
                    <a:cubicBezTo>
                      <a:pt x="532511" y="158623"/>
                      <a:pt x="509270" y="165354"/>
                      <a:pt x="479298" y="165354"/>
                    </a:cubicBezTo>
                    <a:cubicBezTo>
                      <a:pt x="379476" y="165354"/>
                      <a:pt x="304673" y="195961"/>
                      <a:pt x="254889" y="256921"/>
                    </a:cubicBezTo>
                    <a:cubicBezTo>
                      <a:pt x="205105" y="317881"/>
                      <a:pt x="180086" y="404622"/>
                      <a:pt x="180086" y="516890"/>
                    </a:cubicBezTo>
                    <a:close/>
                    <a:moveTo>
                      <a:pt x="90043" y="1017270"/>
                    </a:moveTo>
                    <a:cubicBezTo>
                      <a:pt x="59309" y="1017270"/>
                      <a:pt x="36703" y="1008253"/>
                      <a:pt x="22098" y="990473"/>
                    </a:cubicBezTo>
                    <a:cubicBezTo>
                      <a:pt x="7493" y="972693"/>
                      <a:pt x="0" y="947420"/>
                      <a:pt x="0" y="914654"/>
                    </a:cubicBezTo>
                    <a:lnTo>
                      <a:pt x="0" y="108839"/>
                    </a:lnTo>
                    <a:cubicBezTo>
                      <a:pt x="0" y="76073"/>
                      <a:pt x="7366" y="50800"/>
                      <a:pt x="22098" y="33020"/>
                    </a:cubicBezTo>
                    <a:cubicBezTo>
                      <a:pt x="36830" y="15240"/>
                      <a:pt x="59309" y="6223"/>
                      <a:pt x="90043" y="6223"/>
                    </a:cubicBezTo>
                    <a:cubicBezTo>
                      <a:pt x="120777" y="6223"/>
                      <a:pt x="143383" y="15113"/>
                      <a:pt x="157988" y="33020"/>
                    </a:cubicBezTo>
                    <a:cubicBezTo>
                      <a:pt x="172593" y="50927"/>
                      <a:pt x="180086" y="76073"/>
                      <a:pt x="180086" y="108839"/>
                    </a:cubicBezTo>
                    <a:lnTo>
                      <a:pt x="180086" y="914654"/>
                    </a:lnTo>
                    <a:cubicBezTo>
                      <a:pt x="180086" y="947420"/>
                      <a:pt x="172720" y="972693"/>
                      <a:pt x="157988" y="990473"/>
                    </a:cubicBezTo>
                    <a:cubicBezTo>
                      <a:pt x="143256" y="1008253"/>
                      <a:pt x="120777" y="1017270"/>
                      <a:pt x="90043" y="1017270"/>
                    </a:cubicBezTo>
                  </a:path>
                </a:pathLst>
              </a:custGeom>
              <a:solidFill>
                <a:srgbClr val="621856"/>
              </a:solidFill>
            </p:spPr>
            <p:txBody>
              <a:bodyPr/>
              <a:lstStyle/>
              <a:p>
                <a:endParaRPr lang="en-US" sz="1200"/>
              </a:p>
            </p:txBody>
          </p:sp>
        </p:grp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2D34CAE4-F0B6-ED1C-55B7-6C569AE5E83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4461" y="1048166"/>
            <a:ext cx="2872948" cy="3880094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B36CB831-A4BE-C6BC-B50B-49352A50BDDD}"/>
              </a:ext>
            </a:extLst>
          </p:cNvPr>
          <p:cNvSpPr txBox="1"/>
          <p:nvPr/>
        </p:nvSpPr>
        <p:spPr>
          <a:xfrm>
            <a:off x="6368604" y="2588785"/>
            <a:ext cx="65109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IOC Manuals and Guides No. 76, UNESCO-IOC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DCCDBC-3EBF-D25C-9334-17AFC199E9E9}"/>
              </a:ext>
            </a:extLst>
          </p:cNvPr>
          <p:cNvSpPr txBox="1"/>
          <p:nvPr/>
        </p:nvSpPr>
        <p:spPr>
          <a:xfrm>
            <a:off x="6368604" y="3125457"/>
            <a:ext cx="65109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IOC Manuals and Guides No. </a:t>
            </a:r>
            <a:r>
              <a:rPr lang="en-US" altLang="en-US" dirty="0">
                <a:latin typeface="Arial" panose="020B0604020202020204" pitchFamily="34" charset="0"/>
              </a:rPr>
              <a:t>82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UNESCO-IOC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CDB6FF-F8C8-088D-CACD-4B0EC06BD9F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65166" y="1048166"/>
            <a:ext cx="2930816" cy="389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618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600B6-E2EF-8D8C-89BA-FC664E42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80" y="18255"/>
            <a:ext cx="10515600" cy="1325563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EMA in the End-to-End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D0713-BAC9-6D16-8603-2A1CBA39D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9989" y="1992777"/>
            <a:ext cx="6592537" cy="4351338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EMA links technical tsunami warning and public response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Acts on information from the National Tsunami Warning Centre (NTWC)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Coordinates national and local emergency actions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Ensures rapid, clear communication to agencies and communities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60D6FC-4CB3-7544-FC5D-635B6EEE90B6}"/>
              </a:ext>
            </a:extLst>
          </p:cNvPr>
          <p:cNvSpPr txBox="1"/>
          <p:nvPr/>
        </p:nvSpPr>
        <p:spPr>
          <a:xfrm>
            <a:off x="311726" y="872376"/>
            <a:ext cx="103295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 EMA: Organization and management of resources and responsibilities for addressing all aspects of emergencies: in preparedness, response, and initial recovery steps.</a:t>
            </a:r>
            <a:endParaRPr lang="en-US" dirty="0"/>
          </a:p>
        </p:txBody>
      </p:sp>
      <p:pic>
        <p:nvPicPr>
          <p:cNvPr id="7" name="Picture 6" descr="A red trailer with a door open&#10;&#10;AI-generated content may be incorrect.">
            <a:extLst>
              <a:ext uri="{FF2B5EF4-FFF2-40B4-BE49-F238E27FC236}">
                <a16:creationId xmlns:a16="http://schemas.microsoft.com/office/drawing/2014/main" id="{D9FA30EF-56B4-804E-2164-B0EA844BD4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11726" y="1992777"/>
            <a:ext cx="4762500" cy="35718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F2C9E2-25A0-7C44-5921-4ECFCB202F35}"/>
              </a:ext>
            </a:extLst>
          </p:cNvPr>
          <p:cNvSpPr txBox="1"/>
          <p:nvPr/>
        </p:nvSpPr>
        <p:spPr>
          <a:xfrm>
            <a:off x="311726" y="5333820"/>
            <a:ext cx="47625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s://www.flickr.com/photos/41694433@N08/36828403205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nc/3.0/"/>
              </a:rPr>
              <a:t>CC BY-NC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39123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4800D5B-3A35-586A-A64F-42C92E4E1E6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2500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1F8574-B327-486C-9F02-442F82B7854D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en-US" sz="4400" i="0" u="none" strike="noStrike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Roles and Responsibilities of EMA under Tsunami Emergency Response</a:t>
            </a:r>
          </a:p>
        </p:txBody>
      </p:sp>
      <p:graphicFrame>
        <p:nvGraphicFramePr>
          <p:cNvPr id="10" name="TextBox 5">
            <a:extLst>
              <a:ext uri="{FF2B5EF4-FFF2-40B4-BE49-F238E27FC236}">
                <a16:creationId xmlns:a16="http://schemas.microsoft.com/office/drawing/2014/main" id="{26A89C77-F0E5-233F-70E5-81A13767B1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804260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4989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nds holding each other's wrists and interlinked to form a circle">
            <a:extLst>
              <a:ext uri="{FF2B5EF4-FFF2-40B4-BE49-F238E27FC236}">
                <a16:creationId xmlns:a16="http://schemas.microsoft.com/office/drawing/2014/main" id="{68EAFB47-0E6B-C464-E278-B38E4555E9F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1573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B5DBA0-563B-9DC1-63C2-1794E9C26DBE}"/>
              </a:ext>
            </a:extLst>
          </p:cNvPr>
          <p:cNvSpPr txBox="1"/>
          <p:nvPr/>
        </p:nvSpPr>
        <p:spPr>
          <a:xfrm>
            <a:off x="208808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latin typeface="+mj-lt"/>
                <a:ea typeface="+mj-ea"/>
                <a:cs typeface="+mj-cs"/>
              </a:rPr>
              <a:t>EMA Responsibilities Across Phases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7232C7-CFDB-4E27-660B-E2D11A61B8FC}"/>
              </a:ext>
            </a:extLst>
          </p:cNvPr>
          <p:cNvSpPr txBox="1"/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dirty="0"/>
              <a:t>Before an event</a:t>
            </a: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Hazard and risk assessments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Develop TER Plans and SOPs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Maintain public alert systems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Lead education and awareness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dirty="0"/>
              <a:t>During an event</a:t>
            </a: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Receive and verify NTWC warnings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Activate EOCs and emergency procedures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Coordinate evacuations and resources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dirty="0"/>
              <a:t>After an event</a:t>
            </a: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Oversee rescue, relief, and recovery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Conduct after-action reviews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Update plans and SOPs</a:t>
            </a:r>
          </a:p>
        </p:txBody>
      </p:sp>
    </p:spTree>
    <p:extLst>
      <p:ext uri="{BB962C8B-B14F-4D97-AF65-F5344CB8AC3E}">
        <p14:creationId xmlns:p14="http://schemas.microsoft.com/office/powerpoint/2010/main" val="2031441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C948B3-92CA-D0A4-A935-541EC764A12F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Tsunami Emergency Response (TER) Plan of EMA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0934ED-E8FA-48C0-464A-A791BD28C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929384"/>
            <a:ext cx="10515600" cy="42519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/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</a:rPr>
              <a:t>Provides </a:t>
            </a:r>
            <a:r>
              <a:rPr lang="en-US" altLang="en-US" sz="2200" dirty="0"/>
              <a:t>f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</a:rPr>
              <a:t>ramework for national tsunami response</a:t>
            </a: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</a:rPr>
              <a:t>Defines hazard zones, responsibilities, and procedures</a:t>
            </a: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2200" b="0" i="0" u="none" strike="noStrike" cap="none" normalizeH="0" baseline="0" dirty="0">
              <a:ln>
                <a:noFill/>
              </a:ln>
              <a:effectLst/>
            </a:endParaRP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</a:rPr>
              <a:t>Includes:</a:t>
            </a: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kumimoji="0" lang="en-US" altLang="en-US" sz="22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</a:rPr>
              <a:t>Evacuation arrangements</a:t>
            </a: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</a:rPr>
              <a:t>Communication and alerting strategy</a:t>
            </a: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</a:rPr>
              <a:t>Agency roles and coordination</a:t>
            </a:r>
          </a:p>
        </p:txBody>
      </p:sp>
    </p:spTree>
    <p:extLst>
      <p:ext uri="{BB962C8B-B14F-4D97-AF65-F5344CB8AC3E}">
        <p14:creationId xmlns:p14="http://schemas.microsoft.com/office/powerpoint/2010/main" val="586633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34E83A-73DB-4B19-B31C-753FDAB1AFF7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defRPr/>
            </a:pPr>
            <a:r>
              <a:rPr lang="en-US" sz="4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EMA Standard Operating Procedures (SOPs)</a:t>
            </a:r>
            <a:endParaRPr kumimoji="0" lang="en-US" sz="4200" b="1" i="0" u="sng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  <a:sym typeface="Roboto"/>
            </a:endParaRPr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AFDCF3D-1123-D2E8-46CE-89024EE50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929384"/>
            <a:ext cx="10515600" cy="42519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/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effectLst/>
              </a:rPr>
              <a:t>Translate TER Plan into operational actions</a:t>
            </a: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effectLst/>
              </a:rPr>
              <a:t>Define </a:t>
            </a:r>
            <a:r>
              <a:rPr kumimoji="0" lang="en-US" altLang="en-US" sz="2200" b="1" i="0" u="none" strike="noStrike" cap="none" normalizeH="0" baseline="0">
                <a:ln>
                  <a:noFill/>
                </a:ln>
                <a:effectLst/>
              </a:rPr>
              <a:t>who</a:t>
            </a:r>
            <a:r>
              <a:rPr kumimoji="0" lang="en-US" altLang="en-US" sz="2200" b="0" i="0" u="none" strike="noStrike" cap="none" normalizeH="0" baseline="0">
                <a:ln>
                  <a:noFill/>
                </a:ln>
                <a:effectLst/>
              </a:rPr>
              <a:t>, </a:t>
            </a:r>
            <a:r>
              <a:rPr kumimoji="0" lang="en-US" altLang="en-US" sz="2200" b="1" i="0" u="none" strike="noStrike" cap="none" normalizeH="0" baseline="0">
                <a:ln>
                  <a:noFill/>
                </a:ln>
                <a:effectLst/>
              </a:rPr>
              <a:t>what</a:t>
            </a:r>
            <a:r>
              <a:rPr kumimoji="0" lang="en-US" altLang="en-US" sz="2200" b="0" i="0" u="none" strike="noStrike" cap="none" normalizeH="0" baseline="0">
                <a:ln>
                  <a:noFill/>
                </a:ln>
                <a:effectLst/>
              </a:rPr>
              <a:t>, </a:t>
            </a:r>
            <a:r>
              <a:rPr kumimoji="0" lang="en-US" altLang="en-US" sz="2200" b="1" i="0" u="none" strike="noStrike" cap="none" normalizeH="0" baseline="0">
                <a:ln>
                  <a:noFill/>
                </a:ln>
                <a:effectLst/>
              </a:rPr>
              <a:t>when</a:t>
            </a:r>
            <a:r>
              <a:rPr kumimoji="0" lang="en-US" altLang="en-US" sz="2200" b="0" i="0" u="none" strike="noStrike" cap="none" normalizeH="0" baseline="0">
                <a:ln>
                  <a:noFill/>
                </a:ln>
                <a:effectLst/>
              </a:rPr>
              <a:t>, </a:t>
            </a:r>
            <a:r>
              <a:rPr kumimoji="0" lang="en-US" altLang="en-US" sz="2200" b="1" i="0" u="none" strike="noStrike" cap="none" normalizeH="0" baseline="0">
                <a:ln>
                  <a:noFill/>
                </a:ln>
                <a:effectLst/>
              </a:rPr>
              <a:t>where</a:t>
            </a:r>
            <a:r>
              <a:rPr kumimoji="0" lang="en-US" altLang="en-US" sz="2200" b="0" i="0" u="none" strike="noStrike" cap="none" normalizeH="0" baseline="0">
                <a:ln>
                  <a:noFill/>
                </a:ln>
                <a:effectLst/>
              </a:rPr>
              <a:t>, and </a:t>
            </a:r>
            <a:r>
              <a:rPr kumimoji="0" lang="en-US" altLang="en-US" sz="2200" b="1" i="0" u="none" strike="noStrike" cap="none" normalizeH="0" baseline="0">
                <a:ln>
                  <a:noFill/>
                </a:ln>
                <a:effectLst/>
              </a:rPr>
              <a:t>how</a:t>
            </a:r>
            <a:endParaRPr kumimoji="0" lang="en-US" altLang="en-US" sz="2200" b="0" i="0" u="none" strike="noStrike" cap="none" normalizeH="0" baseline="0">
              <a:ln>
                <a:noFill/>
              </a:ln>
              <a:effectLst/>
            </a:endParaRP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effectLst/>
              </a:rPr>
              <a:t>Key components:</a:t>
            </a: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effectLst/>
              </a:rPr>
              <a:t>Warning receipt and verification</a:t>
            </a: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effectLst/>
              </a:rPr>
              <a:t>Decision flowcharts for action</a:t>
            </a: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effectLst/>
              </a:rPr>
              <a:t>Evacuation and alert protocols</a:t>
            </a: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effectLst/>
              </a:rPr>
              <a:t>Media communication procedures</a:t>
            </a: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effectLst/>
              </a:rPr>
              <a:t>Coordination with NTWC and local agencies</a:t>
            </a: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22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D5678B-26F1-4E30-99A3-F6BB738B1D2B}"/>
              </a:ext>
            </a:extLst>
          </p:cNvPr>
          <p:cNvSpPr txBox="1"/>
          <p:nvPr/>
        </p:nvSpPr>
        <p:spPr>
          <a:xfrm>
            <a:off x="1027914" y="4230384"/>
            <a:ext cx="3329069" cy="430766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lIns="91440" tIns="45720" rIns="91440" bIns="45720" numCol="1" spcCol="3810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  <a:sym typeface="Roboto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1F8574-B327-486C-9F02-442F82B7854D}"/>
              </a:ext>
            </a:extLst>
          </p:cNvPr>
          <p:cNvSpPr txBox="1"/>
          <p:nvPr/>
        </p:nvSpPr>
        <p:spPr>
          <a:xfrm>
            <a:off x="5282461" y="318983"/>
            <a:ext cx="6906491" cy="1022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935EBBDB-609B-41FF-8A45-F50260B74E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6" y="5937841"/>
            <a:ext cx="939498" cy="88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566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AA8E3A3-AA11-CF61-00C5-9552AE5EE54F}"/>
              </a:ext>
            </a:extLst>
          </p:cNvPr>
          <p:cNvSpPr txBox="1"/>
          <p:nvPr/>
        </p:nvSpPr>
        <p:spPr>
          <a:xfrm>
            <a:off x="387927" y="307170"/>
            <a:ext cx="79366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Communication and Coordination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8306BB6-4D02-D5B4-C189-2F01BA343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837" y="1841488"/>
            <a:ext cx="10285508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Maintain 24/7 communication links with NTWC and responders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multi-channel alert systems: Sirens, SMS, radio, TV, social media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Employ pre-scripted messages for consistency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Coordinate with media to avoid misinformation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Include special needs and vulnerable groups</a:t>
            </a:r>
          </a:p>
        </p:txBody>
      </p:sp>
    </p:spTree>
    <p:extLst>
      <p:ext uri="{BB962C8B-B14F-4D97-AF65-F5344CB8AC3E}">
        <p14:creationId xmlns:p14="http://schemas.microsoft.com/office/powerpoint/2010/main" val="2224821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4A5C10-09C2-EEE9-12A4-F178B7AA42CD}"/>
              </a:ext>
            </a:extLst>
          </p:cNvPr>
          <p:cNvSpPr txBox="1"/>
          <p:nvPr/>
        </p:nvSpPr>
        <p:spPr>
          <a:xfrm>
            <a:off x="360760" y="372546"/>
            <a:ext cx="60936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Stakeholder Collaboration 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EBF680B-3C8B-352F-16E6-556C704833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813" y="1876990"/>
            <a:ext cx="1003031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Local governments and emergency services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NTWC and scientific institutions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NGOs, utilities, education, and tourism sectors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Media and community groups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Establish a core stakeholder group for tsunami preparedness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60698E-4FFE-D12B-E838-987B137B1901}"/>
              </a:ext>
            </a:extLst>
          </p:cNvPr>
          <p:cNvSpPr txBox="1"/>
          <p:nvPr/>
        </p:nvSpPr>
        <p:spPr>
          <a:xfrm>
            <a:off x="483920" y="1263267"/>
            <a:ext cx="60979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EMA leads, but collaborates with:</a:t>
            </a:r>
          </a:p>
        </p:txBody>
      </p:sp>
    </p:spTree>
    <p:extLst>
      <p:ext uri="{BB962C8B-B14F-4D97-AF65-F5344CB8AC3E}">
        <p14:creationId xmlns:p14="http://schemas.microsoft.com/office/powerpoint/2010/main" val="3957905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b799ec2-212c-48b5-b7ff-d14ec6cbce2b" xsi:nil="true"/>
    <_Flow_SignoffStatus xmlns="f8ef70f3-4e3d-42be-bd40-fbc1cacc1519" xsi:nil="true"/>
    <kwizcomcontrollerfield xmlns="f8ef70f3-4e3d-42be-bd40-fbc1cacc1519" xsi:nil="true"/>
    <Date xmlns="f8ef70f3-4e3d-42be-bd40-fbc1cacc1519" xsi:nil="true"/>
    <lcf76f155ced4ddcb4097134ff3c332f xmlns="f8ef70f3-4e3d-42be-bd40-fbc1cacc1519">
      <Terms xmlns="http://schemas.microsoft.com/office/infopath/2007/PartnerControls"/>
    </lcf76f155ced4ddcb4097134ff3c332f>
    <Modifiedtime xmlns="f8ef70f3-4e3d-42be-bd40-fbc1cacc151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54335BECF21B40B6CCFAE91E076EEB" ma:contentTypeVersion="24" ma:contentTypeDescription="Create a new document." ma:contentTypeScope="" ma:versionID="d54dfa03c339d3ac3ae9211e26937adb">
  <xsd:schema xmlns:xsd="http://www.w3.org/2001/XMLSchema" xmlns:xs="http://www.w3.org/2001/XMLSchema" xmlns:p="http://schemas.microsoft.com/office/2006/metadata/properties" xmlns:ns2="f8ef70f3-4e3d-42be-bd40-fbc1cacc1519" xmlns:ns3="5b799ec2-212c-48b5-b7ff-d14ec6cbce2b" targetNamespace="http://schemas.microsoft.com/office/2006/metadata/properties" ma:root="true" ma:fieldsID="e1505770d08907f305e09b3411f99b99" ns2:_="" ns3:_="">
    <xsd:import namespace="f8ef70f3-4e3d-42be-bd40-fbc1cacc1519"/>
    <xsd:import namespace="5b799ec2-212c-48b5-b7ff-d14ec6cbce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Date" minOccurs="0"/>
                <xsd:element ref="ns2:MediaServiceObjectDetectorVersions" minOccurs="0"/>
                <xsd:element ref="ns2:MediaServiceSearchProperties" minOccurs="0"/>
                <xsd:element ref="ns2:kwizcomcontrollerfield" minOccurs="0"/>
                <xsd:element ref="ns2:MediaServiceBillingMetadata" minOccurs="0"/>
                <xsd:element ref="ns2:Modified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ef70f3-4e3d-42be-bd40-fbc1cacc15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20cec18f-64e3-475c-b7ef-ac8bd50224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ate" ma:index="25" nillable="true" ma:displayName="Date" ma:format="DateTime" ma:internalName="Date">
      <xsd:simpleType>
        <xsd:restriction base="dms:DateTime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kwizcomcontrollerfield" ma:index="28" nillable="true" ma:displayName="kwizcomcontrollerfield" ma:internalName="kwizcomcontrollerfield">
      <xsd:simpleType>
        <xsd:restriction base="dms:Text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  <xsd:element name="Modifiedtime" ma:index="30" nillable="true" ma:displayName="Modified time" ma:format="DateTime" ma:internalName="Modifiedtim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799ec2-212c-48b5-b7ff-d14ec6cbce2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69356fda-4aa5-4147-874c-60c3a814ea89}" ma:internalName="TaxCatchAll" ma:showField="CatchAllData" ma:web="5b799ec2-212c-48b5-b7ff-d14ec6cbce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8B0E161-1C5D-4ABD-BB17-859A5A42FDBF}">
  <ds:schemaRefs>
    <ds:schemaRef ds:uri="http://schemas.microsoft.com/office/2006/metadata/properties"/>
    <ds:schemaRef ds:uri="http://schemas.microsoft.com/office/infopath/2007/PartnerControls"/>
    <ds:schemaRef ds:uri="5b799ec2-212c-48b5-b7ff-d14ec6cbce2b"/>
    <ds:schemaRef ds:uri="f8ef70f3-4e3d-42be-bd40-fbc1cacc1519"/>
  </ds:schemaRefs>
</ds:datastoreItem>
</file>

<file path=customXml/itemProps2.xml><?xml version="1.0" encoding="utf-8"?>
<ds:datastoreItem xmlns:ds="http://schemas.openxmlformats.org/officeDocument/2006/customXml" ds:itemID="{FB7339B7-61B4-45B2-83AC-23A02A9206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F0911E1-9932-4A99-AF1C-83024D6EAB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ef70f3-4e3d-42be-bd40-fbc1cacc1519"/>
    <ds:schemaRef ds:uri="5b799ec2-212c-48b5-b7ff-d14ec6cbce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8e024d6-51f2-471b-ac2c-b1117d65062e}" enabled="1" method="Standard" siteId="{1d4fae52-39b3-4bfa-b0b3-022956b11194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1408</Words>
  <Application>Microsoft Office PowerPoint</Application>
  <PresentationFormat>Widescreen</PresentationFormat>
  <Paragraphs>152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DIN Pro</vt:lpstr>
      <vt:lpstr>DIN Pro Bold</vt:lpstr>
      <vt:lpstr>Aptos</vt:lpstr>
      <vt:lpstr>Aptos Display</vt:lpstr>
      <vt:lpstr>Arial</vt:lpstr>
      <vt:lpstr>Calibri</vt:lpstr>
      <vt:lpstr>Calibri Light</vt:lpstr>
      <vt:lpstr>Office Theme</vt:lpstr>
      <vt:lpstr>9_Custom Design</vt:lpstr>
      <vt:lpstr>2_Custom Design</vt:lpstr>
      <vt:lpstr>PowerPoint Presentation</vt:lpstr>
      <vt:lpstr>PowerPoint Presentation</vt:lpstr>
      <vt:lpstr>The EMA in the End-to-End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Dilmen Vennin, Derya</dc:creator>
  <cp:lastModifiedBy>Dilmen Vennin, Derya</cp:lastModifiedBy>
  <cp:revision>1</cp:revision>
  <dcterms:created xsi:type="dcterms:W3CDTF">2025-09-17T14:04:37Z</dcterms:created>
  <dcterms:modified xsi:type="dcterms:W3CDTF">2025-10-22T11:53:30Z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0x0101009354335BECF21B40B6CCFAE91E076EEB</vt:lpwstr>
  </property>
  <property fmtid="{D5CDD505-2E9C-101B-9397-08002B2CF9AE}" pid="3" name="MediaServiceImageTags">
    <vt:lpwstr/>
  </property>
</Properties>
</file>