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516" r:id="rId7"/>
    <p:sldId id="514" r:id="rId8"/>
    <p:sldId id="259" r:id="rId9"/>
    <p:sldId id="261" r:id="rId10"/>
    <p:sldId id="262" r:id="rId11"/>
    <p:sldId id="51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DE5FC1-598B-4BEA-B8EE-E88DA93A8C5F}" v="5" dt="2025-10-15T08:11:55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lmen Vennin, Derya" userId="9dca1a5a-a24f-45fd-969d-1cfd0d525d5d" providerId="ADAL" clId="{7BDE5FC1-598B-4BEA-B8EE-E88DA93A8C5F}"/>
    <pc:docChg chg="undo custSel addSld delSld modSld sldOrd">
      <pc:chgData name="Dilmen Vennin, Derya" userId="9dca1a5a-a24f-45fd-969d-1cfd0d525d5d" providerId="ADAL" clId="{7BDE5FC1-598B-4BEA-B8EE-E88DA93A8C5F}" dt="2025-10-15T08:13:20.566" v="180" actId="1076"/>
      <pc:docMkLst>
        <pc:docMk/>
      </pc:docMkLst>
      <pc:sldChg chg="addSp delSp modSp mod">
        <pc:chgData name="Dilmen Vennin, Derya" userId="9dca1a5a-a24f-45fd-969d-1cfd0d525d5d" providerId="ADAL" clId="{7BDE5FC1-598B-4BEA-B8EE-E88DA93A8C5F}" dt="2025-10-15T08:13:20.566" v="180" actId="1076"/>
        <pc:sldMkLst>
          <pc:docMk/>
          <pc:sldMk cId="0" sldId="256"/>
        </pc:sldMkLst>
        <pc:spChg chg="mod">
          <ac:chgData name="Dilmen Vennin, Derya" userId="9dca1a5a-a24f-45fd-969d-1cfd0d525d5d" providerId="ADAL" clId="{7BDE5FC1-598B-4BEA-B8EE-E88DA93A8C5F}" dt="2025-10-15T08:13:20.566" v="180" actId="1076"/>
          <ac:spMkLst>
            <pc:docMk/>
            <pc:sldMk cId="0" sldId="256"/>
            <ac:spMk id="2" creationId="{00000000-0000-0000-0000-000000000000}"/>
          </ac:spMkLst>
        </pc:spChg>
        <pc:spChg chg="add mod">
          <ac:chgData name="Dilmen Vennin, Derya" userId="9dca1a5a-a24f-45fd-969d-1cfd0d525d5d" providerId="ADAL" clId="{7BDE5FC1-598B-4BEA-B8EE-E88DA93A8C5F}" dt="2025-10-14T13:32:31.546" v="103" actId="1076"/>
          <ac:spMkLst>
            <pc:docMk/>
            <pc:sldMk cId="0" sldId="256"/>
            <ac:spMk id="4" creationId="{6667D45C-0FEC-0284-BFEB-4A82B4E3DE8D}"/>
          </ac:spMkLst>
        </pc:spChg>
        <pc:picChg chg="add del mod">
          <ac:chgData name="Dilmen Vennin, Derya" userId="9dca1a5a-a24f-45fd-969d-1cfd0d525d5d" providerId="ADAL" clId="{7BDE5FC1-598B-4BEA-B8EE-E88DA93A8C5F}" dt="2025-10-15T08:13:16.933" v="179" actId="478"/>
          <ac:picMkLst>
            <pc:docMk/>
            <pc:sldMk cId="0" sldId="256"/>
            <ac:picMk id="3" creationId="{F616DCA3-DE58-95BB-FA5E-B4F2209FF4C9}"/>
          </ac:picMkLst>
        </pc:picChg>
      </pc:sldChg>
      <pc:sldChg chg="addSp delSp modSp mod">
        <pc:chgData name="Dilmen Vennin, Derya" userId="9dca1a5a-a24f-45fd-969d-1cfd0d525d5d" providerId="ADAL" clId="{7BDE5FC1-598B-4BEA-B8EE-E88DA93A8C5F}" dt="2025-10-15T08:10:27.966" v="127" actId="404"/>
        <pc:sldMkLst>
          <pc:docMk/>
          <pc:sldMk cId="0" sldId="257"/>
        </pc:sldMkLst>
        <pc:spChg chg="mod">
          <ac:chgData name="Dilmen Vennin, Derya" userId="9dca1a5a-a24f-45fd-969d-1cfd0d525d5d" providerId="ADAL" clId="{7BDE5FC1-598B-4BEA-B8EE-E88DA93A8C5F}" dt="2025-10-15T08:10:27.966" v="127" actId="404"/>
          <ac:spMkLst>
            <pc:docMk/>
            <pc:sldMk cId="0" sldId="257"/>
            <ac:spMk id="2" creationId="{00000000-0000-0000-0000-000000000000}"/>
          </ac:spMkLst>
        </pc:spChg>
        <pc:spChg chg="mod">
          <ac:chgData name="Dilmen Vennin, Derya" userId="9dca1a5a-a24f-45fd-969d-1cfd0d525d5d" providerId="ADAL" clId="{7BDE5FC1-598B-4BEA-B8EE-E88DA93A8C5F}" dt="2025-10-14T14:03:01.486" v="116" actId="20577"/>
          <ac:spMkLst>
            <pc:docMk/>
            <pc:sldMk cId="0" sldId="257"/>
            <ac:spMk id="3" creationId="{00000000-0000-0000-0000-000000000000}"/>
          </ac:spMkLst>
        </pc:spChg>
        <pc:picChg chg="add del mod">
          <ac:chgData name="Dilmen Vennin, Derya" userId="9dca1a5a-a24f-45fd-969d-1cfd0d525d5d" providerId="ADAL" clId="{7BDE5FC1-598B-4BEA-B8EE-E88DA93A8C5F}" dt="2025-10-14T14:04:49.225" v="124" actId="478"/>
          <ac:picMkLst>
            <pc:docMk/>
            <pc:sldMk cId="0" sldId="257"/>
            <ac:picMk id="4" creationId="{11D77698-B000-7C2D-6FE9-91E0E0E6C0AD}"/>
          </ac:picMkLst>
        </pc:picChg>
      </pc:sldChg>
      <pc:sldChg chg="modSp mod">
        <pc:chgData name="Dilmen Vennin, Derya" userId="9dca1a5a-a24f-45fd-969d-1cfd0d525d5d" providerId="ADAL" clId="{7BDE5FC1-598B-4BEA-B8EE-E88DA93A8C5F}" dt="2025-10-15T08:10:57.926" v="159" actId="404"/>
        <pc:sldMkLst>
          <pc:docMk/>
          <pc:sldMk cId="0" sldId="259"/>
        </pc:sldMkLst>
        <pc:spChg chg="mod">
          <ac:chgData name="Dilmen Vennin, Derya" userId="9dca1a5a-a24f-45fd-969d-1cfd0d525d5d" providerId="ADAL" clId="{7BDE5FC1-598B-4BEA-B8EE-E88DA93A8C5F}" dt="2025-10-15T08:10:57.926" v="159" actId="404"/>
          <ac:spMkLst>
            <pc:docMk/>
            <pc:sldMk cId="0" sldId="259"/>
            <ac:spMk id="2" creationId="{00000000-0000-0000-0000-000000000000}"/>
          </ac:spMkLst>
        </pc:spChg>
        <pc:spChg chg="mod">
          <ac:chgData name="Dilmen Vennin, Derya" userId="9dca1a5a-a24f-45fd-969d-1cfd0d525d5d" providerId="ADAL" clId="{7BDE5FC1-598B-4BEA-B8EE-E88DA93A8C5F}" dt="2025-10-14T14:03:41.760" v="118" actId="27636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Dilmen Vennin, Derya" userId="9dca1a5a-a24f-45fd-969d-1cfd0d525d5d" providerId="ADAL" clId="{7BDE5FC1-598B-4BEA-B8EE-E88DA93A8C5F}" dt="2025-10-15T08:11:08.375" v="161" actId="404"/>
        <pc:sldMkLst>
          <pc:docMk/>
          <pc:sldMk cId="0" sldId="261"/>
        </pc:sldMkLst>
        <pc:spChg chg="mod">
          <ac:chgData name="Dilmen Vennin, Derya" userId="9dca1a5a-a24f-45fd-969d-1cfd0d525d5d" providerId="ADAL" clId="{7BDE5FC1-598B-4BEA-B8EE-E88DA93A8C5F}" dt="2025-10-15T08:11:08.375" v="161" actId="404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Dilmen Vennin, Derya" userId="9dca1a5a-a24f-45fd-969d-1cfd0d525d5d" providerId="ADAL" clId="{7BDE5FC1-598B-4BEA-B8EE-E88DA93A8C5F}" dt="2025-10-15T08:13:02.823" v="178" actId="404"/>
        <pc:sldMkLst>
          <pc:docMk/>
          <pc:sldMk cId="0" sldId="262"/>
        </pc:sldMkLst>
        <pc:spChg chg="mod">
          <ac:chgData name="Dilmen Vennin, Derya" userId="9dca1a5a-a24f-45fd-969d-1cfd0d525d5d" providerId="ADAL" clId="{7BDE5FC1-598B-4BEA-B8EE-E88DA93A8C5F}" dt="2025-10-15T08:13:02.823" v="178" actId="404"/>
          <ac:spMkLst>
            <pc:docMk/>
            <pc:sldMk cId="0" sldId="262"/>
            <ac:spMk id="2" creationId="{00000000-0000-0000-0000-000000000000}"/>
          </ac:spMkLst>
        </pc:spChg>
      </pc:sldChg>
      <pc:sldChg chg="modSp mod ord">
        <pc:chgData name="Dilmen Vennin, Derya" userId="9dca1a5a-a24f-45fd-969d-1cfd0d525d5d" providerId="ADAL" clId="{7BDE5FC1-598B-4BEA-B8EE-E88DA93A8C5F}" dt="2025-10-15T08:12:20.156" v="175" actId="14100"/>
        <pc:sldMkLst>
          <pc:docMk/>
          <pc:sldMk cId="0" sldId="506"/>
        </pc:sldMkLst>
        <pc:spChg chg="mod">
          <ac:chgData name="Dilmen Vennin, Derya" userId="9dca1a5a-a24f-45fd-969d-1cfd0d525d5d" providerId="ADAL" clId="{7BDE5FC1-598B-4BEA-B8EE-E88DA93A8C5F}" dt="2025-10-15T08:12:20.156" v="175" actId="14100"/>
          <ac:spMkLst>
            <pc:docMk/>
            <pc:sldMk cId="0" sldId="506"/>
            <ac:spMk id="17" creationId="{9A055CBA-3889-7C7D-CB36-5E743AA3ABB4}"/>
          </ac:spMkLst>
        </pc:spChg>
        <pc:spChg chg="mod">
          <ac:chgData name="Dilmen Vennin, Derya" userId="9dca1a5a-a24f-45fd-969d-1cfd0d525d5d" providerId="ADAL" clId="{7BDE5FC1-598B-4BEA-B8EE-E88DA93A8C5F}" dt="2025-10-15T08:10:52.066" v="156" actId="403"/>
          <ac:spMkLst>
            <pc:docMk/>
            <pc:sldMk cId="0" sldId="506"/>
            <ac:spMk id="71688" creationId="{8A16BF4A-EBF0-1BFE-F735-F210A0518F44}"/>
          </ac:spMkLst>
        </pc:spChg>
      </pc:sldChg>
      <pc:sldChg chg="delSp modSp mod">
        <pc:chgData name="Dilmen Vennin, Derya" userId="9dca1a5a-a24f-45fd-969d-1cfd0d525d5d" providerId="ADAL" clId="{7BDE5FC1-598B-4BEA-B8EE-E88DA93A8C5F}" dt="2025-10-15T08:10:44.603" v="153" actId="1076"/>
        <pc:sldMkLst>
          <pc:docMk/>
          <pc:sldMk cId="1519110130" sldId="514"/>
        </pc:sldMkLst>
        <pc:spChg chg="mod">
          <ac:chgData name="Dilmen Vennin, Derya" userId="9dca1a5a-a24f-45fd-969d-1cfd0d525d5d" providerId="ADAL" clId="{7BDE5FC1-598B-4BEA-B8EE-E88DA93A8C5F}" dt="2025-10-14T12:14:57.459" v="15" actId="20577"/>
          <ac:spMkLst>
            <pc:docMk/>
            <pc:sldMk cId="1519110130" sldId="514"/>
            <ac:spMk id="5" creationId="{66FCB3F5-DF5C-CC05-E462-DCC0D54B2694}"/>
          </ac:spMkLst>
        </pc:spChg>
        <pc:spChg chg="mod">
          <ac:chgData name="Dilmen Vennin, Derya" userId="9dca1a5a-a24f-45fd-969d-1cfd0d525d5d" providerId="ADAL" clId="{7BDE5FC1-598B-4BEA-B8EE-E88DA93A8C5F}" dt="2025-10-15T08:10:44.603" v="153" actId="1076"/>
          <ac:spMkLst>
            <pc:docMk/>
            <pc:sldMk cId="1519110130" sldId="514"/>
            <ac:spMk id="7" creationId="{0408F10D-B15A-A7E0-2C45-B3B6803E5D4E}"/>
          </ac:spMkLst>
        </pc:spChg>
        <pc:spChg chg="mod">
          <ac:chgData name="Dilmen Vennin, Derya" userId="9dca1a5a-a24f-45fd-969d-1cfd0d525d5d" providerId="ADAL" clId="{7BDE5FC1-598B-4BEA-B8EE-E88DA93A8C5F}" dt="2025-10-14T12:15:07.219" v="16" actId="1076"/>
          <ac:spMkLst>
            <pc:docMk/>
            <pc:sldMk cId="1519110130" sldId="514"/>
            <ac:spMk id="12" creationId="{6E4F8CC9-FBC6-A1D9-5674-DF7DCDDF55DE}"/>
          </ac:spMkLst>
        </pc:spChg>
        <pc:spChg chg="del">
          <ac:chgData name="Dilmen Vennin, Derya" userId="9dca1a5a-a24f-45fd-969d-1cfd0d525d5d" providerId="ADAL" clId="{7BDE5FC1-598B-4BEA-B8EE-E88DA93A8C5F}" dt="2025-10-14T12:14:44.056" v="6" actId="478"/>
          <ac:spMkLst>
            <pc:docMk/>
            <pc:sldMk cId="1519110130" sldId="514"/>
            <ac:spMk id="19" creationId="{391851FE-8DF2-2892-F6DA-DA2D0C4E7283}"/>
          </ac:spMkLst>
        </pc:spChg>
        <pc:spChg chg="mod">
          <ac:chgData name="Dilmen Vennin, Derya" userId="9dca1a5a-a24f-45fd-969d-1cfd0d525d5d" providerId="ADAL" clId="{7BDE5FC1-598B-4BEA-B8EE-E88DA93A8C5F}" dt="2025-10-14T12:15:07.219" v="16" actId="1076"/>
          <ac:spMkLst>
            <pc:docMk/>
            <pc:sldMk cId="1519110130" sldId="514"/>
            <ac:spMk id="24" creationId="{C20C3742-2CF7-585D-1C6D-9E6F67AD7739}"/>
          </ac:spMkLst>
        </pc:spChg>
        <pc:spChg chg="del mod">
          <ac:chgData name="Dilmen Vennin, Derya" userId="9dca1a5a-a24f-45fd-969d-1cfd0d525d5d" providerId="ADAL" clId="{7BDE5FC1-598B-4BEA-B8EE-E88DA93A8C5F}" dt="2025-10-14T12:14:40.543" v="3" actId="478"/>
          <ac:spMkLst>
            <pc:docMk/>
            <pc:sldMk cId="1519110130" sldId="514"/>
            <ac:spMk id="25" creationId="{3453F407-5D47-6BB3-E608-C5D983EA169B}"/>
          </ac:spMkLst>
        </pc:spChg>
        <pc:spChg chg="del">
          <ac:chgData name="Dilmen Vennin, Derya" userId="9dca1a5a-a24f-45fd-969d-1cfd0d525d5d" providerId="ADAL" clId="{7BDE5FC1-598B-4BEA-B8EE-E88DA93A8C5F}" dt="2025-10-14T12:14:42.765" v="5" actId="478"/>
          <ac:spMkLst>
            <pc:docMk/>
            <pc:sldMk cId="1519110130" sldId="514"/>
            <ac:spMk id="27" creationId="{CFCD10F9-CAA0-6066-E439-C5827F9FBCE4}"/>
          </ac:spMkLst>
        </pc:spChg>
        <pc:spChg chg="del">
          <ac:chgData name="Dilmen Vennin, Derya" userId="9dca1a5a-a24f-45fd-969d-1cfd0d525d5d" providerId="ADAL" clId="{7BDE5FC1-598B-4BEA-B8EE-E88DA93A8C5F}" dt="2025-10-14T12:14:41.137" v="4" actId="478"/>
          <ac:spMkLst>
            <pc:docMk/>
            <pc:sldMk cId="1519110130" sldId="514"/>
            <ac:spMk id="74" creationId="{9584CB19-3043-A9C1-228C-F587434ED2C4}"/>
          </ac:spMkLst>
        </pc:spChg>
      </pc:sldChg>
      <pc:sldChg chg="new del">
        <pc:chgData name="Dilmen Vennin, Derya" userId="9dca1a5a-a24f-45fd-969d-1cfd0d525d5d" providerId="ADAL" clId="{7BDE5FC1-598B-4BEA-B8EE-E88DA93A8C5F}" dt="2025-10-15T08:11:41.856" v="164" actId="47"/>
        <pc:sldMkLst>
          <pc:docMk/>
          <pc:sldMk cId="3818480881" sldId="515"/>
        </pc:sldMkLst>
      </pc:sldChg>
      <pc:sldChg chg="delSp modSp add mod">
        <pc:chgData name="Dilmen Vennin, Derya" userId="9dca1a5a-a24f-45fd-969d-1cfd0d525d5d" providerId="ADAL" clId="{7BDE5FC1-598B-4BEA-B8EE-E88DA93A8C5F}" dt="2025-10-15T08:11:58.368" v="171" actId="478"/>
        <pc:sldMkLst>
          <pc:docMk/>
          <pc:sldMk cId="2266311742" sldId="516"/>
        </pc:sldMkLst>
        <pc:spChg chg="mod">
          <ac:chgData name="Dilmen Vennin, Derya" userId="9dca1a5a-a24f-45fd-969d-1cfd0d525d5d" providerId="ADAL" clId="{7BDE5FC1-598B-4BEA-B8EE-E88DA93A8C5F}" dt="2025-10-15T08:11:48.876" v="166" actId="20577"/>
          <ac:spMkLst>
            <pc:docMk/>
            <pc:sldMk cId="2266311742" sldId="516"/>
            <ac:spMk id="5" creationId="{21A8C508-E31C-A5ED-E3F1-2E903C32AC0B}"/>
          </ac:spMkLst>
        </pc:spChg>
        <pc:spChg chg="del">
          <ac:chgData name="Dilmen Vennin, Derya" userId="9dca1a5a-a24f-45fd-969d-1cfd0d525d5d" providerId="ADAL" clId="{7BDE5FC1-598B-4BEA-B8EE-E88DA93A8C5F}" dt="2025-10-15T08:11:55.076" v="169" actId="478"/>
          <ac:spMkLst>
            <pc:docMk/>
            <pc:sldMk cId="2266311742" sldId="516"/>
            <ac:spMk id="11" creationId="{2914050F-2597-F15A-F79F-2F9DE78860C3}"/>
          </ac:spMkLst>
        </pc:spChg>
        <pc:spChg chg="del">
          <ac:chgData name="Dilmen Vennin, Derya" userId="9dca1a5a-a24f-45fd-969d-1cfd0d525d5d" providerId="ADAL" clId="{7BDE5FC1-598B-4BEA-B8EE-E88DA93A8C5F}" dt="2025-10-15T08:11:52.900" v="168" actId="478"/>
          <ac:spMkLst>
            <pc:docMk/>
            <pc:sldMk cId="2266311742" sldId="516"/>
            <ac:spMk id="21" creationId="{F2358639-E6FC-21D3-BFC7-A8963A50D4A2}"/>
          </ac:spMkLst>
        </pc:spChg>
        <pc:spChg chg="del">
          <ac:chgData name="Dilmen Vennin, Derya" userId="9dca1a5a-a24f-45fd-969d-1cfd0d525d5d" providerId="ADAL" clId="{7BDE5FC1-598B-4BEA-B8EE-E88DA93A8C5F}" dt="2025-10-15T08:11:58.368" v="171" actId="478"/>
          <ac:spMkLst>
            <pc:docMk/>
            <pc:sldMk cId="2266311742" sldId="516"/>
            <ac:spMk id="32" creationId="{14044C7B-3B4A-3BD7-EB43-8C196DEF0C76}"/>
          </ac:spMkLst>
        </pc:spChg>
        <pc:spChg chg="del">
          <ac:chgData name="Dilmen Vennin, Derya" userId="9dca1a5a-a24f-45fd-969d-1cfd0d525d5d" providerId="ADAL" clId="{7BDE5FC1-598B-4BEA-B8EE-E88DA93A8C5F}" dt="2025-10-15T08:11:51.058" v="167" actId="478"/>
          <ac:spMkLst>
            <pc:docMk/>
            <pc:sldMk cId="2266311742" sldId="516"/>
            <ac:spMk id="51" creationId="{DA3DC106-B572-D7A4-EF46-C84B97BABBE6}"/>
          </ac:spMkLst>
        </pc:spChg>
        <pc:picChg chg="del">
          <ac:chgData name="Dilmen Vennin, Derya" userId="9dca1a5a-a24f-45fd-969d-1cfd0d525d5d" providerId="ADAL" clId="{7BDE5FC1-598B-4BEA-B8EE-E88DA93A8C5F}" dt="2025-10-15T08:11:57.494" v="170" actId="478"/>
          <ac:picMkLst>
            <pc:docMk/>
            <pc:sldMk cId="2266311742" sldId="516"/>
            <ac:picMk id="45" creationId="{9F9A1559-5BCE-5D2C-9A82-BC9753901867}"/>
          </ac:picMkLst>
        </pc:picChg>
      </pc:sldChg>
    </pc:docChg>
  </pc:docChgLst>
  <pc:docChgLst>
    <pc:chgData name="Dilmen Vennin, Derya" userId="9dca1a5a-a24f-45fd-969d-1cfd0d525d5d" providerId="ADAL" clId="{20911771-5316-40C4-B1A9-AE1022143B64}"/>
    <pc:docChg chg="custSel addSld delSld modSld">
      <pc:chgData name="Dilmen Vennin, Derya" userId="9dca1a5a-a24f-45fd-969d-1cfd0d525d5d" providerId="ADAL" clId="{20911771-5316-40C4-B1A9-AE1022143B64}" dt="2025-09-18T09:21:33.865" v="83" actId="1076"/>
      <pc:docMkLst>
        <pc:docMk/>
      </pc:docMkLst>
      <pc:sldChg chg="addSp delSp modSp add del mod">
        <pc:chgData name="Dilmen Vennin, Derya" userId="9dca1a5a-a24f-45fd-969d-1cfd0d525d5d" providerId="ADAL" clId="{20911771-5316-40C4-B1A9-AE1022143B64}" dt="2025-09-18T08:40:39.048" v="73" actId="14100"/>
        <pc:sldMkLst>
          <pc:docMk/>
          <pc:sldMk cId="0" sldId="506"/>
        </pc:sldMkLst>
        <pc:spChg chg="mod">
          <ac:chgData name="Dilmen Vennin, Derya" userId="9dca1a5a-a24f-45fd-969d-1cfd0d525d5d" providerId="ADAL" clId="{20911771-5316-40C4-B1A9-AE1022143B64}" dt="2025-09-18T07:56:21.483" v="64" actId="14100"/>
          <ac:spMkLst>
            <pc:docMk/>
            <pc:sldMk cId="0" sldId="506"/>
            <ac:spMk id="4" creationId="{2F48E3AD-3AF6-8444-51CE-4ED2D6ADA293}"/>
          </ac:spMkLst>
        </pc:spChg>
        <pc:spChg chg="mod">
          <ac:chgData name="Dilmen Vennin, Derya" userId="9dca1a5a-a24f-45fd-969d-1cfd0d525d5d" providerId="ADAL" clId="{20911771-5316-40C4-B1A9-AE1022143B64}" dt="2025-09-18T07:55:58.124" v="51" actId="1076"/>
          <ac:spMkLst>
            <pc:docMk/>
            <pc:sldMk cId="0" sldId="506"/>
            <ac:spMk id="5" creationId="{2D6E0CEA-1B87-7204-26C4-2ED7C49B6FE8}"/>
          </ac:spMkLst>
        </pc:spChg>
        <pc:spChg chg="mod">
          <ac:chgData name="Dilmen Vennin, Derya" userId="9dca1a5a-a24f-45fd-969d-1cfd0d525d5d" providerId="ADAL" clId="{20911771-5316-40C4-B1A9-AE1022143B64}" dt="2025-09-18T07:56:39.677" v="67" actId="1076"/>
          <ac:spMkLst>
            <pc:docMk/>
            <pc:sldMk cId="0" sldId="506"/>
            <ac:spMk id="11" creationId="{67E25FB8-0003-D81E-4F0C-16232A0FE74E}"/>
          </ac:spMkLst>
        </pc:spChg>
        <pc:spChg chg="mod">
          <ac:chgData name="Dilmen Vennin, Derya" userId="9dca1a5a-a24f-45fd-969d-1cfd0d525d5d" providerId="ADAL" clId="{20911771-5316-40C4-B1A9-AE1022143B64}" dt="2025-09-18T07:56:26.502" v="65" actId="1076"/>
          <ac:spMkLst>
            <pc:docMk/>
            <pc:sldMk cId="0" sldId="506"/>
            <ac:spMk id="12" creationId="{D6D1C40D-6B83-F806-8EA8-3AC1A72A8AC0}"/>
          </ac:spMkLst>
        </pc:spChg>
        <pc:spChg chg="mod">
          <ac:chgData name="Dilmen Vennin, Derya" userId="9dca1a5a-a24f-45fd-969d-1cfd0d525d5d" providerId="ADAL" clId="{20911771-5316-40C4-B1A9-AE1022143B64}" dt="2025-09-18T07:56:32.733" v="66" actId="1076"/>
          <ac:spMkLst>
            <pc:docMk/>
            <pc:sldMk cId="0" sldId="506"/>
            <ac:spMk id="13" creationId="{E9988965-95BC-5857-047C-0EC4AE28A937}"/>
          </ac:spMkLst>
        </pc:spChg>
        <pc:spChg chg="mod">
          <ac:chgData name="Dilmen Vennin, Derya" userId="9dca1a5a-a24f-45fd-969d-1cfd0d525d5d" providerId="ADAL" clId="{20911771-5316-40C4-B1A9-AE1022143B64}" dt="2025-09-18T07:56:53.131" v="68" actId="1076"/>
          <ac:spMkLst>
            <pc:docMk/>
            <pc:sldMk cId="0" sldId="506"/>
            <ac:spMk id="14" creationId="{7C4944CC-5F0A-1FDC-823D-377701CC59A1}"/>
          </ac:spMkLst>
        </pc:spChg>
        <pc:spChg chg="mod">
          <ac:chgData name="Dilmen Vennin, Derya" userId="9dca1a5a-a24f-45fd-969d-1cfd0d525d5d" providerId="ADAL" clId="{20911771-5316-40C4-B1A9-AE1022143B64}" dt="2025-09-18T07:57:10.073" v="70" actId="1076"/>
          <ac:spMkLst>
            <pc:docMk/>
            <pc:sldMk cId="0" sldId="506"/>
            <ac:spMk id="15" creationId="{A77D6D30-A8D1-F335-2669-5F653E8D1047}"/>
          </ac:spMkLst>
        </pc:spChg>
        <pc:spChg chg="mod">
          <ac:chgData name="Dilmen Vennin, Derya" userId="9dca1a5a-a24f-45fd-969d-1cfd0d525d5d" providerId="ADAL" clId="{20911771-5316-40C4-B1A9-AE1022143B64}" dt="2025-09-18T08:40:39.048" v="73" actId="14100"/>
          <ac:spMkLst>
            <pc:docMk/>
            <pc:sldMk cId="0" sldId="506"/>
            <ac:spMk id="17" creationId="{9A055CBA-3889-7C7D-CB36-5E743AA3ABB4}"/>
          </ac:spMkLst>
        </pc:spChg>
        <pc:spChg chg="mod">
          <ac:chgData name="Dilmen Vennin, Derya" userId="9dca1a5a-a24f-45fd-969d-1cfd0d525d5d" providerId="ADAL" clId="{20911771-5316-40C4-B1A9-AE1022143B64}" dt="2025-09-18T07:59:06.936" v="72" actId="403"/>
          <ac:spMkLst>
            <pc:docMk/>
            <pc:sldMk cId="0" sldId="506"/>
            <ac:spMk id="19" creationId="{AC23DECB-2901-C921-C398-B204DF7CEB53}"/>
          </ac:spMkLst>
        </pc:spChg>
        <pc:spChg chg="mod">
          <ac:chgData name="Dilmen Vennin, Derya" userId="9dca1a5a-a24f-45fd-969d-1cfd0d525d5d" providerId="ADAL" clId="{20911771-5316-40C4-B1A9-AE1022143B64}" dt="2025-09-18T07:56:18.785" v="63" actId="27636"/>
          <ac:spMkLst>
            <pc:docMk/>
            <pc:sldMk cId="0" sldId="506"/>
            <ac:spMk id="20" creationId="{58F53F2D-A510-2CAE-BCF8-040D53CE28E1}"/>
          </ac:spMkLst>
        </pc:spChg>
        <pc:spChg chg="mod">
          <ac:chgData name="Dilmen Vennin, Derya" userId="9dca1a5a-a24f-45fd-969d-1cfd0d525d5d" providerId="ADAL" clId="{20911771-5316-40C4-B1A9-AE1022143B64}" dt="2025-09-18T07:59:06.936" v="72" actId="403"/>
          <ac:spMkLst>
            <pc:docMk/>
            <pc:sldMk cId="0" sldId="506"/>
            <ac:spMk id="22" creationId="{0A637DBA-813D-8C4D-09EF-6800990E0559}"/>
          </ac:spMkLst>
        </pc:spChg>
        <pc:spChg chg="mod">
          <ac:chgData name="Dilmen Vennin, Derya" userId="9dca1a5a-a24f-45fd-969d-1cfd0d525d5d" providerId="ADAL" clId="{20911771-5316-40C4-B1A9-AE1022143B64}" dt="2025-09-18T07:59:06.936" v="72" actId="403"/>
          <ac:spMkLst>
            <pc:docMk/>
            <pc:sldMk cId="0" sldId="506"/>
            <ac:spMk id="24" creationId="{1C88BF17-5396-EE46-2EF7-2F2016810B63}"/>
          </ac:spMkLst>
        </pc:spChg>
        <pc:picChg chg="mod">
          <ac:chgData name="Dilmen Vennin, Derya" userId="9dca1a5a-a24f-45fd-969d-1cfd0d525d5d" providerId="ADAL" clId="{20911771-5316-40C4-B1A9-AE1022143B64}" dt="2025-09-18T07:55:58.124" v="51" actId="1076"/>
          <ac:picMkLst>
            <pc:docMk/>
            <pc:sldMk cId="0" sldId="506"/>
            <ac:picMk id="7" creationId="{76F12F53-EDB5-4ACF-9BCF-56DBE9D8A5D7}"/>
          </ac:picMkLst>
        </pc:picChg>
        <pc:picChg chg="mod">
          <ac:chgData name="Dilmen Vennin, Derya" userId="9dca1a5a-a24f-45fd-969d-1cfd0d525d5d" providerId="ADAL" clId="{20911771-5316-40C4-B1A9-AE1022143B64}" dt="2025-09-18T07:55:58.124" v="51" actId="1076"/>
          <ac:picMkLst>
            <pc:docMk/>
            <pc:sldMk cId="0" sldId="506"/>
            <ac:picMk id="21" creationId="{4C2C1152-EB90-3935-BB77-FD7AE13CC0D8}"/>
          </ac:picMkLst>
        </pc:picChg>
      </pc:sldChg>
      <pc:sldChg chg="addSp delSp modSp mod">
        <pc:chgData name="Dilmen Vennin, Derya" userId="9dca1a5a-a24f-45fd-969d-1cfd0d525d5d" providerId="ADAL" clId="{20911771-5316-40C4-B1A9-AE1022143B64}" dt="2025-09-18T09:21:33.865" v="83" actId="1076"/>
        <pc:sldMkLst>
          <pc:docMk/>
          <pc:sldMk cId="1519110130" sldId="514"/>
        </pc:sldMkLst>
        <pc:spChg chg="add mod">
          <ac:chgData name="Dilmen Vennin, Derya" userId="9dca1a5a-a24f-45fd-969d-1cfd0d525d5d" providerId="ADAL" clId="{20911771-5316-40C4-B1A9-AE1022143B64}" dt="2025-09-18T09:21:31.307" v="82" actId="1076"/>
          <ac:spMkLst>
            <pc:docMk/>
            <pc:sldMk cId="1519110130" sldId="514"/>
            <ac:spMk id="3" creationId="{3BEA84C9-41D0-2711-08A1-1DA4C2D9D281}"/>
          </ac:spMkLst>
        </pc:spChg>
        <pc:spChg chg="add mod">
          <ac:chgData name="Dilmen Vennin, Derya" userId="9dca1a5a-a24f-45fd-969d-1cfd0d525d5d" providerId="ADAL" clId="{20911771-5316-40C4-B1A9-AE1022143B64}" dt="2025-09-18T07:54:07.387" v="6" actId="1076"/>
          <ac:spMkLst>
            <pc:docMk/>
            <pc:sldMk cId="1519110130" sldId="514"/>
            <ac:spMk id="5" creationId="{66FCB3F5-DF5C-CC05-E462-DCC0D54B2694}"/>
          </ac:spMkLst>
        </pc:spChg>
        <pc:spChg chg="add mod">
          <ac:chgData name="Dilmen Vennin, Derya" userId="9dca1a5a-a24f-45fd-969d-1cfd0d525d5d" providerId="ADAL" clId="{20911771-5316-40C4-B1A9-AE1022143B64}" dt="2025-09-18T07:55:04.103" v="44" actId="1076"/>
          <ac:spMkLst>
            <pc:docMk/>
            <pc:sldMk cId="1519110130" sldId="514"/>
            <ac:spMk id="7" creationId="{0408F10D-B15A-A7E0-2C45-B3B6803E5D4E}"/>
          </ac:spMkLst>
        </pc:spChg>
        <pc:spChg chg="add mod">
          <ac:chgData name="Dilmen Vennin, Derya" userId="9dca1a5a-a24f-45fd-969d-1cfd0d525d5d" providerId="ADAL" clId="{20911771-5316-40C4-B1A9-AE1022143B64}" dt="2025-09-18T09:21:33.865" v="83" actId="1076"/>
          <ac:spMkLst>
            <pc:docMk/>
            <pc:sldMk cId="1519110130" sldId="514"/>
            <ac:spMk id="9" creationId="{2DBE5DC6-4CF4-1744-F8A8-537200F47182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24" creationId="{C20C3742-2CF7-585D-1C6D-9E6F67AD7739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28" creationId="{943D1EB4-7A32-8E58-6164-90EC24E67B3D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41" creationId="{DC8F6F67-A7A1-E599-28AB-387D6144487A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49" creationId="{DF356C11-E870-AC5D-6185-E0983A50F9F7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60" creationId="{88331575-684B-1BCB-A32E-98E434901614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78" creationId="{1E0480E7-746D-1F23-3DAE-DFFEC67CE5BC}"/>
          </ac:spMkLst>
        </pc:spChg>
        <pc:spChg chg="mod">
          <ac:chgData name="Dilmen Vennin, Derya" userId="9dca1a5a-a24f-45fd-969d-1cfd0d525d5d" providerId="ADAL" clId="{20911771-5316-40C4-B1A9-AE1022143B64}" dt="2025-09-18T07:54:19.586" v="7" actId="1076"/>
          <ac:spMkLst>
            <pc:docMk/>
            <pc:sldMk cId="1519110130" sldId="514"/>
            <ac:spMk id="61476" creationId="{D130421A-C337-BB10-FF08-BCBE5963BAD5}"/>
          </ac:spMkLst>
        </pc:spChg>
        <pc:cxnChg chg="add mod">
          <ac:chgData name="Dilmen Vennin, Derya" userId="9dca1a5a-a24f-45fd-969d-1cfd0d525d5d" providerId="ADAL" clId="{20911771-5316-40C4-B1A9-AE1022143B64}" dt="2025-09-18T09:20:44.719" v="75" actId="1076"/>
          <ac:cxnSpMkLst>
            <pc:docMk/>
            <pc:sldMk cId="1519110130" sldId="514"/>
            <ac:cxnSpMk id="2" creationId="{4730926B-CED3-1B45-5C32-2340D333F4B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57DB2-85F4-4EB0-9DF8-F2215F40018D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5258E-92DA-4A28-A0BB-F6A83021BC0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94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14AF1-0F31-2AF4-C37F-A35A2C7D4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lienbildplatzhalter 1">
            <a:extLst>
              <a:ext uri="{FF2B5EF4-FFF2-40B4-BE49-F238E27FC236}">
                <a16:creationId xmlns:a16="http://schemas.microsoft.com/office/drawing/2014/main" id="{C37BC32E-2221-7FFA-6C2B-EC957995B0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izenplatzhalter 2">
            <a:extLst>
              <a:ext uri="{FF2B5EF4-FFF2-40B4-BE49-F238E27FC236}">
                <a16:creationId xmlns:a16="http://schemas.microsoft.com/office/drawing/2014/main" id="{64045081-C9C2-5597-390E-A6DC5A4615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en-US"/>
          </a:p>
        </p:txBody>
      </p:sp>
      <p:sp>
        <p:nvSpPr>
          <p:cNvPr id="62468" name="Foliennummernplatzhalter 3">
            <a:extLst>
              <a:ext uri="{FF2B5EF4-FFF2-40B4-BE49-F238E27FC236}">
                <a16:creationId xmlns:a16="http://schemas.microsoft.com/office/drawing/2014/main" id="{17B58896-A5DB-E4CF-C502-8A43D44861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BAF81AF-2A20-4425-9FA3-DC9BD033858B}" type="slidenum">
              <a:rPr lang="id-ID" altLang="de-DE"/>
              <a:pPr/>
              <a:t>4</a:t>
            </a:fld>
            <a:endParaRPr lang="id-ID" altLang="de-DE"/>
          </a:p>
        </p:txBody>
      </p:sp>
    </p:spTree>
    <p:extLst>
      <p:ext uri="{BB962C8B-B14F-4D97-AF65-F5344CB8AC3E}">
        <p14:creationId xmlns:p14="http://schemas.microsoft.com/office/powerpoint/2010/main" val="1932623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3857" y="1982312"/>
            <a:ext cx="8763000" cy="1470025"/>
          </a:xfrm>
        </p:spPr>
        <p:txBody>
          <a:bodyPr>
            <a:normAutofit/>
          </a:bodyPr>
          <a:lstStyle/>
          <a:p>
            <a:pPr algn="l"/>
            <a:r>
              <a:rPr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Local Tsunami SOPs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67D45C-0FEC-0284-BFEB-4A82B4E3DE8D}"/>
              </a:ext>
            </a:extLst>
          </p:cNvPr>
          <p:cNvSpPr txBox="1"/>
          <p:nvPr/>
        </p:nvSpPr>
        <p:spPr>
          <a:xfrm>
            <a:off x="2090057" y="3452337"/>
            <a:ext cx="4572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2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LARACHE - MOROCCO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799" y="100881"/>
            <a:ext cx="3231472" cy="6463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Larache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 a city in northwestern Morocco. It is on the Moroccan coast, where the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Loukos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River meets the Atlantic Ocean. Many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civilisations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cultures have influenced the history of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Larache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starting in the ancient city of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Lixus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the 12th century BCE. Between the period of being a strategic Berber town and then a Phoenician trading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Morocco's independence era around the 1950s, </a:t>
            </a:r>
            <a:r>
              <a:rPr kumimoji="0" lang="en-US" alt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Larache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was a nexus for many cultures.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/>
              <a:t>Its population </a:t>
            </a:r>
            <a:r>
              <a:rPr lang="en-US" b="1" dirty="0"/>
              <a:t>in 2024 was </a:t>
            </a:r>
            <a:r>
              <a:rPr lang="en-US" b="1" dirty="0" smtClean="0"/>
              <a:t>510,211.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Larache has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fishing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harbor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the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fishing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industry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provides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8000 </a:t>
            </a:r>
            <a:r>
              <a:rPr kumimoji="0" lang="fr-FR" altLang="en-US" sz="18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persons</a:t>
            </a:r>
            <a:r>
              <a:rPr kumimoji="0" lang="fr-FR" alt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1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701" y="133164"/>
            <a:ext cx="5397624" cy="6320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8135"/>
          </a:xfrm>
        </p:spPr>
        <p:txBody>
          <a:bodyPr>
            <a:normAutofit/>
          </a:bodyPr>
          <a:lstStyle/>
          <a:p>
            <a:r>
              <a:rPr lang="en-US" sz="2200" b="1" dirty="0"/>
              <a:t>Assembly Areas in the Event of a Tsunami in </a:t>
            </a:r>
            <a:r>
              <a:rPr lang="en-US" sz="2200" b="1" dirty="0" err="1"/>
              <a:t>Larache</a:t>
            </a:r>
            <a:r>
              <a:rPr lang="en-US" sz="2200" b="1" dirty="0"/>
              <a:t> city (green point).</a:t>
            </a:r>
            <a:r>
              <a:rPr lang="en-US" sz="2200" dirty="0"/>
              <a:t> Inundation zones and vulnerable areas</a:t>
            </a:r>
            <a:r>
              <a:rPr lang="en-US" sz="2200" b="1" dirty="0"/>
              <a:t> (in red</a:t>
            </a:r>
            <a:r>
              <a:rPr lang="en-US" sz="2200" b="1" dirty="0" smtClean="0"/>
              <a:t>)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2773"/>
            <a:ext cx="9144000" cy="54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415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F2C4E-E6B1-262D-AACC-185C5844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92">
            <a:extLst>
              <a:ext uri="{FF2B5EF4-FFF2-40B4-BE49-F238E27FC236}">
                <a16:creationId xmlns:a16="http://schemas.microsoft.com/office/drawing/2014/main" id="{214B6991-DD4E-034E-3D97-5095386DCB05}"/>
              </a:ext>
            </a:extLst>
          </p:cNvPr>
          <p:cNvGrpSpPr>
            <a:grpSpLocks/>
          </p:cNvGrpSpPr>
          <p:nvPr/>
        </p:nvGrpSpPr>
        <p:grpSpPr bwMode="auto">
          <a:xfrm>
            <a:off x="977952" y="2731368"/>
            <a:ext cx="7494587" cy="3886057"/>
            <a:chOff x="473235" y="1124467"/>
            <a:chExt cx="8296863" cy="4834230"/>
          </a:xfrm>
        </p:grpSpPr>
        <p:grpSp>
          <p:nvGrpSpPr>
            <p:cNvPr id="61508" name="Group 27">
              <a:extLst>
                <a:ext uri="{FF2B5EF4-FFF2-40B4-BE49-F238E27FC236}">
                  <a16:creationId xmlns:a16="http://schemas.microsoft.com/office/drawing/2014/main" id="{A9575E9D-6B8F-6AB3-9FEF-3C2F2730A2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235" y="1124467"/>
              <a:ext cx="8296863" cy="4834230"/>
              <a:chOff x="529882" y="934934"/>
              <a:chExt cx="8296863" cy="4936810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C8F6F67-A7A1-E599-28AB-387D6144487A}"/>
                  </a:ext>
                </a:extLst>
              </p:cNvPr>
              <p:cNvSpPr/>
              <p:nvPr/>
            </p:nvSpPr>
            <p:spPr>
              <a:xfrm>
                <a:off x="529882" y="934934"/>
                <a:ext cx="8296863" cy="493681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grpSp>
            <p:nvGrpSpPr>
              <p:cNvPr id="61514" name="Group 41">
                <a:extLst>
                  <a:ext uri="{FF2B5EF4-FFF2-40B4-BE49-F238E27FC236}">
                    <a16:creationId xmlns:a16="http://schemas.microsoft.com/office/drawing/2014/main" id="{8C32A098-B5EE-7E01-5B3D-4A4FAEF50A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4239" y="5376562"/>
                <a:ext cx="8129907" cy="386678"/>
                <a:chOff x="614239" y="5376562"/>
                <a:chExt cx="8129907" cy="386678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38B7C6A-2068-885A-B813-6EBF8FDF0384}"/>
                    </a:ext>
                  </a:extLst>
                </p:cNvPr>
                <p:cNvSpPr/>
                <p:nvPr/>
              </p:nvSpPr>
              <p:spPr>
                <a:xfrm>
                  <a:off x="614239" y="5376562"/>
                  <a:ext cx="8129907" cy="36256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DF356C11-E870-AC5D-6185-E0983A50F9F7}"/>
                    </a:ext>
                  </a:extLst>
                </p:cNvPr>
                <p:cNvSpPr/>
                <p:nvPr/>
              </p:nvSpPr>
              <p:spPr>
                <a:xfrm>
                  <a:off x="5436648" y="5420510"/>
                  <a:ext cx="3186234" cy="34273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</p:grp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8331575-684B-1BCB-A32E-98E434901614}"/>
                </a:ext>
              </a:extLst>
            </p:cNvPr>
            <p:cNvSpPr/>
            <p:nvPr/>
          </p:nvSpPr>
          <p:spPr bwMode="auto">
            <a:xfrm>
              <a:off x="6210151" y="1651649"/>
              <a:ext cx="2477350" cy="365146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en-US" sz="1600" b="1" dirty="0" smtClean="0">
                  <a:solidFill>
                    <a:schemeClr val="tx2"/>
                  </a:solidFill>
                </a:rPr>
                <a:t>Public</a:t>
              </a:r>
              <a:endParaRPr lang="en-US" sz="1600" b="1" dirty="0">
                <a:solidFill>
                  <a:schemeClr val="tx2"/>
                </a:solidFill>
              </a:endParaRPr>
            </a:p>
            <a:p>
              <a:pPr>
                <a:defRPr/>
              </a:pPr>
              <a:r>
                <a:rPr lang="fr-FR" sz="1600" b="1" dirty="0" smtClean="0">
                  <a:solidFill>
                    <a:schemeClr val="tx2"/>
                  </a:solidFill>
                </a:rPr>
                <a:t>Local </a:t>
              </a:r>
              <a:r>
                <a:rPr lang="fr-FR" sz="1600" b="1" dirty="0" err="1" smtClean="0">
                  <a:solidFill>
                    <a:schemeClr val="tx2"/>
                  </a:solidFill>
                </a:rPr>
                <a:t>technical</a:t>
              </a:r>
              <a:r>
                <a:rPr lang="fr-FR" sz="1600" b="1" dirty="0" smtClean="0">
                  <a:solidFill>
                    <a:schemeClr val="tx2"/>
                  </a:solidFill>
                </a:rPr>
                <a:t> offices </a:t>
              </a:r>
              <a:r>
                <a:rPr lang="fr-FR" sz="1600" b="1" dirty="0" err="1" smtClean="0">
                  <a:solidFill>
                    <a:schemeClr val="tx2"/>
                  </a:solidFill>
                </a:rPr>
                <a:t>Volunteers</a:t>
              </a:r>
              <a:endParaRPr lang="fr-FR" sz="1600" b="1" dirty="0" smtClean="0">
                <a:solidFill>
                  <a:schemeClr val="tx2"/>
                </a:solidFill>
              </a:endParaRPr>
            </a:p>
            <a:p>
              <a:r>
                <a:rPr lang="fr-FR" sz="1600" b="1" dirty="0">
                  <a:solidFill>
                    <a:schemeClr val="tx2"/>
                  </a:solidFill>
                </a:rPr>
                <a:t>Local </a:t>
              </a:r>
              <a:r>
                <a:rPr lang="fr-FR" sz="1600" b="1" dirty="0" err="1">
                  <a:solidFill>
                    <a:schemeClr val="tx2"/>
                  </a:solidFill>
                </a:rPr>
                <a:t>hospitals</a:t>
              </a:r>
              <a:endParaRPr lang="fr-FR" sz="1600" b="1" dirty="0">
                <a:solidFill>
                  <a:schemeClr val="tx2"/>
                </a:solidFill>
              </a:endParaRPr>
            </a:p>
            <a:p>
              <a:r>
                <a:rPr lang="fr-FR" sz="1600" b="1" dirty="0" err="1">
                  <a:solidFill>
                    <a:schemeClr val="tx2"/>
                  </a:solidFill>
                </a:rPr>
                <a:t>Red</a:t>
              </a:r>
              <a:r>
                <a:rPr lang="fr-FR" sz="1600" b="1" dirty="0">
                  <a:solidFill>
                    <a:schemeClr val="tx2"/>
                  </a:solidFill>
                </a:rPr>
                <a:t> </a:t>
              </a:r>
              <a:r>
                <a:rPr lang="fr-FR" sz="1600" b="1" dirty="0" err="1">
                  <a:solidFill>
                    <a:schemeClr val="tx2"/>
                  </a:solidFill>
                </a:rPr>
                <a:t>crescent</a:t>
              </a:r>
              <a:endParaRPr lang="fr-FR" sz="1600" b="1" dirty="0">
                <a:solidFill>
                  <a:schemeClr val="tx2"/>
                </a:solidFill>
              </a:endParaRPr>
            </a:p>
            <a:p>
              <a:r>
                <a:rPr lang="fr-FR" sz="1600" b="1" dirty="0" err="1" smtClean="0">
                  <a:solidFill>
                    <a:schemeClr val="tx2"/>
                  </a:solidFill>
                </a:rPr>
                <a:t>NGO’s</a:t>
              </a:r>
              <a:endParaRPr lang="fr-FR" sz="1600" b="1" dirty="0" smtClean="0">
                <a:solidFill>
                  <a:schemeClr val="tx2"/>
                </a:solidFill>
              </a:endParaRPr>
            </a:p>
            <a:p>
              <a:r>
                <a:rPr lang="fr-FR" sz="1600" b="1" dirty="0" smtClean="0">
                  <a:solidFill>
                    <a:schemeClr val="tx2"/>
                  </a:solidFill>
                </a:rPr>
                <a:t>Marine </a:t>
              </a:r>
              <a:r>
                <a:rPr lang="fr-FR" sz="1600" b="1" dirty="0" err="1" smtClean="0">
                  <a:solidFill>
                    <a:schemeClr val="tx2"/>
                  </a:solidFill>
                </a:rPr>
                <a:t>rescue</a:t>
              </a:r>
              <a:r>
                <a:rPr lang="fr-FR" sz="1600" b="1" dirty="0" smtClean="0">
                  <a:solidFill>
                    <a:schemeClr val="tx2"/>
                  </a:solidFill>
                </a:rPr>
                <a:t> </a:t>
              </a:r>
              <a:r>
                <a:rPr lang="fr-FR" sz="1600" b="1" dirty="0" err="1" smtClean="0">
                  <a:solidFill>
                    <a:schemeClr val="tx2"/>
                  </a:solidFill>
                </a:rPr>
                <a:t>agency</a:t>
              </a:r>
              <a:endParaRPr lang="fr-FR" sz="1600" b="1" dirty="0" smtClean="0">
                <a:solidFill>
                  <a:schemeClr val="tx2"/>
                </a:solidFill>
              </a:endParaRPr>
            </a:p>
            <a:p>
              <a:r>
                <a:rPr lang="fr-FR" sz="1600" b="1" dirty="0">
                  <a:solidFill>
                    <a:schemeClr val="tx2"/>
                  </a:solidFill>
                </a:rPr>
                <a:t>Police</a:t>
              </a:r>
            </a:p>
            <a:p>
              <a:r>
                <a:rPr lang="fr-FR" sz="1600" b="1" dirty="0">
                  <a:solidFill>
                    <a:schemeClr val="tx2"/>
                  </a:solidFill>
                </a:rPr>
                <a:t>Gendarmerie</a:t>
              </a:r>
              <a:r>
                <a:rPr lang="fr-FR" b="1" dirty="0">
                  <a:solidFill>
                    <a:schemeClr val="tx2"/>
                  </a:solidFill>
                </a:rPr>
                <a:t> </a:t>
              </a:r>
            </a:p>
            <a:p>
              <a:endParaRPr lang="fr-FR" b="1" dirty="0">
                <a:solidFill>
                  <a:schemeClr val="tx2"/>
                </a:solidFill>
              </a:endParaRPr>
            </a:p>
            <a:p>
              <a:pPr>
                <a:defRPr/>
              </a:pPr>
              <a:endParaRPr lang="fr-FR" b="1" dirty="0">
                <a:solidFill>
                  <a:schemeClr val="tx2"/>
                </a:solidFill>
              </a:endParaRPr>
            </a:p>
            <a:p>
              <a:pPr>
                <a:defRPr/>
              </a:pPr>
              <a:endParaRPr lang="en-US" b="1" dirty="0">
                <a:solidFill>
                  <a:schemeClr val="tx2"/>
                </a:solidFill>
              </a:endParaRPr>
            </a:p>
            <a:p>
              <a:pPr>
                <a:defRPr/>
              </a:pPr>
              <a:endParaRPr lang="en-US" b="1" dirty="0">
                <a:solidFill>
                  <a:schemeClr val="tx2"/>
                </a:solidFill>
              </a:endParaRPr>
            </a:p>
            <a:p>
              <a:pPr>
                <a:defRPr/>
              </a:pPr>
              <a:endParaRPr lang="en-US" b="1" dirty="0">
                <a:solidFill>
                  <a:schemeClr val="tx2"/>
                </a:solidFill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1E0480E7-746D-1F23-3DAE-DFFEC67CE5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3404" y="2801639"/>
              <a:ext cx="1168843" cy="261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 sz="1000" b="1" dirty="0">
                <a:solidFill>
                  <a:schemeClr val="bg1"/>
                </a:solidFill>
                <a:latin typeface="Arial Black" panose="020B0A04020102020204" pitchFamily="34" charset="0"/>
                <a:cs typeface="B Titr" panose="00000700000000000000" pitchFamily="2" charset="-78"/>
              </a:endParaRPr>
            </a:p>
          </p:txBody>
        </p:sp>
      </p:grpSp>
      <p:sp>
        <p:nvSpPr>
          <p:cNvPr id="61476" name="TextBox 45">
            <a:extLst>
              <a:ext uri="{FF2B5EF4-FFF2-40B4-BE49-F238E27FC236}">
                <a16:creationId xmlns:a16="http://schemas.microsoft.com/office/drawing/2014/main" id="{D130421A-C337-BB10-FF08-BCBE5963B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8679" y="6175838"/>
            <a:ext cx="800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tx2"/>
                </a:solidFill>
              </a:rPr>
              <a:t>Local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9DE3A13-AE9D-75E1-175F-8F7BC57411BC}"/>
              </a:ext>
            </a:extLst>
          </p:cNvPr>
          <p:cNvCxnSpPr/>
          <p:nvPr/>
        </p:nvCxnSpPr>
        <p:spPr>
          <a:xfrm>
            <a:off x="2057400" y="304800"/>
            <a:ext cx="0" cy="2476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5D340ED-2494-4C13-8EF7-00FEDEFAE013}"/>
              </a:ext>
            </a:extLst>
          </p:cNvPr>
          <p:cNvCxnSpPr/>
          <p:nvPr/>
        </p:nvCxnSpPr>
        <p:spPr>
          <a:xfrm>
            <a:off x="2705367" y="2143759"/>
            <a:ext cx="0" cy="2476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05896FD-39B2-22DC-B31E-D237287E6635}"/>
              </a:ext>
            </a:extLst>
          </p:cNvPr>
          <p:cNvCxnSpPr/>
          <p:nvPr/>
        </p:nvCxnSpPr>
        <p:spPr>
          <a:xfrm>
            <a:off x="5119954" y="2143759"/>
            <a:ext cx="0" cy="2476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F6490E3-23AB-8BF6-FCE4-0A5657DE1B40}"/>
              </a:ext>
            </a:extLst>
          </p:cNvPr>
          <p:cNvCxnSpPr/>
          <p:nvPr/>
        </p:nvCxnSpPr>
        <p:spPr>
          <a:xfrm>
            <a:off x="6720154" y="2143759"/>
            <a:ext cx="0" cy="2476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E4F8CC9-FBC6-A1D9-5674-DF7DCDDF55DE}"/>
              </a:ext>
            </a:extLst>
          </p:cNvPr>
          <p:cNvSpPr/>
          <p:nvPr/>
        </p:nvSpPr>
        <p:spPr bwMode="auto">
          <a:xfrm>
            <a:off x="3606718" y="3264509"/>
            <a:ext cx="1604474" cy="215974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3E6451D-3461-127B-9293-172FB4FBB4D9}"/>
              </a:ext>
            </a:extLst>
          </p:cNvPr>
          <p:cNvCxnSpPr>
            <a:cxnSpLocks/>
          </p:cNvCxnSpPr>
          <p:nvPr/>
        </p:nvCxnSpPr>
        <p:spPr>
          <a:xfrm flipH="1">
            <a:off x="2689359" y="2754388"/>
            <a:ext cx="16008" cy="3967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C20C3742-2CF7-585D-1C6D-9E6F67AD7739}"/>
              </a:ext>
            </a:extLst>
          </p:cNvPr>
          <p:cNvSpPr txBox="1"/>
          <p:nvPr/>
        </p:nvSpPr>
        <p:spPr>
          <a:xfrm>
            <a:off x="3606718" y="3764836"/>
            <a:ext cx="16044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2000" b="1" dirty="0"/>
              <a:t>Province </a:t>
            </a:r>
            <a:r>
              <a:rPr lang="en-US" altLang="zh-TW" sz="2000" b="1" dirty="0" smtClean="0"/>
              <a:t>authority</a:t>
            </a:r>
          </a:p>
          <a:p>
            <a:endParaRPr lang="en-US" altLang="zh-TW" sz="2000" b="1" dirty="0"/>
          </a:p>
          <a:p>
            <a:r>
              <a:rPr lang="fr-FR" sz="2000" b="1" dirty="0"/>
              <a:t>Local civil </a:t>
            </a:r>
            <a:r>
              <a:rPr lang="fr-FR" sz="2000" b="1" dirty="0" smtClean="0"/>
              <a:t>Protection</a:t>
            </a:r>
            <a:endParaRPr lang="fr-FR" sz="2000" b="1" dirty="0"/>
          </a:p>
        </p:txBody>
      </p:sp>
      <p:sp>
        <p:nvSpPr>
          <p:cNvPr id="28" name="TextBox 45">
            <a:extLst>
              <a:ext uri="{FF2B5EF4-FFF2-40B4-BE49-F238E27FC236}">
                <a16:creationId xmlns:a16="http://schemas.microsoft.com/office/drawing/2014/main" id="{943D1EB4-7A32-8E58-6164-90EC24E67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561" y="6182224"/>
            <a:ext cx="800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tx2"/>
                </a:solidFill>
              </a:rPr>
              <a:t>Local</a:t>
            </a:r>
          </a:p>
        </p:txBody>
      </p:sp>
      <p:sp>
        <p:nvSpPr>
          <p:cNvPr id="7" name="TextBox 35">
            <a:extLst>
              <a:ext uri="{FF2B5EF4-FFF2-40B4-BE49-F238E27FC236}">
                <a16:creationId xmlns:a16="http://schemas.microsoft.com/office/drawing/2014/main" id="{0408F10D-B15A-A7E0-2C45-B3B6803E5D4E}"/>
              </a:ext>
            </a:extLst>
          </p:cNvPr>
          <p:cNvSpPr txBox="1"/>
          <p:nvPr/>
        </p:nvSpPr>
        <p:spPr>
          <a:xfrm>
            <a:off x="1383569" y="1033719"/>
            <a:ext cx="6557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800" b="1" dirty="0" smtClean="0"/>
              <a:t>LARACHE LOCAL </a:t>
            </a:r>
            <a:r>
              <a:rPr lang="en-US" altLang="zh-TW" sz="2800" b="1" dirty="0"/>
              <a:t>LEVEL WARNING </a:t>
            </a:r>
            <a:r>
              <a:rPr lang="en-US" altLang="zh-TW" sz="2800" b="1" dirty="0" smtClean="0"/>
              <a:t>CHAIN</a:t>
            </a:r>
            <a:endParaRPr lang="en-US" altLang="zh-TW" sz="2800" b="1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730926B-CED3-1B45-5C32-2340D333F4B2}"/>
              </a:ext>
            </a:extLst>
          </p:cNvPr>
          <p:cNvCxnSpPr>
            <a:cxnSpLocks/>
          </p:cNvCxnSpPr>
          <p:nvPr/>
        </p:nvCxnSpPr>
        <p:spPr>
          <a:xfrm>
            <a:off x="5410252" y="2754388"/>
            <a:ext cx="0" cy="3758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BEA84C9-41D0-2711-08A1-1DA4C2D9D281}"/>
              </a:ext>
            </a:extLst>
          </p:cNvPr>
          <p:cNvSpPr/>
          <p:nvPr/>
        </p:nvSpPr>
        <p:spPr bwMode="auto">
          <a:xfrm>
            <a:off x="977952" y="2850554"/>
            <a:ext cx="735438" cy="79098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BE5DC6-4CF4-1744-F8A8-537200F47182}"/>
              </a:ext>
            </a:extLst>
          </p:cNvPr>
          <p:cNvSpPr txBox="1"/>
          <p:nvPr/>
        </p:nvSpPr>
        <p:spPr>
          <a:xfrm>
            <a:off x="993181" y="2526820"/>
            <a:ext cx="78429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zh-TW" sz="1100" dirty="0"/>
          </a:p>
          <a:p>
            <a:endParaRPr lang="en-US" altLang="zh-TW" sz="1100" dirty="0"/>
          </a:p>
          <a:p>
            <a:r>
              <a:rPr lang="en-US" altLang="zh-TW" sz="1100" dirty="0"/>
              <a:t>NATIONAL</a:t>
            </a:r>
          </a:p>
          <a:p>
            <a:r>
              <a:rPr lang="fr-FR" sz="1100" dirty="0"/>
              <a:t>METEOROLOGICAL</a:t>
            </a:r>
          </a:p>
          <a:p>
            <a:r>
              <a:rPr lang="fr-FR" sz="1100" dirty="0"/>
              <a:t>AGENCY</a:t>
            </a:r>
            <a:endParaRPr lang="en-US" sz="11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BEA84C9-41D0-2711-08A1-1DA4C2D9D281}"/>
              </a:ext>
            </a:extLst>
          </p:cNvPr>
          <p:cNvSpPr/>
          <p:nvPr/>
        </p:nvSpPr>
        <p:spPr bwMode="auto">
          <a:xfrm>
            <a:off x="969736" y="5084692"/>
            <a:ext cx="690885" cy="69405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8">
            <a:extLst>
              <a:ext uri="{FF2B5EF4-FFF2-40B4-BE49-F238E27FC236}">
                <a16:creationId xmlns:a16="http://schemas.microsoft.com/office/drawing/2014/main" id="{2DBE5DC6-4CF4-1744-F8A8-537200F47182}"/>
              </a:ext>
            </a:extLst>
          </p:cNvPr>
          <p:cNvSpPr txBox="1"/>
          <p:nvPr/>
        </p:nvSpPr>
        <p:spPr>
          <a:xfrm>
            <a:off x="919244" y="5119654"/>
            <a:ext cx="665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altLang="zh-TW" sz="1100" dirty="0"/>
          </a:p>
          <a:p>
            <a:r>
              <a:rPr lang="fr-FR" altLang="zh-TW" sz="1100" dirty="0"/>
              <a:t>CNRST</a:t>
            </a:r>
            <a:endParaRPr lang="en-US" sz="1100" dirty="0"/>
          </a:p>
        </p:txBody>
      </p:sp>
      <p:sp>
        <p:nvSpPr>
          <p:cNvPr id="31" name="Pfeil nach rechts 11">
            <a:extLst>
              <a:ext uri="{FF2B5EF4-FFF2-40B4-BE49-F238E27FC236}">
                <a16:creationId xmlns:a16="http://schemas.microsoft.com/office/drawing/2014/main" id="{D6D1C40D-6B83-F806-8EA8-3AC1A72A8AC0}"/>
              </a:ext>
            </a:extLst>
          </p:cNvPr>
          <p:cNvSpPr/>
          <p:nvPr/>
        </p:nvSpPr>
        <p:spPr>
          <a:xfrm>
            <a:off x="993181" y="3816340"/>
            <a:ext cx="542925" cy="195227"/>
          </a:xfrm>
          <a:prstGeom prst="rightArrow">
            <a:avLst>
              <a:gd name="adj1" fmla="val 43082"/>
              <a:gd name="adj2" fmla="val 50000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sz="1400"/>
          </a:p>
        </p:txBody>
      </p:sp>
      <p:sp>
        <p:nvSpPr>
          <p:cNvPr id="32" name="Pfeil nach rechts 12">
            <a:extLst>
              <a:ext uri="{FF2B5EF4-FFF2-40B4-BE49-F238E27FC236}">
                <a16:creationId xmlns:a16="http://schemas.microsoft.com/office/drawing/2014/main" id="{E9988965-95BC-5857-047C-0EC4AE28A937}"/>
              </a:ext>
            </a:extLst>
          </p:cNvPr>
          <p:cNvSpPr/>
          <p:nvPr/>
        </p:nvSpPr>
        <p:spPr>
          <a:xfrm>
            <a:off x="977952" y="4349392"/>
            <a:ext cx="526497" cy="17307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" name="Pfeil nach rechts 10">
            <a:extLst>
              <a:ext uri="{FF2B5EF4-FFF2-40B4-BE49-F238E27FC236}">
                <a16:creationId xmlns:a16="http://schemas.microsoft.com/office/drawing/2014/main" id="{67E25FB8-0003-D81E-4F0C-16232A0FE74E}"/>
              </a:ext>
            </a:extLst>
          </p:cNvPr>
          <p:cNvSpPr/>
          <p:nvPr/>
        </p:nvSpPr>
        <p:spPr>
          <a:xfrm>
            <a:off x="1013083" y="4859997"/>
            <a:ext cx="532985" cy="17307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/>
          </a:p>
        </p:txBody>
      </p:sp>
      <p:sp>
        <p:nvSpPr>
          <p:cNvPr id="34" name="Pfeil nach rechts 13">
            <a:extLst>
              <a:ext uri="{FF2B5EF4-FFF2-40B4-BE49-F238E27FC236}">
                <a16:creationId xmlns:a16="http://schemas.microsoft.com/office/drawing/2014/main" id="{7C4944CC-5F0A-1FDC-823D-377701CC59A1}"/>
              </a:ext>
            </a:extLst>
          </p:cNvPr>
          <p:cNvSpPr/>
          <p:nvPr/>
        </p:nvSpPr>
        <p:spPr>
          <a:xfrm flipV="1">
            <a:off x="2883052" y="4354857"/>
            <a:ext cx="537597" cy="157601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BEA84C9-41D0-2711-08A1-1DA4C2D9D281}"/>
              </a:ext>
            </a:extLst>
          </p:cNvPr>
          <p:cNvSpPr/>
          <p:nvPr/>
        </p:nvSpPr>
        <p:spPr bwMode="auto">
          <a:xfrm>
            <a:off x="1696526" y="3913952"/>
            <a:ext cx="976405" cy="151030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TextBox 8">
            <a:extLst>
              <a:ext uri="{FF2B5EF4-FFF2-40B4-BE49-F238E27FC236}">
                <a16:creationId xmlns:a16="http://schemas.microsoft.com/office/drawing/2014/main" id="{2DBE5DC6-4CF4-1744-F8A8-537200F47182}"/>
              </a:ext>
            </a:extLst>
          </p:cNvPr>
          <p:cNvSpPr txBox="1"/>
          <p:nvPr/>
        </p:nvSpPr>
        <p:spPr>
          <a:xfrm>
            <a:off x="1711721" y="3969274"/>
            <a:ext cx="95171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altLang="zh-TW" sz="1100" dirty="0"/>
          </a:p>
          <a:p>
            <a:r>
              <a:rPr lang="fr-FR" sz="1100" dirty="0"/>
              <a:t>MINISTRY OF </a:t>
            </a:r>
            <a:r>
              <a:rPr lang="fr-FR" sz="1100" dirty="0" smtClean="0"/>
              <a:t>INTERIOR</a:t>
            </a:r>
          </a:p>
          <a:p>
            <a:endParaRPr lang="fr-FR" sz="1100" dirty="0" smtClean="0"/>
          </a:p>
          <a:p>
            <a:r>
              <a:rPr lang="fr-FR" sz="1100" dirty="0" smtClean="0"/>
              <a:t>CIVIL</a:t>
            </a:r>
          </a:p>
          <a:p>
            <a:r>
              <a:rPr lang="fr-FR" sz="1100" dirty="0" smtClean="0"/>
              <a:t>PROTECTION</a:t>
            </a:r>
          </a:p>
          <a:p>
            <a:endParaRPr lang="fr-FR" sz="1100" dirty="0" smtClean="0"/>
          </a:p>
          <a:p>
            <a:r>
              <a:rPr lang="fr-FR" sz="1100" dirty="0"/>
              <a:t>Media</a:t>
            </a:r>
            <a:endParaRPr lang="en-US" sz="1100" dirty="0"/>
          </a:p>
          <a:p>
            <a:endParaRPr lang="fr-FR" sz="1100" dirty="0"/>
          </a:p>
          <a:p>
            <a:endParaRPr lang="en-US" sz="1100" dirty="0"/>
          </a:p>
        </p:txBody>
      </p:sp>
      <p:sp>
        <p:nvSpPr>
          <p:cNvPr id="37" name="TextBox 45">
            <a:extLst>
              <a:ext uri="{FF2B5EF4-FFF2-40B4-BE49-F238E27FC236}">
                <a16:creationId xmlns:a16="http://schemas.microsoft.com/office/drawing/2014/main" id="{943D1EB4-7A32-8E58-6164-90EC24E67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801" y="6210407"/>
            <a:ext cx="1314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de-DE" sz="1800" b="1" dirty="0">
                <a:solidFill>
                  <a:schemeClr val="tx2"/>
                </a:solidFill>
              </a:rPr>
              <a:t>National</a:t>
            </a:r>
          </a:p>
        </p:txBody>
      </p:sp>
      <p:pic>
        <p:nvPicPr>
          <p:cNvPr id="38" name="Picture 6" descr="A yellow triangle sign with a exclamation mark&#10;&#10;AI-generated content may be incorrect.">
            <a:extLst>
              <a:ext uri="{FF2B5EF4-FFF2-40B4-BE49-F238E27FC236}">
                <a16:creationId xmlns:a16="http://schemas.microsoft.com/office/drawing/2014/main" id="{76F12F53-EDB5-4ACF-9BCF-56DBE9D8A5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6" t="5603" r="8889" b="22223"/>
          <a:stretch>
            <a:fillRect/>
          </a:stretch>
        </p:blipFill>
        <p:spPr>
          <a:xfrm>
            <a:off x="1837782" y="3101321"/>
            <a:ext cx="663820" cy="585659"/>
          </a:xfrm>
          <a:prstGeom prst="rect">
            <a:avLst/>
          </a:prstGeom>
        </p:spPr>
      </p:pic>
      <p:sp>
        <p:nvSpPr>
          <p:cNvPr id="44" name="Pfeil nach rechts 14">
            <a:extLst>
              <a:ext uri="{FF2B5EF4-FFF2-40B4-BE49-F238E27FC236}">
                <a16:creationId xmlns:a16="http://schemas.microsoft.com/office/drawing/2014/main" id="{73876FC3-4077-A3B2-9371-EDBB7A5D8006}"/>
              </a:ext>
            </a:extLst>
          </p:cNvPr>
          <p:cNvSpPr/>
          <p:nvPr/>
        </p:nvSpPr>
        <p:spPr>
          <a:xfrm rot="10800000">
            <a:off x="5210712" y="2909161"/>
            <a:ext cx="811334" cy="200575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/>
          </a:p>
        </p:txBody>
      </p:sp>
      <p:sp>
        <p:nvSpPr>
          <p:cNvPr id="45" name="Pfeil nach rechts 14">
            <a:extLst>
              <a:ext uri="{FF2B5EF4-FFF2-40B4-BE49-F238E27FC236}">
                <a16:creationId xmlns:a16="http://schemas.microsoft.com/office/drawing/2014/main" id="{73876FC3-4077-A3B2-9371-EDBB7A5D8006}"/>
              </a:ext>
            </a:extLst>
          </p:cNvPr>
          <p:cNvSpPr/>
          <p:nvPr/>
        </p:nvSpPr>
        <p:spPr>
          <a:xfrm rot="10800000">
            <a:off x="2731294" y="4033454"/>
            <a:ext cx="811334" cy="200575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de-DE"/>
          </a:p>
        </p:txBody>
      </p:sp>
      <p:pic>
        <p:nvPicPr>
          <p:cNvPr id="39" name="Picture 6" descr="A yellow triangle sign with a exclamation mark&#10;&#10;AI-generated content may be incorrect.">
            <a:extLst>
              <a:ext uri="{FF2B5EF4-FFF2-40B4-BE49-F238E27FC236}">
                <a16:creationId xmlns:a16="http://schemas.microsoft.com/office/drawing/2014/main" id="{76F12F53-EDB5-4ACF-9BCF-56DBE9D8A5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6" t="5603" r="8889" b="22223"/>
          <a:stretch>
            <a:fillRect/>
          </a:stretch>
        </p:blipFill>
        <p:spPr>
          <a:xfrm>
            <a:off x="3745134" y="5558685"/>
            <a:ext cx="663820" cy="585659"/>
          </a:xfrm>
          <a:prstGeom prst="rect">
            <a:avLst/>
          </a:prstGeom>
        </p:spPr>
      </p:pic>
      <p:pic>
        <p:nvPicPr>
          <p:cNvPr id="40" name="Picture 6" descr="A yellow triangle sign with a exclamation mark&#10;&#10;AI-generated content may be incorrect.">
            <a:extLst>
              <a:ext uri="{FF2B5EF4-FFF2-40B4-BE49-F238E27FC236}">
                <a16:creationId xmlns:a16="http://schemas.microsoft.com/office/drawing/2014/main" id="{76F12F53-EDB5-4ACF-9BCF-56DBE9D8A5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6" t="5603" r="8889" b="22223"/>
          <a:stretch>
            <a:fillRect/>
          </a:stretch>
        </p:blipFill>
        <p:spPr>
          <a:xfrm>
            <a:off x="5462274" y="5539705"/>
            <a:ext cx="663820" cy="5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10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/>
              <a:t>Existing Local SOPs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i="1" dirty="0"/>
              <a:t>Coordination with provincial/national disaster management </a:t>
            </a:r>
            <a:r>
              <a:rPr lang="en-GB" i="1" dirty="0" smtClean="0"/>
              <a:t>agencies</a:t>
            </a:r>
          </a:p>
          <a:p>
            <a:pPr lvl="0"/>
            <a:r>
              <a:rPr lang="fr-FR" b="1" i="1" dirty="0" err="1" smtClean="0"/>
              <a:t>Regional</a:t>
            </a:r>
            <a:r>
              <a:rPr lang="fr-FR" b="1" i="1" dirty="0" smtClean="0"/>
              <a:t> emergency management center (Under construction)</a:t>
            </a:r>
            <a:endParaRPr lang="en-US" dirty="0"/>
          </a:p>
          <a:p>
            <a:pPr lvl="0"/>
            <a:r>
              <a:rPr lang="en-GB" i="1" dirty="0"/>
              <a:t>Coordination Structure within Municipality </a:t>
            </a:r>
            <a:endParaRPr lang="fr-FR" b="1" i="1" dirty="0"/>
          </a:p>
          <a:p>
            <a:pPr lvl="0"/>
            <a:r>
              <a:rPr lang="fr-FR" b="1" i="1" dirty="0" smtClean="0"/>
              <a:t>Local Focal point in </a:t>
            </a:r>
            <a:r>
              <a:rPr lang="fr-FR" b="1" i="1" dirty="0" err="1" smtClean="0"/>
              <a:t>natural</a:t>
            </a:r>
            <a:r>
              <a:rPr lang="fr-FR" b="1" i="1" dirty="0" smtClean="0"/>
              <a:t> </a:t>
            </a:r>
            <a:r>
              <a:rPr lang="fr-FR" b="1" i="1" dirty="0" err="1" smtClean="0"/>
              <a:t>risks</a:t>
            </a:r>
            <a:r>
              <a:rPr lang="fr-FR" b="1" i="1" dirty="0" smtClean="0"/>
              <a:t> </a:t>
            </a:r>
            <a:endParaRPr lang="en-US" b="1" dirty="0"/>
          </a:p>
          <a:p>
            <a:pPr lvl="0"/>
            <a:r>
              <a:rPr lang="en-GB" i="1" dirty="0" smtClean="0"/>
              <a:t>Evacuation </a:t>
            </a:r>
            <a:r>
              <a:rPr lang="en-GB" i="1" dirty="0" smtClean="0"/>
              <a:t>procedures (local governorate)</a:t>
            </a:r>
            <a:endParaRPr lang="en-US" dirty="0"/>
          </a:p>
          <a:p>
            <a:pPr lvl="0"/>
            <a:r>
              <a:rPr lang="en-GB" i="1" dirty="0"/>
              <a:t>Response </a:t>
            </a:r>
            <a:r>
              <a:rPr lang="en-GB" i="1" dirty="0" smtClean="0"/>
              <a:t>Operations </a:t>
            </a:r>
            <a:r>
              <a:rPr lang="en-GB" i="1" dirty="0" smtClean="0"/>
              <a:t>(local governorate)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4068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Implementation</a:t>
            </a:r>
            <a:r>
              <a:rPr lang="fr-FR" dirty="0" smtClean="0"/>
              <a:t> of a </a:t>
            </a:r>
            <a:r>
              <a:rPr lang="fr-FR" dirty="0" err="1" smtClean="0"/>
              <a:t>regional</a:t>
            </a:r>
            <a:r>
              <a:rPr lang="fr-FR" dirty="0" smtClean="0"/>
              <a:t> emergency management center </a:t>
            </a:r>
            <a:r>
              <a:rPr lang="fr-FR" dirty="0" err="1" smtClean="0"/>
              <a:t>covering</a:t>
            </a:r>
            <a:r>
              <a:rPr lang="fr-FR" dirty="0" smtClean="0"/>
              <a:t> the </a:t>
            </a:r>
            <a:r>
              <a:rPr lang="fr-FR" dirty="0" err="1" smtClean="0"/>
              <a:t>north</a:t>
            </a:r>
            <a:r>
              <a:rPr lang="fr-FR" dirty="0" smtClean="0"/>
              <a:t> </a:t>
            </a:r>
            <a:r>
              <a:rPr lang="fr-FR" dirty="0" err="1" smtClean="0"/>
              <a:t>west</a:t>
            </a:r>
            <a:r>
              <a:rPr lang="fr-FR" dirty="0" smtClean="0"/>
              <a:t> part of </a:t>
            </a:r>
            <a:r>
              <a:rPr lang="fr-FR" dirty="0" err="1" smtClean="0"/>
              <a:t>Morocco</a:t>
            </a:r>
            <a:r>
              <a:rPr lang="fr-FR" dirty="0" smtClean="0"/>
              <a:t>.</a:t>
            </a:r>
            <a:endParaRPr dirty="0"/>
          </a:p>
          <a:p>
            <a:r>
              <a:rPr dirty="0"/>
              <a:t>Coordination with national/regional </a:t>
            </a:r>
            <a:r>
              <a:rPr dirty="0" smtClean="0"/>
              <a:t>agencies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Evacuation </a:t>
            </a:r>
            <a:r>
              <a:rPr lang="fr-FR" sz="2800" b="1" dirty="0" err="1"/>
              <a:t>Procedures</a:t>
            </a:r>
            <a:r>
              <a:rPr lang="fr-FR" sz="28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1 - Activation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2 - Evacuation Routes and </a:t>
            </a:r>
            <a:r>
              <a:rPr lang="fr-FR" sz="2800" b="1" dirty="0" err="1"/>
              <a:t>Safe</a:t>
            </a:r>
            <a:r>
              <a:rPr lang="fr-FR" sz="2800" b="1" dirty="0"/>
              <a:t> </a:t>
            </a:r>
            <a:r>
              <a:rPr lang="fr-FR" sz="2800" b="1" dirty="0" smtClean="0"/>
              <a:t>Zones (New areas)</a:t>
            </a:r>
            <a:endParaRPr lang="fr-FR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3 - Population </a:t>
            </a:r>
            <a:r>
              <a:rPr lang="fr-FR" sz="2800" b="1" dirty="0" smtClean="0"/>
              <a:t>Evacuation (</a:t>
            </a:r>
            <a:r>
              <a:rPr lang="fr-FR" sz="2800" b="1" dirty="0"/>
              <a:t>O</a:t>
            </a:r>
            <a:r>
              <a:rPr lang="fr-FR" sz="2800" b="1" dirty="0" smtClean="0"/>
              <a:t>ld city)</a:t>
            </a:r>
            <a:endParaRPr lang="fr-FR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4 - Evacuation </a:t>
            </a:r>
            <a:r>
              <a:rPr lang="fr-FR" sz="2800" b="1" dirty="0" smtClean="0"/>
              <a:t>Timing (</a:t>
            </a:r>
            <a:r>
              <a:rPr lang="fr-FR" sz="2800" b="1" dirty="0" err="1" smtClean="0"/>
              <a:t>Periodic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evacuation</a:t>
            </a:r>
            <a:r>
              <a:rPr lang="fr-FR" sz="2800" b="1" dirty="0" smtClean="0"/>
              <a:t> drills)</a:t>
            </a:r>
            <a:endParaRPr lang="fr-FR" sz="2800" b="1" dirty="0"/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4" y="605901"/>
            <a:ext cx="8229600" cy="4525963"/>
          </a:xfrm>
        </p:spPr>
        <p:txBody>
          <a:bodyPr/>
          <a:lstStyle/>
          <a:p>
            <a:r>
              <a:rPr dirty="0"/>
              <a:t> Planned SOP </a:t>
            </a:r>
            <a:r>
              <a:rPr dirty="0" smtClean="0"/>
              <a:t>updates</a:t>
            </a:r>
            <a:endParaRPr lang="fr-FR" dirty="0" smtClean="0"/>
          </a:p>
          <a:p>
            <a:pPr lvl="0"/>
            <a:r>
              <a:rPr lang="fr-FR" sz="2400" dirty="0"/>
              <a:t>Dissemination </a:t>
            </a:r>
            <a:r>
              <a:rPr lang="fr-FR" sz="2400" dirty="0" err="1"/>
              <a:t>channels</a:t>
            </a:r>
            <a:r>
              <a:rPr lang="fr-FR" sz="2400" dirty="0"/>
              <a:t>:</a:t>
            </a:r>
            <a:endParaRPr lang="en-US" sz="2400" dirty="0"/>
          </a:p>
          <a:p>
            <a:pPr lvl="1"/>
            <a:r>
              <a:rPr lang="fr-FR" sz="2400" dirty="0" err="1"/>
              <a:t>Sirens</a:t>
            </a:r>
            <a:r>
              <a:rPr lang="fr-FR" sz="2400" dirty="0"/>
              <a:t> in </a:t>
            </a:r>
            <a:r>
              <a:rPr lang="fr-FR" sz="2400" dirty="0" err="1"/>
              <a:t>coastal</a:t>
            </a:r>
            <a:r>
              <a:rPr lang="fr-FR" sz="2400" dirty="0"/>
              <a:t> </a:t>
            </a:r>
            <a:r>
              <a:rPr lang="fr-FR" sz="2400" dirty="0" err="1"/>
              <a:t>towns</a:t>
            </a:r>
            <a:r>
              <a:rPr lang="fr-FR" sz="2400" dirty="0"/>
              <a:t>.</a:t>
            </a:r>
            <a:endParaRPr lang="en-US" sz="2400" dirty="0"/>
          </a:p>
          <a:p>
            <a:pPr lvl="1"/>
            <a:r>
              <a:rPr lang="fr-FR" sz="2400" dirty="0"/>
              <a:t>SMS via </a:t>
            </a:r>
            <a:r>
              <a:rPr lang="fr-FR" sz="2400" dirty="0" err="1"/>
              <a:t>telecom</a:t>
            </a:r>
            <a:r>
              <a:rPr lang="fr-FR" sz="2400" dirty="0"/>
              <a:t> </a:t>
            </a:r>
            <a:r>
              <a:rPr lang="fr-FR" sz="2400" dirty="0" err="1"/>
              <a:t>operators</a:t>
            </a:r>
            <a:r>
              <a:rPr lang="fr-FR" sz="2400" dirty="0"/>
              <a:t> (IAM, Orange, </a:t>
            </a:r>
            <a:r>
              <a:rPr lang="fr-FR" sz="2400" dirty="0" err="1"/>
              <a:t>Inwi</a:t>
            </a:r>
            <a:r>
              <a:rPr lang="fr-FR" sz="2400" dirty="0"/>
              <a:t>).</a:t>
            </a:r>
            <a:endParaRPr lang="en-US" sz="2400" dirty="0"/>
          </a:p>
          <a:p>
            <a:pPr lvl="1"/>
            <a:r>
              <a:rPr lang="fr-FR" sz="2400" dirty="0"/>
              <a:t>National TV and Radio (RTM, Medi1, 2M).</a:t>
            </a:r>
            <a:endParaRPr lang="en-US" sz="2400" dirty="0"/>
          </a:p>
          <a:p>
            <a:pPr lvl="1"/>
            <a:r>
              <a:rPr lang="fr-FR" sz="2400" dirty="0" err="1"/>
              <a:t>Mosque</a:t>
            </a:r>
            <a:r>
              <a:rPr lang="fr-FR" sz="2400" dirty="0"/>
              <a:t> </a:t>
            </a:r>
            <a:r>
              <a:rPr lang="fr-FR" sz="2400" dirty="0" err="1"/>
              <a:t>loudspeakers</a:t>
            </a:r>
            <a:r>
              <a:rPr lang="fr-FR" sz="2400" dirty="0"/>
              <a:t> </a:t>
            </a:r>
            <a:r>
              <a:rPr lang="fr-FR" sz="2400" dirty="0" err="1"/>
              <a:t>where</a:t>
            </a:r>
            <a:r>
              <a:rPr lang="fr-FR" sz="2400" dirty="0"/>
              <a:t> </a:t>
            </a:r>
            <a:r>
              <a:rPr lang="fr-FR" sz="2400" dirty="0" err="1"/>
              <a:t>coordinated</a:t>
            </a:r>
            <a:r>
              <a:rPr lang="fr-FR" sz="2400" dirty="0"/>
              <a:t> by </a:t>
            </a:r>
            <a:r>
              <a:rPr lang="fr-FR" sz="2400" dirty="0" err="1"/>
              <a:t>authorities</a:t>
            </a:r>
            <a:r>
              <a:rPr lang="fr-FR" sz="2400" dirty="0"/>
              <a:t>.</a:t>
            </a:r>
            <a:endParaRPr lang="en-US" sz="2400" dirty="0"/>
          </a:p>
          <a:p>
            <a:pPr lvl="1"/>
            <a:r>
              <a:rPr lang="fr-FR" sz="2400" dirty="0"/>
              <a:t>Social </a:t>
            </a:r>
            <a:r>
              <a:rPr lang="fr-FR" sz="2400" dirty="0" smtClean="0"/>
              <a:t>media.</a:t>
            </a:r>
            <a:endParaRPr lang="en-US" sz="2400" dirty="0"/>
          </a:p>
          <a:p>
            <a:pPr lvl="0"/>
            <a:r>
              <a:rPr lang="fr-FR" sz="2400" dirty="0"/>
              <a:t>Messages must </a:t>
            </a:r>
            <a:r>
              <a:rPr lang="fr-FR" sz="2400" dirty="0" err="1"/>
              <a:t>be</a:t>
            </a:r>
            <a:r>
              <a:rPr lang="fr-FR" sz="2400" dirty="0"/>
              <a:t> in </a:t>
            </a:r>
            <a:r>
              <a:rPr lang="fr-FR" sz="2400" dirty="0" err="1"/>
              <a:t>Arabic</a:t>
            </a:r>
            <a:r>
              <a:rPr lang="fr-FR" sz="2400" dirty="0"/>
              <a:t>, French, and Tamazight </a:t>
            </a:r>
            <a:r>
              <a:rPr lang="fr-FR" sz="2400" dirty="0" err="1"/>
              <a:t>where</a:t>
            </a:r>
            <a:r>
              <a:rPr lang="fr-FR" sz="2400" dirty="0"/>
              <a:t> applicable</a:t>
            </a:r>
            <a:r>
              <a:rPr lang="fr-FR" sz="2400" dirty="0" smtClean="0"/>
              <a:t>.</a:t>
            </a:r>
          </a:p>
          <a:p>
            <a:pPr lvl="0"/>
            <a:r>
              <a:rPr lang="fr-FR" sz="2400" dirty="0" err="1" smtClean="0"/>
              <a:t>Make</a:t>
            </a:r>
            <a:r>
              <a:rPr lang="fr-FR" sz="2400" dirty="0" smtClean="0"/>
              <a:t> use of </a:t>
            </a:r>
            <a:r>
              <a:rPr lang="fr-FR" sz="2400" dirty="0" err="1" smtClean="0"/>
              <a:t>resistant</a:t>
            </a:r>
            <a:r>
              <a:rPr lang="fr-FR" sz="2400" dirty="0" smtClean="0"/>
              <a:t> buildings as tsunami </a:t>
            </a:r>
            <a:r>
              <a:rPr lang="fr-FR" sz="2400" dirty="0" err="1" smtClean="0"/>
              <a:t>shelters</a:t>
            </a:r>
            <a:r>
              <a:rPr lang="fr-FR" sz="2400" smtClean="0"/>
              <a:t>.</a:t>
            </a:r>
            <a:endParaRPr lang="en-US" sz="2400"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8978" cy="514211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7982" y="5708342"/>
            <a:ext cx="58503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</a:rPr>
              <a:t>STAY SAFE - THANK YOU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9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799ec2-212c-48b5-b7ff-d14ec6cbce2b" xsi:nil="true"/>
    <_Flow_SignoffStatus xmlns="f8ef70f3-4e3d-42be-bd40-fbc1cacc1519" xsi:nil="true"/>
    <kwizcomcontrollerfield xmlns="f8ef70f3-4e3d-42be-bd40-fbc1cacc1519" xsi:nil="true"/>
    <Date xmlns="f8ef70f3-4e3d-42be-bd40-fbc1cacc1519" xsi:nil="true"/>
    <lcf76f155ced4ddcb4097134ff3c332f xmlns="f8ef70f3-4e3d-42be-bd40-fbc1cacc1519">
      <Terms xmlns="http://schemas.microsoft.com/office/infopath/2007/PartnerControls"/>
    </lcf76f155ced4ddcb4097134ff3c332f>
    <Modifiedtime xmlns="f8ef70f3-4e3d-42be-bd40-fbc1cacc151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4335BECF21B40B6CCFAE91E076EEB" ma:contentTypeVersion="24" ma:contentTypeDescription="Create a new document." ma:contentTypeScope="" ma:versionID="d4b6ea15ba8ddc22652963b95d33e9e7">
  <xsd:schema xmlns:xsd="http://www.w3.org/2001/XMLSchema" xmlns:xs="http://www.w3.org/2001/XMLSchema" xmlns:p="http://schemas.microsoft.com/office/2006/metadata/properties" xmlns:ns2="f8ef70f3-4e3d-42be-bd40-fbc1cacc1519" xmlns:ns3="5b799ec2-212c-48b5-b7ff-d14ec6cbce2b" targetNamespace="http://schemas.microsoft.com/office/2006/metadata/properties" ma:root="true" ma:fieldsID="5a461d2873a1a9e41a644d59713e7d48" ns2:_="" ns3:_="">
    <xsd:import namespace="f8ef70f3-4e3d-42be-bd40-fbc1cacc1519"/>
    <xsd:import namespace="5b799ec2-212c-48b5-b7ff-d14ec6cbce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kwizcomcontrollerfield" minOccurs="0"/>
                <xsd:element ref="ns2:MediaServiceBillingMetadata" minOccurs="0"/>
                <xsd:element ref="ns2:Modifie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f70f3-4e3d-42be-bd40-fbc1cacc1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0cec18f-64e3-475c-b7ef-ac8bd50224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" ma:index="25" nillable="true" ma:displayName="Date" ma:format="DateTime" ma:internalName="Date">
      <xsd:simpleType>
        <xsd:restriction base="dms:DateTim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wizcomcontrollerfield" ma:index="28" nillable="true" ma:displayName="kwizcomcontrollerfield" ma:internalName="kwizcomcontrollerfield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odifiedtime" ma:index="30" nillable="true" ma:displayName="Modified time" ma:format="DateTime" ma:internalName="Modified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99ec2-212c-48b5-b7ff-d14ec6cbce2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9356fda-4aa5-4147-874c-60c3a814ea89}" ma:internalName="TaxCatchAll" ma:showField="CatchAllData" ma:web="5b799ec2-212c-48b5-b7ff-d14ec6cbce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1A7C6A-A37E-4009-B095-60F2BF140CE2}">
  <ds:schemaRefs>
    <ds:schemaRef ds:uri="http://schemas.microsoft.com/office/infopath/2007/PartnerControls"/>
    <ds:schemaRef ds:uri="http://schemas.microsoft.com/office/2006/documentManagement/types"/>
    <ds:schemaRef ds:uri="5b799ec2-212c-48b5-b7ff-d14ec6cbce2b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f8ef70f3-4e3d-42be-bd40-fbc1cacc151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760A44D-95BA-4A07-BB88-58A793307B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5FD2F2-F604-4E99-8D78-ADA7FEAB4A97}"/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279</Words>
  <Application>Microsoft Office PowerPoint</Application>
  <PresentationFormat>Affichage à l'écran (4:3)</PresentationFormat>
  <Paragraphs>64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Aptos</vt:lpstr>
      <vt:lpstr>Arial</vt:lpstr>
      <vt:lpstr>Arial Black</vt:lpstr>
      <vt:lpstr>B Titr</vt:lpstr>
      <vt:lpstr>Calibri</vt:lpstr>
      <vt:lpstr>新細明體</vt:lpstr>
      <vt:lpstr>Office Theme</vt:lpstr>
      <vt:lpstr>Local Tsunami SOPs</vt:lpstr>
      <vt:lpstr>Présentation PowerPoint</vt:lpstr>
      <vt:lpstr>Assembly Areas in the Event of a Tsunami in Larache city (green point). Inundation zones and vulnerable areas (in red)</vt:lpstr>
      <vt:lpstr>Présentation PowerPoint</vt:lpstr>
      <vt:lpstr>Existing Local SOPs</vt:lpstr>
      <vt:lpstr>Challenges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Tsunami SOPs</dc:title>
  <dc:subject/>
  <dc:creator>Dilmen Vennin, Derya</dc:creator>
  <cp:keywords/>
  <dc:description>generated using python-pptx</dc:description>
  <cp:lastModifiedBy>Utilisateur Windows</cp:lastModifiedBy>
  <cp:revision>19</cp:revision>
  <dcterms:created xsi:type="dcterms:W3CDTF">2013-01-27T09:14:16Z</dcterms:created>
  <dcterms:modified xsi:type="dcterms:W3CDTF">2025-10-25T16:42:07Z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0x0101009354335BECF21B40B6CCFAE91E076EEB</vt:lpwstr>
  </property>
  <property fmtid="{D5CDD505-2E9C-101B-9397-08002B2CF9AE}" pid="3" name="MediaServiceImageTags">
    <vt:lpwstr/>
  </property>
</Properties>
</file>