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655" r:id="rId5"/>
    <p:sldMasterId id="2147483667" r:id="rId6"/>
    <p:sldMasterId id="2147483675" r:id="rId7"/>
    <p:sldMasterId id="2147483691" r:id="rId8"/>
    <p:sldMasterId id="2147483693" r:id="rId9"/>
    <p:sldMasterId id="2147483688" r:id="rId10"/>
    <p:sldMasterId id="2147483676" r:id="rId11"/>
    <p:sldMasterId id="2147483697" r:id="rId12"/>
    <p:sldMasterId id="2147483699" r:id="rId13"/>
    <p:sldMasterId id="2147483700" r:id="rId14"/>
    <p:sldMasterId id="2147483721" r:id="rId15"/>
    <p:sldMasterId id="2147483739" r:id="rId16"/>
    <p:sldMasterId id="2147483752" r:id="rId17"/>
  </p:sldMasterIdLst>
  <p:notesMasterIdLst>
    <p:notesMasterId r:id="rId43"/>
  </p:notesMasterIdLst>
  <p:handoutMasterIdLst>
    <p:handoutMasterId r:id="rId44"/>
  </p:handoutMasterIdLst>
  <p:sldIdLst>
    <p:sldId id="760" r:id="rId18"/>
    <p:sldId id="273" r:id="rId19"/>
    <p:sldId id="309" r:id="rId20"/>
    <p:sldId id="262" r:id="rId21"/>
    <p:sldId id="610" r:id="rId22"/>
    <p:sldId id="622" r:id="rId23"/>
    <p:sldId id="284" r:id="rId24"/>
    <p:sldId id="277" r:id="rId25"/>
    <p:sldId id="287" r:id="rId26"/>
    <p:sldId id="627" r:id="rId27"/>
    <p:sldId id="745" r:id="rId28"/>
    <p:sldId id="744" r:id="rId29"/>
    <p:sldId id="615" r:id="rId30"/>
    <p:sldId id="625" r:id="rId31"/>
    <p:sldId id="256" r:id="rId32"/>
    <p:sldId id="626" r:id="rId33"/>
    <p:sldId id="293" r:id="rId34"/>
    <p:sldId id="288" r:id="rId35"/>
    <p:sldId id="750" r:id="rId36"/>
    <p:sldId id="759" r:id="rId37"/>
    <p:sldId id="761" r:id="rId38"/>
    <p:sldId id="298" r:id="rId39"/>
    <p:sldId id="762" r:id="rId40"/>
    <p:sldId id="763" r:id="rId41"/>
    <p:sldId id="764"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B7C8"/>
    <a:srgbClr val="FCC002"/>
    <a:srgbClr val="FFCC99"/>
    <a:srgbClr val="183254"/>
    <a:srgbClr val="0069B4"/>
    <a:srgbClr val="67BB89"/>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99" autoAdjust="0"/>
  </p:normalViewPr>
  <p:slideViewPr>
    <p:cSldViewPr snapToGrid="0">
      <p:cViewPr varScale="1">
        <p:scale>
          <a:sx n="75" d="100"/>
          <a:sy n="75" d="100"/>
        </p:scale>
        <p:origin x="874"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32013-5376-45BD-A1BA-3C6C1BC76A9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0216CCC-F7A1-4F36-90BB-332324355850}">
      <dgm:prSet/>
      <dgm:spPr/>
      <dgm:t>
        <a:bodyPr/>
        <a:lstStyle/>
        <a:p>
          <a:r>
            <a:rPr lang="en-US" dirty="0"/>
            <a:t>TSP</a:t>
          </a:r>
        </a:p>
      </dgm:t>
    </dgm:pt>
    <dgm:pt modelId="{DB16EDA9-8792-4AD7-BA3F-18FDC22F7795}" type="parTrans" cxnId="{CA66AB83-7BBF-4737-B949-1A9D580B1B33}">
      <dgm:prSet/>
      <dgm:spPr/>
      <dgm:t>
        <a:bodyPr/>
        <a:lstStyle/>
        <a:p>
          <a:endParaRPr lang="en-US"/>
        </a:p>
      </dgm:t>
    </dgm:pt>
    <dgm:pt modelId="{150ED7E3-46D1-4448-B62A-E253E9D8B3FE}" type="sibTrans" cxnId="{CA66AB83-7BBF-4737-B949-1A9D580B1B33}">
      <dgm:prSet/>
      <dgm:spPr/>
      <dgm:t>
        <a:bodyPr/>
        <a:lstStyle/>
        <a:p>
          <a:endParaRPr lang="en-US"/>
        </a:p>
      </dgm:t>
    </dgm:pt>
    <dgm:pt modelId="{DD741A2D-BF7C-4C82-825A-25A011FE69B5}">
      <dgm:prSet/>
      <dgm:spPr/>
      <dgm:t>
        <a:bodyPr/>
        <a:lstStyle/>
        <a:p>
          <a:r>
            <a:rPr lang="en-US"/>
            <a:t>NTWC</a:t>
          </a:r>
        </a:p>
      </dgm:t>
    </dgm:pt>
    <dgm:pt modelId="{C18DC57F-2D00-4C52-815C-33223E0A00E3}" type="parTrans" cxnId="{F62E2BE1-0BB8-488D-91B9-2DB757F0B8A6}">
      <dgm:prSet/>
      <dgm:spPr/>
      <dgm:t>
        <a:bodyPr/>
        <a:lstStyle/>
        <a:p>
          <a:endParaRPr lang="en-US"/>
        </a:p>
      </dgm:t>
    </dgm:pt>
    <dgm:pt modelId="{025CD4B8-2F3D-49C9-9AD8-88504D8E6207}" type="sibTrans" cxnId="{F62E2BE1-0BB8-488D-91B9-2DB757F0B8A6}">
      <dgm:prSet/>
      <dgm:spPr/>
      <dgm:t>
        <a:bodyPr/>
        <a:lstStyle/>
        <a:p>
          <a:endParaRPr lang="en-US"/>
        </a:p>
      </dgm:t>
    </dgm:pt>
    <dgm:pt modelId="{E30D6F83-12D7-45E8-AAF6-138C93D875FA}">
      <dgm:prSet/>
      <dgm:spPr/>
      <dgm:t>
        <a:bodyPr/>
        <a:lstStyle/>
        <a:p>
          <a:r>
            <a:rPr lang="en-US" dirty="0"/>
            <a:t>EMA</a:t>
          </a:r>
        </a:p>
      </dgm:t>
    </dgm:pt>
    <dgm:pt modelId="{0495C245-864F-47C9-81FD-FB1E4C4B0134}" type="parTrans" cxnId="{52344522-BA1C-4C4B-AFEB-7DD59A3A01FC}">
      <dgm:prSet/>
      <dgm:spPr/>
      <dgm:t>
        <a:bodyPr/>
        <a:lstStyle/>
        <a:p>
          <a:endParaRPr lang="en-US"/>
        </a:p>
      </dgm:t>
    </dgm:pt>
    <dgm:pt modelId="{17FFB36E-581C-4A87-9D55-DA586D1890B7}" type="sibTrans" cxnId="{52344522-BA1C-4C4B-AFEB-7DD59A3A01FC}">
      <dgm:prSet/>
      <dgm:spPr/>
      <dgm:t>
        <a:bodyPr/>
        <a:lstStyle/>
        <a:p>
          <a:endParaRPr lang="en-US"/>
        </a:p>
      </dgm:t>
    </dgm:pt>
    <dgm:pt modelId="{747D8F52-5417-4628-A6C1-2B2F56E73CC2}">
      <dgm:prSet/>
      <dgm:spPr/>
      <dgm:t>
        <a:bodyPr/>
        <a:lstStyle/>
        <a:p>
          <a:r>
            <a:rPr lang="en-US" dirty="0"/>
            <a:t>The public</a:t>
          </a:r>
        </a:p>
      </dgm:t>
    </dgm:pt>
    <dgm:pt modelId="{259AF190-C30B-4E03-AD43-A3E12ABC35ED}" type="parTrans" cxnId="{7CE640B2-2510-4D66-967B-4D98ACB5AC51}">
      <dgm:prSet/>
      <dgm:spPr/>
      <dgm:t>
        <a:bodyPr/>
        <a:lstStyle/>
        <a:p>
          <a:endParaRPr lang="en-US"/>
        </a:p>
      </dgm:t>
    </dgm:pt>
    <dgm:pt modelId="{C4E69BB6-30FE-4540-BD19-3B43246E73E9}" type="sibTrans" cxnId="{7CE640B2-2510-4D66-967B-4D98ACB5AC51}">
      <dgm:prSet/>
      <dgm:spPr/>
      <dgm:t>
        <a:bodyPr/>
        <a:lstStyle/>
        <a:p>
          <a:endParaRPr lang="en-US"/>
        </a:p>
      </dgm:t>
    </dgm:pt>
    <dgm:pt modelId="{2BBB9CC7-3055-492C-9B07-DAA338BFC33C}" type="pres">
      <dgm:prSet presAssocID="{0B632013-5376-45BD-A1BA-3C6C1BC76A91}" presName="hierChild1" presStyleCnt="0">
        <dgm:presLayoutVars>
          <dgm:chPref val="1"/>
          <dgm:dir/>
          <dgm:animOne val="branch"/>
          <dgm:animLvl val="lvl"/>
          <dgm:resizeHandles/>
        </dgm:presLayoutVars>
      </dgm:prSet>
      <dgm:spPr/>
    </dgm:pt>
    <dgm:pt modelId="{85FD143A-76ED-4D5C-B037-B6B6246DD09B}" type="pres">
      <dgm:prSet presAssocID="{F0216CCC-F7A1-4F36-90BB-332324355850}" presName="hierRoot1" presStyleCnt="0"/>
      <dgm:spPr/>
    </dgm:pt>
    <dgm:pt modelId="{7720EE4F-F128-4151-847E-71196213657F}" type="pres">
      <dgm:prSet presAssocID="{F0216CCC-F7A1-4F36-90BB-332324355850}" presName="composite" presStyleCnt="0"/>
      <dgm:spPr/>
    </dgm:pt>
    <dgm:pt modelId="{5E55225B-B7CB-45F6-A6CB-36DD5645169C}" type="pres">
      <dgm:prSet presAssocID="{F0216CCC-F7A1-4F36-90BB-332324355850}" presName="background" presStyleLbl="node0" presStyleIdx="0" presStyleCnt="4"/>
      <dgm:spPr/>
    </dgm:pt>
    <dgm:pt modelId="{19AA206A-C02F-4B8B-9701-AF02EE190A4F}" type="pres">
      <dgm:prSet presAssocID="{F0216CCC-F7A1-4F36-90BB-332324355850}" presName="text" presStyleLbl="fgAcc0" presStyleIdx="0" presStyleCnt="4">
        <dgm:presLayoutVars>
          <dgm:chPref val="3"/>
        </dgm:presLayoutVars>
      </dgm:prSet>
      <dgm:spPr/>
    </dgm:pt>
    <dgm:pt modelId="{760E3CCA-472A-48E9-95CA-9CFFCCAF01C2}" type="pres">
      <dgm:prSet presAssocID="{F0216CCC-F7A1-4F36-90BB-332324355850}" presName="hierChild2" presStyleCnt="0"/>
      <dgm:spPr/>
    </dgm:pt>
    <dgm:pt modelId="{4A8A477B-080D-4958-8844-184AF914603E}" type="pres">
      <dgm:prSet presAssocID="{DD741A2D-BF7C-4C82-825A-25A011FE69B5}" presName="hierRoot1" presStyleCnt="0"/>
      <dgm:spPr/>
    </dgm:pt>
    <dgm:pt modelId="{0EF0EE18-752A-470F-BD8B-AB9A84922E31}" type="pres">
      <dgm:prSet presAssocID="{DD741A2D-BF7C-4C82-825A-25A011FE69B5}" presName="composite" presStyleCnt="0"/>
      <dgm:spPr/>
    </dgm:pt>
    <dgm:pt modelId="{2EBDE221-89BB-4CFE-A6BC-A169132D3940}" type="pres">
      <dgm:prSet presAssocID="{DD741A2D-BF7C-4C82-825A-25A011FE69B5}" presName="background" presStyleLbl="node0" presStyleIdx="1" presStyleCnt="4"/>
      <dgm:spPr/>
    </dgm:pt>
    <dgm:pt modelId="{76CC2CDF-3F63-4A90-B1EA-7194C110BE22}" type="pres">
      <dgm:prSet presAssocID="{DD741A2D-BF7C-4C82-825A-25A011FE69B5}" presName="text" presStyleLbl="fgAcc0" presStyleIdx="1" presStyleCnt="4">
        <dgm:presLayoutVars>
          <dgm:chPref val="3"/>
        </dgm:presLayoutVars>
      </dgm:prSet>
      <dgm:spPr/>
    </dgm:pt>
    <dgm:pt modelId="{0137487C-FFF0-41FB-B461-DBB8388252B9}" type="pres">
      <dgm:prSet presAssocID="{DD741A2D-BF7C-4C82-825A-25A011FE69B5}" presName="hierChild2" presStyleCnt="0"/>
      <dgm:spPr/>
    </dgm:pt>
    <dgm:pt modelId="{8BE4CB9B-F977-4ACC-8D9C-9300FB187A0E}" type="pres">
      <dgm:prSet presAssocID="{E30D6F83-12D7-45E8-AAF6-138C93D875FA}" presName="hierRoot1" presStyleCnt="0"/>
      <dgm:spPr/>
    </dgm:pt>
    <dgm:pt modelId="{3EC21513-EDC5-49F6-B61F-2F24149C39AF}" type="pres">
      <dgm:prSet presAssocID="{E30D6F83-12D7-45E8-AAF6-138C93D875FA}" presName="composite" presStyleCnt="0"/>
      <dgm:spPr/>
    </dgm:pt>
    <dgm:pt modelId="{77BD9B8B-AC78-4E68-8D57-052A54D1BA6B}" type="pres">
      <dgm:prSet presAssocID="{E30D6F83-12D7-45E8-AAF6-138C93D875FA}" presName="background" presStyleLbl="node0" presStyleIdx="2" presStyleCnt="4"/>
      <dgm:spPr/>
    </dgm:pt>
    <dgm:pt modelId="{F36C487B-1A25-4879-BA56-23CE9A444BBC}" type="pres">
      <dgm:prSet presAssocID="{E30D6F83-12D7-45E8-AAF6-138C93D875FA}" presName="text" presStyleLbl="fgAcc0" presStyleIdx="2" presStyleCnt="4">
        <dgm:presLayoutVars>
          <dgm:chPref val="3"/>
        </dgm:presLayoutVars>
      </dgm:prSet>
      <dgm:spPr/>
    </dgm:pt>
    <dgm:pt modelId="{08826F4E-D533-42D0-84D1-6C0A3FA1F38E}" type="pres">
      <dgm:prSet presAssocID="{E30D6F83-12D7-45E8-AAF6-138C93D875FA}" presName="hierChild2" presStyleCnt="0"/>
      <dgm:spPr/>
    </dgm:pt>
    <dgm:pt modelId="{1610A931-242B-40F0-B0AA-1ADC33C183E2}" type="pres">
      <dgm:prSet presAssocID="{747D8F52-5417-4628-A6C1-2B2F56E73CC2}" presName="hierRoot1" presStyleCnt="0"/>
      <dgm:spPr/>
    </dgm:pt>
    <dgm:pt modelId="{58FB300A-1544-473C-B4C1-C1A67ECF1A52}" type="pres">
      <dgm:prSet presAssocID="{747D8F52-5417-4628-A6C1-2B2F56E73CC2}" presName="composite" presStyleCnt="0"/>
      <dgm:spPr/>
    </dgm:pt>
    <dgm:pt modelId="{DF094F92-B5C9-47C6-B193-08D991F583B5}" type="pres">
      <dgm:prSet presAssocID="{747D8F52-5417-4628-A6C1-2B2F56E73CC2}" presName="background" presStyleLbl="node0" presStyleIdx="3" presStyleCnt="4"/>
      <dgm:spPr/>
    </dgm:pt>
    <dgm:pt modelId="{C13F684A-DF15-414A-8FE1-5B6A2BFB916C}" type="pres">
      <dgm:prSet presAssocID="{747D8F52-5417-4628-A6C1-2B2F56E73CC2}" presName="text" presStyleLbl="fgAcc0" presStyleIdx="3" presStyleCnt="4">
        <dgm:presLayoutVars>
          <dgm:chPref val="3"/>
        </dgm:presLayoutVars>
      </dgm:prSet>
      <dgm:spPr/>
    </dgm:pt>
    <dgm:pt modelId="{334472F3-1CFD-40B0-99A6-C4CB5CDCDE6A}" type="pres">
      <dgm:prSet presAssocID="{747D8F52-5417-4628-A6C1-2B2F56E73CC2}" presName="hierChild2" presStyleCnt="0"/>
      <dgm:spPr/>
    </dgm:pt>
  </dgm:ptLst>
  <dgm:cxnLst>
    <dgm:cxn modelId="{A5426D19-9813-45E7-BE66-E452D51FF4A8}" type="presOf" srcId="{F0216CCC-F7A1-4F36-90BB-332324355850}" destId="{19AA206A-C02F-4B8B-9701-AF02EE190A4F}" srcOrd="0" destOrd="0" presId="urn:microsoft.com/office/officeart/2005/8/layout/hierarchy1"/>
    <dgm:cxn modelId="{52344522-BA1C-4C4B-AFEB-7DD59A3A01FC}" srcId="{0B632013-5376-45BD-A1BA-3C6C1BC76A91}" destId="{E30D6F83-12D7-45E8-AAF6-138C93D875FA}" srcOrd="2" destOrd="0" parTransId="{0495C245-864F-47C9-81FD-FB1E4C4B0134}" sibTransId="{17FFB36E-581C-4A87-9D55-DA586D1890B7}"/>
    <dgm:cxn modelId="{B2EAAF24-6259-4711-82BD-38E7F7675FFC}" type="presOf" srcId="{DD741A2D-BF7C-4C82-825A-25A011FE69B5}" destId="{76CC2CDF-3F63-4A90-B1EA-7194C110BE22}" srcOrd="0" destOrd="0" presId="urn:microsoft.com/office/officeart/2005/8/layout/hierarchy1"/>
    <dgm:cxn modelId="{3B6C1131-BEFC-495E-A3B5-E3898FE1762B}" type="presOf" srcId="{747D8F52-5417-4628-A6C1-2B2F56E73CC2}" destId="{C13F684A-DF15-414A-8FE1-5B6A2BFB916C}" srcOrd="0" destOrd="0" presId="urn:microsoft.com/office/officeart/2005/8/layout/hierarchy1"/>
    <dgm:cxn modelId="{D2CC5D61-6423-4EFC-98B7-ADAD04528D4F}" type="presOf" srcId="{E30D6F83-12D7-45E8-AAF6-138C93D875FA}" destId="{F36C487B-1A25-4879-BA56-23CE9A444BBC}" srcOrd="0" destOrd="0" presId="urn:microsoft.com/office/officeart/2005/8/layout/hierarchy1"/>
    <dgm:cxn modelId="{CA66AB83-7BBF-4737-B949-1A9D580B1B33}" srcId="{0B632013-5376-45BD-A1BA-3C6C1BC76A91}" destId="{F0216CCC-F7A1-4F36-90BB-332324355850}" srcOrd="0" destOrd="0" parTransId="{DB16EDA9-8792-4AD7-BA3F-18FDC22F7795}" sibTransId="{150ED7E3-46D1-4448-B62A-E253E9D8B3FE}"/>
    <dgm:cxn modelId="{7CE640B2-2510-4D66-967B-4D98ACB5AC51}" srcId="{0B632013-5376-45BD-A1BA-3C6C1BC76A91}" destId="{747D8F52-5417-4628-A6C1-2B2F56E73CC2}" srcOrd="3" destOrd="0" parTransId="{259AF190-C30B-4E03-AD43-A3E12ABC35ED}" sibTransId="{C4E69BB6-30FE-4540-BD19-3B43246E73E9}"/>
    <dgm:cxn modelId="{18CCE7CA-A16B-4530-9DF9-7871235E15C6}" type="presOf" srcId="{0B632013-5376-45BD-A1BA-3C6C1BC76A91}" destId="{2BBB9CC7-3055-492C-9B07-DAA338BFC33C}" srcOrd="0" destOrd="0" presId="urn:microsoft.com/office/officeart/2005/8/layout/hierarchy1"/>
    <dgm:cxn modelId="{F62E2BE1-0BB8-488D-91B9-2DB757F0B8A6}" srcId="{0B632013-5376-45BD-A1BA-3C6C1BC76A91}" destId="{DD741A2D-BF7C-4C82-825A-25A011FE69B5}" srcOrd="1" destOrd="0" parTransId="{C18DC57F-2D00-4C52-815C-33223E0A00E3}" sibTransId="{025CD4B8-2F3D-49C9-9AD8-88504D8E6207}"/>
    <dgm:cxn modelId="{72FF41B8-B6ED-48A9-B68F-CA5EA0637B55}" type="presParOf" srcId="{2BBB9CC7-3055-492C-9B07-DAA338BFC33C}" destId="{85FD143A-76ED-4D5C-B037-B6B6246DD09B}" srcOrd="0" destOrd="0" presId="urn:microsoft.com/office/officeart/2005/8/layout/hierarchy1"/>
    <dgm:cxn modelId="{A06B918E-44FD-4179-A88B-9CBBEAF7AAF6}" type="presParOf" srcId="{85FD143A-76ED-4D5C-B037-B6B6246DD09B}" destId="{7720EE4F-F128-4151-847E-71196213657F}" srcOrd="0" destOrd="0" presId="urn:microsoft.com/office/officeart/2005/8/layout/hierarchy1"/>
    <dgm:cxn modelId="{4A0B27A9-879E-4AF1-B3C2-57C18E5C938C}" type="presParOf" srcId="{7720EE4F-F128-4151-847E-71196213657F}" destId="{5E55225B-B7CB-45F6-A6CB-36DD5645169C}" srcOrd="0" destOrd="0" presId="urn:microsoft.com/office/officeart/2005/8/layout/hierarchy1"/>
    <dgm:cxn modelId="{272C8402-42A5-4342-AC11-A8463E0BA2E0}" type="presParOf" srcId="{7720EE4F-F128-4151-847E-71196213657F}" destId="{19AA206A-C02F-4B8B-9701-AF02EE190A4F}" srcOrd="1" destOrd="0" presId="urn:microsoft.com/office/officeart/2005/8/layout/hierarchy1"/>
    <dgm:cxn modelId="{7352113D-5802-48A2-8B0C-3413232DC292}" type="presParOf" srcId="{85FD143A-76ED-4D5C-B037-B6B6246DD09B}" destId="{760E3CCA-472A-48E9-95CA-9CFFCCAF01C2}" srcOrd="1" destOrd="0" presId="urn:microsoft.com/office/officeart/2005/8/layout/hierarchy1"/>
    <dgm:cxn modelId="{5AF284FA-9BFA-4B4F-9539-899DA8EECA1A}" type="presParOf" srcId="{2BBB9CC7-3055-492C-9B07-DAA338BFC33C}" destId="{4A8A477B-080D-4958-8844-184AF914603E}" srcOrd="1" destOrd="0" presId="urn:microsoft.com/office/officeart/2005/8/layout/hierarchy1"/>
    <dgm:cxn modelId="{900D4AA8-3378-4107-8039-71EE6CF24361}" type="presParOf" srcId="{4A8A477B-080D-4958-8844-184AF914603E}" destId="{0EF0EE18-752A-470F-BD8B-AB9A84922E31}" srcOrd="0" destOrd="0" presId="urn:microsoft.com/office/officeart/2005/8/layout/hierarchy1"/>
    <dgm:cxn modelId="{0CBE3FE1-CEB9-4329-B5C7-B4A78D678BDA}" type="presParOf" srcId="{0EF0EE18-752A-470F-BD8B-AB9A84922E31}" destId="{2EBDE221-89BB-4CFE-A6BC-A169132D3940}" srcOrd="0" destOrd="0" presId="urn:microsoft.com/office/officeart/2005/8/layout/hierarchy1"/>
    <dgm:cxn modelId="{3FF658B9-CD26-45E2-B457-177C94744749}" type="presParOf" srcId="{0EF0EE18-752A-470F-BD8B-AB9A84922E31}" destId="{76CC2CDF-3F63-4A90-B1EA-7194C110BE22}" srcOrd="1" destOrd="0" presId="urn:microsoft.com/office/officeart/2005/8/layout/hierarchy1"/>
    <dgm:cxn modelId="{2AF84188-1AC6-453A-B06D-27602C95FDCE}" type="presParOf" srcId="{4A8A477B-080D-4958-8844-184AF914603E}" destId="{0137487C-FFF0-41FB-B461-DBB8388252B9}" srcOrd="1" destOrd="0" presId="urn:microsoft.com/office/officeart/2005/8/layout/hierarchy1"/>
    <dgm:cxn modelId="{C8B1DBED-0E5C-4241-B2FF-389BB2EFCC2C}" type="presParOf" srcId="{2BBB9CC7-3055-492C-9B07-DAA338BFC33C}" destId="{8BE4CB9B-F977-4ACC-8D9C-9300FB187A0E}" srcOrd="2" destOrd="0" presId="urn:microsoft.com/office/officeart/2005/8/layout/hierarchy1"/>
    <dgm:cxn modelId="{034A16F5-CB02-4A66-A752-0493CFD8DEF7}" type="presParOf" srcId="{8BE4CB9B-F977-4ACC-8D9C-9300FB187A0E}" destId="{3EC21513-EDC5-49F6-B61F-2F24149C39AF}" srcOrd="0" destOrd="0" presId="urn:microsoft.com/office/officeart/2005/8/layout/hierarchy1"/>
    <dgm:cxn modelId="{AC35F593-91C7-4D2E-B74A-15CDFA379C84}" type="presParOf" srcId="{3EC21513-EDC5-49F6-B61F-2F24149C39AF}" destId="{77BD9B8B-AC78-4E68-8D57-052A54D1BA6B}" srcOrd="0" destOrd="0" presId="urn:microsoft.com/office/officeart/2005/8/layout/hierarchy1"/>
    <dgm:cxn modelId="{EEDC1AC5-A0B2-448A-9B8A-BB93A5CD8165}" type="presParOf" srcId="{3EC21513-EDC5-49F6-B61F-2F24149C39AF}" destId="{F36C487B-1A25-4879-BA56-23CE9A444BBC}" srcOrd="1" destOrd="0" presId="urn:microsoft.com/office/officeart/2005/8/layout/hierarchy1"/>
    <dgm:cxn modelId="{2418A031-956F-4F31-9813-6F174E1F7259}" type="presParOf" srcId="{8BE4CB9B-F977-4ACC-8D9C-9300FB187A0E}" destId="{08826F4E-D533-42D0-84D1-6C0A3FA1F38E}" srcOrd="1" destOrd="0" presId="urn:microsoft.com/office/officeart/2005/8/layout/hierarchy1"/>
    <dgm:cxn modelId="{DCE4173C-5B21-4455-B9C3-ABF52CAD479B}" type="presParOf" srcId="{2BBB9CC7-3055-492C-9B07-DAA338BFC33C}" destId="{1610A931-242B-40F0-B0AA-1ADC33C183E2}" srcOrd="3" destOrd="0" presId="urn:microsoft.com/office/officeart/2005/8/layout/hierarchy1"/>
    <dgm:cxn modelId="{E1C48783-D279-4908-930D-C12B6A8E6641}" type="presParOf" srcId="{1610A931-242B-40F0-B0AA-1ADC33C183E2}" destId="{58FB300A-1544-473C-B4C1-C1A67ECF1A52}" srcOrd="0" destOrd="0" presId="urn:microsoft.com/office/officeart/2005/8/layout/hierarchy1"/>
    <dgm:cxn modelId="{23A11A01-DB93-4CEC-8DC9-99346C601259}" type="presParOf" srcId="{58FB300A-1544-473C-B4C1-C1A67ECF1A52}" destId="{DF094F92-B5C9-47C6-B193-08D991F583B5}" srcOrd="0" destOrd="0" presId="urn:microsoft.com/office/officeart/2005/8/layout/hierarchy1"/>
    <dgm:cxn modelId="{CAF43B93-4C0B-4725-8585-81420B1904C2}" type="presParOf" srcId="{58FB300A-1544-473C-B4C1-C1A67ECF1A52}" destId="{C13F684A-DF15-414A-8FE1-5B6A2BFB916C}" srcOrd="1" destOrd="0" presId="urn:microsoft.com/office/officeart/2005/8/layout/hierarchy1"/>
    <dgm:cxn modelId="{D4E3CED9-E938-40D8-A465-9618E508A412}" type="presParOf" srcId="{1610A931-242B-40F0-B0AA-1ADC33C183E2}" destId="{334472F3-1CFD-40B0-99A6-C4CB5CDCDE6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632013-5376-45BD-A1BA-3C6C1BC76A9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0216CCC-F7A1-4F36-90BB-332324355850}">
      <dgm:prSet/>
      <dgm:spPr>
        <a:solidFill>
          <a:srgbClr val="92D050">
            <a:alpha val="90000"/>
          </a:srgbClr>
        </a:solidFill>
      </dgm:spPr>
      <dgm:t>
        <a:bodyPr/>
        <a:lstStyle/>
        <a:p>
          <a:r>
            <a:rPr lang="en-US" dirty="0"/>
            <a:t>TSP</a:t>
          </a:r>
        </a:p>
      </dgm:t>
    </dgm:pt>
    <dgm:pt modelId="{DB16EDA9-8792-4AD7-BA3F-18FDC22F7795}" type="parTrans" cxnId="{CA66AB83-7BBF-4737-B949-1A9D580B1B33}">
      <dgm:prSet/>
      <dgm:spPr/>
      <dgm:t>
        <a:bodyPr/>
        <a:lstStyle/>
        <a:p>
          <a:endParaRPr lang="en-US"/>
        </a:p>
      </dgm:t>
    </dgm:pt>
    <dgm:pt modelId="{150ED7E3-46D1-4448-B62A-E253E9D8B3FE}" type="sibTrans" cxnId="{CA66AB83-7BBF-4737-B949-1A9D580B1B33}">
      <dgm:prSet/>
      <dgm:spPr/>
      <dgm:t>
        <a:bodyPr/>
        <a:lstStyle/>
        <a:p>
          <a:endParaRPr lang="en-US"/>
        </a:p>
      </dgm:t>
    </dgm:pt>
    <dgm:pt modelId="{DD741A2D-BF7C-4C82-825A-25A011FE69B5}">
      <dgm:prSet/>
      <dgm:spPr>
        <a:solidFill>
          <a:srgbClr val="92D050">
            <a:alpha val="90000"/>
          </a:srgbClr>
        </a:solidFill>
      </dgm:spPr>
      <dgm:t>
        <a:bodyPr/>
        <a:lstStyle/>
        <a:p>
          <a:r>
            <a:rPr lang="en-US" dirty="0"/>
            <a:t>NTWC</a:t>
          </a:r>
        </a:p>
      </dgm:t>
    </dgm:pt>
    <dgm:pt modelId="{C18DC57F-2D00-4C52-815C-33223E0A00E3}" type="parTrans" cxnId="{F62E2BE1-0BB8-488D-91B9-2DB757F0B8A6}">
      <dgm:prSet/>
      <dgm:spPr/>
      <dgm:t>
        <a:bodyPr/>
        <a:lstStyle/>
        <a:p>
          <a:endParaRPr lang="en-US"/>
        </a:p>
      </dgm:t>
    </dgm:pt>
    <dgm:pt modelId="{025CD4B8-2F3D-49C9-9AD8-88504D8E6207}" type="sibTrans" cxnId="{F62E2BE1-0BB8-488D-91B9-2DB757F0B8A6}">
      <dgm:prSet/>
      <dgm:spPr/>
      <dgm:t>
        <a:bodyPr/>
        <a:lstStyle/>
        <a:p>
          <a:endParaRPr lang="en-US"/>
        </a:p>
      </dgm:t>
    </dgm:pt>
    <dgm:pt modelId="{E30D6F83-12D7-45E8-AAF6-138C93D875FA}">
      <dgm:prSet/>
      <dgm:spPr/>
      <dgm:t>
        <a:bodyPr/>
        <a:lstStyle/>
        <a:p>
          <a:r>
            <a:rPr lang="en-US" dirty="0"/>
            <a:t>EMA</a:t>
          </a:r>
        </a:p>
      </dgm:t>
    </dgm:pt>
    <dgm:pt modelId="{0495C245-864F-47C9-81FD-FB1E4C4B0134}" type="parTrans" cxnId="{52344522-BA1C-4C4B-AFEB-7DD59A3A01FC}">
      <dgm:prSet/>
      <dgm:spPr/>
      <dgm:t>
        <a:bodyPr/>
        <a:lstStyle/>
        <a:p>
          <a:endParaRPr lang="en-US"/>
        </a:p>
      </dgm:t>
    </dgm:pt>
    <dgm:pt modelId="{17FFB36E-581C-4A87-9D55-DA586D1890B7}" type="sibTrans" cxnId="{52344522-BA1C-4C4B-AFEB-7DD59A3A01FC}">
      <dgm:prSet/>
      <dgm:spPr/>
      <dgm:t>
        <a:bodyPr/>
        <a:lstStyle/>
        <a:p>
          <a:endParaRPr lang="en-US"/>
        </a:p>
      </dgm:t>
    </dgm:pt>
    <dgm:pt modelId="{747D8F52-5417-4628-A6C1-2B2F56E73CC2}">
      <dgm:prSet/>
      <dgm:spPr/>
      <dgm:t>
        <a:bodyPr/>
        <a:lstStyle/>
        <a:p>
          <a:r>
            <a:rPr lang="en-US" dirty="0"/>
            <a:t>The public</a:t>
          </a:r>
        </a:p>
      </dgm:t>
    </dgm:pt>
    <dgm:pt modelId="{259AF190-C30B-4E03-AD43-A3E12ABC35ED}" type="parTrans" cxnId="{7CE640B2-2510-4D66-967B-4D98ACB5AC51}">
      <dgm:prSet/>
      <dgm:spPr/>
      <dgm:t>
        <a:bodyPr/>
        <a:lstStyle/>
        <a:p>
          <a:endParaRPr lang="en-US"/>
        </a:p>
      </dgm:t>
    </dgm:pt>
    <dgm:pt modelId="{C4E69BB6-30FE-4540-BD19-3B43246E73E9}" type="sibTrans" cxnId="{7CE640B2-2510-4D66-967B-4D98ACB5AC51}">
      <dgm:prSet/>
      <dgm:spPr/>
      <dgm:t>
        <a:bodyPr/>
        <a:lstStyle/>
        <a:p>
          <a:endParaRPr lang="en-US"/>
        </a:p>
      </dgm:t>
    </dgm:pt>
    <dgm:pt modelId="{2BBB9CC7-3055-492C-9B07-DAA338BFC33C}" type="pres">
      <dgm:prSet presAssocID="{0B632013-5376-45BD-A1BA-3C6C1BC76A91}" presName="hierChild1" presStyleCnt="0">
        <dgm:presLayoutVars>
          <dgm:chPref val="1"/>
          <dgm:dir/>
          <dgm:animOne val="branch"/>
          <dgm:animLvl val="lvl"/>
          <dgm:resizeHandles/>
        </dgm:presLayoutVars>
      </dgm:prSet>
      <dgm:spPr/>
    </dgm:pt>
    <dgm:pt modelId="{85FD143A-76ED-4D5C-B037-B6B6246DD09B}" type="pres">
      <dgm:prSet presAssocID="{F0216CCC-F7A1-4F36-90BB-332324355850}" presName="hierRoot1" presStyleCnt="0"/>
      <dgm:spPr/>
    </dgm:pt>
    <dgm:pt modelId="{7720EE4F-F128-4151-847E-71196213657F}" type="pres">
      <dgm:prSet presAssocID="{F0216CCC-F7A1-4F36-90BB-332324355850}" presName="composite" presStyleCnt="0"/>
      <dgm:spPr/>
    </dgm:pt>
    <dgm:pt modelId="{5E55225B-B7CB-45F6-A6CB-36DD5645169C}" type="pres">
      <dgm:prSet presAssocID="{F0216CCC-F7A1-4F36-90BB-332324355850}" presName="background" presStyleLbl="node0" presStyleIdx="0" presStyleCnt="4"/>
      <dgm:spPr/>
    </dgm:pt>
    <dgm:pt modelId="{19AA206A-C02F-4B8B-9701-AF02EE190A4F}" type="pres">
      <dgm:prSet presAssocID="{F0216CCC-F7A1-4F36-90BB-332324355850}" presName="text" presStyleLbl="fgAcc0" presStyleIdx="0" presStyleCnt="4">
        <dgm:presLayoutVars>
          <dgm:chPref val="3"/>
        </dgm:presLayoutVars>
      </dgm:prSet>
      <dgm:spPr/>
    </dgm:pt>
    <dgm:pt modelId="{760E3CCA-472A-48E9-95CA-9CFFCCAF01C2}" type="pres">
      <dgm:prSet presAssocID="{F0216CCC-F7A1-4F36-90BB-332324355850}" presName="hierChild2" presStyleCnt="0"/>
      <dgm:spPr/>
    </dgm:pt>
    <dgm:pt modelId="{4A8A477B-080D-4958-8844-184AF914603E}" type="pres">
      <dgm:prSet presAssocID="{DD741A2D-BF7C-4C82-825A-25A011FE69B5}" presName="hierRoot1" presStyleCnt="0"/>
      <dgm:spPr/>
    </dgm:pt>
    <dgm:pt modelId="{0EF0EE18-752A-470F-BD8B-AB9A84922E31}" type="pres">
      <dgm:prSet presAssocID="{DD741A2D-BF7C-4C82-825A-25A011FE69B5}" presName="composite" presStyleCnt="0"/>
      <dgm:spPr/>
    </dgm:pt>
    <dgm:pt modelId="{2EBDE221-89BB-4CFE-A6BC-A169132D3940}" type="pres">
      <dgm:prSet presAssocID="{DD741A2D-BF7C-4C82-825A-25A011FE69B5}" presName="background" presStyleLbl="node0" presStyleIdx="1" presStyleCnt="4"/>
      <dgm:spPr/>
    </dgm:pt>
    <dgm:pt modelId="{76CC2CDF-3F63-4A90-B1EA-7194C110BE22}" type="pres">
      <dgm:prSet presAssocID="{DD741A2D-BF7C-4C82-825A-25A011FE69B5}" presName="text" presStyleLbl="fgAcc0" presStyleIdx="1" presStyleCnt="4">
        <dgm:presLayoutVars>
          <dgm:chPref val="3"/>
        </dgm:presLayoutVars>
      </dgm:prSet>
      <dgm:spPr/>
    </dgm:pt>
    <dgm:pt modelId="{0137487C-FFF0-41FB-B461-DBB8388252B9}" type="pres">
      <dgm:prSet presAssocID="{DD741A2D-BF7C-4C82-825A-25A011FE69B5}" presName="hierChild2" presStyleCnt="0"/>
      <dgm:spPr/>
    </dgm:pt>
    <dgm:pt modelId="{8BE4CB9B-F977-4ACC-8D9C-9300FB187A0E}" type="pres">
      <dgm:prSet presAssocID="{E30D6F83-12D7-45E8-AAF6-138C93D875FA}" presName="hierRoot1" presStyleCnt="0"/>
      <dgm:spPr/>
    </dgm:pt>
    <dgm:pt modelId="{3EC21513-EDC5-49F6-B61F-2F24149C39AF}" type="pres">
      <dgm:prSet presAssocID="{E30D6F83-12D7-45E8-AAF6-138C93D875FA}" presName="composite" presStyleCnt="0"/>
      <dgm:spPr/>
    </dgm:pt>
    <dgm:pt modelId="{77BD9B8B-AC78-4E68-8D57-052A54D1BA6B}" type="pres">
      <dgm:prSet presAssocID="{E30D6F83-12D7-45E8-AAF6-138C93D875FA}" presName="background" presStyleLbl="node0" presStyleIdx="2" presStyleCnt="4"/>
      <dgm:spPr/>
    </dgm:pt>
    <dgm:pt modelId="{F36C487B-1A25-4879-BA56-23CE9A444BBC}" type="pres">
      <dgm:prSet presAssocID="{E30D6F83-12D7-45E8-AAF6-138C93D875FA}" presName="text" presStyleLbl="fgAcc0" presStyleIdx="2" presStyleCnt="4">
        <dgm:presLayoutVars>
          <dgm:chPref val="3"/>
        </dgm:presLayoutVars>
      </dgm:prSet>
      <dgm:spPr/>
    </dgm:pt>
    <dgm:pt modelId="{08826F4E-D533-42D0-84D1-6C0A3FA1F38E}" type="pres">
      <dgm:prSet presAssocID="{E30D6F83-12D7-45E8-AAF6-138C93D875FA}" presName="hierChild2" presStyleCnt="0"/>
      <dgm:spPr/>
    </dgm:pt>
    <dgm:pt modelId="{1610A931-242B-40F0-B0AA-1ADC33C183E2}" type="pres">
      <dgm:prSet presAssocID="{747D8F52-5417-4628-A6C1-2B2F56E73CC2}" presName="hierRoot1" presStyleCnt="0"/>
      <dgm:spPr/>
    </dgm:pt>
    <dgm:pt modelId="{58FB300A-1544-473C-B4C1-C1A67ECF1A52}" type="pres">
      <dgm:prSet presAssocID="{747D8F52-5417-4628-A6C1-2B2F56E73CC2}" presName="composite" presStyleCnt="0"/>
      <dgm:spPr/>
    </dgm:pt>
    <dgm:pt modelId="{DF094F92-B5C9-47C6-B193-08D991F583B5}" type="pres">
      <dgm:prSet presAssocID="{747D8F52-5417-4628-A6C1-2B2F56E73CC2}" presName="background" presStyleLbl="node0" presStyleIdx="3" presStyleCnt="4"/>
      <dgm:spPr/>
    </dgm:pt>
    <dgm:pt modelId="{C13F684A-DF15-414A-8FE1-5B6A2BFB916C}" type="pres">
      <dgm:prSet presAssocID="{747D8F52-5417-4628-A6C1-2B2F56E73CC2}" presName="text" presStyleLbl="fgAcc0" presStyleIdx="3" presStyleCnt="4">
        <dgm:presLayoutVars>
          <dgm:chPref val="3"/>
        </dgm:presLayoutVars>
      </dgm:prSet>
      <dgm:spPr/>
    </dgm:pt>
    <dgm:pt modelId="{334472F3-1CFD-40B0-99A6-C4CB5CDCDE6A}" type="pres">
      <dgm:prSet presAssocID="{747D8F52-5417-4628-A6C1-2B2F56E73CC2}" presName="hierChild2" presStyleCnt="0"/>
      <dgm:spPr/>
    </dgm:pt>
  </dgm:ptLst>
  <dgm:cxnLst>
    <dgm:cxn modelId="{A5426D19-9813-45E7-BE66-E452D51FF4A8}" type="presOf" srcId="{F0216CCC-F7A1-4F36-90BB-332324355850}" destId="{19AA206A-C02F-4B8B-9701-AF02EE190A4F}" srcOrd="0" destOrd="0" presId="urn:microsoft.com/office/officeart/2005/8/layout/hierarchy1"/>
    <dgm:cxn modelId="{52344522-BA1C-4C4B-AFEB-7DD59A3A01FC}" srcId="{0B632013-5376-45BD-A1BA-3C6C1BC76A91}" destId="{E30D6F83-12D7-45E8-AAF6-138C93D875FA}" srcOrd="2" destOrd="0" parTransId="{0495C245-864F-47C9-81FD-FB1E4C4B0134}" sibTransId="{17FFB36E-581C-4A87-9D55-DA586D1890B7}"/>
    <dgm:cxn modelId="{B2EAAF24-6259-4711-82BD-38E7F7675FFC}" type="presOf" srcId="{DD741A2D-BF7C-4C82-825A-25A011FE69B5}" destId="{76CC2CDF-3F63-4A90-B1EA-7194C110BE22}" srcOrd="0" destOrd="0" presId="urn:microsoft.com/office/officeart/2005/8/layout/hierarchy1"/>
    <dgm:cxn modelId="{3B6C1131-BEFC-495E-A3B5-E3898FE1762B}" type="presOf" srcId="{747D8F52-5417-4628-A6C1-2B2F56E73CC2}" destId="{C13F684A-DF15-414A-8FE1-5B6A2BFB916C}" srcOrd="0" destOrd="0" presId="urn:microsoft.com/office/officeart/2005/8/layout/hierarchy1"/>
    <dgm:cxn modelId="{D2CC5D61-6423-4EFC-98B7-ADAD04528D4F}" type="presOf" srcId="{E30D6F83-12D7-45E8-AAF6-138C93D875FA}" destId="{F36C487B-1A25-4879-BA56-23CE9A444BBC}" srcOrd="0" destOrd="0" presId="urn:microsoft.com/office/officeart/2005/8/layout/hierarchy1"/>
    <dgm:cxn modelId="{CA66AB83-7BBF-4737-B949-1A9D580B1B33}" srcId="{0B632013-5376-45BD-A1BA-3C6C1BC76A91}" destId="{F0216CCC-F7A1-4F36-90BB-332324355850}" srcOrd="0" destOrd="0" parTransId="{DB16EDA9-8792-4AD7-BA3F-18FDC22F7795}" sibTransId="{150ED7E3-46D1-4448-B62A-E253E9D8B3FE}"/>
    <dgm:cxn modelId="{7CE640B2-2510-4D66-967B-4D98ACB5AC51}" srcId="{0B632013-5376-45BD-A1BA-3C6C1BC76A91}" destId="{747D8F52-5417-4628-A6C1-2B2F56E73CC2}" srcOrd="3" destOrd="0" parTransId="{259AF190-C30B-4E03-AD43-A3E12ABC35ED}" sibTransId="{C4E69BB6-30FE-4540-BD19-3B43246E73E9}"/>
    <dgm:cxn modelId="{18CCE7CA-A16B-4530-9DF9-7871235E15C6}" type="presOf" srcId="{0B632013-5376-45BD-A1BA-3C6C1BC76A91}" destId="{2BBB9CC7-3055-492C-9B07-DAA338BFC33C}" srcOrd="0" destOrd="0" presId="urn:microsoft.com/office/officeart/2005/8/layout/hierarchy1"/>
    <dgm:cxn modelId="{F62E2BE1-0BB8-488D-91B9-2DB757F0B8A6}" srcId="{0B632013-5376-45BD-A1BA-3C6C1BC76A91}" destId="{DD741A2D-BF7C-4C82-825A-25A011FE69B5}" srcOrd="1" destOrd="0" parTransId="{C18DC57F-2D00-4C52-815C-33223E0A00E3}" sibTransId="{025CD4B8-2F3D-49C9-9AD8-88504D8E6207}"/>
    <dgm:cxn modelId="{72FF41B8-B6ED-48A9-B68F-CA5EA0637B55}" type="presParOf" srcId="{2BBB9CC7-3055-492C-9B07-DAA338BFC33C}" destId="{85FD143A-76ED-4D5C-B037-B6B6246DD09B}" srcOrd="0" destOrd="0" presId="urn:microsoft.com/office/officeart/2005/8/layout/hierarchy1"/>
    <dgm:cxn modelId="{A06B918E-44FD-4179-A88B-9CBBEAF7AAF6}" type="presParOf" srcId="{85FD143A-76ED-4D5C-B037-B6B6246DD09B}" destId="{7720EE4F-F128-4151-847E-71196213657F}" srcOrd="0" destOrd="0" presId="urn:microsoft.com/office/officeart/2005/8/layout/hierarchy1"/>
    <dgm:cxn modelId="{4A0B27A9-879E-4AF1-B3C2-57C18E5C938C}" type="presParOf" srcId="{7720EE4F-F128-4151-847E-71196213657F}" destId="{5E55225B-B7CB-45F6-A6CB-36DD5645169C}" srcOrd="0" destOrd="0" presId="urn:microsoft.com/office/officeart/2005/8/layout/hierarchy1"/>
    <dgm:cxn modelId="{272C8402-42A5-4342-AC11-A8463E0BA2E0}" type="presParOf" srcId="{7720EE4F-F128-4151-847E-71196213657F}" destId="{19AA206A-C02F-4B8B-9701-AF02EE190A4F}" srcOrd="1" destOrd="0" presId="urn:microsoft.com/office/officeart/2005/8/layout/hierarchy1"/>
    <dgm:cxn modelId="{7352113D-5802-48A2-8B0C-3413232DC292}" type="presParOf" srcId="{85FD143A-76ED-4D5C-B037-B6B6246DD09B}" destId="{760E3CCA-472A-48E9-95CA-9CFFCCAF01C2}" srcOrd="1" destOrd="0" presId="urn:microsoft.com/office/officeart/2005/8/layout/hierarchy1"/>
    <dgm:cxn modelId="{5AF284FA-9BFA-4B4F-9539-899DA8EECA1A}" type="presParOf" srcId="{2BBB9CC7-3055-492C-9B07-DAA338BFC33C}" destId="{4A8A477B-080D-4958-8844-184AF914603E}" srcOrd="1" destOrd="0" presId="urn:microsoft.com/office/officeart/2005/8/layout/hierarchy1"/>
    <dgm:cxn modelId="{900D4AA8-3378-4107-8039-71EE6CF24361}" type="presParOf" srcId="{4A8A477B-080D-4958-8844-184AF914603E}" destId="{0EF0EE18-752A-470F-BD8B-AB9A84922E31}" srcOrd="0" destOrd="0" presId="urn:microsoft.com/office/officeart/2005/8/layout/hierarchy1"/>
    <dgm:cxn modelId="{0CBE3FE1-CEB9-4329-B5C7-B4A78D678BDA}" type="presParOf" srcId="{0EF0EE18-752A-470F-BD8B-AB9A84922E31}" destId="{2EBDE221-89BB-4CFE-A6BC-A169132D3940}" srcOrd="0" destOrd="0" presId="urn:microsoft.com/office/officeart/2005/8/layout/hierarchy1"/>
    <dgm:cxn modelId="{3FF658B9-CD26-45E2-B457-177C94744749}" type="presParOf" srcId="{0EF0EE18-752A-470F-BD8B-AB9A84922E31}" destId="{76CC2CDF-3F63-4A90-B1EA-7194C110BE22}" srcOrd="1" destOrd="0" presId="urn:microsoft.com/office/officeart/2005/8/layout/hierarchy1"/>
    <dgm:cxn modelId="{2AF84188-1AC6-453A-B06D-27602C95FDCE}" type="presParOf" srcId="{4A8A477B-080D-4958-8844-184AF914603E}" destId="{0137487C-FFF0-41FB-B461-DBB8388252B9}" srcOrd="1" destOrd="0" presId="urn:microsoft.com/office/officeart/2005/8/layout/hierarchy1"/>
    <dgm:cxn modelId="{C8B1DBED-0E5C-4241-B2FF-389BB2EFCC2C}" type="presParOf" srcId="{2BBB9CC7-3055-492C-9B07-DAA338BFC33C}" destId="{8BE4CB9B-F977-4ACC-8D9C-9300FB187A0E}" srcOrd="2" destOrd="0" presId="urn:microsoft.com/office/officeart/2005/8/layout/hierarchy1"/>
    <dgm:cxn modelId="{034A16F5-CB02-4A66-A752-0493CFD8DEF7}" type="presParOf" srcId="{8BE4CB9B-F977-4ACC-8D9C-9300FB187A0E}" destId="{3EC21513-EDC5-49F6-B61F-2F24149C39AF}" srcOrd="0" destOrd="0" presId="urn:microsoft.com/office/officeart/2005/8/layout/hierarchy1"/>
    <dgm:cxn modelId="{AC35F593-91C7-4D2E-B74A-15CDFA379C84}" type="presParOf" srcId="{3EC21513-EDC5-49F6-B61F-2F24149C39AF}" destId="{77BD9B8B-AC78-4E68-8D57-052A54D1BA6B}" srcOrd="0" destOrd="0" presId="urn:microsoft.com/office/officeart/2005/8/layout/hierarchy1"/>
    <dgm:cxn modelId="{EEDC1AC5-A0B2-448A-9B8A-BB93A5CD8165}" type="presParOf" srcId="{3EC21513-EDC5-49F6-B61F-2F24149C39AF}" destId="{F36C487B-1A25-4879-BA56-23CE9A444BBC}" srcOrd="1" destOrd="0" presId="urn:microsoft.com/office/officeart/2005/8/layout/hierarchy1"/>
    <dgm:cxn modelId="{2418A031-956F-4F31-9813-6F174E1F7259}" type="presParOf" srcId="{8BE4CB9B-F977-4ACC-8D9C-9300FB187A0E}" destId="{08826F4E-D533-42D0-84D1-6C0A3FA1F38E}" srcOrd="1" destOrd="0" presId="urn:microsoft.com/office/officeart/2005/8/layout/hierarchy1"/>
    <dgm:cxn modelId="{DCE4173C-5B21-4455-B9C3-ABF52CAD479B}" type="presParOf" srcId="{2BBB9CC7-3055-492C-9B07-DAA338BFC33C}" destId="{1610A931-242B-40F0-B0AA-1ADC33C183E2}" srcOrd="3" destOrd="0" presId="urn:microsoft.com/office/officeart/2005/8/layout/hierarchy1"/>
    <dgm:cxn modelId="{E1C48783-D279-4908-930D-C12B6A8E6641}" type="presParOf" srcId="{1610A931-242B-40F0-B0AA-1ADC33C183E2}" destId="{58FB300A-1544-473C-B4C1-C1A67ECF1A52}" srcOrd="0" destOrd="0" presId="urn:microsoft.com/office/officeart/2005/8/layout/hierarchy1"/>
    <dgm:cxn modelId="{23A11A01-DB93-4CEC-8DC9-99346C601259}" type="presParOf" srcId="{58FB300A-1544-473C-B4C1-C1A67ECF1A52}" destId="{DF094F92-B5C9-47C6-B193-08D991F583B5}" srcOrd="0" destOrd="0" presId="urn:microsoft.com/office/officeart/2005/8/layout/hierarchy1"/>
    <dgm:cxn modelId="{CAF43B93-4C0B-4725-8585-81420B1904C2}" type="presParOf" srcId="{58FB300A-1544-473C-B4C1-C1A67ECF1A52}" destId="{C13F684A-DF15-414A-8FE1-5B6A2BFB916C}" srcOrd="1" destOrd="0" presId="urn:microsoft.com/office/officeart/2005/8/layout/hierarchy1"/>
    <dgm:cxn modelId="{D4E3CED9-E938-40D8-A465-9618E508A412}" type="presParOf" srcId="{1610A931-242B-40F0-B0AA-1ADC33C183E2}" destId="{334472F3-1CFD-40B0-99A6-C4CB5CDCDE6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049867-37A4-435C-A8C9-ACA58AF6C39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C3C32A6-B819-4548-8D81-E1D98A84DDB1}">
      <dgm:prSet custT="1"/>
      <dgm:spPr/>
      <dgm:t>
        <a:bodyPr/>
        <a:lstStyle/>
        <a:p>
          <a:r>
            <a:rPr lang="en-US" sz="1800" b="0" i="0" baseline="0"/>
            <a:t>1. Detect and analyze large </a:t>
          </a:r>
          <a:r>
            <a:rPr lang="en-US" sz="1800" b="1" i="0" baseline="0"/>
            <a:t>earthquake</a:t>
          </a:r>
          <a:endParaRPr lang="en-US" sz="1800"/>
        </a:p>
      </dgm:t>
    </dgm:pt>
    <dgm:pt modelId="{2972D9B5-9B29-4DF6-AEEC-A46C10D14CFF}" type="parTrans" cxnId="{83BD2069-5C38-4479-9814-D0C06F58352C}">
      <dgm:prSet/>
      <dgm:spPr/>
      <dgm:t>
        <a:bodyPr/>
        <a:lstStyle/>
        <a:p>
          <a:endParaRPr lang="en-US" sz="2400"/>
        </a:p>
      </dgm:t>
    </dgm:pt>
    <dgm:pt modelId="{E783192F-A370-4164-9563-DD057AF5BD30}" type="sibTrans" cxnId="{83BD2069-5C38-4479-9814-D0C06F58352C}">
      <dgm:prSet/>
      <dgm:spPr/>
      <dgm:t>
        <a:bodyPr/>
        <a:lstStyle/>
        <a:p>
          <a:endParaRPr lang="en-US" sz="2400"/>
        </a:p>
      </dgm:t>
    </dgm:pt>
    <dgm:pt modelId="{CCBAB1E8-C93F-4E56-81D4-FFD3857A072C}">
      <dgm:prSet custT="1"/>
      <dgm:spPr/>
      <dgm:t>
        <a:bodyPr/>
        <a:lstStyle/>
        <a:p>
          <a:r>
            <a:rPr lang="en-US" sz="1800" b="0" i="0" baseline="0"/>
            <a:t>2. Assess tsunami threat based on pre-determined criteria</a:t>
          </a:r>
          <a:endParaRPr lang="en-US" sz="1800"/>
        </a:p>
      </dgm:t>
    </dgm:pt>
    <dgm:pt modelId="{CFD1EC50-C65B-4BF0-9158-AC2CBE94F755}" type="parTrans" cxnId="{41D455E0-F0A9-457A-AFF0-9F273BFAC0E4}">
      <dgm:prSet/>
      <dgm:spPr/>
      <dgm:t>
        <a:bodyPr/>
        <a:lstStyle/>
        <a:p>
          <a:endParaRPr lang="en-US" sz="2400"/>
        </a:p>
      </dgm:t>
    </dgm:pt>
    <dgm:pt modelId="{92D0DF15-9A87-4D6F-A98F-32F263081627}" type="sibTrans" cxnId="{41D455E0-F0A9-457A-AFF0-9F273BFAC0E4}">
      <dgm:prSet/>
      <dgm:spPr/>
      <dgm:t>
        <a:bodyPr/>
        <a:lstStyle/>
        <a:p>
          <a:endParaRPr lang="en-US" sz="2400"/>
        </a:p>
      </dgm:t>
    </dgm:pt>
    <dgm:pt modelId="{C4AA6750-BB37-4054-B82B-60A4D481B8E5}">
      <dgm:prSet custT="1"/>
      <dgm:spPr/>
      <dgm:t>
        <a:bodyPr/>
        <a:lstStyle/>
        <a:p>
          <a:r>
            <a:rPr lang="en-US" sz="1800" b="0" i="0" baseline="0"/>
            <a:t>3. Issue initial tsunami warning message</a:t>
          </a:r>
          <a:endParaRPr lang="en-US" sz="1800"/>
        </a:p>
      </dgm:t>
    </dgm:pt>
    <dgm:pt modelId="{7A471254-4799-463B-82AF-292D4EF23B78}" type="parTrans" cxnId="{8C186D7A-C3E3-4F08-B7FA-550B069EF5BB}">
      <dgm:prSet/>
      <dgm:spPr/>
      <dgm:t>
        <a:bodyPr/>
        <a:lstStyle/>
        <a:p>
          <a:endParaRPr lang="en-US" sz="2400"/>
        </a:p>
      </dgm:t>
    </dgm:pt>
    <dgm:pt modelId="{CB44A78F-FF32-4B0D-8AB6-A0DF094ED477}" type="sibTrans" cxnId="{8C186D7A-C3E3-4F08-B7FA-550B069EF5BB}">
      <dgm:prSet/>
      <dgm:spPr/>
      <dgm:t>
        <a:bodyPr/>
        <a:lstStyle/>
        <a:p>
          <a:endParaRPr lang="en-US" sz="2400"/>
        </a:p>
      </dgm:t>
    </dgm:pt>
    <dgm:pt modelId="{F6F82A6B-C2E2-4A52-BD82-A1D429F7A80F}">
      <dgm:prSet custT="1"/>
      <dgm:spPr/>
      <dgm:t>
        <a:bodyPr/>
        <a:lstStyle/>
        <a:p>
          <a:r>
            <a:rPr lang="en-US" sz="1800" b="0" i="0" baseline="0"/>
            <a:t>4. Receive and/or carry out further seismic analysis and receive/calculate tsunami forecast</a:t>
          </a:r>
          <a:endParaRPr lang="en-US" sz="1800"/>
        </a:p>
      </dgm:t>
    </dgm:pt>
    <dgm:pt modelId="{8D8F3BCD-A404-4F29-8BA7-9E54CC2289FC}" type="parTrans" cxnId="{981AFBD5-F0C6-4DC4-A2E4-4192B1603422}">
      <dgm:prSet/>
      <dgm:spPr/>
      <dgm:t>
        <a:bodyPr/>
        <a:lstStyle/>
        <a:p>
          <a:endParaRPr lang="en-US" sz="2400"/>
        </a:p>
      </dgm:t>
    </dgm:pt>
    <dgm:pt modelId="{62AB2464-1CE5-4F22-86CF-788CF8FC6E66}" type="sibTrans" cxnId="{981AFBD5-F0C6-4DC4-A2E4-4192B1603422}">
      <dgm:prSet/>
      <dgm:spPr/>
      <dgm:t>
        <a:bodyPr/>
        <a:lstStyle/>
        <a:p>
          <a:endParaRPr lang="en-US" sz="2400"/>
        </a:p>
      </dgm:t>
    </dgm:pt>
    <dgm:pt modelId="{841859CE-8B86-4904-A8CE-6D24196ACD0C}">
      <dgm:prSet custT="1"/>
      <dgm:spPr/>
      <dgm:t>
        <a:bodyPr/>
        <a:lstStyle/>
        <a:p>
          <a:r>
            <a:rPr lang="en-US" sz="1800" b="0" i="0" baseline="0"/>
            <a:t>5. Detect and analyze sea level data for tsunamis</a:t>
          </a:r>
          <a:endParaRPr lang="en-US" sz="1800"/>
        </a:p>
      </dgm:t>
    </dgm:pt>
    <dgm:pt modelId="{9F9CA7C2-9617-4A0B-A8D0-B8CDA78E2980}" type="parTrans" cxnId="{2B030550-F044-419A-9C19-D094E9ABAB4D}">
      <dgm:prSet/>
      <dgm:spPr/>
      <dgm:t>
        <a:bodyPr/>
        <a:lstStyle/>
        <a:p>
          <a:endParaRPr lang="en-US" sz="2400"/>
        </a:p>
      </dgm:t>
    </dgm:pt>
    <dgm:pt modelId="{7CCE194C-AE34-490E-9CE1-456131A256E8}" type="sibTrans" cxnId="{2B030550-F044-419A-9C19-D094E9ABAB4D}">
      <dgm:prSet/>
      <dgm:spPr/>
      <dgm:t>
        <a:bodyPr/>
        <a:lstStyle/>
        <a:p>
          <a:endParaRPr lang="en-US" sz="2400"/>
        </a:p>
      </dgm:t>
    </dgm:pt>
    <dgm:pt modelId="{BB04AF9B-4A0C-42F0-8837-65A12136E1FF}">
      <dgm:prSet custT="1"/>
      <dgm:spPr/>
      <dgm:t>
        <a:bodyPr/>
        <a:lstStyle/>
        <a:p>
          <a:r>
            <a:rPr lang="en-US" sz="1800" b="0" i="0" baseline="0"/>
            <a:t>6. Re-assess tsunami threat</a:t>
          </a:r>
          <a:endParaRPr lang="en-US" sz="1800"/>
        </a:p>
      </dgm:t>
    </dgm:pt>
    <dgm:pt modelId="{EDEC6BFD-D549-48E6-B16E-A7302CB876C7}" type="parTrans" cxnId="{A0C80A89-9194-4E61-A466-865AB9EEF7C8}">
      <dgm:prSet/>
      <dgm:spPr/>
      <dgm:t>
        <a:bodyPr/>
        <a:lstStyle/>
        <a:p>
          <a:endParaRPr lang="en-US" sz="2400"/>
        </a:p>
      </dgm:t>
    </dgm:pt>
    <dgm:pt modelId="{FCDB83B7-0A51-4F72-8237-51CA9BD02FFB}" type="sibTrans" cxnId="{A0C80A89-9194-4E61-A466-865AB9EEF7C8}">
      <dgm:prSet/>
      <dgm:spPr/>
      <dgm:t>
        <a:bodyPr/>
        <a:lstStyle/>
        <a:p>
          <a:endParaRPr lang="en-US" sz="2400"/>
        </a:p>
      </dgm:t>
    </dgm:pt>
    <dgm:pt modelId="{3329ABED-36CA-406F-B9B0-D729AAA44A55}">
      <dgm:prSet custT="1"/>
      <dgm:spPr/>
      <dgm:t>
        <a:bodyPr/>
        <a:lstStyle/>
        <a:p>
          <a:r>
            <a:rPr lang="en-US" sz="1800" b="0" i="0" baseline="0"/>
            <a:t>7. Issue supplementary warning message</a:t>
          </a:r>
          <a:endParaRPr lang="en-US" sz="1800"/>
        </a:p>
      </dgm:t>
    </dgm:pt>
    <dgm:pt modelId="{E858A183-8FA8-4FE6-886B-B5310F99C58F}" type="parTrans" cxnId="{7996C8D0-9EE3-439E-88BE-314ABA7DFF95}">
      <dgm:prSet/>
      <dgm:spPr/>
      <dgm:t>
        <a:bodyPr/>
        <a:lstStyle/>
        <a:p>
          <a:endParaRPr lang="en-US" sz="2400"/>
        </a:p>
      </dgm:t>
    </dgm:pt>
    <dgm:pt modelId="{CEF82FAB-7BB8-4177-8E86-899A4BB3034A}" type="sibTrans" cxnId="{7996C8D0-9EE3-439E-88BE-314ABA7DFF95}">
      <dgm:prSet/>
      <dgm:spPr/>
      <dgm:t>
        <a:bodyPr/>
        <a:lstStyle/>
        <a:p>
          <a:endParaRPr lang="en-US" sz="2400"/>
        </a:p>
      </dgm:t>
    </dgm:pt>
    <dgm:pt modelId="{A0EB07C8-4F02-4012-B858-7BEE2DAE6937}">
      <dgm:prSet custT="1"/>
      <dgm:spPr/>
      <dgm:t>
        <a:bodyPr/>
        <a:lstStyle/>
        <a:p>
          <a:r>
            <a:rPr lang="en-US" sz="1800" b="0" i="0" baseline="0"/>
            <a:t>8. Repeat steps 4-7 until “No dangerous tsunami waves coming ashore”</a:t>
          </a:r>
          <a:endParaRPr lang="en-US" sz="1800"/>
        </a:p>
      </dgm:t>
    </dgm:pt>
    <dgm:pt modelId="{7C237906-069C-48A9-BAE6-100329FCEDD3}" type="parTrans" cxnId="{09CAE34D-08EA-4550-80AD-BA7E54DCC025}">
      <dgm:prSet/>
      <dgm:spPr/>
      <dgm:t>
        <a:bodyPr/>
        <a:lstStyle/>
        <a:p>
          <a:endParaRPr lang="en-US" sz="2400"/>
        </a:p>
      </dgm:t>
    </dgm:pt>
    <dgm:pt modelId="{C683C79C-E251-402D-B413-F3409327EE3E}" type="sibTrans" cxnId="{09CAE34D-08EA-4550-80AD-BA7E54DCC025}">
      <dgm:prSet/>
      <dgm:spPr/>
      <dgm:t>
        <a:bodyPr/>
        <a:lstStyle/>
        <a:p>
          <a:endParaRPr lang="en-US" sz="2400"/>
        </a:p>
      </dgm:t>
    </dgm:pt>
    <dgm:pt modelId="{C98B6FB9-273A-417B-B4BC-539076F8DC15}">
      <dgm:prSet custT="1"/>
      <dgm:spPr/>
      <dgm:t>
        <a:bodyPr/>
        <a:lstStyle/>
        <a:p>
          <a:r>
            <a:rPr lang="en-US" sz="1800" b="0" i="0" baseline="0"/>
            <a:t>9. Issue tsunami warning cancellation message</a:t>
          </a:r>
          <a:endParaRPr lang="en-US" sz="1800"/>
        </a:p>
      </dgm:t>
    </dgm:pt>
    <dgm:pt modelId="{4E695810-B864-4F2F-AAF1-651F35637F7F}" type="parTrans" cxnId="{5B1BF453-C22C-4252-AC29-52ADF0DEB856}">
      <dgm:prSet/>
      <dgm:spPr/>
      <dgm:t>
        <a:bodyPr/>
        <a:lstStyle/>
        <a:p>
          <a:endParaRPr lang="en-US" sz="2400"/>
        </a:p>
      </dgm:t>
    </dgm:pt>
    <dgm:pt modelId="{0B083AE5-FBDA-406D-AD32-F537E6A17F99}" type="sibTrans" cxnId="{5B1BF453-C22C-4252-AC29-52ADF0DEB856}">
      <dgm:prSet/>
      <dgm:spPr/>
      <dgm:t>
        <a:bodyPr/>
        <a:lstStyle/>
        <a:p>
          <a:endParaRPr lang="en-US" sz="2400"/>
        </a:p>
      </dgm:t>
    </dgm:pt>
    <dgm:pt modelId="{FA8F74A7-1504-45F5-B787-3B57C30C029E}" type="pres">
      <dgm:prSet presAssocID="{DF049867-37A4-435C-A8C9-ACA58AF6C39E}" presName="vert0" presStyleCnt="0">
        <dgm:presLayoutVars>
          <dgm:dir/>
          <dgm:animOne val="branch"/>
          <dgm:animLvl val="lvl"/>
        </dgm:presLayoutVars>
      </dgm:prSet>
      <dgm:spPr/>
    </dgm:pt>
    <dgm:pt modelId="{EDECA4F8-5EB3-4A35-92E8-12048575A420}" type="pres">
      <dgm:prSet presAssocID="{3C3C32A6-B819-4548-8D81-E1D98A84DDB1}" presName="thickLine" presStyleLbl="alignNode1" presStyleIdx="0" presStyleCnt="9"/>
      <dgm:spPr/>
    </dgm:pt>
    <dgm:pt modelId="{978A003E-D90B-4AE7-84E0-23CBE9231257}" type="pres">
      <dgm:prSet presAssocID="{3C3C32A6-B819-4548-8D81-E1D98A84DDB1}" presName="horz1" presStyleCnt="0"/>
      <dgm:spPr/>
    </dgm:pt>
    <dgm:pt modelId="{DAE45628-7E32-4CEB-B6F7-5006D837F697}" type="pres">
      <dgm:prSet presAssocID="{3C3C32A6-B819-4548-8D81-E1D98A84DDB1}" presName="tx1" presStyleLbl="revTx" presStyleIdx="0" presStyleCnt="9"/>
      <dgm:spPr/>
    </dgm:pt>
    <dgm:pt modelId="{42B3FCFF-B2DE-43D6-8E10-B390F830240C}" type="pres">
      <dgm:prSet presAssocID="{3C3C32A6-B819-4548-8D81-E1D98A84DDB1}" presName="vert1" presStyleCnt="0"/>
      <dgm:spPr/>
    </dgm:pt>
    <dgm:pt modelId="{F73AAC87-FC7A-402E-9EF9-1FC1E3AF6E8E}" type="pres">
      <dgm:prSet presAssocID="{CCBAB1E8-C93F-4E56-81D4-FFD3857A072C}" presName="thickLine" presStyleLbl="alignNode1" presStyleIdx="1" presStyleCnt="9"/>
      <dgm:spPr/>
    </dgm:pt>
    <dgm:pt modelId="{C07D82F0-E6DA-4B13-AD68-518882D708B5}" type="pres">
      <dgm:prSet presAssocID="{CCBAB1E8-C93F-4E56-81D4-FFD3857A072C}" presName="horz1" presStyleCnt="0"/>
      <dgm:spPr/>
    </dgm:pt>
    <dgm:pt modelId="{8385646A-1B82-4279-9E57-BA5F9ECA5304}" type="pres">
      <dgm:prSet presAssocID="{CCBAB1E8-C93F-4E56-81D4-FFD3857A072C}" presName="tx1" presStyleLbl="revTx" presStyleIdx="1" presStyleCnt="9"/>
      <dgm:spPr/>
    </dgm:pt>
    <dgm:pt modelId="{E533B53B-D346-454C-959C-39538FC3DFEE}" type="pres">
      <dgm:prSet presAssocID="{CCBAB1E8-C93F-4E56-81D4-FFD3857A072C}" presName="vert1" presStyleCnt="0"/>
      <dgm:spPr/>
    </dgm:pt>
    <dgm:pt modelId="{40542F56-380D-4672-86CC-13FBD43C9BB0}" type="pres">
      <dgm:prSet presAssocID="{C4AA6750-BB37-4054-B82B-60A4D481B8E5}" presName="thickLine" presStyleLbl="alignNode1" presStyleIdx="2" presStyleCnt="9"/>
      <dgm:spPr/>
    </dgm:pt>
    <dgm:pt modelId="{935F61A3-E8A9-479D-83B8-DBD12B0E77F8}" type="pres">
      <dgm:prSet presAssocID="{C4AA6750-BB37-4054-B82B-60A4D481B8E5}" presName="horz1" presStyleCnt="0"/>
      <dgm:spPr/>
    </dgm:pt>
    <dgm:pt modelId="{84310451-8B5C-4F95-A1A0-92DE7F775D37}" type="pres">
      <dgm:prSet presAssocID="{C4AA6750-BB37-4054-B82B-60A4D481B8E5}" presName="tx1" presStyleLbl="revTx" presStyleIdx="2" presStyleCnt="9"/>
      <dgm:spPr/>
    </dgm:pt>
    <dgm:pt modelId="{0D75A93E-75D6-4F8F-BDAF-B3174430719D}" type="pres">
      <dgm:prSet presAssocID="{C4AA6750-BB37-4054-B82B-60A4D481B8E5}" presName="vert1" presStyleCnt="0"/>
      <dgm:spPr/>
    </dgm:pt>
    <dgm:pt modelId="{D219F928-C43E-471C-996D-DE88E966CD57}" type="pres">
      <dgm:prSet presAssocID="{F6F82A6B-C2E2-4A52-BD82-A1D429F7A80F}" presName="thickLine" presStyleLbl="alignNode1" presStyleIdx="3" presStyleCnt="9"/>
      <dgm:spPr/>
    </dgm:pt>
    <dgm:pt modelId="{B5CCED7A-0284-496E-9B86-F7FC9847822C}" type="pres">
      <dgm:prSet presAssocID="{F6F82A6B-C2E2-4A52-BD82-A1D429F7A80F}" presName="horz1" presStyleCnt="0"/>
      <dgm:spPr/>
    </dgm:pt>
    <dgm:pt modelId="{464AF2AF-6BD3-412C-B0FC-9D675D6F6E02}" type="pres">
      <dgm:prSet presAssocID="{F6F82A6B-C2E2-4A52-BD82-A1D429F7A80F}" presName="tx1" presStyleLbl="revTx" presStyleIdx="3" presStyleCnt="9"/>
      <dgm:spPr/>
    </dgm:pt>
    <dgm:pt modelId="{DD6BBDD7-BC90-470E-9563-DB54012A4EB6}" type="pres">
      <dgm:prSet presAssocID="{F6F82A6B-C2E2-4A52-BD82-A1D429F7A80F}" presName="vert1" presStyleCnt="0"/>
      <dgm:spPr/>
    </dgm:pt>
    <dgm:pt modelId="{4E45621C-B3FA-4D37-984A-95F0BF98045A}" type="pres">
      <dgm:prSet presAssocID="{841859CE-8B86-4904-A8CE-6D24196ACD0C}" presName="thickLine" presStyleLbl="alignNode1" presStyleIdx="4" presStyleCnt="9"/>
      <dgm:spPr/>
    </dgm:pt>
    <dgm:pt modelId="{8CD64074-373B-44E4-B58A-CBF302DA718A}" type="pres">
      <dgm:prSet presAssocID="{841859CE-8B86-4904-A8CE-6D24196ACD0C}" presName="horz1" presStyleCnt="0"/>
      <dgm:spPr/>
    </dgm:pt>
    <dgm:pt modelId="{223C3718-4044-42B7-ACDD-DF44C9EF8E9B}" type="pres">
      <dgm:prSet presAssocID="{841859CE-8B86-4904-A8CE-6D24196ACD0C}" presName="tx1" presStyleLbl="revTx" presStyleIdx="4" presStyleCnt="9"/>
      <dgm:spPr/>
    </dgm:pt>
    <dgm:pt modelId="{BE504989-CA7F-48F1-BAF3-2153EBC6EF75}" type="pres">
      <dgm:prSet presAssocID="{841859CE-8B86-4904-A8CE-6D24196ACD0C}" presName="vert1" presStyleCnt="0"/>
      <dgm:spPr/>
    </dgm:pt>
    <dgm:pt modelId="{BC73079A-7E4D-41D4-B5C7-BE6C9D3130E9}" type="pres">
      <dgm:prSet presAssocID="{BB04AF9B-4A0C-42F0-8837-65A12136E1FF}" presName="thickLine" presStyleLbl="alignNode1" presStyleIdx="5" presStyleCnt="9"/>
      <dgm:spPr/>
    </dgm:pt>
    <dgm:pt modelId="{CC179C16-CA44-41F5-B831-8C1575FE00CA}" type="pres">
      <dgm:prSet presAssocID="{BB04AF9B-4A0C-42F0-8837-65A12136E1FF}" presName="horz1" presStyleCnt="0"/>
      <dgm:spPr/>
    </dgm:pt>
    <dgm:pt modelId="{4AEDB4B9-909D-432D-8065-DF00DEFF6B1A}" type="pres">
      <dgm:prSet presAssocID="{BB04AF9B-4A0C-42F0-8837-65A12136E1FF}" presName="tx1" presStyleLbl="revTx" presStyleIdx="5" presStyleCnt="9"/>
      <dgm:spPr/>
    </dgm:pt>
    <dgm:pt modelId="{CA629404-597C-4772-9E90-633B34F1E0EA}" type="pres">
      <dgm:prSet presAssocID="{BB04AF9B-4A0C-42F0-8837-65A12136E1FF}" presName="vert1" presStyleCnt="0"/>
      <dgm:spPr/>
    </dgm:pt>
    <dgm:pt modelId="{1025CAD8-03A3-4CA7-AC62-CADC7F7DA485}" type="pres">
      <dgm:prSet presAssocID="{3329ABED-36CA-406F-B9B0-D729AAA44A55}" presName="thickLine" presStyleLbl="alignNode1" presStyleIdx="6" presStyleCnt="9"/>
      <dgm:spPr/>
    </dgm:pt>
    <dgm:pt modelId="{5D601DD3-5050-4217-8C23-31D6026CB6C8}" type="pres">
      <dgm:prSet presAssocID="{3329ABED-36CA-406F-B9B0-D729AAA44A55}" presName="horz1" presStyleCnt="0"/>
      <dgm:spPr/>
    </dgm:pt>
    <dgm:pt modelId="{CB14BF08-97E9-461D-9C17-AC1EDB60B507}" type="pres">
      <dgm:prSet presAssocID="{3329ABED-36CA-406F-B9B0-D729AAA44A55}" presName="tx1" presStyleLbl="revTx" presStyleIdx="6" presStyleCnt="9"/>
      <dgm:spPr/>
    </dgm:pt>
    <dgm:pt modelId="{B4F2C75D-D56E-4204-A141-5FDEE5BF04B1}" type="pres">
      <dgm:prSet presAssocID="{3329ABED-36CA-406F-B9B0-D729AAA44A55}" presName="vert1" presStyleCnt="0"/>
      <dgm:spPr/>
    </dgm:pt>
    <dgm:pt modelId="{2EC50F4C-8EF4-4048-A320-2857DED18F85}" type="pres">
      <dgm:prSet presAssocID="{A0EB07C8-4F02-4012-B858-7BEE2DAE6937}" presName="thickLine" presStyleLbl="alignNode1" presStyleIdx="7" presStyleCnt="9"/>
      <dgm:spPr/>
    </dgm:pt>
    <dgm:pt modelId="{7157CBC7-7387-4A32-884F-48049D314A3E}" type="pres">
      <dgm:prSet presAssocID="{A0EB07C8-4F02-4012-B858-7BEE2DAE6937}" presName="horz1" presStyleCnt="0"/>
      <dgm:spPr/>
    </dgm:pt>
    <dgm:pt modelId="{C4A60A99-5702-4C50-8579-2E747AEC4080}" type="pres">
      <dgm:prSet presAssocID="{A0EB07C8-4F02-4012-B858-7BEE2DAE6937}" presName="tx1" presStyleLbl="revTx" presStyleIdx="7" presStyleCnt="9"/>
      <dgm:spPr/>
    </dgm:pt>
    <dgm:pt modelId="{30FC4E79-4214-4C7D-87B5-2F3277BF35D8}" type="pres">
      <dgm:prSet presAssocID="{A0EB07C8-4F02-4012-B858-7BEE2DAE6937}" presName="vert1" presStyleCnt="0"/>
      <dgm:spPr/>
    </dgm:pt>
    <dgm:pt modelId="{D3E77B76-B0A2-42EA-8AB2-5F5540FB8102}" type="pres">
      <dgm:prSet presAssocID="{C98B6FB9-273A-417B-B4BC-539076F8DC15}" presName="thickLine" presStyleLbl="alignNode1" presStyleIdx="8" presStyleCnt="9"/>
      <dgm:spPr/>
    </dgm:pt>
    <dgm:pt modelId="{3BD617FF-F016-4631-8E7E-2B087D594B40}" type="pres">
      <dgm:prSet presAssocID="{C98B6FB9-273A-417B-B4BC-539076F8DC15}" presName="horz1" presStyleCnt="0"/>
      <dgm:spPr/>
    </dgm:pt>
    <dgm:pt modelId="{D8D0AB85-BE88-4B9A-9B8F-DFE79E0045E9}" type="pres">
      <dgm:prSet presAssocID="{C98B6FB9-273A-417B-B4BC-539076F8DC15}" presName="tx1" presStyleLbl="revTx" presStyleIdx="8" presStyleCnt="9"/>
      <dgm:spPr/>
    </dgm:pt>
    <dgm:pt modelId="{807F9556-F6EA-4C2C-ACF7-72ED21CBD2CA}" type="pres">
      <dgm:prSet presAssocID="{C98B6FB9-273A-417B-B4BC-539076F8DC15}" presName="vert1" presStyleCnt="0"/>
      <dgm:spPr/>
    </dgm:pt>
  </dgm:ptLst>
  <dgm:cxnLst>
    <dgm:cxn modelId="{18F0B201-741F-4DE9-9006-532D1BA7D8B6}" type="presOf" srcId="{A0EB07C8-4F02-4012-B858-7BEE2DAE6937}" destId="{C4A60A99-5702-4C50-8579-2E747AEC4080}" srcOrd="0" destOrd="0" presId="urn:microsoft.com/office/officeart/2008/layout/LinedList"/>
    <dgm:cxn modelId="{344B8404-8A9D-4E64-915F-F3258C956F31}" type="presOf" srcId="{3329ABED-36CA-406F-B9B0-D729AAA44A55}" destId="{CB14BF08-97E9-461D-9C17-AC1EDB60B507}" srcOrd="0" destOrd="0" presId="urn:microsoft.com/office/officeart/2008/layout/LinedList"/>
    <dgm:cxn modelId="{2D8AF330-67E8-445E-AD90-87D282E658A2}" type="presOf" srcId="{C98B6FB9-273A-417B-B4BC-539076F8DC15}" destId="{D8D0AB85-BE88-4B9A-9B8F-DFE79E0045E9}" srcOrd="0" destOrd="0" presId="urn:microsoft.com/office/officeart/2008/layout/LinedList"/>
    <dgm:cxn modelId="{CC36E33C-F454-43A7-B8BE-992EB3F275C0}" type="presOf" srcId="{841859CE-8B86-4904-A8CE-6D24196ACD0C}" destId="{223C3718-4044-42B7-ACDD-DF44C9EF8E9B}" srcOrd="0" destOrd="0" presId="urn:microsoft.com/office/officeart/2008/layout/LinedList"/>
    <dgm:cxn modelId="{4870255B-7A17-49D5-A88D-A735F7480FE2}" type="presOf" srcId="{DF049867-37A4-435C-A8C9-ACA58AF6C39E}" destId="{FA8F74A7-1504-45F5-B787-3B57C30C029E}" srcOrd="0" destOrd="0" presId="urn:microsoft.com/office/officeart/2008/layout/LinedList"/>
    <dgm:cxn modelId="{83BD2069-5C38-4479-9814-D0C06F58352C}" srcId="{DF049867-37A4-435C-A8C9-ACA58AF6C39E}" destId="{3C3C32A6-B819-4548-8D81-E1D98A84DDB1}" srcOrd="0" destOrd="0" parTransId="{2972D9B5-9B29-4DF6-AEEC-A46C10D14CFF}" sibTransId="{E783192F-A370-4164-9563-DD057AF5BD30}"/>
    <dgm:cxn modelId="{09CAE34D-08EA-4550-80AD-BA7E54DCC025}" srcId="{DF049867-37A4-435C-A8C9-ACA58AF6C39E}" destId="{A0EB07C8-4F02-4012-B858-7BEE2DAE6937}" srcOrd="7" destOrd="0" parTransId="{7C237906-069C-48A9-BAE6-100329FCEDD3}" sibTransId="{C683C79C-E251-402D-B413-F3409327EE3E}"/>
    <dgm:cxn modelId="{2B030550-F044-419A-9C19-D094E9ABAB4D}" srcId="{DF049867-37A4-435C-A8C9-ACA58AF6C39E}" destId="{841859CE-8B86-4904-A8CE-6D24196ACD0C}" srcOrd="4" destOrd="0" parTransId="{9F9CA7C2-9617-4A0B-A8D0-B8CDA78E2980}" sibTransId="{7CCE194C-AE34-490E-9CE1-456131A256E8}"/>
    <dgm:cxn modelId="{5B1BF453-C22C-4252-AC29-52ADF0DEB856}" srcId="{DF049867-37A4-435C-A8C9-ACA58AF6C39E}" destId="{C98B6FB9-273A-417B-B4BC-539076F8DC15}" srcOrd="8" destOrd="0" parTransId="{4E695810-B864-4F2F-AAF1-651F35637F7F}" sibTransId="{0B083AE5-FBDA-406D-AD32-F537E6A17F99}"/>
    <dgm:cxn modelId="{8C186D7A-C3E3-4F08-B7FA-550B069EF5BB}" srcId="{DF049867-37A4-435C-A8C9-ACA58AF6C39E}" destId="{C4AA6750-BB37-4054-B82B-60A4D481B8E5}" srcOrd="2" destOrd="0" parTransId="{7A471254-4799-463B-82AF-292D4EF23B78}" sibTransId="{CB44A78F-FF32-4B0D-8AB6-A0DF094ED477}"/>
    <dgm:cxn modelId="{A0C80A89-9194-4E61-A466-865AB9EEF7C8}" srcId="{DF049867-37A4-435C-A8C9-ACA58AF6C39E}" destId="{BB04AF9B-4A0C-42F0-8837-65A12136E1FF}" srcOrd="5" destOrd="0" parTransId="{EDEC6BFD-D549-48E6-B16E-A7302CB876C7}" sibTransId="{FCDB83B7-0A51-4F72-8237-51CA9BD02FFB}"/>
    <dgm:cxn modelId="{81F2A3A4-CE60-467D-8073-2D4B34CEBC6F}" type="presOf" srcId="{C4AA6750-BB37-4054-B82B-60A4D481B8E5}" destId="{84310451-8B5C-4F95-A1A0-92DE7F775D37}" srcOrd="0" destOrd="0" presId="urn:microsoft.com/office/officeart/2008/layout/LinedList"/>
    <dgm:cxn modelId="{DE9E27B5-574B-46AB-ACD2-13A8D3B06220}" type="presOf" srcId="{3C3C32A6-B819-4548-8D81-E1D98A84DDB1}" destId="{DAE45628-7E32-4CEB-B6F7-5006D837F697}" srcOrd="0" destOrd="0" presId="urn:microsoft.com/office/officeart/2008/layout/LinedList"/>
    <dgm:cxn modelId="{7996C8D0-9EE3-439E-88BE-314ABA7DFF95}" srcId="{DF049867-37A4-435C-A8C9-ACA58AF6C39E}" destId="{3329ABED-36CA-406F-B9B0-D729AAA44A55}" srcOrd="6" destOrd="0" parTransId="{E858A183-8FA8-4FE6-886B-B5310F99C58F}" sibTransId="{CEF82FAB-7BB8-4177-8E86-899A4BB3034A}"/>
    <dgm:cxn modelId="{981AFBD5-F0C6-4DC4-A2E4-4192B1603422}" srcId="{DF049867-37A4-435C-A8C9-ACA58AF6C39E}" destId="{F6F82A6B-C2E2-4A52-BD82-A1D429F7A80F}" srcOrd="3" destOrd="0" parTransId="{8D8F3BCD-A404-4F29-8BA7-9E54CC2289FC}" sibTransId="{62AB2464-1CE5-4F22-86CF-788CF8FC6E66}"/>
    <dgm:cxn modelId="{41D455E0-F0A9-457A-AFF0-9F273BFAC0E4}" srcId="{DF049867-37A4-435C-A8C9-ACA58AF6C39E}" destId="{CCBAB1E8-C93F-4E56-81D4-FFD3857A072C}" srcOrd="1" destOrd="0" parTransId="{CFD1EC50-C65B-4BF0-9158-AC2CBE94F755}" sibTransId="{92D0DF15-9A87-4D6F-A98F-32F263081627}"/>
    <dgm:cxn modelId="{C0DCC2E4-F0FA-4B51-8758-B29752EDA13F}" type="presOf" srcId="{BB04AF9B-4A0C-42F0-8837-65A12136E1FF}" destId="{4AEDB4B9-909D-432D-8065-DF00DEFF6B1A}" srcOrd="0" destOrd="0" presId="urn:microsoft.com/office/officeart/2008/layout/LinedList"/>
    <dgm:cxn modelId="{0589ADEF-5495-4019-8A4A-E734F4FD8C34}" type="presOf" srcId="{F6F82A6B-C2E2-4A52-BD82-A1D429F7A80F}" destId="{464AF2AF-6BD3-412C-B0FC-9D675D6F6E02}" srcOrd="0" destOrd="0" presId="urn:microsoft.com/office/officeart/2008/layout/LinedList"/>
    <dgm:cxn modelId="{745C9CFC-5798-4065-A3E0-6D52D896FFD6}" type="presOf" srcId="{CCBAB1E8-C93F-4E56-81D4-FFD3857A072C}" destId="{8385646A-1B82-4279-9E57-BA5F9ECA5304}" srcOrd="0" destOrd="0" presId="urn:microsoft.com/office/officeart/2008/layout/LinedList"/>
    <dgm:cxn modelId="{D762EA1B-BD3E-4BD5-83C5-70FB87893924}" type="presParOf" srcId="{FA8F74A7-1504-45F5-B787-3B57C30C029E}" destId="{EDECA4F8-5EB3-4A35-92E8-12048575A420}" srcOrd="0" destOrd="0" presId="urn:microsoft.com/office/officeart/2008/layout/LinedList"/>
    <dgm:cxn modelId="{10EAE652-F9C7-4C6C-9F13-E343A98B1207}" type="presParOf" srcId="{FA8F74A7-1504-45F5-B787-3B57C30C029E}" destId="{978A003E-D90B-4AE7-84E0-23CBE9231257}" srcOrd="1" destOrd="0" presId="urn:microsoft.com/office/officeart/2008/layout/LinedList"/>
    <dgm:cxn modelId="{990792A1-601D-4DB1-89C9-1FAB369268D1}" type="presParOf" srcId="{978A003E-D90B-4AE7-84E0-23CBE9231257}" destId="{DAE45628-7E32-4CEB-B6F7-5006D837F697}" srcOrd="0" destOrd="0" presId="urn:microsoft.com/office/officeart/2008/layout/LinedList"/>
    <dgm:cxn modelId="{5BE60616-8E23-4576-8BD1-DCB8750A8338}" type="presParOf" srcId="{978A003E-D90B-4AE7-84E0-23CBE9231257}" destId="{42B3FCFF-B2DE-43D6-8E10-B390F830240C}" srcOrd="1" destOrd="0" presId="urn:microsoft.com/office/officeart/2008/layout/LinedList"/>
    <dgm:cxn modelId="{8C8C42DC-C9C8-4AAF-9E9D-CCDFBFD0C2FB}" type="presParOf" srcId="{FA8F74A7-1504-45F5-B787-3B57C30C029E}" destId="{F73AAC87-FC7A-402E-9EF9-1FC1E3AF6E8E}" srcOrd="2" destOrd="0" presId="urn:microsoft.com/office/officeart/2008/layout/LinedList"/>
    <dgm:cxn modelId="{EC8F9129-0C75-4A50-B110-1741151CE21D}" type="presParOf" srcId="{FA8F74A7-1504-45F5-B787-3B57C30C029E}" destId="{C07D82F0-E6DA-4B13-AD68-518882D708B5}" srcOrd="3" destOrd="0" presId="urn:microsoft.com/office/officeart/2008/layout/LinedList"/>
    <dgm:cxn modelId="{1A0C1B0E-30C9-4CD1-8F85-2F81458E2A1D}" type="presParOf" srcId="{C07D82F0-E6DA-4B13-AD68-518882D708B5}" destId="{8385646A-1B82-4279-9E57-BA5F9ECA5304}" srcOrd="0" destOrd="0" presId="urn:microsoft.com/office/officeart/2008/layout/LinedList"/>
    <dgm:cxn modelId="{502A900A-7A2F-45E9-B00D-E828BF9A442C}" type="presParOf" srcId="{C07D82F0-E6DA-4B13-AD68-518882D708B5}" destId="{E533B53B-D346-454C-959C-39538FC3DFEE}" srcOrd="1" destOrd="0" presId="urn:microsoft.com/office/officeart/2008/layout/LinedList"/>
    <dgm:cxn modelId="{12A7A1B2-D2F6-401E-9F45-1363F555856D}" type="presParOf" srcId="{FA8F74A7-1504-45F5-B787-3B57C30C029E}" destId="{40542F56-380D-4672-86CC-13FBD43C9BB0}" srcOrd="4" destOrd="0" presId="urn:microsoft.com/office/officeart/2008/layout/LinedList"/>
    <dgm:cxn modelId="{24D41574-CB02-435F-A5F7-9568A643CE1B}" type="presParOf" srcId="{FA8F74A7-1504-45F5-B787-3B57C30C029E}" destId="{935F61A3-E8A9-479D-83B8-DBD12B0E77F8}" srcOrd="5" destOrd="0" presId="urn:microsoft.com/office/officeart/2008/layout/LinedList"/>
    <dgm:cxn modelId="{B6623702-41E4-42C8-BEE1-C37AC59EA38B}" type="presParOf" srcId="{935F61A3-E8A9-479D-83B8-DBD12B0E77F8}" destId="{84310451-8B5C-4F95-A1A0-92DE7F775D37}" srcOrd="0" destOrd="0" presId="urn:microsoft.com/office/officeart/2008/layout/LinedList"/>
    <dgm:cxn modelId="{B35DF7A8-90C4-44B9-A9CA-EDE61839936E}" type="presParOf" srcId="{935F61A3-E8A9-479D-83B8-DBD12B0E77F8}" destId="{0D75A93E-75D6-4F8F-BDAF-B3174430719D}" srcOrd="1" destOrd="0" presId="urn:microsoft.com/office/officeart/2008/layout/LinedList"/>
    <dgm:cxn modelId="{13091D35-2B39-4BFB-994B-9043511B7884}" type="presParOf" srcId="{FA8F74A7-1504-45F5-B787-3B57C30C029E}" destId="{D219F928-C43E-471C-996D-DE88E966CD57}" srcOrd="6" destOrd="0" presId="urn:microsoft.com/office/officeart/2008/layout/LinedList"/>
    <dgm:cxn modelId="{25FEDFC8-9F5A-4EE1-8849-5AE30B4885BD}" type="presParOf" srcId="{FA8F74A7-1504-45F5-B787-3B57C30C029E}" destId="{B5CCED7A-0284-496E-9B86-F7FC9847822C}" srcOrd="7" destOrd="0" presId="urn:microsoft.com/office/officeart/2008/layout/LinedList"/>
    <dgm:cxn modelId="{8067D91E-67EB-472F-94FE-40028779CF20}" type="presParOf" srcId="{B5CCED7A-0284-496E-9B86-F7FC9847822C}" destId="{464AF2AF-6BD3-412C-B0FC-9D675D6F6E02}" srcOrd="0" destOrd="0" presId="urn:microsoft.com/office/officeart/2008/layout/LinedList"/>
    <dgm:cxn modelId="{A7513A4E-2001-49ED-B1CD-D4B0618890D4}" type="presParOf" srcId="{B5CCED7A-0284-496E-9B86-F7FC9847822C}" destId="{DD6BBDD7-BC90-470E-9563-DB54012A4EB6}" srcOrd="1" destOrd="0" presId="urn:microsoft.com/office/officeart/2008/layout/LinedList"/>
    <dgm:cxn modelId="{02BF9871-9AFF-43C9-90D3-27A1ADCFA2CB}" type="presParOf" srcId="{FA8F74A7-1504-45F5-B787-3B57C30C029E}" destId="{4E45621C-B3FA-4D37-984A-95F0BF98045A}" srcOrd="8" destOrd="0" presId="urn:microsoft.com/office/officeart/2008/layout/LinedList"/>
    <dgm:cxn modelId="{7E197DA3-8617-41D7-A145-AEE2CC0C1855}" type="presParOf" srcId="{FA8F74A7-1504-45F5-B787-3B57C30C029E}" destId="{8CD64074-373B-44E4-B58A-CBF302DA718A}" srcOrd="9" destOrd="0" presId="urn:microsoft.com/office/officeart/2008/layout/LinedList"/>
    <dgm:cxn modelId="{C785DEEA-F580-4200-9707-D62860E8244E}" type="presParOf" srcId="{8CD64074-373B-44E4-B58A-CBF302DA718A}" destId="{223C3718-4044-42B7-ACDD-DF44C9EF8E9B}" srcOrd="0" destOrd="0" presId="urn:microsoft.com/office/officeart/2008/layout/LinedList"/>
    <dgm:cxn modelId="{7FF276E5-6698-4652-A982-CFF7B70A4C98}" type="presParOf" srcId="{8CD64074-373B-44E4-B58A-CBF302DA718A}" destId="{BE504989-CA7F-48F1-BAF3-2153EBC6EF75}" srcOrd="1" destOrd="0" presId="urn:microsoft.com/office/officeart/2008/layout/LinedList"/>
    <dgm:cxn modelId="{9AC1C3E6-28EF-4405-A943-C4CF219DF42E}" type="presParOf" srcId="{FA8F74A7-1504-45F5-B787-3B57C30C029E}" destId="{BC73079A-7E4D-41D4-B5C7-BE6C9D3130E9}" srcOrd="10" destOrd="0" presId="urn:microsoft.com/office/officeart/2008/layout/LinedList"/>
    <dgm:cxn modelId="{E719F84E-6AF3-4C1D-8F08-AFACE916D14F}" type="presParOf" srcId="{FA8F74A7-1504-45F5-B787-3B57C30C029E}" destId="{CC179C16-CA44-41F5-B831-8C1575FE00CA}" srcOrd="11" destOrd="0" presId="urn:microsoft.com/office/officeart/2008/layout/LinedList"/>
    <dgm:cxn modelId="{77CFC33A-665A-4998-AB74-998C4DBA2830}" type="presParOf" srcId="{CC179C16-CA44-41F5-B831-8C1575FE00CA}" destId="{4AEDB4B9-909D-432D-8065-DF00DEFF6B1A}" srcOrd="0" destOrd="0" presId="urn:microsoft.com/office/officeart/2008/layout/LinedList"/>
    <dgm:cxn modelId="{327E19AC-9FD6-44AF-8D5B-87F93A4B726F}" type="presParOf" srcId="{CC179C16-CA44-41F5-B831-8C1575FE00CA}" destId="{CA629404-597C-4772-9E90-633B34F1E0EA}" srcOrd="1" destOrd="0" presId="urn:microsoft.com/office/officeart/2008/layout/LinedList"/>
    <dgm:cxn modelId="{EF208417-139D-4770-A10A-4C5CE3BC1C2A}" type="presParOf" srcId="{FA8F74A7-1504-45F5-B787-3B57C30C029E}" destId="{1025CAD8-03A3-4CA7-AC62-CADC7F7DA485}" srcOrd="12" destOrd="0" presId="urn:microsoft.com/office/officeart/2008/layout/LinedList"/>
    <dgm:cxn modelId="{CF8B288C-432C-430B-BCF8-EEE42A78DE11}" type="presParOf" srcId="{FA8F74A7-1504-45F5-B787-3B57C30C029E}" destId="{5D601DD3-5050-4217-8C23-31D6026CB6C8}" srcOrd="13" destOrd="0" presId="urn:microsoft.com/office/officeart/2008/layout/LinedList"/>
    <dgm:cxn modelId="{E65E7971-329B-474E-8865-AC886BA3D506}" type="presParOf" srcId="{5D601DD3-5050-4217-8C23-31D6026CB6C8}" destId="{CB14BF08-97E9-461D-9C17-AC1EDB60B507}" srcOrd="0" destOrd="0" presId="urn:microsoft.com/office/officeart/2008/layout/LinedList"/>
    <dgm:cxn modelId="{8F67F3A3-840D-45F3-B357-075D515D9605}" type="presParOf" srcId="{5D601DD3-5050-4217-8C23-31D6026CB6C8}" destId="{B4F2C75D-D56E-4204-A141-5FDEE5BF04B1}" srcOrd="1" destOrd="0" presId="urn:microsoft.com/office/officeart/2008/layout/LinedList"/>
    <dgm:cxn modelId="{60B1CBCC-C55B-41D1-9EFF-3E255B3EB763}" type="presParOf" srcId="{FA8F74A7-1504-45F5-B787-3B57C30C029E}" destId="{2EC50F4C-8EF4-4048-A320-2857DED18F85}" srcOrd="14" destOrd="0" presId="urn:microsoft.com/office/officeart/2008/layout/LinedList"/>
    <dgm:cxn modelId="{C189E47C-F007-42BE-B5A6-519B2C0A9049}" type="presParOf" srcId="{FA8F74A7-1504-45F5-B787-3B57C30C029E}" destId="{7157CBC7-7387-4A32-884F-48049D314A3E}" srcOrd="15" destOrd="0" presId="urn:microsoft.com/office/officeart/2008/layout/LinedList"/>
    <dgm:cxn modelId="{969E506B-2B13-40BA-AF04-75B6AFD404F8}" type="presParOf" srcId="{7157CBC7-7387-4A32-884F-48049D314A3E}" destId="{C4A60A99-5702-4C50-8579-2E747AEC4080}" srcOrd="0" destOrd="0" presId="urn:microsoft.com/office/officeart/2008/layout/LinedList"/>
    <dgm:cxn modelId="{D84B4B2F-DD58-4492-B9CB-21DE374A9BAD}" type="presParOf" srcId="{7157CBC7-7387-4A32-884F-48049D314A3E}" destId="{30FC4E79-4214-4C7D-87B5-2F3277BF35D8}" srcOrd="1" destOrd="0" presId="urn:microsoft.com/office/officeart/2008/layout/LinedList"/>
    <dgm:cxn modelId="{9F30D104-DE10-4610-A0CF-281F4E0DA2B1}" type="presParOf" srcId="{FA8F74A7-1504-45F5-B787-3B57C30C029E}" destId="{D3E77B76-B0A2-42EA-8AB2-5F5540FB8102}" srcOrd="16" destOrd="0" presId="urn:microsoft.com/office/officeart/2008/layout/LinedList"/>
    <dgm:cxn modelId="{A51A7B0A-A487-4FD0-B352-1E72077D82D0}" type="presParOf" srcId="{FA8F74A7-1504-45F5-B787-3B57C30C029E}" destId="{3BD617FF-F016-4631-8E7E-2B087D594B40}" srcOrd="17" destOrd="0" presId="urn:microsoft.com/office/officeart/2008/layout/LinedList"/>
    <dgm:cxn modelId="{2BA40416-589C-4961-AC11-75E0880FD724}" type="presParOf" srcId="{3BD617FF-F016-4631-8E7E-2B087D594B40}" destId="{D8D0AB85-BE88-4B9A-9B8F-DFE79E0045E9}" srcOrd="0" destOrd="0" presId="urn:microsoft.com/office/officeart/2008/layout/LinedList"/>
    <dgm:cxn modelId="{98434B1D-A0B1-4351-B5CD-526E00E83FCE}" type="presParOf" srcId="{3BD617FF-F016-4631-8E7E-2B087D594B40}" destId="{807F9556-F6EA-4C2C-ACF7-72ED21CBD2C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5225B-B7CB-45F6-A6CB-36DD5645169C}">
      <dsp:nvSpPr>
        <dsp:cNvPr id="0" name=""/>
        <dsp:cNvSpPr/>
      </dsp:nvSpPr>
      <dsp:spPr>
        <a:xfrm>
          <a:off x="3170" y="1028809"/>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AA206A-C02F-4B8B-9701-AF02EE190A4F}">
      <dsp:nvSpPr>
        <dsp:cNvPr id="0" name=""/>
        <dsp:cNvSpPr/>
      </dsp:nvSpPr>
      <dsp:spPr>
        <a:xfrm>
          <a:off x="254659" y="1267725"/>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TSP</a:t>
          </a:r>
        </a:p>
      </dsp:txBody>
      <dsp:txXfrm>
        <a:off x="296755" y="1309821"/>
        <a:ext cx="2179215" cy="1353072"/>
      </dsp:txXfrm>
    </dsp:sp>
    <dsp:sp modelId="{2EBDE221-89BB-4CFE-A6BC-A169132D3940}">
      <dsp:nvSpPr>
        <dsp:cNvPr id="0" name=""/>
        <dsp:cNvSpPr/>
      </dsp:nvSpPr>
      <dsp:spPr>
        <a:xfrm>
          <a:off x="2769557" y="1028809"/>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CC2CDF-3F63-4A90-B1EA-7194C110BE22}">
      <dsp:nvSpPr>
        <dsp:cNvPr id="0" name=""/>
        <dsp:cNvSpPr/>
      </dsp:nvSpPr>
      <dsp:spPr>
        <a:xfrm>
          <a:off x="3021047" y="1267725"/>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NTWC</a:t>
          </a:r>
        </a:p>
      </dsp:txBody>
      <dsp:txXfrm>
        <a:off x="3063143" y="1309821"/>
        <a:ext cx="2179215" cy="1353072"/>
      </dsp:txXfrm>
    </dsp:sp>
    <dsp:sp modelId="{77BD9B8B-AC78-4E68-8D57-052A54D1BA6B}">
      <dsp:nvSpPr>
        <dsp:cNvPr id="0" name=""/>
        <dsp:cNvSpPr/>
      </dsp:nvSpPr>
      <dsp:spPr>
        <a:xfrm>
          <a:off x="5535944" y="1028809"/>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C487B-1A25-4879-BA56-23CE9A444BBC}">
      <dsp:nvSpPr>
        <dsp:cNvPr id="0" name=""/>
        <dsp:cNvSpPr/>
      </dsp:nvSpPr>
      <dsp:spPr>
        <a:xfrm>
          <a:off x="5787434" y="1267725"/>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EMA</a:t>
          </a:r>
        </a:p>
      </dsp:txBody>
      <dsp:txXfrm>
        <a:off x="5829530" y="1309821"/>
        <a:ext cx="2179215" cy="1353072"/>
      </dsp:txXfrm>
    </dsp:sp>
    <dsp:sp modelId="{DF094F92-B5C9-47C6-B193-08D991F583B5}">
      <dsp:nvSpPr>
        <dsp:cNvPr id="0" name=""/>
        <dsp:cNvSpPr/>
      </dsp:nvSpPr>
      <dsp:spPr>
        <a:xfrm>
          <a:off x="8302332" y="1028809"/>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F684A-DF15-414A-8FE1-5B6A2BFB916C}">
      <dsp:nvSpPr>
        <dsp:cNvPr id="0" name=""/>
        <dsp:cNvSpPr/>
      </dsp:nvSpPr>
      <dsp:spPr>
        <a:xfrm>
          <a:off x="8553822" y="1267725"/>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The public</a:t>
          </a:r>
        </a:p>
      </dsp:txBody>
      <dsp:txXfrm>
        <a:off x="8595918" y="1309821"/>
        <a:ext cx="2179215" cy="1353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5225B-B7CB-45F6-A6CB-36DD5645169C}">
      <dsp:nvSpPr>
        <dsp:cNvPr id="0" name=""/>
        <dsp:cNvSpPr/>
      </dsp:nvSpPr>
      <dsp:spPr>
        <a:xfrm>
          <a:off x="3170" y="1028809"/>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AA206A-C02F-4B8B-9701-AF02EE190A4F}">
      <dsp:nvSpPr>
        <dsp:cNvPr id="0" name=""/>
        <dsp:cNvSpPr/>
      </dsp:nvSpPr>
      <dsp:spPr>
        <a:xfrm>
          <a:off x="254659" y="1267725"/>
          <a:ext cx="2263407" cy="1437264"/>
        </a:xfrm>
        <a:prstGeom prst="roundRect">
          <a:avLst>
            <a:gd name="adj" fmla="val 10000"/>
          </a:avLst>
        </a:prstGeom>
        <a:solidFill>
          <a:srgbClr val="92D05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TSP</a:t>
          </a:r>
        </a:p>
      </dsp:txBody>
      <dsp:txXfrm>
        <a:off x="296755" y="1309821"/>
        <a:ext cx="2179215" cy="1353072"/>
      </dsp:txXfrm>
    </dsp:sp>
    <dsp:sp modelId="{2EBDE221-89BB-4CFE-A6BC-A169132D3940}">
      <dsp:nvSpPr>
        <dsp:cNvPr id="0" name=""/>
        <dsp:cNvSpPr/>
      </dsp:nvSpPr>
      <dsp:spPr>
        <a:xfrm>
          <a:off x="2769557" y="1028809"/>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CC2CDF-3F63-4A90-B1EA-7194C110BE22}">
      <dsp:nvSpPr>
        <dsp:cNvPr id="0" name=""/>
        <dsp:cNvSpPr/>
      </dsp:nvSpPr>
      <dsp:spPr>
        <a:xfrm>
          <a:off x="3021047" y="1267725"/>
          <a:ext cx="2263407" cy="1437264"/>
        </a:xfrm>
        <a:prstGeom prst="roundRect">
          <a:avLst>
            <a:gd name="adj" fmla="val 10000"/>
          </a:avLst>
        </a:prstGeom>
        <a:solidFill>
          <a:srgbClr val="92D05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NTWC</a:t>
          </a:r>
        </a:p>
      </dsp:txBody>
      <dsp:txXfrm>
        <a:off x="3063143" y="1309821"/>
        <a:ext cx="2179215" cy="1353072"/>
      </dsp:txXfrm>
    </dsp:sp>
    <dsp:sp modelId="{77BD9B8B-AC78-4E68-8D57-052A54D1BA6B}">
      <dsp:nvSpPr>
        <dsp:cNvPr id="0" name=""/>
        <dsp:cNvSpPr/>
      </dsp:nvSpPr>
      <dsp:spPr>
        <a:xfrm>
          <a:off x="5535944" y="1028809"/>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C487B-1A25-4879-BA56-23CE9A444BBC}">
      <dsp:nvSpPr>
        <dsp:cNvPr id="0" name=""/>
        <dsp:cNvSpPr/>
      </dsp:nvSpPr>
      <dsp:spPr>
        <a:xfrm>
          <a:off x="5787434" y="1267725"/>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EMA</a:t>
          </a:r>
        </a:p>
      </dsp:txBody>
      <dsp:txXfrm>
        <a:off x="5829530" y="1309821"/>
        <a:ext cx="2179215" cy="1353072"/>
      </dsp:txXfrm>
    </dsp:sp>
    <dsp:sp modelId="{DF094F92-B5C9-47C6-B193-08D991F583B5}">
      <dsp:nvSpPr>
        <dsp:cNvPr id="0" name=""/>
        <dsp:cNvSpPr/>
      </dsp:nvSpPr>
      <dsp:spPr>
        <a:xfrm>
          <a:off x="8302332" y="1028809"/>
          <a:ext cx="2263407" cy="14372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F684A-DF15-414A-8FE1-5B6A2BFB916C}">
      <dsp:nvSpPr>
        <dsp:cNvPr id="0" name=""/>
        <dsp:cNvSpPr/>
      </dsp:nvSpPr>
      <dsp:spPr>
        <a:xfrm>
          <a:off x="8553822" y="1267725"/>
          <a:ext cx="2263407" cy="14372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The public</a:t>
          </a:r>
        </a:p>
      </dsp:txBody>
      <dsp:txXfrm>
        <a:off x="8595918" y="1309821"/>
        <a:ext cx="2179215" cy="1353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CA4F8-5EB3-4A35-92E8-12048575A420}">
      <dsp:nvSpPr>
        <dsp:cNvPr id="0" name=""/>
        <dsp:cNvSpPr/>
      </dsp:nvSpPr>
      <dsp:spPr>
        <a:xfrm>
          <a:off x="0" y="597"/>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45628-7E32-4CEB-B6F7-5006D837F697}">
      <dsp:nvSpPr>
        <dsp:cNvPr id="0" name=""/>
        <dsp:cNvSpPr/>
      </dsp:nvSpPr>
      <dsp:spPr>
        <a:xfrm>
          <a:off x="0" y="597"/>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1. Detect and analyze large </a:t>
          </a:r>
          <a:r>
            <a:rPr lang="en-US" sz="1800" b="1" i="0" kern="1200" baseline="0"/>
            <a:t>earthquake</a:t>
          </a:r>
          <a:endParaRPr lang="en-US" sz="1800" kern="1200"/>
        </a:p>
      </dsp:txBody>
      <dsp:txXfrm>
        <a:off x="0" y="597"/>
        <a:ext cx="6097656" cy="543605"/>
      </dsp:txXfrm>
    </dsp:sp>
    <dsp:sp modelId="{F73AAC87-FC7A-402E-9EF9-1FC1E3AF6E8E}">
      <dsp:nvSpPr>
        <dsp:cNvPr id="0" name=""/>
        <dsp:cNvSpPr/>
      </dsp:nvSpPr>
      <dsp:spPr>
        <a:xfrm>
          <a:off x="0" y="544203"/>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85646A-1B82-4279-9E57-BA5F9ECA5304}">
      <dsp:nvSpPr>
        <dsp:cNvPr id="0" name=""/>
        <dsp:cNvSpPr/>
      </dsp:nvSpPr>
      <dsp:spPr>
        <a:xfrm>
          <a:off x="0" y="544203"/>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2. Assess tsunami threat based on pre-determined criteria</a:t>
          </a:r>
          <a:endParaRPr lang="en-US" sz="1800" kern="1200"/>
        </a:p>
      </dsp:txBody>
      <dsp:txXfrm>
        <a:off x="0" y="544203"/>
        <a:ext cx="6097656" cy="543605"/>
      </dsp:txXfrm>
    </dsp:sp>
    <dsp:sp modelId="{40542F56-380D-4672-86CC-13FBD43C9BB0}">
      <dsp:nvSpPr>
        <dsp:cNvPr id="0" name=""/>
        <dsp:cNvSpPr/>
      </dsp:nvSpPr>
      <dsp:spPr>
        <a:xfrm>
          <a:off x="0" y="1087808"/>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310451-8B5C-4F95-A1A0-92DE7F775D37}">
      <dsp:nvSpPr>
        <dsp:cNvPr id="0" name=""/>
        <dsp:cNvSpPr/>
      </dsp:nvSpPr>
      <dsp:spPr>
        <a:xfrm>
          <a:off x="0" y="1087808"/>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3. Issue initial tsunami warning message</a:t>
          </a:r>
          <a:endParaRPr lang="en-US" sz="1800" kern="1200"/>
        </a:p>
      </dsp:txBody>
      <dsp:txXfrm>
        <a:off x="0" y="1087808"/>
        <a:ext cx="6097656" cy="543605"/>
      </dsp:txXfrm>
    </dsp:sp>
    <dsp:sp modelId="{D219F928-C43E-471C-996D-DE88E966CD57}">
      <dsp:nvSpPr>
        <dsp:cNvPr id="0" name=""/>
        <dsp:cNvSpPr/>
      </dsp:nvSpPr>
      <dsp:spPr>
        <a:xfrm>
          <a:off x="0" y="1631414"/>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AF2AF-6BD3-412C-B0FC-9D675D6F6E02}">
      <dsp:nvSpPr>
        <dsp:cNvPr id="0" name=""/>
        <dsp:cNvSpPr/>
      </dsp:nvSpPr>
      <dsp:spPr>
        <a:xfrm>
          <a:off x="0" y="1631414"/>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4. Receive and/or carry out further seismic analysis and receive/calculate tsunami forecast</a:t>
          </a:r>
          <a:endParaRPr lang="en-US" sz="1800" kern="1200"/>
        </a:p>
      </dsp:txBody>
      <dsp:txXfrm>
        <a:off x="0" y="1631414"/>
        <a:ext cx="6097656" cy="543605"/>
      </dsp:txXfrm>
    </dsp:sp>
    <dsp:sp modelId="{4E45621C-B3FA-4D37-984A-95F0BF98045A}">
      <dsp:nvSpPr>
        <dsp:cNvPr id="0" name=""/>
        <dsp:cNvSpPr/>
      </dsp:nvSpPr>
      <dsp:spPr>
        <a:xfrm>
          <a:off x="0" y="2175020"/>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3C3718-4044-42B7-ACDD-DF44C9EF8E9B}">
      <dsp:nvSpPr>
        <dsp:cNvPr id="0" name=""/>
        <dsp:cNvSpPr/>
      </dsp:nvSpPr>
      <dsp:spPr>
        <a:xfrm>
          <a:off x="0" y="2175020"/>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5. Detect and analyze sea level data for tsunamis</a:t>
          </a:r>
          <a:endParaRPr lang="en-US" sz="1800" kern="1200"/>
        </a:p>
      </dsp:txBody>
      <dsp:txXfrm>
        <a:off x="0" y="2175020"/>
        <a:ext cx="6097656" cy="543605"/>
      </dsp:txXfrm>
    </dsp:sp>
    <dsp:sp modelId="{BC73079A-7E4D-41D4-B5C7-BE6C9D3130E9}">
      <dsp:nvSpPr>
        <dsp:cNvPr id="0" name=""/>
        <dsp:cNvSpPr/>
      </dsp:nvSpPr>
      <dsp:spPr>
        <a:xfrm>
          <a:off x="0" y="2718626"/>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DB4B9-909D-432D-8065-DF00DEFF6B1A}">
      <dsp:nvSpPr>
        <dsp:cNvPr id="0" name=""/>
        <dsp:cNvSpPr/>
      </dsp:nvSpPr>
      <dsp:spPr>
        <a:xfrm>
          <a:off x="0" y="2718626"/>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6. Re-assess tsunami threat</a:t>
          </a:r>
          <a:endParaRPr lang="en-US" sz="1800" kern="1200"/>
        </a:p>
      </dsp:txBody>
      <dsp:txXfrm>
        <a:off x="0" y="2718626"/>
        <a:ext cx="6097656" cy="543605"/>
      </dsp:txXfrm>
    </dsp:sp>
    <dsp:sp modelId="{1025CAD8-03A3-4CA7-AC62-CADC7F7DA485}">
      <dsp:nvSpPr>
        <dsp:cNvPr id="0" name=""/>
        <dsp:cNvSpPr/>
      </dsp:nvSpPr>
      <dsp:spPr>
        <a:xfrm>
          <a:off x="0" y="3262232"/>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14BF08-97E9-461D-9C17-AC1EDB60B507}">
      <dsp:nvSpPr>
        <dsp:cNvPr id="0" name=""/>
        <dsp:cNvSpPr/>
      </dsp:nvSpPr>
      <dsp:spPr>
        <a:xfrm>
          <a:off x="0" y="3262232"/>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7. Issue supplementary warning message</a:t>
          </a:r>
          <a:endParaRPr lang="en-US" sz="1800" kern="1200"/>
        </a:p>
      </dsp:txBody>
      <dsp:txXfrm>
        <a:off x="0" y="3262232"/>
        <a:ext cx="6097656" cy="543605"/>
      </dsp:txXfrm>
    </dsp:sp>
    <dsp:sp modelId="{2EC50F4C-8EF4-4048-A320-2857DED18F85}">
      <dsp:nvSpPr>
        <dsp:cNvPr id="0" name=""/>
        <dsp:cNvSpPr/>
      </dsp:nvSpPr>
      <dsp:spPr>
        <a:xfrm>
          <a:off x="0" y="3805838"/>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A60A99-5702-4C50-8579-2E747AEC4080}">
      <dsp:nvSpPr>
        <dsp:cNvPr id="0" name=""/>
        <dsp:cNvSpPr/>
      </dsp:nvSpPr>
      <dsp:spPr>
        <a:xfrm>
          <a:off x="0" y="3805838"/>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8. Repeat steps 4-7 until “No dangerous tsunami waves coming ashore”</a:t>
          </a:r>
          <a:endParaRPr lang="en-US" sz="1800" kern="1200"/>
        </a:p>
      </dsp:txBody>
      <dsp:txXfrm>
        <a:off x="0" y="3805838"/>
        <a:ext cx="6097656" cy="543605"/>
      </dsp:txXfrm>
    </dsp:sp>
    <dsp:sp modelId="{D3E77B76-B0A2-42EA-8AB2-5F5540FB8102}">
      <dsp:nvSpPr>
        <dsp:cNvPr id="0" name=""/>
        <dsp:cNvSpPr/>
      </dsp:nvSpPr>
      <dsp:spPr>
        <a:xfrm>
          <a:off x="0" y="4349443"/>
          <a:ext cx="60976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D0AB85-BE88-4B9A-9B8F-DFE79E0045E9}">
      <dsp:nvSpPr>
        <dsp:cNvPr id="0" name=""/>
        <dsp:cNvSpPr/>
      </dsp:nvSpPr>
      <dsp:spPr>
        <a:xfrm>
          <a:off x="0" y="4349443"/>
          <a:ext cx="6097656" cy="543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baseline="0"/>
            <a:t>9. Issue tsunami warning cancellation message</a:t>
          </a:r>
          <a:endParaRPr lang="en-US" sz="1800" kern="1200"/>
        </a:p>
      </dsp:txBody>
      <dsp:txXfrm>
        <a:off x="0" y="4349443"/>
        <a:ext cx="6097656" cy="5436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AE6A58-4FB4-4CC6-96D2-704E647E1F92}" type="datetimeFigureOut">
              <a:rPr lang="fr-FR" smtClean="0"/>
              <a:t>26/10/2025</a:t>
            </a:fld>
            <a:endParaRPr lang="fr-F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299EB5-BBC7-4461-B19C-AF767D8FFBCD}" type="slidenum">
              <a:rPr lang="fr-FR" smtClean="0"/>
              <a:t>‹#›</a:t>
            </a:fld>
            <a:endParaRPr lang="fr-FR"/>
          </a:p>
        </p:txBody>
      </p:sp>
    </p:spTree>
    <p:extLst>
      <p:ext uri="{BB962C8B-B14F-4D97-AF65-F5344CB8AC3E}">
        <p14:creationId xmlns:p14="http://schemas.microsoft.com/office/powerpoint/2010/main" val="3523031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DCC70-1736-4198-B3CB-0BBF381B4215}" type="datetimeFigureOut">
              <a:rPr lang="fr-FR" smtClean="0"/>
              <a:t>26/10/2025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55B3A-F9BB-419E-94F8-F6C4477A78EA}" type="slidenum">
              <a:rPr lang="fr-FR" smtClean="0"/>
              <a:t>‹#›</a:t>
            </a:fld>
            <a:endParaRPr lang="fr-FR"/>
          </a:p>
        </p:txBody>
      </p:sp>
    </p:spTree>
    <p:extLst>
      <p:ext uri="{BB962C8B-B14F-4D97-AF65-F5344CB8AC3E}">
        <p14:creationId xmlns:p14="http://schemas.microsoft.com/office/powerpoint/2010/main" val="3913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2</a:t>
            </a:fld>
            <a:endParaRPr lang="fr-FR"/>
          </a:p>
        </p:txBody>
      </p:sp>
    </p:spTree>
    <p:extLst>
      <p:ext uri="{BB962C8B-B14F-4D97-AF65-F5344CB8AC3E}">
        <p14:creationId xmlns:p14="http://schemas.microsoft.com/office/powerpoint/2010/main" val="301698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12</a:t>
            </a:fld>
            <a:endParaRPr lang="fr-FR"/>
          </a:p>
        </p:txBody>
      </p:sp>
    </p:spTree>
    <p:extLst>
      <p:ext uri="{BB962C8B-B14F-4D97-AF65-F5344CB8AC3E}">
        <p14:creationId xmlns:p14="http://schemas.microsoft.com/office/powerpoint/2010/main" val="10069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 that monitors seismic sea level activity and issues tsunami threat information within ICG frameworks and other TSPs in the region.</a:t>
            </a:r>
          </a:p>
        </p:txBody>
      </p:sp>
      <p:sp>
        <p:nvSpPr>
          <p:cNvPr id="4" name="Slide Number Placeholder 3"/>
          <p:cNvSpPr>
            <a:spLocks noGrp="1"/>
          </p:cNvSpPr>
          <p:nvPr>
            <p:ph type="sldNum" sz="quarter" idx="5"/>
          </p:nvPr>
        </p:nvSpPr>
        <p:spPr/>
        <p:txBody>
          <a:bodyPr/>
          <a:lstStyle/>
          <a:p>
            <a:fld id="{A2555B3A-F9BB-419E-94F8-F6C4477A78EA}" type="slidenum">
              <a:rPr lang="fr-FR" smtClean="0"/>
              <a:t>13</a:t>
            </a:fld>
            <a:endParaRPr lang="fr-FR"/>
          </a:p>
        </p:txBody>
      </p:sp>
    </p:spTree>
    <p:extLst>
      <p:ext uri="{BB962C8B-B14F-4D97-AF65-F5344CB8AC3E}">
        <p14:creationId xmlns:p14="http://schemas.microsoft.com/office/powerpoint/2010/main" val="218352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are essential in building preparedness and coordination  internally and with the NTWCs</a:t>
            </a:r>
          </a:p>
          <a:p>
            <a:pPr marL="285750" indent="-285750" algn="l">
              <a:buFont typeface="Arial" panose="020B0604020202020204" pitchFamily="34" charset="0"/>
              <a:buChar char="•"/>
            </a:pPr>
            <a:r>
              <a:rPr lang="en-US" sz="1200" dirty="0">
                <a:latin typeface="Calibri" panose="020F0502020204030204" pitchFamily="34" charset="0"/>
              </a:rPr>
              <a:t>d</a:t>
            </a:r>
            <a:r>
              <a:rPr lang="en-US" sz="1200" b="0" i="0" u="none" strike="noStrike" baseline="0" dirty="0">
                <a:latin typeface="Calibri" panose="020F0502020204030204" pitchFamily="34" charset="0"/>
              </a:rPr>
              <a:t>ocument and regularly review and update SOP, after the events</a:t>
            </a:r>
          </a:p>
          <a:p>
            <a:pPr marL="285750" indent="-285750" algn="l">
              <a:buFont typeface="Arial" panose="020B0604020202020204" pitchFamily="34" charset="0"/>
              <a:buChar char="•"/>
            </a:pPr>
            <a:r>
              <a:rPr lang="en-US" sz="1200" dirty="0">
                <a:latin typeface="SymbolMT"/>
              </a:rPr>
              <a:t>r</a:t>
            </a:r>
            <a:r>
              <a:rPr lang="en-US" sz="1200" b="0" i="0" u="none" strike="noStrike" baseline="0" dirty="0">
                <a:latin typeface="Calibri" panose="020F0502020204030204" pitchFamily="34" charset="0"/>
              </a:rPr>
              <a:t>egularly test and carry out exercises , to determine and report system performance including communication channels to NTWCs,  decision support tools etc.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85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15</a:t>
            </a:fld>
            <a:endParaRPr lang="fr-FR"/>
          </a:p>
        </p:txBody>
      </p:sp>
    </p:spTree>
    <p:extLst>
      <p:ext uri="{BB962C8B-B14F-4D97-AF65-F5344CB8AC3E}">
        <p14:creationId xmlns:p14="http://schemas.microsoft.com/office/powerpoint/2010/main" val="3425234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NTWC is an authority officially designated by the country to monitor and issue tsunami warnings and other related statements within their country. </a:t>
            </a:r>
          </a:p>
          <a:p>
            <a:r>
              <a:rPr lang="en-US" dirty="0"/>
              <a:t>It provides the information to national emergency officials and may also provide it directly to other agencies, the media, and the public. </a:t>
            </a:r>
          </a:p>
          <a:p>
            <a:endParaRPr lang="en-US" dirty="0"/>
          </a:p>
          <a:p>
            <a:r>
              <a:rPr lang="en-US" dirty="0"/>
              <a:t>To receive, directly or indirectly through the designated country national tsunami warning focal point, earthquake and tsunami information from the TSPs of its choice and optionally to independently monitor seismicity and tsunamis in real time.</a:t>
            </a:r>
          </a:p>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16</a:t>
            </a:fld>
            <a:endParaRPr lang="fr-FR"/>
          </a:p>
        </p:txBody>
      </p:sp>
    </p:spTree>
    <p:extLst>
      <p:ext uri="{BB962C8B-B14F-4D97-AF65-F5344CB8AC3E}">
        <p14:creationId xmlns:p14="http://schemas.microsoft.com/office/powerpoint/2010/main" val="1572719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17</a:t>
            </a:fld>
            <a:endParaRPr lang="fr-FR"/>
          </a:p>
        </p:txBody>
      </p:sp>
    </p:spTree>
    <p:extLst>
      <p:ext uri="{BB962C8B-B14F-4D97-AF65-F5344CB8AC3E}">
        <p14:creationId xmlns:p14="http://schemas.microsoft.com/office/powerpoint/2010/main" val="3112634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18</a:t>
            </a:fld>
            <a:endParaRPr lang="fr-FR"/>
          </a:p>
        </p:txBody>
      </p:sp>
    </p:spTree>
    <p:extLst>
      <p:ext uri="{BB962C8B-B14F-4D97-AF65-F5344CB8AC3E}">
        <p14:creationId xmlns:p14="http://schemas.microsoft.com/office/powerpoint/2010/main" val="1826649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National Tsunami Warning and Emergency Response Plan does not include procedures. It is a higher-level document that describes the system and its components and that assigns roles and responsibilities. In turn each Com. ensures a common understanding among all those with responsibilities under the TWS and form the basis for enhancements and changes of the TWS. </a:t>
            </a:r>
          </a:p>
          <a:p>
            <a:pPr algn="l"/>
            <a:r>
              <a:rPr lang="en-US" sz="1800" b="0" i="0" u="none" strike="noStrike" baseline="0" dirty="0">
                <a:latin typeface="Calibri" panose="020F0502020204030204" pitchFamily="34" charset="0"/>
              </a:rPr>
              <a:t>ponent and responsibility will require detailed SOPs as separate yet synchronized documents</a:t>
            </a:r>
          </a:p>
          <a:p>
            <a:pPr algn="l"/>
            <a:endParaRPr lang="en-US" sz="18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alibri" panose="020F0502020204030204" pitchFamily="34" charset="0"/>
              </a:rPr>
              <a:t>Activities and actions to be covered by SOPs range from the receipt of data, its processing and analysis, decision-making, warning communication, public alerting, and evacuations</a:t>
            </a:r>
            <a:endParaRPr lang="en-US" dirty="0">
              <a:effectLst/>
              <a:latin typeface="Calibri" panose="020F0502020204030204" pitchFamily="34" charset="0"/>
              <a:ea typeface="DengXian" panose="02010600030101010101" pitchFamily="2" charset="-122"/>
              <a:cs typeface="Arial" panose="020B0604020202020204" pitchFamily="34" charset="0"/>
            </a:endParaRPr>
          </a:p>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844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National Tsunami Warning and Emergency Response Plan does not include procedures. It is a higher-level document that describes the system and its components and that assigns roles and responsibilities. In turn each. It ensures a common understanding among all those with responsibilities under the TWS and form the basis for enhancements and changes of the TWS. </a:t>
            </a:r>
          </a:p>
          <a:p>
            <a:pPr algn="l"/>
            <a:r>
              <a:rPr lang="en-US" sz="1200" b="0" i="0" u="none" strike="noStrike" baseline="0" dirty="0">
                <a:latin typeface="Calibri" panose="020F0502020204030204" pitchFamily="34" charset="0"/>
              </a:rPr>
              <a:t>In turn each component and responsibility will require detailed SOPs as separate yet synchronized documents.</a:t>
            </a:r>
          </a:p>
          <a:p>
            <a:pPr algn="l"/>
            <a:endParaRPr lang="en-US" sz="12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dirty="0">
                <a:latin typeface="Calibri" panose="020F0502020204030204" pitchFamily="34" charset="0"/>
              </a:rPr>
              <a:t>Activities and actions to be covered by SOPs range from the receipt of data, its processing and analysis, decision-making, warning communication, public alerting, and evacuations</a:t>
            </a:r>
            <a:endParaRPr lang="en-US"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20</a:t>
            </a:fld>
            <a:endParaRPr lang="fr-FR"/>
          </a:p>
        </p:txBody>
      </p:sp>
    </p:spTree>
    <p:extLst>
      <p:ext uri="{BB962C8B-B14F-4D97-AF65-F5344CB8AC3E}">
        <p14:creationId xmlns:p14="http://schemas.microsoft.com/office/powerpoint/2010/main" val="3162059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A7BD2-103D-0093-B554-39905D645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19BFC-0D8A-755E-CE17-DE048B3B2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4606A-B193-B267-721F-956EA1D5F9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B30339-C99C-C637-F4A3-74A02612189F}"/>
              </a:ext>
            </a:extLst>
          </p:cNvPr>
          <p:cNvSpPr>
            <a:spLocks noGrp="1"/>
          </p:cNvSpPr>
          <p:nvPr>
            <p:ph type="sldNum" sz="quarter" idx="5"/>
          </p:nvPr>
        </p:nvSpPr>
        <p:spPr/>
        <p:txBody>
          <a:bodyPr/>
          <a:lstStyle/>
          <a:p>
            <a:fld id="{A2555B3A-F9BB-419E-94F8-F6C4477A78EA}" type="slidenum">
              <a:rPr lang="fr-FR" smtClean="0"/>
              <a:t>21</a:t>
            </a:fld>
            <a:endParaRPr lang="fr-FR"/>
          </a:p>
        </p:txBody>
      </p:sp>
    </p:spTree>
    <p:extLst>
      <p:ext uri="{BB962C8B-B14F-4D97-AF65-F5344CB8AC3E}">
        <p14:creationId xmlns:p14="http://schemas.microsoft.com/office/powerpoint/2010/main" val="46500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manual provides guidance to NTWCs and EMAs and local EMAs on the development of SOPs for end to end tsunami warning systems. </a:t>
            </a:r>
          </a:p>
        </p:txBody>
      </p:sp>
      <p:sp>
        <p:nvSpPr>
          <p:cNvPr id="4" name="Slide Number Placeholder 3"/>
          <p:cNvSpPr>
            <a:spLocks noGrp="1"/>
          </p:cNvSpPr>
          <p:nvPr>
            <p:ph type="sldNum" sz="quarter" idx="5"/>
          </p:nvPr>
        </p:nvSpPr>
        <p:spPr/>
        <p:txBody>
          <a:bodyPr/>
          <a:lstStyle/>
          <a:p>
            <a:fld id="{A2555B3A-F9BB-419E-94F8-F6C4477A78EA}" type="slidenum">
              <a:rPr lang="fr-FR" smtClean="0"/>
              <a:t>3</a:t>
            </a:fld>
            <a:endParaRPr lang="fr-FR"/>
          </a:p>
        </p:txBody>
      </p:sp>
    </p:spTree>
    <p:extLst>
      <p:ext uri="{BB962C8B-B14F-4D97-AF65-F5344CB8AC3E}">
        <p14:creationId xmlns:p14="http://schemas.microsoft.com/office/powerpoint/2010/main" val="1927346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22</a:t>
            </a:fld>
            <a:endParaRPr lang="fr-FR"/>
          </a:p>
        </p:txBody>
      </p:sp>
    </p:spTree>
    <p:extLst>
      <p:ext uri="{BB962C8B-B14F-4D97-AF65-F5344CB8AC3E}">
        <p14:creationId xmlns:p14="http://schemas.microsoft.com/office/powerpoint/2010/main" val="1551342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EAE48-5077-E495-749D-FC3AA0B1B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4BF30-10A2-4DDC-F53F-19D5EADD9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F603B-996A-D147-1136-AA9451D990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54016E-672C-61DF-9D62-2DCA70147A5B}"/>
              </a:ext>
            </a:extLst>
          </p:cNvPr>
          <p:cNvSpPr>
            <a:spLocks noGrp="1"/>
          </p:cNvSpPr>
          <p:nvPr>
            <p:ph type="sldNum" sz="quarter" idx="5"/>
          </p:nvPr>
        </p:nvSpPr>
        <p:spPr/>
        <p:txBody>
          <a:bodyPr/>
          <a:lstStyle/>
          <a:p>
            <a:fld id="{A2555B3A-F9BB-419E-94F8-F6C4477A78EA}" type="slidenum">
              <a:rPr lang="fr-FR" smtClean="0"/>
              <a:t>23</a:t>
            </a:fld>
            <a:endParaRPr lang="fr-FR"/>
          </a:p>
        </p:txBody>
      </p:sp>
    </p:spTree>
    <p:extLst>
      <p:ext uri="{BB962C8B-B14F-4D97-AF65-F5344CB8AC3E}">
        <p14:creationId xmlns:p14="http://schemas.microsoft.com/office/powerpoint/2010/main" val="3368715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55AB2-4C6F-30D4-30EE-F44FE3563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7DB1-CC75-B9FE-5BE7-567BEBD9B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8B5A5-2A3E-DCD1-6282-491156A25F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B8449A-BC0F-45A2-3053-444B7EBD8482}"/>
              </a:ext>
            </a:extLst>
          </p:cNvPr>
          <p:cNvSpPr>
            <a:spLocks noGrp="1"/>
          </p:cNvSpPr>
          <p:nvPr>
            <p:ph type="sldNum" sz="quarter" idx="5"/>
          </p:nvPr>
        </p:nvSpPr>
        <p:spPr/>
        <p:txBody>
          <a:bodyPr/>
          <a:lstStyle/>
          <a:p>
            <a:fld id="{A2555B3A-F9BB-419E-94F8-F6C4477A78EA}" type="slidenum">
              <a:rPr lang="fr-FR" smtClean="0"/>
              <a:t>24</a:t>
            </a:fld>
            <a:endParaRPr lang="fr-FR"/>
          </a:p>
        </p:txBody>
      </p:sp>
    </p:spTree>
    <p:extLst>
      <p:ext uri="{BB962C8B-B14F-4D97-AF65-F5344CB8AC3E}">
        <p14:creationId xmlns:p14="http://schemas.microsoft.com/office/powerpoint/2010/main" val="409194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73EBA-D925-04A9-9CA7-7F3981142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A7E8A-119D-D8A9-C212-B1E887EEC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89B04-BD97-2CA7-446E-C2CCEE11E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37F198-B5E9-EDE8-540F-FA7FD5DD45B8}"/>
              </a:ext>
            </a:extLst>
          </p:cNvPr>
          <p:cNvSpPr>
            <a:spLocks noGrp="1"/>
          </p:cNvSpPr>
          <p:nvPr>
            <p:ph type="sldNum" sz="quarter" idx="5"/>
          </p:nvPr>
        </p:nvSpPr>
        <p:spPr/>
        <p:txBody>
          <a:bodyPr/>
          <a:lstStyle/>
          <a:p>
            <a:fld id="{A2555B3A-F9BB-419E-94F8-F6C4477A78EA}" type="slidenum">
              <a:rPr lang="fr-FR" smtClean="0"/>
              <a:t>25</a:t>
            </a:fld>
            <a:endParaRPr lang="fr-FR"/>
          </a:p>
        </p:txBody>
      </p:sp>
    </p:spTree>
    <p:extLst>
      <p:ext uri="{BB962C8B-B14F-4D97-AF65-F5344CB8AC3E}">
        <p14:creationId xmlns:p14="http://schemas.microsoft.com/office/powerpoint/2010/main" val="772381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4</a:t>
            </a:fld>
            <a:endParaRPr lang="fr-FR"/>
          </a:p>
        </p:txBody>
      </p:sp>
    </p:spTree>
    <p:extLst>
      <p:ext uri="{BB962C8B-B14F-4D97-AF65-F5344CB8AC3E}">
        <p14:creationId xmlns:p14="http://schemas.microsoft.com/office/powerpoint/2010/main" val="161464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Tsunami warning system is the chain of the events, to prepare coastal communities to respond appropriately and in a timely manner . At the  operational level, SOPS are the foundations of an effective and reliable warning system. SOPs are particularly essential for tsunami warnings given the requirement for rapid effective response. </a:t>
            </a:r>
          </a:p>
          <a:p>
            <a:endParaRPr lang="en-US" dirty="0"/>
          </a:p>
          <a:p>
            <a:r>
              <a:rPr lang="en-US" dirty="0"/>
              <a:t>ETWS: the series of chronological events related to tsunami risk knowledge, monitoring and warning, communication dissemination and response to protect lives and property.</a:t>
            </a:r>
          </a:p>
        </p:txBody>
      </p:sp>
      <p:sp>
        <p:nvSpPr>
          <p:cNvPr id="4" name="Slide Number Placeholder 3"/>
          <p:cNvSpPr>
            <a:spLocks noGrp="1"/>
          </p:cNvSpPr>
          <p:nvPr>
            <p:ph type="sldNum" sz="quarter" idx="5"/>
          </p:nvPr>
        </p:nvSpPr>
        <p:spPr/>
        <p:txBody>
          <a:bodyPr/>
          <a:lstStyle/>
          <a:p>
            <a:fld id="{A2555B3A-F9BB-419E-94F8-F6C4477A78EA}" type="slidenum">
              <a:rPr lang="fr-FR" smtClean="0"/>
              <a:t>5</a:t>
            </a:fld>
            <a:endParaRPr lang="fr-FR"/>
          </a:p>
        </p:txBody>
      </p:sp>
    </p:spTree>
    <p:extLst>
      <p:ext uri="{BB962C8B-B14F-4D97-AF65-F5344CB8AC3E}">
        <p14:creationId xmlns:p14="http://schemas.microsoft.com/office/powerpoint/2010/main" val="189886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6</a:t>
            </a:fld>
            <a:endParaRPr lang="fr-FR"/>
          </a:p>
        </p:txBody>
      </p:sp>
    </p:spTree>
    <p:extLst>
      <p:ext uri="{BB962C8B-B14F-4D97-AF65-F5344CB8AC3E}">
        <p14:creationId xmlns:p14="http://schemas.microsoft.com/office/powerpoint/2010/main" val="90168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system involves several stakeholders who work together in a coordinated way with a good understanding of each other’s roles, responsibilities, actions, during an event. </a:t>
            </a:r>
          </a:p>
          <a:p>
            <a:endParaRPr lang="en-US" dirty="0"/>
          </a:p>
          <a:p>
            <a:r>
              <a:rPr lang="en-US" dirty="0"/>
              <a:t>This graph illustrates the six consecutive steps involved in an end-to-end warning and response process chain during a tsunami event; the objective is to support effective public action with timely, authoritative and quality information and arrangements. A TWS will be judged on its capacity to save lives and minimize damage and losses</a:t>
            </a:r>
          </a:p>
        </p:txBody>
      </p:sp>
      <p:sp>
        <p:nvSpPr>
          <p:cNvPr id="4" name="Slide Number Placeholder 3"/>
          <p:cNvSpPr>
            <a:spLocks noGrp="1"/>
          </p:cNvSpPr>
          <p:nvPr>
            <p:ph type="sldNum" sz="quarter" idx="5"/>
          </p:nvPr>
        </p:nvSpPr>
        <p:spPr/>
        <p:txBody>
          <a:bodyPr/>
          <a:lstStyle/>
          <a:p>
            <a:fld id="{A2555B3A-F9BB-419E-94F8-F6C4477A78EA}" type="slidenum">
              <a:rPr lang="fr-FR" smtClean="0"/>
              <a:t>7</a:t>
            </a:fld>
            <a:endParaRPr lang="fr-FR"/>
          </a:p>
        </p:txBody>
      </p:sp>
    </p:spTree>
    <p:extLst>
      <p:ext uri="{BB962C8B-B14F-4D97-AF65-F5344CB8AC3E}">
        <p14:creationId xmlns:p14="http://schemas.microsoft.com/office/powerpoint/2010/main" val="300208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55B3A-F9BB-419E-94F8-F6C4477A78EA}" type="slidenum">
              <a:rPr lang="fr-FR" smtClean="0"/>
              <a:t>8</a:t>
            </a:fld>
            <a:endParaRPr lang="fr-FR"/>
          </a:p>
        </p:txBody>
      </p:sp>
    </p:spTree>
    <p:extLst>
      <p:ext uri="{BB962C8B-B14F-4D97-AF65-F5344CB8AC3E}">
        <p14:creationId xmlns:p14="http://schemas.microsoft.com/office/powerpoint/2010/main" val="654800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381000" y="682625"/>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Times" charset="0"/>
                <a:ea typeface="ＭＳ Ｐゴシック" charset="0"/>
              </a:rPr>
              <a:t>If the proper stakeholders are not identified and they don</a:t>
            </a:r>
            <a:r>
              <a:rPr lang="ja-JP" altLang="en-US" dirty="0">
                <a:latin typeface="Times" charset="0"/>
                <a:ea typeface="ＭＳ Ｐゴシック" charset="0"/>
              </a:rPr>
              <a:t>’</a:t>
            </a:r>
            <a:r>
              <a:rPr lang="en-US" altLang="ja-JP" dirty="0">
                <a:latin typeface="Times" charset="0"/>
                <a:ea typeface="ＭＳ Ｐゴシック" charset="0"/>
              </a:rPr>
              <a:t>t work together as a tsunami coordination committee, the public will not receive a timely warning; the End-to-End system will have failed to deliver the message to the last mile (i.e., people on coastlines). </a:t>
            </a:r>
          </a:p>
          <a:p>
            <a:endParaRPr lang="en-US" altLang="ja-JP" dirty="0">
              <a:latin typeface="Times" charset="0"/>
              <a:ea typeface="ＭＳ Ｐゴシック" charset="0"/>
            </a:endParaRPr>
          </a:p>
          <a:p>
            <a:r>
              <a:rPr lang="en-US" altLang="ja-JP" dirty="0">
                <a:latin typeface="Times" charset="0"/>
                <a:ea typeface="ＭＳ Ｐゴシック" charset="0"/>
              </a:rPr>
              <a:t> Awareness and preparedness efforts will help sustain agreed-upon efforts by stakeholders. Finally, it provides a line of communication and a way to establish goals and objectives to reduce the impact of tsunamis.</a:t>
            </a:r>
          </a:p>
          <a:p>
            <a:endParaRPr lang="en-US" dirty="0">
              <a:latin typeface="Times" charset="0"/>
              <a:ea typeface="ＭＳ Ｐゴシック" charset="0"/>
            </a:endParaRPr>
          </a:p>
          <a:p>
            <a:endParaRPr lang="en-US" dirty="0">
              <a:latin typeface="Times" charset="0"/>
              <a:ea typeface="ＭＳ Ｐゴシック" charset="0"/>
            </a:endParaRPr>
          </a:p>
          <a:p>
            <a:endParaRPr lang="en-US" dirty="0">
              <a:latin typeface="Times" charset="0"/>
              <a:ea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4BD277-509A-6742-BA4E-404C9B8F055C}" type="slidenum">
              <a:rPr lang="en-US" sz="1200">
                <a:solidFill>
                  <a:srgbClr val="000000"/>
                </a:solidFill>
                <a:latin typeface="Times New Roman" charset="0"/>
              </a:rPr>
              <a:pPr eaLnBrk="1" hangingPunct="1"/>
              <a:t>9</a:t>
            </a:fld>
            <a:endParaRPr lang="en-US" sz="1200">
              <a:solidFill>
                <a:srgbClr val="000000"/>
              </a:solidFill>
              <a:latin typeface="Times New Roman" charset="0"/>
            </a:endParaRPr>
          </a:p>
        </p:txBody>
      </p:sp>
    </p:spTree>
    <p:extLst>
      <p:ext uri="{BB962C8B-B14F-4D97-AF65-F5344CB8AC3E}">
        <p14:creationId xmlns:p14="http://schemas.microsoft.com/office/powerpoint/2010/main" val="1362689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system involves a number of stakeholders who work together in a coordinated way with a good understanding of each other’s roles, responsibilities, actions, during an event,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55B3A-F9BB-419E-94F8-F6C4477A78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46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913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10017841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943" r="-1"/>
          <a:stretch/>
        </p:blipFill>
        <p:spPr>
          <a:xfrm>
            <a:off x="7338429" y="1779105"/>
            <a:ext cx="3970734" cy="3977470"/>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Tree>
    <p:extLst>
      <p:ext uri="{BB962C8B-B14F-4D97-AF65-F5344CB8AC3E}">
        <p14:creationId xmlns:p14="http://schemas.microsoft.com/office/powerpoint/2010/main" val="392115383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09ECCE-0548-4E24-857E-8F1F9FC65264}" type="datetimeFigureOut">
              <a:rPr lang="en-GB" smtClean="0"/>
              <a:t>26/10/2025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A4FEB8-1BE8-4C8B-B272-1749C95449D1}" type="slidenum">
              <a:rPr lang="en-GB" smtClean="0"/>
              <a:t>‹#›</a:t>
            </a:fld>
            <a:endParaRPr lang="en-GB"/>
          </a:p>
        </p:txBody>
      </p:sp>
    </p:spTree>
    <p:extLst>
      <p:ext uri="{BB962C8B-B14F-4D97-AF65-F5344CB8AC3E}">
        <p14:creationId xmlns:p14="http://schemas.microsoft.com/office/powerpoint/2010/main" val="1521127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702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319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fr-FR"/>
          </a:p>
        </p:txBody>
      </p:sp>
    </p:spTree>
    <p:extLst>
      <p:ext uri="{BB962C8B-B14F-4D97-AF65-F5344CB8AC3E}">
        <p14:creationId xmlns:p14="http://schemas.microsoft.com/office/powerpoint/2010/main" val="2707845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281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378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240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5348" b="47620"/>
          <a:stretch/>
        </p:blipFill>
        <p:spPr>
          <a:xfrm>
            <a:off x="-1" y="1881200"/>
            <a:ext cx="12192001" cy="4397389"/>
          </a:xfrm>
          <a:prstGeom prst="rect">
            <a:avLst/>
          </a:prstGeom>
        </p:spPr>
      </p:pic>
      <p:sp>
        <p:nvSpPr>
          <p:cNvPr id="5" name="Rectangle 4"/>
          <p:cNvSpPr/>
          <p:nvPr userDrawn="1"/>
        </p:nvSpPr>
        <p:spPr>
          <a:xfrm>
            <a:off x="2031713" y="2270490"/>
            <a:ext cx="8128572" cy="3618809"/>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6" name="Oval 17"/>
          <p:cNvSpPr/>
          <p:nvPr userDrawn="1"/>
        </p:nvSpPr>
        <p:spPr>
          <a:xfrm>
            <a:off x="1703252" y="1972193"/>
            <a:ext cx="955433" cy="955433"/>
          </a:xfrm>
          <a:prstGeom prst="ellipse">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a:p>
        </p:txBody>
      </p:sp>
    </p:spTree>
    <p:extLst>
      <p:ext uri="{BB962C8B-B14F-4D97-AF65-F5344CB8AC3E}">
        <p14:creationId xmlns:p14="http://schemas.microsoft.com/office/powerpoint/2010/main" val="144842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31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3D55D0-3C72-4164-9340-C8944BC236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710858"/>
            <a:ext cx="12192000" cy="4539343"/>
          </a:xfrm>
          <a:prstGeom prst="rect">
            <a:avLst/>
          </a:prstGeom>
        </p:spPr>
      </p:pic>
      <p:sp>
        <p:nvSpPr>
          <p:cNvPr id="5" name="Rectangle 4"/>
          <p:cNvSpPr/>
          <p:nvPr userDrawn="1"/>
        </p:nvSpPr>
        <p:spPr>
          <a:xfrm>
            <a:off x="2031714" y="2171125"/>
            <a:ext cx="8128572" cy="3618809"/>
          </a:xfrm>
          <a:prstGeom prst="rect">
            <a:avLst/>
          </a:prstGeom>
          <a:solidFill>
            <a:schemeClr val="bg1"/>
          </a:solidFill>
          <a:ln w="57150"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206140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352639"/>
            <a:ext cx="12192000" cy="4539343"/>
          </a:xfrm>
          <a:prstGeom prst="rect">
            <a:avLst/>
          </a:prstGeom>
        </p:spPr>
      </p:pic>
      <p:sp>
        <p:nvSpPr>
          <p:cNvPr id="8" name="Rectangle 7"/>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2" y="1170914"/>
            <a:ext cx="955433" cy="955433"/>
          </a:xfrm>
          <a:prstGeom prst="ellipse">
            <a:avLst/>
          </a:prstGeom>
          <a:solidFill>
            <a:srgbClr val="41B7C8"/>
          </a:solidFill>
          <a:ln w="12700">
            <a:miter lim="400000"/>
          </a:ln>
        </p:spPr>
        <p:txBody>
          <a:bodyPr lIns="65023" tIns="65023" rIns="65023" bIns="65023" anchor="ctr"/>
          <a:lstStyle/>
          <a:p>
            <a:pPr algn="ctr">
              <a:defRPr sz="1800">
                <a:solidFill>
                  <a:srgbClr val="FFFFFF"/>
                </a:solidFill>
              </a:defRPr>
            </a:pPr>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Tree>
    <p:extLst>
      <p:ext uri="{BB962C8B-B14F-4D97-AF65-F5344CB8AC3E}">
        <p14:creationId xmlns:p14="http://schemas.microsoft.com/office/powerpoint/2010/main" val="3475820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p:cNvSpPr/>
          <p:nvPr userDrawn="1"/>
        </p:nvSpPr>
        <p:spPr>
          <a:xfrm>
            <a:off x="0" y="1990017"/>
            <a:ext cx="12192000" cy="43656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Placeholder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33108" y="1990017"/>
            <a:ext cx="3458892" cy="4365641"/>
          </a:xfrm>
          <a:prstGeom prst="rect">
            <a:avLst/>
          </a:prstGeom>
          <a:solidFill>
            <a:srgbClr val="41B7C8"/>
          </a:solidFill>
          <a:ln w="12700">
            <a:solidFill>
              <a:srgbClr val="41B7C8"/>
            </a:solidFill>
          </a:ln>
        </p:spPr>
      </p:pic>
    </p:spTree>
    <p:extLst>
      <p:ext uri="{BB962C8B-B14F-4D97-AF65-F5344CB8AC3E}">
        <p14:creationId xmlns:p14="http://schemas.microsoft.com/office/powerpoint/2010/main" val="3537423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7C7BA483-EB62-43D2-A38C-6A073B7734DA}" type="slidenum">
              <a:rPr lang="en-US" smtClean="0"/>
              <a:t>‹#›</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Date Placeholder 3"/>
          <p:cNvSpPr>
            <a:spLocks noGrp="1"/>
          </p:cNvSpPr>
          <p:nvPr>
            <p:ph type="dt" sz="half" idx="12"/>
          </p:nvPr>
        </p:nvSpPr>
        <p:spPr/>
        <p:txBody>
          <a:bodyPr/>
          <a:lstStyle>
            <a:lvl1pPr>
              <a:defRPr/>
            </a:lvl1pPr>
          </a:lstStyle>
          <a:p>
            <a:fld id="{A732DB50-EDC2-41CF-B48F-484EACC5B8D9}" type="datetimeFigureOut">
              <a:rPr lang="en-US" smtClean="0"/>
              <a:t>10/26/2025</a:t>
            </a:fld>
            <a:endParaRPr lang="en-US"/>
          </a:p>
        </p:txBody>
      </p:sp>
    </p:spTree>
    <p:extLst>
      <p:ext uri="{BB962C8B-B14F-4D97-AF65-F5344CB8AC3E}">
        <p14:creationId xmlns:p14="http://schemas.microsoft.com/office/powerpoint/2010/main" val="141810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Rectangle 4"/>
          <p:cNvSpPr/>
          <p:nvPr userDrawn="1"/>
        </p:nvSpPr>
        <p:spPr>
          <a:xfrm>
            <a:off x="5988818" y="0"/>
            <a:ext cx="6203182" cy="6962503"/>
          </a:xfrm>
          <a:prstGeom prst="rect">
            <a:avLst/>
          </a:prstGeom>
          <a:solidFill>
            <a:srgbClr val="183254"/>
          </a:solidFill>
          <a:ln w="12700" cap="flat">
            <a:solidFill>
              <a:srgbClr val="1F476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4" name="Picture 3">
            <a:extLst>
              <a:ext uri="{FF2B5EF4-FFF2-40B4-BE49-F238E27FC236}">
                <a16:creationId xmlns:a16="http://schemas.microsoft.com/office/drawing/2014/main" id="{A00B0CD4-6B8D-45A9-9DCA-8CB0A0C642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3353592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562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147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056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73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06A0-7EFA-425D-9EBB-6C7FD2EBE7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52F479-C5E0-4B4A-BC21-E4A0E1157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B9EFD9-281A-49F3-BB38-DBA7CB782D2D}"/>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5" name="Footer Placeholder 4">
            <a:extLst>
              <a:ext uri="{FF2B5EF4-FFF2-40B4-BE49-F238E27FC236}">
                <a16:creationId xmlns:a16="http://schemas.microsoft.com/office/drawing/2014/main" id="{3539FE37-11D3-4D08-A3ED-683D5EF1B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DE7F4-F565-4E3E-B9D6-1AFA582DF398}"/>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176479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pic>
        <p:nvPicPr>
          <p:cNvPr id="5" name="Picture 4">
            <a:extLst>
              <a:ext uri="{FF2B5EF4-FFF2-40B4-BE49-F238E27FC236}">
                <a16:creationId xmlns:a16="http://schemas.microsoft.com/office/drawing/2014/main" id="{E8FB8DA0-25B2-48F6-8868-B213CEA011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622621" y="5349548"/>
            <a:ext cx="1495758" cy="1437388"/>
          </a:xfrm>
          <a:prstGeom prst="rect">
            <a:avLst/>
          </a:prstGeom>
        </p:spPr>
      </p:pic>
      <p:sp>
        <p:nvSpPr>
          <p:cNvPr id="6" name="Rectangle">
            <a:extLst>
              <a:ext uri="{FF2B5EF4-FFF2-40B4-BE49-F238E27FC236}">
                <a16:creationId xmlns:a16="http://schemas.microsoft.com/office/drawing/2014/main" id="{6339B7C9-369B-4FBD-93AB-42CB9FBB9CB7}"/>
              </a:ext>
            </a:extLst>
          </p:cNvPr>
          <p:cNvSpPr/>
          <p:nvPr userDrawn="1"/>
        </p:nvSpPr>
        <p:spPr>
          <a:xfrm rot="10800000">
            <a:off x="1790483" y="1302602"/>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2133358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CA72-8B39-4F54-B640-62FA52C3C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CC988-D4FA-4BDF-9DA6-147DBE4BF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E5F13-3184-45C7-942C-8BDE4271C7A2}"/>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5" name="Footer Placeholder 4">
            <a:extLst>
              <a:ext uri="{FF2B5EF4-FFF2-40B4-BE49-F238E27FC236}">
                <a16:creationId xmlns:a16="http://schemas.microsoft.com/office/drawing/2014/main" id="{B7EF132A-0284-42D4-B5C3-52189E9F1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F34BB-8EB7-4051-A149-8D9B880C319E}"/>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250855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8E5E-6CFB-4809-B07E-7F5526E06B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B79AF-39DA-4ECD-A30F-0F7A949998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655D5B-9660-4820-BC57-F26D7233F3E5}"/>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5" name="Footer Placeholder 4">
            <a:extLst>
              <a:ext uri="{FF2B5EF4-FFF2-40B4-BE49-F238E27FC236}">
                <a16:creationId xmlns:a16="http://schemas.microsoft.com/office/drawing/2014/main" id="{4E59F8D0-6622-42CF-BAE0-42B437DC8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502BC-3AD4-4A39-92EB-8D4490B8A72B}"/>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87750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B1526-E8DE-4F56-A315-8133D942A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08E41-76F0-4A4C-9035-58501C41E7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610181-B98F-4528-A28C-EEA3519C86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EF6C31-8631-4164-902D-DF97E24C69FB}"/>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6" name="Footer Placeholder 5">
            <a:extLst>
              <a:ext uri="{FF2B5EF4-FFF2-40B4-BE49-F238E27FC236}">
                <a16:creationId xmlns:a16="http://schemas.microsoft.com/office/drawing/2014/main" id="{6AD7D252-71E6-4286-B30B-74DB51F0EF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BC051-1C15-4FA1-9737-D842D7F1C448}"/>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307503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E8C2-C257-4F8B-BF96-C9BD319C19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9C86C7-F93F-4062-98ED-D55E963C04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A009BD-8D43-435E-9A8B-8A76731BE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23F18-0695-48BF-85B9-6100BD70D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FFB0D6-E1A5-4675-B868-4BEAA242D2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017F45-C086-4745-849A-BDB0783658A5}"/>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8" name="Footer Placeholder 7">
            <a:extLst>
              <a:ext uri="{FF2B5EF4-FFF2-40B4-BE49-F238E27FC236}">
                <a16:creationId xmlns:a16="http://schemas.microsoft.com/office/drawing/2014/main" id="{36A95339-A950-465C-BD6B-A0903DD09E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E87E43-D9E8-49B6-89C2-ECDC8AABBDD0}"/>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2626321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4022-EB13-491C-90ED-1C321913FC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15C10F-2CA2-4FB8-B194-B438898492FF}"/>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4" name="Footer Placeholder 3">
            <a:extLst>
              <a:ext uri="{FF2B5EF4-FFF2-40B4-BE49-F238E27FC236}">
                <a16:creationId xmlns:a16="http://schemas.microsoft.com/office/drawing/2014/main" id="{E3B64506-B41A-4AC4-8B65-34E18F5A8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16134F-853E-41E0-9A83-8CCCF8D43874}"/>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707663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58E3D4-7043-4B4E-B163-3B931076C9A8}"/>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3" name="Footer Placeholder 2">
            <a:extLst>
              <a:ext uri="{FF2B5EF4-FFF2-40B4-BE49-F238E27FC236}">
                <a16:creationId xmlns:a16="http://schemas.microsoft.com/office/drawing/2014/main" id="{A8FFA081-20D2-4484-B0CB-1D108A9AAC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594FD8-FB73-41E1-852B-F700208AE899}"/>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4162712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ED1C-1C9B-4537-9D53-DBF83FBC5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BB1F29-1961-4B4F-8C79-CC32DC57B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A50BD3-3E9C-44B1-A618-770F7C80E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FB27A3-A1E9-4FB5-A8E5-CCD15A5091E9}"/>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6" name="Footer Placeholder 5">
            <a:extLst>
              <a:ext uri="{FF2B5EF4-FFF2-40B4-BE49-F238E27FC236}">
                <a16:creationId xmlns:a16="http://schemas.microsoft.com/office/drawing/2014/main" id="{A2DF08A4-F3CD-41D6-B990-DF9E329D3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467897-1697-41FB-9BA4-C20D8B9C2D4D}"/>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3710687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41CB-5068-48D4-A19D-798C28F18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C4BD0-2F3A-4312-9362-72022AD30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E1B41A-D7AF-4560-BA97-918649AA1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81C30-31A0-4E29-A7BF-4B123B836AD4}"/>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6" name="Footer Placeholder 5">
            <a:extLst>
              <a:ext uri="{FF2B5EF4-FFF2-40B4-BE49-F238E27FC236}">
                <a16:creationId xmlns:a16="http://schemas.microsoft.com/office/drawing/2014/main" id="{2A77EB72-C585-45F0-9B21-523E8D818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BC789-611A-4F74-A01F-70D685FB5994}"/>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1399393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C843-B335-4F87-9AAB-AC206C8A8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6C5000-4BD7-4832-B2F8-535F520DFF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EB583-65BE-4679-830A-49E2D3669EF7}"/>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5" name="Footer Placeholder 4">
            <a:extLst>
              <a:ext uri="{FF2B5EF4-FFF2-40B4-BE49-F238E27FC236}">
                <a16:creationId xmlns:a16="http://schemas.microsoft.com/office/drawing/2014/main" id="{EDED56CE-F14B-429E-8CBC-882236F05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1FBFC-3E31-4767-B7C6-6BE3C8546A58}"/>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37523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1847FB-3AC5-4768-A593-B564F8D12A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46944-934A-4E21-99EB-B5D14EEBDA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A08AD-1DD6-49EC-A1CA-9E2244A5B880}"/>
              </a:ext>
            </a:extLst>
          </p:cNvPr>
          <p:cNvSpPr>
            <a:spLocks noGrp="1"/>
          </p:cNvSpPr>
          <p:nvPr>
            <p:ph type="dt" sz="half" idx="10"/>
          </p:nvPr>
        </p:nvSpPr>
        <p:spPr/>
        <p:txBody>
          <a:bodyPr/>
          <a:lstStyle/>
          <a:p>
            <a:fld id="{5F81D7DB-A260-4A2B-85A0-521C5F7B3A6F}" type="datetimeFigureOut">
              <a:rPr lang="en-US" smtClean="0"/>
              <a:t>10/26/2025</a:t>
            </a:fld>
            <a:endParaRPr lang="en-US"/>
          </a:p>
        </p:txBody>
      </p:sp>
      <p:sp>
        <p:nvSpPr>
          <p:cNvPr id="5" name="Footer Placeholder 4">
            <a:extLst>
              <a:ext uri="{FF2B5EF4-FFF2-40B4-BE49-F238E27FC236}">
                <a16:creationId xmlns:a16="http://schemas.microsoft.com/office/drawing/2014/main" id="{C2A168EC-CE9A-40ED-9B09-8674091B7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21591-FB2E-403F-B7F8-9A76820E2FEA}"/>
              </a:ext>
            </a:extLst>
          </p:cNvPr>
          <p:cNvSpPr>
            <a:spLocks noGrp="1"/>
          </p:cNvSpPr>
          <p:nvPr>
            <p:ph type="sldNum" sz="quarter" idx="12"/>
          </p:nvPr>
        </p:nvSpPr>
        <p:spPr/>
        <p:txBody>
          <a:bodyPr/>
          <a:lstStyle/>
          <a:p>
            <a:fld id="{FD8B3D13-45E6-4F5D-983E-AD6E3A8948EE}" type="slidenum">
              <a:rPr lang="en-US" smtClean="0"/>
              <a:t>‹#›</a:t>
            </a:fld>
            <a:endParaRPr lang="en-US"/>
          </a:p>
        </p:txBody>
      </p:sp>
    </p:spTree>
    <p:extLst>
      <p:ext uri="{BB962C8B-B14F-4D97-AF65-F5344CB8AC3E}">
        <p14:creationId xmlns:p14="http://schemas.microsoft.com/office/powerpoint/2010/main" val="2958006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a:extLst>
              <a:ext uri="{FF2B5EF4-FFF2-40B4-BE49-F238E27FC236}">
                <a16:creationId xmlns:a16="http://schemas.microsoft.com/office/drawing/2014/main" id="{694F4ECB-61D4-4894-A69C-2CEC9B9D8136}"/>
              </a:ext>
            </a:extLst>
          </p:cNvPr>
          <p:cNvSpPr/>
          <p:nvPr userDrawn="1"/>
        </p:nvSpPr>
        <p:spPr>
          <a:xfrm rot="5400000">
            <a:off x="1412796"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614192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Tree>
    <p:extLst>
      <p:ext uri="{BB962C8B-B14F-4D97-AF65-F5344CB8AC3E}">
        <p14:creationId xmlns:p14="http://schemas.microsoft.com/office/powerpoint/2010/main" val="411840301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911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158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0641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3223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935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1403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104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4511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505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412796"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06F47C58-E686-410D-A080-804664D176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3587164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9697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351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9529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Tree>
    <p:extLst>
      <p:ext uri="{BB962C8B-B14F-4D97-AF65-F5344CB8AC3E}">
        <p14:creationId xmlns:p14="http://schemas.microsoft.com/office/powerpoint/2010/main" val="229794727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Tree>
    <p:extLst>
      <p:ext uri="{BB962C8B-B14F-4D97-AF65-F5344CB8AC3E}">
        <p14:creationId xmlns:p14="http://schemas.microsoft.com/office/powerpoint/2010/main" val="248211408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Tree>
    <p:extLst>
      <p:ext uri="{BB962C8B-B14F-4D97-AF65-F5344CB8AC3E}">
        <p14:creationId xmlns:p14="http://schemas.microsoft.com/office/powerpoint/2010/main" val="316210746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1.xml"/><Relationship Id="rId1" Type="http://schemas.openxmlformats.org/officeDocument/2006/relationships/slideLayout" Target="../slideLayouts/slideLayout27.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1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1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326991037"/>
      </p:ext>
    </p:extLst>
  </p:cSld>
  <p:clrMap bg1="lt1" tx1="dk1" bg2="lt2" tx2="dk2" accent1="accent1" accent2="accent2" accent3="accent3" accent4="accent4" accent5="accent5" accent6="accent6" hlink="hlink" folHlink="folHlink"/>
  <p:sldLayoutIdLst>
    <p:sldLayoutId id="214748371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Date Placeholder 3"/>
          <p:cNvSpPr txBox="1">
            <a:spLocks/>
          </p:cNvSpPr>
          <p:nvPr userDrawn="1"/>
        </p:nvSpPr>
        <p:spPr>
          <a:xfrm>
            <a:off x="838200" y="6356349"/>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2A5ED9-6140-49EF-92C0-7F9DD0623968}" type="datetimeFigureOut">
              <a:rPr lang="fr-FR" smtClean="0"/>
              <a:pPr/>
              <a:t>26/10/2025</a:t>
            </a:fld>
            <a:endParaRPr lang="fr-FR"/>
          </a:p>
        </p:txBody>
      </p:sp>
      <p:sp>
        <p:nvSpPr>
          <p:cNvPr id="12" name="Rectangle 11"/>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6" name="Rectangle 15"/>
          <p:cNvSpPr/>
          <p:nvPr userDrawn="1"/>
        </p:nvSpPr>
        <p:spPr>
          <a:xfrm>
            <a:off x="0" y="0"/>
            <a:ext cx="2445868"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2529840" y="2716523"/>
            <a:ext cx="7532914" cy="1169551"/>
          </a:xfrm>
          <a:prstGeom prst="rect">
            <a:avLst/>
          </a:prstGeom>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7000" b="1" i="0" u="none" strike="noStrike" kern="0" cap="none" spc="0" normalizeH="0" baseline="0" noProof="0">
                <a:ln>
                  <a:noFill/>
                </a:ln>
                <a:solidFill>
                  <a:srgbClr val="0069B4"/>
                </a:solidFill>
                <a:effectLst/>
                <a:uLnTx/>
                <a:uFillTx/>
                <a:latin typeface="Arial" panose="020B0604020202020204" pitchFamily="34" charset="0"/>
                <a:cs typeface="Arial" panose="020B0604020202020204" pitchFamily="34" charset="0"/>
                <a:sym typeface="Roboto"/>
              </a:rPr>
              <a:t>THANK YOU</a:t>
            </a:r>
            <a:endParaRPr kumimoji="0" lang="fr-FR" sz="7000" b="1" i="0" u="none" strike="noStrike" kern="0" cap="none" spc="0" normalizeH="0" baseline="0" noProof="0">
              <a:ln>
                <a:noFill/>
              </a:ln>
              <a:solidFill>
                <a:srgbClr val="0069B4"/>
              </a:solidFill>
              <a:effectLst/>
              <a:uLnTx/>
              <a:uFillTx/>
              <a:latin typeface="Arial" panose="020B0604020202020204" pitchFamily="34" charset="0"/>
              <a:cs typeface="Arial" panose="020B0604020202020204" pitchFamily="34" charset="0"/>
              <a:sym typeface="Roboto"/>
            </a:endParaRPr>
          </a:p>
        </p:txBody>
      </p:sp>
      <p:sp>
        <p:nvSpPr>
          <p:cNvPr id="9" name="Rectangle">
            <a:extLst>
              <a:ext uri="{FF2B5EF4-FFF2-40B4-BE49-F238E27FC236}">
                <a16:creationId xmlns:a16="http://schemas.microsoft.com/office/drawing/2014/main" id="{77534053-254D-4E28-925D-C8196B6A1DA0}"/>
              </a:ext>
            </a:extLst>
          </p:cNvPr>
          <p:cNvSpPr/>
          <p:nvPr userDrawn="1"/>
        </p:nvSpPr>
        <p:spPr>
          <a:xfrm rot="5400000">
            <a:off x="1001943"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pic>
        <p:nvPicPr>
          <p:cNvPr id="11" name="Picture 10">
            <a:extLst>
              <a:ext uri="{FF2B5EF4-FFF2-40B4-BE49-F238E27FC236}">
                <a16:creationId xmlns:a16="http://schemas.microsoft.com/office/drawing/2014/main" id="{2BDEE516-FBD8-4DC1-9266-A07046C0240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2879640770"/>
      </p:ext>
    </p:extLst>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238897" y="635634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8"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a:p>
        </p:txBody>
      </p:sp>
      <p:sp>
        <p:nvSpPr>
          <p:cNvPr id="11" name="Slide Number Placeholder 5"/>
          <p:cNvSpPr>
            <a:spLocks noGrp="1"/>
          </p:cNvSpPr>
          <p:nvPr>
            <p:ph type="sldNum" sz="quarter" idx="4"/>
          </p:nvPr>
        </p:nvSpPr>
        <p:spPr>
          <a:xfrm>
            <a:off x="8610600" y="6356350"/>
            <a:ext cx="2743200" cy="365125"/>
          </a:xfrm>
          <a:prstGeom prst="rect">
            <a:avLst/>
          </a:prstGeom>
        </p:spPr>
        <p:txBody>
          <a:bodyPr/>
          <a:lstStyle/>
          <a:p>
            <a:fld id="{2F397117-F3A1-41B5-B5A5-0FD5A7D43CA4}" type="slidenum">
              <a:rPr lang="fr-FR" smtClean="0"/>
              <a:t>‹#›</a:t>
            </a:fld>
            <a:endParaRPr lang="fr-FR"/>
          </a:p>
        </p:txBody>
      </p:sp>
      <p:sp>
        <p:nvSpPr>
          <p:cNvPr id="14"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6" name="Rectangle 15"/>
          <p:cNvSpPr/>
          <p:nvPr userDrawn="1"/>
        </p:nvSpPr>
        <p:spPr>
          <a:xfrm>
            <a:off x="2396836" y="0"/>
            <a:ext cx="9826971"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userDrawn="1"/>
        </p:nvSpPr>
        <p:spPr>
          <a:xfrm>
            <a:off x="2557322" y="2786402"/>
            <a:ext cx="7532914" cy="1169551"/>
          </a:xfrm>
          <a:prstGeom prst="rect">
            <a:avLst/>
          </a:prstGeom>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70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a:rPr>
              <a:t>THANK YOU</a:t>
            </a:r>
            <a:endParaRPr kumimoji="0" lang="fr-FR" sz="70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Roboto"/>
            </a:endParaRP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t="24095" r="-1568"/>
          <a:stretch/>
        </p:blipFill>
        <p:spPr>
          <a:xfrm>
            <a:off x="8255299" y="2786397"/>
            <a:ext cx="1161899" cy="868324"/>
          </a:xfrm>
          <a:prstGeom prst="rect">
            <a:avLst/>
          </a:prstGeom>
        </p:spPr>
      </p:pic>
      <p:pic>
        <p:nvPicPr>
          <p:cNvPr id="12" name="Picture 11">
            <a:extLst>
              <a:ext uri="{FF2B5EF4-FFF2-40B4-BE49-F238E27FC236}">
                <a16:creationId xmlns:a16="http://schemas.microsoft.com/office/drawing/2014/main" id="{764F7D3D-79F0-46CE-815A-70D872E7A56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
        <p:nvSpPr>
          <p:cNvPr id="13" name="Rectangle">
            <a:extLst>
              <a:ext uri="{FF2B5EF4-FFF2-40B4-BE49-F238E27FC236}">
                <a16:creationId xmlns:a16="http://schemas.microsoft.com/office/drawing/2014/main" id="{A47F5B70-A4B3-46E6-B156-999A54EA23A3}"/>
              </a:ext>
            </a:extLst>
          </p:cNvPr>
          <p:cNvSpPr/>
          <p:nvPr userDrawn="1"/>
        </p:nvSpPr>
        <p:spPr>
          <a:xfrm rot="5400000">
            <a:off x="1001943"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519069051"/>
      </p:ext>
    </p:extLst>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E0BE759-854E-4E0B-AC22-C14B4392A9ED}"/>
              </a:ext>
            </a:extLst>
          </p:cNvPr>
          <p:cNvSpPr>
            <a:spLocks noGrp="1" noChangeArrowheads="1"/>
          </p:cNvSpPr>
          <p:nvPr>
            <p:ph type="title"/>
          </p:nvPr>
        </p:nvSpPr>
        <p:spPr bwMode="auto">
          <a:xfrm>
            <a:off x="711201" y="152400"/>
            <a:ext cx="908733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h-TH" altLang="en-US"/>
              <a:t>Click to edit Master title style</a:t>
            </a:r>
          </a:p>
        </p:txBody>
      </p:sp>
      <p:sp>
        <p:nvSpPr>
          <p:cNvPr id="1027" name="Rectangle 3">
            <a:extLst>
              <a:ext uri="{FF2B5EF4-FFF2-40B4-BE49-F238E27FC236}">
                <a16:creationId xmlns:a16="http://schemas.microsoft.com/office/drawing/2014/main" id="{AB8CCE6B-D67A-43A0-AE8C-0FCE2172B7E9}"/>
              </a:ext>
            </a:extLst>
          </p:cNvPr>
          <p:cNvSpPr>
            <a:spLocks noGrp="1" noChangeArrowheads="1"/>
          </p:cNvSpPr>
          <p:nvPr>
            <p:ph type="body" idx="1"/>
          </p:nvPr>
        </p:nvSpPr>
        <p:spPr bwMode="auto">
          <a:xfrm>
            <a:off x="711200" y="1295400"/>
            <a:ext cx="1124829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 </a:t>
            </a:r>
          </a:p>
        </p:txBody>
      </p:sp>
      <p:sp>
        <p:nvSpPr>
          <p:cNvPr id="1028" name="AutoShape 4">
            <a:extLst>
              <a:ext uri="{FF2B5EF4-FFF2-40B4-BE49-F238E27FC236}">
                <a16:creationId xmlns:a16="http://schemas.microsoft.com/office/drawing/2014/main" id="{8BC20BF1-EC80-479F-B896-B81E551A70C3}"/>
              </a:ext>
            </a:extLst>
          </p:cNvPr>
          <p:cNvSpPr>
            <a:spLocks noChangeArrowheads="1"/>
          </p:cNvSpPr>
          <p:nvPr/>
        </p:nvSpPr>
        <p:spPr bwMode="auto">
          <a:xfrm>
            <a:off x="789355" y="990600"/>
            <a:ext cx="10611339"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folHlink"/>
          </a:solidFill>
          <a:ln w="9525">
            <a:solidFill>
              <a:schemeClr val="folHlink"/>
            </a:solidFill>
            <a:round/>
            <a:headEnd/>
            <a:tailEnd/>
          </a:ln>
        </p:spPr>
        <p:txBody>
          <a:bodyPr/>
          <a:lstStyle/>
          <a:p>
            <a:endParaRPr lang="en-US" sz="1800"/>
          </a:p>
        </p:txBody>
      </p:sp>
    </p:spTree>
    <p:extLst>
      <p:ext uri="{BB962C8B-B14F-4D97-AF65-F5344CB8AC3E}">
        <p14:creationId xmlns:p14="http://schemas.microsoft.com/office/powerpoint/2010/main" val="2522600068"/>
      </p:ext>
    </p:extLst>
  </p:cSld>
  <p:clrMap bg1="lt1" tx1="dk1" bg2="lt2" tx2="dk2" accent1="accent1" accent2="accent2" accent3="accent3" accent4="accent4" accent5="accent5" accent6="accent6" hlink="hlink" folHlink="folHlink"/>
  <p:sldLayoutIdLst>
    <p:sldLayoutId id="2147483722" r:id="rId1"/>
  </p:sldLayoutIdLst>
  <p:txStyles>
    <p:titleStyle>
      <a:lvl1pPr algn="l" rtl="0" eaLnBrk="0" fontAlgn="base" hangingPunct="0">
        <a:lnSpc>
          <a:spcPct val="110000"/>
        </a:lnSpc>
        <a:spcBef>
          <a:spcPct val="0"/>
        </a:spcBef>
        <a:spcAft>
          <a:spcPct val="0"/>
        </a:spcAft>
        <a:defRPr sz="3400" b="1">
          <a:solidFill>
            <a:schemeClr val="accent2"/>
          </a:solidFill>
          <a:latin typeface="+mj-lt"/>
          <a:ea typeface="ＭＳ Ｐゴシック" panose="020B0600070205080204" pitchFamily="34" charset="-128"/>
          <a:cs typeface="+mj-cs"/>
        </a:defRPr>
      </a:lvl1pPr>
      <a:lvl2pPr algn="l" rtl="0" eaLnBrk="0" fontAlgn="base" hangingPunct="0">
        <a:lnSpc>
          <a:spcPct val="110000"/>
        </a:lnSpc>
        <a:spcBef>
          <a:spcPct val="0"/>
        </a:spcBef>
        <a:spcAft>
          <a:spcPct val="0"/>
        </a:spcAft>
        <a:defRPr sz="3400" b="1">
          <a:solidFill>
            <a:schemeClr val="accent2"/>
          </a:solidFill>
          <a:latin typeface="Arial" charset="0"/>
          <a:ea typeface="ＭＳ Ｐゴシック" panose="020B0600070205080204" pitchFamily="34" charset="-128"/>
          <a:cs typeface="Angsana New" pitchFamily="18" charset="0"/>
        </a:defRPr>
      </a:lvl2pPr>
      <a:lvl3pPr algn="l" rtl="0" eaLnBrk="0" fontAlgn="base" hangingPunct="0">
        <a:lnSpc>
          <a:spcPct val="110000"/>
        </a:lnSpc>
        <a:spcBef>
          <a:spcPct val="0"/>
        </a:spcBef>
        <a:spcAft>
          <a:spcPct val="0"/>
        </a:spcAft>
        <a:defRPr sz="3400" b="1">
          <a:solidFill>
            <a:schemeClr val="accent2"/>
          </a:solidFill>
          <a:latin typeface="Arial" charset="0"/>
          <a:ea typeface="ＭＳ Ｐゴシック" panose="020B0600070205080204" pitchFamily="34" charset="-128"/>
          <a:cs typeface="Angsana New" pitchFamily="18" charset="0"/>
        </a:defRPr>
      </a:lvl3pPr>
      <a:lvl4pPr algn="l" rtl="0" eaLnBrk="0" fontAlgn="base" hangingPunct="0">
        <a:lnSpc>
          <a:spcPct val="110000"/>
        </a:lnSpc>
        <a:spcBef>
          <a:spcPct val="0"/>
        </a:spcBef>
        <a:spcAft>
          <a:spcPct val="0"/>
        </a:spcAft>
        <a:defRPr sz="3400" b="1">
          <a:solidFill>
            <a:schemeClr val="accent2"/>
          </a:solidFill>
          <a:latin typeface="Arial" charset="0"/>
          <a:ea typeface="ＭＳ Ｐゴシック" panose="020B0600070205080204" pitchFamily="34" charset="-128"/>
          <a:cs typeface="Angsana New" pitchFamily="18" charset="0"/>
        </a:defRPr>
      </a:lvl4pPr>
      <a:lvl5pPr algn="l" rtl="0" eaLnBrk="0" fontAlgn="base" hangingPunct="0">
        <a:lnSpc>
          <a:spcPct val="110000"/>
        </a:lnSpc>
        <a:spcBef>
          <a:spcPct val="0"/>
        </a:spcBef>
        <a:spcAft>
          <a:spcPct val="0"/>
        </a:spcAft>
        <a:defRPr sz="3400" b="1">
          <a:solidFill>
            <a:schemeClr val="accent2"/>
          </a:solidFill>
          <a:latin typeface="Arial" charset="0"/>
          <a:ea typeface="ＭＳ Ｐゴシック" panose="020B0600070205080204" pitchFamily="34" charset="-128"/>
          <a:cs typeface="Angsana New" pitchFamily="18" charset="0"/>
        </a:defRPr>
      </a:lvl5pPr>
      <a:lvl6pPr marL="457200" algn="l" rtl="0" fontAlgn="base">
        <a:lnSpc>
          <a:spcPct val="110000"/>
        </a:lnSpc>
        <a:spcBef>
          <a:spcPct val="0"/>
        </a:spcBef>
        <a:spcAft>
          <a:spcPct val="0"/>
        </a:spcAft>
        <a:defRPr sz="3400" b="1">
          <a:solidFill>
            <a:schemeClr val="accent2"/>
          </a:solidFill>
          <a:latin typeface="Arial" charset="0"/>
          <a:ea typeface="Angsana New" pitchFamily="18" charset="0"/>
          <a:cs typeface="Angsana New" pitchFamily="18" charset="0"/>
        </a:defRPr>
      </a:lvl6pPr>
      <a:lvl7pPr marL="914400" algn="l" rtl="0" fontAlgn="base">
        <a:lnSpc>
          <a:spcPct val="110000"/>
        </a:lnSpc>
        <a:spcBef>
          <a:spcPct val="0"/>
        </a:spcBef>
        <a:spcAft>
          <a:spcPct val="0"/>
        </a:spcAft>
        <a:defRPr sz="3400" b="1">
          <a:solidFill>
            <a:schemeClr val="accent2"/>
          </a:solidFill>
          <a:latin typeface="Arial" charset="0"/>
          <a:ea typeface="Angsana New" pitchFamily="18" charset="0"/>
          <a:cs typeface="Angsana New" pitchFamily="18" charset="0"/>
        </a:defRPr>
      </a:lvl7pPr>
      <a:lvl8pPr marL="1371600" algn="l" rtl="0" fontAlgn="base">
        <a:lnSpc>
          <a:spcPct val="110000"/>
        </a:lnSpc>
        <a:spcBef>
          <a:spcPct val="0"/>
        </a:spcBef>
        <a:spcAft>
          <a:spcPct val="0"/>
        </a:spcAft>
        <a:defRPr sz="3400" b="1">
          <a:solidFill>
            <a:schemeClr val="accent2"/>
          </a:solidFill>
          <a:latin typeface="Arial" charset="0"/>
          <a:ea typeface="Angsana New" pitchFamily="18" charset="0"/>
          <a:cs typeface="Angsana New" pitchFamily="18" charset="0"/>
        </a:defRPr>
      </a:lvl8pPr>
      <a:lvl9pPr marL="1828800" algn="l" rtl="0" fontAlgn="base">
        <a:lnSpc>
          <a:spcPct val="110000"/>
        </a:lnSpc>
        <a:spcBef>
          <a:spcPct val="0"/>
        </a:spcBef>
        <a:spcAft>
          <a:spcPct val="0"/>
        </a:spcAft>
        <a:defRPr sz="3400" b="1">
          <a:solidFill>
            <a:schemeClr val="accent2"/>
          </a:solidFill>
          <a:latin typeface="Arial" charset="0"/>
          <a:ea typeface="Angsana New" pitchFamily="18" charset="0"/>
          <a:cs typeface="Angsana New" pitchFamily="18" charset="0"/>
        </a:defRPr>
      </a:lvl9pPr>
    </p:titleStyle>
    <p:bodyStyle>
      <a:lvl1pPr marL="469900" indent="-469900" algn="l" rtl="0" eaLnBrk="0" fontAlgn="base" hangingPunct="0">
        <a:lnSpc>
          <a:spcPct val="90000"/>
        </a:lnSpc>
        <a:spcBef>
          <a:spcPct val="20000"/>
        </a:spcBef>
        <a:spcAft>
          <a:spcPct val="0"/>
        </a:spcAft>
        <a:buClr>
          <a:schemeClr val="accent2"/>
        </a:buClr>
        <a:buSzPct val="80000"/>
        <a:buFont typeface="Wingdings" panose="05000000000000000000" pitchFamily="2" charset="2"/>
        <a:buChar char="o"/>
        <a:defRPr sz="3000" b="1">
          <a:solidFill>
            <a:schemeClr val="tx1"/>
          </a:solidFill>
          <a:latin typeface="+mn-lt"/>
          <a:ea typeface="ＭＳ Ｐゴシック" panose="020B0600070205080204" pitchFamily="34" charset="-128"/>
          <a:cs typeface="+mn-cs"/>
        </a:defRPr>
      </a:lvl1pPr>
      <a:lvl2pPr marL="908050" indent="-436563" algn="l" rtl="0" eaLnBrk="0" fontAlgn="base" hangingPunct="0">
        <a:lnSpc>
          <a:spcPct val="90000"/>
        </a:lnSpc>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ea typeface="+mn-ea"/>
          <a:cs typeface="+mn-cs"/>
        </a:defRPr>
      </a:lvl2pPr>
      <a:lvl3pPr marL="1304925" indent="-395288" algn="l" rtl="0" eaLnBrk="0" fontAlgn="base" hangingPunct="0">
        <a:lnSpc>
          <a:spcPct val="90000"/>
        </a:lnSpc>
        <a:spcBef>
          <a:spcPct val="20000"/>
        </a:spcBef>
        <a:spcAft>
          <a:spcPct val="0"/>
        </a:spcAft>
        <a:buClr>
          <a:schemeClr val="accent2"/>
        </a:buClr>
        <a:buSzPct val="80000"/>
        <a:buFont typeface="Wingdings" panose="05000000000000000000" pitchFamily="2" charset="2"/>
        <a:buChar char="o"/>
        <a:defRPr sz="2400">
          <a:solidFill>
            <a:schemeClr val="tx1"/>
          </a:solidFill>
          <a:latin typeface="+mn-lt"/>
          <a:ea typeface="+mn-ea"/>
          <a:cs typeface="+mn-cs"/>
        </a:defRPr>
      </a:lvl3pPr>
      <a:lvl4pPr marL="1693863" indent="-387350" algn="l" rtl="0" eaLnBrk="0" fontAlgn="base" hangingPunct="0">
        <a:lnSpc>
          <a:spcPct val="90000"/>
        </a:lnSpc>
        <a:spcBef>
          <a:spcPct val="20000"/>
        </a:spcBef>
        <a:spcAft>
          <a:spcPct val="0"/>
        </a:spcAft>
        <a:buClr>
          <a:schemeClr val="accent2"/>
        </a:buClr>
        <a:buSzPct val="80000"/>
        <a:buFont typeface="Wingdings" panose="05000000000000000000" pitchFamily="2" charset="2"/>
        <a:buChar char="n"/>
        <a:defRPr sz="2400">
          <a:solidFill>
            <a:schemeClr val="tx1"/>
          </a:solidFill>
          <a:latin typeface="+mn-lt"/>
          <a:ea typeface="+mn-ea"/>
          <a:cs typeface="+mn-cs"/>
        </a:defRPr>
      </a:lvl4pPr>
      <a:lvl5pPr marL="2093913" indent="-398463" algn="l" rtl="0" eaLnBrk="0" fontAlgn="base" hangingPunct="0">
        <a:lnSpc>
          <a:spcPct val="90000"/>
        </a:lnSpc>
        <a:spcBef>
          <a:spcPct val="25000"/>
        </a:spcBef>
        <a:spcAft>
          <a:spcPct val="0"/>
        </a:spcAft>
        <a:buClr>
          <a:schemeClr val="accent2"/>
        </a:buClr>
        <a:buSzPct val="80000"/>
        <a:buFont typeface="Wingdings" panose="05000000000000000000" pitchFamily="2" charset="2"/>
        <a:buChar char="§"/>
        <a:defRPr sz="2400">
          <a:solidFill>
            <a:schemeClr val="tx1"/>
          </a:solidFill>
          <a:latin typeface="+mn-lt"/>
          <a:ea typeface="+mn-ea"/>
          <a:cs typeface="+mn-cs"/>
        </a:defRPr>
      </a:lvl5pPr>
      <a:lvl6pPr marL="2551113" indent="-398463" algn="l" rtl="0" fontAlgn="base">
        <a:lnSpc>
          <a:spcPct val="90000"/>
        </a:lnSpc>
        <a:spcBef>
          <a:spcPct val="25000"/>
        </a:spcBef>
        <a:spcAft>
          <a:spcPct val="0"/>
        </a:spcAft>
        <a:buClr>
          <a:schemeClr val="accent2"/>
        </a:buClr>
        <a:buSzPct val="80000"/>
        <a:buFont typeface="Wingdings" charset="2"/>
        <a:buChar char="§"/>
        <a:defRPr sz="2400">
          <a:solidFill>
            <a:schemeClr val="tx1"/>
          </a:solidFill>
          <a:latin typeface="+mn-lt"/>
          <a:ea typeface="+mn-ea"/>
          <a:cs typeface="+mn-cs"/>
        </a:defRPr>
      </a:lvl6pPr>
      <a:lvl7pPr marL="3008313" indent="-398463" algn="l" rtl="0" fontAlgn="base">
        <a:lnSpc>
          <a:spcPct val="90000"/>
        </a:lnSpc>
        <a:spcBef>
          <a:spcPct val="25000"/>
        </a:spcBef>
        <a:spcAft>
          <a:spcPct val="0"/>
        </a:spcAft>
        <a:buClr>
          <a:schemeClr val="accent2"/>
        </a:buClr>
        <a:buSzPct val="80000"/>
        <a:buFont typeface="Wingdings" charset="2"/>
        <a:buChar char="§"/>
        <a:defRPr sz="2400">
          <a:solidFill>
            <a:schemeClr val="tx1"/>
          </a:solidFill>
          <a:latin typeface="+mn-lt"/>
          <a:ea typeface="+mn-ea"/>
          <a:cs typeface="+mn-cs"/>
        </a:defRPr>
      </a:lvl7pPr>
      <a:lvl8pPr marL="3465513" indent="-398463" algn="l" rtl="0" fontAlgn="base">
        <a:lnSpc>
          <a:spcPct val="90000"/>
        </a:lnSpc>
        <a:spcBef>
          <a:spcPct val="25000"/>
        </a:spcBef>
        <a:spcAft>
          <a:spcPct val="0"/>
        </a:spcAft>
        <a:buClr>
          <a:schemeClr val="accent2"/>
        </a:buClr>
        <a:buSzPct val="80000"/>
        <a:buFont typeface="Wingdings" charset="2"/>
        <a:buChar char="§"/>
        <a:defRPr sz="2400">
          <a:solidFill>
            <a:schemeClr val="tx1"/>
          </a:solidFill>
          <a:latin typeface="+mn-lt"/>
          <a:ea typeface="+mn-ea"/>
          <a:cs typeface="+mn-cs"/>
        </a:defRPr>
      </a:lvl8pPr>
      <a:lvl9pPr marL="3922713" indent="-398463" algn="l" rtl="0" fontAlgn="base">
        <a:lnSpc>
          <a:spcPct val="90000"/>
        </a:lnSpc>
        <a:spcBef>
          <a:spcPct val="25000"/>
        </a:spcBef>
        <a:spcAft>
          <a:spcPct val="0"/>
        </a:spcAft>
        <a:buClr>
          <a:schemeClr val="accent2"/>
        </a:buClr>
        <a:buSzPct val="80000"/>
        <a:buFont typeface="Wingdings" charset="2"/>
        <a:buChar char="§"/>
        <a:defRPr sz="24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59A96-096C-4660-ADEC-2195E7AB2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1773DC-8BC2-4DDB-ADC0-830B3FF2B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CC1C9-3868-444A-A350-EA700877B0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1D7DB-A260-4A2B-85A0-521C5F7B3A6F}" type="datetimeFigureOut">
              <a:rPr lang="en-US" smtClean="0"/>
              <a:t>10/26/2025</a:t>
            </a:fld>
            <a:endParaRPr lang="en-US"/>
          </a:p>
        </p:txBody>
      </p:sp>
      <p:sp>
        <p:nvSpPr>
          <p:cNvPr id="5" name="Footer Placeholder 4">
            <a:extLst>
              <a:ext uri="{FF2B5EF4-FFF2-40B4-BE49-F238E27FC236}">
                <a16:creationId xmlns:a16="http://schemas.microsoft.com/office/drawing/2014/main" id="{F4F40F8D-BCC0-4AF8-A871-BEBF7F4D81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7A1AE2-E4CC-4E88-83E5-40D0D9AC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B3D13-45E6-4F5D-983E-AD6E3A8948EE}" type="slidenum">
              <a:rPr lang="en-US" smtClean="0"/>
              <a:t>‹#›</a:t>
            </a:fld>
            <a:endParaRPr lang="en-US"/>
          </a:p>
        </p:txBody>
      </p:sp>
    </p:spTree>
    <p:extLst>
      <p:ext uri="{BB962C8B-B14F-4D97-AF65-F5344CB8AC3E}">
        <p14:creationId xmlns:p14="http://schemas.microsoft.com/office/powerpoint/2010/main" val="29767444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2298459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0"/>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0575486" y="136525"/>
            <a:ext cx="1495758" cy="1437388"/>
          </a:xfrm>
          <a:prstGeom prst="rect">
            <a:avLst/>
          </a:prstGeom>
        </p:spPr>
      </p:pic>
    </p:spTree>
    <p:extLst>
      <p:ext uri="{BB962C8B-B14F-4D97-AF65-F5344CB8AC3E}">
        <p14:creationId xmlns:p14="http://schemas.microsoft.com/office/powerpoint/2010/main" val="2036548416"/>
      </p:ext>
    </p:extLst>
  </p:cSld>
  <p:clrMap bg1="lt1" tx1="dk1" bg2="lt2" tx2="dk2" accent1="accent1" accent2="accent2" accent3="accent3" accent4="accent4" accent5="accent5" accent6="accent6" hlink="hlink" folHlink="folHlink"/>
  <p:sldLayoutIdLst>
    <p:sldLayoutId id="2147483710" r:id="rId1"/>
    <p:sldLayoutId id="2147483649" r:id="rId2"/>
    <p:sldLayoutId id="2147483656" r:id="rId3"/>
    <p:sldLayoutId id="214748367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10E1C6E-56AE-4A56-82D7-922AEEE28B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a:extLst>
              <a:ext uri="{FF2B5EF4-FFF2-40B4-BE49-F238E27FC236}">
                <a16:creationId xmlns:a16="http://schemas.microsoft.com/office/drawing/2014/main" id="{434AB9F8-DCDF-4F56-BFC8-6D6873D2C011}"/>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8" name="Rectangle 7">
            <a:extLst>
              <a:ext uri="{FF2B5EF4-FFF2-40B4-BE49-F238E27FC236}">
                <a16:creationId xmlns:a16="http://schemas.microsoft.com/office/drawing/2014/main" id="{517863F2-11A4-4389-99C2-FE101F254974}"/>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449580446"/>
      </p:ext>
    </p:extLst>
  </p:cSld>
  <p:clrMap bg1="lt1" tx1="dk1" bg2="lt2" tx2="dk2" accent1="accent1" accent2="accent2" accent3="accent3" accent4="accent4" accent5="accent5" accent6="accent6" hlink="hlink" folHlink="folHlink"/>
  <p:sldLayoutIdLst>
    <p:sldLayoutId id="2147483709" r:id="rId1"/>
    <p:sldLayoutId id="2147483668" r:id="rId2"/>
    <p:sldLayoutId id="2147483669" r:id="rId3"/>
    <p:sldLayoutId id="2147483670" r:id="rId4"/>
    <p:sldLayoutId id="2147483689" r:id="rId5"/>
    <p:sldLayoutId id="2147483690" r:id="rId6"/>
    <p:sldLayoutId id="2147483718" r:id="rId7"/>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1" name="Oval 8"/>
          <p:cNvSpPr/>
          <p:nvPr userDrawn="1"/>
        </p:nvSpPr>
        <p:spPr>
          <a:xfrm>
            <a:off x="518275" y="1855801"/>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pic>
        <p:nvPicPr>
          <p:cNvPr id="11" name="Picture 10">
            <a:extLst>
              <a:ext uri="{FF2B5EF4-FFF2-40B4-BE49-F238E27FC236}">
                <a16:creationId xmlns:a16="http://schemas.microsoft.com/office/drawing/2014/main" id="{A08AB85A-D4DC-48B7-AC15-2A576CD744D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12" name="Rectangle">
            <a:extLst>
              <a:ext uri="{FF2B5EF4-FFF2-40B4-BE49-F238E27FC236}">
                <a16:creationId xmlns:a16="http://schemas.microsoft.com/office/drawing/2014/main" id="{AEC65851-C120-4AE0-9C20-79A8D25101DF}"/>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
        <p:nvSpPr>
          <p:cNvPr id="13" name="Oval 8">
            <a:extLst>
              <a:ext uri="{FF2B5EF4-FFF2-40B4-BE49-F238E27FC236}">
                <a16:creationId xmlns:a16="http://schemas.microsoft.com/office/drawing/2014/main" id="{3FB3321D-09B7-419A-8BAF-CB3FBE47F72F}"/>
              </a:ext>
            </a:extLst>
          </p:cNvPr>
          <p:cNvSpPr/>
          <p:nvPr userDrawn="1"/>
        </p:nvSpPr>
        <p:spPr>
          <a:xfrm>
            <a:off x="502508" y="3269246"/>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sp>
        <p:nvSpPr>
          <p:cNvPr id="14" name="Oval 8">
            <a:extLst>
              <a:ext uri="{FF2B5EF4-FFF2-40B4-BE49-F238E27FC236}">
                <a16:creationId xmlns:a16="http://schemas.microsoft.com/office/drawing/2014/main" id="{62CCC20A-A1CA-4F8C-9E43-B430FE3E37D3}"/>
              </a:ext>
            </a:extLst>
          </p:cNvPr>
          <p:cNvSpPr/>
          <p:nvPr userDrawn="1"/>
        </p:nvSpPr>
        <p:spPr>
          <a:xfrm>
            <a:off x="518275" y="4682691"/>
            <a:ext cx="594088" cy="583454"/>
          </a:xfrm>
          <a:prstGeom prst="ellipse">
            <a:avLst/>
          </a:prstGeom>
          <a:solidFill>
            <a:srgbClr val="0069B4"/>
          </a:solidFill>
          <a:ln w="12700">
            <a:miter lim="400000"/>
          </a:ln>
        </p:spPr>
        <p:txBody>
          <a:bodyPr lIns="65023" tIns="65023" rIns="65023" bIns="65023" anchor="ctr"/>
          <a:lstStyle/>
          <a:p>
            <a:pPr marL="0" marR="0" lvl="0" indent="0" algn="ctr" defTabSz="1300480" eaLnBrk="1" fontAlgn="auto" latinLnBrk="0" hangingPunct="0">
              <a:lnSpc>
                <a:spcPct val="100000"/>
              </a:lnSpc>
              <a:spcBef>
                <a:spcPts val="0"/>
              </a:spcBef>
              <a:spcAft>
                <a:spcPts val="0"/>
              </a:spcAft>
              <a:buClrTx/>
              <a:buSzTx/>
              <a:buFontTx/>
              <a:buNone/>
              <a:tabLst/>
              <a:defRPr sz="1800">
                <a:solidFill>
                  <a:srgbClr val="FFFFFF"/>
                </a:solidFill>
              </a:defRPr>
            </a:pPr>
            <a:endParaRPr kumimoji="0" sz="1800" b="0" i="0" u="none" strike="noStrike" kern="0" cap="none" spc="0" normalizeH="0" baseline="0" noProof="0">
              <a:ln>
                <a:noFill/>
              </a:ln>
              <a:solidFill>
                <a:srgbClr val="41B7C8"/>
              </a:solidFill>
              <a:effectLst/>
              <a:uLnTx/>
              <a:uFillTx/>
              <a:latin typeface="Roboto"/>
              <a:sym typeface="Roboto"/>
            </a:endParaRPr>
          </a:p>
        </p:txBody>
      </p:sp>
      <p:sp>
        <p:nvSpPr>
          <p:cNvPr id="16" name="Rectangle 15">
            <a:extLst>
              <a:ext uri="{FF2B5EF4-FFF2-40B4-BE49-F238E27FC236}">
                <a16:creationId xmlns:a16="http://schemas.microsoft.com/office/drawing/2014/main" id="{BF509056-E910-4D3F-9F8A-C35247846223}"/>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609986743"/>
      </p:ext>
    </p:extLst>
  </p:cSld>
  <p:clrMap bg1="lt1" tx1="dk1" bg2="lt2" tx2="dk2" accent1="accent1" accent2="accent2" accent3="accent3" accent4="accent4" accent5="accent5" accent6="accent6" hlink="hlink" folHlink="folHlink"/>
  <p:sldLayoutIdLst>
    <p:sldLayoutId id="214748370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Oval 8"/>
          <p:cNvSpPr/>
          <p:nvPr userDrawn="1"/>
        </p:nvSpPr>
        <p:spPr>
          <a:xfrm>
            <a:off x="4585098" y="2105715"/>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2" name="Oval 8"/>
          <p:cNvSpPr/>
          <p:nvPr userDrawn="1"/>
        </p:nvSpPr>
        <p:spPr>
          <a:xfrm>
            <a:off x="701293" y="2204006"/>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4" name="TextBox 27"/>
          <p:cNvSpPr txBox="1"/>
          <p:nvPr userDrawn="1"/>
        </p:nvSpPr>
        <p:spPr>
          <a:xfrm>
            <a:off x="1697784" y="3511090"/>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a:p>
        </p:txBody>
      </p:sp>
      <p:sp>
        <p:nvSpPr>
          <p:cNvPr id="15" name="TextBox 27"/>
          <p:cNvSpPr txBox="1"/>
          <p:nvPr userDrawn="1"/>
        </p:nvSpPr>
        <p:spPr>
          <a:xfrm>
            <a:off x="5592372" y="3291783"/>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lang="en-US"/>
          </a:p>
        </p:txBody>
      </p:sp>
      <p:sp>
        <p:nvSpPr>
          <p:cNvPr id="16" name="Oval 8"/>
          <p:cNvSpPr/>
          <p:nvPr userDrawn="1"/>
        </p:nvSpPr>
        <p:spPr>
          <a:xfrm>
            <a:off x="8491953" y="2236268"/>
            <a:ext cx="2976412" cy="3010378"/>
          </a:xfrm>
          <a:prstGeom prst="ellipse">
            <a:avLst/>
          </a:prstGeom>
          <a:solidFill>
            <a:schemeClr val="bg1">
              <a:lumMod val="95000"/>
            </a:schemeClr>
          </a:solidFill>
          <a:ln w="57150">
            <a:solidFill>
              <a:srgbClr val="0069B4"/>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7" name="Oval 8"/>
          <p:cNvSpPr/>
          <p:nvPr userDrawn="1"/>
        </p:nvSpPr>
        <p:spPr>
          <a:xfrm>
            <a:off x="10561169" y="1924232"/>
            <a:ext cx="1025586" cy="1024496"/>
          </a:xfrm>
          <a:prstGeom prst="ellipse">
            <a:avLst/>
          </a:prstGeom>
          <a:solidFill>
            <a:srgbClr val="183254"/>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18" name="TextBox 27"/>
          <p:cNvSpPr txBox="1"/>
          <p:nvPr userDrawn="1"/>
        </p:nvSpPr>
        <p:spPr>
          <a:xfrm>
            <a:off x="9529307" y="3526718"/>
            <a:ext cx="131381" cy="46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defRPr sz="2200" b="1">
                <a:latin typeface="Open Sans"/>
                <a:ea typeface="Open Sans"/>
                <a:cs typeface="Open Sans"/>
                <a:sym typeface="Open Sans"/>
              </a:defRPr>
            </a:lvl1pPr>
          </a:lstStyle>
          <a:p>
            <a:endParaRPr/>
          </a:p>
        </p:txBody>
      </p:sp>
      <p:sp>
        <p:nvSpPr>
          <p:cNvPr id="19" name="Oval 8"/>
          <p:cNvSpPr/>
          <p:nvPr userDrawn="1"/>
        </p:nvSpPr>
        <p:spPr>
          <a:xfrm>
            <a:off x="4731524" y="4539439"/>
            <a:ext cx="1025586" cy="1024496"/>
          </a:xfrm>
          <a:prstGeom prst="ellipse">
            <a:avLst/>
          </a:prstGeom>
          <a:solidFill>
            <a:srgbClr val="67BB89"/>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sp>
        <p:nvSpPr>
          <p:cNvPr id="20" name="Oval 8"/>
          <p:cNvSpPr/>
          <p:nvPr userDrawn="1"/>
        </p:nvSpPr>
        <p:spPr>
          <a:xfrm>
            <a:off x="582903" y="1846397"/>
            <a:ext cx="1025586" cy="1024496"/>
          </a:xfrm>
          <a:prstGeom prst="ellipse">
            <a:avLst/>
          </a:prstGeom>
          <a:solidFill>
            <a:srgbClr val="FCC002"/>
          </a:solidFill>
          <a:ln w="12700">
            <a:miter lim="400000"/>
          </a:ln>
        </p:spPr>
        <p:txBody>
          <a:bodyPr lIns="65023" tIns="65023" rIns="65023" bIns="65023" anchor="ctr"/>
          <a:lstStyle/>
          <a:p>
            <a:pPr algn="ctr">
              <a:defRPr sz="1800">
                <a:solidFill>
                  <a:srgbClr val="FFFFFF"/>
                </a:solidFill>
              </a:defRPr>
            </a:pPr>
            <a:endParaRPr>
              <a:solidFill>
                <a:srgbClr val="41B7C8"/>
              </a:solidFill>
            </a:endParaRPr>
          </a:p>
        </p:txBody>
      </p:sp>
      <p:pic>
        <p:nvPicPr>
          <p:cNvPr id="21" name="Picture 20">
            <a:extLst>
              <a:ext uri="{FF2B5EF4-FFF2-40B4-BE49-F238E27FC236}">
                <a16:creationId xmlns:a16="http://schemas.microsoft.com/office/drawing/2014/main" id="{6D4347AA-9E03-4E79-83A3-F0BEFFA791B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22" name="Rectangle">
            <a:extLst>
              <a:ext uri="{FF2B5EF4-FFF2-40B4-BE49-F238E27FC236}">
                <a16:creationId xmlns:a16="http://schemas.microsoft.com/office/drawing/2014/main" id="{139CCA59-4736-4A16-BAF9-7008590D0EB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
        <p:nvSpPr>
          <p:cNvPr id="24" name="Rectangle 23">
            <a:extLst>
              <a:ext uri="{FF2B5EF4-FFF2-40B4-BE49-F238E27FC236}">
                <a16:creationId xmlns:a16="http://schemas.microsoft.com/office/drawing/2014/main" id="{A4F40950-1C56-4BF3-A2DD-AF830DAE5D27}"/>
              </a:ext>
            </a:extLst>
          </p:cNvPr>
          <p:cNvSpPr/>
          <p:nvPr userDrawn="1"/>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278796543"/>
      </p:ext>
    </p:extLst>
  </p:cSld>
  <p:clrMap bg1="lt1" tx1="dk1" bg2="lt2" tx2="dk2" accent1="accent1" accent2="accent2" accent3="accent3" accent4="accent4" accent5="accent5" accent6="accent6" hlink="hlink" folHlink="folHlink"/>
  <p:sldLayoutIdLst>
    <p:sldLayoutId id="2147483707"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p:cNvSpPr/>
          <p:nvPr userDrawn="1"/>
        </p:nvSpPr>
        <p:spPr>
          <a:xfrm>
            <a:off x="558706" y="1744852"/>
            <a:ext cx="11074588" cy="4768934"/>
          </a:xfrm>
          <a:prstGeom prst="rect">
            <a:avLst/>
          </a:prstGeom>
          <a:solidFill>
            <a:schemeClr val="bg1"/>
          </a:solidFill>
          <a:ln w="28575" cap="flat">
            <a:solidFill>
              <a:srgbClr val="0069B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9" name="Picture 8">
            <a:extLst>
              <a:ext uri="{FF2B5EF4-FFF2-40B4-BE49-F238E27FC236}">
                <a16:creationId xmlns:a16="http://schemas.microsoft.com/office/drawing/2014/main" id="{DA34FD65-7187-4ED1-A740-6B2F1CAEAE1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10" name="Rectangle">
            <a:extLst>
              <a:ext uri="{FF2B5EF4-FFF2-40B4-BE49-F238E27FC236}">
                <a16:creationId xmlns:a16="http://schemas.microsoft.com/office/drawing/2014/main" id="{D21CA73B-23B0-4E0C-A623-4B3E1ABEB8B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765603653"/>
      </p:ext>
    </p:extLst>
  </p:cSld>
  <p:clrMap bg1="lt1" tx1="dk1" bg2="lt2" tx2="dk2" accent1="accent1" accent2="accent2" accent3="accent3" accent4="accent4" accent5="accent5" accent6="accent6" hlink="hlink" folHlink="folHlink"/>
  <p:sldLayoutIdLst>
    <p:sldLayoutId id="214748370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57"/>
          <p:cNvSpPr/>
          <p:nvPr userDrawn="1"/>
        </p:nvSpPr>
        <p:spPr>
          <a:xfrm>
            <a:off x="8909764" y="3829971"/>
            <a:ext cx="1774525" cy="116156"/>
          </a:xfrm>
          <a:prstGeom prst="rect">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a:p>
        </p:txBody>
      </p:sp>
      <p:sp>
        <p:nvSpPr>
          <p:cNvPr id="10" name="Rectangle 59"/>
          <p:cNvSpPr/>
          <p:nvPr userDrawn="1"/>
        </p:nvSpPr>
        <p:spPr>
          <a:xfrm>
            <a:off x="5367337" y="3829971"/>
            <a:ext cx="1774525" cy="116156"/>
          </a:xfrm>
          <a:prstGeom prst="rect">
            <a:avLst/>
          </a:prstGeom>
          <a:solidFill>
            <a:srgbClr val="67BB89"/>
          </a:solidFill>
          <a:ln w="12700">
            <a:solidFill>
              <a:srgbClr val="67BB89"/>
            </a:solidFill>
            <a:miter lim="400000"/>
          </a:ln>
        </p:spPr>
        <p:txBody>
          <a:bodyPr lIns="65023" tIns="65023" rIns="65023" bIns="65023" anchor="ctr"/>
          <a:lstStyle/>
          <a:p>
            <a:pPr algn="ctr">
              <a:defRPr sz="1800">
                <a:solidFill>
                  <a:srgbClr val="FFFFFF"/>
                </a:solidFill>
              </a:defRPr>
            </a:pPr>
            <a:endParaRPr/>
          </a:p>
        </p:txBody>
      </p:sp>
      <p:sp>
        <p:nvSpPr>
          <p:cNvPr id="11" name="Rectangle 60"/>
          <p:cNvSpPr/>
          <p:nvPr userDrawn="1"/>
        </p:nvSpPr>
        <p:spPr>
          <a:xfrm>
            <a:off x="7140607" y="3829971"/>
            <a:ext cx="1774526" cy="116156"/>
          </a:xfrm>
          <a:prstGeom prst="rect">
            <a:avLst/>
          </a:prstGeom>
          <a:solidFill>
            <a:srgbClr val="FCC002"/>
          </a:solidFill>
          <a:ln w="12700">
            <a:solidFill>
              <a:srgbClr val="FCC002"/>
            </a:solidFill>
            <a:miter lim="400000"/>
          </a:ln>
        </p:spPr>
        <p:txBody>
          <a:bodyPr lIns="65023" tIns="65023" rIns="65023" bIns="65023" anchor="ctr"/>
          <a:lstStyle/>
          <a:p>
            <a:pPr algn="ctr">
              <a:defRPr sz="1800">
                <a:solidFill>
                  <a:srgbClr val="FFFFFF"/>
                </a:solidFill>
              </a:defRPr>
            </a:pPr>
            <a:endParaRPr/>
          </a:p>
        </p:txBody>
      </p:sp>
      <p:sp>
        <p:nvSpPr>
          <p:cNvPr id="12" name="Oval 62"/>
          <p:cNvSpPr/>
          <p:nvPr userDrawn="1"/>
        </p:nvSpPr>
        <p:spPr>
          <a:xfrm>
            <a:off x="2271202" y="2112580"/>
            <a:ext cx="848697" cy="794330"/>
          </a:xfrm>
          <a:prstGeom prst="ellipse">
            <a:avLst/>
          </a:prstGeom>
          <a:solidFill>
            <a:srgbClr val="0069B4"/>
          </a:solidFill>
          <a:ln w="12700">
            <a:solidFill>
              <a:srgbClr val="41B7C8"/>
            </a:solidFill>
            <a:miter lim="400000"/>
          </a:ln>
        </p:spPr>
        <p:txBody>
          <a:bodyPr lIns="65023" tIns="65023" rIns="65023" bIns="65023" anchor="ctr"/>
          <a:lstStyle/>
          <a:p>
            <a:pPr algn="ctr">
              <a:defRPr sz="1800">
                <a:solidFill>
                  <a:srgbClr val="FFFFFF"/>
                </a:solidFill>
              </a:defRPr>
            </a:pPr>
            <a:endParaRPr>
              <a:solidFill>
                <a:srgbClr val="41B7C8"/>
              </a:solidFill>
            </a:endParaRPr>
          </a:p>
        </p:txBody>
      </p:sp>
      <p:cxnSp>
        <p:nvCxnSpPr>
          <p:cNvPr id="13" name="Straight Connector 9"/>
          <p:cNvCxnSpPr>
            <a:endCxn id="12" idx="0"/>
          </p:cNvCxnSpPr>
          <p:nvPr userDrawn="1"/>
        </p:nvCxnSpPr>
        <p:spPr>
          <a:xfrm flipV="1">
            <a:off x="2695550" y="2112580"/>
            <a:ext cx="1" cy="1724728"/>
          </a:xfrm>
          <a:prstGeom prst="straightConnector1">
            <a:avLst/>
          </a:prstGeom>
          <a:ln w="25400">
            <a:solidFill>
              <a:srgbClr val="0069B4"/>
            </a:solidFill>
            <a:miter/>
          </a:ln>
        </p:spPr>
      </p:cxnSp>
      <p:sp>
        <p:nvSpPr>
          <p:cNvPr id="14" name="Oval 67"/>
          <p:cNvSpPr/>
          <p:nvPr userDrawn="1"/>
        </p:nvSpPr>
        <p:spPr>
          <a:xfrm>
            <a:off x="5823631" y="2112580"/>
            <a:ext cx="848697" cy="794330"/>
          </a:xfrm>
          <a:prstGeom prst="ellipse">
            <a:avLst/>
          </a:prstGeom>
          <a:solidFill>
            <a:srgbClr val="67BB89"/>
          </a:solidFill>
          <a:ln w="12700">
            <a:solidFill>
              <a:srgbClr val="67BB89"/>
            </a:solidFill>
            <a:miter lim="400000"/>
          </a:ln>
        </p:spPr>
        <p:txBody>
          <a:bodyPr lIns="65023" tIns="65023" rIns="65023" bIns="65023" anchor="ctr"/>
          <a:lstStyle/>
          <a:p>
            <a:pPr algn="ctr">
              <a:defRPr sz="1800">
                <a:solidFill>
                  <a:srgbClr val="FFFFFF"/>
                </a:solidFill>
              </a:defRPr>
            </a:pPr>
            <a:endParaRPr/>
          </a:p>
        </p:txBody>
      </p:sp>
      <p:cxnSp>
        <p:nvCxnSpPr>
          <p:cNvPr id="15" name="Straight Connector 68"/>
          <p:cNvCxnSpPr>
            <a:stCxn id="10" idx="0"/>
            <a:endCxn id="14" idx="0"/>
          </p:cNvCxnSpPr>
          <p:nvPr userDrawn="1"/>
        </p:nvCxnSpPr>
        <p:spPr>
          <a:xfrm flipV="1">
            <a:off x="6247979" y="2509745"/>
            <a:ext cx="1" cy="1385641"/>
          </a:xfrm>
          <a:prstGeom prst="straightConnector1">
            <a:avLst/>
          </a:prstGeom>
          <a:ln w="25400">
            <a:solidFill>
              <a:srgbClr val="67BB89"/>
            </a:solidFill>
            <a:miter/>
          </a:ln>
        </p:spPr>
      </p:cxnSp>
      <p:sp>
        <p:nvSpPr>
          <p:cNvPr id="16" name="Oval 72"/>
          <p:cNvSpPr/>
          <p:nvPr userDrawn="1"/>
        </p:nvSpPr>
        <p:spPr>
          <a:xfrm>
            <a:off x="9335364" y="2112580"/>
            <a:ext cx="848697" cy="794330"/>
          </a:xfrm>
          <a:prstGeom prst="ellipse">
            <a:avLst/>
          </a:prstGeom>
          <a:solidFill>
            <a:srgbClr val="0069B4"/>
          </a:solidFill>
          <a:ln w="12700">
            <a:solidFill>
              <a:srgbClr val="0069B4"/>
            </a:solidFill>
            <a:miter lim="400000"/>
          </a:ln>
        </p:spPr>
        <p:txBody>
          <a:bodyPr lIns="65023" tIns="65023" rIns="65023" bIns="65023" anchor="ctr"/>
          <a:lstStyle/>
          <a:p>
            <a:pPr algn="ctr">
              <a:defRPr sz="1800">
                <a:solidFill>
                  <a:srgbClr val="FFFFFF"/>
                </a:solidFill>
              </a:defRPr>
            </a:pPr>
            <a:endParaRPr/>
          </a:p>
        </p:txBody>
      </p:sp>
      <p:cxnSp>
        <p:nvCxnSpPr>
          <p:cNvPr id="17" name="Straight Connector 73"/>
          <p:cNvCxnSpPr>
            <a:stCxn id="9" idx="0"/>
            <a:endCxn id="16" idx="0"/>
          </p:cNvCxnSpPr>
          <p:nvPr userDrawn="1"/>
        </p:nvCxnSpPr>
        <p:spPr>
          <a:xfrm flipH="1" flipV="1">
            <a:off x="9759712" y="2509745"/>
            <a:ext cx="5" cy="1385641"/>
          </a:xfrm>
          <a:prstGeom prst="straightConnector1">
            <a:avLst/>
          </a:prstGeom>
          <a:ln w="25400">
            <a:solidFill>
              <a:srgbClr val="0069B4"/>
            </a:solidFill>
            <a:miter/>
          </a:ln>
        </p:spPr>
      </p:cxnSp>
      <p:sp>
        <p:nvSpPr>
          <p:cNvPr id="18" name="Oval 76"/>
          <p:cNvSpPr/>
          <p:nvPr userDrawn="1"/>
        </p:nvSpPr>
        <p:spPr>
          <a:xfrm>
            <a:off x="4049105" y="4859415"/>
            <a:ext cx="848697" cy="794330"/>
          </a:xfrm>
          <a:prstGeom prst="ellipse">
            <a:avLst/>
          </a:prstGeom>
          <a:solidFill>
            <a:srgbClr val="183254"/>
          </a:solidFill>
          <a:ln w="12700">
            <a:solidFill>
              <a:srgbClr val="183254"/>
            </a:solidFill>
            <a:miter lim="400000"/>
          </a:ln>
        </p:spPr>
        <p:txBody>
          <a:bodyPr lIns="65023" tIns="65023" rIns="65023" bIns="65023" anchor="ctr"/>
          <a:lstStyle/>
          <a:p>
            <a:pPr algn="ctr">
              <a:defRPr sz="1800">
                <a:solidFill>
                  <a:srgbClr val="FFFFFF"/>
                </a:solidFill>
              </a:defRPr>
            </a:pPr>
            <a:endParaRPr>
              <a:solidFill>
                <a:srgbClr val="F4C646"/>
              </a:solidFill>
            </a:endParaRPr>
          </a:p>
        </p:txBody>
      </p:sp>
      <p:cxnSp>
        <p:nvCxnSpPr>
          <p:cNvPr id="19" name="Straight Connector 77"/>
          <p:cNvCxnSpPr>
            <a:stCxn id="18" idx="0"/>
          </p:cNvCxnSpPr>
          <p:nvPr userDrawn="1"/>
        </p:nvCxnSpPr>
        <p:spPr>
          <a:xfrm flipV="1">
            <a:off x="4473454" y="3837307"/>
            <a:ext cx="1" cy="1022107"/>
          </a:xfrm>
          <a:prstGeom prst="straightConnector1">
            <a:avLst/>
          </a:prstGeom>
          <a:ln w="25400">
            <a:solidFill>
              <a:srgbClr val="183254"/>
            </a:solidFill>
            <a:miter/>
          </a:ln>
        </p:spPr>
      </p:cxnSp>
      <p:sp>
        <p:nvSpPr>
          <p:cNvPr id="20" name="Oval 80"/>
          <p:cNvSpPr/>
          <p:nvPr userDrawn="1"/>
        </p:nvSpPr>
        <p:spPr>
          <a:xfrm>
            <a:off x="7560837" y="4859415"/>
            <a:ext cx="848697" cy="794330"/>
          </a:xfrm>
          <a:prstGeom prst="ellipse">
            <a:avLst/>
          </a:prstGeom>
          <a:solidFill>
            <a:srgbClr val="FCC002"/>
          </a:solidFill>
          <a:ln w="12700">
            <a:solidFill>
              <a:srgbClr val="FCC002"/>
            </a:solidFill>
            <a:miter lim="400000"/>
          </a:ln>
        </p:spPr>
        <p:txBody>
          <a:bodyPr lIns="65023" tIns="65023" rIns="65023" bIns="65023" anchor="ctr"/>
          <a:lstStyle/>
          <a:p>
            <a:pPr algn="ctr">
              <a:defRPr sz="1800">
                <a:solidFill>
                  <a:srgbClr val="FFFFFF"/>
                </a:solidFill>
              </a:defRPr>
            </a:pPr>
            <a:endParaRPr/>
          </a:p>
        </p:txBody>
      </p:sp>
      <p:cxnSp>
        <p:nvCxnSpPr>
          <p:cNvPr id="21" name="Straight Connector 81"/>
          <p:cNvCxnSpPr>
            <a:stCxn id="20" idx="0"/>
            <a:endCxn id="11" idx="0"/>
          </p:cNvCxnSpPr>
          <p:nvPr userDrawn="1"/>
        </p:nvCxnSpPr>
        <p:spPr>
          <a:xfrm flipV="1">
            <a:off x="7985186" y="3837307"/>
            <a:ext cx="1255" cy="1022107"/>
          </a:xfrm>
          <a:prstGeom prst="straightConnector1">
            <a:avLst/>
          </a:prstGeom>
          <a:ln w="25400">
            <a:solidFill>
              <a:srgbClr val="FCC002"/>
            </a:solidFill>
            <a:miter/>
          </a:ln>
        </p:spPr>
      </p:cxnSp>
      <p:sp>
        <p:nvSpPr>
          <p:cNvPr id="32" name="Rectangle 59"/>
          <p:cNvSpPr/>
          <p:nvPr userDrawn="1"/>
        </p:nvSpPr>
        <p:spPr>
          <a:xfrm>
            <a:off x="3594066" y="3829971"/>
            <a:ext cx="1774525" cy="116156"/>
          </a:xfrm>
          <a:prstGeom prst="rect">
            <a:avLst/>
          </a:prstGeom>
          <a:solidFill>
            <a:srgbClr val="183254"/>
          </a:solidFill>
          <a:ln w="12700">
            <a:solidFill>
              <a:srgbClr val="183254"/>
            </a:solidFill>
            <a:miter lim="400000"/>
          </a:ln>
        </p:spPr>
        <p:txBody>
          <a:bodyPr lIns="65023" tIns="65023" rIns="65023" bIns="65023" anchor="ctr"/>
          <a:lstStyle/>
          <a:p>
            <a:pPr algn="ctr">
              <a:defRPr sz="1800">
                <a:solidFill>
                  <a:srgbClr val="FFFFFF"/>
                </a:solidFill>
              </a:defRPr>
            </a:pPr>
            <a:endParaRPr/>
          </a:p>
        </p:txBody>
      </p:sp>
      <p:sp>
        <p:nvSpPr>
          <p:cNvPr id="33" name="Rectangle 59"/>
          <p:cNvSpPr/>
          <p:nvPr userDrawn="1"/>
        </p:nvSpPr>
        <p:spPr>
          <a:xfrm>
            <a:off x="1818289" y="3829971"/>
            <a:ext cx="1774525" cy="116156"/>
          </a:xfrm>
          <a:prstGeom prst="rect">
            <a:avLst/>
          </a:prstGeom>
          <a:solidFill>
            <a:srgbClr val="0069B4"/>
          </a:solidFill>
          <a:ln w="12700">
            <a:miter lim="400000"/>
          </a:ln>
        </p:spPr>
        <p:txBody>
          <a:bodyPr lIns="65023" tIns="65023" rIns="65023" bIns="65023" anchor="ctr"/>
          <a:lstStyle/>
          <a:p>
            <a:pPr algn="ctr">
              <a:defRPr sz="1800">
                <a:solidFill>
                  <a:srgbClr val="FFFFFF"/>
                </a:solidFill>
              </a:defRPr>
            </a:pPr>
            <a:endParaRPr/>
          </a:p>
        </p:txBody>
      </p:sp>
      <p:sp>
        <p:nvSpPr>
          <p:cNvPr id="22" name="Rectangle">
            <a:extLst>
              <a:ext uri="{FF2B5EF4-FFF2-40B4-BE49-F238E27FC236}">
                <a16:creationId xmlns:a16="http://schemas.microsoft.com/office/drawing/2014/main" id="{AA509E63-55CD-40EB-85AD-92344A66B7D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23" name="Picture 22">
            <a:extLst>
              <a:ext uri="{FF2B5EF4-FFF2-40B4-BE49-F238E27FC236}">
                <a16:creationId xmlns:a16="http://schemas.microsoft.com/office/drawing/2014/main" id="{7156F82B-0653-4C84-95C0-C657FF2E425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1218907216"/>
      </p:ext>
    </p:extLst>
  </p:cSld>
  <p:clrMap bg1="lt1" tx1="dk1" bg2="lt2" tx2="dk2" accent1="accent1" accent2="accent2" accent3="accent3" accent4="accent4" accent5="accent5" accent6="accent6" hlink="hlink" folHlink="folHlink"/>
  <p:sldLayoutIdLst>
    <p:sldLayoutId id="214748370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A3FE81-0D90-4272-BC39-C055F7743ABF}"/>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
        <p:nvSpPr>
          <p:cNvPr id="4" name="Rectangle">
            <a:extLst>
              <a:ext uri="{FF2B5EF4-FFF2-40B4-BE49-F238E27FC236}">
                <a16:creationId xmlns:a16="http://schemas.microsoft.com/office/drawing/2014/main" id="{EB2C2B3B-334A-4D6A-B56D-1C2D00B9E443}"/>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1847192923"/>
      </p:ext>
    </p:extLst>
  </p:cSld>
  <p:clrMap bg1="lt1" tx1="dk1" bg2="lt2" tx2="dk2" accent1="accent1" accent2="accent2" accent3="accent3" accent4="accent4" accent5="accent5" accent6="accent6" hlink="hlink" folHlink="folHlink"/>
  <p:sldLayoutIdLst>
    <p:sldLayoutId id="2147483704" r:id="rId1"/>
    <p:sldLayoutId id="2147483713" r:id="rId2"/>
    <p:sldLayoutId id="2147483694" r:id="rId3"/>
    <p:sldLayoutId id="2147483714" r:id="rId4"/>
    <p:sldLayoutId id="2147483695" r:id="rId5"/>
    <p:sldLayoutId id="2147483696" r:id="rId6"/>
    <p:sldLayoutId id="2147483725"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01949" y="362662"/>
            <a:ext cx="1692368" cy="805623"/>
          </a:xfrm>
          <a:prstGeom prst="rect">
            <a:avLst/>
          </a:prstGeom>
        </p:spPr>
      </p:pic>
      <p:sp>
        <p:nvSpPr>
          <p:cNvPr id="4" name="Rectangle">
            <a:extLst>
              <a:ext uri="{FF2B5EF4-FFF2-40B4-BE49-F238E27FC236}">
                <a16:creationId xmlns:a16="http://schemas.microsoft.com/office/drawing/2014/main" id="{31C4609B-4DB2-4730-BF27-120777E420A1}"/>
              </a:ext>
            </a:extLst>
          </p:cNvPr>
          <p:cNvSpPr/>
          <p:nvPr userDrawn="1"/>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5" name="Picture 4">
            <a:extLst>
              <a:ext uri="{FF2B5EF4-FFF2-40B4-BE49-F238E27FC236}">
                <a16:creationId xmlns:a16="http://schemas.microsoft.com/office/drawing/2014/main" id="{A98383C4-C2B5-4C73-B449-6D166856C7A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0575486" y="152363"/>
            <a:ext cx="1495758" cy="1405711"/>
          </a:xfrm>
          <a:prstGeom prst="rect">
            <a:avLst/>
          </a:prstGeom>
        </p:spPr>
      </p:pic>
    </p:spTree>
    <p:extLst>
      <p:ext uri="{BB962C8B-B14F-4D97-AF65-F5344CB8AC3E}">
        <p14:creationId xmlns:p14="http://schemas.microsoft.com/office/powerpoint/2010/main" val="4198213631"/>
      </p:ext>
    </p:extLst>
  </p:cSld>
  <p:clrMap bg1="lt1" tx1="dk1" bg2="lt2" tx2="dk2" accent1="accent1" accent2="accent2" accent3="accent3" accent4="accent4" accent5="accent5" accent6="accent6" hlink="hlink" folHlink="folHlink"/>
  <p:sldLayoutIdLst>
    <p:sldLayoutId id="2147483698" r:id="rId1"/>
    <p:sldLayoutId id="2147483701"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4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6.emf"/><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C87BE"/>
        </a:solidFill>
        <a:effectLst/>
      </p:bgPr>
    </p:bg>
    <p:spTree>
      <p:nvGrpSpPr>
        <p:cNvPr id="1" name=""/>
        <p:cNvGrpSpPr/>
        <p:nvPr/>
      </p:nvGrpSpPr>
      <p:grpSpPr>
        <a:xfrm>
          <a:off x="0" y="0"/>
          <a:ext cx="0" cy="0"/>
          <a:chOff x="0" y="0"/>
          <a:chExt cx="0" cy="0"/>
        </a:xfrm>
      </p:grpSpPr>
      <p:sp>
        <p:nvSpPr>
          <p:cNvPr id="2" name="Freeform 2"/>
          <p:cNvSpPr/>
          <p:nvPr/>
        </p:nvSpPr>
        <p:spPr>
          <a:xfrm rot="-6000">
            <a:off x="-86447" y="-10888"/>
            <a:ext cx="12494495" cy="6913183"/>
          </a:xfrm>
          <a:custGeom>
            <a:avLst/>
            <a:gdLst/>
            <a:ahLst/>
            <a:cxnLst/>
            <a:rect l="l" t="t" r="r" b="b"/>
            <a:pathLst>
              <a:path w="18741743" h="10369774">
                <a:moveTo>
                  <a:pt x="18042" y="0"/>
                </a:moveTo>
                <a:lnTo>
                  <a:pt x="18741743" y="32679"/>
                </a:lnTo>
                <a:lnTo>
                  <a:pt x="18723702" y="10369774"/>
                </a:lnTo>
                <a:lnTo>
                  <a:pt x="0" y="10337095"/>
                </a:lnTo>
                <a:lnTo>
                  <a:pt x="18042" y="0"/>
                </a:lnTo>
                <a:close/>
              </a:path>
            </a:pathLst>
          </a:custGeom>
          <a:blipFill>
            <a:blip r:embed="rId2"/>
            <a:stretch>
              <a:fillRect l="-38869" t="-11471" b="-55747"/>
            </a:stretch>
          </a:blipFill>
          <a:ln w="9525" cap="sq">
            <a:solidFill>
              <a:srgbClr val="000000"/>
            </a:solid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1041311" y="4713692"/>
            <a:ext cx="13443355" cy="3315670"/>
          </a:xfrm>
          <a:custGeom>
            <a:avLst/>
            <a:gdLst/>
            <a:ahLst/>
            <a:cxnLst/>
            <a:rect l="l" t="t" r="r" b="b"/>
            <a:pathLst>
              <a:path w="20165033" h="8838552">
                <a:moveTo>
                  <a:pt x="0" y="0"/>
                </a:moveTo>
                <a:lnTo>
                  <a:pt x="20165033" y="0"/>
                </a:lnTo>
                <a:lnTo>
                  <a:pt x="20165033" y="8838553"/>
                </a:lnTo>
                <a:lnTo>
                  <a:pt x="0" y="8838553"/>
                </a:lnTo>
                <a:lnTo>
                  <a:pt x="0" y="0"/>
                </a:lnTo>
                <a:close/>
              </a:path>
            </a:pathLst>
          </a:custGeom>
          <a:blipFill>
            <a:blip r:embed="rId3"/>
            <a:stretch>
              <a:fillRect t="-1390" b="-8691"/>
            </a:stretch>
          </a:blipFill>
        </p:spPr>
        <p:txBody>
          <a:bodyPr/>
          <a:lstStyle/>
          <a:p>
            <a:pPr defTabSz="609630"/>
            <a:endParaRPr lang="en-US" sz="1200">
              <a:solidFill>
                <a:prstClr val="black"/>
              </a:solidFill>
              <a:latin typeface="Calibri"/>
            </a:endParaRPr>
          </a:p>
        </p:txBody>
      </p:sp>
      <p:sp>
        <p:nvSpPr>
          <p:cNvPr id="5" name="AutoShape 5"/>
          <p:cNvSpPr/>
          <p:nvPr/>
        </p:nvSpPr>
        <p:spPr>
          <a:xfrm flipV="1">
            <a:off x="7780345" y="3911580"/>
            <a:ext cx="0" cy="217893"/>
          </a:xfrm>
          <a:prstGeom prst="line">
            <a:avLst/>
          </a:prstGeom>
          <a:ln w="19050" cap="flat">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Freeform 6"/>
          <p:cNvSpPr/>
          <p:nvPr/>
        </p:nvSpPr>
        <p:spPr>
          <a:xfrm>
            <a:off x="124460" y="100076"/>
            <a:ext cx="841619" cy="790953"/>
          </a:xfrm>
          <a:custGeom>
            <a:avLst/>
            <a:gdLst/>
            <a:ahLst/>
            <a:cxnLst/>
            <a:rect l="l" t="t" r="r" b="b"/>
            <a:pathLst>
              <a:path w="1262428" h="1186429">
                <a:moveTo>
                  <a:pt x="0" y="0"/>
                </a:moveTo>
                <a:lnTo>
                  <a:pt x="1262428" y="0"/>
                </a:lnTo>
                <a:lnTo>
                  <a:pt x="1262428" y="1186429"/>
                </a:lnTo>
                <a:lnTo>
                  <a:pt x="0" y="1186429"/>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4964574" y="2064181"/>
            <a:ext cx="2634027" cy="269304"/>
          </a:xfrm>
          <a:prstGeom prst="rect">
            <a:avLst/>
          </a:prstGeom>
        </p:spPr>
        <p:txBody>
          <a:bodyPr lIns="0" tIns="0" rIns="0" bIns="0" rtlCol="0" anchor="t">
            <a:spAutoFit/>
          </a:bodyPr>
          <a:lstStyle/>
          <a:p>
            <a:pPr algn="ctr" defTabSz="609630">
              <a:lnSpc>
                <a:spcPts val="2061"/>
              </a:lnSpc>
            </a:pPr>
            <a:r>
              <a:rPr lang="en-US" sz="1792" dirty="0">
                <a:solidFill>
                  <a:srgbClr val="FFFFFF"/>
                </a:solidFill>
                <a:latin typeface="DIN Pro"/>
                <a:ea typeface="DIN Pro"/>
                <a:cs typeface="DIN Pro"/>
                <a:sym typeface="DIN Pro"/>
              </a:rPr>
              <a:t>Cascais, Portugal</a:t>
            </a:r>
          </a:p>
        </p:txBody>
      </p:sp>
      <p:sp>
        <p:nvSpPr>
          <p:cNvPr id="8" name="TextBox 8"/>
          <p:cNvSpPr txBox="1"/>
          <p:nvPr/>
        </p:nvSpPr>
        <p:spPr>
          <a:xfrm>
            <a:off x="4978400" y="1722522"/>
            <a:ext cx="2634027" cy="269304"/>
          </a:xfrm>
          <a:prstGeom prst="rect">
            <a:avLst/>
          </a:prstGeom>
        </p:spPr>
        <p:txBody>
          <a:bodyPr wrap="square" lIns="0" tIns="0" rIns="0" bIns="0" rtlCol="0" anchor="t">
            <a:spAutoFit/>
          </a:bodyPr>
          <a:lstStyle/>
          <a:p>
            <a:pPr algn="ctr" defTabSz="609630">
              <a:lnSpc>
                <a:spcPts val="2061"/>
              </a:lnSpc>
            </a:pPr>
            <a:r>
              <a:rPr lang="en-US" sz="1792" dirty="0">
                <a:solidFill>
                  <a:srgbClr val="FFFFFF"/>
                </a:solidFill>
                <a:latin typeface="DIN Pro"/>
                <a:ea typeface="DIN Pro"/>
                <a:cs typeface="DIN Pro"/>
                <a:sym typeface="DIN Pro"/>
              </a:rPr>
              <a:t>27 October-20 October</a:t>
            </a:r>
          </a:p>
        </p:txBody>
      </p:sp>
      <p:sp>
        <p:nvSpPr>
          <p:cNvPr id="9" name="TextBox 9"/>
          <p:cNvSpPr txBox="1"/>
          <p:nvPr/>
        </p:nvSpPr>
        <p:spPr>
          <a:xfrm>
            <a:off x="2310084" y="117772"/>
            <a:ext cx="7821349" cy="1654299"/>
          </a:xfrm>
          <a:prstGeom prst="rect">
            <a:avLst/>
          </a:prstGeom>
        </p:spPr>
        <p:txBody>
          <a:bodyPr wrap="square" lIns="0" tIns="0" rIns="0" bIns="0" rtlCol="0" anchor="t">
            <a:spAutoFit/>
          </a:bodyPr>
          <a:lstStyle/>
          <a:p>
            <a:pPr algn="ctr" defTabSz="609630">
              <a:lnSpc>
                <a:spcPts val="4340"/>
              </a:lnSpc>
            </a:pPr>
            <a:r>
              <a:rPr lang="en-US" sz="3774" b="1" dirty="0">
                <a:solidFill>
                  <a:srgbClr val="F8F7F5"/>
                </a:solidFill>
                <a:latin typeface="DIN Pro Bold"/>
                <a:ea typeface="DIN Pro Bold"/>
                <a:cs typeface="DIN Pro Bold"/>
                <a:sym typeface="DIN Pro Bold"/>
              </a:rPr>
              <a:t>DG ECHO </a:t>
            </a:r>
            <a:r>
              <a:rPr lang="en-US" sz="3774" b="1" dirty="0" err="1">
                <a:solidFill>
                  <a:srgbClr val="F8F7F5"/>
                </a:solidFill>
                <a:latin typeface="DIN Pro Bold"/>
                <a:ea typeface="DIN Pro Bold"/>
                <a:cs typeface="DIN Pro Bold"/>
                <a:sym typeface="DIN Pro Bold"/>
              </a:rPr>
              <a:t>CoastWAVE</a:t>
            </a:r>
            <a:r>
              <a:rPr lang="en-US" sz="3774" b="1" dirty="0">
                <a:solidFill>
                  <a:srgbClr val="F8F7F5"/>
                </a:solidFill>
                <a:latin typeface="DIN Pro Bold"/>
                <a:ea typeface="DIN Pro Bold"/>
                <a:cs typeface="DIN Pro Bold"/>
                <a:sym typeface="DIN Pro Bold"/>
              </a:rPr>
              <a:t> 2.0 National to Local Level SOP Workshop</a:t>
            </a:r>
          </a:p>
        </p:txBody>
      </p:sp>
      <p:grpSp>
        <p:nvGrpSpPr>
          <p:cNvPr id="11" name="Group 11"/>
          <p:cNvGrpSpPr/>
          <p:nvPr/>
        </p:nvGrpSpPr>
        <p:grpSpPr>
          <a:xfrm>
            <a:off x="191090" y="6098979"/>
            <a:ext cx="11939420" cy="814215"/>
            <a:chOff x="0" y="0"/>
            <a:chExt cx="23878840" cy="1628430"/>
          </a:xfrm>
        </p:grpSpPr>
        <p:sp>
          <p:nvSpPr>
            <p:cNvPr id="12" name="Freeform 12"/>
            <p:cNvSpPr/>
            <p:nvPr/>
          </p:nvSpPr>
          <p:spPr>
            <a:xfrm>
              <a:off x="0" y="134689"/>
              <a:ext cx="1124197" cy="1103227"/>
            </a:xfrm>
            <a:custGeom>
              <a:avLst/>
              <a:gdLst/>
              <a:ahLst/>
              <a:cxnLst/>
              <a:rect l="l" t="t" r="r" b="b"/>
              <a:pathLst>
                <a:path w="1124197" h="1103227">
                  <a:moveTo>
                    <a:pt x="0" y="0"/>
                  </a:moveTo>
                  <a:lnTo>
                    <a:pt x="1124197" y="0"/>
                  </a:lnTo>
                  <a:lnTo>
                    <a:pt x="1124197" y="1103227"/>
                  </a:lnTo>
                  <a:lnTo>
                    <a:pt x="0" y="110322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15413148" y="98209"/>
              <a:ext cx="1255618" cy="1261194"/>
            </a:xfrm>
            <a:custGeom>
              <a:avLst/>
              <a:gdLst/>
              <a:ahLst/>
              <a:cxnLst/>
              <a:rect l="l" t="t" r="r" b="b"/>
              <a:pathLst>
                <a:path w="1255618" h="1261194">
                  <a:moveTo>
                    <a:pt x="0" y="0"/>
                  </a:moveTo>
                  <a:lnTo>
                    <a:pt x="1255618" y="0"/>
                  </a:lnTo>
                  <a:lnTo>
                    <a:pt x="1255618" y="1261194"/>
                  </a:lnTo>
                  <a:lnTo>
                    <a:pt x="0" y="1261194"/>
                  </a:lnTo>
                  <a:lnTo>
                    <a:pt x="0" y="0"/>
                  </a:lnTo>
                  <a:close/>
                </a:path>
              </a:pathLst>
            </a:custGeom>
            <a:blipFill>
              <a:blip r:embed="rId6"/>
              <a:stretch>
                <a:fillRect l="-28278" t="-27437" r="-25101" b="-25262"/>
              </a:stretch>
            </a:blipFill>
          </p:spPr>
          <p:txBody>
            <a:bodyPr/>
            <a:lstStyle/>
            <a:p>
              <a:pPr defTabSz="609630"/>
              <a:endParaRPr lang="en-US" sz="1200">
                <a:solidFill>
                  <a:prstClr val="black"/>
                </a:solidFill>
                <a:latin typeface="Calibri"/>
              </a:endParaRPr>
            </a:p>
          </p:txBody>
        </p:sp>
        <p:sp>
          <p:nvSpPr>
            <p:cNvPr id="14" name="Freeform 14"/>
            <p:cNvSpPr/>
            <p:nvPr/>
          </p:nvSpPr>
          <p:spPr>
            <a:xfrm>
              <a:off x="22182558" y="81102"/>
              <a:ext cx="1696282" cy="1224714"/>
            </a:xfrm>
            <a:custGeom>
              <a:avLst/>
              <a:gdLst/>
              <a:ahLst/>
              <a:cxnLst/>
              <a:rect l="l" t="t" r="r" b="b"/>
              <a:pathLst>
                <a:path w="1696282" h="1224714">
                  <a:moveTo>
                    <a:pt x="0" y="0"/>
                  </a:moveTo>
                  <a:lnTo>
                    <a:pt x="1696282" y="0"/>
                  </a:lnTo>
                  <a:lnTo>
                    <a:pt x="1696282" y="1224713"/>
                  </a:lnTo>
                  <a:lnTo>
                    <a:pt x="0" y="1224713"/>
                  </a:lnTo>
                  <a:lnTo>
                    <a:pt x="0" y="0"/>
                  </a:lnTo>
                  <a:close/>
                </a:path>
              </a:pathLst>
            </a:custGeom>
            <a:blipFill>
              <a:blip r:embed="rId7"/>
              <a:stretch>
                <a:fillRect t="-721" b="-721"/>
              </a:stretch>
            </a:blipFill>
          </p:spPr>
          <p:txBody>
            <a:bodyPr/>
            <a:lstStyle/>
            <a:p>
              <a:pPr defTabSz="609630"/>
              <a:endParaRPr lang="en-US" sz="1200">
                <a:solidFill>
                  <a:prstClr val="black"/>
                </a:solidFill>
                <a:latin typeface="Calibri"/>
              </a:endParaRPr>
            </a:p>
          </p:txBody>
        </p:sp>
        <p:sp>
          <p:nvSpPr>
            <p:cNvPr id="15" name="Freeform 15"/>
            <p:cNvSpPr/>
            <p:nvPr/>
          </p:nvSpPr>
          <p:spPr>
            <a:xfrm>
              <a:off x="16983098" y="134689"/>
              <a:ext cx="1448440" cy="1493741"/>
            </a:xfrm>
            <a:custGeom>
              <a:avLst/>
              <a:gdLst/>
              <a:ahLst/>
              <a:cxnLst/>
              <a:rect l="l" t="t" r="r" b="b"/>
              <a:pathLst>
                <a:path w="1448440" h="1493741">
                  <a:moveTo>
                    <a:pt x="0" y="0"/>
                  </a:moveTo>
                  <a:lnTo>
                    <a:pt x="1448441" y="0"/>
                  </a:lnTo>
                  <a:lnTo>
                    <a:pt x="1448441" y="1493741"/>
                  </a:lnTo>
                  <a:lnTo>
                    <a:pt x="0" y="1493741"/>
                  </a:lnTo>
                  <a:lnTo>
                    <a:pt x="0" y="0"/>
                  </a:lnTo>
                  <a:close/>
                </a:path>
              </a:pathLst>
            </a:custGeom>
            <a:blipFill>
              <a:blip r:embed="rId8"/>
              <a:stretch>
                <a:fillRect l="-11500" t="-5397" r="-10063" b="-1625"/>
              </a:stretch>
            </a:blipFill>
          </p:spPr>
          <p:txBody>
            <a:bodyPr/>
            <a:lstStyle/>
            <a:p>
              <a:pPr defTabSz="609630"/>
              <a:endParaRPr lang="en-US" sz="1200">
                <a:solidFill>
                  <a:prstClr val="black"/>
                </a:solidFill>
                <a:latin typeface="Calibri"/>
              </a:endParaRPr>
            </a:p>
          </p:txBody>
        </p:sp>
        <p:sp>
          <p:nvSpPr>
            <p:cNvPr id="16" name="Freeform 16"/>
            <p:cNvSpPr/>
            <p:nvPr/>
          </p:nvSpPr>
          <p:spPr>
            <a:xfrm>
              <a:off x="13692373" y="0"/>
              <a:ext cx="1402044" cy="1477137"/>
            </a:xfrm>
            <a:custGeom>
              <a:avLst/>
              <a:gdLst/>
              <a:ahLst/>
              <a:cxnLst/>
              <a:rect l="l" t="t" r="r" b="b"/>
              <a:pathLst>
                <a:path w="1402044" h="1477137">
                  <a:moveTo>
                    <a:pt x="0" y="0"/>
                  </a:moveTo>
                  <a:lnTo>
                    <a:pt x="1402044" y="0"/>
                  </a:lnTo>
                  <a:lnTo>
                    <a:pt x="1402044" y="1477137"/>
                  </a:lnTo>
                  <a:lnTo>
                    <a:pt x="0" y="1477137"/>
                  </a:lnTo>
                  <a:lnTo>
                    <a:pt x="0" y="0"/>
                  </a:lnTo>
                  <a:close/>
                </a:path>
              </a:pathLst>
            </a:custGeom>
            <a:blipFill>
              <a:blip r:embed="rId9"/>
              <a:stretch>
                <a:fillRect l="-5199" t="-1196" r="-147446"/>
              </a:stretch>
            </a:blipFill>
          </p:spPr>
          <p:txBody>
            <a:bodyPr/>
            <a:lstStyle/>
            <a:p>
              <a:pPr defTabSz="609630"/>
              <a:endParaRPr lang="en-US" sz="1200">
                <a:solidFill>
                  <a:prstClr val="black"/>
                </a:solidFill>
                <a:latin typeface="Calibri"/>
              </a:endParaRPr>
            </a:p>
          </p:txBody>
        </p:sp>
        <p:sp>
          <p:nvSpPr>
            <p:cNvPr id="17" name="Freeform 17"/>
            <p:cNvSpPr/>
            <p:nvPr/>
          </p:nvSpPr>
          <p:spPr>
            <a:xfrm>
              <a:off x="7171923" y="116449"/>
              <a:ext cx="6342784" cy="1224714"/>
            </a:xfrm>
            <a:custGeom>
              <a:avLst/>
              <a:gdLst/>
              <a:ahLst/>
              <a:cxnLst/>
              <a:rect l="l" t="t" r="r" b="b"/>
              <a:pathLst>
                <a:path w="6342784" h="1224714">
                  <a:moveTo>
                    <a:pt x="0" y="0"/>
                  </a:moveTo>
                  <a:lnTo>
                    <a:pt x="6342784" y="0"/>
                  </a:lnTo>
                  <a:lnTo>
                    <a:pt x="6342784" y="1224714"/>
                  </a:lnTo>
                  <a:lnTo>
                    <a:pt x="0" y="1224714"/>
                  </a:lnTo>
                  <a:lnTo>
                    <a:pt x="0" y="0"/>
                  </a:lnTo>
                  <a:close/>
                </a:path>
              </a:pathLst>
            </a:custGeom>
            <a:blipFill>
              <a:blip r:embed="rId10"/>
              <a:stretch>
                <a:fillRect t="-721" r="-11397" b="-721"/>
              </a:stretch>
            </a:blipFill>
          </p:spPr>
          <p:txBody>
            <a:bodyPr/>
            <a:lstStyle/>
            <a:p>
              <a:pPr defTabSz="609630"/>
              <a:endParaRPr lang="en-US" sz="1200">
                <a:solidFill>
                  <a:prstClr val="black"/>
                </a:solidFill>
                <a:latin typeface="Calibri"/>
              </a:endParaRPr>
            </a:p>
          </p:txBody>
        </p:sp>
        <p:sp>
          <p:nvSpPr>
            <p:cNvPr id="18" name="Freeform 18"/>
            <p:cNvSpPr/>
            <p:nvPr/>
          </p:nvSpPr>
          <p:spPr>
            <a:xfrm>
              <a:off x="4008661" y="118872"/>
              <a:ext cx="2865706" cy="1186943"/>
            </a:xfrm>
            <a:custGeom>
              <a:avLst/>
              <a:gdLst/>
              <a:ahLst/>
              <a:cxnLst/>
              <a:rect l="l" t="t" r="r" b="b"/>
              <a:pathLst>
                <a:path w="2865706" h="1186943">
                  <a:moveTo>
                    <a:pt x="0" y="0"/>
                  </a:moveTo>
                  <a:lnTo>
                    <a:pt x="2865707" y="0"/>
                  </a:lnTo>
                  <a:lnTo>
                    <a:pt x="2865707" y="1186943"/>
                  </a:lnTo>
                  <a:lnTo>
                    <a:pt x="0" y="1186943"/>
                  </a:lnTo>
                  <a:lnTo>
                    <a:pt x="0" y="0"/>
                  </a:lnTo>
                  <a:close/>
                </a:path>
              </a:pathLst>
            </a:custGeom>
            <a:blipFill>
              <a:blip r:embed="rId11"/>
              <a:stretch>
                <a:fillRect l="-53244" t="-78998" r="-58956" b="-111747"/>
              </a:stretch>
            </a:blipFill>
          </p:spPr>
          <p:txBody>
            <a:bodyPr/>
            <a:lstStyle/>
            <a:p>
              <a:pPr defTabSz="609630"/>
              <a:endParaRPr lang="en-US" sz="1200">
                <a:solidFill>
                  <a:prstClr val="black"/>
                </a:solidFill>
                <a:latin typeface="Calibri"/>
              </a:endParaRPr>
            </a:p>
          </p:txBody>
        </p:sp>
        <p:sp>
          <p:nvSpPr>
            <p:cNvPr id="19" name="Freeform 19"/>
            <p:cNvSpPr/>
            <p:nvPr/>
          </p:nvSpPr>
          <p:spPr>
            <a:xfrm>
              <a:off x="1024464" y="100105"/>
              <a:ext cx="3013396" cy="1276927"/>
            </a:xfrm>
            <a:custGeom>
              <a:avLst/>
              <a:gdLst/>
              <a:ahLst/>
              <a:cxnLst/>
              <a:rect l="l" t="t" r="r" b="b"/>
              <a:pathLst>
                <a:path w="3013396" h="1276927">
                  <a:moveTo>
                    <a:pt x="0" y="0"/>
                  </a:moveTo>
                  <a:lnTo>
                    <a:pt x="3013397" y="0"/>
                  </a:lnTo>
                  <a:lnTo>
                    <a:pt x="3013397" y="1276927"/>
                  </a:lnTo>
                  <a:lnTo>
                    <a:pt x="0" y="1276927"/>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20" name="Group 20"/>
            <p:cNvGrpSpPr>
              <a:grpSpLocks noChangeAspect="1"/>
            </p:cNvGrpSpPr>
            <p:nvPr/>
          </p:nvGrpSpPr>
          <p:grpSpPr>
            <a:xfrm>
              <a:off x="18745870" y="112128"/>
              <a:ext cx="1151946" cy="1151947"/>
              <a:chOff x="0" y="0"/>
              <a:chExt cx="6345555" cy="6345555"/>
            </a:xfrm>
          </p:grpSpPr>
          <p:sp>
            <p:nvSpPr>
              <p:cNvPr id="21" name="Freeform 21"/>
              <p:cNvSpPr/>
              <p:nvPr/>
            </p:nvSpPr>
            <p:spPr>
              <a:xfrm>
                <a:off x="-8890" y="94615"/>
                <a:ext cx="6363463" cy="6156833"/>
              </a:xfrm>
              <a:custGeom>
                <a:avLst/>
                <a:gdLst/>
                <a:ahLst/>
                <a:cxnLst/>
                <a:rect l="l" t="t" r="r" b="b"/>
                <a:pathLst>
                  <a:path w="6363463" h="6156833">
                    <a:moveTo>
                      <a:pt x="3181731" y="3078226"/>
                    </a:moveTo>
                    <a:lnTo>
                      <a:pt x="3181731" y="3078226"/>
                    </a:lnTo>
                    <a:lnTo>
                      <a:pt x="3181731" y="3078226"/>
                    </a:lnTo>
                    <a:close/>
                    <a:moveTo>
                      <a:pt x="3181731" y="3078226"/>
                    </a:moveTo>
                    <a:lnTo>
                      <a:pt x="3181731" y="3078226"/>
                    </a:lnTo>
                    <a:close/>
                    <a:moveTo>
                      <a:pt x="6073394" y="2798445"/>
                    </a:moveTo>
                    <a:cubicBezTo>
                      <a:pt x="5717667" y="2662555"/>
                      <a:pt x="5321808" y="2586736"/>
                      <a:pt x="4904359" y="2586736"/>
                    </a:cubicBezTo>
                    <a:cubicBezTo>
                      <a:pt x="4825365" y="2586736"/>
                      <a:pt x="4747133" y="2589530"/>
                      <a:pt x="4669918" y="2594864"/>
                    </a:cubicBezTo>
                    <a:cubicBezTo>
                      <a:pt x="4735577" y="2553716"/>
                      <a:pt x="4800473" y="2510028"/>
                      <a:pt x="4864354" y="2463546"/>
                    </a:cubicBezTo>
                    <a:cubicBezTo>
                      <a:pt x="5202047" y="2218182"/>
                      <a:pt x="5477764" y="1924050"/>
                      <a:pt x="5685664" y="1605026"/>
                    </a:cubicBezTo>
                    <a:cubicBezTo>
                      <a:pt x="5855335" y="1344803"/>
                      <a:pt x="5656708" y="1071372"/>
                      <a:pt x="5356734" y="1152271"/>
                    </a:cubicBezTo>
                    <a:cubicBezTo>
                      <a:pt x="4989069" y="1251458"/>
                      <a:pt x="4624198" y="1422781"/>
                      <a:pt x="4286378" y="1668145"/>
                    </a:cubicBezTo>
                    <a:cubicBezTo>
                      <a:pt x="4222497" y="1714500"/>
                      <a:pt x="4160902" y="1762760"/>
                      <a:pt x="4101466" y="1812544"/>
                    </a:cubicBezTo>
                    <a:cubicBezTo>
                      <a:pt x="4130422" y="1740662"/>
                      <a:pt x="4157219" y="1667129"/>
                      <a:pt x="4181603" y="1592072"/>
                    </a:cubicBezTo>
                    <a:cubicBezTo>
                      <a:pt x="4310635" y="1195070"/>
                      <a:pt x="4360800" y="795020"/>
                      <a:pt x="4341496" y="414782"/>
                    </a:cubicBezTo>
                    <a:cubicBezTo>
                      <a:pt x="4325748" y="104521"/>
                      <a:pt x="4004311" y="127"/>
                      <a:pt x="3809239" y="241808"/>
                    </a:cubicBezTo>
                    <a:cubicBezTo>
                      <a:pt x="3570098" y="538099"/>
                      <a:pt x="3375534" y="891286"/>
                      <a:pt x="3246629" y="1288288"/>
                    </a:cubicBezTo>
                    <a:cubicBezTo>
                      <a:pt x="3222245" y="1363345"/>
                      <a:pt x="3200655" y="1438656"/>
                      <a:pt x="3181859" y="1513840"/>
                    </a:cubicBezTo>
                    <a:cubicBezTo>
                      <a:pt x="3163063" y="1438656"/>
                      <a:pt x="3141473" y="1363472"/>
                      <a:pt x="3117088" y="1288288"/>
                    </a:cubicBezTo>
                    <a:cubicBezTo>
                      <a:pt x="2988056" y="891286"/>
                      <a:pt x="2793493" y="538226"/>
                      <a:pt x="2554351" y="241808"/>
                    </a:cubicBezTo>
                    <a:cubicBezTo>
                      <a:pt x="2359279" y="0"/>
                      <a:pt x="2037843" y="104521"/>
                      <a:pt x="2022094" y="414782"/>
                    </a:cubicBezTo>
                    <a:cubicBezTo>
                      <a:pt x="2002790" y="795147"/>
                      <a:pt x="2052955" y="1195070"/>
                      <a:pt x="2181987" y="1592072"/>
                    </a:cubicBezTo>
                    <a:cubicBezTo>
                      <a:pt x="2206371" y="1667129"/>
                      <a:pt x="2233168" y="1740662"/>
                      <a:pt x="2262124" y="1812544"/>
                    </a:cubicBezTo>
                    <a:cubicBezTo>
                      <a:pt x="2202688" y="1762760"/>
                      <a:pt x="2141093" y="1714627"/>
                      <a:pt x="2077212" y="1668145"/>
                    </a:cubicBezTo>
                    <a:cubicBezTo>
                      <a:pt x="1739519" y="1422781"/>
                      <a:pt x="1374521" y="1251458"/>
                      <a:pt x="1006856" y="1152271"/>
                    </a:cubicBezTo>
                    <a:cubicBezTo>
                      <a:pt x="706882" y="1071372"/>
                      <a:pt x="508254" y="1344803"/>
                      <a:pt x="677926" y="1605026"/>
                    </a:cubicBezTo>
                    <a:cubicBezTo>
                      <a:pt x="885825" y="1924050"/>
                      <a:pt x="1161542" y="2218182"/>
                      <a:pt x="1499235" y="2463546"/>
                    </a:cubicBezTo>
                    <a:cubicBezTo>
                      <a:pt x="1563116" y="2509901"/>
                      <a:pt x="1628013" y="2553716"/>
                      <a:pt x="1693672" y="2594864"/>
                    </a:cubicBezTo>
                    <a:cubicBezTo>
                      <a:pt x="1616329" y="2589530"/>
                      <a:pt x="1538224" y="2586736"/>
                      <a:pt x="1459230" y="2586736"/>
                    </a:cubicBezTo>
                    <a:cubicBezTo>
                      <a:pt x="1041781" y="2586736"/>
                      <a:pt x="645922" y="2662682"/>
                      <a:pt x="290195" y="2798572"/>
                    </a:cubicBezTo>
                    <a:cubicBezTo>
                      <a:pt x="0" y="2909443"/>
                      <a:pt x="0" y="3247390"/>
                      <a:pt x="290195" y="3358261"/>
                    </a:cubicBezTo>
                    <a:cubicBezTo>
                      <a:pt x="645922" y="3494152"/>
                      <a:pt x="1041908" y="3570097"/>
                      <a:pt x="1459230" y="3570097"/>
                    </a:cubicBezTo>
                    <a:cubicBezTo>
                      <a:pt x="1538224" y="3570097"/>
                      <a:pt x="1616456" y="3567303"/>
                      <a:pt x="1693672" y="3561969"/>
                    </a:cubicBezTo>
                    <a:cubicBezTo>
                      <a:pt x="1628013" y="3603117"/>
                      <a:pt x="1563116" y="3646805"/>
                      <a:pt x="1499235" y="3693287"/>
                    </a:cubicBezTo>
                    <a:cubicBezTo>
                      <a:pt x="1161543" y="3938651"/>
                      <a:pt x="885825" y="4232783"/>
                      <a:pt x="677926" y="4551807"/>
                    </a:cubicBezTo>
                    <a:cubicBezTo>
                      <a:pt x="508254" y="4812030"/>
                      <a:pt x="707009" y="5085461"/>
                      <a:pt x="1006857" y="5004562"/>
                    </a:cubicBezTo>
                    <a:cubicBezTo>
                      <a:pt x="1374522" y="4905375"/>
                      <a:pt x="1739393" y="4734052"/>
                      <a:pt x="2077213" y="4488688"/>
                    </a:cubicBezTo>
                    <a:cubicBezTo>
                      <a:pt x="2141094" y="4442333"/>
                      <a:pt x="2202689" y="4394073"/>
                      <a:pt x="2262125" y="4344289"/>
                    </a:cubicBezTo>
                    <a:cubicBezTo>
                      <a:pt x="2233169" y="4416171"/>
                      <a:pt x="2206372" y="4489704"/>
                      <a:pt x="2181988" y="4564761"/>
                    </a:cubicBezTo>
                    <a:cubicBezTo>
                      <a:pt x="2052956" y="4961763"/>
                      <a:pt x="2002791" y="5361813"/>
                      <a:pt x="2022095" y="5742051"/>
                    </a:cubicBezTo>
                    <a:cubicBezTo>
                      <a:pt x="2037843" y="6052312"/>
                      <a:pt x="2359280" y="6156706"/>
                      <a:pt x="2554352" y="5915025"/>
                    </a:cubicBezTo>
                    <a:cubicBezTo>
                      <a:pt x="2793493" y="5618734"/>
                      <a:pt x="2988057" y="5265547"/>
                      <a:pt x="3116962" y="4868545"/>
                    </a:cubicBezTo>
                    <a:cubicBezTo>
                      <a:pt x="3141346" y="4793488"/>
                      <a:pt x="3162936" y="4718177"/>
                      <a:pt x="3181732" y="4643120"/>
                    </a:cubicBezTo>
                    <a:cubicBezTo>
                      <a:pt x="3200528" y="4718304"/>
                      <a:pt x="3222118" y="4793488"/>
                      <a:pt x="3246502" y="4868545"/>
                    </a:cubicBezTo>
                    <a:cubicBezTo>
                      <a:pt x="3375534" y="5265547"/>
                      <a:pt x="3569971" y="5618607"/>
                      <a:pt x="3809112" y="5915025"/>
                    </a:cubicBezTo>
                    <a:cubicBezTo>
                      <a:pt x="4004184" y="6156833"/>
                      <a:pt x="4325621" y="6052312"/>
                      <a:pt x="4341369" y="5742051"/>
                    </a:cubicBezTo>
                    <a:cubicBezTo>
                      <a:pt x="4360673" y="5361686"/>
                      <a:pt x="4310508" y="4961763"/>
                      <a:pt x="4181476" y="4564761"/>
                    </a:cubicBezTo>
                    <a:cubicBezTo>
                      <a:pt x="4157092" y="4489704"/>
                      <a:pt x="4130295" y="4416171"/>
                      <a:pt x="4101339" y="4344289"/>
                    </a:cubicBezTo>
                    <a:cubicBezTo>
                      <a:pt x="4160775" y="4394073"/>
                      <a:pt x="4222370" y="4442206"/>
                      <a:pt x="4286251" y="4488688"/>
                    </a:cubicBezTo>
                    <a:cubicBezTo>
                      <a:pt x="4623944" y="4734052"/>
                      <a:pt x="4988942" y="4905375"/>
                      <a:pt x="5356607" y="5004562"/>
                    </a:cubicBezTo>
                    <a:cubicBezTo>
                      <a:pt x="5656581" y="5085461"/>
                      <a:pt x="5855209" y="4812030"/>
                      <a:pt x="5685537" y="4551807"/>
                    </a:cubicBezTo>
                    <a:cubicBezTo>
                      <a:pt x="5477638" y="4232783"/>
                      <a:pt x="5201921" y="3938651"/>
                      <a:pt x="4864228" y="3693287"/>
                    </a:cubicBezTo>
                    <a:cubicBezTo>
                      <a:pt x="4800347" y="3646805"/>
                      <a:pt x="4735450" y="3603117"/>
                      <a:pt x="4669791" y="3561969"/>
                    </a:cubicBezTo>
                    <a:cubicBezTo>
                      <a:pt x="4747134" y="3567303"/>
                      <a:pt x="4825239" y="3570097"/>
                      <a:pt x="4904233" y="3570097"/>
                    </a:cubicBezTo>
                    <a:cubicBezTo>
                      <a:pt x="5321682" y="3570097"/>
                      <a:pt x="5717541" y="3494151"/>
                      <a:pt x="6073268" y="3358261"/>
                    </a:cubicBezTo>
                    <a:cubicBezTo>
                      <a:pt x="6363463" y="3247390"/>
                      <a:pt x="6363463" y="2909443"/>
                      <a:pt x="6073268" y="2798572"/>
                    </a:cubicBezTo>
                  </a:path>
                </a:pathLst>
              </a:custGeom>
              <a:solidFill>
                <a:srgbClr val="621856"/>
              </a:solidFill>
            </p:spPr>
            <p:txBody>
              <a:bodyPr/>
              <a:lstStyle/>
              <a:p>
                <a:pPr defTabSz="609630"/>
                <a:endParaRPr lang="en-US" sz="1200">
                  <a:solidFill>
                    <a:prstClr val="black"/>
                  </a:solidFill>
                  <a:latin typeface="Calibri"/>
                </a:endParaRPr>
              </a:p>
            </p:txBody>
          </p:sp>
          <p:sp>
            <p:nvSpPr>
              <p:cNvPr id="22" name="Freeform 22"/>
              <p:cNvSpPr/>
              <p:nvPr/>
            </p:nvSpPr>
            <p:spPr>
              <a:xfrm>
                <a:off x="94615" y="-8891"/>
                <a:ext cx="6156579" cy="6363463"/>
              </a:xfrm>
              <a:custGeom>
                <a:avLst/>
                <a:gdLst/>
                <a:ahLst/>
                <a:cxnLst/>
                <a:rect l="l" t="t" r="r" b="b"/>
                <a:pathLst>
                  <a:path w="6156579" h="6363463">
                    <a:moveTo>
                      <a:pt x="5741797" y="4341369"/>
                    </a:moveTo>
                    <a:cubicBezTo>
                      <a:pt x="5361432" y="4360673"/>
                      <a:pt x="4961509" y="4310508"/>
                      <a:pt x="4564507" y="4181476"/>
                    </a:cubicBezTo>
                    <a:cubicBezTo>
                      <a:pt x="4489450" y="4157092"/>
                      <a:pt x="4415917" y="4130295"/>
                      <a:pt x="4344035" y="4101339"/>
                    </a:cubicBezTo>
                    <a:cubicBezTo>
                      <a:pt x="4393819" y="4160775"/>
                      <a:pt x="4441952" y="4222370"/>
                      <a:pt x="4488434" y="4286251"/>
                    </a:cubicBezTo>
                    <a:cubicBezTo>
                      <a:pt x="4733798" y="4623944"/>
                      <a:pt x="4905121" y="4988815"/>
                      <a:pt x="5004308" y="5356480"/>
                    </a:cubicBezTo>
                    <a:cubicBezTo>
                      <a:pt x="5085207" y="5656454"/>
                      <a:pt x="4811776" y="5855082"/>
                      <a:pt x="4551553" y="5685410"/>
                    </a:cubicBezTo>
                    <a:cubicBezTo>
                      <a:pt x="4232529" y="5477511"/>
                      <a:pt x="3938397" y="5201794"/>
                      <a:pt x="3693033" y="4864101"/>
                    </a:cubicBezTo>
                    <a:cubicBezTo>
                      <a:pt x="3646678" y="4800220"/>
                      <a:pt x="3602863" y="4735323"/>
                      <a:pt x="3561715" y="4669664"/>
                    </a:cubicBezTo>
                    <a:cubicBezTo>
                      <a:pt x="3567049" y="4747007"/>
                      <a:pt x="3569843" y="4825112"/>
                      <a:pt x="3569843" y="4904106"/>
                    </a:cubicBezTo>
                    <a:cubicBezTo>
                      <a:pt x="3569843" y="5321555"/>
                      <a:pt x="3493897" y="5717414"/>
                      <a:pt x="3358134" y="6073268"/>
                    </a:cubicBezTo>
                    <a:cubicBezTo>
                      <a:pt x="3247263" y="6363463"/>
                      <a:pt x="2909316" y="6363463"/>
                      <a:pt x="2798445" y="6073268"/>
                    </a:cubicBezTo>
                    <a:cubicBezTo>
                      <a:pt x="2662555" y="5717541"/>
                      <a:pt x="2586736" y="5321682"/>
                      <a:pt x="2586736" y="4904106"/>
                    </a:cubicBezTo>
                    <a:cubicBezTo>
                      <a:pt x="2586736" y="4825112"/>
                      <a:pt x="2589530" y="4747007"/>
                      <a:pt x="2594864" y="4669664"/>
                    </a:cubicBezTo>
                    <a:cubicBezTo>
                      <a:pt x="2553716" y="4735323"/>
                      <a:pt x="2510028" y="4800220"/>
                      <a:pt x="2463546" y="4864101"/>
                    </a:cubicBezTo>
                    <a:cubicBezTo>
                      <a:pt x="2218182" y="5201794"/>
                      <a:pt x="1924050" y="5477511"/>
                      <a:pt x="1605026" y="5685410"/>
                    </a:cubicBezTo>
                    <a:cubicBezTo>
                      <a:pt x="1344803" y="5855081"/>
                      <a:pt x="1071372" y="5656454"/>
                      <a:pt x="1152271" y="5356480"/>
                    </a:cubicBezTo>
                    <a:cubicBezTo>
                      <a:pt x="1251458" y="4988815"/>
                      <a:pt x="1422781" y="4623944"/>
                      <a:pt x="1668145" y="4286124"/>
                    </a:cubicBezTo>
                    <a:cubicBezTo>
                      <a:pt x="1714500" y="4222243"/>
                      <a:pt x="1762760" y="4160648"/>
                      <a:pt x="1812544" y="4101212"/>
                    </a:cubicBezTo>
                    <a:cubicBezTo>
                      <a:pt x="1740662" y="4130168"/>
                      <a:pt x="1667129" y="4156965"/>
                      <a:pt x="1592072" y="4181349"/>
                    </a:cubicBezTo>
                    <a:cubicBezTo>
                      <a:pt x="1195070" y="4310381"/>
                      <a:pt x="795020" y="4360546"/>
                      <a:pt x="414782" y="4341242"/>
                    </a:cubicBezTo>
                    <a:cubicBezTo>
                      <a:pt x="104521" y="4325494"/>
                      <a:pt x="127" y="4004057"/>
                      <a:pt x="241808" y="3808985"/>
                    </a:cubicBezTo>
                    <a:cubicBezTo>
                      <a:pt x="538099" y="3569844"/>
                      <a:pt x="891286" y="3375280"/>
                      <a:pt x="1288288" y="3246375"/>
                    </a:cubicBezTo>
                    <a:cubicBezTo>
                      <a:pt x="1363345" y="3221991"/>
                      <a:pt x="1438656" y="3200401"/>
                      <a:pt x="1513840" y="3181605"/>
                    </a:cubicBezTo>
                    <a:cubicBezTo>
                      <a:pt x="1438656" y="3162809"/>
                      <a:pt x="1363472" y="3141219"/>
                      <a:pt x="1288288" y="3116834"/>
                    </a:cubicBezTo>
                    <a:cubicBezTo>
                      <a:pt x="891286" y="2987802"/>
                      <a:pt x="538226" y="2793365"/>
                      <a:pt x="241808" y="2554224"/>
                    </a:cubicBezTo>
                    <a:cubicBezTo>
                      <a:pt x="0" y="2359152"/>
                      <a:pt x="104521" y="2037715"/>
                      <a:pt x="414782" y="2021967"/>
                    </a:cubicBezTo>
                    <a:cubicBezTo>
                      <a:pt x="795147" y="2002663"/>
                      <a:pt x="1195070" y="2052828"/>
                      <a:pt x="1592072" y="2181860"/>
                    </a:cubicBezTo>
                    <a:cubicBezTo>
                      <a:pt x="1667129" y="2206244"/>
                      <a:pt x="1740662" y="2233041"/>
                      <a:pt x="1812544" y="2261997"/>
                    </a:cubicBezTo>
                    <a:cubicBezTo>
                      <a:pt x="1762760" y="2202561"/>
                      <a:pt x="1714627" y="2140966"/>
                      <a:pt x="1668145" y="2077085"/>
                    </a:cubicBezTo>
                    <a:cubicBezTo>
                      <a:pt x="1422781" y="1739392"/>
                      <a:pt x="1251458" y="1374394"/>
                      <a:pt x="1152271" y="1006856"/>
                    </a:cubicBezTo>
                    <a:cubicBezTo>
                      <a:pt x="1071372" y="706882"/>
                      <a:pt x="1344803" y="508254"/>
                      <a:pt x="1605026" y="677926"/>
                    </a:cubicBezTo>
                    <a:cubicBezTo>
                      <a:pt x="1924050" y="885825"/>
                      <a:pt x="2218182" y="1161542"/>
                      <a:pt x="2463546" y="1499235"/>
                    </a:cubicBezTo>
                    <a:cubicBezTo>
                      <a:pt x="2509901" y="1563116"/>
                      <a:pt x="2553716" y="1628013"/>
                      <a:pt x="2594864" y="1693672"/>
                    </a:cubicBezTo>
                    <a:cubicBezTo>
                      <a:pt x="2589530" y="1616329"/>
                      <a:pt x="2586736" y="1538224"/>
                      <a:pt x="2586736" y="1459230"/>
                    </a:cubicBezTo>
                    <a:cubicBezTo>
                      <a:pt x="2586736" y="1041781"/>
                      <a:pt x="2662682" y="645922"/>
                      <a:pt x="2798445" y="290195"/>
                    </a:cubicBezTo>
                    <a:cubicBezTo>
                      <a:pt x="2909316" y="0"/>
                      <a:pt x="3247263" y="0"/>
                      <a:pt x="3358134" y="290195"/>
                    </a:cubicBezTo>
                    <a:cubicBezTo>
                      <a:pt x="3494024" y="645922"/>
                      <a:pt x="3569843" y="1041781"/>
                      <a:pt x="3569843" y="1459230"/>
                    </a:cubicBezTo>
                    <a:cubicBezTo>
                      <a:pt x="3569843" y="1538224"/>
                      <a:pt x="3567049" y="1616456"/>
                      <a:pt x="3561715" y="1693672"/>
                    </a:cubicBezTo>
                    <a:cubicBezTo>
                      <a:pt x="3602863" y="1628013"/>
                      <a:pt x="3646551" y="1563116"/>
                      <a:pt x="3693033" y="1499235"/>
                    </a:cubicBezTo>
                    <a:cubicBezTo>
                      <a:pt x="3938397" y="1161542"/>
                      <a:pt x="4232529" y="885825"/>
                      <a:pt x="4551553" y="677926"/>
                    </a:cubicBezTo>
                    <a:cubicBezTo>
                      <a:pt x="4811776" y="508254"/>
                      <a:pt x="5085207" y="707009"/>
                      <a:pt x="5004308" y="1006856"/>
                    </a:cubicBezTo>
                    <a:cubicBezTo>
                      <a:pt x="4905121" y="1374521"/>
                      <a:pt x="4733798" y="1739392"/>
                      <a:pt x="4488434" y="2077085"/>
                    </a:cubicBezTo>
                    <a:cubicBezTo>
                      <a:pt x="4442079" y="2140966"/>
                      <a:pt x="4393819" y="2202561"/>
                      <a:pt x="4344035" y="2261997"/>
                    </a:cubicBezTo>
                    <a:cubicBezTo>
                      <a:pt x="4415917" y="2233041"/>
                      <a:pt x="4489450" y="2206244"/>
                      <a:pt x="4564507" y="2181860"/>
                    </a:cubicBezTo>
                    <a:cubicBezTo>
                      <a:pt x="4961509" y="2052828"/>
                      <a:pt x="5361559" y="2002663"/>
                      <a:pt x="5741797" y="2021967"/>
                    </a:cubicBezTo>
                    <a:cubicBezTo>
                      <a:pt x="6052058" y="2037715"/>
                      <a:pt x="6156452" y="2359152"/>
                      <a:pt x="5914771" y="2554224"/>
                    </a:cubicBezTo>
                    <a:cubicBezTo>
                      <a:pt x="5618480" y="2793365"/>
                      <a:pt x="5265293" y="2987929"/>
                      <a:pt x="4868291" y="3116834"/>
                    </a:cubicBezTo>
                    <a:cubicBezTo>
                      <a:pt x="4793107" y="3141218"/>
                      <a:pt x="4717923" y="3162808"/>
                      <a:pt x="4642739" y="3181605"/>
                    </a:cubicBezTo>
                    <a:cubicBezTo>
                      <a:pt x="4717923" y="3200400"/>
                      <a:pt x="4793107" y="3221990"/>
                      <a:pt x="4868291" y="3246375"/>
                    </a:cubicBezTo>
                    <a:cubicBezTo>
                      <a:pt x="5265293" y="3375406"/>
                      <a:pt x="5618353" y="3569843"/>
                      <a:pt x="5914771" y="3808985"/>
                    </a:cubicBezTo>
                    <a:cubicBezTo>
                      <a:pt x="6156579" y="4004056"/>
                      <a:pt x="6052058" y="4325493"/>
                      <a:pt x="5741797" y="4341242"/>
                    </a:cubicBezTo>
                  </a:path>
                </a:pathLst>
              </a:custGeom>
              <a:solidFill>
                <a:srgbClr val="621856"/>
              </a:solidFill>
            </p:spPr>
            <p:txBody>
              <a:bodyPr/>
              <a:lstStyle/>
              <a:p>
                <a:pPr defTabSz="609630"/>
                <a:endParaRPr lang="en-US" sz="1200">
                  <a:solidFill>
                    <a:prstClr val="black"/>
                  </a:solidFill>
                  <a:latin typeface="Calibri"/>
                </a:endParaRPr>
              </a:p>
            </p:txBody>
          </p:sp>
          <p:sp>
            <p:nvSpPr>
              <p:cNvPr id="23" name="Freeform 23"/>
              <p:cNvSpPr/>
              <p:nvPr/>
            </p:nvSpPr>
            <p:spPr>
              <a:xfrm>
                <a:off x="661543" y="661416"/>
                <a:ext cx="5022723" cy="5022850"/>
              </a:xfrm>
              <a:custGeom>
                <a:avLst/>
                <a:gdLst/>
                <a:ahLst/>
                <a:cxnLst/>
                <a:rect l="l" t="t" r="r" b="b"/>
                <a:pathLst>
                  <a:path w="5022723" h="5022850">
                    <a:moveTo>
                      <a:pt x="5022723" y="2909189"/>
                    </a:moveTo>
                    <a:cubicBezTo>
                      <a:pt x="4803521" y="2773934"/>
                      <a:pt x="4562094" y="2660904"/>
                      <a:pt x="4301363" y="2576195"/>
                    </a:cubicBezTo>
                    <a:cubicBezTo>
                      <a:pt x="4226306" y="2551811"/>
                      <a:pt x="4150995" y="2530221"/>
                      <a:pt x="4075811" y="2511425"/>
                    </a:cubicBezTo>
                    <a:cubicBezTo>
                      <a:pt x="4150995" y="2492629"/>
                      <a:pt x="4226179" y="2471039"/>
                      <a:pt x="4301363" y="2446655"/>
                    </a:cubicBezTo>
                    <a:cubicBezTo>
                      <a:pt x="4561967" y="2361946"/>
                      <a:pt x="4803521" y="2248916"/>
                      <a:pt x="5022723" y="2113661"/>
                    </a:cubicBezTo>
                    <a:cubicBezTo>
                      <a:pt x="4772533" y="2052701"/>
                      <a:pt x="4507865" y="2019808"/>
                      <a:pt x="4233799" y="2019808"/>
                    </a:cubicBezTo>
                    <a:cubicBezTo>
                      <a:pt x="4154805" y="2019808"/>
                      <a:pt x="4076573" y="2022602"/>
                      <a:pt x="3999357" y="2027936"/>
                    </a:cubicBezTo>
                    <a:cubicBezTo>
                      <a:pt x="4065016" y="1986788"/>
                      <a:pt x="4129913" y="1943100"/>
                      <a:pt x="4193794" y="1896618"/>
                    </a:cubicBezTo>
                    <a:cubicBezTo>
                      <a:pt x="4415536" y="1735582"/>
                      <a:pt x="4610227" y="1553337"/>
                      <a:pt x="4776851" y="1356995"/>
                    </a:cubicBezTo>
                    <a:cubicBezTo>
                      <a:pt x="4520057" y="1376426"/>
                      <a:pt x="4258183" y="1426845"/>
                      <a:pt x="3997579" y="1511554"/>
                    </a:cubicBezTo>
                    <a:cubicBezTo>
                      <a:pt x="3922522" y="1535938"/>
                      <a:pt x="3848989" y="1562735"/>
                      <a:pt x="3777107" y="1591691"/>
                    </a:cubicBezTo>
                    <a:cubicBezTo>
                      <a:pt x="3826891" y="1532255"/>
                      <a:pt x="3875024" y="1470660"/>
                      <a:pt x="3921506" y="1406779"/>
                    </a:cubicBezTo>
                    <a:cubicBezTo>
                      <a:pt x="4082542" y="1185037"/>
                      <a:pt x="4211574" y="951611"/>
                      <a:pt x="4309364" y="713359"/>
                    </a:cubicBezTo>
                    <a:cubicBezTo>
                      <a:pt x="4071112" y="811149"/>
                      <a:pt x="3837686" y="940054"/>
                      <a:pt x="3615944" y="1101217"/>
                    </a:cubicBezTo>
                    <a:cubicBezTo>
                      <a:pt x="3552063" y="1147699"/>
                      <a:pt x="3490468" y="1195832"/>
                      <a:pt x="3431032" y="1245616"/>
                    </a:cubicBezTo>
                    <a:cubicBezTo>
                      <a:pt x="3459988" y="1173734"/>
                      <a:pt x="3486785" y="1100201"/>
                      <a:pt x="3511169" y="1025144"/>
                    </a:cubicBezTo>
                    <a:cubicBezTo>
                      <a:pt x="3595878" y="764540"/>
                      <a:pt x="3646297" y="502666"/>
                      <a:pt x="3665728" y="245872"/>
                    </a:cubicBezTo>
                    <a:cubicBezTo>
                      <a:pt x="3469386" y="412496"/>
                      <a:pt x="3287141" y="607314"/>
                      <a:pt x="3126105" y="828929"/>
                    </a:cubicBezTo>
                    <a:cubicBezTo>
                      <a:pt x="3079750" y="892810"/>
                      <a:pt x="3035935" y="957707"/>
                      <a:pt x="2994787" y="1023366"/>
                    </a:cubicBezTo>
                    <a:cubicBezTo>
                      <a:pt x="3000121" y="946023"/>
                      <a:pt x="3002915" y="867918"/>
                      <a:pt x="3002915" y="788924"/>
                    </a:cubicBezTo>
                    <a:cubicBezTo>
                      <a:pt x="3002915" y="514858"/>
                      <a:pt x="2970023" y="250190"/>
                      <a:pt x="2909062" y="0"/>
                    </a:cubicBezTo>
                    <a:cubicBezTo>
                      <a:pt x="2773807" y="219202"/>
                      <a:pt x="2660777" y="460629"/>
                      <a:pt x="2576068" y="721360"/>
                    </a:cubicBezTo>
                    <a:cubicBezTo>
                      <a:pt x="2551684" y="796417"/>
                      <a:pt x="2530094" y="871728"/>
                      <a:pt x="2511298" y="946912"/>
                    </a:cubicBezTo>
                    <a:cubicBezTo>
                      <a:pt x="2492502" y="871728"/>
                      <a:pt x="2470912" y="796544"/>
                      <a:pt x="2446528" y="721360"/>
                    </a:cubicBezTo>
                    <a:cubicBezTo>
                      <a:pt x="2361819" y="460756"/>
                      <a:pt x="2248789" y="219202"/>
                      <a:pt x="2113534" y="0"/>
                    </a:cubicBezTo>
                    <a:cubicBezTo>
                      <a:pt x="2052574" y="250190"/>
                      <a:pt x="2019681" y="514858"/>
                      <a:pt x="2019681" y="788924"/>
                    </a:cubicBezTo>
                    <a:cubicBezTo>
                      <a:pt x="2019681" y="867918"/>
                      <a:pt x="2022475" y="946150"/>
                      <a:pt x="2027809" y="1023366"/>
                    </a:cubicBezTo>
                    <a:cubicBezTo>
                      <a:pt x="1986661" y="957707"/>
                      <a:pt x="1942973" y="892810"/>
                      <a:pt x="1896491" y="828929"/>
                    </a:cubicBezTo>
                    <a:cubicBezTo>
                      <a:pt x="1735455" y="607187"/>
                      <a:pt x="1553210" y="412496"/>
                      <a:pt x="1356868" y="245872"/>
                    </a:cubicBezTo>
                    <a:cubicBezTo>
                      <a:pt x="1376299" y="502666"/>
                      <a:pt x="1426718" y="764540"/>
                      <a:pt x="1511427" y="1025144"/>
                    </a:cubicBezTo>
                    <a:cubicBezTo>
                      <a:pt x="1535811" y="1100328"/>
                      <a:pt x="1562608" y="1173734"/>
                      <a:pt x="1591564" y="1245616"/>
                    </a:cubicBezTo>
                    <a:cubicBezTo>
                      <a:pt x="1532128" y="1195832"/>
                      <a:pt x="1470533" y="1147699"/>
                      <a:pt x="1406652" y="1101217"/>
                    </a:cubicBezTo>
                    <a:cubicBezTo>
                      <a:pt x="1184910" y="940181"/>
                      <a:pt x="951484" y="811149"/>
                      <a:pt x="713232" y="713359"/>
                    </a:cubicBezTo>
                    <a:cubicBezTo>
                      <a:pt x="811022" y="951611"/>
                      <a:pt x="939927" y="1185037"/>
                      <a:pt x="1101090" y="1406779"/>
                    </a:cubicBezTo>
                    <a:cubicBezTo>
                      <a:pt x="1147445" y="1470660"/>
                      <a:pt x="1195705" y="1532255"/>
                      <a:pt x="1245489" y="1591691"/>
                    </a:cubicBezTo>
                    <a:cubicBezTo>
                      <a:pt x="1173607" y="1562735"/>
                      <a:pt x="1100074" y="1535938"/>
                      <a:pt x="1025017" y="1511554"/>
                    </a:cubicBezTo>
                    <a:cubicBezTo>
                      <a:pt x="764413" y="1426845"/>
                      <a:pt x="502539" y="1376426"/>
                      <a:pt x="245745" y="1356995"/>
                    </a:cubicBezTo>
                    <a:cubicBezTo>
                      <a:pt x="412369" y="1553337"/>
                      <a:pt x="607187" y="1735582"/>
                      <a:pt x="828929" y="1896618"/>
                    </a:cubicBezTo>
                    <a:cubicBezTo>
                      <a:pt x="892810" y="1943100"/>
                      <a:pt x="957707" y="1986788"/>
                      <a:pt x="1023366" y="2027936"/>
                    </a:cubicBezTo>
                    <a:cubicBezTo>
                      <a:pt x="946023" y="2022602"/>
                      <a:pt x="867918" y="2019808"/>
                      <a:pt x="788924" y="2019808"/>
                    </a:cubicBezTo>
                    <a:cubicBezTo>
                      <a:pt x="514858" y="2019808"/>
                      <a:pt x="250190" y="2052701"/>
                      <a:pt x="0" y="2113661"/>
                    </a:cubicBezTo>
                    <a:cubicBezTo>
                      <a:pt x="219202" y="2248916"/>
                      <a:pt x="460629" y="2361946"/>
                      <a:pt x="721360" y="2446655"/>
                    </a:cubicBezTo>
                    <a:cubicBezTo>
                      <a:pt x="796544" y="2471039"/>
                      <a:pt x="871728" y="2492629"/>
                      <a:pt x="946912" y="2511425"/>
                    </a:cubicBezTo>
                    <a:cubicBezTo>
                      <a:pt x="871728" y="2530221"/>
                      <a:pt x="796544" y="2551811"/>
                      <a:pt x="721360" y="2576195"/>
                    </a:cubicBezTo>
                    <a:cubicBezTo>
                      <a:pt x="460756" y="2660904"/>
                      <a:pt x="219202" y="2773934"/>
                      <a:pt x="0" y="2909189"/>
                    </a:cubicBezTo>
                    <a:cubicBezTo>
                      <a:pt x="250190" y="2970149"/>
                      <a:pt x="514858" y="3003042"/>
                      <a:pt x="788924" y="3003042"/>
                    </a:cubicBezTo>
                    <a:cubicBezTo>
                      <a:pt x="867918" y="3003042"/>
                      <a:pt x="946150" y="3000248"/>
                      <a:pt x="1023366" y="2994914"/>
                    </a:cubicBezTo>
                    <a:cubicBezTo>
                      <a:pt x="957707" y="3036062"/>
                      <a:pt x="892810" y="3079750"/>
                      <a:pt x="828929" y="3126232"/>
                    </a:cubicBezTo>
                    <a:cubicBezTo>
                      <a:pt x="607187" y="3287268"/>
                      <a:pt x="412496" y="3469513"/>
                      <a:pt x="245745" y="3665855"/>
                    </a:cubicBezTo>
                    <a:cubicBezTo>
                      <a:pt x="502539" y="3646424"/>
                      <a:pt x="764413" y="3596005"/>
                      <a:pt x="1025017" y="3511296"/>
                    </a:cubicBezTo>
                    <a:cubicBezTo>
                      <a:pt x="1100074" y="3486911"/>
                      <a:pt x="1173607" y="3460115"/>
                      <a:pt x="1245489" y="3431159"/>
                    </a:cubicBezTo>
                    <a:cubicBezTo>
                      <a:pt x="1195705" y="3490595"/>
                      <a:pt x="1147572" y="3552190"/>
                      <a:pt x="1101090" y="3616071"/>
                    </a:cubicBezTo>
                    <a:cubicBezTo>
                      <a:pt x="940054" y="3837812"/>
                      <a:pt x="811022" y="4071239"/>
                      <a:pt x="713232" y="4309491"/>
                    </a:cubicBezTo>
                    <a:cubicBezTo>
                      <a:pt x="951484" y="4211701"/>
                      <a:pt x="1184910" y="4082796"/>
                      <a:pt x="1406652" y="3921633"/>
                    </a:cubicBezTo>
                    <a:cubicBezTo>
                      <a:pt x="1470533" y="3875278"/>
                      <a:pt x="1532128" y="3827017"/>
                      <a:pt x="1591564" y="3777234"/>
                    </a:cubicBezTo>
                    <a:cubicBezTo>
                      <a:pt x="1562608" y="3849116"/>
                      <a:pt x="1535811" y="3922649"/>
                      <a:pt x="1511427" y="3997706"/>
                    </a:cubicBezTo>
                    <a:cubicBezTo>
                      <a:pt x="1426718" y="4258310"/>
                      <a:pt x="1376299" y="4520184"/>
                      <a:pt x="1356868" y="4776978"/>
                    </a:cubicBezTo>
                    <a:cubicBezTo>
                      <a:pt x="1553210" y="4610354"/>
                      <a:pt x="1735455" y="4415536"/>
                      <a:pt x="1896491" y="4193921"/>
                    </a:cubicBezTo>
                    <a:cubicBezTo>
                      <a:pt x="1942846" y="4130040"/>
                      <a:pt x="1986661" y="4065142"/>
                      <a:pt x="2027809" y="3999484"/>
                    </a:cubicBezTo>
                    <a:cubicBezTo>
                      <a:pt x="2022475" y="4076827"/>
                      <a:pt x="2019681" y="4154931"/>
                      <a:pt x="2019681" y="4233926"/>
                    </a:cubicBezTo>
                    <a:cubicBezTo>
                      <a:pt x="2019681" y="4507991"/>
                      <a:pt x="2052574" y="4772659"/>
                      <a:pt x="2113534" y="5022849"/>
                    </a:cubicBezTo>
                    <a:cubicBezTo>
                      <a:pt x="2248789" y="4803647"/>
                      <a:pt x="2361819" y="4562221"/>
                      <a:pt x="2446528" y="4301490"/>
                    </a:cubicBezTo>
                    <a:cubicBezTo>
                      <a:pt x="2470912" y="4226433"/>
                      <a:pt x="2492502" y="4151122"/>
                      <a:pt x="2511298" y="4075937"/>
                    </a:cubicBezTo>
                    <a:cubicBezTo>
                      <a:pt x="2530094" y="4151122"/>
                      <a:pt x="2551684" y="4226305"/>
                      <a:pt x="2576068" y="4301490"/>
                    </a:cubicBezTo>
                    <a:cubicBezTo>
                      <a:pt x="2660777" y="4562093"/>
                      <a:pt x="2773807" y="4803648"/>
                      <a:pt x="2909062" y="5022849"/>
                    </a:cubicBezTo>
                    <a:cubicBezTo>
                      <a:pt x="2970022" y="4772659"/>
                      <a:pt x="3002915" y="4507991"/>
                      <a:pt x="3002915" y="4233926"/>
                    </a:cubicBezTo>
                    <a:cubicBezTo>
                      <a:pt x="3002915" y="4154931"/>
                      <a:pt x="3000121" y="4076699"/>
                      <a:pt x="2994787" y="3999484"/>
                    </a:cubicBezTo>
                    <a:cubicBezTo>
                      <a:pt x="3035935" y="4065143"/>
                      <a:pt x="3079623" y="4130040"/>
                      <a:pt x="3126105" y="4193921"/>
                    </a:cubicBezTo>
                    <a:cubicBezTo>
                      <a:pt x="3287141" y="4415662"/>
                      <a:pt x="3469386" y="4610354"/>
                      <a:pt x="3665728" y="4776978"/>
                    </a:cubicBezTo>
                    <a:cubicBezTo>
                      <a:pt x="3646297" y="4520184"/>
                      <a:pt x="3595878" y="4258310"/>
                      <a:pt x="3511169" y="3997706"/>
                    </a:cubicBezTo>
                    <a:cubicBezTo>
                      <a:pt x="3486785" y="3922649"/>
                      <a:pt x="3459988" y="3849116"/>
                      <a:pt x="3431032" y="3777234"/>
                    </a:cubicBezTo>
                    <a:cubicBezTo>
                      <a:pt x="3490468" y="3827018"/>
                      <a:pt x="3552063" y="3875151"/>
                      <a:pt x="3615944" y="3921633"/>
                    </a:cubicBezTo>
                    <a:cubicBezTo>
                      <a:pt x="3837686" y="4082669"/>
                      <a:pt x="4071112" y="4211701"/>
                      <a:pt x="4309364" y="4309491"/>
                    </a:cubicBezTo>
                    <a:cubicBezTo>
                      <a:pt x="4211574" y="4071239"/>
                      <a:pt x="4082669" y="3837813"/>
                      <a:pt x="3921506" y="3616071"/>
                    </a:cubicBezTo>
                    <a:cubicBezTo>
                      <a:pt x="3875024" y="3552190"/>
                      <a:pt x="3826891" y="3490595"/>
                      <a:pt x="3777107" y="3431159"/>
                    </a:cubicBezTo>
                    <a:cubicBezTo>
                      <a:pt x="3848989" y="3460115"/>
                      <a:pt x="3922522" y="3486912"/>
                      <a:pt x="3997579" y="3511296"/>
                    </a:cubicBezTo>
                    <a:cubicBezTo>
                      <a:pt x="4258183" y="3596005"/>
                      <a:pt x="4520057" y="3646424"/>
                      <a:pt x="4776851" y="3665855"/>
                    </a:cubicBezTo>
                    <a:cubicBezTo>
                      <a:pt x="4610227" y="3469513"/>
                      <a:pt x="4415409" y="3287268"/>
                      <a:pt x="4193794" y="3126232"/>
                    </a:cubicBezTo>
                    <a:cubicBezTo>
                      <a:pt x="4129913" y="3079877"/>
                      <a:pt x="4065015" y="3036062"/>
                      <a:pt x="3999357" y="2994914"/>
                    </a:cubicBezTo>
                    <a:cubicBezTo>
                      <a:pt x="4076700" y="3000248"/>
                      <a:pt x="4154932" y="3003042"/>
                      <a:pt x="4233799" y="3003042"/>
                    </a:cubicBezTo>
                    <a:cubicBezTo>
                      <a:pt x="4507864" y="3003042"/>
                      <a:pt x="4772532" y="2970150"/>
                      <a:pt x="5022722" y="2909189"/>
                    </a:cubicBezTo>
                  </a:path>
                </a:pathLst>
              </a:custGeom>
              <a:solidFill>
                <a:srgbClr val="F1F2F2"/>
              </a:solidFill>
            </p:spPr>
            <p:txBody>
              <a:bodyPr/>
              <a:lstStyle/>
              <a:p>
                <a:pPr defTabSz="609630"/>
                <a:endParaRPr lang="en-US" sz="1200">
                  <a:solidFill>
                    <a:prstClr val="black"/>
                  </a:solidFill>
                  <a:latin typeface="Calibri"/>
                </a:endParaRPr>
              </a:p>
            </p:txBody>
          </p:sp>
          <p:sp>
            <p:nvSpPr>
              <p:cNvPr id="24" name="Freeform 24"/>
              <p:cNvSpPr/>
              <p:nvPr/>
            </p:nvSpPr>
            <p:spPr>
              <a:xfrm>
                <a:off x="1639443" y="1673606"/>
                <a:ext cx="3066669" cy="3049777"/>
              </a:xfrm>
              <a:custGeom>
                <a:avLst/>
                <a:gdLst/>
                <a:ahLst/>
                <a:cxnLst/>
                <a:rect l="l" t="t" r="r" b="b"/>
                <a:pathLst>
                  <a:path w="3066669" h="3049777">
                    <a:moveTo>
                      <a:pt x="1551178" y="14859"/>
                    </a:moveTo>
                    <a:lnTo>
                      <a:pt x="1765046" y="450469"/>
                    </a:lnTo>
                    <a:lnTo>
                      <a:pt x="2137537" y="139446"/>
                    </a:lnTo>
                    <a:cubicBezTo>
                      <a:pt x="2150237" y="128905"/>
                      <a:pt x="2169541" y="137414"/>
                      <a:pt x="2170176" y="153924"/>
                    </a:cubicBezTo>
                    <a:lnTo>
                      <a:pt x="2188337" y="638937"/>
                    </a:lnTo>
                    <a:lnTo>
                      <a:pt x="2655189" y="506349"/>
                    </a:lnTo>
                    <a:cubicBezTo>
                      <a:pt x="2671064" y="501777"/>
                      <a:pt x="2685288" y="517525"/>
                      <a:pt x="2679065" y="532892"/>
                    </a:cubicBezTo>
                    <a:lnTo>
                      <a:pt x="2498344" y="983361"/>
                    </a:lnTo>
                    <a:lnTo>
                      <a:pt x="2978785" y="1052195"/>
                    </a:lnTo>
                    <a:cubicBezTo>
                      <a:pt x="2995168" y="1054481"/>
                      <a:pt x="3001645" y="1074674"/>
                      <a:pt x="2989834" y="1086231"/>
                    </a:cubicBezTo>
                    <a:lnTo>
                      <a:pt x="2641727" y="1424178"/>
                    </a:lnTo>
                    <a:lnTo>
                      <a:pt x="3052699" y="1682369"/>
                    </a:lnTo>
                    <a:cubicBezTo>
                      <a:pt x="3066669" y="1691132"/>
                      <a:pt x="3064510" y="1712214"/>
                      <a:pt x="3049016" y="1717929"/>
                    </a:cubicBezTo>
                    <a:lnTo>
                      <a:pt x="2593340" y="1885061"/>
                    </a:lnTo>
                    <a:lnTo>
                      <a:pt x="2863723" y="2288032"/>
                    </a:lnTo>
                    <a:cubicBezTo>
                      <a:pt x="2872994" y="2301748"/>
                      <a:pt x="2862326" y="2320036"/>
                      <a:pt x="2845816" y="2319020"/>
                    </a:cubicBezTo>
                    <a:lnTo>
                      <a:pt x="2361565" y="2286381"/>
                    </a:lnTo>
                    <a:lnTo>
                      <a:pt x="2444623" y="2764536"/>
                    </a:lnTo>
                    <a:cubicBezTo>
                      <a:pt x="2447417" y="2780792"/>
                      <a:pt x="2430399" y="2793238"/>
                      <a:pt x="2415667" y="2785491"/>
                    </a:cubicBezTo>
                    <a:lnTo>
                      <a:pt x="1986661" y="2558796"/>
                    </a:lnTo>
                    <a:lnTo>
                      <a:pt x="1868043" y="3029331"/>
                    </a:lnTo>
                    <a:cubicBezTo>
                      <a:pt x="1863979" y="3045333"/>
                      <a:pt x="1843278" y="3049777"/>
                      <a:pt x="1833118" y="3036696"/>
                    </a:cubicBezTo>
                    <a:lnTo>
                      <a:pt x="1533398" y="2655062"/>
                    </a:lnTo>
                    <a:lnTo>
                      <a:pt x="1233678" y="3036696"/>
                    </a:lnTo>
                    <a:cubicBezTo>
                      <a:pt x="1223518" y="3049650"/>
                      <a:pt x="1202817" y="3045332"/>
                      <a:pt x="1198753" y="3029331"/>
                    </a:cubicBezTo>
                    <a:lnTo>
                      <a:pt x="1080135" y="2558796"/>
                    </a:lnTo>
                    <a:lnTo>
                      <a:pt x="651002" y="2785491"/>
                    </a:lnTo>
                    <a:cubicBezTo>
                      <a:pt x="636397" y="2793238"/>
                      <a:pt x="619252" y="2780792"/>
                      <a:pt x="622046" y="2764536"/>
                    </a:cubicBezTo>
                    <a:lnTo>
                      <a:pt x="705104" y="2286381"/>
                    </a:lnTo>
                    <a:lnTo>
                      <a:pt x="220853" y="2319020"/>
                    </a:lnTo>
                    <a:cubicBezTo>
                      <a:pt x="204343" y="2320163"/>
                      <a:pt x="193802" y="2301875"/>
                      <a:pt x="202946" y="2288032"/>
                    </a:cubicBezTo>
                    <a:lnTo>
                      <a:pt x="473329" y="1885061"/>
                    </a:lnTo>
                    <a:lnTo>
                      <a:pt x="17780" y="1717929"/>
                    </a:lnTo>
                    <a:cubicBezTo>
                      <a:pt x="2286" y="1712214"/>
                      <a:pt x="0" y="1691259"/>
                      <a:pt x="14097" y="1682369"/>
                    </a:cubicBezTo>
                    <a:lnTo>
                      <a:pt x="424942" y="1424178"/>
                    </a:lnTo>
                    <a:lnTo>
                      <a:pt x="76708" y="1086231"/>
                    </a:lnTo>
                    <a:cubicBezTo>
                      <a:pt x="64897" y="1074674"/>
                      <a:pt x="71374" y="1054608"/>
                      <a:pt x="87757" y="1052195"/>
                    </a:cubicBezTo>
                    <a:lnTo>
                      <a:pt x="568198" y="983361"/>
                    </a:lnTo>
                    <a:lnTo>
                      <a:pt x="387604" y="532892"/>
                    </a:lnTo>
                    <a:cubicBezTo>
                      <a:pt x="381381" y="517525"/>
                      <a:pt x="395605" y="501777"/>
                      <a:pt x="411480" y="506349"/>
                    </a:cubicBezTo>
                    <a:lnTo>
                      <a:pt x="878332" y="638937"/>
                    </a:lnTo>
                    <a:lnTo>
                      <a:pt x="896493" y="153924"/>
                    </a:lnTo>
                    <a:cubicBezTo>
                      <a:pt x="897128" y="137414"/>
                      <a:pt x="916432" y="128778"/>
                      <a:pt x="929132" y="139446"/>
                    </a:cubicBezTo>
                    <a:lnTo>
                      <a:pt x="1301623" y="450469"/>
                    </a:lnTo>
                    <a:lnTo>
                      <a:pt x="1515491" y="14859"/>
                    </a:lnTo>
                    <a:cubicBezTo>
                      <a:pt x="1522730" y="0"/>
                      <a:pt x="1543939" y="0"/>
                      <a:pt x="1551178" y="14859"/>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25" name="Group 25"/>
            <p:cNvGrpSpPr>
              <a:grpSpLocks noChangeAspect="1"/>
            </p:cNvGrpSpPr>
            <p:nvPr/>
          </p:nvGrpSpPr>
          <p:grpSpPr>
            <a:xfrm>
              <a:off x="20075482" y="797329"/>
              <a:ext cx="126653" cy="339003"/>
              <a:chOff x="0" y="0"/>
              <a:chExt cx="550469" cy="1473403"/>
            </a:xfrm>
          </p:grpSpPr>
          <p:sp>
            <p:nvSpPr>
              <p:cNvPr id="26" name="Freeform 26"/>
              <p:cNvSpPr/>
              <p:nvPr/>
            </p:nvSpPr>
            <p:spPr>
              <a:xfrm>
                <a:off x="0" y="0"/>
                <a:ext cx="550418" cy="1473327"/>
              </a:xfrm>
              <a:custGeom>
                <a:avLst/>
                <a:gdLst/>
                <a:ahLst/>
                <a:cxnLst/>
                <a:rect l="l" t="t" r="r" b="b"/>
                <a:pathLst>
                  <a:path w="550418" h="1473327">
                    <a:moveTo>
                      <a:pt x="458343" y="0"/>
                    </a:moveTo>
                    <a:cubicBezTo>
                      <a:pt x="491109" y="0"/>
                      <a:pt x="514731" y="9144"/>
                      <a:pt x="528955" y="27686"/>
                    </a:cubicBezTo>
                    <a:cubicBezTo>
                      <a:pt x="543179" y="46228"/>
                      <a:pt x="550418" y="73152"/>
                      <a:pt x="550418" y="108712"/>
                    </a:cubicBezTo>
                    <a:lnTo>
                      <a:pt x="550418" y="1364488"/>
                    </a:lnTo>
                    <a:cubicBezTo>
                      <a:pt x="550418" y="1400048"/>
                      <a:pt x="543179" y="1427099"/>
                      <a:pt x="528955" y="1445514"/>
                    </a:cubicBezTo>
                    <a:cubicBezTo>
                      <a:pt x="514731" y="1463929"/>
                      <a:pt x="491109" y="1473327"/>
                      <a:pt x="458343" y="1473327"/>
                    </a:cubicBezTo>
                    <a:cubicBezTo>
                      <a:pt x="424942" y="1473327"/>
                      <a:pt x="401066" y="1464183"/>
                      <a:pt x="387223" y="1446022"/>
                    </a:cubicBezTo>
                    <a:cubicBezTo>
                      <a:pt x="373380" y="1427861"/>
                      <a:pt x="366395" y="1400683"/>
                      <a:pt x="366395" y="1364361"/>
                    </a:cubicBezTo>
                    <a:lnTo>
                      <a:pt x="366395" y="242697"/>
                    </a:lnTo>
                    <a:lnTo>
                      <a:pt x="399796" y="290830"/>
                    </a:lnTo>
                    <a:cubicBezTo>
                      <a:pt x="383032" y="318770"/>
                      <a:pt x="359156" y="343662"/>
                      <a:pt x="328168" y="365633"/>
                    </a:cubicBezTo>
                    <a:cubicBezTo>
                      <a:pt x="297180" y="387604"/>
                      <a:pt x="261620" y="404749"/>
                      <a:pt x="221361" y="416941"/>
                    </a:cubicBezTo>
                    <a:cubicBezTo>
                      <a:pt x="181102" y="429133"/>
                      <a:pt x="140335" y="435229"/>
                      <a:pt x="98425" y="435229"/>
                    </a:cubicBezTo>
                    <a:cubicBezTo>
                      <a:pt x="67056" y="435229"/>
                      <a:pt x="42799" y="427355"/>
                      <a:pt x="25781" y="411734"/>
                    </a:cubicBezTo>
                    <a:cubicBezTo>
                      <a:pt x="8763" y="396113"/>
                      <a:pt x="0" y="373888"/>
                      <a:pt x="0" y="345313"/>
                    </a:cubicBezTo>
                    <a:cubicBezTo>
                      <a:pt x="0" y="318770"/>
                      <a:pt x="8763" y="298958"/>
                      <a:pt x="26162" y="285623"/>
                    </a:cubicBezTo>
                    <a:cubicBezTo>
                      <a:pt x="43561" y="272288"/>
                      <a:pt x="66167" y="265684"/>
                      <a:pt x="94107" y="265684"/>
                    </a:cubicBezTo>
                    <a:cubicBezTo>
                      <a:pt x="135255" y="265684"/>
                      <a:pt x="176022" y="257175"/>
                      <a:pt x="216535" y="240157"/>
                    </a:cubicBezTo>
                    <a:cubicBezTo>
                      <a:pt x="257048" y="223139"/>
                      <a:pt x="290830" y="200025"/>
                      <a:pt x="318008" y="171069"/>
                    </a:cubicBezTo>
                    <a:cubicBezTo>
                      <a:pt x="345186" y="142113"/>
                      <a:pt x="360553" y="110871"/>
                      <a:pt x="363982" y="77343"/>
                    </a:cubicBezTo>
                    <a:cubicBezTo>
                      <a:pt x="364744" y="62738"/>
                      <a:pt x="368300" y="49657"/>
                      <a:pt x="374904" y="38100"/>
                    </a:cubicBezTo>
                    <a:cubicBezTo>
                      <a:pt x="381508" y="26543"/>
                      <a:pt x="391922" y="17399"/>
                      <a:pt x="405511" y="10414"/>
                    </a:cubicBezTo>
                    <a:cubicBezTo>
                      <a:pt x="419100" y="3429"/>
                      <a:pt x="436753" y="0"/>
                      <a:pt x="458343" y="0"/>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27" name="Group 27"/>
            <p:cNvGrpSpPr>
              <a:grpSpLocks noChangeAspect="1"/>
            </p:cNvGrpSpPr>
            <p:nvPr/>
          </p:nvGrpSpPr>
          <p:grpSpPr>
            <a:xfrm>
              <a:off x="20086385" y="418395"/>
              <a:ext cx="386511" cy="264686"/>
              <a:chOff x="0" y="0"/>
              <a:chExt cx="1679892" cy="1150391"/>
            </a:xfrm>
          </p:grpSpPr>
          <p:sp>
            <p:nvSpPr>
              <p:cNvPr id="28" name="Freeform 28"/>
              <p:cNvSpPr/>
              <p:nvPr/>
            </p:nvSpPr>
            <p:spPr>
              <a:xfrm>
                <a:off x="63500" y="63500"/>
                <a:ext cx="573532" cy="1017270"/>
              </a:xfrm>
              <a:custGeom>
                <a:avLst/>
                <a:gdLst/>
                <a:ahLst/>
                <a:cxnLst/>
                <a:rect l="l" t="t" r="r" b="b"/>
                <a:pathLst>
                  <a:path w="573532" h="1017270">
                    <a:moveTo>
                      <a:pt x="100457" y="552450"/>
                    </a:moveTo>
                    <a:cubicBezTo>
                      <a:pt x="100457" y="454152"/>
                      <a:pt x="113665" y="363220"/>
                      <a:pt x="140208" y="279908"/>
                    </a:cubicBezTo>
                    <a:cubicBezTo>
                      <a:pt x="166751" y="196596"/>
                      <a:pt x="209296" y="129159"/>
                      <a:pt x="267970" y="77470"/>
                    </a:cubicBezTo>
                    <a:cubicBezTo>
                      <a:pt x="326644" y="25781"/>
                      <a:pt x="401066" y="0"/>
                      <a:pt x="491871" y="0"/>
                    </a:cubicBezTo>
                    <a:cubicBezTo>
                      <a:pt x="517017" y="0"/>
                      <a:pt x="536829" y="7620"/>
                      <a:pt x="551561" y="22479"/>
                    </a:cubicBezTo>
                    <a:cubicBezTo>
                      <a:pt x="566293" y="37338"/>
                      <a:pt x="573532" y="57912"/>
                      <a:pt x="573532" y="83693"/>
                    </a:cubicBezTo>
                    <a:cubicBezTo>
                      <a:pt x="573532" y="111633"/>
                      <a:pt x="565277" y="132207"/>
                      <a:pt x="548894" y="145415"/>
                    </a:cubicBezTo>
                    <a:cubicBezTo>
                      <a:pt x="532511" y="158623"/>
                      <a:pt x="509270" y="165354"/>
                      <a:pt x="479298" y="165354"/>
                    </a:cubicBezTo>
                    <a:cubicBezTo>
                      <a:pt x="379476" y="165354"/>
                      <a:pt x="304673" y="195961"/>
                      <a:pt x="254889" y="256921"/>
                    </a:cubicBezTo>
                    <a:cubicBezTo>
                      <a:pt x="205105" y="317881"/>
                      <a:pt x="180086" y="404622"/>
                      <a:pt x="180086" y="516890"/>
                    </a:cubicBezTo>
                    <a:close/>
                    <a:moveTo>
                      <a:pt x="90043" y="1017270"/>
                    </a:moveTo>
                    <a:cubicBezTo>
                      <a:pt x="59309" y="1017270"/>
                      <a:pt x="36703" y="1008253"/>
                      <a:pt x="22098" y="990473"/>
                    </a:cubicBezTo>
                    <a:cubicBezTo>
                      <a:pt x="7493" y="972693"/>
                      <a:pt x="0" y="947420"/>
                      <a:pt x="0" y="914654"/>
                    </a:cubicBezTo>
                    <a:lnTo>
                      <a:pt x="0" y="108839"/>
                    </a:lnTo>
                    <a:cubicBezTo>
                      <a:pt x="0" y="76073"/>
                      <a:pt x="7366" y="50800"/>
                      <a:pt x="22098" y="33020"/>
                    </a:cubicBezTo>
                    <a:cubicBezTo>
                      <a:pt x="36830" y="15240"/>
                      <a:pt x="59436" y="6223"/>
                      <a:pt x="90043" y="6223"/>
                    </a:cubicBezTo>
                    <a:cubicBezTo>
                      <a:pt x="120650" y="6223"/>
                      <a:pt x="143383" y="15113"/>
                      <a:pt x="157988" y="33020"/>
                    </a:cubicBezTo>
                    <a:cubicBezTo>
                      <a:pt x="172593" y="50927"/>
                      <a:pt x="180086" y="76073"/>
                      <a:pt x="180086" y="108839"/>
                    </a:cubicBezTo>
                    <a:lnTo>
                      <a:pt x="180086" y="914654"/>
                    </a:lnTo>
                    <a:cubicBezTo>
                      <a:pt x="180086" y="947420"/>
                      <a:pt x="172720" y="972693"/>
                      <a:pt x="157988" y="990473"/>
                    </a:cubicBezTo>
                    <a:cubicBezTo>
                      <a:pt x="143256" y="1008253"/>
                      <a:pt x="120650" y="1017270"/>
                      <a:pt x="90043" y="1017270"/>
                    </a:cubicBezTo>
                  </a:path>
                </a:pathLst>
              </a:custGeom>
              <a:solidFill>
                <a:srgbClr val="621856"/>
              </a:solidFill>
            </p:spPr>
            <p:txBody>
              <a:bodyPr/>
              <a:lstStyle/>
              <a:p>
                <a:pPr defTabSz="609630"/>
                <a:endParaRPr lang="en-US" sz="1200">
                  <a:solidFill>
                    <a:prstClr val="black"/>
                  </a:solidFill>
                  <a:latin typeface="Calibri"/>
                </a:endParaRPr>
              </a:p>
            </p:txBody>
          </p:sp>
          <p:sp>
            <p:nvSpPr>
              <p:cNvPr id="29" name="Freeform 29"/>
              <p:cNvSpPr/>
              <p:nvPr/>
            </p:nvSpPr>
            <p:spPr>
              <a:xfrm>
                <a:off x="735330" y="63500"/>
                <a:ext cx="880999" cy="1023366"/>
              </a:xfrm>
              <a:custGeom>
                <a:avLst/>
                <a:gdLst/>
                <a:ahLst/>
                <a:cxnLst/>
                <a:rect l="l" t="t" r="r" b="b"/>
                <a:pathLst>
                  <a:path w="880999" h="1023366">
                    <a:moveTo>
                      <a:pt x="133858" y="429006"/>
                    </a:moveTo>
                    <a:lnTo>
                      <a:pt x="753364" y="429006"/>
                    </a:lnTo>
                    <a:lnTo>
                      <a:pt x="690626" y="491871"/>
                    </a:lnTo>
                    <a:cubicBezTo>
                      <a:pt x="697484" y="474345"/>
                      <a:pt x="701040" y="455549"/>
                      <a:pt x="701040" y="435356"/>
                    </a:cubicBezTo>
                    <a:cubicBezTo>
                      <a:pt x="701040" y="348869"/>
                      <a:pt x="680085" y="282321"/>
                      <a:pt x="638302" y="235458"/>
                    </a:cubicBezTo>
                    <a:cubicBezTo>
                      <a:pt x="596519" y="188595"/>
                      <a:pt x="537845" y="165354"/>
                      <a:pt x="462407" y="165354"/>
                    </a:cubicBezTo>
                    <a:cubicBezTo>
                      <a:pt x="404622" y="165354"/>
                      <a:pt x="353949" y="179070"/>
                      <a:pt x="310642" y="206756"/>
                    </a:cubicBezTo>
                    <a:cubicBezTo>
                      <a:pt x="267335" y="234442"/>
                      <a:pt x="234061" y="274066"/>
                      <a:pt x="210693" y="326009"/>
                    </a:cubicBezTo>
                    <a:cubicBezTo>
                      <a:pt x="187325" y="377952"/>
                      <a:pt x="175641" y="439547"/>
                      <a:pt x="175641" y="510667"/>
                    </a:cubicBezTo>
                    <a:cubicBezTo>
                      <a:pt x="175641" y="581152"/>
                      <a:pt x="188595" y="642620"/>
                      <a:pt x="214249" y="694817"/>
                    </a:cubicBezTo>
                    <a:cubicBezTo>
                      <a:pt x="239903" y="747014"/>
                      <a:pt x="276860" y="787400"/>
                      <a:pt x="324358" y="815721"/>
                    </a:cubicBezTo>
                    <a:cubicBezTo>
                      <a:pt x="371856" y="844042"/>
                      <a:pt x="426847" y="858139"/>
                      <a:pt x="489712" y="858139"/>
                    </a:cubicBezTo>
                    <a:cubicBezTo>
                      <a:pt x="542036" y="858139"/>
                      <a:pt x="588010" y="852170"/>
                      <a:pt x="627761" y="840359"/>
                    </a:cubicBezTo>
                    <a:cubicBezTo>
                      <a:pt x="667512" y="828548"/>
                      <a:pt x="706628" y="810006"/>
                      <a:pt x="744982" y="784860"/>
                    </a:cubicBezTo>
                    <a:cubicBezTo>
                      <a:pt x="765175" y="770890"/>
                      <a:pt x="784860" y="763905"/>
                      <a:pt x="803656" y="763905"/>
                    </a:cubicBezTo>
                    <a:cubicBezTo>
                      <a:pt x="816864" y="763905"/>
                      <a:pt x="829437" y="766953"/>
                      <a:pt x="841248" y="772795"/>
                    </a:cubicBezTo>
                    <a:cubicBezTo>
                      <a:pt x="853059" y="778637"/>
                      <a:pt x="862711" y="787400"/>
                      <a:pt x="870077" y="798957"/>
                    </a:cubicBezTo>
                    <a:cubicBezTo>
                      <a:pt x="877443" y="810514"/>
                      <a:pt x="880999" y="823849"/>
                      <a:pt x="880999" y="839216"/>
                    </a:cubicBezTo>
                    <a:cubicBezTo>
                      <a:pt x="880999" y="851027"/>
                      <a:pt x="879348" y="862584"/>
                      <a:pt x="875792" y="873760"/>
                    </a:cubicBezTo>
                    <a:cubicBezTo>
                      <a:pt x="872236" y="884936"/>
                      <a:pt x="865632" y="895731"/>
                      <a:pt x="855980" y="906145"/>
                    </a:cubicBezTo>
                    <a:cubicBezTo>
                      <a:pt x="819658" y="946658"/>
                      <a:pt x="768985" y="976249"/>
                      <a:pt x="703580" y="995172"/>
                    </a:cubicBezTo>
                    <a:cubicBezTo>
                      <a:pt x="638175" y="1014095"/>
                      <a:pt x="567055" y="1023366"/>
                      <a:pt x="489712" y="1023366"/>
                    </a:cubicBezTo>
                    <a:cubicBezTo>
                      <a:pt x="392049" y="1023366"/>
                      <a:pt x="306197" y="1002157"/>
                      <a:pt x="232156" y="959612"/>
                    </a:cubicBezTo>
                    <a:cubicBezTo>
                      <a:pt x="158115" y="917067"/>
                      <a:pt x="101092" y="857123"/>
                      <a:pt x="60706" y="779653"/>
                    </a:cubicBezTo>
                    <a:cubicBezTo>
                      <a:pt x="20320" y="702183"/>
                      <a:pt x="0" y="612648"/>
                      <a:pt x="0" y="510667"/>
                    </a:cubicBezTo>
                    <a:cubicBezTo>
                      <a:pt x="0" y="410972"/>
                      <a:pt x="19431" y="322326"/>
                      <a:pt x="58547" y="244983"/>
                    </a:cubicBezTo>
                    <a:cubicBezTo>
                      <a:pt x="97663" y="167640"/>
                      <a:pt x="152019" y="107315"/>
                      <a:pt x="221742" y="64389"/>
                    </a:cubicBezTo>
                    <a:cubicBezTo>
                      <a:pt x="291465" y="21463"/>
                      <a:pt x="371856" y="0"/>
                      <a:pt x="462534" y="0"/>
                    </a:cubicBezTo>
                    <a:cubicBezTo>
                      <a:pt x="544195" y="0"/>
                      <a:pt x="615315" y="16891"/>
                      <a:pt x="676021" y="50800"/>
                    </a:cubicBezTo>
                    <a:cubicBezTo>
                      <a:pt x="736727" y="84709"/>
                      <a:pt x="783590" y="134366"/>
                      <a:pt x="816737" y="200406"/>
                    </a:cubicBezTo>
                    <a:cubicBezTo>
                      <a:pt x="849884" y="266446"/>
                      <a:pt x="866521" y="346075"/>
                      <a:pt x="866521" y="439547"/>
                    </a:cubicBezTo>
                    <a:cubicBezTo>
                      <a:pt x="866521" y="473583"/>
                      <a:pt x="862203" y="501269"/>
                      <a:pt x="853440" y="522224"/>
                    </a:cubicBezTo>
                    <a:cubicBezTo>
                      <a:pt x="844677" y="543179"/>
                      <a:pt x="830199" y="558673"/>
                      <a:pt x="810006" y="568833"/>
                    </a:cubicBezTo>
                    <a:cubicBezTo>
                      <a:pt x="789813" y="578993"/>
                      <a:pt x="762000" y="583946"/>
                      <a:pt x="726313" y="583946"/>
                    </a:cubicBezTo>
                    <a:lnTo>
                      <a:pt x="133858" y="583946"/>
                    </a:lnTo>
                    <a:close/>
                  </a:path>
                </a:pathLst>
              </a:custGeom>
              <a:solidFill>
                <a:srgbClr val="621856"/>
              </a:solidFill>
            </p:spPr>
            <p:txBody>
              <a:bodyPr/>
              <a:lstStyle/>
              <a:p>
                <a:pPr defTabSz="609630"/>
                <a:endParaRPr lang="en-US" sz="1200">
                  <a:solidFill>
                    <a:prstClr val="black"/>
                  </a:solidFill>
                  <a:latin typeface="Calibri"/>
                </a:endParaRPr>
              </a:p>
            </p:txBody>
          </p:sp>
        </p:grpSp>
        <p:grpSp>
          <p:nvGrpSpPr>
            <p:cNvPr id="30" name="Group 30"/>
            <p:cNvGrpSpPr>
              <a:grpSpLocks noChangeAspect="1"/>
            </p:cNvGrpSpPr>
            <p:nvPr/>
          </p:nvGrpSpPr>
          <p:grpSpPr>
            <a:xfrm>
              <a:off x="20262312" y="800686"/>
              <a:ext cx="217178" cy="335645"/>
              <a:chOff x="0" y="0"/>
              <a:chExt cx="943915" cy="1458811"/>
            </a:xfrm>
          </p:grpSpPr>
          <p:sp>
            <p:nvSpPr>
              <p:cNvPr id="31" name="Freeform 31"/>
              <p:cNvSpPr/>
              <p:nvPr/>
            </p:nvSpPr>
            <p:spPr>
              <a:xfrm>
                <a:off x="0" y="0"/>
                <a:ext cx="943991" cy="1458849"/>
              </a:xfrm>
              <a:custGeom>
                <a:avLst/>
                <a:gdLst/>
                <a:ahLst/>
                <a:cxnLst/>
                <a:rect l="l" t="t" r="r" b="b"/>
                <a:pathLst>
                  <a:path w="943991" h="1458849">
                    <a:moveTo>
                      <a:pt x="295148" y="1458849"/>
                    </a:moveTo>
                    <a:cubicBezTo>
                      <a:pt x="274193" y="1458849"/>
                      <a:pt x="256032" y="1453769"/>
                      <a:pt x="240665" y="1443609"/>
                    </a:cubicBezTo>
                    <a:cubicBezTo>
                      <a:pt x="225298" y="1433449"/>
                      <a:pt x="214503" y="1416431"/>
                      <a:pt x="208153" y="1392301"/>
                    </a:cubicBezTo>
                    <a:cubicBezTo>
                      <a:pt x="201803" y="1368171"/>
                      <a:pt x="202311" y="1336675"/>
                      <a:pt x="209169" y="1297559"/>
                    </a:cubicBezTo>
                    <a:cubicBezTo>
                      <a:pt x="248920" y="1070102"/>
                      <a:pt x="312801" y="856234"/>
                      <a:pt x="400685" y="656082"/>
                    </a:cubicBezTo>
                    <a:cubicBezTo>
                      <a:pt x="488569" y="455930"/>
                      <a:pt x="592963" y="281940"/>
                      <a:pt x="713740" y="133985"/>
                    </a:cubicBezTo>
                    <a:lnTo>
                      <a:pt x="759714" y="171704"/>
                    </a:lnTo>
                    <a:lnTo>
                      <a:pt x="94234" y="171704"/>
                    </a:lnTo>
                    <a:cubicBezTo>
                      <a:pt x="65532" y="171704"/>
                      <a:pt x="42799" y="164338"/>
                      <a:pt x="25654" y="149733"/>
                    </a:cubicBezTo>
                    <a:cubicBezTo>
                      <a:pt x="8509" y="135128"/>
                      <a:pt x="0" y="113665"/>
                      <a:pt x="0" y="85852"/>
                    </a:cubicBezTo>
                    <a:cubicBezTo>
                      <a:pt x="0" y="57277"/>
                      <a:pt x="8255" y="35814"/>
                      <a:pt x="25146" y="21463"/>
                    </a:cubicBezTo>
                    <a:cubicBezTo>
                      <a:pt x="42037" y="7112"/>
                      <a:pt x="64897" y="0"/>
                      <a:pt x="94234" y="0"/>
                    </a:cubicBezTo>
                    <a:lnTo>
                      <a:pt x="843534" y="0"/>
                    </a:lnTo>
                    <a:cubicBezTo>
                      <a:pt x="876300" y="0"/>
                      <a:pt x="901192" y="6858"/>
                      <a:pt x="918337" y="20447"/>
                    </a:cubicBezTo>
                    <a:cubicBezTo>
                      <a:pt x="935482" y="34036"/>
                      <a:pt x="943991" y="53721"/>
                      <a:pt x="943991" y="79502"/>
                    </a:cubicBezTo>
                    <a:cubicBezTo>
                      <a:pt x="943991" y="95504"/>
                      <a:pt x="939927" y="110363"/>
                      <a:pt x="931926" y="123952"/>
                    </a:cubicBezTo>
                    <a:cubicBezTo>
                      <a:pt x="923925" y="137541"/>
                      <a:pt x="909320" y="157607"/>
                      <a:pt x="888492" y="184150"/>
                    </a:cubicBezTo>
                    <a:cubicBezTo>
                      <a:pt x="865505" y="213487"/>
                      <a:pt x="851789" y="230886"/>
                      <a:pt x="847725" y="236474"/>
                    </a:cubicBezTo>
                    <a:cubicBezTo>
                      <a:pt x="776605" y="329311"/>
                      <a:pt x="711962" y="431292"/>
                      <a:pt x="654177" y="542544"/>
                    </a:cubicBezTo>
                    <a:cubicBezTo>
                      <a:pt x="596392" y="653796"/>
                      <a:pt x="545338" y="776859"/>
                      <a:pt x="501777" y="911479"/>
                    </a:cubicBezTo>
                    <a:cubicBezTo>
                      <a:pt x="458216" y="1046099"/>
                      <a:pt x="423418" y="1191641"/>
                      <a:pt x="397637" y="1347851"/>
                    </a:cubicBezTo>
                    <a:cubicBezTo>
                      <a:pt x="392049" y="1384173"/>
                      <a:pt x="381127" y="1411732"/>
                      <a:pt x="364744" y="1430528"/>
                    </a:cubicBezTo>
                    <a:cubicBezTo>
                      <a:pt x="348361" y="1449324"/>
                      <a:pt x="325120" y="1458849"/>
                      <a:pt x="295148" y="1458849"/>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32" name="Group 32"/>
            <p:cNvGrpSpPr>
              <a:grpSpLocks noChangeAspect="1"/>
            </p:cNvGrpSpPr>
            <p:nvPr/>
          </p:nvGrpSpPr>
          <p:grpSpPr>
            <a:xfrm>
              <a:off x="20506943" y="433003"/>
              <a:ext cx="198868" cy="235464"/>
              <a:chOff x="0" y="0"/>
              <a:chExt cx="864337" cy="1023391"/>
            </a:xfrm>
          </p:grpSpPr>
          <p:sp>
            <p:nvSpPr>
              <p:cNvPr id="33" name="Freeform 33"/>
              <p:cNvSpPr/>
              <p:nvPr/>
            </p:nvSpPr>
            <p:spPr>
              <a:xfrm>
                <a:off x="0" y="0"/>
                <a:ext cx="864489" cy="1023239"/>
              </a:xfrm>
              <a:custGeom>
                <a:avLst/>
                <a:gdLst/>
                <a:ahLst/>
                <a:cxnLst/>
                <a:rect l="l" t="t" r="r" b="b"/>
                <a:pathLst>
                  <a:path w="864489" h="1023239">
                    <a:moveTo>
                      <a:pt x="0" y="512826"/>
                    </a:moveTo>
                    <a:cubicBezTo>
                      <a:pt x="0" y="412369"/>
                      <a:pt x="20320" y="323342"/>
                      <a:pt x="61214" y="245364"/>
                    </a:cubicBezTo>
                    <a:cubicBezTo>
                      <a:pt x="102108" y="167386"/>
                      <a:pt x="159131" y="107315"/>
                      <a:pt x="232791" y="64389"/>
                    </a:cubicBezTo>
                    <a:cubicBezTo>
                      <a:pt x="306451" y="21463"/>
                      <a:pt x="390652" y="0"/>
                      <a:pt x="485521" y="0"/>
                    </a:cubicBezTo>
                    <a:cubicBezTo>
                      <a:pt x="568579" y="0"/>
                      <a:pt x="640080" y="14986"/>
                      <a:pt x="700151" y="44958"/>
                    </a:cubicBezTo>
                    <a:cubicBezTo>
                      <a:pt x="760222" y="74930"/>
                      <a:pt x="805815" y="114427"/>
                      <a:pt x="837311" y="163195"/>
                    </a:cubicBezTo>
                    <a:cubicBezTo>
                      <a:pt x="855472" y="188341"/>
                      <a:pt x="864489" y="212725"/>
                      <a:pt x="864489" y="236474"/>
                    </a:cubicBezTo>
                    <a:cubicBezTo>
                      <a:pt x="864489" y="252603"/>
                      <a:pt x="860679" y="266573"/>
                      <a:pt x="852932" y="278384"/>
                    </a:cubicBezTo>
                    <a:cubicBezTo>
                      <a:pt x="845185" y="290195"/>
                      <a:pt x="835406" y="299466"/>
                      <a:pt x="823595" y="306070"/>
                    </a:cubicBezTo>
                    <a:cubicBezTo>
                      <a:pt x="811784" y="312674"/>
                      <a:pt x="799465" y="315976"/>
                      <a:pt x="786892" y="315976"/>
                    </a:cubicBezTo>
                    <a:cubicBezTo>
                      <a:pt x="777240" y="315976"/>
                      <a:pt x="767461" y="314198"/>
                      <a:pt x="757555" y="310261"/>
                    </a:cubicBezTo>
                    <a:cubicBezTo>
                      <a:pt x="747903" y="306578"/>
                      <a:pt x="739394" y="301117"/>
                      <a:pt x="732536" y="294005"/>
                    </a:cubicBezTo>
                    <a:lnTo>
                      <a:pt x="728218" y="288798"/>
                    </a:lnTo>
                    <a:cubicBezTo>
                      <a:pt x="714248" y="269240"/>
                      <a:pt x="700278" y="252857"/>
                      <a:pt x="686308" y="239522"/>
                    </a:cubicBezTo>
                    <a:cubicBezTo>
                      <a:pt x="661924" y="215900"/>
                      <a:pt x="633730" y="197612"/>
                      <a:pt x="601599" y="184658"/>
                    </a:cubicBezTo>
                    <a:cubicBezTo>
                      <a:pt x="569468" y="171704"/>
                      <a:pt x="530733" y="165227"/>
                      <a:pt x="485394" y="165227"/>
                    </a:cubicBezTo>
                    <a:cubicBezTo>
                      <a:pt x="426847" y="165227"/>
                      <a:pt x="374777" y="179705"/>
                      <a:pt x="329057" y="208661"/>
                    </a:cubicBezTo>
                    <a:cubicBezTo>
                      <a:pt x="283337" y="237617"/>
                      <a:pt x="247777" y="278257"/>
                      <a:pt x="222250" y="330581"/>
                    </a:cubicBezTo>
                    <a:cubicBezTo>
                      <a:pt x="196723" y="382905"/>
                      <a:pt x="184150" y="443611"/>
                      <a:pt x="184150" y="512699"/>
                    </a:cubicBezTo>
                    <a:cubicBezTo>
                      <a:pt x="184150" y="581787"/>
                      <a:pt x="196850" y="642366"/>
                      <a:pt x="222250" y="694182"/>
                    </a:cubicBezTo>
                    <a:cubicBezTo>
                      <a:pt x="247650" y="745998"/>
                      <a:pt x="283337" y="786384"/>
                      <a:pt x="329057" y="815086"/>
                    </a:cubicBezTo>
                    <a:cubicBezTo>
                      <a:pt x="374777" y="843788"/>
                      <a:pt x="426847" y="858012"/>
                      <a:pt x="485394" y="858012"/>
                    </a:cubicBezTo>
                    <a:cubicBezTo>
                      <a:pt x="532130" y="858012"/>
                      <a:pt x="571754" y="851535"/>
                      <a:pt x="604139" y="838581"/>
                    </a:cubicBezTo>
                    <a:cubicBezTo>
                      <a:pt x="636524" y="825627"/>
                      <a:pt x="665734" y="807339"/>
                      <a:pt x="691642" y="783590"/>
                    </a:cubicBezTo>
                    <a:cubicBezTo>
                      <a:pt x="705485" y="769620"/>
                      <a:pt x="717677" y="756158"/>
                      <a:pt x="728218" y="742823"/>
                    </a:cubicBezTo>
                    <a:cubicBezTo>
                      <a:pt x="728980" y="742188"/>
                      <a:pt x="729869" y="741172"/>
                      <a:pt x="730885" y="740156"/>
                    </a:cubicBezTo>
                    <a:cubicBezTo>
                      <a:pt x="731901" y="739140"/>
                      <a:pt x="732790" y="738378"/>
                      <a:pt x="733425" y="737616"/>
                    </a:cubicBezTo>
                    <a:cubicBezTo>
                      <a:pt x="741045" y="729234"/>
                      <a:pt x="749300" y="723138"/>
                      <a:pt x="758063" y="719328"/>
                    </a:cubicBezTo>
                    <a:cubicBezTo>
                      <a:pt x="766826" y="715518"/>
                      <a:pt x="775716" y="713613"/>
                      <a:pt x="784860" y="713613"/>
                    </a:cubicBezTo>
                    <a:cubicBezTo>
                      <a:pt x="798068" y="713613"/>
                      <a:pt x="810895" y="716407"/>
                      <a:pt x="822960" y="721995"/>
                    </a:cubicBezTo>
                    <a:cubicBezTo>
                      <a:pt x="835025" y="727583"/>
                      <a:pt x="845058" y="735965"/>
                      <a:pt x="852805" y="747014"/>
                    </a:cubicBezTo>
                    <a:cubicBezTo>
                      <a:pt x="860552" y="758063"/>
                      <a:pt x="864362" y="771525"/>
                      <a:pt x="864362" y="786892"/>
                    </a:cubicBezTo>
                    <a:cubicBezTo>
                      <a:pt x="864362" y="811911"/>
                      <a:pt x="855345" y="837057"/>
                      <a:pt x="837184" y="862203"/>
                    </a:cubicBezTo>
                    <a:cubicBezTo>
                      <a:pt x="805053" y="911733"/>
                      <a:pt x="759460" y="950976"/>
                      <a:pt x="700024" y="979932"/>
                    </a:cubicBezTo>
                    <a:cubicBezTo>
                      <a:pt x="640588" y="1008888"/>
                      <a:pt x="569214" y="1023239"/>
                      <a:pt x="485394" y="1023239"/>
                    </a:cubicBezTo>
                    <a:cubicBezTo>
                      <a:pt x="390652" y="1023239"/>
                      <a:pt x="306324" y="1002030"/>
                      <a:pt x="232664" y="959485"/>
                    </a:cubicBezTo>
                    <a:cubicBezTo>
                      <a:pt x="159004" y="916940"/>
                      <a:pt x="102108" y="857123"/>
                      <a:pt x="61214" y="779653"/>
                    </a:cubicBezTo>
                    <a:cubicBezTo>
                      <a:pt x="20320" y="702183"/>
                      <a:pt x="0" y="613283"/>
                      <a:pt x="0" y="512826"/>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34" name="Group 34"/>
            <p:cNvGrpSpPr>
              <a:grpSpLocks noChangeAspect="1"/>
            </p:cNvGrpSpPr>
            <p:nvPr/>
          </p:nvGrpSpPr>
          <p:grpSpPr>
            <a:xfrm>
              <a:off x="20515597" y="800684"/>
              <a:ext cx="219115" cy="337068"/>
              <a:chOff x="0" y="0"/>
              <a:chExt cx="952335" cy="1464996"/>
            </a:xfrm>
          </p:grpSpPr>
          <p:sp>
            <p:nvSpPr>
              <p:cNvPr id="35" name="Freeform 35"/>
              <p:cNvSpPr/>
              <p:nvPr/>
            </p:nvSpPr>
            <p:spPr>
              <a:xfrm>
                <a:off x="0" y="0"/>
                <a:ext cx="952500" cy="1464945"/>
              </a:xfrm>
              <a:custGeom>
                <a:avLst/>
                <a:gdLst/>
                <a:ahLst/>
                <a:cxnLst/>
                <a:rect l="l" t="t" r="r" b="b"/>
                <a:pathLst>
                  <a:path w="952500" h="1464945">
                    <a:moveTo>
                      <a:pt x="426974" y="1464945"/>
                    </a:moveTo>
                    <a:cubicBezTo>
                      <a:pt x="362712" y="1464945"/>
                      <a:pt x="304292" y="1456182"/>
                      <a:pt x="251714" y="1438910"/>
                    </a:cubicBezTo>
                    <a:cubicBezTo>
                      <a:pt x="199136" y="1421638"/>
                      <a:pt x="154305" y="1398397"/>
                      <a:pt x="117729" y="1369822"/>
                    </a:cubicBezTo>
                    <a:cubicBezTo>
                      <a:pt x="81153" y="1341247"/>
                      <a:pt x="52324" y="1310132"/>
                      <a:pt x="31496" y="1276604"/>
                    </a:cubicBezTo>
                    <a:cubicBezTo>
                      <a:pt x="10414" y="1243965"/>
                      <a:pt x="0" y="1213866"/>
                      <a:pt x="0" y="1186688"/>
                    </a:cubicBezTo>
                    <a:cubicBezTo>
                      <a:pt x="0" y="1172718"/>
                      <a:pt x="3810" y="1159891"/>
                      <a:pt x="11557" y="1147953"/>
                    </a:cubicBezTo>
                    <a:cubicBezTo>
                      <a:pt x="19304" y="1136015"/>
                      <a:pt x="29591" y="1126744"/>
                      <a:pt x="42418" y="1119759"/>
                    </a:cubicBezTo>
                    <a:cubicBezTo>
                      <a:pt x="55245" y="1112774"/>
                      <a:pt x="69215" y="1109345"/>
                      <a:pt x="83693" y="1109345"/>
                    </a:cubicBezTo>
                    <a:cubicBezTo>
                      <a:pt x="99060" y="1109345"/>
                      <a:pt x="112776" y="1113409"/>
                      <a:pt x="125095" y="1121410"/>
                    </a:cubicBezTo>
                    <a:cubicBezTo>
                      <a:pt x="137414" y="1129411"/>
                      <a:pt x="147828" y="1142238"/>
                      <a:pt x="157099" y="1159510"/>
                    </a:cubicBezTo>
                    <a:cubicBezTo>
                      <a:pt x="171069" y="1185418"/>
                      <a:pt x="190373" y="1208151"/>
                      <a:pt x="215138" y="1228090"/>
                    </a:cubicBezTo>
                    <a:cubicBezTo>
                      <a:pt x="239903" y="1248029"/>
                      <a:pt x="270256" y="1263777"/>
                      <a:pt x="306070" y="1275715"/>
                    </a:cubicBezTo>
                    <a:cubicBezTo>
                      <a:pt x="341884" y="1287653"/>
                      <a:pt x="382397" y="1293495"/>
                      <a:pt x="426974" y="1293495"/>
                    </a:cubicBezTo>
                    <a:cubicBezTo>
                      <a:pt x="491871" y="1293495"/>
                      <a:pt x="549656" y="1281430"/>
                      <a:pt x="600075" y="1257427"/>
                    </a:cubicBezTo>
                    <a:cubicBezTo>
                      <a:pt x="650494" y="1233424"/>
                      <a:pt x="690245" y="1198372"/>
                      <a:pt x="718820" y="1152652"/>
                    </a:cubicBezTo>
                    <a:cubicBezTo>
                      <a:pt x="747395" y="1106932"/>
                      <a:pt x="761746" y="1052703"/>
                      <a:pt x="761746" y="989965"/>
                    </a:cubicBezTo>
                    <a:cubicBezTo>
                      <a:pt x="761746" y="925068"/>
                      <a:pt x="748665" y="869823"/>
                      <a:pt x="722503" y="824103"/>
                    </a:cubicBezTo>
                    <a:cubicBezTo>
                      <a:pt x="696341" y="778383"/>
                      <a:pt x="660019" y="743712"/>
                      <a:pt x="613664" y="719963"/>
                    </a:cubicBezTo>
                    <a:cubicBezTo>
                      <a:pt x="567309" y="696214"/>
                      <a:pt x="513461" y="684403"/>
                      <a:pt x="451993" y="684403"/>
                    </a:cubicBezTo>
                    <a:cubicBezTo>
                      <a:pt x="408686" y="684403"/>
                      <a:pt x="371348" y="689356"/>
                      <a:pt x="339979" y="699008"/>
                    </a:cubicBezTo>
                    <a:cubicBezTo>
                      <a:pt x="308610" y="708660"/>
                      <a:pt x="278765" y="722122"/>
                      <a:pt x="251079" y="738886"/>
                    </a:cubicBezTo>
                    <a:lnTo>
                      <a:pt x="248920" y="739902"/>
                    </a:lnTo>
                    <a:cubicBezTo>
                      <a:pt x="232791" y="749554"/>
                      <a:pt x="219329" y="757174"/>
                      <a:pt x="208153" y="762381"/>
                    </a:cubicBezTo>
                    <a:cubicBezTo>
                      <a:pt x="196977" y="767588"/>
                      <a:pt x="184658" y="770128"/>
                      <a:pt x="171450" y="770128"/>
                    </a:cubicBezTo>
                    <a:cubicBezTo>
                      <a:pt x="146304" y="770128"/>
                      <a:pt x="125222" y="763397"/>
                      <a:pt x="108204" y="749808"/>
                    </a:cubicBezTo>
                    <a:cubicBezTo>
                      <a:pt x="91186" y="736219"/>
                      <a:pt x="83693" y="713740"/>
                      <a:pt x="85852" y="682244"/>
                    </a:cubicBezTo>
                    <a:lnTo>
                      <a:pt x="123444" y="81661"/>
                    </a:lnTo>
                    <a:cubicBezTo>
                      <a:pt x="124206" y="55118"/>
                      <a:pt x="132969" y="35052"/>
                      <a:pt x="149606" y="21082"/>
                    </a:cubicBezTo>
                    <a:cubicBezTo>
                      <a:pt x="166243" y="7112"/>
                      <a:pt x="189103" y="0"/>
                      <a:pt x="217678" y="0"/>
                    </a:cubicBezTo>
                    <a:lnTo>
                      <a:pt x="841375" y="0"/>
                    </a:lnTo>
                    <a:cubicBezTo>
                      <a:pt x="870712" y="0"/>
                      <a:pt x="893826" y="7112"/>
                      <a:pt x="910463" y="21463"/>
                    </a:cubicBezTo>
                    <a:cubicBezTo>
                      <a:pt x="927100" y="35814"/>
                      <a:pt x="935482" y="57277"/>
                      <a:pt x="935482" y="85979"/>
                    </a:cubicBezTo>
                    <a:cubicBezTo>
                      <a:pt x="935482" y="113792"/>
                      <a:pt x="926973" y="135128"/>
                      <a:pt x="909955" y="149733"/>
                    </a:cubicBezTo>
                    <a:cubicBezTo>
                      <a:pt x="892937" y="164338"/>
                      <a:pt x="869950" y="171704"/>
                      <a:pt x="841375" y="171704"/>
                    </a:cubicBezTo>
                    <a:lnTo>
                      <a:pt x="286766" y="171704"/>
                    </a:lnTo>
                    <a:lnTo>
                      <a:pt x="255397" y="636270"/>
                    </a:lnTo>
                    <a:lnTo>
                      <a:pt x="194691" y="598551"/>
                    </a:lnTo>
                    <a:cubicBezTo>
                      <a:pt x="244221" y="574167"/>
                      <a:pt x="293243" y="554863"/>
                      <a:pt x="341757" y="540512"/>
                    </a:cubicBezTo>
                    <a:cubicBezTo>
                      <a:pt x="390271" y="526161"/>
                      <a:pt x="441071" y="519049"/>
                      <a:pt x="494030" y="519049"/>
                    </a:cubicBezTo>
                    <a:cubicBezTo>
                      <a:pt x="585470" y="519049"/>
                      <a:pt x="665607" y="537718"/>
                      <a:pt x="734822" y="574929"/>
                    </a:cubicBezTo>
                    <a:cubicBezTo>
                      <a:pt x="804037" y="612140"/>
                      <a:pt x="857377" y="665988"/>
                      <a:pt x="895350" y="736092"/>
                    </a:cubicBezTo>
                    <a:cubicBezTo>
                      <a:pt x="933323" y="806196"/>
                      <a:pt x="952500" y="889381"/>
                      <a:pt x="952500" y="985647"/>
                    </a:cubicBezTo>
                    <a:cubicBezTo>
                      <a:pt x="952500" y="1082548"/>
                      <a:pt x="929513" y="1167384"/>
                      <a:pt x="883412" y="1239901"/>
                    </a:cubicBezTo>
                    <a:cubicBezTo>
                      <a:pt x="837311" y="1312418"/>
                      <a:pt x="774573" y="1368044"/>
                      <a:pt x="695071" y="1406779"/>
                    </a:cubicBezTo>
                    <a:cubicBezTo>
                      <a:pt x="615569" y="1445514"/>
                      <a:pt x="526288" y="1464818"/>
                      <a:pt x="427228" y="1464818"/>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36" name="Group 36"/>
            <p:cNvGrpSpPr>
              <a:grpSpLocks noChangeAspect="1"/>
            </p:cNvGrpSpPr>
            <p:nvPr/>
          </p:nvGrpSpPr>
          <p:grpSpPr>
            <a:xfrm>
              <a:off x="20751061" y="433005"/>
              <a:ext cx="221982" cy="235464"/>
              <a:chOff x="0" y="0"/>
              <a:chExt cx="964794" cy="1023391"/>
            </a:xfrm>
          </p:grpSpPr>
          <p:sp>
            <p:nvSpPr>
              <p:cNvPr id="37" name="Freeform 37"/>
              <p:cNvSpPr/>
              <p:nvPr/>
            </p:nvSpPr>
            <p:spPr>
              <a:xfrm>
                <a:off x="0" y="0"/>
                <a:ext cx="964819" cy="1023366"/>
              </a:xfrm>
              <a:custGeom>
                <a:avLst/>
                <a:gdLst/>
                <a:ahLst/>
                <a:cxnLst/>
                <a:rect l="l" t="t" r="r" b="b"/>
                <a:pathLst>
                  <a:path w="964819" h="1023366">
                    <a:moveTo>
                      <a:pt x="481330" y="858139"/>
                    </a:moveTo>
                    <a:cubicBezTo>
                      <a:pt x="544830" y="858139"/>
                      <a:pt x="598932" y="844169"/>
                      <a:pt x="643636" y="816229"/>
                    </a:cubicBezTo>
                    <a:cubicBezTo>
                      <a:pt x="688340" y="788289"/>
                      <a:pt x="722249" y="748538"/>
                      <a:pt x="745617" y="696976"/>
                    </a:cubicBezTo>
                    <a:cubicBezTo>
                      <a:pt x="768985" y="645414"/>
                      <a:pt x="780669" y="583946"/>
                      <a:pt x="780669" y="512826"/>
                    </a:cubicBezTo>
                    <a:cubicBezTo>
                      <a:pt x="780669" y="441706"/>
                      <a:pt x="769112" y="379984"/>
                      <a:pt x="745617" y="327660"/>
                    </a:cubicBezTo>
                    <a:cubicBezTo>
                      <a:pt x="722122" y="275336"/>
                      <a:pt x="688340" y="235204"/>
                      <a:pt x="643636" y="207264"/>
                    </a:cubicBezTo>
                    <a:cubicBezTo>
                      <a:pt x="598932" y="179324"/>
                      <a:pt x="544830" y="165354"/>
                      <a:pt x="481330" y="165354"/>
                    </a:cubicBezTo>
                    <a:cubicBezTo>
                      <a:pt x="419989" y="165354"/>
                      <a:pt x="366903" y="179578"/>
                      <a:pt x="322326" y="207772"/>
                    </a:cubicBezTo>
                    <a:cubicBezTo>
                      <a:pt x="277749" y="235966"/>
                      <a:pt x="243459" y="276225"/>
                      <a:pt x="219837" y="328041"/>
                    </a:cubicBezTo>
                    <a:cubicBezTo>
                      <a:pt x="196215" y="379857"/>
                      <a:pt x="184277" y="441579"/>
                      <a:pt x="184277" y="512826"/>
                    </a:cubicBezTo>
                    <a:cubicBezTo>
                      <a:pt x="184277" y="584073"/>
                      <a:pt x="196088" y="645414"/>
                      <a:pt x="219837" y="696976"/>
                    </a:cubicBezTo>
                    <a:cubicBezTo>
                      <a:pt x="243586" y="748538"/>
                      <a:pt x="277622" y="788416"/>
                      <a:pt x="322326" y="816229"/>
                    </a:cubicBezTo>
                    <a:cubicBezTo>
                      <a:pt x="367030" y="844042"/>
                      <a:pt x="419989" y="858139"/>
                      <a:pt x="481330" y="858139"/>
                    </a:cubicBezTo>
                    <a:moveTo>
                      <a:pt x="481330" y="1023366"/>
                    </a:moveTo>
                    <a:cubicBezTo>
                      <a:pt x="387858" y="1023366"/>
                      <a:pt x="304673" y="1002284"/>
                      <a:pt x="231775" y="960120"/>
                    </a:cubicBezTo>
                    <a:cubicBezTo>
                      <a:pt x="158750" y="917956"/>
                      <a:pt x="101981" y="858266"/>
                      <a:pt x="61087" y="781304"/>
                    </a:cubicBezTo>
                    <a:cubicBezTo>
                      <a:pt x="20193" y="704342"/>
                      <a:pt x="0" y="614553"/>
                      <a:pt x="0" y="512826"/>
                    </a:cubicBezTo>
                    <a:cubicBezTo>
                      <a:pt x="0" y="411099"/>
                      <a:pt x="20320" y="321310"/>
                      <a:pt x="61214" y="243840"/>
                    </a:cubicBezTo>
                    <a:cubicBezTo>
                      <a:pt x="102108" y="166370"/>
                      <a:pt x="158877" y="106426"/>
                      <a:pt x="231775" y="63881"/>
                    </a:cubicBezTo>
                    <a:cubicBezTo>
                      <a:pt x="304673" y="21336"/>
                      <a:pt x="387858" y="0"/>
                      <a:pt x="481330" y="0"/>
                    </a:cubicBezTo>
                    <a:cubicBezTo>
                      <a:pt x="576961" y="0"/>
                      <a:pt x="661162" y="21336"/>
                      <a:pt x="734060" y="63881"/>
                    </a:cubicBezTo>
                    <a:cubicBezTo>
                      <a:pt x="806958" y="106426"/>
                      <a:pt x="863727" y="166370"/>
                      <a:pt x="904113" y="243840"/>
                    </a:cubicBezTo>
                    <a:cubicBezTo>
                      <a:pt x="944499" y="321310"/>
                      <a:pt x="964819" y="410845"/>
                      <a:pt x="964819" y="512699"/>
                    </a:cubicBezTo>
                    <a:cubicBezTo>
                      <a:pt x="964819" y="613918"/>
                      <a:pt x="944626" y="703199"/>
                      <a:pt x="904113" y="780669"/>
                    </a:cubicBezTo>
                    <a:cubicBezTo>
                      <a:pt x="863600" y="858139"/>
                      <a:pt x="806958" y="917956"/>
                      <a:pt x="734060" y="960120"/>
                    </a:cubicBezTo>
                    <a:cubicBezTo>
                      <a:pt x="661162" y="1002284"/>
                      <a:pt x="576961" y="1023366"/>
                      <a:pt x="481330" y="1023366"/>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38" name="Group 38"/>
            <p:cNvGrpSpPr>
              <a:grpSpLocks noChangeAspect="1"/>
            </p:cNvGrpSpPr>
            <p:nvPr/>
          </p:nvGrpSpPr>
          <p:grpSpPr>
            <a:xfrm>
              <a:off x="20787191" y="800684"/>
              <a:ext cx="219115" cy="337068"/>
              <a:chOff x="0" y="0"/>
              <a:chExt cx="952335" cy="1464996"/>
            </a:xfrm>
          </p:grpSpPr>
          <p:sp>
            <p:nvSpPr>
              <p:cNvPr id="39" name="Freeform 39"/>
              <p:cNvSpPr/>
              <p:nvPr/>
            </p:nvSpPr>
            <p:spPr>
              <a:xfrm>
                <a:off x="0" y="0"/>
                <a:ext cx="952500" cy="1464945"/>
              </a:xfrm>
              <a:custGeom>
                <a:avLst/>
                <a:gdLst/>
                <a:ahLst/>
                <a:cxnLst/>
                <a:rect l="l" t="t" r="r" b="b"/>
                <a:pathLst>
                  <a:path w="952500" h="1464945">
                    <a:moveTo>
                      <a:pt x="426974" y="1464945"/>
                    </a:moveTo>
                    <a:cubicBezTo>
                      <a:pt x="362712" y="1464945"/>
                      <a:pt x="304292" y="1456182"/>
                      <a:pt x="251714" y="1438910"/>
                    </a:cubicBezTo>
                    <a:cubicBezTo>
                      <a:pt x="199136" y="1421638"/>
                      <a:pt x="154305" y="1398397"/>
                      <a:pt x="117729" y="1369822"/>
                    </a:cubicBezTo>
                    <a:cubicBezTo>
                      <a:pt x="81153" y="1341247"/>
                      <a:pt x="52324" y="1310132"/>
                      <a:pt x="31496" y="1276604"/>
                    </a:cubicBezTo>
                    <a:cubicBezTo>
                      <a:pt x="10414" y="1243965"/>
                      <a:pt x="0" y="1213866"/>
                      <a:pt x="0" y="1186688"/>
                    </a:cubicBezTo>
                    <a:cubicBezTo>
                      <a:pt x="0" y="1172718"/>
                      <a:pt x="3810" y="1159891"/>
                      <a:pt x="11557" y="1147953"/>
                    </a:cubicBezTo>
                    <a:cubicBezTo>
                      <a:pt x="19304" y="1136015"/>
                      <a:pt x="29591" y="1126744"/>
                      <a:pt x="42418" y="1119759"/>
                    </a:cubicBezTo>
                    <a:cubicBezTo>
                      <a:pt x="55245" y="1112774"/>
                      <a:pt x="69215" y="1109345"/>
                      <a:pt x="83693" y="1109345"/>
                    </a:cubicBezTo>
                    <a:cubicBezTo>
                      <a:pt x="99060" y="1109345"/>
                      <a:pt x="112776" y="1113409"/>
                      <a:pt x="125095" y="1121410"/>
                    </a:cubicBezTo>
                    <a:cubicBezTo>
                      <a:pt x="137414" y="1129411"/>
                      <a:pt x="147828" y="1142238"/>
                      <a:pt x="157099" y="1159510"/>
                    </a:cubicBezTo>
                    <a:cubicBezTo>
                      <a:pt x="171069" y="1185418"/>
                      <a:pt x="190373" y="1208151"/>
                      <a:pt x="215138" y="1228090"/>
                    </a:cubicBezTo>
                    <a:cubicBezTo>
                      <a:pt x="239903" y="1248029"/>
                      <a:pt x="270256" y="1263777"/>
                      <a:pt x="306070" y="1275715"/>
                    </a:cubicBezTo>
                    <a:cubicBezTo>
                      <a:pt x="341884" y="1287653"/>
                      <a:pt x="382397" y="1293495"/>
                      <a:pt x="426974" y="1293495"/>
                    </a:cubicBezTo>
                    <a:cubicBezTo>
                      <a:pt x="491871" y="1293495"/>
                      <a:pt x="549656" y="1281430"/>
                      <a:pt x="600075" y="1257427"/>
                    </a:cubicBezTo>
                    <a:cubicBezTo>
                      <a:pt x="650494" y="1233424"/>
                      <a:pt x="690245" y="1198372"/>
                      <a:pt x="718820" y="1152652"/>
                    </a:cubicBezTo>
                    <a:cubicBezTo>
                      <a:pt x="747395" y="1106932"/>
                      <a:pt x="761746" y="1052703"/>
                      <a:pt x="761746" y="989965"/>
                    </a:cubicBezTo>
                    <a:cubicBezTo>
                      <a:pt x="761746" y="925068"/>
                      <a:pt x="748665" y="869823"/>
                      <a:pt x="722503" y="824103"/>
                    </a:cubicBezTo>
                    <a:cubicBezTo>
                      <a:pt x="696341" y="778383"/>
                      <a:pt x="660019" y="743712"/>
                      <a:pt x="613664" y="719963"/>
                    </a:cubicBezTo>
                    <a:cubicBezTo>
                      <a:pt x="567309" y="696214"/>
                      <a:pt x="513461" y="684403"/>
                      <a:pt x="451993" y="684403"/>
                    </a:cubicBezTo>
                    <a:cubicBezTo>
                      <a:pt x="408686" y="684403"/>
                      <a:pt x="371348" y="689356"/>
                      <a:pt x="339979" y="699008"/>
                    </a:cubicBezTo>
                    <a:cubicBezTo>
                      <a:pt x="308610" y="708660"/>
                      <a:pt x="278765" y="722122"/>
                      <a:pt x="251079" y="738886"/>
                    </a:cubicBezTo>
                    <a:lnTo>
                      <a:pt x="248920" y="739902"/>
                    </a:lnTo>
                    <a:cubicBezTo>
                      <a:pt x="232791" y="749554"/>
                      <a:pt x="219329" y="757174"/>
                      <a:pt x="208153" y="762381"/>
                    </a:cubicBezTo>
                    <a:cubicBezTo>
                      <a:pt x="196977" y="767588"/>
                      <a:pt x="184658" y="770128"/>
                      <a:pt x="171450" y="770128"/>
                    </a:cubicBezTo>
                    <a:cubicBezTo>
                      <a:pt x="146304" y="770128"/>
                      <a:pt x="125222" y="763397"/>
                      <a:pt x="108204" y="749808"/>
                    </a:cubicBezTo>
                    <a:cubicBezTo>
                      <a:pt x="91186" y="736219"/>
                      <a:pt x="83693" y="713740"/>
                      <a:pt x="85852" y="682244"/>
                    </a:cubicBezTo>
                    <a:lnTo>
                      <a:pt x="123444" y="81661"/>
                    </a:lnTo>
                    <a:cubicBezTo>
                      <a:pt x="124206" y="55118"/>
                      <a:pt x="132969" y="35052"/>
                      <a:pt x="149606" y="21082"/>
                    </a:cubicBezTo>
                    <a:cubicBezTo>
                      <a:pt x="166243" y="7112"/>
                      <a:pt x="189103" y="0"/>
                      <a:pt x="217678" y="0"/>
                    </a:cubicBezTo>
                    <a:lnTo>
                      <a:pt x="841375" y="0"/>
                    </a:lnTo>
                    <a:cubicBezTo>
                      <a:pt x="870712" y="0"/>
                      <a:pt x="893826" y="7112"/>
                      <a:pt x="910463" y="21463"/>
                    </a:cubicBezTo>
                    <a:cubicBezTo>
                      <a:pt x="927100" y="35814"/>
                      <a:pt x="935482" y="57277"/>
                      <a:pt x="935482" y="85979"/>
                    </a:cubicBezTo>
                    <a:cubicBezTo>
                      <a:pt x="935482" y="113792"/>
                      <a:pt x="926973" y="135128"/>
                      <a:pt x="909955" y="149733"/>
                    </a:cubicBezTo>
                    <a:cubicBezTo>
                      <a:pt x="892937" y="164338"/>
                      <a:pt x="869950" y="171704"/>
                      <a:pt x="841375" y="171704"/>
                    </a:cubicBezTo>
                    <a:lnTo>
                      <a:pt x="286766" y="171704"/>
                    </a:lnTo>
                    <a:lnTo>
                      <a:pt x="255397" y="636270"/>
                    </a:lnTo>
                    <a:lnTo>
                      <a:pt x="194691" y="598551"/>
                    </a:lnTo>
                    <a:cubicBezTo>
                      <a:pt x="244221" y="574167"/>
                      <a:pt x="293243" y="554863"/>
                      <a:pt x="341757" y="540512"/>
                    </a:cubicBezTo>
                    <a:cubicBezTo>
                      <a:pt x="390271" y="526161"/>
                      <a:pt x="441071" y="519049"/>
                      <a:pt x="494030" y="519049"/>
                    </a:cubicBezTo>
                    <a:cubicBezTo>
                      <a:pt x="585470" y="519049"/>
                      <a:pt x="665607" y="537718"/>
                      <a:pt x="734822" y="574929"/>
                    </a:cubicBezTo>
                    <a:cubicBezTo>
                      <a:pt x="804037" y="612140"/>
                      <a:pt x="857377" y="665988"/>
                      <a:pt x="895350" y="736092"/>
                    </a:cubicBezTo>
                    <a:cubicBezTo>
                      <a:pt x="933323" y="806196"/>
                      <a:pt x="952500" y="889381"/>
                      <a:pt x="952500" y="985647"/>
                    </a:cubicBezTo>
                    <a:cubicBezTo>
                      <a:pt x="952500" y="1082548"/>
                      <a:pt x="929513" y="1167384"/>
                      <a:pt x="883412" y="1239901"/>
                    </a:cubicBezTo>
                    <a:cubicBezTo>
                      <a:pt x="837311" y="1312418"/>
                      <a:pt x="774573" y="1368044"/>
                      <a:pt x="695071" y="1406779"/>
                    </a:cubicBezTo>
                    <a:cubicBezTo>
                      <a:pt x="615569" y="1445514"/>
                      <a:pt x="526288" y="1464818"/>
                      <a:pt x="427228" y="1464818"/>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40" name="Group 40"/>
            <p:cNvGrpSpPr>
              <a:grpSpLocks noChangeAspect="1"/>
            </p:cNvGrpSpPr>
            <p:nvPr/>
          </p:nvGrpSpPr>
          <p:grpSpPr>
            <a:xfrm>
              <a:off x="21021991" y="286936"/>
              <a:ext cx="400484" cy="396142"/>
              <a:chOff x="0" y="0"/>
              <a:chExt cx="1740611" cy="1721752"/>
            </a:xfrm>
          </p:grpSpPr>
          <p:sp>
            <p:nvSpPr>
              <p:cNvPr id="41" name="Freeform 41"/>
              <p:cNvSpPr/>
              <p:nvPr/>
            </p:nvSpPr>
            <p:spPr>
              <a:xfrm>
                <a:off x="63500" y="634873"/>
                <a:ext cx="573532" cy="1017143"/>
              </a:xfrm>
              <a:custGeom>
                <a:avLst/>
                <a:gdLst/>
                <a:ahLst/>
                <a:cxnLst/>
                <a:rect l="l" t="t" r="r" b="b"/>
                <a:pathLst>
                  <a:path w="573532" h="1017143">
                    <a:moveTo>
                      <a:pt x="100457" y="552450"/>
                    </a:moveTo>
                    <a:cubicBezTo>
                      <a:pt x="100457" y="454152"/>
                      <a:pt x="113665" y="363220"/>
                      <a:pt x="140208" y="279908"/>
                    </a:cubicBezTo>
                    <a:cubicBezTo>
                      <a:pt x="166751" y="196596"/>
                      <a:pt x="209296" y="129159"/>
                      <a:pt x="267970" y="77470"/>
                    </a:cubicBezTo>
                    <a:cubicBezTo>
                      <a:pt x="326644" y="25781"/>
                      <a:pt x="401193" y="0"/>
                      <a:pt x="491871" y="0"/>
                    </a:cubicBezTo>
                    <a:cubicBezTo>
                      <a:pt x="517017" y="0"/>
                      <a:pt x="536829" y="7620"/>
                      <a:pt x="551561" y="22479"/>
                    </a:cubicBezTo>
                    <a:cubicBezTo>
                      <a:pt x="566293" y="37338"/>
                      <a:pt x="573532" y="57912"/>
                      <a:pt x="573532" y="83693"/>
                    </a:cubicBezTo>
                    <a:cubicBezTo>
                      <a:pt x="573532" y="111633"/>
                      <a:pt x="565277" y="132207"/>
                      <a:pt x="548894" y="145415"/>
                    </a:cubicBezTo>
                    <a:cubicBezTo>
                      <a:pt x="532511" y="158623"/>
                      <a:pt x="509270" y="165354"/>
                      <a:pt x="479298" y="165354"/>
                    </a:cubicBezTo>
                    <a:cubicBezTo>
                      <a:pt x="379476" y="165354"/>
                      <a:pt x="304673" y="195961"/>
                      <a:pt x="254889" y="256921"/>
                    </a:cubicBezTo>
                    <a:cubicBezTo>
                      <a:pt x="205105" y="317881"/>
                      <a:pt x="180086" y="404622"/>
                      <a:pt x="180086" y="516890"/>
                    </a:cubicBezTo>
                    <a:close/>
                    <a:moveTo>
                      <a:pt x="90043" y="1017143"/>
                    </a:moveTo>
                    <a:cubicBezTo>
                      <a:pt x="59309" y="1017143"/>
                      <a:pt x="36703" y="1008126"/>
                      <a:pt x="22098" y="990346"/>
                    </a:cubicBezTo>
                    <a:cubicBezTo>
                      <a:pt x="7493" y="972566"/>
                      <a:pt x="0" y="947420"/>
                      <a:pt x="0" y="914654"/>
                    </a:cubicBezTo>
                    <a:lnTo>
                      <a:pt x="0" y="108839"/>
                    </a:lnTo>
                    <a:cubicBezTo>
                      <a:pt x="0" y="76073"/>
                      <a:pt x="7366" y="50800"/>
                      <a:pt x="22098" y="33020"/>
                    </a:cubicBezTo>
                    <a:cubicBezTo>
                      <a:pt x="36830" y="15240"/>
                      <a:pt x="59436" y="6223"/>
                      <a:pt x="90043" y="6223"/>
                    </a:cubicBezTo>
                    <a:cubicBezTo>
                      <a:pt x="120650" y="6223"/>
                      <a:pt x="143383" y="15113"/>
                      <a:pt x="157988" y="33020"/>
                    </a:cubicBezTo>
                    <a:cubicBezTo>
                      <a:pt x="172593" y="50927"/>
                      <a:pt x="180086" y="76073"/>
                      <a:pt x="180086" y="108839"/>
                    </a:cubicBezTo>
                    <a:lnTo>
                      <a:pt x="180086" y="914527"/>
                    </a:lnTo>
                    <a:cubicBezTo>
                      <a:pt x="180086" y="947293"/>
                      <a:pt x="172720" y="972566"/>
                      <a:pt x="157988" y="990346"/>
                    </a:cubicBezTo>
                    <a:cubicBezTo>
                      <a:pt x="143256" y="1008126"/>
                      <a:pt x="120650" y="1017143"/>
                      <a:pt x="90043" y="1017143"/>
                    </a:cubicBezTo>
                  </a:path>
                </a:pathLst>
              </a:custGeom>
              <a:solidFill>
                <a:srgbClr val="621856"/>
              </a:solidFill>
            </p:spPr>
            <p:txBody>
              <a:bodyPr/>
              <a:lstStyle/>
              <a:p>
                <a:pPr defTabSz="609630"/>
                <a:endParaRPr lang="en-US" sz="1200">
                  <a:solidFill>
                    <a:prstClr val="black"/>
                  </a:solidFill>
                  <a:latin typeface="Calibri"/>
                </a:endParaRPr>
              </a:p>
            </p:txBody>
          </p:sp>
          <p:sp>
            <p:nvSpPr>
              <p:cNvPr id="42" name="Freeform 42"/>
              <p:cNvSpPr/>
              <p:nvPr/>
            </p:nvSpPr>
            <p:spPr>
              <a:xfrm>
                <a:off x="737489" y="63500"/>
                <a:ext cx="939673" cy="1594866"/>
              </a:xfrm>
              <a:custGeom>
                <a:avLst/>
                <a:gdLst/>
                <a:ahLst/>
                <a:cxnLst/>
                <a:rect l="l" t="t" r="r" b="b"/>
                <a:pathLst>
                  <a:path w="939673" h="1594866">
                    <a:moveTo>
                      <a:pt x="849757" y="1588516"/>
                    </a:moveTo>
                    <a:cubicBezTo>
                      <a:pt x="819023" y="1588516"/>
                      <a:pt x="796417" y="1579626"/>
                      <a:pt x="781685" y="1561719"/>
                    </a:cubicBezTo>
                    <a:cubicBezTo>
                      <a:pt x="766953" y="1543812"/>
                      <a:pt x="759714" y="1518666"/>
                      <a:pt x="759714" y="1485900"/>
                    </a:cubicBezTo>
                    <a:lnTo>
                      <a:pt x="759714" y="100457"/>
                    </a:lnTo>
                    <a:cubicBezTo>
                      <a:pt x="759714" y="68453"/>
                      <a:pt x="767080" y="43561"/>
                      <a:pt x="781685" y="26162"/>
                    </a:cubicBezTo>
                    <a:cubicBezTo>
                      <a:pt x="796290" y="8763"/>
                      <a:pt x="818896" y="0"/>
                      <a:pt x="849757" y="0"/>
                    </a:cubicBezTo>
                    <a:cubicBezTo>
                      <a:pt x="880618" y="0"/>
                      <a:pt x="903097" y="8763"/>
                      <a:pt x="917702" y="26162"/>
                    </a:cubicBezTo>
                    <a:cubicBezTo>
                      <a:pt x="932307" y="43561"/>
                      <a:pt x="939673" y="68326"/>
                      <a:pt x="939673" y="100457"/>
                    </a:cubicBezTo>
                    <a:lnTo>
                      <a:pt x="939673" y="1486027"/>
                    </a:lnTo>
                    <a:cubicBezTo>
                      <a:pt x="939673" y="1518793"/>
                      <a:pt x="932434" y="1544066"/>
                      <a:pt x="917702" y="1561846"/>
                    </a:cubicBezTo>
                    <a:cubicBezTo>
                      <a:pt x="902970" y="1579626"/>
                      <a:pt x="880364" y="1588643"/>
                      <a:pt x="849757" y="1588643"/>
                    </a:cubicBezTo>
                    <a:moveTo>
                      <a:pt x="470916" y="1429512"/>
                    </a:moveTo>
                    <a:cubicBezTo>
                      <a:pt x="530098" y="1429512"/>
                      <a:pt x="581660" y="1415542"/>
                      <a:pt x="625348" y="1387602"/>
                    </a:cubicBezTo>
                    <a:cubicBezTo>
                      <a:pt x="669036" y="1359662"/>
                      <a:pt x="702310" y="1319784"/>
                      <a:pt x="725297" y="1267714"/>
                    </a:cubicBezTo>
                    <a:cubicBezTo>
                      <a:pt x="748284" y="1215644"/>
                      <a:pt x="759841" y="1154557"/>
                      <a:pt x="759841" y="1084072"/>
                    </a:cubicBezTo>
                    <a:cubicBezTo>
                      <a:pt x="759841" y="1012952"/>
                      <a:pt x="748284" y="951230"/>
                      <a:pt x="725297" y="898906"/>
                    </a:cubicBezTo>
                    <a:cubicBezTo>
                      <a:pt x="702310" y="846582"/>
                      <a:pt x="668909" y="806450"/>
                      <a:pt x="625348" y="778510"/>
                    </a:cubicBezTo>
                    <a:cubicBezTo>
                      <a:pt x="581787" y="750570"/>
                      <a:pt x="530225" y="736600"/>
                      <a:pt x="470916" y="736600"/>
                    </a:cubicBezTo>
                    <a:cubicBezTo>
                      <a:pt x="410972" y="736600"/>
                      <a:pt x="359537" y="750570"/>
                      <a:pt x="316484" y="778510"/>
                    </a:cubicBezTo>
                    <a:cubicBezTo>
                      <a:pt x="273431" y="806450"/>
                      <a:pt x="240792" y="846328"/>
                      <a:pt x="218186" y="898398"/>
                    </a:cubicBezTo>
                    <a:cubicBezTo>
                      <a:pt x="195580" y="950468"/>
                      <a:pt x="184150" y="1012317"/>
                      <a:pt x="184150" y="1084072"/>
                    </a:cubicBezTo>
                    <a:cubicBezTo>
                      <a:pt x="184150" y="1155192"/>
                      <a:pt x="195453" y="1216660"/>
                      <a:pt x="218186" y="1268222"/>
                    </a:cubicBezTo>
                    <a:cubicBezTo>
                      <a:pt x="240919" y="1319784"/>
                      <a:pt x="273558" y="1359662"/>
                      <a:pt x="316484" y="1387602"/>
                    </a:cubicBezTo>
                    <a:cubicBezTo>
                      <a:pt x="359410" y="1415542"/>
                      <a:pt x="410845" y="1429512"/>
                      <a:pt x="470916" y="1429512"/>
                    </a:cubicBezTo>
                    <a:moveTo>
                      <a:pt x="452120" y="1594739"/>
                    </a:moveTo>
                    <a:cubicBezTo>
                      <a:pt x="360045" y="1594739"/>
                      <a:pt x="279908" y="1573911"/>
                      <a:pt x="211963" y="1532001"/>
                    </a:cubicBezTo>
                    <a:cubicBezTo>
                      <a:pt x="144018" y="1490091"/>
                      <a:pt x="91567" y="1430655"/>
                      <a:pt x="54991" y="1353566"/>
                    </a:cubicBezTo>
                    <a:cubicBezTo>
                      <a:pt x="18415" y="1276477"/>
                      <a:pt x="0" y="1186688"/>
                      <a:pt x="0" y="1084199"/>
                    </a:cubicBezTo>
                    <a:cubicBezTo>
                      <a:pt x="0" y="980948"/>
                      <a:pt x="18288" y="890651"/>
                      <a:pt x="54991" y="813181"/>
                    </a:cubicBezTo>
                    <a:cubicBezTo>
                      <a:pt x="91694" y="735711"/>
                      <a:pt x="143891" y="676021"/>
                      <a:pt x="211963" y="634238"/>
                    </a:cubicBezTo>
                    <a:cubicBezTo>
                      <a:pt x="280035" y="592455"/>
                      <a:pt x="360045" y="571500"/>
                      <a:pt x="452120" y="571500"/>
                    </a:cubicBezTo>
                    <a:cubicBezTo>
                      <a:pt x="537210" y="571500"/>
                      <a:pt x="610616" y="594995"/>
                      <a:pt x="672465" y="641604"/>
                    </a:cubicBezTo>
                    <a:cubicBezTo>
                      <a:pt x="734314" y="688213"/>
                      <a:pt x="780923" y="750570"/>
                      <a:pt x="812673" y="828421"/>
                    </a:cubicBezTo>
                    <a:cubicBezTo>
                      <a:pt x="844423" y="906272"/>
                      <a:pt x="860298" y="991362"/>
                      <a:pt x="860298" y="1084199"/>
                    </a:cubicBezTo>
                    <a:cubicBezTo>
                      <a:pt x="860298" y="1177036"/>
                      <a:pt x="844423" y="1262126"/>
                      <a:pt x="812673" y="1339596"/>
                    </a:cubicBezTo>
                    <a:cubicBezTo>
                      <a:pt x="780923" y="1417066"/>
                      <a:pt x="734314" y="1478915"/>
                      <a:pt x="672973" y="1525270"/>
                    </a:cubicBezTo>
                    <a:cubicBezTo>
                      <a:pt x="611632" y="1571625"/>
                      <a:pt x="537972" y="1594866"/>
                      <a:pt x="452120" y="1594866"/>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43" name="Group 43"/>
            <p:cNvGrpSpPr>
              <a:grpSpLocks noChangeAspect="1"/>
            </p:cNvGrpSpPr>
            <p:nvPr/>
          </p:nvGrpSpPr>
          <p:grpSpPr>
            <a:xfrm>
              <a:off x="21473360" y="433003"/>
              <a:ext cx="189725" cy="235464"/>
              <a:chOff x="0" y="0"/>
              <a:chExt cx="824598" cy="1023391"/>
            </a:xfrm>
          </p:grpSpPr>
          <p:sp>
            <p:nvSpPr>
              <p:cNvPr id="44" name="Freeform 44"/>
              <p:cNvSpPr/>
              <p:nvPr/>
            </p:nvSpPr>
            <p:spPr>
              <a:xfrm>
                <a:off x="0" y="0"/>
                <a:ext cx="824611" cy="1023620"/>
              </a:xfrm>
              <a:custGeom>
                <a:avLst/>
                <a:gdLst/>
                <a:ahLst/>
                <a:cxnLst/>
                <a:rect l="l" t="t" r="r" b="b"/>
                <a:pathLst>
                  <a:path w="824611" h="1023620">
                    <a:moveTo>
                      <a:pt x="732536" y="1021334"/>
                    </a:moveTo>
                    <a:cubicBezTo>
                      <a:pt x="701802" y="1021334"/>
                      <a:pt x="679196" y="1012444"/>
                      <a:pt x="664464" y="994537"/>
                    </a:cubicBezTo>
                    <a:cubicBezTo>
                      <a:pt x="649732" y="976630"/>
                      <a:pt x="642493" y="951484"/>
                      <a:pt x="642493" y="918718"/>
                    </a:cubicBezTo>
                    <a:lnTo>
                      <a:pt x="642493" y="443738"/>
                    </a:lnTo>
                    <a:cubicBezTo>
                      <a:pt x="642493" y="387223"/>
                      <a:pt x="632714" y="338074"/>
                      <a:pt x="613156" y="296164"/>
                    </a:cubicBezTo>
                    <a:cubicBezTo>
                      <a:pt x="593598" y="254254"/>
                      <a:pt x="564388" y="221996"/>
                      <a:pt x="525272" y="199263"/>
                    </a:cubicBezTo>
                    <a:cubicBezTo>
                      <a:pt x="486156" y="176530"/>
                      <a:pt x="438023" y="165354"/>
                      <a:pt x="381000" y="165354"/>
                    </a:cubicBezTo>
                    <a:cubicBezTo>
                      <a:pt x="342519" y="165354"/>
                      <a:pt x="307848" y="169926"/>
                      <a:pt x="276860" y="178943"/>
                    </a:cubicBezTo>
                    <a:cubicBezTo>
                      <a:pt x="245872" y="187960"/>
                      <a:pt x="216662" y="200279"/>
                      <a:pt x="189484" y="215646"/>
                    </a:cubicBezTo>
                    <a:cubicBezTo>
                      <a:pt x="187325" y="216281"/>
                      <a:pt x="185420" y="217297"/>
                      <a:pt x="183769" y="218694"/>
                    </a:cubicBezTo>
                    <a:cubicBezTo>
                      <a:pt x="182118" y="220091"/>
                      <a:pt x="180086" y="221107"/>
                      <a:pt x="178054" y="221742"/>
                    </a:cubicBezTo>
                    <a:cubicBezTo>
                      <a:pt x="163322" y="230886"/>
                      <a:pt x="149860" y="237744"/>
                      <a:pt x="137287" y="242189"/>
                    </a:cubicBezTo>
                    <a:cubicBezTo>
                      <a:pt x="124714" y="246634"/>
                      <a:pt x="111760" y="249047"/>
                      <a:pt x="98552" y="249047"/>
                    </a:cubicBezTo>
                    <a:cubicBezTo>
                      <a:pt x="86106" y="249047"/>
                      <a:pt x="74422" y="245745"/>
                      <a:pt x="63500" y="239141"/>
                    </a:cubicBezTo>
                    <a:cubicBezTo>
                      <a:pt x="52578" y="232537"/>
                      <a:pt x="43815" y="223393"/>
                      <a:pt x="36830" y="211836"/>
                    </a:cubicBezTo>
                    <a:cubicBezTo>
                      <a:pt x="29845" y="200279"/>
                      <a:pt x="25908" y="187706"/>
                      <a:pt x="25273" y="173736"/>
                    </a:cubicBezTo>
                    <a:cubicBezTo>
                      <a:pt x="25273" y="157607"/>
                      <a:pt x="28956" y="142875"/>
                      <a:pt x="36195" y="129159"/>
                    </a:cubicBezTo>
                    <a:cubicBezTo>
                      <a:pt x="43434" y="115443"/>
                      <a:pt x="55118" y="103251"/>
                      <a:pt x="71120" y="92075"/>
                    </a:cubicBezTo>
                    <a:cubicBezTo>
                      <a:pt x="110236" y="64897"/>
                      <a:pt x="155448" y="42799"/>
                      <a:pt x="206629" y="25654"/>
                    </a:cubicBezTo>
                    <a:cubicBezTo>
                      <a:pt x="257810" y="8509"/>
                      <a:pt x="316103" y="0"/>
                      <a:pt x="381000" y="0"/>
                    </a:cubicBezTo>
                    <a:cubicBezTo>
                      <a:pt x="476631" y="0"/>
                      <a:pt x="557657" y="19177"/>
                      <a:pt x="624205" y="57531"/>
                    </a:cubicBezTo>
                    <a:cubicBezTo>
                      <a:pt x="690753" y="95885"/>
                      <a:pt x="740918" y="150495"/>
                      <a:pt x="774446" y="221361"/>
                    </a:cubicBezTo>
                    <a:cubicBezTo>
                      <a:pt x="807974" y="292227"/>
                      <a:pt x="824611" y="375285"/>
                      <a:pt x="824611" y="470916"/>
                    </a:cubicBezTo>
                    <a:lnTo>
                      <a:pt x="824611" y="918845"/>
                    </a:lnTo>
                    <a:cubicBezTo>
                      <a:pt x="824611" y="951611"/>
                      <a:pt x="817118" y="976884"/>
                      <a:pt x="802132" y="994664"/>
                    </a:cubicBezTo>
                    <a:cubicBezTo>
                      <a:pt x="787146" y="1012444"/>
                      <a:pt x="764032" y="1021461"/>
                      <a:pt x="732536" y="1021461"/>
                    </a:cubicBezTo>
                    <a:moveTo>
                      <a:pt x="330708" y="1023493"/>
                    </a:moveTo>
                    <a:cubicBezTo>
                      <a:pt x="256794" y="1023493"/>
                      <a:pt x="194945" y="1010539"/>
                      <a:pt x="145415" y="984250"/>
                    </a:cubicBezTo>
                    <a:cubicBezTo>
                      <a:pt x="95885" y="957961"/>
                      <a:pt x="59309" y="922528"/>
                      <a:pt x="35560" y="877570"/>
                    </a:cubicBezTo>
                    <a:cubicBezTo>
                      <a:pt x="11811" y="832612"/>
                      <a:pt x="0" y="781304"/>
                      <a:pt x="0" y="724154"/>
                    </a:cubicBezTo>
                    <a:cubicBezTo>
                      <a:pt x="0" y="654431"/>
                      <a:pt x="16383" y="595376"/>
                      <a:pt x="49276" y="546735"/>
                    </a:cubicBezTo>
                    <a:cubicBezTo>
                      <a:pt x="82169" y="498094"/>
                      <a:pt x="129286" y="461772"/>
                      <a:pt x="191135" y="436880"/>
                    </a:cubicBezTo>
                    <a:cubicBezTo>
                      <a:pt x="252984" y="411988"/>
                      <a:pt x="326644" y="399669"/>
                      <a:pt x="412369" y="399669"/>
                    </a:cubicBezTo>
                    <a:cubicBezTo>
                      <a:pt x="458343" y="399669"/>
                      <a:pt x="504571" y="401828"/>
                      <a:pt x="550545" y="405892"/>
                    </a:cubicBezTo>
                    <a:cubicBezTo>
                      <a:pt x="596519" y="409956"/>
                      <a:pt x="640461" y="416052"/>
                      <a:pt x="682371" y="423672"/>
                    </a:cubicBezTo>
                    <a:cubicBezTo>
                      <a:pt x="689356" y="425069"/>
                      <a:pt x="696341" y="426593"/>
                      <a:pt x="703326" y="428371"/>
                    </a:cubicBezTo>
                    <a:cubicBezTo>
                      <a:pt x="710311" y="430149"/>
                      <a:pt x="717296" y="431800"/>
                      <a:pt x="724154" y="433197"/>
                    </a:cubicBezTo>
                    <a:lnTo>
                      <a:pt x="684403" y="579755"/>
                    </a:lnTo>
                    <a:cubicBezTo>
                      <a:pt x="652272" y="571373"/>
                      <a:pt x="612013" y="564007"/>
                      <a:pt x="563626" y="557657"/>
                    </a:cubicBezTo>
                    <a:cubicBezTo>
                      <a:pt x="514985" y="551434"/>
                      <a:pt x="467360" y="548259"/>
                      <a:pt x="420751" y="548259"/>
                    </a:cubicBezTo>
                    <a:cubicBezTo>
                      <a:pt x="344678" y="548259"/>
                      <a:pt x="286258" y="561975"/>
                      <a:pt x="245491" y="589661"/>
                    </a:cubicBezTo>
                    <a:cubicBezTo>
                      <a:pt x="204724" y="617347"/>
                      <a:pt x="184277" y="657225"/>
                      <a:pt x="184277" y="709549"/>
                    </a:cubicBezTo>
                    <a:cubicBezTo>
                      <a:pt x="184277" y="758317"/>
                      <a:pt x="199898" y="795782"/>
                      <a:pt x="231394" y="821563"/>
                    </a:cubicBezTo>
                    <a:cubicBezTo>
                      <a:pt x="262890" y="847344"/>
                      <a:pt x="311912" y="860298"/>
                      <a:pt x="378968" y="860298"/>
                    </a:cubicBezTo>
                    <a:cubicBezTo>
                      <a:pt x="430530" y="860298"/>
                      <a:pt x="486029" y="847979"/>
                      <a:pt x="545338" y="823087"/>
                    </a:cubicBezTo>
                    <a:cubicBezTo>
                      <a:pt x="604647" y="798195"/>
                      <a:pt x="654431" y="768858"/>
                      <a:pt x="694944" y="734695"/>
                    </a:cubicBezTo>
                    <a:lnTo>
                      <a:pt x="751459" y="824738"/>
                    </a:lnTo>
                    <a:lnTo>
                      <a:pt x="743077" y="833120"/>
                    </a:lnTo>
                    <a:cubicBezTo>
                      <a:pt x="711708" y="864489"/>
                      <a:pt x="676021" y="894334"/>
                      <a:pt x="636270" y="922655"/>
                    </a:cubicBezTo>
                    <a:cubicBezTo>
                      <a:pt x="596519" y="950976"/>
                      <a:pt x="550545" y="974725"/>
                      <a:pt x="498221" y="994283"/>
                    </a:cubicBezTo>
                    <a:cubicBezTo>
                      <a:pt x="445897" y="1013841"/>
                      <a:pt x="390017" y="1023620"/>
                      <a:pt x="330708" y="1023620"/>
                    </a:cubicBezTo>
                  </a:path>
                </a:pathLst>
              </a:custGeom>
              <a:solidFill>
                <a:srgbClr val="621856"/>
              </a:solidFill>
            </p:spPr>
            <p:txBody>
              <a:bodyPr/>
              <a:lstStyle/>
              <a:p>
                <a:pPr defTabSz="609630"/>
                <a:endParaRPr lang="en-US" sz="1200">
                  <a:solidFill>
                    <a:prstClr val="black"/>
                  </a:solidFill>
                  <a:latin typeface="Calibri"/>
                </a:endParaRPr>
              </a:p>
            </p:txBody>
          </p:sp>
        </p:grpSp>
        <p:grpSp>
          <p:nvGrpSpPr>
            <p:cNvPr id="45" name="Group 45"/>
            <p:cNvGrpSpPr>
              <a:grpSpLocks noChangeAspect="1"/>
            </p:cNvGrpSpPr>
            <p:nvPr/>
          </p:nvGrpSpPr>
          <p:grpSpPr>
            <a:xfrm>
              <a:off x="21736277" y="433003"/>
              <a:ext cx="131950" cy="234044"/>
              <a:chOff x="0" y="0"/>
              <a:chExt cx="573494" cy="1017219"/>
            </a:xfrm>
          </p:grpSpPr>
          <p:sp>
            <p:nvSpPr>
              <p:cNvPr id="46" name="Freeform 46"/>
              <p:cNvSpPr/>
              <p:nvPr/>
            </p:nvSpPr>
            <p:spPr>
              <a:xfrm>
                <a:off x="0" y="0"/>
                <a:ext cx="573532" cy="1017270"/>
              </a:xfrm>
              <a:custGeom>
                <a:avLst/>
                <a:gdLst/>
                <a:ahLst/>
                <a:cxnLst/>
                <a:rect l="l" t="t" r="r" b="b"/>
                <a:pathLst>
                  <a:path w="573532" h="1017270">
                    <a:moveTo>
                      <a:pt x="100457" y="552450"/>
                    </a:moveTo>
                    <a:cubicBezTo>
                      <a:pt x="100457" y="454152"/>
                      <a:pt x="113665" y="363220"/>
                      <a:pt x="140208" y="279908"/>
                    </a:cubicBezTo>
                    <a:cubicBezTo>
                      <a:pt x="166751" y="196596"/>
                      <a:pt x="209296" y="129159"/>
                      <a:pt x="267970" y="77470"/>
                    </a:cubicBezTo>
                    <a:cubicBezTo>
                      <a:pt x="326644" y="25781"/>
                      <a:pt x="401066" y="0"/>
                      <a:pt x="491871" y="0"/>
                    </a:cubicBezTo>
                    <a:cubicBezTo>
                      <a:pt x="517017" y="0"/>
                      <a:pt x="536829" y="7620"/>
                      <a:pt x="551561" y="22479"/>
                    </a:cubicBezTo>
                    <a:cubicBezTo>
                      <a:pt x="566293" y="37338"/>
                      <a:pt x="573532" y="57912"/>
                      <a:pt x="573532" y="83693"/>
                    </a:cubicBezTo>
                    <a:cubicBezTo>
                      <a:pt x="573532" y="111633"/>
                      <a:pt x="565277" y="132207"/>
                      <a:pt x="548894" y="145415"/>
                    </a:cubicBezTo>
                    <a:cubicBezTo>
                      <a:pt x="532511" y="158623"/>
                      <a:pt x="509270" y="165354"/>
                      <a:pt x="479298" y="165354"/>
                    </a:cubicBezTo>
                    <a:cubicBezTo>
                      <a:pt x="379476" y="165354"/>
                      <a:pt x="304673" y="195961"/>
                      <a:pt x="254889" y="256921"/>
                    </a:cubicBezTo>
                    <a:cubicBezTo>
                      <a:pt x="205105" y="317881"/>
                      <a:pt x="180086" y="404622"/>
                      <a:pt x="180086" y="516890"/>
                    </a:cubicBezTo>
                    <a:close/>
                    <a:moveTo>
                      <a:pt x="90043" y="1017270"/>
                    </a:moveTo>
                    <a:cubicBezTo>
                      <a:pt x="59309" y="1017270"/>
                      <a:pt x="36703" y="1008253"/>
                      <a:pt x="22098" y="990473"/>
                    </a:cubicBezTo>
                    <a:cubicBezTo>
                      <a:pt x="7493" y="972693"/>
                      <a:pt x="0" y="947420"/>
                      <a:pt x="0" y="914654"/>
                    </a:cubicBezTo>
                    <a:lnTo>
                      <a:pt x="0" y="108839"/>
                    </a:lnTo>
                    <a:cubicBezTo>
                      <a:pt x="0" y="76073"/>
                      <a:pt x="7366" y="50800"/>
                      <a:pt x="22098" y="33020"/>
                    </a:cubicBezTo>
                    <a:cubicBezTo>
                      <a:pt x="36830" y="15240"/>
                      <a:pt x="59309" y="6223"/>
                      <a:pt x="90043" y="6223"/>
                    </a:cubicBezTo>
                    <a:cubicBezTo>
                      <a:pt x="120777" y="6223"/>
                      <a:pt x="143383" y="15113"/>
                      <a:pt x="157988" y="33020"/>
                    </a:cubicBezTo>
                    <a:cubicBezTo>
                      <a:pt x="172593" y="50927"/>
                      <a:pt x="180086" y="76073"/>
                      <a:pt x="180086" y="108839"/>
                    </a:cubicBezTo>
                    <a:lnTo>
                      <a:pt x="180086" y="914654"/>
                    </a:lnTo>
                    <a:cubicBezTo>
                      <a:pt x="180086" y="947420"/>
                      <a:pt x="172720" y="972693"/>
                      <a:pt x="157988" y="990473"/>
                    </a:cubicBezTo>
                    <a:cubicBezTo>
                      <a:pt x="143256" y="1008253"/>
                      <a:pt x="120777" y="1017270"/>
                      <a:pt x="90043" y="1017270"/>
                    </a:cubicBezTo>
                  </a:path>
                </a:pathLst>
              </a:custGeom>
              <a:solidFill>
                <a:srgbClr val="621856"/>
              </a:solidFill>
            </p:spPr>
            <p:txBody>
              <a:bodyPr/>
              <a:lstStyle/>
              <a:p>
                <a:pPr defTabSz="609630"/>
                <a:endParaRPr lang="en-US" sz="1200">
                  <a:solidFill>
                    <a:prstClr val="black"/>
                  </a:solidFill>
                  <a:latin typeface="Calibri"/>
                </a:endParaRPr>
              </a:p>
            </p:txBody>
          </p:sp>
        </p:grpSp>
      </p:grpSp>
      <p:sp>
        <p:nvSpPr>
          <p:cNvPr id="10" name="TextBox 9">
            <a:extLst>
              <a:ext uri="{FF2B5EF4-FFF2-40B4-BE49-F238E27FC236}">
                <a16:creationId xmlns:a16="http://schemas.microsoft.com/office/drawing/2014/main" id="{CD803CA9-F402-B09E-0111-810AC0C0DF1B}"/>
              </a:ext>
            </a:extLst>
          </p:cNvPr>
          <p:cNvSpPr txBox="1"/>
          <p:nvPr/>
        </p:nvSpPr>
        <p:spPr>
          <a:xfrm>
            <a:off x="1616308" y="2882058"/>
            <a:ext cx="6724184" cy="584775"/>
          </a:xfrm>
          <a:prstGeom prst="rect">
            <a:avLst/>
          </a:prstGeom>
          <a:noFill/>
        </p:spPr>
        <p:txBody>
          <a:bodyPr wrap="square">
            <a:spAutoFit/>
          </a:bodyPr>
          <a:lstStyle/>
          <a:p>
            <a:pPr algn="ctr"/>
            <a:r>
              <a:rPr lang="en-US" sz="3200" b="1" dirty="0"/>
              <a:t>3. Effective End to End TWS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6" name="Rectangle 15">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23D054A-1B13-42D4-ACCA-53C1A3D8446D}"/>
              </a:ext>
            </a:extLst>
          </p:cNvPr>
          <p:cNvSpPr txBox="1"/>
          <p:nvPr/>
        </p:nvSpPr>
        <p:spPr>
          <a:xfrm>
            <a:off x="2286000" y="879928"/>
            <a:ext cx="9906000" cy="685800"/>
          </a:xfrm>
          <a:prstGeom prst="rect">
            <a:avLst/>
          </a:prstGeom>
        </p:spPr>
        <p:style>
          <a:lnRef idx="0">
            <a:scrgbClr r="0" g="0" b="0"/>
          </a:lnRef>
          <a:fillRef idx="0">
            <a:scrgbClr r="0" g="0" b="0"/>
          </a:fillRef>
          <a:effectRef idx="0">
            <a:scrgbClr r="0" g="0" b="0"/>
          </a:effectRef>
          <a:fontRef idx="none"/>
        </p:style>
        <p:txBody>
          <a:bodyPr vert="horz" lIns="91440" tIns="45720" rIns="91440" bIns="45720" rtlCol="0" anchor="t">
            <a:normAutofit/>
          </a:bodyPr>
          <a:lstStyle/>
          <a:p>
            <a:pPr marL="45720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Principal Stakeholders of ETWS</a:t>
            </a:r>
          </a:p>
        </p:txBody>
      </p:sp>
      <p:graphicFrame>
        <p:nvGraphicFramePr>
          <p:cNvPr id="9" name="TextBox 4">
            <a:extLst>
              <a:ext uri="{FF2B5EF4-FFF2-40B4-BE49-F238E27FC236}">
                <a16:creationId xmlns:a16="http://schemas.microsoft.com/office/drawing/2014/main" id="{08CAA3B9-973A-485C-E887-6C70AF276B43}"/>
              </a:ext>
            </a:extLst>
          </p:cNvPr>
          <p:cNvGraphicFramePr/>
          <p:nvPr>
            <p:extLst>
              <p:ext uri="{D42A27DB-BD31-4B8C-83A1-F6EECF244321}">
                <p14:modId xmlns:p14="http://schemas.microsoft.com/office/powerpoint/2010/main" val="1741504274"/>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6533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2000" r="-1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EDE41F-C09F-4F83-96A5-FAA79797E7D7}"/>
              </a:ext>
            </a:extLst>
          </p:cNvPr>
          <p:cNvSpPr txBox="1"/>
          <p:nvPr/>
        </p:nvSpPr>
        <p:spPr>
          <a:xfrm>
            <a:off x="-1693334" y="3429000"/>
            <a:ext cx="10205155" cy="1831271"/>
          </a:xfrm>
          <a:prstGeom prst="rect">
            <a:avLst/>
          </a:prstGeom>
          <a:noFill/>
        </p:spPr>
        <p:txBody>
          <a:bodyPr wrap="square">
            <a:spAutoFit/>
          </a:bodyPr>
          <a:lstStyle/>
          <a:p>
            <a:pPr algn="ctr">
              <a:lnSpc>
                <a:spcPct val="90000"/>
              </a:lnSpc>
              <a:spcBef>
                <a:spcPct val="0"/>
              </a:spcBef>
              <a:spcAft>
                <a:spcPts val="600"/>
              </a:spcAft>
            </a:pPr>
            <a:r>
              <a:rPr kumimoji="0" lang="en-US" sz="6000" b="1" i="0" u="none" strike="noStrike" cap="none" spc="0" normalizeH="0" baseline="0" dirty="0">
                <a:ln>
                  <a:noFill/>
                </a:ln>
                <a:effectLst/>
                <a:uFillTx/>
                <a:latin typeface="Calibri" panose="020F0502020204030204" pitchFamily="34" charset="0"/>
                <a:cs typeface="Calibri" panose="020F0502020204030204" pitchFamily="34" charset="0"/>
                <a:sym typeface="Roboto"/>
              </a:rPr>
              <a:t>TSUNAMI SERVICE </a:t>
            </a:r>
          </a:p>
          <a:p>
            <a:pPr algn="ctr">
              <a:lnSpc>
                <a:spcPct val="90000"/>
              </a:lnSpc>
              <a:spcBef>
                <a:spcPct val="0"/>
              </a:spcBef>
              <a:spcAft>
                <a:spcPts val="600"/>
              </a:spcAft>
            </a:pPr>
            <a:r>
              <a:rPr kumimoji="0" lang="en-US" sz="6000" b="1" i="0" u="none" strike="noStrike" cap="none" spc="0" normalizeH="0" baseline="0" dirty="0">
                <a:ln>
                  <a:noFill/>
                </a:ln>
                <a:effectLst/>
                <a:uFillTx/>
                <a:latin typeface="Calibri" panose="020F0502020204030204" pitchFamily="34" charset="0"/>
                <a:cs typeface="Calibri" panose="020F0502020204030204" pitchFamily="34" charset="0"/>
                <a:sym typeface="Roboto"/>
              </a:rPr>
              <a:t>PROVIDERS </a:t>
            </a:r>
          </a:p>
        </p:txBody>
      </p:sp>
    </p:spTree>
    <p:extLst>
      <p:ext uri="{BB962C8B-B14F-4D97-AF65-F5344CB8AC3E}">
        <p14:creationId xmlns:p14="http://schemas.microsoft.com/office/powerpoint/2010/main" val="173633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E4A55FF4-0862-4E41-953E-DD638D5EB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20" y="1469085"/>
            <a:ext cx="6041337" cy="2822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id="{1259ECCE-B6E0-42E7-87C2-0A804786B971}"/>
              </a:ext>
            </a:extLst>
          </p:cNvPr>
          <p:cNvGrpSpPr/>
          <p:nvPr/>
        </p:nvGrpSpPr>
        <p:grpSpPr>
          <a:xfrm>
            <a:off x="758317" y="2190616"/>
            <a:ext cx="4521573" cy="1399862"/>
            <a:chOff x="6583384" y="1897104"/>
            <a:chExt cx="4521573" cy="1399862"/>
          </a:xfrm>
        </p:grpSpPr>
        <p:sp>
          <p:nvSpPr>
            <p:cNvPr id="4" name="TextBox 3">
              <a:extLst>
                <a:ext uri="{FF2B5EF4-FFF2-40B4-BE49-F238E27FC236}">
                  <a16:creationId xmlns:a16="http://schemas.microsoft.com/office/drawing/2014/main" id="{6682B9F9-8A1E-41C3-AF84-3DB95C20D1CF}"/>
                </a:ext>
              </a:extLst>
            </p:cNvPr>
            <p:cNvSpPr txBox="1"/>
            <p:nvPr/>
          </p:nvSpPr>
          <p:spPr>
            <a:xfrm>
              <a:off x="10408356" y="2775667"/>
              <a:ext cx="696601" cy="338554"/>
            </a:xfrm>
            <a:prstGeom prst="rect">
              <a:avLst/>
            </a:prstGeom>
            <a:noFill/>
          </p:spPr>
          <p:txBody>
            <a:bodyPr wrap="none" rtlCol="0">
              <a:spAutoFit/>
            </a:bodyPr>
            <a:lstStyle/>
            <a:p>
              <a:r>
                <a:rPr lang="en-US" sz="1600" b="1" dirty="0"/>
                <a:t>KOERI</a:t>
              </a:r>
            </a:p>
          </p:txBody>
        </p:sp>
        <p:sp>
          <p:nvSpPr>
            <p:cNvPr id="5" name="TextBox 4">
              <a:extLst>
                <a:ext uri="{FF2B5EF4-FFF2-40B4-BE49-F238E27FC236}">
                  <a16:creationId xmlns:a16="http://schemas.microsoft.com/office/drawing/2014/main" id="{44796D2C-665E-46BC-811D-5764CFA3480A}"/>
                </a:ext>
              </a:extLst>
            </p:cNvPr>
            <p:cNvSpPr txBox="1"/>
            <p:nvPr/>
          </p:nvSpPr>
          <p:spPr>
            <a:xfrm>
              <a:off x="7437416" y="2003873"/>
              <a:ext cx="825291" cy="338554"/>
            </a:xfrm>
            <a:prstGeom prst="rect">
              <a:avLst/>
            </a:prstGeom>
            <a:noFill/>
          </p:spPr>
          <p:txBody>
            <a:bodyPr wrap="none" rtlCol="0">
              <a:spAutoFit/>
            </a:bodyPr>
            <a:lstStyle/>
            <a:p>
              <a:r>
                <a:rPr lang="en-US" sz="1600" b="1" dirty="0"/>
                <a:t>CENALT</a:t>
              </a:r>
            </a:p>
          </p:txBody>
        </p:sp>
        <p:sp>
          <p:nvSpPr>
            <p:cNvPr id="6" name="TextBox 5">
              <a:extLst>
                <a:ext uri="{FF2B5EF4-FFF2-40B4-BE49-F238E27FC236}">
                  <a16:creationId xmlns:a16="http://schemas.microsoft.com/office/drawing/2014/main" id="{418CEB2F-F9CC-4CD3-A4C4-BB1548A1BB8E}"/>
                </a:ext>
              </a:extLst>
            </p:cNvPr>
            <p:cNvSpPr txBox="1"/>
            <p:nvPr/>
          </p:nvSpPr>
          <p:spPr>
            <a:xfrm>
              <a:off x="9650141" y="2909289"/>
              <a:ext cx="580993" cy="338554"/>
            </a:xfrm>
            <a:prstGeom prst="rect">
              <a:avLst/>
            </a:prstGeom>
            <a:noFill/>
          </p:spPr>
          <p:txBody>
            <a:bodyPr wrap="none" rtlCol="0">
              <a:spAutoFit/>
            </a:bodyPr>
            <a:lstStyle/>
            <a:p>
              <a:r>
                <a:rPr lang="en-US" sz="1600" b="1" dirty="0"/>
                <a:t>NOA</a:t>
              </a:r>
            </a:p>
          </p:txBody>
        </p:sp>
        <p:sp>
          <p:nvSpPr>
            <p:cNvPr id="7" name="TextBox 6">
              <a:extLst>
                <a:ext uri="{FF2B5EF4-FFF2-40B4-BE49-F238E27FC236}">
                  <a16:creationId xmlns:a16="http://schemas.microsoft.com/office/drawing/2014/main" id="{1EA1B6A3-BC7E-43C4-9E16-EBB77BAEFAA3}"/>
                </a:ext>
              </a:extLst>
            </p:cNvPr>
            <p:cNvSpPr txBox="1"/>
            <p:nvPr/>
          </p:nvSpPr>
          <p:spPr>
            <a:xfrm>
              <a:off x="8576431" y="2532249"/>
              <a:ext cx="1007584" cy="338554"/>
            </a:xfrm>
            <a:prstGeom prst="rect">
              <a:avLst/>
            </a:prstGeom>
            <a:noFill/>
          </p:spPr>
          <p:txBody>
            <a:bodyPr wrap="none" rtlCol="0">
              <a:spAutoFit/>
            </a:bodyPr>
            <a:lstStyle/>
            <a:p>
              <a:r>
                <a:rPr lang="en-US" sz="1600" b="1" dirty="0"/>
                <a:t>CAT-INGV</a:t>
              </a:r>
            </a:p>
          </p:txBody>
        </p:sp>
        <p:sp>
          <p:nvSpPr>
            <p:cNvPr id="8" name="TextBox 7">
              <a:extLst>
                <a:ext uri="{FF2B5EF4-FFF2-40B4-BE49-F238E27FC236}">
                  <a16:creationId xmlns:a16="http://schemas.microsoft.com/office/drawing/2014/main" id="{6B0D07DE-29B6-4AC8-A9DE-F09296893CF0}"/>
                </a:ext>
              </a:extLst>
            </p:cNvPr>
            <p:cNvSpPr txBox="1"/>
            <p:nvPr/>
          </p:nvSpPr>
          <p:spPr>
            <a:xfrm>
              <a:off x="6657807" y="2958412"/>
              <a:ext cx="652743" cy="338554"/>
            </a:xfrm>
            <a:prstGeom prst="rect">
              <a:avLst/>
            </a:prstGeom>
            <a:noFill/>
          </p:spPr>
          <p:txBody>
            <a:bodyPr wrap="none" rtlCol="0">
              <a:spAutoFit/>
            </a:bodyPr>
            <a:lstStyle/>
            <a:p>
              <a:r>
                <a:rPr lang="en-US" sz="1600" b="1" dirty="0"/>
                <a:t>IPMA</a:t>
              </a:r>
            </a:p>
          </p:txBody>
        </p:sp>
        <p:sp>
          <p:nvSpPr>
            <p:cNvPr id="9" name="Oval 8">
              <a:extLst>
                <a:ext uri="{FF2B5EF4-FFF2-40B4-BE49-F238E27FC236}">
                  <a16:creationId xmlns:a16="http://schemas.microsoft.com/office/drawing/2014/main" id="{D1377893-A9BE-485E-9803-A34738DD8BCC}"/>
                </a:ext>
              </a:extLst>
            </p:cNvPr>
            <p:cNvSpPr>
              <a:spLocks noChangeAspect="1"/>
            </p:cNvSpPr>
            <p:nvPr/>
          </p:nvSpPr>
          <p:spPr>
            <a:xfrm>
              <a:off x="10362636" y="290928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E08CBE-A497-46B2-A77A-BBE49CD5BC8A}"/>
                </a:ext>
              </a:extLst>
            </p:cNvPr>
            <p:cNvSpPr>
              <a:spLocks noChangeAspect="1"/>
            </p:cNvSpPr>
            <p:nvPr/>
          </p:nvSpPr>
          <p:spPr>
            <a:xfrm>
              <a:off x="9849198" y="3163323"/>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2A0465C-E249-4EE1-B0A1-7E03059948C7}"/>
                </a:ext>
              </a:extLst>
            </p:cNvPr>
            <p:cNvSpPr>
              <a:spLocks noChangeAspect="1"/>
            </p:cNvSpPr>
            <p:nvPr/>
          </p:nvSpPr>
          <p:spPr>
            <a:xfrm>
              <a:off x="8819412" y="281784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B218C7-AB3D-41BF-A249-C6FBF9A866D4}"/>
                </a:ext>
              </a:extLst>
            </p:cNvPr>
            <p:cNvSpPr>
              <a:spLocks noChangeAspect="1"/>
            </p:cNvSpPr>
            <p:nvPr/>
          </p:nvSpPr>
          <p:spPr>
            <a:xfrm>
              <a:off x="7758622" y="1897104"/>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87014C0-7D7D-4B73-834E-2967B435ABC6}"/>
                </a:ext>
              </a:extLst>
            </p:cNvPr>
            <p:cNvSpPr>
              <a:spLocks noChangeAspect="1"/>
            </p:cNvSpPr>
            <p:nvPr/>
          </p:nvSpPr>
          <p:spPr>
            <a:xfrm>
              <a:off x="6583384" y="3159941"/>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5609C2F2-CDF1-4001-9285-FCA6FA4EAAF2}"/>
              </a:ext>
            </a:extLst>
          </p:cNvPr>
          <p:cNvSpPr txBox="1"/>
          <p:nvPr/>
        </p:nvSpPr>
        <p:spPr>
          <a:xfrm>
            <a:off x="6310859" y="1486933"/>
            <a:ext cx="6096000" cy="2677656"/>
          </a:xfrm>
          <a:prstGeom prst="rect">
            <a:avLst/>
          </a:prstGeom>
          <a:noFill/>
        </p:spPr>
        <p:txBody>
          <a:bodyPr wrap="square">
            <a:spAutoFit/>
          </a:bodyPr>
          <a:lstStyle/>
          <a:p>
            <a:pPr algn="l"/>
            <a:r>
              <a:rPr lang="en-US" sz="2400" b="0" i="0" u="sng" strike="noStrike" baseline="0" dirty="0">
                <a:solidFill>
                  <a:schemeClr val="accent5">
                    <a:lumMod val="75000"/>
                  </a:schemeClr>
                </a:solidFill>
                <a:latin typeface="ArialMT"/>
              </a:rPr>
              <a:t>5 in NEAM:</a:t>
            </a:r>
          </a:p>
          <a:p>
            <a:pPr marL="514350" indent="-514350" algn="l">
              <a:buAutoNum type="arabicPeriod"/>
            </a:pPr>
            <a:r>
              <a:rPr lang="en-US" sz="2000" i="0" dirty="0" err="1">
                <a:solidFill>
                  <a:schemeClr val="bg2">
                    <a:lumMod val="50000"/>
                  </a:schemeClr>
                </a:solidFill>
                <a:effectLst/>
              </a:rPr>
              <a:t>CENtre</a:t>
            </a:r>
            <a:r>
              <a:rPr lang="en-US" sz="2000" i="0" dirty="0">
                <a:solidFill>
                  <a:schemeClr val="bg2">
                    <a:lumMod val="50000"/>
                  </a:schemeClr>
                </a:solidFill>
                <a:effectLst/>
              </a:rPr>
              <a:t> </a:t>
            </a:r>
            <a:r>
              <a:rPr lang="en-US" sz="2000" i="0" dirty="0" err="1">
                <a:solidFill>
                  <a:schemeClr val="bg2">
                    <a:lumMod val="50000"/>
                  </a:schemeClr>
                </a:solidFill>
                <a:effectLst/>
              </a:rPr>
              <a:t>d’Alerte</a:t>
            </a:r>
            <a:r>
              <a:rPr lang="en-US" sz="2000" i="0" dirty="0">
                <a:solidFill>
                  <a:schemeClr val="bg2">
                    <a:lumMod val="50000"/>
                  </a:schemeClr>
                </a:solidFill>
                <a:effectLst/>
              </a:rPr>
              <a:t> aux Tsunamis (</a:t>
            </a:r>
            <a:r>
              <a:rPr lang="en-US" sz="2000" dirty="0">
                <a:solidFill>
                  <a:schemeClr val="bg2">
                    <a:lumMod val="50000"/>
                  </a:schemeClr>
                </a:solidFill>
                <a:effectLst/>
              </a:rPr>
              <a:t>CENALT)</a:t>
            </a:r>
          </a:p>
          <a:p>
            <a:pPr marL="514350" indent="-514350" algn="l">
              <a:buAutoNum type="arabicPeriod"/>
            </a:pPr>
            <a:r>
              <a:rPr lang="en-US" sz="2000" i="0" dirty="0" err="1">
                <a:solidFill>
                  <a:schemeClr val="bg2">
                    <a:lumMod val="50000"/>
                  </a:schemeClr>
                </a:solidFill>
                <a:effectLst/>
              </a:rPr>
              <a:t>Kandilli</a:t>
            </a:r>
            <a:r>
              <a:rPr lang="en-US" sz="2000" i="0" dirty="0">
                <a:solidFill>
                  <a:schemeClr val="bg2">
                    <a:lumMod val="50000"/>
                  </a:schemeClr>
                </a:solidFill>
                <a:effectLst/>
              </a:rPr>
              <a:t> Observatory and Earthquake Research Institute (KOERI)</a:t>
            </a:r>
          </a:p>
          <a:p>
            <a:pPr marL="514350" indent="-514350" algn="l">
              <a:buAutoNum type="arabicPeriod"/>
            </a:pPr>
            <a:r>
              <a:rPr lang="en-US" sz="2000" i="0" dirty="0">
                <a:solidFill>
                  <a:schemeClr val="bg2">
                    <a:lumMod val="50000"/>
                  </a:schemeClr>
                </a:solidFill>
                <a:effectLst/>
              </a:rPr>
              <a:t>National Observatory of Athens</a:t>
            </a:r>
            <a:r>
              <a:rPr lang="en-US" sz="2000" dirty="0">
                <a:solidFill>
                  <a:schemeClr val="bg2">
                    <a:lumMod val="50000"/>
                  </a:schemeClr>
                </a:solidFill>
              </a:rPr>
              <a:t> (NOA)</a:t>
            </a:r>
          </a:p>
          <a:p>
            <a:pPr marL="514350" indent="-514350" algn="l">
              <a:buAutoNum type="arabicPeriod"/>
            </a:pPr>
            <a:r>
              <a:rPr lang="en-US" sz="2000" i="0" dirty="0">
                <a:solidFill>
                  <a:schemeClr val="bg2">
                    <a:lumMod val="50000"/>
                  </a:schemeClr>
                </a:solidFill>
                <a:effectLst/>
              </a:rPr>
              <a:t>Centro di </a:t>
            </a:r>
            <a:r>
              <a:rPr lang="en-US" sz="2000" i="0" dirty="0" err="1">
                <a:solidFill>
                  <a:schemeClr val="bg2">
                    <a:lumMod val="50000"/>
                  </a:schemeClr>
                </a:solidFill>
                <a:effectLst/>
              </a:rPr>
              <a:t>Allerta</a:t>
            </a:r>
            <a:r>
              <a:rPr lang="en-US" sz="2000" i="0" dirty="0">
                <a:solidFill>
                  <a:schemeClr val="bg2">
                    <a:lumMod val="50000"/>
                  </a:schemeClr>
                </a:solidFill>
                <a:effectLst/>
              </a:rPr>
              <a:t> Tsunami (CAT-INGV</a:t>
            </a:r>
            <a:r>
              <a:rPr lang="en-US" sz="2000" dirty="0">
                <a:solidFill>
                  <a:schemeClr val="bg2">
                    <a:lumMod val="50000"/>
                  </a:schemeClr>
                </a:solidFill>
              </a:rPr>
              <a:t>)</a:t>
            </a:r>
          </a:p>
          <a:p>
            <a:pPr marL="514350" indent="-514350" algn="l">
              <a:buAutoNum type="arabicPeriod"/>
            </a:pPr>
            <a:r>
              <a:rPr lang="pt-BR" sz="2000" dirty="0">
                <a:solidFill>
                  <a:schemeClr val="bg2">
                    <a:lumMod val="50000"/>
                  </a:schemeClr>
                </a:solidFill>
              </a:rPr>
              <a:t>Instituto Português do Mar e da Atmosfera (IPMA</a:t>
            </a:r>
            <a:r>
              <a:rPr lang="pt-BR" sz="2000" dirty="0">
                <a:solidFill>
                  <a:schemeClr val="accent5">
                    <a:lumMod val="75000"/>
                  </a:schemeClr>
                </a:solidFill>
              </a:rPr>
              <a:t>)</a:t>
            </a:r>
            <a:endParaRPr lang="en-US" sz="2000" dirty="0">
              <a:solidFill>
                <a:schemeClr val="accent5">
                  <a:lumMod val="75000"/>
                </a:schemeClr>
              </a:solidFill>
            </a:endParaRPr>
          </a:p>
          <a:p>
            <a:pPr marL="514350" indent="-514350" algn="l">
              <a:buAutoNum type="arabicPeriod"/>
            </a:pPr>
            <a:endParaRPr lang="en-US" sz="2000" dirty="0">
              <a:effectLst/>
            </a:endParaRPr>
          </a:p>
        </p:txBody>
      </p:sp>
      <p:sp>
        <p:nvSpPr>
          <p:cNvPr id="16" name="TextBox 15">
            <a:extLst>
              <a:ext uri="{FF2B5EF4-FFF2-40B4-BE49-F238E27FC236}">
                <a16:creationId xmlns:a16="http://schemas.microsoft.com/office/drawing/2014/main" id="{59A4573B-6F5F-4FE8-9006-F26297ED485E}"/>
              </a:ext>
            </a:extLst>
          </p:cNvPr>
          <p:cNvSpPr txBox="1"/>
          <p:nvPr/>
        </p:nvSpPr>
        <p:spPr>
          <a:xfrm>
            <a:off x="253166" y="614847"/>
            <a:ext cx="6203244" cy="424732"/>
          </a:xfrm>
          <a:prstGeom prst="rect">
            <a:avLst/>
          </a:prstGeom>
          <a:noFill/>
        </p:spPr>
        <p:txBody>
          <a:bodyPr wrap="square">
            <a:spAutoFit/>
          </a:bodyPr>
          <a:lstStyle/>
          <a:p>
            <a:pPr>
              <a:lnSpc>
                <a:spcPct val="90000"/>
              </a:lnSpc>
              <a:spcBef>
                <a:spcPct val="0"/>
              </a:spcBef>
              <a:spcAft>
                <a:spcPts val="600"/>
              </a:spcAft>
            </a:pPr>
            <a:r>
              <a:rPr kumimoji="0" lang="en-US" sz="24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TSUNAMI SERVICE PROVIDERS (TSP)</a:t>
            </a:r>
          </a:p>
        </p:txBody>
      </p:sp>
      <p:sp>
        <p:nvSpPr>
          <p:cNvPr id="18" name="TextBox 17">
            <a:extLst>
              <a:ext uri="{FF2B5EF4-FFF2-40B4-BE49-F238E27FC236}">
                <a16:creationId xmlns:a16="http://schemas.microsoft.com/office/drawing/2014/main" id="{F5F12CC7-E2DD-4B14-9358-4D41C5C66BE5}"/>
              </a:ext>
            </a:extLst>
          </p:cNvPr>
          <p:cNvSpPr txBox="1"/>
          <p:nvPr/>
        </p:nvSpPr>
        <p:spPr>
          <a:xfrm>
            <a:off x="139700" y="2339"/>
            <a:ext cx="11912600" cy="7017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Roboto"/>
              </a:rPr>
              <a:t>Tsunami Warning Principal Stakeholder</a:t>
            </a:r>
          </a:p>
        </p:txBody>
      </p:sp>
      <p:sp>
        <p:nvSpPr>
          <p:cNvPr id="19" name="TextBox 18">
            <a:extLst>
              <a:ext uri="{FF2B5EF4-FFF2-40B4-BE49-F238E27FC236}">
                <a16:creationId xmlns:a16="http://schemas.microsoft.com/office/drawing/2014/main" id="{BC7C1EC8-42AA-48D7-B0F7-03B029821F16}"/>
              </a:ext>
            </a:extLst>
          </p:cNvPr>
          <p:cNvSpPr txBox="1"/>
          <p:nvPr/>
        </p:nvSpPr>
        <p:spPr>
          <a:xfrm>
            <a:off x="289905" y="4369655"/>
            <a:ext cx="6261100" cy="2246769"/>
          </a:xfrm>
          <a:prstGeom prst="rect">
            <a:avLst/>
          </a:prstGeom>
          <a:noFill/>
        </p:spPr>
        <p:txBody>
          <a:bodyPr wrap="square">
            <a:spAutoFit/>
          </a:bodyPr>
          <a:lstStyle/>
          <a:p>
            <a:pPr algn="l"/>
            <a:r>
              <a:rPr lang="en-US" sz="2800" b="0" i="0" u="none" strike="noStrike" baseline="0" dirty="0">
                <a:latin typeface="ArialMT"/>
              </a:rPr>
              <a:t>A center with the capability to detect and assess tsunami threats over a large region, and to disseminate their threat assessment to other Member States</a:t>
            </a:r>
            <a:endParaRPr lang="en-US" sz="2800" dirty="0"/>
          </a:p>
        </p:txBody>
      </p:sp>
      <p:sp>
        <p:nvSpPr>
          <p:cNvPr id="15" name="TextBox 14">
            <a:extLst>
              <a:ext uri="{FF2B5EF4-FFF2-40B4-BE49-F238E27FC236}">
                <a16:creationId xmlns:a16="http://schemas.microsoft.com/office/drawing/2014/main" id="{42FABA13-D375-D4F4-F03E-B8E57A95A1B6}"/>
              </a:ext>
            </a:extLst>
          </p:cNvPr>
          <p:cNvSpPr txBox="1"/>
          <p:nvPr/>
        </p:nvSpPr>
        <p:spPr>
          <a:xfrm rot="10800000" flipV="1">
            <a:off x="6640057" y="3890853"/>
            <a:ext cx="5239023" cy="2462213"/>
          </a:xfrm>
          <a:prstGeom prst="rect">
            <a:avLst/>
          </a:prstGeom>
          <a:noFill/>
        </p:spPr>
        <p:txBody>
          <a:bodyPr wrap="square" rtlCol="0">
            <a:spAutoFit/>
          </a:bodyPr>
          <a:lstStyle/>
          <a:p>
            <a:r>
              <a:rPr lang="en-US" sz="1400" b="1" dirty="0"/>
              <a:t>Tsunami Service Provider</a:t>
            </a:r>
            <a:r>
              <a:rPr lang="en-US" sz="1400" dirty="0"/>
              <a:t>. Centre that monitors seismic and sea level activity and issues timely tsunami threat information within an ICG framework to National Tsunami Warning </a:t>
            </a:r>
            <a:r>
              <a:rPr lang="en-US" sz="1400" dirty="0" err="1"/>
              <a:t>Centres</a:t>
            </a:r>
            <a:r>
              <a:rPr lang="en-US" sz="1400" dirty="0"/>
              <a:t>/Tsunami Warning Focal Points and other TSPs operating within an ocean basin. The NTWCs/TWFPs may use these products to develop and issue tsunami warning for their countries. TSPs may also issue Public messages for an ocean basin and act as National Tsunami Warning </a:t>
            </a:r>
            <a:r>
              <a:rPr lang="en-US" sz="1400" dirty="0" err="1"/>
              <a:t>Centres</a:t>
            </a:r>
            <a:r>
              <a:rPr lang="en-US" sz="1400" dirty="0"/>
              <a:t> providing tsunami warnings for their own countries. Intergovernmental Oceanographic Commission. Fourth Edition. </a:t>
            </a:r>
            <a:r>
              <a:rPr lang="en-US" sz="1400" b="1" dirty="0"/>
              <a:t>Tsunami Glossary, 2019. Paris, UNESCO. IOC Technical Series, 85. (English, French, Spanish, Arabic, Chinese) (IOC/2008/TS/85 rev.4)</a:t>
            </a:r>
          </a:p>
        </p:txBody>
      </p:sp>
    </p:spTree>
    <p:extLst>
      <p:ext uri="{BB962C8B-B14F-4D97-AF65-F5344CB8AC3E}">
        <p14:creationId xmlns:p14="http://schemas.microsoft.com/office/powerpoint/2010/main" val="411575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7E697C-1073-4B71-9529-A3FE0E70168D}"/>
              </a:ext>
            </a:extLst>
          </p:cNvPr>
          <p:cNvSpPr txBox="1"/>
          <p:nvPr/>
        </p:nvSpPr>
        <p:spPr>
          <a:xfrm>
            <a:off x="26667" y="7977"/>
            <a:ext cx="12278221" cy="1449268"/>
          </a:xfrm>
          <a:prstGeom prst="rect">
            <a:avLst/>
          </a:prstGeom>
          <a:solidFill>
            <a:schemeClr val="accent1">
              <a:lumMod val="20000"/>
              <a:lumOff val="80000"/>
            </a:schemeClr>
          </a:solidFill>
        </p:spPr>
        <p:txBody>
          <a:bodyPr vert="horz" lIns="91440" tIns="45720" rIns="91440" bIns="45720" rtlCol="0" anchor="b">
            <a:normAutofit fontScale="92500" lnSpcReduction="20000"/>
          </a:bodyPr>
          <a:lstStyle/>
          <a:p>
            <a:pPr>
              <a:lnSpc>
                <a:spcPct val="90000"/>
              </a:lnSpc>
              <a:spcBef>
                <a:spcPct val="0"/>
              </a:spcBef>
              <a:spcAft>
                <a:spcPts val="600"/>
              </a:spcAft>
            </a:pPr>
            <a:r>
              <a:rPr kumimoji="0" lang="en-US" sz="5400" b="1" i="0" u="none" strike="noStrike" cap="none" spc="0" normalizeH="0" baseline="0" dirty="0">
                <a:ln>
                  <a:noFill/>
                </a:ln>
                <a:solidFill>
                  <a:srgbClr val="002060"/>
                </a:solidFill>
                <a:effectLst/>
                <a:uFillTx/>
                <a:latin typeface="Calibri" panose="020F0502020204030204" pitchFamily="34" charset="0"/>
                <a:cs typeface="Calibri" panose="020F0502020204030204" pitchFamily="34" charset="0"/>
                <a:sym typeface="Roboto"/>
              </a:rPr>
              <a:t>Tsunami Warning Principal Stakeholder-</a:t>
            </a:r>
          </a:p>
          <a:p>
            <a:pPr>
              <a:lnSpc>
                <a:spcPct val="90000"/>
              </a:lnSpc>
              <a:spcBef>
                <a:spcPct val="0"/>
              </a:spcBef>
              <a:spcAft>
                <a:spcPts val="600"/>
              </a:spcAft>
            </a:pPr>
            <a:r>
              <a:rPr kumimoji="0" lang="en-US" sz="5400" b="1" i="0" u="none" strike="noStrike" cap="none" spc="0" normalizeH="0" baseline="0" dirty="0">
                <a:ln>
                  <a:noFill/>
                </a:ln>
                <a:solidFill>
                  <a:srgbClr val="002060"/>
                </a:solidFill>
                <a:effectLst/>
                <a:uFillTx/>
                <a:latin typeface="Calibri" panose="020F0502020204030204" pitchFamily="34" charset="0"/>
                <a:cs typeface="Calibri" panose="020F0502020204030204" pitchFamily="34" charset="0"/>
                <a:sym typeface="Roboto"/>
              </a:rPr>
              <a:t> </a:t>
            </a:r>
            <a:r>
              <a:rPr kumimoji="0" lang="en-US" sz="58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TSP-</a:t>
            </a:r>
            <a:r>
              <a:rPr kumimoji="0" lang="en-US" sz="43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roles &amp; responsibilities</a:t>
            </a:r>
            <a:endParaRPr kumimoji="0" lang="fr-FR" sz="54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endParaRP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A468CC-AA9B-444D-B80A-D7D9DF44C096}"/>
              </a:ext>
            </a:extLst>
          </p:cNvPr>
          <p:cNvSpPr txBox="1"/>
          <p:nvPr/>
        </p:nvSpPr>
        <p:spPr>
          <a:xfrm>
            <a:off x="675256" y="2687275"/>
            <a:ext cx="9587762" cy="3874448"/>
          </a:xfrm>
          <a:prstGeom prst="rect">
            <a:avLst/>
          </a:prstGeom>
        </p:spPr>
        <p:txBody>
          <a:bodyPr vert="horz" lIns="91440" tIns="45720" rIns="91440" bIns="45720" rtlCol="0">
            <a:normAutofit fontScale="25000" lnSpcReduction="20000"/>
          </a:bodyPr>
          <a:lstStyle/>
          <a:p>
            <a:pPr marL="342900" indent="-342900" algn="l">
              <a:buFont typeface="Arial" panose="020B0604020202020204" pitchFamily="34" charset="0"/>
              <a:buChar char="•"/>
            </a:pPr>
            <a:r>
              <a:rPr lang="en-US" sz="9600" dirty="0"/>
              <a:t>r</a:t>
            </a:r>
            <a:r>
              <a:rPr lang="en-US" sz="9600" b="0" i="0" u="none" strike="noStrike" baseline="0" dirty="0"/>
              <a:t>egional Monitoring &amp; Detection (24/7) of seismic and seal level activity</a:t>
            </a:r>
          </a:p>
          <a:p>
            <a:pPr algn="l"/>
            <a:endParaRPr lang="en-US" sz="9600" b="0" i="0" u="none" strike="noStrike" baseline="0" dirty="0"/>
          </a:p>
          <a:p>
            <a:pPr marL="342900" indent="-342900" algn="l">
              <a:buFont typeface="Arial" panose="020B0604020202020204" pitchFamily="34" charset="0"/>
              <a:buChar char="•"/>
            </a:pPr>
            <a:r>
              <a:rPr lang="en-US" sz="9600" dirty="0">
                <a:solidFill>
                  <a:srgbClr val="000000"/>
                </a:solidFill>
                <a:effectLst/>
                <a:ea typeface="DengXian" panose="02010600030101010101" pitchFamily="2" charset="-122"/>
                <a:cs typeface="Calibri" panose="020F0502020204030204" pitchFamily="34" charset="0"/>
              </a:rPr>
              <a:t>provide timely initial earthquake information</a:t>
            </a:r>
          </a:p>
          <a:p>
            <a:pPr algn="l"/>
            <a:endParaRPr lang="en-US" sz="9600" b="0" i="0" u="none" strike="noStrike" baseline="0" dirty="0"/>
          </a:p>
          <a:p>
            <a:pPr marL="342900" indent="-342900" algn="l">
              <a:buFont typeface="Arial" panose="020B0604020202020204" pitchFamily="34" charset="0"/>
              <a:buChar char="•"/>
            </a:pPr>
            <a:r>
              <a:rPr lang="en-US" sz="9600" dirty="0">
                <a:solidFill>
                  <a:srgbClr val="000000"/>
                </a:solidFill>
                <a:ea typeface="DengXian" panose="02010600030101010101" pitchFamily="2" charset="-122"/>
                <a:cs typeface="Calibri" panose="020F0502020204030204" pitchFamily="34" charset="0"/>
              </a:rPr>
              <a:t>d</a:t>
            </a:r>
            <a:r>
              <a:rPr lang="en-US" sz="9600" dirty="0">
                <a:solidFill>
                  <a:srgbClr val="000000"/>
                </a:solidFill>
                <a:effectLst/>
                <a:ea typeface="DengXian" panose="02010600030101010101" pitchFamily="2" charset="-122"/>
                <a:cs typeface="Calibri" panose="020F0502020204030204" pitchFamily="34" charset="0"/>
              </a:rPr>
              <a:t>etermine more specific threat info</a:t>
            </a:r>
          </a:p>
          <a:p>
            <a:pPr algn="l"/>
            <a:endParaRPr lang="en-US" sz="9600" dirty="0">
              <a:solidFill>
                <a:srgbClr val="000000"/>
              </a:solidFill>
              <a:effectLst/>
              <a:ea typeface="DengXian" panose="02010600030101010101" pitchFamily="2" charset="-122"/>
              <a:cs typeface="Calibri" panose="020F0502020204030204" pitchFamily="34" charset="0"/>
            </a:endParaRPr>
          </a:p>
          <a:p>
            <a:pPr marL="342900" indent="-342900" algn="l">
              <a:buFont typeface="Arial" panose="020B0604020202020204" pitchFamily="34" charset="0"/>
              <a:buChar char="•"/>
            </a:pPr>
            <a:r>
              <a:rPr lang="en-US" sz="9600" dirty="0">
                <a:solidFill>
                  <a:srgbClr val="000000"/>
                </a:solidFill>
                <a:ea typeface="DengXian" panose="02010600030101010101" pitchFamily="2" charset="-122"/>
                <a:cs typeface="Calibri" panose="020F0502020204030204" pitchFamily="34" charset="0"/>
              </a:rPr>
              <a:t>p</a:t>
            </a:r>
            <a:r>
              <a:rPr lang="en-US" sz="9600" dirty="0">
                <a:solidFill>
                  <a:srgbClr val="000000"/>
                </a:solidFill>
                <a:effectLst/>
                <a:ea typeface="DengXian" panose="02010600030101010101" pitchFamily="2" charset="-122"/>
                <a:cs typeface="Calibri" panose="020F0502020204030204" pitchFamily="34" charset="0"/>
              </a:rPr>
              <a:t>rovide timely tsunami forecast </a:t>
            </a:r>
          </a:p>
          <a:p>
            <a:pPr algn="l"/>
            <a:endParaRPr lang="en-US" sz="9600" dirty="0">
              <a:solidFill>
                <a:srgbClr val="000000"/>
              </a:solidFill>
              <a:effectLst/>
              <a:ea typeface="DengXian" panose="02010600030101010101" pitchFamily="2" charset="-122"/>
              <a:cs typeface="Calibri" panose="020F0502020204030204" pitchFamily="34" charset="0"/>
            </a:endParaRPr>
          </a:p>
          <a:p>
            <a:pPr marL="342900" indent="-342900" algn="l">
              <a:buFont typeface="Arial" panose="020B0604020202020204" pitchFamily="34" charset="0"/>
              <a:buChar char="•"/>
            </a:pPr>
            <a:r>
              <a:rPr lang="en-US" sz="9600" dirty="0"/>
              <a:t>m</a:t>
            </a:r>
            <a:r>
              <a:rPr lang="en-US" sz="9600" b="0" i="0" u="none" strike="noStrike" baseline="0" dirty="0"/>
              <a:t>onitor tsunami propagation</a:t>
            </a:r>
          </a:p>
          <a:p>
            <a:pPr algn="l"/>
            <a:endParaRPr lang="en-US" sz="9600" b="0" i="0" u="none" strike="noStrike" baseline="0" dirty="0"/>
          </a:p>
          <a:p>
            <a:pPr marL="342900" indent="-342900" algn="l">
              <a:buFont typeface="Arial" panose="020B0604020202020204" pitchFamily="34" charset="0"/>
              <a:buChar char="•"/>
            </a:pPr>
            <a:r>
              <a:rPr lang="en-US" sz="9600" dirty="0">
                <a:solidFill>
                  <a:srgbClr val="000000"/>
                </a:solidFill>
                <a:effectLst/>
                <a:ea typeface="DengXian" panose="02010600030101010101" pitchFamily="2" charset="-122"/>
                <a:cs typeface="Calibri" panose="020F0502020204030204" pitchFamily="34" charset="0"/>
              </a:rPr>
              <a:t>serve as an NTWC for the country in which it resides</a:t>
            </a:r>
          </a:p>
          <a:p>
            <a:pPr marL="342900" indent="-342900" algn="l">
              <a:buFont typeface="Arial" panose="020B0604020202020204" pitchFamily="34" charset="0"/>
              <a:buChar char="•"/>
            </a:pPr>
            <a:endParaRPr lang="en-US" sz="9600" dirty="0">
              <a:solidFill>
                <a:srgbClr val="000000"/>
              </a:solidFill>
              <a:effectLst/>
              <a:ea typeface="DengXian" panose="02010600030101010101" pitchFamily="2" charset="-122"/>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9600" dirty="0">
                <a:solidFill>
                  <a:srgbClr val="000000"/>
                </a:solidFill>
                <a:ea typeface="DengXian" panose="02010600030101010101" pitchFamily="2" charset="-122"/>
                <a:cs typeface="Calibri" panose="020F0502020204030204" pitchFamily="34" charset="0"/>
              </a:rPr>
              <a:t>serve as a backup center to other TSPs</a:t>
            </a:r>
            <a:endParaRPr lang="en-US" sz="9600" dirty="0">
              <a:effectLst/>
              <a:ea typeface="DengXian" panose="02010600030101010101" pitchFamily="2" charset="-122"/>
              <a:cs typeface="Arial" panose="020B0604020202020204" pitchFamily="34" charset="0"/>
            </a:endParaRPr>
          </a:p>
          <a:p>
            <a:pPr>
              <a:lnSpc>
                <a:spcPct val="90000"/>
              </a:lnSpc>
              <a:spcAft>
                <a:spcPts val="600"/>
              </a:spcAft>
            </a:pPr>
            <a:endParaRPr lang="en-US" sz="2200" dirty="0"/>
          </a:p>
          <a:p>
            <a:pPr>
              <a:lnSpc>
                <a:spcPct val="90000"/>
              </a:lnSpc>
              <a:spcAft>
                <a:spcPts val="600"/>
              </a:spcAft>
            </a:pPr>
            <a:endParaRPr lang="en-US" sz="2200" dirty="0"/>
          </a:p>
        </p:txBody>
      </p:sp>
      <p:sp>
        <p:nvSpPr>
          <p:cNvPr id="24" name="TextBox 23">
            <a:extLst>
              <a:ext uri="{FF2B5EF4-FFF2-40B4-BE49-F238E27FC236}">
                <a16:creationId xmlns:a16="http://schemas.microsoft.com/office/drawing/2014/main" id="{143A5DC2-B0DB-4766-A090-D26928BFB35F}"/>
              </a:ext>
            </a:extLst>
          </p:cNvPr>
          <p:cNvSpPr txBox="1"/>
          <p:nvPr/>
        </p:nvSpPr>
        <p:spPr>
          <a:xfrm>
            <a:off x="675256" y="2125329"/>
            <a:ext cx="609765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Event </a:t>
            </a:r>
            <a:r>
              <a:rPr lang="en-US" sz="2400" b="1" dirty="0">
                <a:solidFill>
                  <a:srgbClr val="002060"/>
                </a:solidFill>
                <a:latin typeface="Arial" panose="020B0604020202020204" pitchFamily="34" charset="0"/>
                <a:cs typeface="Arial" panose="020B0604020202020204" pitchFamily="34" charset="0"/>
                <a:sym typeface="Roboto"/>
              </a:rPr>
              <a:t>R</a:t>
            </a:r>
            <a:r>
              <a:rPr kumimoji="0" lang="en-US" sz="24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esponse Operations</a:t>
            </a:r>
            <a:endParaRPr lang="en-US" sz="2400" dirty="0"/>
          </a:p>
        </p:txBody>
      </p:sp>
    </p:spTree>
    <p:extLst>
      <p:ext uri="{BB962C8B-B14F-4D97-AF65-F5344CB8AC3E}">
        <p14:creationId xmlns:p14="http://schemas.microsoft.com/office/powerpoint/2010/main" val="752498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58F7D8A2-3EF9-4895-8DA1-FA9597806AE7}"/>
              </a:ext>
            </a:extLst>
          </p:cNvPr>
          <p:cNvSpPr txBox="1"/>
          <p:nvPr/>
        </p:nvSpPr>
        <p:spPr>
          <a:xfrm>
            <a:off x="1" y="7977"/>
            <a:ext cx="12304888" cy="1449268"/>
          </a:xfrm>
          <a:prstGeom prst="rect">
            <a:avLst/>
          </a:prstGeom>
          <a:solidFill>
            <a:schemeClr val="accent1">
              <a:lumMod val="20000"/>
              <a:lumOff val="80000"/>
            </a:schemeClr>
          </a:solidFill>
        </p:spPr>
        <p:txBody>
          <a:bodyPr vert="horz" lIns="91440" tIns="45720" rIns="91440" bIns="45720" rtlCol="0" anchor="b">
            <a:normAutofit fontScale="92500" lnSpcReduction="20000"/>
          </a:bodyPr>
          <a:lstStyle/>
          <a:p>
            <a:pPr>
              <a:lnSpc>
                <a:spcPct val="90000"/>
              </a:lnSpc>
              <a:spcBef>
                <a:spcPct val="0"/>
              </a:spcBef>
              <a:spcAft>
                <a:spcPts val="600"/>
              </a:spcAft>
            </a:pPr>
            <a:r>
              <a:rPr kumimoji="0" lang="en-US" sz="5400" b="1" i="0" u="none" strike="noStrike" cap="none" spc="0" normalizeH="0" baseline="0" dirty="0">
                <a:ln>
                  <a:noFill/>
                </a:ln>
                <a:solidFill>
                  <a:srgbClr val="002060"/>
                </a:solidFill>
                <a:effectLst/>
                <a:uFillTx/>
                <a:latin typeface="Calibri" panose="020F0502020204030204" pitchFamily="34" charset="0"/>
                <a:cs typeface="Calibri" panose="020F0502020204030204" pitchFamily="34" charset="0"/>
                <a:sym typeface="Roboto"/>
              </a:rPr>
              <a:t>Tsunami Warning Principal Stakeholder-</a:t>
            </a:r>
          </a:p>
          <a:p>
            <a:pPr>
              <a:lnSpc>
                <a:spcPct val="90000"/>
              </a:lnSpc>
              <a:spcBef>
                <a:spcPct val="0"/>
              </a:spcBef>
              <a:spcAft>
                <a:spcPts val="600"/>
              </a:spcAft>
            </a:pPr>
            <a:r>
              <a:rPr kumimoji="0" lang="en-US" sz="54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 </a:t>
            </a:r>
            <a:r>
              <a:rPr kumimoji="0" lang="en-US" sz="58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TSP-</a:t>
            </a:r>
            <a:r>
              <a:rPr kumimoji="0" lang="en-US" sz="43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roles &amp; responsibilities</a:t>
            </a:r>
            <a:endParaRPr kumimoji="0" lang="fr-FR" sz="54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endParaRP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0134387-8A24-4695-8229-AAC7A2EFA4AE}"/>
              </a:ext>
            </a:extLst>
          </p:cNvPr>
          <p:cNvSpPr txBox="1"/>
          <p:nvPr/>
        </p:nvSpPr>
        <p:spPr>
          <a:xfrm>
            <a:off x="517211" y="1943464"/>
            <a:ext cx="609765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800" b="1" i="0" u="none"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In non-emergency/routine cases:</a:t>
            </a:r>
            <a:endParaRPr lang="en-US" sz="2800" dirty="0"/>
          </a:p>
        </p:txBody>
      </p:sp>
      <p:sp>
        <p:nvSpPr>
          <p:cNvPr id="9" name="TextBox 8">
            <a:extLst>
              <a:ext uri="{FF2B5EF4-FFF2-40B4-BE49-F238E27FC236}">
                <a16:creationId xmlns:a16="http://schemas.microsoft.com/office/drawing/2014/main" id="{4F80AC89-001C-4DEC-BF21-F4650043468F}"/>
              </a:ext>
            </a:extLst>
          </p:cNvPr>
          <p:cNvSpPr txBox="1"/>
          <p:nvPr/>
        </p:nvSpPr>
        <p:spPr>
          <a:xfrm>
            <a:off x="337744" y="3138848"/>
            <a:ext cx="9438434"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lgn="l">
              <a:buFont typeface="Arial" panose="020B0604020202020204" pitchFamily="34" charset="0"/>
              <a:buChar char="•"/>
            </a:pPr>
            <a:r>
              <a:rPr lang="en-US" sz="3200" dirty="0">
                <a:latin typeface="Calibri" panose="020F0502020204030204" pitchFamily="34" charset="0"/>
              </a:rPr>
              <a:t>d</a:t>
            </a:r>
            <a:r>
              <a:rPr lang="en-US" sz="3200" b="0" i="0" u="none" strike="noStrike" baseline="0" dirty="0">
                <a:latin typeface="Calibri" panose="020F0502020204030204" pitchFamily="34" charset="0"/>
              </a:rPr>
              <a:t>ocument and regularly review and update SOP</a:t>
            </a:r>
          </a:p>
          <a:p>
            <a:pPr marL="285750" indent="-285750" algn="l">
              <a:buFont typeface="Arial" panose="020B0604020202020204" pitchFamily="34" charset="0"/>
              <a:buChar char="•"/>
            </a:pPr>
            <a:r>
              <a:rPr lang="en-US" sz="3200" dirty="0">
                <a:latin typeface="SymbolMT"/>
              </a:rPr>
              <a:t>r</a:t>
            </a:r>
            <a:r>
              <a:rPr lang="en-US" sz="3200" b="0" i="0" u="none" strike="noStrike" baseline="0" dirty="0">
                <a:latin typeface="Calibri" panose="020F0502020204030204" pitchFamily="34" charset="0"/>
              </a:rPr>
              <a:t>egularly test and carry out exercises </a:t>
            </a:r>
          </a:p>
          <a:p>
            <a:pPr marL="285750" indent="-285750" algn="l">
              <a:buFont typeface="Arial" panose="020B0604020202020204" pitchFamily="34" charset="0"/>
              <a:buChar char="•"/>
            </a:pPr>
            <a:r>
              <a:rPr lang="en-US" sz="3200" dirty="0">
                <a:latin typeface="Calibri" panose="020F0502020204030204" pitchFamily="34" charset="0"/>
              </a:rPr>
              <a:t>p</a:t>
            </a:r>
            <a:r>
              <a:rPr lang="en-US" sz="3200" b="0" i="0" u="none" strike="noStrike" baseline="0" dirty="0">
                <a:latin typeface="Calibri" panose="020F0502020204030204" pitchFamily="34" charset="0"/>
              </a:rPr>
              <a:t>erform calibration and validation of forecasting tools and models.</a:t>
            </a:r>
          </a:p>
          <a:p>
            <a:pPr marL="285750" indent="-285750" algn="l">
              <a:buFont typeface="Arial" panose="020B0604020202020204" pitchFamily="34" charset="0"/>
              <a:buChar char="•"/>
            </a:pPr>
            <a:r>
              <a:rPr lang="en-US" sz="3200" dirty="0">
                <a:latin typeface="Calibri" panose="020F0502020204030204" pitchFamily="34" charset="0"/>
              </a:rPr>
              <a:t>r</a:t>
            </a:r>
            <a:r>
              <a:rPr lang="en-US" sz="3200" b="0" i="0" u="none" strike="noStrike" baseline="0" dirty="0">
                <a:latin typeface="Calibri" panose="020F0502020204030204" pitchFamily="34" charset="0"/>
              </a:rPr>
              <a:t>eview and update observations from seismic and sea level data streams.</a:t>
            </a:r>
            <a:endParaRPr lang="en-US" sz="3200" dirty="0"/>
          </a:p>
        </p:txBody>
      </p:sp>
    </p:spTree>
    <p:extLst>
      <p:ext uri="{BB962C8B-B14F-4D97-AF65-F5344CB8AC3E}">
        <p14:creationId xmlns:p14="http://schemas.microsoft.com/office/powerpoint/2010/main" val="60371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indoor, ceiling, computer&#10;&#10;Description automatically generated">
            <a:extLst>
              <a:ext uri="{FF2B5EF4-FFF2-40B4-BE49-F238E27FC236}">
                <a16:creationId xmlns:a16="http://schemas.microsoft.com/office/drawing/2014/main" id="{D201EFCD-68FF-4124-8FF5-1952C3C184BF}"/>
              </a:ext>
            </a:extLst>
          </p:cNvPr>
          <p:cNvPicPr>
            <a:picLocks noChangeAspect="1"/>
          </p:cNvPicPr>
          <p:nvPr/>
        </p:nvPicPr>
        <p:blipFill rotWithShape="1">
          <a:blip r:embed="rId3">
            <a:extLst>
              <a:ext uri="{28A0092B-C50C-407E-A947-70E740481C1C}">
                <a14:useLocalDpi xmlns:a14="http://schemas.microsoft.com/office/drawing/2010/main" val="0"/>
              </a:ext>
            </a:extLst>
          </a:blip>
          <a:srcRect l="30093" t="10126" r="5270" b="-103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EA88EE1-832D-4673-9524-1039D571F6AB}"/>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0" lang="en-US" sz="4800" b="1" i="0" u="none" strike="noStrike" cap="none" spc="0" normalizeH="0" baseline="0" dirty="0">
                <a:ln>
                  <a:noFill/>
                </a:ln>
                <a:effectLst/>
                <a:uFillTx/>
                <a:latin typeface="+mj-lt"/>
                <a:ea typeface="+mj-ea"/>
                <a:cs typeface="+mj-cs"/>
                <a:sym typeface="Roboto"/>
              </a:rPr>
              <a:t>NATIONAL TSUNAMI </a:t>
            </a:r>
          </a:p>
          <a:p>
            <a:pPr>
              <a:lnSpc>
                <a:spcPct val="90000"/>
              </a:lnSpc>
              <a:spcBef>
                <a:spcPct val="0"/>
              </a:spcBef>
              <a:spcAft>
                <a:spcPts val="600"/>
              </a:spcAft>
            </a:pPr>
            <a:r>
              <a:rPr kumimoji="0" lang="en-US" sz="4800" b="1" i="0" u="none" strike="noStrike" cap="none" spc="0" normalizeH="0" baseline="0" dirty="0">
                <a:ln>
                  <a:noFill/>
                </a:ln>
                <a:effectLst/>
                <a:uFillTx/>
                <a:latin typeface="+mj-lt"/>
                <a:ea typeface="+mj-ea"/>
                <a:cs typeface="+mj-cs"/>
                <a:sym typeface="Roboto"/>
              </a:rPr>
              <a:t>WARNING CENTERS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6419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A4DBFA-7A3E-4497-AA0A-78FB57C843CE}"/>
              </a:ext>
            </a:extLst>
          </p:cNvPr>
          <p:cNvSpPr txBox="1"/>
          <p:nvPr/>
        </p:nvSpPr>
        <p:spPr>
          <a:xfrm>
            <a:off x="810862" y="2358987"/>
            <a:ext cx="10570273" cy="28380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indent="-2857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DengXian" panose="02010600030101010101" pitchFamily="2" charset="-122"/>
                <a:cs typeface="Arial" panose="020B0604020202020204" pitchFamily="34" charset="0"/>
              </a:rPr>
              <a:t>operates on 24/7 basis to receive</a:t>
            </a:r>
            <a:r>
              <a:rPr lang="en-US" sz="2800" b="1" dirty="0">
                <a:effectLst/>
                <a:latin typeface="Calibri" panose="020F0502020204030204" pitchFamily="34" charset="0"/>
                <a:ea typeface="DengXian" panose="02010600030101010101" pitchFamily="2" charset="-122"/>
                <a:cs typeface="Arial" panose="020B0604020202020204" pitchFamily="34" charset="0"/>
              </a:rPr>
              <a:t> EQ </a:t>
            </a:r>
            <a:r>
              <a:rPr lang="en-US" sz="2800" dirty="0">
                <a:effectLst/>
                <a:latin typeface="Calibri" panose="020F0502020204030204" pitchFamily="34" charset="0"/>
                <a:ea typeface="DengXian" panose="02010600030101010101" pitchFamily="2" charset="-122"/>
                <a:cs typeface="Arial" panose="020B0604020202020204" pitchFamily="34" charset="0"/>
              </a:rPr>
              <a:t>and tsunami information from TSPs, and eventually operates its own detecting, processing and forecasting tools/systems</a:t>
            </a:r>
          </a:p>
          <a:p>
            <a:pPr marL="285750" marR="0" indent="-28575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DengXian" panose="02010600030101010101" pitchFamily="2" charset="-122"/>
                <a:cs typeface="Arial" panose="020B0604020202020204" pitchFamily="34" charset="0"/>
              </a:rPr>
              <a:t>evaluates the threat to coastal communities and issues warnings about threats </a:t>
            </a:r>
            <a:r>
              <a:rPr lang="en-US" sz="2800" dirty="0">
                <a:effectLst/>
                <a:latin typeface="Calibri" panose="020F0502020204030204" pitchFamily="34" charset="0"/>
                <a:ea typeface="DengXian" panose="02010600030101010101" pitchFamily="2" charset="-122"/>
                <a:cs typeface="Calibri" panose="020F0502020204030204" pitchFamily="34" charset="0"/>
              </a:rPr>
              <a:t>or cancellations to EMAs and other stakeholder agencies</a:t>
            </a:r>
            <a:r>
              <a:rPr lang="en-US" sz="2800" dirty="0">
                <a:effectLst/>
                <a:latin typeface="Calibri" panose="020F0502020204030204" pitchFamily="34" charset="0"/>
                <a:ea typeface="DengXian" panose="02010600030101010101" pitchFamily="2" charset="-122"/>
                <a:cs typeface="Arial" panose="020B0604020202020204" pitchFamily="34" charset="0"/>
              </a:rPr>
              <a:t>.  </a:t>
            </a:r>
          </a:p>
        </p:txBody>
      </p:sp>
      <p:sp>
        <p:nvSpPr>
          <p:cNvPr id="8" name="TextBox 7">
            <a:extLst>
              <a:ext uri="{FF2B5EF4-FFF2-40B4-BE49-F238E27FC236}">
                <a16:creationId xmlns:a16="http://schemas.microsoft.com/office/drawing/2014/main" id="{6ADB7717-75D8-4078-B931-1E39F4168222}"/>
              </a:ext>
            </a:extLst>
          </p:cNvPr>
          <p:cNvSpPr txBox="1"/>
          <p:nvPr/>
        </p:nvSpPr>
        <p:spPr>
          <a:xfrm>
            <a:off x="0" y="13723"/>
            <a:ext cx="12191999" cy="1547088"/>
          </a:xfrm>
          <a:prstGeom prst="rect">
            <a:avLst/>
          </a:prstGeom>
          <a:solidFill>
            <a:schemeClr val="accent1">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2060"/>
                </a:solidFill>
                <a:effectLst/>
                <a:uFillTx/>
                <a:latin typeface="Calibri" panose="020F0502020204030204" pitchFamily="34" charset="0"/>
                <a:cs typeface="Calibri" panose="020F0502020204030204" pitchFamily="34" charset="0"/>
                <a:sym typeface="Roboto"/>
              </a:rPr>
              <a:t>Tsunami Warning</a:t>
            </a:r>
            <a:r>
              <a:rPr lang="en-US" sz="4400" b="1" dirty="0">
                <a:solidFill>
                  <a:srgbClr val="002060"/>
                </a:solidFill>
                <a:latin typeface="Calibri" panose="020F0502020204030204" pitchFamily="34" charset="0"/>
                <a:cs typeface="Calibri" panose="020F0502020204030204" pitchFamily="34" charset="0"/>
                <a:sym typeface="Roboto"/>
              </a:rPr>
              <a:t>-</a:t>
            </a:r>
            <a:r>
              <a:rPr kumimoji="0" lang="en-US" sz="4400" b="1" i="0" u="none" strike="noStrike" cap="none" spc="0" normalizeH="0" baseline="0" dirty="0">
                <a:ln>
                  <a:noFill/>
                </a:ln>
                <a:solidFill>
                  <a:srgbClr val="002060"/>
                </a:solidFill>
                <a:effectLst/>
                <a:uFillTx/>
                <a:latin typeface="Calibri" panose="020F0502020204030204" pitchFamily="34" charset="0"/>
                <a:cs typeface="Calibri" panose="020F0502020204030204" pitchFamily="34" charset="0"/>
                <a:sym typeface="Roboto"/>
              </a:rPr>
              <a:t>Principal Stakeholder:</a:t>
            </a:r>
          </a:p>
          <a:p>
            <a:pPr marL="0" marR="0" indent="0" defTabSz="130048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NTWC</a:t>
            </a:r>
            <a:r>
              <a:rPr kumimoji="0" lang="en-US" sz="44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a:t>
            </a:r>
            <a:r>
              <a:rPr kumimoji="0" lang="en-US" sz="40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rPr>
              <a:t>roles &amp; responsibilities</a:t>
            </a:r>
            <a:endParaRPr kumimoji="0" lang="fr-FR" sz="4400" b="1" i="0" u="none" strike="noStrike" cap="none" spc="0" normalizeH="0" baseline="0" dirty="0">
              <a:ln>
                <a:noFill/>
              </a:ln>
              <a:solidFill>
                <a:srgbClr val="FF0000"/>
              </a:solidFill>
              <a:effectLst/>
              <a:uFillTx/>
              <a:latin typeface="Calibri" panose="020F0502020204030204" pitchFamily="34" charset="0"/>
              <a:cs typeface="Calibri" panose="020F0502020204030204" pitchFamily="34" charset="0"/>
              <a:sym typeface="Roboto"/>
            </a:endParaRPr>
          </a:p>
        </p:txBody>
      </p:sp>
      <p:sp>
        <p:nvSpPr>
          <p:cNvPr id="5" name="TextBox 4">
            <a:extLst>
              <a:ext uri="{FF2B5EF4-FFF2-40B4-BE49-F238E27FC236}">
                <a16:creationId xmlns:a16="http://schemas.microsoft.com/office/drawing/2014/main" id="{CC4A31AF-24A4-4809-AF2B-17E88DA4E6D2}"/>
              </a:ext>
            </a:extLst>
          </p:cNvPr>
          <p:cNvSpPr txBox="1"/>
          <p:nvPr/>
        </p:nvSpPr>
        <p:spPr>
          <a:xfrm>
            <a:off x="2116667" y="5197008"/>
            <a:ext cx="6310488" cy="8651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a:lnSpc>
                <a:spcPct val="107000"/>
              </a:lnSpc>
              <a:spcBef>
                <a:spcPts val="0"/>
              </a:spcBef>
              <a:spcAft>
                <a:spcPts val="0"/>
              </a:spcAft>
            </a:pPr>
            <a:r>
              <a:rPr lang="en-US" sz="2400" b="1" dirty="0">
                <a:solidFill>
                  <a:srgbClr val="FF0000"/>
                </a:solidFill>
                <a:effectLst/>
                <a:latin typeface="Calibri" panose="020F0502020204030204" pitchFamily="34" charset="0"/>
                <a:ea typeface="DengXian" panose="02010600030101010101" pitchFamily="2" charset="-122"/>
                <a:cs typeface="Arial" panose="020B0604020202020204" pitchFamily="34" charset="0"/>
              </a:rPr>
              <a:t>Must respond quickly, be as accurate as possible and be reliable to be effective</a:t>
            </a:r>
          </a:p>
        </p:txBody>
      </p:sp>
      <p:sp>
        <p:nvSpPr>
          <p:cNvPr id="7" name="TextBox 6">
            <a:extLst>
              <a:ext uri="{FF2B5EF4-FFF2-40B4-BE49-F238E27FC236}">
                <a16:creationId xmlns:a16="http://schemas.microsoft.com/office/drawing/2014/main" id="{36B6339B-67BA-4E6B-908D-382883BC815E}"/>
              </a:ext>
            </a:extLst>
          </p:cNvPr>
          <p:cNvSpPr txBox="1"/>
          <p:nvPr/>
        </p:nvSpPr>
        <p:spPr>
          <a:xfrm>
            <a:off x="246278" y="1796232"/>
            <a:ext cx="609765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400" b="1" i="0" u="sng"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Event </a:t>
            </a:r>
            <a:r>
              <a:rPr lang="en-US" sz="2400" b="1" u="sng" dirty="0">
                <a:solidFill>
                  <a:srgbClr val="002060"/>
                </a:solidFill>
                <a:latin typeface="Arial" panose="020B0604020202020204" pitchFamily="34" charset="0"/>
                <a:cs typeface="Arial" panose="020B0604020202020204" pitchFamily="34" charset="0"/>
                <a:sym typeface="Roboto"/>
              </a:rPr>
              <a:t>R</a:t>
            </a:r>
            <a:r>
              <a:rPr kumimoji="0" lang="en-US" sz="2400" b="1" i="0" u="sng"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esponse Operations:</a:t>
            </a:r>
            <a:endParaRPr lang="en-US" sz="2400" u="sng" dirty="0"/>
          </a:p>
        </p:txBody>
      </p:sp>
    </p:spTree>
    <p:extLst>
      <p:ext uri="{BB962C8B-B14F-4D97-AF65-F5344CB8AC3E}">
        <p14:creationId xmlns:p14="http://schemas.microsoft.com/office/powerpoint/2010/main" val="30404248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2C7654-380D-44E4-AEF0-CE3FC7C0905C}"/>
              </a:ext>
            </a:extLst>
          </p:cNvPr>
          <p:cNvSpPr txBox="1"/>
          <p:nvPr/>
        </p:nvSpPr>
        <p:spPr>
          <a:xfrm>
            <a:off x="114233" y="177410"/>
            <a:ext cx="609765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i="0" u="none" strike="noStrike" baseline="0" dirty="0">
                <a:solidFill>
                  <a:srgbClr val="183254"/>
                </a:solidFill>
                <a:latin typeface="Calibri-Bold"/>
              </a:rPr>
              <a:t>Principal NTWC event response steps and flowchart on receipt of EQ data</a:t>
            </a:r>
            <a:endParaRPr lang="en-US" sz="2400" dirty="0">
              <a:solidFill>
                <a:srgbClr val="183254"/>
              </a:solidFill>
            </a:endParaRPr>
          </a:p>
        </p:txBody>
      </p:sp>
      <p:pic>
        <p:nvPicPr>
          <p:cNvPr id="6" name="Picture 5">
            <a:extLst>
              <a:ext uri="{FF2B5EF4-FFF2-40B4-BE49-F238E27FC236}">
                <a16:creationId xmlns:a16="http://schemas.microsoft.com/office/drawing/2014/main" id="{15ECAEA9-2564-4596-8C08-F35F67550062}"/>
              </a:ext>
            </a:extLst>
          </p:cNvPr>
          <p:cNvPicPr>
            <a:picLocks noChangeAspect="1"/>
          </p:cNvPicPr>
          <p:nvPr/>
        </p:nvPicPr>
        <p:blipFill>
          <a:blip r:embed="rId3"/>
          <a:stretch>
            <a:fillRect/>
          </a:stretch>
        </p:blipFill>
        <p:spPr>
          <a:xfrm>
            <a:off x="6542433" y="0"/>
            <a:ext cx="5535334" cy="7012250"/>
          </a:xfrm>
          <a:prstGeom prst="rect">
            <a:avLst/>
          </a:prstGeom>
        </p:spPr>
      </p:pic>
      <p:graphicFrame>
        <p:nvGraphicFramePr>
          <p:cNvPr id="8" name="TextBox 2">
            <a:extLst>
              <a:ext uri="{FF2B5EF4-FFF2-40B4-BE49-F238E27FC236}">
                <a16:creationId xmlns:a16="http://schemas.microsoft.com/office/drawing/2014/main" id="{68CE3E2D-FBB2-EB8E-6E93-58D6E88C871E}"/>
              </a:ext>
            </a:extLst>
          </p:cNvPr>
          <p:cNvGraphicFramePr/>
          <p:nvPr>
            <p:extLst>
              <p:ext uri="{D42A27DB-BD31-4B8C-83A1-F6EECF244321}">
                <p14:modId xmlns:p14="http://schemas.microsoft.com/office/powerpoint/2010/main" val="2383694317"/>
              </p:ext>
            </p:extLst>
          </p:nvPr>
        </p:nvGraphicFramePr>
        <p:xfrm>
          <a:off x="444776" y="1355756"/>
          <a:ext cx="6097656" cy="48936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82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7CC036-6A67-4F0C-84EA-8E9FD8A10888}"/>
              </a:ext>
            </a:extLst>
          </p:cNvPr>
          <p:cNvSpPr txBox="1"/>
          <p:nvPr/>
        </p:nvSpPr>
        <p:spPr>
          <a:xfrm>
            <a:off x="941731" y="2203952"/>
            <a:ext cx="8560077" cy="3236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marR="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DengXian" panose="02010600030101010101" pitchFamily="2" charset="-122"/>
                <a:cs typeface="Calibri" panose="020F0502020204030204" pitchFamily="34" charset="0"/>
              </a:rPr>
              <a:t>Routine and daily office operations and watch duty staffing</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DengXian" panose="02010600030101010101" pitchFamily="2" charset="-122"/>
                <a:cs typeface="Calibri" panose="020F0502020204030204" pitchFamily="34" charset="0"/>
              </a:rPr>
              <a:t>Data quality control, equipment/instrument repair, and maintenance</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DengXian" panose="02010600030101010101" pitchFamily="2" charset="-122"/>
                <a:cs typeface="Calibri" panose="020F0502020204030204" pitchFamily="34" charset="0"/>
              </a:rPr>
              <a:t>Data and warning communications</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DengXian" panose="02010600030101010101" pitchFamily="2" charset="-122"/>
                <a:cs typeface="Calibri" panose="020F0502020204030204" pitchFamily="34" charset="0"/>
              </a:rPr>
              <a:t>Staff training and exercising</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DengXian" panose="02010600030101010101" pitchFamily="2" charset="-122"/>
                <a:cs typeface="Calibri" panose="020F0502020204030204" pitchFamily="34" charset="0"/>
              </a:rPr>
              <a:t>Contingency planning or backup in case the primary tools become inoperable</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DengXian" panose="02010600030101010101" pitchFamily="2" charset="-122"/>
                <a:cs typeface="Calibri" panose="020F0502020204030204" pitchFamily="34" charset="0"/>
              </a:rPr>
              <a:t>Education and training of stakeholders.</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TextBox 3">
            <a:extLst>
              <a:ext uri="{FF2B5EF4-FFF2-40B4-BE49-F238E27FC236}">
                <a16:creationId xmlns:a16="http://schemas.microsoft.com/office/drawing/2014/main" id="{81D4993E-6AA3-481B-AFF5-20E0E8303556}"/>
              </a:ext>
            </a:extLst>
          </p:cNvPr>
          <p:cNvSpPr txBox="1"/>
          <p:nvPr/>
        </p:nvSpPr>
        <p:spPr>
          <a:xfrm>
            <a:off x="554106" y="1256508"/>
            <a:ext cx="9047093"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400" b="1" u="sng" strike="noStrike" cap="none" spc="0" normalizeH="0" baseline="0" dirty="0">
                <a:ln>
                  <a:noFill/>
                </a:ln>
                <a:solidFill>
                  <a:srgbClr val="002060"/>
                </a:solidFill>
                <a:effectLst/>
                <a:uFillTx/>
                <a:latin typeface="Arial" panose="020B0604020202020204" pitchFamily="34" charset="0"/>
                <a:cs typeface="Arial" panose="020B0604020202020204" pitchFamily="34" charset="0"/>
                <a:sym typeface="Roboto"/>
              </a:rPr>
              <a:t>NTWC during non-event or routine operations</a:t>
            </a:r>
            <a:endParaRPr lang="en-US" sz="2400" b="1" u="sng" dirty="0"/>
          </a:p>
        </p:txBody>
      </p:sp>
      <p:sp>
        <p:nvSpPr>
          <p:cNvPr id="7" name="TextBox 6">
            <a:extLst>
              <a:ext uri="{FF2B5EF4-FFF2-40B4-BE49-F238E27FC236}">
                <a16:creationId xmlns:a16="http://schemas.microsoft.com/office/drawing/2014/main" id="{9E8D720B-DECC-49C6-A728-7ABE584FAD12}"/>
              </a:ext>
            </a:extLst>
          </p:cNvPr>
          <p:cNvSpPr txBox="1"/>
          <p:nvPr/>
        </p:nvSpPr>
        <p:spPr>
          <a:xfrm>
            <a:off x="6559825" y="4907321"/>
            <a:ext cx="5512905" cy="1065676"/>
          </a:xfrm>
          <a:prstGeom prst="rect">
            <a:avLst/>
          </a:prstGeom>
          <a:solidFill>
            <a:schemeClr val="accent1">
              <a:lumMod val="20000"/>
              <a:lumOff val="80000"/>
            </a:schemeClr>
          </a:solidFill>
          <a:ln w="12700" cap="flat">
            <a:solidFill>
              <a:srgbClr val="183254"/>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R="0">
              <a:lnSpc>
                <a:spcPct val="107000"/>
              </a:lnSpc>
              <a:spcBef>
                <a:spcPts val="0"/>
              </a:spcBef>
              <a:spcAft>
                <a:spcPts val="800"/>
              </a:spcAft>
            </a:pPr>
            <a:r>
              <a:rPr lang="en-US" sz="2000" b="1" dirty="0">
                <a:latin typeface="Calibri" panose="020F0502020204030204" pitchFamily="34" charset="0"/>
                <a:ea typeface="DengXian" panose="02010600030101010101" pitchFamily="2" charset="-122"/>
                <a:cs typeface="Calibri" panose="020F0502020204030204" pitchFamily="34" charset="0"/>
              </a:rPr>
              <a:t>Tsunami event response operations and non-event operations are described in Operations Manual of NTWC!</a:t>
            </a:r>
            <a:endParaRPr lang="en-US" sz="2000" b="1"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F0DE853E-F83E-4F19-9914-8F76FA79C0EB}"/>
              </a:ext>
            </a:extLst>
          </p:cNvPr>
          <p:cNvSpPr txBox="1"/>
          <p:nvPr/>
        </p:nvSpPr>
        <p:spPr>
          <a:xfrm>
            <a:off x="133872" y="-108962"/>
            <a:ext cx="5622691" cy="1239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2060"/>
                </a:solidFill>
                <a:effectLst/>
                <a:uFillTx/>
                <a:latin typeface="Calibri" panose="020F0502020204030204" pitchFamily="34" charset="0"/>
                <a:cs typeface="Calibri" panose="020F0502020204030204" pitchFamily="34" charset="0"/>
                <a:sym typeface="Roboto"/>
              </a:rPr>
              <a:t>Tsunami Warning: </a:t>
            </a:r>
          </a:p>
          <a:p>
            <a:pPr marL="0" marR="0" indent="0" algn="l" defTabSz="130048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2060"/>
                </a:solidFill>
                <a:effectLst/>
                <a:uFillTx/>
                <a:latin typeface="Calibri" panose="020F0502020204030204" pitchFamily="34" charset="0"/>
                <a:cs typeface="Calibri" panose="020F0502020204030204" pitchFamily="34" charset="0"/>
                <a:sym typeface="Roboto"/>
              </a:rPr>
              <a:t>Principal Stakeholder: NTWC</a:t>
            </a:r>
            <a:endParaRPr kumimoji="0" lang="fr-FR" sz="3600" b="1" i="0" u="none" strike="noStrike" cap="none" spc="0" normalizeH="0" baseline="0" dirty="0">
              <a:ln>
                <a:noFill/>
              </a:ln>
              <a:solidFill>
                <a:srgbClr val="41B7C8"/>
              </a:solidFill>
              <a:effectLst/>
              <a:uFillTx/>
              <a:latin typeface="Calibri" panose="020F0502020204030204" pitchFamily="34" charset="0"/>
              <a:cs typeface="Calibri" panose="020F0502020204030204" pitchFamily="34" charset="0"/>
              <a:sym typeface="Roboto"/>
            </a:endParaRPr>
          </a:p>
        </p:txBody>
      </p:sp>
    </p:spTree>
    <p:extLst>
      <p:ext uri="{BB962C8B-B14F-4D97-AF65-F5344CB8AC3E}">
        <p14:creationId xmlns:p14="http://schemas.microsoft.com/office/powerpoint/2010/main" val="270150470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A4434D7-F8E2-4BF6-A114-5F14759A5EF6}"/>
              </a:ext>
            </a:extLst>
          </p:cNvPr>
          <p:cNvSpPr txBox="1"/>
          <p:nvPr/>
        </p:nvSpPr>
        <p:spPr>
          <a:xfrm>
            <a:off x="198850" y="3159963"/>
            <a:ext cx="3571640" cy="32624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HIGH LEVEL DOCUMENT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highlight>
                  <a:srgbClr val="00FF00"/>
                </a:highlight>
                <a:uLnTx/>
                <a:uFillTx/>
                <a:latin typeface="Calibri" panose="020F0502020204030204" pitchFamily="34" charset="0"/>
                <a:ea typeface="+mn-ea"/>
                <a:cs typeface="+mn-cs"/>
              </a:rPr>
              <a:t>describe the </a:t>
            </a:r>
            <a:r>
              <a:rPr kumimoji="0" lang="en-US" sz="2400" b="0" i="0" u="none" strike="noStrike" kern="1200" cap="none" spc="0" normalizeH="0" baseline="0" noProof="0" dirty="0">
                <a:ln>
                  <a:noFill/>
                </a:ln>
                <a:solidFill>
                  <a:schemeClr val="bg1"/>
                </a:solidFill>
                <a:effectLst/>
                <a:highlight>
                  <a:srgbClr val="00FF00"/>
                </a:highlight>
                <a:uLnTx/>
                <a:uFillTx/>
                <a:latin typeface="Calibri" panose="020F0502020204030204" pitchFamily="34" charset="0"/>
                <a:ea typeface="+mn-ea"/>
                <a:cs typeface="+mn-cs"/>
              </a:rPr>
              <a:t>collective</a:t>
            </a:r>
            <a:r>
              <a:rPr kumimoji="0" lang="en-US" sz="2800" b="0" i="0" u="none" strike="noStrike" kern="1200" cap="none" spc="0" normalizeH="0" baseline="0" noProof="0" dirty="0">
                <a:ln>
                  <a:noFill/>
                </a:ln>
                <a:solidFill>
                  <a:schemeClr val="bg1"/>
                </a:solidFill>
                <a:effectLst/>
                <a:highlight>
                  <a:srgbClr val="00FF00"/>
                </a:highlight>
                <a:uLnTx/>
                <a:uFillTx/>
                <a:latin typeface="Calibri" panose="020F0502020204030204" pitchFamily="34" charset="0"/>
                <a:ea typeface="+mn-ea"/>
                <a:cs typeface="+mn-cs"/>
              </a:rPr>
              <a:t> system components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and assign responsibilities and actions </a:t>
            </a:r>
          </a:p>
        </p:txBody>
      </p:sp>
      <p:sp>
        <p:nvSpPr>
          <p:cNvPr id="18" name="TextBox 17">
            <a:extLst>
              <a:ext uri="{FF2B5EF4-FFF2-40B4-BE49-F238E27FC236}">
                <a16:creationId xmlns:a16="http://schemas.microsoft.com/office/drawing/2014/main" id="{B112B37E-BD49-48FE-AC7B-214A5BC283C7}"/>
              </a:ext>
            </a:extLst>
          </p:cNvPr>
          <p:cNvSpPr txBox="1"/>
          <p:nvPr/>
        </p:nvSpPr>
        <p:spPr>
          <a:xfrm>
            <a:off x="7540980" y="5772856"/>
            <a:ext cx="5017028"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Each system component and responsibility requires an SOP</a:t>
            </a:r>
          </a:p>
        </p:txBody>
      </p:sp>
      <p:sp>
        <p:nvSpPr>
          <p:cNvPr id="8" name="TextBox 7">
            <a:extLst>
              <a:ext uri="{FF2B5EF4-FFF2-40B4-BE49-F238E27FC236}">
                <a16:creationId xmlns:a16="http://schemas.microsoft.com/office/drawing/2014/main" id="{FEB2858C-A652-455F-908A-16ECC1FF16A7}"/>
              </a:ext>
            </a:extLst>
          </p:cNvPr>
          <p:cNvSpPr txBox="1"/>
          <p:nvPr/>
        </p:nvSpPr>
        <p:spPr>
          <a:xfrm>
            <a:off x="126120" y="1546564"/>
            <a:ext cx="7520031" cy="237114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Calibri Light" panose="020F0302020204030204"/>
                <a:ea typeface="+mn-ea"/>
                <a:cs typeface="+mn-cs"/>
              </a:rPr>
              <a:t>National Tsunami Warning and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Calibri Light" panose="020F0302020204030204"/>
                <a:ea typeface="+mn-ea"/>
                <a:cs typeface="+mn-cs"/>
              </a:rPr>
              <a:t>Emergency Response Plan:</a:t>
            </a:r>
          </a:p>
        </p:txBody>
      </p:sp>
      <p:sp>
        <p:nvSpPr>
          <p:cNvPr id="9" name="TextBox 8">
            <a:extLst>
              <a:ext uri="{FF2B5EF4-FFF2-40B4-BE49-F238E27FC236}">
                <a16:creationId xmlns:a16="http://schemas.microsoft.com/office/drawing/2014/main" id="{AA302F58-9A2D-4DD8-B2FD-C3F1BA253BDF}"/>
              </a:ext>
            </a:extLst>
          </p:cNvPr>
          <p:cNvSpPr txBox="1"/>
          <p:nvPr/>
        </p:nvSpPr>
        <p:spPr>
          <a:xfrm>
            <a:off x="7380230" y="4482134"/>
            <a:ext cx="7520031" cy="2371148"/>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Calibri Light" panose="020F0302020204030204"/>
                <a:ea typeface="+mn-ea"/>
                <a:cs typeface="+mn-cs"/>
              </a:rPr>
              <a:t>Standard </a:t>
            </a:r>
            <a:r>
              <a:rPr kumimoji="0" lang="en-US" sz="2400" b="1" i="0" u="sng" strike="noStrike" kern="1200" cap="none" spc="0" normalizeH="0" baseline="0" noProof="0" dirty="0" err="1">
                <a:ln>
                  <a:noFill/>
                </a:ln>
                <a:solidFill>
                  <a:srgbClr val="FF0000"/>
                </a:solidFill>
                <a:effectLst/>
                <a:uLnTx/>
                <a:uFillTx/>
                <a:latin typeface="Calibri Light" panose="020F0302020204030204"/>
                <a:ea typeface="+mn-ea"/>
                <a:cs typeface="+mn-cs"/>
              </a:rPr>
              <a:t>Operatiing</a:t>
            </a:r>
            <a:r>
              <a:rPr kumimoji="0" lang="en-US" sz="2400" b="1" i="0" u="sng" strike="noStrike" kern="1200" cap="none" spc="0" normalizeH="0" baseline="0" noProof="0" dirty="0">
                <a:ln>
                  <a:noFill/>
                </a:ln>
                <a:solidFill>
                  <a:srgbClr val="FF0000"/>
                </a:solidFill>
                <a:effectLst/>
                <a:uLnTx/>
                <a:uFillTx/>
                <a:latin typeface="Calibri Light" panose="020F0302020204030204"/>
                <a:ea typeface="+mn-ea"/>
                <a:cs typeface="+mn-cs"/>
              </a:rPr>
              <a:t> Procedures Plan:</a:t>
            </a:r>
          </a:p>
        </p:txBody>
      </p:sp>
      <p:pic>
        <p:nvPicPr>
          <p:cNvPr id="10" name="Picture 9" descr="Graphical user interface, application, Teams&#10;&#10;Description automatically generated">
            <a:extLst>
              <a:ext uri="{FF2B5EF4-FFF2-40B4-BE49-F238E27FC236}">
                <a16:creationId xmlns:a16="http://schemas.microsoft.com/office/drawing/2014/main" id="{548C5DEC-AB27-483F-938B-A8644AA3D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300" y="1444262"/>
            <a:ext cx="5257240" cy="3052954"/>
          </a:xfrm>
          <a:prstGeom prst="rect">
            <a:avLst/>
          </a:prstGeom>
        </p:spPr>
      </p:pic>
      <p:pic>
        <p:nvPicPr>
          <p:cNvPr id="11" name="Picture 10" descr="Diagram&#10;&#10;Description automatically generated">
            <a:extLst>
              <a:ext uri="{FF2B5EF4-FFF2-40B4-BE49-F238E27FC236}">
                <a16:creationId xmlns:a16="http://schemas.microsoft.com/office/drawing/2014/main" id="{2E775961-327A-49BC-8F3E-BD2BED564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216" y="3159963"/>
            <a:ext cx="3050305" cy="1975073"/>
          </a:xfrm>
          <a:prstGeom prst="rect">
            <a:avLst/>
          </a:prstGeom>
        </p:spPr>
      </p:pic>
      <p:sp>
        <p:nvSpPr>
          <p:cNvPr id="15" name="TextBox 14">
            <a:extLst>
              <a:ext uri="{FF2B5EF4-FFF2-40B4-BE49-F238E27FC236}">
                <a16:creationId xmlns:a16="http://schemas.microsoft.com/office/drawing/2014/main" id="{C67E3BC8-7105-4721-894B-42FA2C61D970}"/>
              </a:ext>
            </a:extLst>
          </p:cNvPr>
          <p:cNvSpPr txBox="1"/>
          <p:nvPr/>
        </p:nvSpPr>
        <p:spPr>
          <a:xfrm>
            <a:off x="126120" y="217372"/>
            <a:ext cx="7429500" cy="5909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libri Light" panose="020F0302020204030204"/>
                <a:ea typeface="+mn-ea"/>
                <a:cs typeface="+mn-cs"/>
              </a:rPr>
              <a:t>SUPPORTING DOCUMENTS OF ETWS</a:t>
            </a:r>
          </a:p>
        </p:txBody>
      </p:sp>
    </p:spTree>
    <p:extLst>
      <p:ext uri="{BB962C8B-B14F-4D97-AF65-F5344CB8AC3E}">
        <p14:creationId xmlns:p14="http://schemas.microsoft.com/office/powerpoint/2010/main" val="159841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456B0-8243-4CD1-BF18-2DB305296643}"/>
              </a:ext>
            </a:extLst>
          </p:cNvPr>
          <p:cNvSpPr txBox="1"/>
          <p:nvPr/>
        </p:nvSpPr>
        <p:spPr>
          <a:xfrm>
            <a:off x="160374" y="2474893"/>
            <a:ext cx="27432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dirty="0">
                <a:latin typeface="Calibri" panose="020F0502020204030204" pitchFamily="34" charset="0"/>
                <a:ea typeface="DengXian" panose="02010600030101010101" pitchFamily="2" charset="-122"/>
                <a:cs typeface="Arial" panose="020B0604020202020204" pitchFamily="34" charset="0"/>
              </a:rPr>
              <a:t>OUTLINE</a:t>
            </a:r>
          </a:p>
          <a:p>
            <a:pPr algn="l"/>
            <a:endParaRPr lang="en-US" sz="2400" dirty="0"/>
          </a:p>
        </p:txBody>
      </p:sp>
      <p:sp>
        <p:nvSpPr>
          <p:cNvPr id="3" name="TextBox 2">
            <a:extLst>
              <a:ext uri="{FF2B5EF4-FFF2-40B4-BE49-F238E27FC236}">
                <a16:creationId xmlns:a16="http://schemas.microsoft.com/office/drawing/2014/main" id="{4E8D40B0-8B85-486B-AF55-2A13F8C77528}"/>
              </a:ext>
            </a:extLst>
          </p:cNvPr>
          <p:cNvSpPr txBox="1"/>
          <p:nvPr/>
        </p:nvSpPr>
        <p:spPr>
          <a:xfrm flipH="1">
            <a:off x="2903574" y="1259175"/>
            <a:ext cx="7516070" cy="4339650"/>
          </a:xfrm>
          <a:prstGeom prst="rect">
            <a:avLst/>
          </a:prstGeom>
          <a:noFill/>
        </p:spPr>
        <p:txBody>
          <a:bodyPr wrap="square" rtlCol="0">
            <a:spAutoFit/>
          </a:bodyPr>
          <a:lstStyle/>
          <a:p>
            <a:pPr marL="342900" indent="-342900">
              <a:buAutoNum type="arabicPeriod"/>
            </a:pPr>
            <a:r>
              <a:rPr lang="en-US" sz="2400" dirty="0"/>
              <a:t>Tsunami Warning System (TWS- content, end to end TWS and supporting documents)</a:t>
            </a:r>
          </a:p>
          <a:p>
            <a:endParaRPr lang="en-US" sz="2400" dirty="0"/>
          </a:p>
          <a:p>
            <a:pPr marL="342900" indent="-342900">
              <a:buAutoNum type="arabicPeriod"/>
            </a:pPr>
            <a:r>
              <a:rPr lang="en-US" sz="2400" dirty="0"/>
              <a:t>Tsunami Warning</a:t>
            </a:r>
          </a:p>
          <a:p>
            <a:pPr marL="800100" lvl="1" indent="-342900">
              <a:buFont typeface="Arial" panose="020B0604020202020204" pitchFamily="34" charset="0"/>
              <a:buChar char="•"/>
            </a:pPr>
            <a:r>
              <a:rPr lang="en-US" sz="2400" dirty="0"/>
              <a:t>TSP, NTWC roles and responsibilities</a:t>
            </a:r>
          </a:p>
          <a:p>
            <a:pPr marL="800100" lvl="1" indent="-342900">
              <a:buFont typeface="Arial" panose="020B0604020202020204" pitchFamily="34" charset="0"/>
              <a:buChar char="•"/>
            </a:pPr>
            <a:r>
              <a:rPr lang="en-US" sz="2400" dirty="0"/>
              <a:t>NTWC SOP and its development</a:t>
            </a:r>
          </a:p>
          <a:p>
            <a:pPr lvl="1"/>
            <a:endParaRPr lang="en-US" sz="2400" dirty="0"/>
          </a:p>
          <a:p>
            <a:pPr marL="342900" indent="-342900">
              <a:buFont typeface="+mj-lt"/>
              <a:buAutoNum type="arabicPeriod"/>
            </a:pPr>
            <a:r>
              <a:rPr lang="en-US" sz="2400" dirty="0"/>
              <a:t>Tsunami Emergency Response</a:t>
            </a:r>
          </a:p>
          <a:p>
            <a:pPr marL="800100" lvl="1" indent="-342900">
              <a:buFont typeface="Arial" panose="020B0604020202020204" pitchFamily="34" charset="0"/>
              <a:buChar char="•"/>
            </a:pPr>
            <a:r>
              <a:rPr lang="en-US" sz="2400" dirty="0"/>
              <a:t>EMA and its role and responsibilities</a:t>
            </a:r>
          </a:p>
          <a:p>
            <a:pPr marL="800100" lvl="1" indent="-342900">
              <a:buFont typeface="Arial" panose="020B0604020202020204" pitchFamily="34" charset="0"/>
              <a:buChar char="•"/>
            </a:pPr>
            <a:r>
              <a:rPr lang="en-US" sz="2400" dirty="0"/>
              <a:t>EMA SOPs and their developments</a:t>
            </a:r>
          </a:p>
          <a:p>
            <a:pPr marL="342900" indent="-342900">
              <a:buFont typeface="+mj-lt"/>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3060243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83B5D0-9E2B-419B-BFD9-637B13942C03}"/>
              </a:ext>
            </a:extLst>
          </p:cNvPr>
          <p:cNvSpPr txBox="1"/>
          <p:nvPr/>
        </p:nvSpPr>
        <p:spPr>
          <a:xfrm>
            <a:off x="684389" y="325601"/>
            <a:ext cx="6096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600" b="1" i="0" u="none" strike="noStrike" baseline="0" dirty="0">
                <a:latin typeface="Calibri" panose="020F0502020204030204" pitchFamily="34" charset="0"/>
              </a:rPr>
              <a:t>NTERP</a:t>
            </a:r>
            <a:endParaRPr lang="en-US" sz="3600" b="1" dirty="0"/>
          </a:p>
        </p:txBody>
      </p:sp>
      <p:pic>
        <p:nvPicPr>
          <p:cNvPr id="4" name="Picture 3" descr="Graphical user interface, application, Teams&#10;&#10;Description automatically generated">
            <a:extLst>
              <a:ext uri="{FF2B5EF4-FFF2-40B4-BE49-F238E27FC236}">
                <a16:creationId xmlns:a16="http://schemas.microsoft.com/office/drawing/2014/main" id="{E2B1FDA9-E0A8-46CC-B1C4-444B06F9D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558925"/>
            <a:ext cx="7112000" cy="3441700"/>
          </a:xfrm>
          <a:prstGeom prst="rect">
            <a:avLst/>
          </a:prstGeom>
        </p:spPr>
      </p:pic>
      <p:sp>
        <p:nvSpPr>
          <p:cNvPr id="7" name="TextBox 6">
            <a:extLst>
              <a:ext uri="{FF2B5EF4-FFF2-40B4-BE49-F238E27FC236}">
                <a16:creationId xmlns:a16="http://schemas.microsoft.com/office/drawing/2014/main" id="{1607B1BC-EFAB-44B5-B83D-C0FBEC70A7CF}"/>
              </a:ext>
            </a:extLst>
          </p:cNvPr>
          <p:cNvSpPr txBox="1"/>
          <p:nvPr/>
        </p:nvSpPr>
        <p:spPr>
          <a:xfrm>
            <a:off x="7696200" y="1316953"/>
            <a:ext cx="3987800" cy="3785652"/>
          </a:xfrm>
          <a:prstGeom prst="rect">
            <a:avLst/>
          </a:prstGeom>
          <a:noFill/>
        </p:spPr>
        <p:txBody>
          <a:bodyPr wrap="square">
            <a:spAutoFit/>
          </a:bodyPr>
          <a:lstStyle/>
          <a:p>
            <a:pPr marL="285750" indent="-285750" algn="l">
              <a:buFont typeface="Arial" panose="020B0604020202020204" pitchFamily="34" charset="0"/>
              <a:buChar char="•"/>
            </a:pPr>
            <a:r>
              <a:rPr lang="en-US" sz="2400" b="0" i="0" u="sng" strike="noStrike" baseline="0" dirty="0">
                <a:solidFill>
                  <a:srgbClr val="FF0000"/>
                </a:solidFill>
                <a:latin typeface="Calibri" panose="020F0502020204030204" pitchFamily="34" charset="0"/>
              </a:rPr>
              <a:t>The warning concept </a:t>
            </a:r>
            <a:r>
              <a:rPr lang="en-US" sz="2400" b="0" i="0" u="none" strike="noStrike" baseline="0" dirty="0">
                <a:latin typeface="Calibri" panose="020F0502020204030204" pitchFamily="34" charset="0"/>
              </a:rPr>
              <a:t>(thresholds, threat </a:t>
            </a:r>
            <a:r>
              <a:rPr lang="fr-FR" sz="2400" b="0" i="0" u="none" strike="noStrike" baseline="0" dirty="0" err="1">
                <a:latin typeface="Calibri" panose="020F0502020204030204" pitchFamily="34" charset="0"/>
              </a:rPr>
              <a:t>levels</a:t>
            </a:r>
            <a:r>
              <a:rPr lang="fr-FR" sz="2400" b="0" i="0" u="none" strike="noStrike" baseline="0" dirty="0">
                <a:latin typeface="Calibri" panose="020F0502020204030204" pitchFamily="34" charset="0"/>
              </a:rPr>
              <a:t>, danger zones as applicable)</a:t>
            </a:r>
          </a:p>
          <a:p>
            <a:pPr marL="285750" indent="-285750" algn="l">
              <a:buFont typeface="Arial" panose="020B0604020202020204" pitchFamily="34" charset="0"/>
              <a:buChar char="•"/>
            </a:pPr>
            <a:r>
              <a:rPr lang="en-US" sz="2400" b="0" i="0" u="sng" strike="noStrike" baseline="0" dirty="0">
                <a:solidFill>
                  <a:srgbClr val="FF0000"/>
                </a:solidFill>
                <a:latin typeface="Calibri" panose="020F0502020204030204" pitchFamily="34" charset="0"/>
              </a:rPr>
              <a:t>The types of advisories/warnings </a:t>
            </a:r>
            <a:r>
              <a:rPr lang="en-US" sz="2400" b="0" i="0" u="none" strike="noStrike" baseline="0" dirty="0">
                <a:latin typeface="Calibri" panose="020F0502020204030204" pitchFamily="34" charset="0"/>
              </a:rPr>
              <a:t>(including describing when each type will be used, and how the information is to be used by recipients)</a:t>
            </a:r>
          </a:p>
          <a:p>
            <a:pPr marL="285750" indent="-285750" algn="l">
              <a:buFont typeface="Arial" panose="020B0604020202020204" pitchFamily="34" charset="0"/>
              <a:buChar char="•"/>
            </a:pPr>
            <a:r>
              <a:rPr lang="en-US" sz="2400" b="0" i="0" u="sng" strike="noStrike" baseline="0" dirty="0">
                <a:solidFill>
                  <a:srgbClr val="FF0000"/>
                </a:solidFill>
                <a:latin typeface="Calibri" panose="020F0502020204030204" pitchFamily="34" charset="0"/>
              </a:rPr>
              <a:t>Key stakeholder addresses</a:t>
            </a:r>
          </a:p>
        </p:txBody>
      </p:sp>
    </p:spTree>
    <p:extLst>
      <p:ext uri="{BB962C8B-B14F-4D97-AF65-F5344CB8AC3E}">
        <p14:creationId xmlns:p14="http://schemas.microsoft.com/office/powerpoint/2010/main" val="781599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A965F-EBB7-8D57-7286-1D36DB18C27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960674-A5D8-6986-FDFD-86F00CBA81CD}"/>
              </a:ext>
            </a:extLst>
          </p:cNvPr>
          <p:cNvSpPr txBox="1"/>
          <p:nvPr/>
        </p:nvSpPr>
        <p:spPr>
          <a:xfrm>
            <a:off x="200378" y="1308818"/>
            <a:ext cx="4744155" cy="4401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0" i="0" u="none" strike="noStrike" baseline="0" dirty="0">
                <a:latin typeface="Calibri" panose="020F0502020204030204" pitchFamily="34" charset="0"/>
              </a:rPr>
              <a:t>The core responsibilities of the EMA in a tsunami warning are:</a:t>
            </a:r>
          </a:p>
          <a:p>
            <a:pPr marL="342900" indent="-342900" algn="l">
              <a:buFont typeface="Arial" panose="020B0604020202020204" pitchFamily="34" charset="0"/>
              <a:buChar char="•"/>
            </a:pPr>
            <a:r>
              <a:rPr lang="en-US" sz="2000" b="0" i="0" u="none" strike="noStrike" baseline="0" dirty="0">
                <a:latin typeface="Calibri" panose="020F0502020204030204" pitchFamily="34" charset="0"/>
              </a:rPr>
              <a:t>To receive official tsunami warning and cancellation messages from the NTWC.</a:t>
            </a:r>
          </a:p>
          <a:p>
            <a:pPr marL="342900" indent="-342900" algn="l">
              <a:buFont typeface="Arial" panose="020B0604020202020204" pitchFamily="34" charset="0"/>
              <a:buChar char="•"/>
            </a:pPr>
            <a:r>
              <a:rPr lang="en-US" sz="2000" b="0" i="0" u="none" strike="noStrike" baseline="0" dirty="0">
                <a:latin typeface="Calibri" panose="020F0502020204030204" pitchFamily="34" charset="0"/>
              </a:rPr>
              <a:t>To conduct further threat assessments and decide appropriate action.</a:t>
            </a:r>
          </a:p>
          <a:p>
            <a:pPr marL="342900" indent="-342900" algn="l">
              <a:buFont typeface="Arial" panose="020B0604020202020204" pitchFamily="34" charset="0"/>
              <a:buChar char="•"/>
            </a:pPr>
            <a:r>
              <a:rPr lang="en-US" sz="2000" b="0" i="0" u="none" strike="noStrike" baseline="0" dirty="0">
                <a:latin typeface="Calibri" panose="020F0502020204030204" pitchFamily="34" charset="0"/>
              </a:rPr>
              <a:t>To communicate the warnings, with instructions, via public alerting systems and the media.</a:t>
            </a:r>
          </a:p>
          <a:p>
            <a:pPr marL="342900" indent="-342900" algn="l">
              <a:buFont typeface="Arial" panose="020B0604020202020204" pitchFamily="34" charset="0"/>
              <a:buChar char="•"/>
            </a:pPr>
            <a:r>
              <a:rPr lang="en-US" sz="2000" b="0" i="0" u="none" strike="noStrike" baseline="0" dirty="0">
                <a:latin typeface="Calibri" panose="020F0502020204030204" pitchFamily="34" charset="0"/>
              </a:rPr>
              <a:t>To activate appropriate emergency response measures, including deciding and managing evacuations.</a:t>
            </a:r>
          </a:p>
          <a:p>
            <a:pPr marL="342900" indent="-342900" algn="l">
              <a:buFont typeface="Arial" panose="020B0604020202020204" pitchFamily="34" charset="0"/>
              <a:buChar char="•"/>
            </a:pPr>
            <a:r>
              <a:rPr lang="en-US" sz="2000" b="0" i="0" u="none" strike="noStrike" baseline="0" dirty="0">
                <a:latin typeface="Calibri" panose="020F0502020204030204" pitchFamily="34" charset="0"/>
              </a:rPr>
              <a:t>To communicate the “All Clear” when the threat is over.</a:t>
            </a:r>
          </a:p>
        </p:txBody>
      </p:sp>
      <p:sp>
        <p:nvSpPr>
          <p:cNvPr id="5" name="TextBox 4">
            <a:extLst>
              <a:ext uri="{FF2B5EF4-FFF2-40B4-BE49-F238E27FC236}">
                <a16:creationId xmlns:a16="http://schemas.microsoft.com/office/drawing/2014/main" id="{3C1E3448-F994-04F0-4385-077FA8D3D086}"/>
              </a:ext>
            </a:extLst>
          </p:cNvPr>
          <p:cNvSpPr txBox="1"/>
          <p:nvPr/>
        </p:nvSpPr>
        <p:spPr>
          <a:xfrm>
            <a:off x="684389" y="325601"/>
            <a:ext cx="6096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600" b="1" i="0" u="none" strike="noStrike" baseline="0" dirty="0">
                <a:latin typeface="Calibri" panose="020F0502020204030204" pitchFamily="34" charset="0"/>
              </a:rPr>
              <a:t>EMA Roles &amp; Responsibilities </a:t>
            </a:r>
            <a:endParaRPr lang="en-US" sz="3600" b="1" dirty="0"/>
          </a:p>
        </p:txBody>
      </p:sp>
      <p:pic>
        <p:nvPicPr>
          <p:cNvPr id="4" name="Picture 3" descr="Graphical user interface, application, Teams&#10;&#10;Description automatically generated">
            <a:extLst>
              <a:ext uri="{FF2B5EF4-FFF2-40B4-BE49-F238E27FC236}">
                <a16:creationId xmlns:a16="http://schemas.microsoft.com/office/drawing/2014/main" id="{62B5FFD2-476D-9D07-17A7-63B1B12E1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49" y="1825625"/>
            <a:ext cx="6467475" cy="3441700"/>
          </a:xfrm>
          <a:prstGeom prst="rect">
            <a:avLst/>
          </a:prstGeom>
        </p:spPr>
      </p:pic>
    </p:spTree>
    <p:extLst>
      <p:ext uri="{BB962C8B-B14F-4D97-AF65-F5344CB8AC3E}">
        <p14:creationId xmlns:p14="http://schemas.microsoft.com/office/powerpoint/2010/main" val="2305594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BF5E5F-9CA2-4207-AE32-0B67CB67291D}"/>
              </a:ext>
            </a:extLst>
          </p:cNvPr>
          <p:cNvSpPr txBox="1"/>
          <p:nvPr/>
        </p:nvSpPr>
        <p:spPr>
          <a:xfrm>
            <a:off x="200378" y="1308818"/>
            <a:ext cx="4943122"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200" b="0" i="0" strike="noStrike" baseline="0" dirty="0">
                <a:latin typeface="Calibri" panose="020F0502020204030204" pitchFamily="34" charset="0"/>
              </a:rPr>
              <a:t>During tsunami events the EMA must immediately interpret the warnings issued by the NTWC to decide if all or some of the</a:t>
            </a:r>
          </a:p>
          <a:p>
            <a:pPr algn="l"/>
            <a:r>
              <a:rPr lang="en-US" sz="3200" b="0" i="0" strike="noStrike" baseline="0" dirty="0">
                <a:latin typeface="Calibri" panose="020F0502020204030204" pitchFamily="34" charset="0"/>
              </a:rPr>
              <a:t>communities are impacted and decide on the appropriate response action.</a:t>
            </a:r>
            <a:endParaRPr lang="en-US" sz="2800" b="0" i="0" strike="noStrike" baseline="0" dirty="0">
              <a:latin typeface="Calibri" panose="020F0502020204030204" pitchFamily="34" charset="0"/>
            </a:endParaRPr>
          </a:p>
        </p:txBody>
      </p:sp>
      <p:sp>
        <p:nvSpPr>
          <p:cNvPr id="5" name="TextBox 4">
            <a:extLst>
              <a:ext uri="{FF2B5EF4-FFF2-40B4-BE49-F238E27FC236}">
                <a16:creationId xmlns:a16="http://schemas.microsoft.com/office/drawing/2014/main" id="{DD83B5D0-9E2B-419B-BFD9-637B13942C03}"/>
              </a:ext>
            </a:extLst>
          </p:cNvPr>
          <p:cNvSpPr txBox="1"/>
          <p:nvPr/>
        </p:nvSpPr>
        <p:spPr>
          <a:xfrm>
            <a:off x="684389" y="325601"/>
            <a:ext cx="6096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600" b="1" i="0" u="none" strike="noStrike" baseline="0" dirty="0">
                <a:latin typeface="Calibri" panose="020F0502020204030204" pitchFamily="34" charset="0"/>
              </a:rPr>
              <a:t>EMA SOP development</a:t>
            </a:r>
            <a:endParaRPr lang="en-US" sz="3600" b="1" dirty="0"/>
          </a:p>
        </p:txBody>
      </p:sp>
      <p:pic>
        <p:nvPicPr>
          <p:cNvPr id="4" name="Picture 3" descr="Graphical user interface, application, Teams&#10;&#10;Description automatically generated">
            <a:extLst>
              <a:ext uri="{FF2B5EF4-FFF2-40B4-BE49-F238E27FC236}">
                <a16:creationId xmlns:a16="http://schemas.microsoft.com/office/drawing/2014/main" id="{E2B1FDA9-E0A8-46CC-B1C4-444B06F9D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49" y="1825625"/>
            <a:ext cx="6467475" cy="3441700"/>
          </a:xfrm>
          <a:prstGeom prst="rect">
            <a:avLst/>
          </a:prstGeom>
        </p:spPr>
      </p:pic>
    </p:spTree>
    <p:extLst>
      <p:ext uri="{BB962C8B-B14F-4D97-AF65-F5344CB8AC3E}">
        <p14:creationId xmlns:p14="http://schemas.microsoft.com/office/powerpoint/2010/main" val="3621957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732D1-F52C-2C30-5DEE-3577198A4C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EA4541-7C44-1021-B455-B35FEA0F8004}"/>
              </a:ext>
            </a:extLst>
          </p:cNvPr>
          <p:cNvSpPr txBox="1"/>
          <p:nvPr/>
        </p:nvSpPr>
        <p:spPr>
          <a:xfrm>
            <a:off x="190852" y="1269420"/>
            <a:ext cx="8434988" cy="56938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800" b="0" i="0" strike="noStrike" baseline="0" dirty="0">
                <a:latin typeface="Calibri" panose="020F0502020204030204" pitchFamily="34" charset="0"/>
              </a:rPr>
              <a:t>SOPs describe how the operational activities that are covered in the TER plans are to be performed. Specific SOPs must therefore be created for each individual TER plan. They must be teach and tested to ensure that response staff are familiar with them, and they must be exercised to identify gaps or improvements that are to be made.</a:t>
            </a:r>
          </a:p>
          <a:p>
            <a:pPr algn="l"/>
            <a:r>
              <a:rPr lang="en-US" sz="2800" b="0" i="0" strike="noStrike" baseline="0" dirty="0">
                <a:latin typeface="Calibri" panose="020F0502020204030204" pitchFamily="34" charset="0"/>
              </a:rPr>
              <a:t>SOPs should be </a:t>
            </a:r>
            <a:r>
              <a:rPr lang="en-US" sz="2800" b="0" i="0" u="sng" strike="noStrike" baseline="0" dirty="0">
                <a:latin typeface="Calibri" panose="020F0502020204030204" pitchFamily="34" charset="0"/>
              </a:rPr>
              <a:t>sufficiently detailed so that mistakes or omissions</a:t>
            </a:r>
            <a:r>
              <a:rPr lang="en-US" sz="2800" b="0" i="0" strike="noStrike" baseline="0" dirty="0">
                <a:latin typeface="Calibri" panose="020F0502020204030204" pitchFamily="34" charset="0"/>
              </a:rPr>
              <a:t> in the execution of operational activities </a:t>
            </a:r>
            <a:r>
              <a:rPr lang="en-US" sz="2800" b="0" i="0" u="sng" strike="noStrike" baseline="0" dirty="0">
                <a:latin typeface="Calibri" panose="020F0502020204030204" pitchFamily="34" charset="0"/>
              </a:rPr>
              <a:t>are avoided</a:t>
            </a:r>
            <a:r>
              <a:rPr lang="en-US" sz="2800" b="0" i="0" strike="noStrike" baseline="0" dirty="0">
                <a:latin typeface="Calibri" panose="020F0502020204030204" pitchFamily="34" charset="0"/>
              </a:rPr>
              <a:t>, and so that the activities are executed in a consistent way.</a:t>
            </a:r>
          </a:p>
          <a:p>
            <a:pPr algn="l"/>
            <a:r>
              <a:rPr lang="en-US" sz="2800" b="0" i="0" strike="noStrike" baseline="0" dirty="0">
                <a:latin typeface="Calibri" panose="020F0502020204030204" pitchFamily="34" charset="0"/>
              </a:rPr>
              <a:t>Useful support tools in this regard include </a:t>
            </a:r>
            <a:r>
              <a:rPr lang="en-US" sz="2800" b="1" i="0" strike="noStrike" baseline="0" dirty="0">
                <a:latin typeface="Calibri" panose="020F0502020204030204" pitchFamily="34" charset="0"/>
              </a:rPr>
              <a:t>flow charts, criteria tables, timelines and checklists</a:t>
            </a:r>
            <a:endParaRPr lang="en-US" sz="2400" b="1" i="0" strike="noStrike" baseline="0" dirty="0">
              <a:latin typeface="Calibri" panose="020F0502020204030204" pitchFamily="34" charset="0"/>
            </a:endParaRPr>
          </a:p>
        </p:txBody>
      </p:sp>
      <p:sp>
        <p:nvSpPr>
          <p:cNvPr id="5" name="TextBox 4">
            <a:extLst>
              <a:ext uri="{FF2B5EF4-FFF2-40B4-BE49-F238E27FC236}">
                <a16:creationId xmlns:a16="http://schemas.microsoft.com/office/drawing/2014/main" id="{0F78B54B-2B36-25F9-AFE4-7E06FDAA9CE8}"/>
              </a:ext>
            </a:extLst>
          </p:cNvPr>
          <p:cNvSpPr txBox="1"/>
          <p:nvPr/>
        </p:nvSpPr>
        <p:spPr>
          <a:xfrm>
            <a:off x="684389" y="325601"/>
            <a:ext cx="6096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600" b="1" i="0" u="none" strike="noStrike" baseline="0" dirty="0">
                <a:latin typeface="Calibri" panose="020F0502020204030204" pitchFamily="34" charset="0"/>
              </a:rPr>
              <a:t>EMA SOP development</a:t>
            </a:r>
            <a:endParaRPr lang="en-US" sz="3600" b="1" dirty="0"/>
          </a:p>
        </p:txBody>
      </p:sp>
      <p:sp>
        <p:nvSpPr>
          <p:cNvPr id="2" name="Text Box 3">
            <a:extLst>
              <a:ext uri="{FF2B5EF4-FFF2-40B4-BE49-F238E27FC236}">
                <a16:creationId xmlns:a16="http://schemas.microsoft.com/office/drawing/2014/main" id="{E04BF7FE-4A23-5A2B-C2FC-D2E7A9361DD1}"/>
              </a:ext>
            </a:extLst>
          </p:cNvPr>
          <p:cNvSpPr txBox="1">
            <a:spLocks noChangeArrowheads="1"/>
          </p:cNvSpPr>
          <p:nvPr/>
        </p:nvSpPr>
        <p:spPr bwMode="auto">
          <a:xfrm>
            <a:off x="8554720" y="1117020"/>
            <a:ext cx="3446428" cy="550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37" tIns="45670" rIns="91337" bIns="45670">
            <a:spAutoFit/>
          </a:bodyPr>
          <a:lstStyle>
            <a:lvl1pPr eaLnBrk="0" hangingPunct="0">
              <a:defRPr sz="4400">
                <a:solidFill>
                  <a:schemeClr val="tx1"/>
                </a:solidFill>
                <a:latin typeface="Times New Roman" charset="0"/>
                <a:ea typeface="ＭＳ Ｐゴシック" charset="0"/>
                <a:cs typeface="MS PGothic" charset="0"/>
              </a:defRPr>
            </a:lvl1pPr>
            <a:lvl2pPr marL="742950" indent="-285750" eaLnBrk="0" hangingPunct="0">
              <a:defRPr sz="4400">
                <a:solidFill>
                  <a:schemeClr val="tx1"/>
                </a:solidFill>
                <a:latin typeface="Times New Roman" charset="0"/>
                <a:ea typeface="MS PGothic" charset="0"/>
                <a:cs typeface="MS PGothic" charset="0"/>
              </a:defRPr>
            </a:lvl2pPr>
            <a:lvl3pPr marL="1143000" indent="-228600" eaLnBrk="0" hangingPunct="0">
              <a:defRPr sz="4400">
                <a:solidFill>
                  <a:schemeClr val="tx1"/>
                </a:solidFill>
                <a:latin typeface="Times New Roman" charset="0"/>
                <a:ea typeface="MS PGothic" charset="0"/>
                <a:cs typeface="MS PGothic" charset="0"/>
              </a:defRPr>
            </a:lvl3pPr>
            <a:lvl4pPr marL="1600200" indent="-228600" eaLnBrk="0" hangingPunct="0">
              <a:defRPr sz="4400">
                <a:solidFill>
                  <a:schemeClr val="tx1"/>
                </a:solidFill>
                <a:latin typeface="Times New Roman" charset="0"/>
                <a:ea typeface="MS PGothic" charset="0"/>
                <a:cs typeface="MS PGothic" charset="0"/>
              </a:defRPr>
            </a:lvl4pPr>
            <a:lvl5pPr marL="2057400" indent="-228600" eaLnBrk="0" hangingPunct="0">
              <a:defRPr sz="4400">
                <a:solidFill>
                  <a:schemeClr val="tx1"/>
                </a:solidFill>
                <a:latin typeface="Times New Roman" charset="0"/>
                <a:ea typeface="MS PGothic" charset="0"/>
                <a:cs typeface="MS PGothic" charset="0"/>
              </a:defRPr>
            </a:lvl5pPr>
            <a:lvl6pPr marL="2514600" indent="-228600" algn="ctr" eaLnBrk="0" fontAlgn="base" hangingPunct="0">
              <a:spcBef>
                <a:spcPct val="0"/>
              </a:spcBef>
              <a:spcAft>
                <a:spcPct val="0"/>
              </a:spcAft>
              <a:defRPr sz="4400">
                <a:solidFill>
                  <a:schemeClr val="tx1"/>
                </a:solidFill>
                <a:latin typeface="Times New Roman" charset="0"/>
                <a:ea typeface="MS PGothic" charset="0"/>
                <a:cs typeface="MS PGothic" charset="0"/>
              </a:defRPr>
            </a:lvl6pPr>
            <a:lvl7pPr marL="2971800" indent="-228600" algn="ctr" eaLnBrk="0" fontAlgn="base" hangingPunct="0">
              <a:spcBef>
                <a:spcPct val="0"/>
              </a:spcBef>
              <a:spcAft>
                <a:spcPct val="0"/>
              </a:spcAft>
              <a:defRPr sz="4400">
                <a:solidFill>
                  <a:schemeClr val="tx1"/>
                </a:solidFill>
                <a:latin typeface="Times New Roman" charset="0"/>
                <a:ea typeface="MS PGothic" charset="0"/>
                <a:cs typeface="MS PGothic" charset="0"/>
              </a:defRPr>
            </a:lvl7pPr>
            <a:lvl8pPr marL="3429000" indent="-228600" algn="ctr" eaLnBrk="0" fontAlgn="base" hangingPunct="0">
              <a:spcBef>
                <a:spcPct val="0"/>
              </a:spcBef>
              <a:spcAft>
                <a:spcPct val="0"/>
              </a:spcAft>
              <a:defRPr sz="4400">
                <a:solidFill>
                  <a:schemeClr val="tx1"/>
                </a:solidFill>
                <a:latin typeface="Times New Roman" charset="0"/>
                <a:ea typeface="MS PGothic" charset="0"/>
                <a:cs typeface="MS PGothic" charset="0"/>
              </a:defRPr>
            </a:lvl8pPr>
            <a:lvl9pPr marL="3886200" indent="-228600" algn="ctr" eaLnBrk="0" fontAlgn="base" hangingPunct="0">
              <a:spcBef>
                <a:spcPct val="0"/>
              </a:spcBef>
              <a:spcAft>
                <a:spcPct val="0"/>
              </a:spcAft>
              <a:defRPr sz="4400">
                <a:solidFill>
                  <a:schemeClr val="tx1"/>
                </a:solidFill>
                <a:latin typeface="Times New Roman" charset="0"/>
                <a:ea typeface="MS PGothic" charset="0"/>
                <a:cs typeface="MS PGothic" charset="0"/>
              </a:defRPr>
            </a:lvl9pPr>
          </a:lstStyle>
          <a:p>
            <a:pPr algn="ctr" eaLnBrk="1" hangingPunct="1">
              <a:spcBef>
                <a:spcPct val="50000"/>
              </a:spcBef>
              <a:defRPr/>
            </a:pPr>
            <a:r>
              <a:rPr lang="ja-JP" altLang="en-US" sz="3200" b="1" i="1" dirty="0">
                <a:solidFill>
                  <a:srgbClr val="000000"/>
                </a:solidFill>
                <a:latin typeface="Cambria"/>
                <a:cs typeface="Angsana New" charset="0"/>
              </a:rPr>
              <a:t>“</a:t>
            </a:r>
            <a:r>
              <a:rPr lang="en-US" sz="3200" b="1" i="1" dirty="0">
                <a:solidFill>
                  <a:srgbClr val="000000"/>
                </a:solidFill>
                <a:latin typeface="Cambria"/>
                <a:cs typeface="Angsana New" charset="0"/>
              </a:rPr>
              <a:t> </a:t>
            </a:r>
            <a:r>
              <a:rPr lang="en-US" sz="3200" b="1" dirty="0">
                <a:solidFill>
                  <a:srgbClr val="000000"/>
                </a:solidFill>
                <a:latin typeface="Cambria"/>
                <a:cs typeface="Angsana New" charset="0"/>
              </a:rPr>
              <a:t>A description and</a:t>
            </a:r>
            <a:r>
              <a:rPr lang="en-US" sz="3200" b="1" dirty="0">
                <a:solidFill>
                  <a:srgbClr val="C00000"/>
                </a:solidFill>
                <a:latin typeface="Cambria"/>
                <a:cs typeface="Angsana New" charset="0"/>
              </a:rPr>
              <a:t> </a:t>
            </a:r>
            <a:r>
              <a:rPr lang="en-US" sz="3200" b="1" u="sng" dirty="0">
                <a:solidFill>
                  <a:srgbClr val="C00000"/>
                </a:solidFill>
                <a:latin typeface="Cambria"/>
                <a:cs typeface="Angsana New" charset="0"/>
              </a:rPr>
              <a:t>procedure on</a:t>
            </a:r>
            <a:r>
              <a:rPr lang="en-US" sz="3200" b="1" dirty="0">
                <a:solidFill>
                  <a:srgbClr val="C00000"/>
                </a:solidFill>
                <a:latin typeface="Cambria"/>
                <a:cs typeface="Angsana New" charset="0"/>
              </a:rPr>
              <a:t> </a:t>
            </a:r>
            <a:r>
              <a:rPr lang="en-US" sz="3200" b="1" u="sng" dirty="0">
                <a:solidFill>
                  <a:srgbClr val="C00000"/>
                </a:solidFill>
                <a:latin typeface="Cambria"/>
                <a:cs typeface="Angsana New" charset="0"/>
              </a:rPr>
              <a:t>agreed steps</a:t>
            </a:r>
            <a:r>
              <a:rPr lang="en-US" sz="3200" b="1" dirty="0">
                <a:solidFill>
                  <a:srgbClr val="000000"/>
                </a:solidFill>
                <a:latin typeface="Cambria"/>
                <a:cs typeface="Angsana New" charset="0"/>
              </a:rPr>
              <a:t> by institutions used in coordinating </a:t>
            </a:r>
            <a:r>
              <a:rPr lang="en-US" sz="3200" b="1" u="sng" dirty="0">
                <a:solidFill>
                  <a:srgbClr val="C00000"/>
                </a:solidFill>
                <a:latin typeface="Cambria"/>
                <a:cs typeface="Angsana New" charset="0"/>
              </a:rPr>
              <a:t>who</a:t>
            </a:r>
            <a:r>
              <a:rPr lang="en-US" sz="3200" b="1" dirty="0">
                <a:solidFill>
                  <a:srgbClr val="C00000"/>
                </a:solidFill>
                <a:latin typeface="Cambria"/>
                <a:cs typeface="Angsana New" charset="0"/>
              </a:rPr>
              <a:t>, </a:t>
            </a:r>
            <a:r>
              <a:rPr lang="en-US" sz="3200" b="1" u="sng" dirty="0">
                <a:solidFill>
                  <a:srgbClr val="C00000"/>
                </a:solidFill>
                <a:latin typeface="Cambria"/>
                <a:cs typeface="Angsana New" charset="0"/>
              </a:rPr>
              <a:t>what</a:t>
            </a:r>
            <a:r>
              <a:rPr lang="en-US" sz="3200" b="1" dirty="0">
                <a:solidFill>
                  <a:srgbClr val="C00000"/>
                </a:solidFill>
                <a:latin typeface="Cambria"/>
                <a:cs typeface="Angsana New" charset="0"/>
              </a:rPr>
              <a:t>, </a:t>
            </a:r>
            <a:r>
              <a:rPr lang="en-US" sz="3200" b="1" u="sng" dirty="0">
                <a:solidFill>
                  <a:srgbClr val="C00000"/>
                </a:solidFill>
                <a:latin typeface="Cambria"/>
                <a:cs typeface="Angsana New" charset="0"/>
              </a:rPr>
              <a:t>when</a:t>
            </a:r>
            <a:r>
              <a:rPr lang="en-US" sz="3200" b="1" dirty="0">
                <a:solidFill>
                  <a:srgbClr val="C00000"/>
                </a:solidFill>
                <a:latin typeface="Cambria"/>
                <a:cs typeface="Angsana New" charset="0"/>
              </a:rPr>
              <a:t>, </a:t>
            </a:r>
            <a:r>
              <a:rPr lang="en-US" sz="3200" b="1" u="sng" dirty="0">
                <a:solidFill>
                  <a:srgbClr val="C00000"/>
                </a:solidFill>
                <a:latin typeface="Cambria"/>
                <a:cs typeface="Angsana New" charset="0"/>
              </a:rPr>
              <a:t>where</a:t>
            </a:r>
            <a:r>
              <a:rPr lang="en-US" sz="3200" b="1" dirty="0">
                <a:solidFill>
                  <a:srgbClr val="000000"/>
                </a:solidFill>
                <a:latin typeface="Cambria"/>
                <a:cs typeface="Angsana New" charset="0"/>
              </a:rPr>
              <a:t> and </a:t>
            </a:r>
            <a:r>
              <a:rPr lang="en-US" sz="3200" b="1" u="sng" dirty="0">
                <a:solidFill>
                  <a:srgbClr val="C00000"/>
                </a:solidFill>
                <a:latin typeface="Cambria"/>
                <a:cs typeface="Angsana New" charset="0"/>
              </a:rPr>
              <a:t>how</a:t>
            </a:r>
            <a:r>
              <a:rPr lang="en-US" sz="3200" b="1" dirty="0">
                <a:solidFill>
                  <a:srgbClr val="C00000"/>
                </a:solidFill>
                <a:latin typeface="Cambria"/>
                <a:cs typeface="Angsana New" charset="0"/>
              </a:rPr>
              <a:t> </a:t>
            </a:r>
            <a:r>
              <a:rPr lang="en-US" sz="3200" b="1" dirty="0">
                <a:solidFill>
                  <a:srgbClr val="000000"/>
                </a:solidFill>
                <a:latin typeface="Cambria"/>
                <a:cs typeface="Angsana New" charset="0"/>
              </a:rPr>
              <a:t>for tsunami early warning and response</a:t>
            </a:r>
            <a:r>
              <a:rPr lang="ja-JP" altLang="en-US" sz="3200" b="1" dirty="0">
                <a:solidFill>
                  <a:srgbClr val="000000"/>
                </a:solidFill>
                <a:latin typeface="Cambria"/>
                <a:cs typeface="Angsana New" charset="0"/>
              </a:rPr>
              <a:t>”</a:t>
            </a:r>
            <a:endParaRPr lang="en-US" sz="3200" b="1" dirty="0">
              <a:solidFill>
                <a:srgbClr val="000000"/>
              </a:solidFill>
              <a:latin typeface="Cambria"/>
              <a:cs typeface="Angsana New" charset="0"/>
            </a:endParaRPr>
          </a:p>
        </p:txBody>
      </p:sp>
    </p:spTree>
    <p:extLst>
      <p:ext uri="{BB962C8B-B14F-4D97-AF65-F5344CB8AC3E}">
        <p14:creationId xmlns:p14="http://schemas.microsoft.com/office/powerpoint/2010/main" val="2244010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CB2E7-0FD1-1C1C-FAA3-27A50F51BB3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18D734-4BC6-A820-AF10-C83177FACEC3}"/>
              </a:ext>
            </a:extLst>
          </p:cNvPr>
          <p:cNvSpPr txBox="1"/>
          <p:nvPr/>
        </p:nvSpPr>
        <p:spPr>
          <a:xfrm>
            <a:off x="636764" y="287501"/>
            <a:ext cx="6096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600" b="1" i="0" u="none" strike="noStrike" baseline="0" dirty="0">
                <a:latin typeface="Calibri" panose="020F0502020204030204" pitchFamily="34" charset="0"/>
              </a:rPr>
              <a:t>SOP Tools - timelines</a:t>
            </a:r>
            <a:endParaRPr lang="en-US" sz="3600" b="1" dirty="0"/>
          </a:p>
        </p:txBody>
      </p:sp>
      <p:pic>
        <p:nvPicPr>
          <p:cNvPr id="4" name="Picture 3">
            <a:extLst>
              <a:ext uri="{FF2B5EF4-FFF2-40B4-BE49-F238E27FC236}">
                <a16:creationId xmlns:a16="http://schemas.microsoft.com/office/drawing/2014/main" id="{11629551-B3AB-FB4D-9C40-C542FC4D865C}"/>
              </a:ext>
            </a:extLst>
          </p:cNvPr>
          <p:cNvPicPr>
            <a:picLocks noChangeAspect="1"/>
          </p:cNvPicPr>
          <p:nvPr/>
        </p:nvPicPr>
        <p:blipFill>
          <a:blip r:embed="rId3"/>
          <a:stretch>
            <a:fillRect/>
          </a:stretch>
        </p:blipFill>
        <p:spPr>
          <a:xfrm>
            <a:off x="2520014" y="1114106"/>
            <a:ext cx="6942422" cy="5456393"/>
          </a:xfrm>
          <a:prstGeom prst="rect">
            <a:avLst/>
          </a:prstGeom>
        </p:spPr>
      </p:pic>
    </p:spTree>
    <p:extLst>
      <p:ext uri="{BB962C8B-B14F-4D97-AF65-F5344CB8AC3E}">
        <p14:creationId xmlns:p14="http://schemas.microsoft.com/office/powerpoint/2010/main" val="3295632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35089-1C55-ECFD-0EBB-E46427DE8E9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07F936B-3E8C-BBAB-7A40-016461CA0CE7}"/>
              </a:ext>
            </a:extLst>
          </p:cNvPr>
          <p:cNvSpPr txBox="1"/>
          <p:nvPr/>
        </p:nvSpPr>
        <p:spPr>
          <a:xfrm>
            <a:off x="636764" y="287501"/>
            <a:ext cx="60960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600" b="1" i="0" u="none" strike="noStrike" baseline="0" dirty="0">
                <a:latin typeface="Calibri" panose="020F0502020204030204" pitchFamily="34" charset="0"/>
              </a:rPr>
              <a:t>SOP Tools - checklists</a:t>
            </a:r>
            <a:endParaRPr lang="en-US" sz="3600" b="1" dirty="0"/>
          </a:p>
        </p:txBody>
      </p:sp>
      <p:pic>
        <p:nvPicPr>
          <p:cNvPr id="3" name="Picture 2">
            <a:extLst>
              <a:ext uri="{FF2B5EF4-FFF2-40B4-BE49-F238E27FC236}">
                <a16:creationId xmlns:a16="http://schemas.microsoft.com/office/drawing/2014/main" id="{8DED6638-59D0-24A1-7442-7E9B4D796642}"/>
              </a:ext>
            </a:extLst>
          </p:cNvPr>
          <p:cNvPicPr>
            <a:picLocks noChangeAspect="1"/>
          </p:cNvPicPr>
          <p:nvPr/>
        </p:nvPicPr>
        <p:blipFill>
          <a:blip r:embed="rId3"/>
          <a:stretch>
            <a:fillRect/>
          </a:stretch>
        </p:blipFill>
        <p:spPr>
          <a:xfrm>
            <a:off x="1384043" y="1228725"/>
            <a:ext cx="9974664" cy="4657725"/>
          </a:xfrm>
          <a:prstGeom prst="rect">
            <a:avLst/>
          </a:prstGeom>
        </p:spPr>
      </p:pic>
    </p:spTree>
    <p:extLst>
      <p:ext uri="{BB962C8B-B14F-4D97-AF65-F5344CB8AC3E}">
        <p14:creationId xmlns:p14="http://schemas.microsoft.com/office/powerpoint/2010/main" val="175293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ECA38CE7-5D80-42F2-9EA5-4A51DA588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090" y="1892144"/>
            <a:ext cx="2528711" cy="361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25FEA998-07B5-4FD6-8631-B97A5D373D53}"/>
              </a:ext>
            </a:extLst>
          </p:cNvPr>
          <p:cNvSpPr txBox="1"/>
          <p:nvPr/>
        </p:nvSpPr>
        <p:spPr>
          <a:xfrm>
            <a:off x="-5644" y="2534538"/>
            <a:ext cx="6101644" cy="707886"/>
          </a:xfrm>
          <a:prstGeom prst="rect">
            <a:avLst/>
          </a:prstGeom>
          <a:noFill/>
        </p:spPr>
        <p:txBody>
          <a:bodyPr wrap="square">
            <a:spAutoFit/>
          </a:bodyPr>
          <a:lstStyle/>
          <a:p>
            <a:r>
              <a:rPr lang="en-US" sz="4000" b="1" dirty="0">
                <a:latin typeface="Calibri" panose="020F0502020204030204" pitchFamily="34" charset="0"/>
                <a:ea typeface="DengXian" panose="02010600030101010101" pitchFamily="2" charset="-122"/>
                <a:cs typeface="Arial" panose="020B0604020202020204" pitchFamily="34" charset="0"/>
              </a:rPr>
              <a:t>MATERIALS</a:t>
            </a:r>
            <a:endParaRPr lang="en-US" sz="4000" dirty="0"/>
          </a:p>
        </p:txBody>
      </p:sp>
      <p:sp>
        <p:nvSpPr>
          <p:cNvPr id="8" name="TextBox 7">
            <a:extLst>
              <a:ext uri="{FF2B5EF4-FFF2-40B4-BE49-F238E27FC236}">
                <a16:creationId xmlns:a16="http://schemas.microsoft.com/office/drawing/2014/main" id="{D9E21DD9-69AF-4D1C-B150-F4D3985EA76E}"/>
              </a:ext>
            </a:extLst>
          </p:cNvPr>
          <p:cNvSpPr txBox="1"/>
          <p:nvPr/>
        </p:nvSpPr>
        <p:spPr>
          <a:xfrm flipH="1">
            <a:off x="2729090" y="269243"/>
            <a:ext cx="7516070" cy="1200329"/>
          </a:xfrm>
          <a:prstGeom prst="rect">
            <a:avLst/>
          </a:prstGeom>
          <a:noFill/>
        </p:spPr>
        <p:txBody>
          <a:bodyPr wrap="square" rtlCol="0">
            <a:spAutoFit/>
          </a:bodyPr>
          <a:lstStyle/>
          <a:p>
            <a:endParaRPr lang="en-US" sz="2400" dirty="0"/>
          </a:p>
          <a:p>
            <a:r>
              <a:rPr lang="en-US" sz="2400" dirty="0"/>
              <a:t>Manuals and guidelines of the workshop: </a:t>
            </a:r>
          </a:p>
          <a:p>
            <a:r>
              <a:rPr lang="en-US" sz="2400" dirty="0"/>
              <a:t>MG 76, MG 82 and MG 58</a:t>
            </a:r>
          </a:p>
        </p:txBody>
      </p:sp>
      <p:pic>
        <p:nvPicPr>
          <p:cNvPr id="10" name="Picture 9" descr="Diagram&#10;&#10;Description automatically generated">
            <a:extLst>
              <a:ext uri="{FF2B5EF4-FFF2-40B4-BE49-F238E27FC236}">
                <a16:creationId xmlns:a16="http://schemas.microsoft.com/office/drawing/2014/main" id="{111B9D0D-C533-439A-B7B4-AEAA0CB96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287" y="1892144"/>
            <a:ext cx="2530026" cy="361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Text, letter&#10;&#10;Description automatically generated">
            <a:extLst>
              <a:ext uri="{FF2B5EF4-FFF2-40B4-BE49-F238E27FC236}">
                <a16:creationId xmlns:a16="http://schemas.microsoft.com/office/drawing/2014/main" id="{7E5D2504-EBFC-4A8F-A407-AC487B310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799" y="1892143"/>
            <a:ext cx="2755560" cy="361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3795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0"/>
            <a:ext cx="6788427" cy="1116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algn="l"/>
            <a:r>
              <a:rPr lang="en-US" sz="3200" b="1" dirty="0">
                <a:effectLst/>
                <a:latin typeface="Calibri" panose="020F0502020204030204" pitchFamily="34" charset="0"/>
                <a:ea typeface="DengXian" panose="02010600030101010101" pitchFamily="2" charset="-122"/>
                <a:cs typeface="Arial" panose="020B0604020202020204" pitchFamily="34" charset="0"/>
              </a:rPr>
              <a:t>End to End Tsunami Warning </a:t>
            </a:r>
          </a:p>
          <a:p>
            <a:pPr algn="l"/>
            <a:r>
              <a:rPr lang="en-US" sz="3200" b="1" dirty="0">
                <a:effectLst/>
                <a:latin typeface="Calibri" panose="020F0502020204030204" pitchFamily="34" charset="0"/>
                <a:ea typeface="DengXian" panose="02010600030101010101" pitchFamily="2" charset="-122"/>
                <a:cs typeface="Arial" panose="020B0604020202020204" pitchFamily="34" charset="0"/>
              </a:rPr>
              <a:t>System </a:t>
            </a:r>
            <a:endParaRPr lang="en-US" sz="3200" dirty="0"/>
          </a:p>
        </p:txBody>
      </p:sp>
      <p:sp>
        <p:nvSpPr>
          <p:cNvPr id="3" name="TextBox 2">
            <a:extLst>
              <a:ext uri="{FF2B5EF4-FFF2-40B4-BE49-F238E27FC236}">
                <a16:creationId xmlns:a16="http://schemas.microsoft.com/office/drawing/2014/main" id="{57380B9D-962F-4708-8818-24023949CC7A}"/>
              </a:ext>
            </a:extLst>
          </p:cNvPr>
          <p:cNvSpPr txBox="1"/>
          <p:nvPr/>
        </p:nvSpPr>
        <p:spPr>
          <a:xfrm>
            <a:off x="317501" y="1600200"/>
            <a:ext cx="5778499" cy="4065024"/>
          </a:xfrm>
          <a:prstGeom prst="rect">
            <a:avLst/>
          </a:prstGeom>
          <a:noFill/>
        </p:spPr>
        <p:txBody>
          <a:bodyPr wrap="square" rtlCol="0">
            <a:spAutoFit/>
          </a:bodyPr>
          <a:lstStyle/>
          <a:p>
            <a:pPr marL="742950" marR="0" indent="-285750">
              <a:lnSpc>
                <a:spcPct val="107000"/>
              </a:lnSpc>
              <a:spcBef>
                <a:spcPts val="1200"/>
              </a:spcBef>
              <a:spcAft>
                <a:spcPts val="0"/>
              </a:spcAft>
              <a:buFont typeface="Arial" panose="020B0604020202020204" pitchFamily="34" charset="0"/>
              <a:buChar char="•"/>
            </a:pPr>
            <a:r>
              <a:rPr lang="en-US" sz="2800" b="1" kern="0" dirty="0">
                <a:latin typeface="Calibri Light" panose="020F0302020204030204" pitchFamily="34" charset="0"/>
                <a:ea typeface="DengXian Light" panose="02010600030101010101" pitchFamily="2" charset="-122"/>
                <a:cs typeface="Times New Roman" panose="02020603050405020304" pitchFamily="18" charset="0"/>
              </a:rPr>
              <a:t>W</a:t>
            </a:r>
            <a:r>
              <a:rPr lang="en-US" sz="2800" b="1" kern="0" dirty="0">
                <a:effectLst/>
                <a:latin typeface="Calibri Light" panose="020F0302020204030204" pitchFamily="34" charset="0"/>
                <a:ea typeface="DengXian Light" panose="02010600030101010101" pitchFamily="2" charset="-122"/>
                <a:cs typeface="Times New Roman" panose="02020603050405020304" pitchFamily="18" charset="0"/>
              </a:rPr>
              <a:t>hat is ETWS?</a:t>
            </a:r>
          </a:p>
          <a:p>
            <a:pPr marL="742950" indent="-285750">
              <a:lnSpc>
                <a:spcPct val="107000"/>
              </a:lnSpc>
              <a:spcBef>
                <a:spcPts val="1200"/>
              </a:spcBef>
              <a:buFont typeface="Arial" panose="020B0604020202020204" pitchFamily="34" charset="0"/>
              <a:buChar char="•"/>
            </a:pPr>
            <a:r>
              <a:rPr lang="en-US" sz="2800" b="1" kern="0" dirty="0">
                <a:latin typeface="Calibri Light" panose="020F0302020204030204" pitchFamily="34" charset="0"/>
                <a:ea typeface="DengXian Light" panose="02010600030101010101" pitchFamily="2" charset="-122"/>
                <a:cs typeface="Times New Roman" panose="02020603050405020304" pitchFamily="18" charset="0"/>
              </a:rPr>
              <a:t>T</a:t>
            </a:r>
            <a:r>
              <a:rPr lang="en-US" sz="2800" b="1" kern="0" dirty="0">
                <a:effectLst/>
                <a:latin typeface="Calibri Light" panose="020F0302020204030204" pitchFamily="34" charset="0"/>
                <a:ea typeface="DengXian Light" panose="02010600030101010101" pitchFamily="2" charset="-122"/>
                <a:cs typeface="Times New Roman" panose="02020603050405020304" pitchFamily="18" charset="0"/>
              </a:rPr>
              <a:t>he four components of ETWS</a:t>
            </a:r>
          </a:p>
          <a:p>
            <a:pPr marL="742950" indent="-285750">
              <a:lnSpc>
                <a:spcPct val="107000"/>
              </a:lnSpc>
              <a:spcBef>
                <a:spcPts val="1200"/>
              </a:spcBef>
              <a:buFont typeface="Arial" panose="020B0604020202020204" pitchFamily="34" charset="0"/>
              <a:buChar char="•"/>
            </a:pPr>
            <a:r>
              <a:rPr lang="en-US" sz="2800" b="1" kern="0" dirty="0">
                <a:effectLst/>
                <a:latin typeface="Calibri Light" panose="020F0302020204030204" pitchFamily="34" charset="0"/>
                <a:ea typeface="DengXian Light" panose="02010600030101010101" pitchFamily="2" charset="-122"/>
                <a:cs typeface="Times New Roman" panose="02020603050405020304" pitchFamily="18" charset="0"/>
              </a:rPr>
              <a:t>Stakeholders of ETWS</a:t>
            </a:r>
          </a:p>
          <a:p>
            <a:pPr marL="1428750" lvl="1" indent="-514350">
              <a:lnSpc>
                <a:spcPct val="107000"/>
              </a:lnSpc>
              <a:spcBef>
                <a:spcPts val="1200"/>
              </a:spcBef>
              <a:buFont typeface="+mj-lt"/>
              <a:buAutoNum type="arabicPeriod"/>
            </a:pPr>
            <a:r>
              <a:rPr lang="en-US" sz="2800" b="1" kern="0" dirty="0">
                <a:effectLst/>
                <a:latin typeface="Calibri Light" panose="020F0302020204030204" pitchFamily="34" charset="0"/>
                <a:ea typeface="DengXian Light" panose="02010600030101010101" pitchFamily="2" charset="-122"/>
                <a:cs typeface="Times New Roman" panose="02020603050405020304" pitchFamily="18" charset="0"/>
              </a:rPr>
              <a:t>TSP</a:t>
            </a:r>
          </a:p>
          <a:p>
            <a:pPr marL="1428750" lvl="1" indent="-514350">
              <a:lnSpc>
                <a:spcPct val="107000"/>
              </a:lnSpc>
              <a:spcBef>
                <a:spcPts val="1200"/>
              </a:spcBef>
              <a:buFont typeface="+mj-lt"/>
              <a:buAutoNum type="arabicPeriod"/>
            </a:pPr>
            <a:r>
              <a:rPr lang="en-US" sz="2800" b="1" kern="0" dirty="0">
                <a:latin typeface="Calibri Light" panose="020F0302020204030204" pitchFamily="34" charset="0"/>
                <a:ea typeface="DengXian Light" panose="02010600030101010101" pitchFamily="2" charset="-122"/>
                <a:cs typeface="Times New Roman" panose="02020603050405020304" pitchFamily="18" charset="0"/>
              </a:rPr>
              <a:t>NTWC</a:t>
            </a:r>
          </a:p>
          <a:p>
            <a:pPr marL="971550" indent="-514350">
              <a:lnSpc>
                <a:spcPct val="107000"/>
              </a:lnSpc>
              <a:spcBef>
                <a:spcPts val="1200"/>
              </a:spcBef>
              <a:buFont typeface="Arial" panose="020B0604020202020204" pitchFamily="34" charset="0"/>
              <a:buChar char="•"/>
            </a:pPr>
            <a:r>
              <a:rPr lang="en-US" sz="2800" b="1" kern="0" dirty="0">
                <a:effectLst/>
                <a:latin typeface="Calibri Light" panose="020F0302020204030204" pitchFamily="34" charset="0"/>
                <a:ea typeface="DengXian Light" panose="02010600030101010101" pitchFamily="2" charset="-122"/>
                <a:cs typeface="Times New Roman" panose="02020603050405020304" pitchFamily="18" charset="0"/>
              </a:rPr>
              <a:t>Development of SOPs</a:t>
            </a:r>
          </a:p>
          <a:p>
            <a:pPr marL="457200" marR="0">
              <a:lnSpc>
                <a:spcPct val="107000"/>
              </a:lnSpc>
              <a:spcBef>
                <a:spcPts val="1200"/>
              </a:spcBef>
              <a:spcAft>
                <a:spcPts val="0"/>
              </a:spcAft>
            </a:pPr>
            <a:r>
              <a:rPr lang="en-US" sz="1800" b="1" kern="0" dirty="0">
                <a:solidFill>
                  <a:srgbClr val="FF0000"/>
                </a:solidFill>
                <a:effectLst/>
                <a:latin typeface="Calibri Light" panose="020F0302020204030204" pitchFamily="34" charset="0"/>
                <a:ea typeface="DengXian Light"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1104144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3CEA86-0BF3-4E81-95F6-23525A805EF6}"/>
              </a:ext>
            </a:extLst>
          </p:cNvPr>
          <p:cNvSpPr txBox="1"/>
          <p:nvPr/>
        </p:nvSpPr>
        <p:spPr>
          <a:xfrm>
            <a:off x="395112" y="455768"/>
            <a:ext cx="6096000" cy="584775"/>
          </a:xfrm>
          <a:prstGeom prst="rect">
            <a:avLst/>
          </a:prstGeom>
          <a:noFill/>
        </p:spPr>
        <p:txBody>
          <a:bodyPr wrap="square">
            <a:spAutoFit/>
          </a:bodyPr>
          <a:lstStyle/>
          <a:p>
            <a:pPr algn="l"/>
            <a:r>
              <a:rPr lang="en-US" sz="3200" b="1" dirty="0">
                <a:effectLst/>
                <a:latin typeface="Calibri" panose="020F0502020204030204" pitchFamily="34" charset="0"/>
                <a:ea typeface="DengXian" panose="02010600030101010101" pitchFamily="2" charset="-122"/>
                <a:cs typeface="Arial" panose="020B0604020202020204" pitchFamily="34" charset="0"/>
              </a:rPr>
              <a:t>What is ETWS?</a:t>
            </a:r>
            <a:endParaRPr lang="en-US" sz="3200" dirty="0"/>
          </a:p>
        </p:txBody>
      </p:sp>
      <p:pic>
        <p:nvPicPr>
          <p:cNvPr id="13" name="Picture 12" descr="Diagram&#10;&#10;Description automatically generated">
            <a:extLst>
              <a:ext uri="{FF2B5EF4-FFF2-40B4-BE49-F238E27FC236}">
                <a16:creationId xmlns:a16="http://schemas.microsoft.com/office/drawing/2014/main" id="{0E8EC325-684F-45DB-97D7-B874CC862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177" y="1237962"/>
            <a:ext cx="7492999" cy="5507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6326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5FEA998-07B5-4FD6-8631-B97A5D373D53}"/>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kern="1200" cap="none" spc="0" normalizeH="0" baseline="0" noProof="0" dirty="0">
                <a:ln>
                  <a:noFill/>
                </a:ln>
                <a:solidFill>
                  <a:srgbClr val="FFFFFF"/>
                </a:solidFill>
                <a:effectLst/>
                <a:uLnTx/>
                <a:uFillTx/>
                <a:latin typeface="+mj-lt"/>
                <a:ea typeface="+mj-ea"/>
                <a:cs typeface="+mj-cs"/>
              </a:rPr>
              <a:t>The Four </a:t>
            </a:r>
          </a:p>
          <a:p>
            <a:pPr marL="0" marR="0" lvl="0" indent="0" algn="ctr" fontAlgn="auto">
              <a:lnSpc>
                <a:spcPct val="90000"/>
              </a:lnSpc>
              <a:spcBef>
                <a:spcPct val="0"/>
              </a:spcBef>
              <a:spcAft>
                <a:spcPts val="600"/>
              </a:spcAft>
              <a:buClrTx/>
              <a:buSzTx/>
              <a:tabLst/>
              <a:defRPr/>
            </a:pPr>
            <a:r>
              <a:rPr kumimoji="0" lang="en-US" sz="3600" b="1" i="0" u="none" strike="noStrike" kern="1200" cap="none" spc="0" normalizeH="0" baseline="0" noProof="0" dirty="0">
                <a:ln>
                  <a:noFill/>
                </a:ln>
                <a:solidFill>
                  <a:srgbClr val="FFFFFF"/>
                </a:solidFill>
                <a:effectLst/>
                <a:uLnTx/>
                <a:uFillTx/>
                <a:latin typeface="+mj-lt"/>
                <a:ea typeface="+mj-ea"/>
                <a:cs typeface="+mj-cs"/>
              </a:rPr>
              <a:t>Components </a:t>
            </a:r>
          </a:p>
          <a:p>
            <a:pPr marL="0" marR="0" lvl="0" indent="0" algn="ctr" fontAlgn="auto">
              <a:lnSpc>
                <a:spcPct val="90000"/>
              </a:lnSpc>
              <a:spcBef>
                <a:spcPct val="0"/>
              </a:spcBef>
              <a:spcAft>
                <a:spcPts val="600"/>
              </a:spcAft>
              <a:buClrTx/>
              <a:buSzTx/>
              <a:tabLst/>
              <a:defRPr/>
            </a:pPr>
            <a:r>
              <a:rPr kumimoji="0" lang="en-US" sz="3600" b="1" i="0" u="none" strike="noStrike" kern="1200" cap="none" spc="0" normalizeH="0" baseline="0" noProof="0" dirty="0">
                <a:ln>
                  <a:noFill/>
                </a:ln>
                <a:solidFill>
                  <a:srgbClr val="FFFFFF"/>
                </a:solidFill>
                <a:effectLst/>
                <a:uLnTx/>
                <a:uFillTx/>
                <a:latin typeface="+mj-lt"/>
                <a:ea typeface="+mj-ea"/>
                <a:cs typeface="+mj-cs"/>
              </a:rPr>
              <a:t>of ETWS</a:t>
            </a:r>
          </a:p>
          <a:p>
            <a:pPr marL="0" marR="0" lvl="0" indent="0" algn="ctr" fontAlgn="auto">
              <a:lnSpc>
                <a:spcPct val="90000"/>
              </a:lnSpc>
              <a:spcBef>
                <a:spcPct val="0"/>
              </a:spcBef>
              <a:spcAft>
                <a:spcPts val="600"/>
              </a:spcAft>
              <a:buClrTx/>
              <a:buSzTx/>
              <a:tabLst/>
              <a:defRPr/>
            </a:pPr>
            <a:endParaRPr kumimoji="0" lang="en-US" sz="3600" b="0" i="0" u="none" strike="noStrike" kern="1200" cap="none" spc="0" normalizeH="0" baseline="0" noProof="0" dirty="0">
              <a:ln>
                <a:noFill/>
              </a:ln>
              <a:solidFill>
                <a:srgbClr val="FFFFFF"/>
              </a:solidFill>
              <a:effectLst/>
              <a:uLnTx/>
              <a:uFillTx/>
              <a:latin typeface="+mj-lt"/>
              <a:ea typeface="+mj-ea"/>
              <a:cs typeface="+mj-cs"/>
            </a:endParaRPr>
          </a:p>
        </p:txBody>
      </p:sp>
      <p:grpSp>
        <p:nvGrpSpPr>
          <p:cNvPr id="2" name="Group 4">
            <a:extLst>
              <a:ext uri="{FF2B5EF4-FFF2-40B4-BE49-F238E27FC236}">
                <a16:creationId xmlns:a16="http://schemas.microsoft.com/office/drawing/2014/main" id="{B2133A1C-56CD-4D94-B988-EB64D917F5C7}"/>
              </a:ext>
            </a:extLst>
          </p:cNvPr>
          <p:cNvGrpSpPr>
            <a:grpSpLocks noChangeAspect="1"/>
          </p:cNvGrpSpPr>
          <p:nvPr/>
        </p:nvGrpSpPr>
        <p:grpSpPr bwMode="auto">
          <a:xfrm>
            <a:off x="4365625" y="889000"/>
            <a:ext cx="5969000" cy="5576888"/>
            <a:chOff x="2750" y="560"/>
            <a:chExt cx="3760" cy="3513"/>
          </a:xfrm>
        </p:grpSpPr>
        <p:sp>
          <p:nvSpPr>
            <p:cNvPr id="3" name="AutoShape 3">
              <a:extLst>
                <a:ext uri="{FF2B5EF4-FFF2-40B4-BE49-F238E27FC236}">
                  <a16:creationId xmlns:a16="http://schemas.microsoft.com/office/drawing/2014/main" id="{04798ED8-77A0-4291-851C-47FB3D43B11E}"/>
                </a:ext>
              </a:extLst>
            </p:cNvPr>
            <p:cNvSpPr>
              <a:spLocks noChangeAspect="1" noChangeArrowheads="1" noTextEdit="1"/>
            </p:cNvSpPr>
            <p:nvPr/>
          </p:nvSpPr>
          <p:spPr bwMode="auto">
            <a:xfrm>
              <a:off x="2750" y="560"/>
              <a:ext cx="3760" cy="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3167D960-11C9-4B83-9199-54CEAD462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0" y="560"/>
              <a:ext cx="3766" cy="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22A078A0-83A3-490C-AA1C-7EBB8E6E97A8}"/>
              </a:ext>
            </a:extLst>
          </p:cNvPr>
          <p:cNvSpPr/>
          <p:nvPr/>
        </p:nvSpPr>
        <p:spPr>
          <a:xfrm>
            <a:off x="11214062" y="6465888"/>
            <a:ext cx="4076080" cy="246221"/>
          </a:xfrm>
          <a:prstGeom prst="rect">
            <a:avLst/>
          </a:prstGeom>
        </p:spPr>
        <p:txBody>
          <a:bodyPr wrap="square">
            <a:spAutoFit/>
          </a:bodyPr>
          <a:lstStyle/>
          <a:p>
            <a:r>
              <a:rPr lang="en-US" sz="1000" dirty="0">
                <a:latin typeface="+mj-lt"/>
              </a:rPr>
              <a:t>Source: MG76</a:t>
            </a:r>
          </a:p>
        </p:txBody>
      </p:sp>
    </p:spTree>
    <p:extLst>
      <p:ext uri="{BB962C8B-B14F-4D97-AF65-F5344CB8AC3E}">
        <p14:creationId xmlns:p14="http://schemas.microsoft.com/office/powerpoint/2010/main" val="50571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5" name="Group 14">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6" name="Rectangle 15">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C23D054A-1B13-42D4-ACCA-53C1A3D8446D}"/>
              </a:ext>
            </a:extLst>
          </p:cNvPr>
          <p:cNvSpPr txBox="1"/>
          <p:nvPr/>
        </p:nvSpPr>
        <p:spPr>
          <a:xfrm>
            <a:off x="2286000" y="879928"/>
            <a:ext cx="9906000" cy="685800"/>
          </a:xfrm>
          <a:prstGeom prst="rect">
            <a:avLst/>
          </a:prstGeom>
        </p:spPr>
        <p:style>
          <a:lnRef idx="0">
            <a:scrgbClr r="0" g="0" b="0"/>
          </a:lnRef>
          <a:fillRef idx="0">
            <a:scrgbClr r="0" g="0" b="0"/>
          </a:fillRef>
          <a:effectRef idx="0">
            <a:scrgbClr r="0" g="0" b="0"/>
          </a:effectRef>
          <a:fontRef idx="none"/>
        </p:style>
        <p:txBody>
          <a:bodyPr vert="horz" lIns="91440" tIns="45720" rIns="91440" bIns="45720" rtlCol="0" anchor="t">
            <a:normAutofit/>
          </a:bodyPr>
          <a:lstStyle/>
          <a:p>
            <a:pPr marL="457200">
              <a:lnSpc>
                <a:spcPct val="90000"/>
              </a:lnSpc>
              <a:spcBef>
                <a:spcPct val="0"/>
              </a:spcBef>
              <a:spcAft>
                <a:spcPts val="600"/>
              </a:spcAft>
            </a:pPr>
            <a:r>
              <a:rPr lang="en-US" sz="4000" b="1" kern="1200" dirty="0">
                <a:solidFill>
                  <a:schemeClr val="tx1"/>
                </a:solidFill>
                <a:latin typeface="+mj-lt"/>
                <a:ea typeface="+mj-ea"/>
                <a:cs typeface="+mj-cs"/>
              </a:rPr>
              <a:t>Principal Stakeholders</a:t>
            </a:r>
            <a:r>
              <a:rPr lang="en-US" sz="4000" b="1" kern="1200" dirty="0">
                <a:solidFill>
                  <a:schemeClr val="tx1"/>
                </a:solidFill>
                <a:effectLst/>
                <a:latin typeface="+mj-lt"/>
                <a:ea typeface="+mj-ea"/>
                <a:cs typeface="+mj-cs"/>
              </a:rPr>
              <a:t> </a:t>
            </a:r>
            <a:r>
              <a:rPr lang="en-US" sz="4000" b="1" kern="1200" dirty="0">
                <a:solidFill>
                  <a:schemeClr val="tx1"/>
                </a:solidFill>
                <a:latin typeface="+mj-lt"/>
                <a:ea typeface="+mj-ea"/>
                <a:cs typeface="+mj-cs"/>
              </a:rPr>
              <a:t>of</a:t>
            </a:r>
            <a:r>
              <a:rPr lang="en-US" sz="4000" b="1" kern="1200" dirty="0">
                <a:solidFill>
                  <a:schemeClr val="tx1"/>
                </a:solidFill>
                <a:effectLst/>
                <a:latin typeface="+mj-lt"/>
                <a:ea typeface="+mj-ea"/>
                <a:cs typeface="+mj-cs"/>
              </a:rPr>
              <a:t> </a:t>
            </a:r>
            <a:r>
              <a:rPr lang="en-US" sz="4000" b="1" kern="1200" dirty="0">
                <a:solidFill>
                  <a:schemeClr val="tx1"/>
                </a:solidFill>
                <a:latin typeface="+mj-lt"/>
                <a:ea typeface="+mj-ea"/>
                <a:cs typeface="+mj-cs"/>
              </a:rPr>
              <a:t>ETWS</a:t>
            </a:r>
          </a:p>
        </p:txBody>
      </p:sp>
      <p:sp>
        <p:nvSpPr>
          <p:cNvPr id="7" name="TextBox 6">
            <a:extLst>
              <a:ext uri="{FF2B5EF4-FFF2-40B4-BE49-F238E27FC236}">
                <a16:creationId xmlns:a16="http://schemas.microsoft.com/office/drawing/2014/main" id="{12A3EEAA-ECFA-49DA-9DAE-C03EBCE1A497}"/>
              </a:ext>
            </a:extLst>
          </p:cNvPr>
          <p:cNvSpPr txBox="1"/>
          <p:nvPr/>
        </p:nvSpPr>
        <p:spPr>
          <a:xfrm>
            <a:off x="571498" y="5440792"/>
            <a:ext cx="11049000" cy="658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nSpc>
                <a:spcPct val="107000"/>
              </a:lnSpc>
              <a:spcBef>
                <a:spcPts val="0"/>
              </a:spcBef>
              <a:spcAft>
                <a:spcPts val="600"/>
              </a:spcAft>
            </a:pPr>
            <a:r>
              <a:rPr lang="en-US" sz="3600" b="1" dirty="0">
                <a:solidFill>
                  <a:srgbClr val="FF0000"/>
                </a:solidFill>
                <a:effectLst/>
                <a:latin typeface="Calibri" panose="020F0502020204030204" pitchFamily="34" charset="0"/>
                <a:ea typeface="DengXian" panose="02010600030101010101" pitchFamily="2" charset="-122"/>
                <a:cs typeface="Arial" panose="020B0604020202020204" pitchFamily="34" charset="0"/>
              </a:rPr>
              <a:t>Smooth coordination between stakeholders is essential.</a:t>
            </a:r>
          </a:p>
        </p:txBody>
      </p:sp>
      <p:graphicFrame>
        <p:nvGraphicFramePr>
          <p:cNvPr id="9" name="TextBox 4">
            <a:extLst>
              <a:ext uri="{FF2B5EF4-FFF2-40B4-BE49-F238E27FC236}">
                <a16:creationId xmlns:a16="http://schemas.microsoft.com/office/drawing/2014/main" id="{08CAA3B9-973A-485C-E887-6C70AF276B43}"/>
              </a:ext>
            </a:extLst>
          </p:cNvPr>
          <p:cNvGraphicFramePr/>
          <p:nvPr>
            <p:extLst>
              <p:ext uri="{D42A27DB-BD31-4B8C-83A1-F6EECF244321}">
                <p14:modId xmlns:p14="http://schemas.microsoft.com/office/powerpoint/2010/main" val="2176575332"/>
              </p:ext>
            </p:extLst>
          </p:nvPr>
        </p:nvGraphicFramePr>
        <p:xfrm>
          <a:off x="457198" y="8799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Shape&#10;&#10;Description automatically generated">
            <a:extLst>
              <a:ext uri="{FF2B5EF4-FFF2-40B4-BE49-F238E27FC236}">
                <a16:creationId xmlns:a16="http://schemas.microsoft.com/office/drawing/2014/main" id="{436B83F3-027B-47F3-B5A8-B0AA6FEF1DD0}"/>
              </a:ext>
            </a:extLst>
          </p:cNvPr>
          <p:cNvPicPr>
            <a:picLocks noChangeAspect="1"/>
          </p:cNvPicPr>
          <p:nvPr/>
        </p:nvPicPr>
        <p:blipFill rotWithShape="1">
          <a:blip r:embed="rId8">
            <a:extLst>
              <a:ext uri="{28A0092B-C50C-407E-A947-70E740481C1C}">
                <a14:useLocalDpi xmlns:a14="http://schemas.microsoft.com/office/drawing/2010/main" val="0"/>
              </a:ext>
            </a:extLst>
          </a:blip>
          <a:srcRect b="26572"/>
          <a:stretch/>
        </p:blipFill>
        <p:spPr>
          <a:xfrm>
            <a:off x="1013703" y="3779904"/>
            <a:ext cx="10164594" cy="1671797"/>
          </a:xfrm>
          <a:prstGeom prst="rect">
            <a:avLst/>
          </a:prstGeom>
        </p:spPr>
      </p:pic>
      <p:cxnSp>
        <p:nvCxnSpPr>
          <p:cNvPr id="12" name="Straight Arrow Connector 11">
            <a:extLst>
              <a:ext uri="{FF2B5EF4-FFF2-40B4-BE49-F238E27FC236}">
                <a16:creationId xmlns:a16="http://schemas.microsoft.com/office/drawing/2014/main" id="{0CB38FE3-A1A7-4E1D-A976-F27BABB9D050}"/>
              </a:ext>
            </a:extLst>
          </p:cNvPr>
          <p:cNvCxnSpPr>
            <a:cxnSpLocks/>
          </p:cNvCxnSpPr>
          <p:nvPr/>
        </p:nvCxnSpPr>
        <p:spPr>
          <a:xfrm>
            <a:off x="5951706" y="4105501"/>
            <a:ext cx="452349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0B86589-0C1E-4560-957B-FCEF4B54C350}"/>
              </a:ext>
            </a:extLst>
          </p:cNvPr>
          <p:cNvSpPr txBox="1"/>
          <p:nvPr/>
        </p:nvSpPr>
        <p:spPr>
          <a:xfrm>
            <a:off x="7364851" y="3712785"/>
            <a:ext cx="4419600" cy="470000"/>
          </a:xfrm>
          <a:prstGeom prst="rect">
            <a:avLst/>
          </a:prstGeom>
          <a:noFill/>
        </p:spPr>
        <p:txBody>
          <a:bodyPr wrap="square">
            <a:spAutoFit/>
          </a:bodyPr>
          <a:lstStyle/>
          <a:p>
            <a:pPr marR="0" lvl="0" rtl="0">
              <a:lnSpc>
                <a:spcPct val="107000"/>
              </a:lnSpc>
              <a:spcBef>
                <a:spcPts val="0"/>
              </a:spcBef>
              <a:spcAft>
                <a:spcPts val="0"/>
              </a:spcAft>
            </a:pPr>
            <a:r>
              <a:rPr lang="en-US" sz="2400" dirty="0">
                <a:effectLst/>
                <a:latin typeface="Calibri" panose="020F0502020204030204" pitchFamily="34" charset="0"/>
                <a:ea typeface="DengXian" panose="02010600030101010101" pitchFamily="2" charset="-122"/>
                <a:cs typeface="Arial" panose="020B0604020202020204" pitchFamily="34" charset="0"/>
              </a:rPr>
              <a:t>EMA</a:t>
            </a:r>
          </a:p>
        </p:txBody>
      </p:sp>
      <p:cxnSp>
        <p:nvCxnSpPr>
          <p:cNvPr id="18" name="Straight Arrow Connector 17">
            <a:extLst>
              <a:ext uri="{FF2B5EF4-FFF2-40B4-BE49-F238E27FC236}">
                <a16:creationId xmlns:a16="http://schemas.microsoft.com/office/drawing/2014/main" id="{C2B155A2-ED6E-4B92-8A78-DCB922B07AC9}"/>
              </a:ext>
            </a:extLst>
          </p:cNvPr>
          <p:cNvCxnSpPr>
            <a:cxnSpLocks/>
          </p:cNvCxnSpPr>
          <p:nvPr/>
        </p:nvCxnSpPr>
        <p:spPr>
          <a:xfrm>
            <a:off x="1166103" y="4105501"/>
            <a:ext cx="452349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DABA846-C758-434F-BAB4-823C2BA598D1}"/>
              </a:ext>
            </a:extLst>
          </p:cNvPr>
          <p:cNvSpPr txBox="1"/>
          <p:nvPr/>
        </p:nvSpPr>
        <p:spPr>
          <a:xfrm>
            <a:off x="2082802" y="3701075"/>
            <a:ext cx="4419600" cy="470000"/>
          </a:xfrm>
          <a:prstGeom prst="rect">
            <a:avLst/>
          </a:prstGeom>
          <a:noFill/>
        </p:spPr>
        <p:txBody>
          <a:bodyPr wrap="square">
            <a:spAutoFit/>
          </a:bodyPr>
          <a:lstStyle/>
          <a:p>
            <a:pPr marR="0" lvl="0" rtl="0">
              <a:lnSpc>
                <a:spcPct val="107000"/>
              </a:lnSpc>
              <a:spcBef>
                <a:spcPts val="0"/>
              </a:spcBef>
              <a:spcAft>
                <a:spcPts val="0"/>
              </a:spcAft>
            </a:pPr>
            <a:r>
              <a:rPr lang="en-US" sz="2400" dirty="0">
                <a:effectLst/>
                <a:latin typeface="Calibri" panose="020F0502020204030204" pitchFamily="34" charset="0"/>
                <a:ea typeface="DengXian" panose="02010600030101010101" pitchFamily="2" charset="-122"/>
                <a:cs typeface="Arial" panose="020B0604020202020204" pitchFamily="34" charset="0"/>
              </a:rPr>
              <a:t>TSP and </a:t>
            </a:r>
            <a:r>
              <a:rPr lang="en-US" sz="2400" dirty="0">
                <a:latin typeface="Calibri" panose="020F0502020204030204" pitchFamily="34" charset="0"/>
                <a:ea typeface="DengXian" panose="02010600030101010101" pitchFamily="2" charset="-122"/>
                <a:cs typeface="Arial" panose="020B0604020202020204" pitchFamily="34" charset="0"/>
              </a:rPr>
              <a:t>N</a:t>
            </a:r>
            <a:r>
              <a:rPr lang="en-US" sz="2400" dirty="0">
                <a:effectLst/>
                <a:latin typeface="Calibri" panose="020F0502020204030204" pitchFamily="34" charset="0"/>
                <a:ea typeface="DengXian" panose="02010600030101010101" pitchFamily="2" charset="-122"/>
                <a:cs typeface="Arial" panose="020B0604020202020204" pitchFamily="34" charset="0"/>
              </a:rPr>
              <a:t>TWC</a:t>
            </a:r>
          </a:p>
        </p:txBody>
      </p:sp>
    </p:spTree>
    <p:extLst>
      <p:ext uri="{BB962C8B-B14F-4D97-AF65-F5344CB8AC3E}">
        <p14:creationId xmlns:p14="http://schemas.microsoft.com/office/powerpoint/2010/main" val="3638317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3D054A-1B13-42D4-ACCA-53C1A3D8446D}"/>
              </a:ext>
            </a:extLst>
          </p:cNvPr>
          <p:cNvSpPr txBox="1"/>
          <p:nvPr/>
        </p:nvSpPr>
        <p:spPr>
          <a:xfrm>
            <a:off x="-142240" y="335464"/>
            <a:ext cx="10180320" cy="595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a:lnSpc>
                <a:spcPct val="107000"/>
              </a:lnSpc>
              <a:spcBef>
                <a:spcPts val="1200"/>
              </a:spcBef>
            </a:pPr>
            <a:r>
              <a:rPr lang="en-US" sz="3200" b="1" kern="0" dirty="0">
                <a:latin typeface="Calibri" panose="020F0502020204030204" pitchFamily="34" charset="0"/>
                <a:ea typeface="DengXian Light" panose="02010600030101010101" pitchFamily="2" charset="-122"/>
                <a:cs typeface="Calibri" panose="020F0502020204030204" pitchFamily="34" charset="0"/>
              </a:rPr>
              <a:t>Stakeholders </a:t>
            </a:r>
            <a:r>
              <a:rPr lang="en-US" sz="3200" b="1" kern="0" dirty="0">
                <a:effectLst/>
                <a:latin typeface="Calibri" panose="020F0502020204030204" pitchFamily="34" charset="0"/>
                <a:ea typeface="DengXian Light" panose="02010600030101010101" pitchFamily="2" charset="-122"/>
                <a:cs typeface="Calibri" panose="020F0502020204030204" pitchFamily="34" charset="0"/>
              </a:rPr>
              <a:t>of ETWS </a:t>
            </a:r>
          </a:p>
        </p:txBody>
      </p:sp>
      <p:pic>
        <p:nvPicPr>
          <p:cNvPr id="7" name="Picture 6" descr="Table&#10;&#10;Description automatically generated with low confidence">
            <a:extLst>
              <a:ext uri="{FF2B5EF4-FFF2-40B4-BE49-F238E27FC236}">
                <a16:creationId xmlns:a16="http://schemas.microsoft.com/office/drawing/2014/main" id="{37236D01-574F-4212-877D-BED42F818747}"/>
              </a:ext>
            </a:extLst>
          </p:cNvPr>
          <p:cNvPicPr>
            <a:picLocks noChangeAspect="1"/>
          </p:cNvPicPr>
          <p:nvPr/>
        </p:nvPicPr>
        <p:blipFill rotWithShape="1">
          <a:blip r:embed="rId3">
            <a:extLst>
              <a:ext uri="{28A0092B-C50C-407E-A947-70E740481C1C}">
                <a14:useLocalDpi xmlns:a14="http://schemas.microsoft.com/office/drawing/2010/main" val="0"/>
              </a:ext>
            </a:extLst>
          </a:blip>
          <a:srcRect l="460" t="2118" r="3993" b="49550"/>
          <a:stretch/>
        </p:blipFill>
        <p:spPr>
          <a:xfrm>
            <a:off x="300825" y="1478059"/>
            <a:ext cx="5938195" cy="4076258"/>
          </a:xfrm>
          <a:prstGeom prst="rect">
            <a:avLst/>
          </a:prstGeom>
        </p:spPr>
      </p:pic>
      <p:pic>
        <p:nvPicPr>
          <p:cNvPr id="8" name="Picture 7" descr="Table&#10;&#10;Description automatically generated with low confidence">
            <a:extLst>
              <a:ext uri="{FF2B5EF4-FFF2-40B4-BE49-F238E27FC236}">
                <a16:creationId xmlns:a16="http://schemas.microsoft.com/office/drawing/2014/main" id="{49C5C8EB-CC26-4F7B-8D68-759F9F72B3AF}"/>
              </a:ext>
            </a:extLst>
          </p:cNvPr>
          <p:cNvPicPr>
            <a:picLocks noChangeAspect="1"/>
          </p:cNvPicPr>
          <p:nvPr/>
        </p:nvPicPr>
        <p:blipFill rotWithShape="1">
          <a:blip r:embed="rId3">
            <a:extLst>
              <a:ext uri="{28A0092B-C50C-407E-A947-70E740481C1C}">
                <a14:useLocalDpi xmlns:a14="http://schemas.microsoft.com/office/drawing/2010/main" val="0"/>
              </a:ext>
            </a:extLst>
          </a:blip>
          <a:srcRect t="49890" b="5116"/>
          <a:stretch/>
        </p:blipFill>
        <p:spPr>
          <a:xfrm>
            <a:off x="6152702" y="1866899"/>
            <a:ext cx="6039298" cy="3687418"/>
          </a:xfrm>
          <a:prstGeom prst="rect">
            <a:avLst/>
          </a:prstGeom>
        </p:spPr>
      </p:pic>
    </p:spTree>
    <p:extLst>
      <p:ext uri="{BB962C8B-B14F-4D97-AF65-F5344CB8AC3E}">
        <p14:creationId xmlns:p14="http://schemas.microsoft.com/office/powerpoint/2010/main" val="17293138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2673350" y="857250"/>
            <a:ext cx="6858000" cy="685800"/>
          </a:xfrm>
          <a:solidFill>
            <a:schemeClr val="tx1"/>
          </a:solidFill>
        </p:spPr>
        <p:txBody>
          <a:bodyPr anchor="ctr"/>
          <a:lstStyle/>
          <a:p>
            <a:pPr algn="ctr" eaLnBrk="1" hangingPunct="1"/>
            <a:r>
              <a:rPr lang="en-US" sz="2850" dirty="0">
                <a:solidFill>
                  <a:srgbClr val="183254"/>
                </a:solidFill>
                <a:latin typeface="Arial" charset="0"/>
                <a:cs typeface="ＭＳ Ｐゴシック" charset="0"/>
              </a:rPr>
              <a:t>Stakeholder Coordination is Essential</a:t>
            </a:r>
          </a:p>
        </p:txBody>
      </p:sp>
      <p:grpSp>
        <p:nvGrpSpPr>
          <p:cNvPr id="87042" name="Group 10"/>
          <p:cNvGrpSpPr>
            <a:grpSpLocks/>
          </p:cNvGrpSpPr>
          <p:nvPr/>
        </p:nvGrpSpPr>
        <p:grpSpPr bwMode="auto">
          <a:xfrm>
            <a:off x="4095750" y="1855721"/>
            <a:ext cx="3829050" cy="2171700"/>
            <a:chOff x="7294225" y="3107171"/>
            <a:chExt cx="5206592" cy="2308563"/>
          </a:xfrm>
          <a:solidFill>
            <a:srgbClr val="FFFF99"/>
          </a:solidFill>
        </p:grpSpPr>
        <p:sp>
          <p:nvSpPr>
            <p:cNvPr id="26639" name="Oval 8"/>
            <p:cNvSpPr>
              <a:spLocks noChangeArrowheads="1"/>
            </p:cNvSpPr>
            <p:nvPr/>
          </p:nvSpPr>
          <p:spPr bwMode="auto">
            <a:xfrm>
              <a:off x="7294225" y="3107171"/>
              <a:ext cx="5206592" cy="2308563"/>
            </a:xfrm>
            <a:prstGeom prst="ellipse">
              <a:avLst/>
            </a:prstGeom>
            <a:grpFill/>
            <a:ln w="9525">
              <a:solidFill>
                <a:schemeClr val="accent5">
                  <a:lumMod val="50000"/>
                </a:schemeClr>
              </a:solidFill>
              <a:round/>
              <a:headEnd/>
              <a:tailEnd/>
            </a:ln>
          </p:spPr>
          <p:txBody>
            <a:bodyPr/>
            <a:lstStyle/>
            <a:p>
              <a:pPr eaLnBrk="0" hangingPunct="0">
                <a:defRPr/>
              </a:pPr>
              <a:endParaRPr lang="en-US" sz="3000">
                <a:solidFill>
                  <a:srgbClr val="000000"/>
                </a:solidFill>
                <a:latin typeface="Times" charset="0"/>
                <a:ea typeface="ＭＳ Ｐゴシック" charset="-128"/>
                <a:cs typeface="ＭＳ Ｐゴシック" charset="-128"/>
              </a:endParaRPr>
            </a:p>
          </p:txBody>
        </p:sp>
        <p:sp>
          <p:nvSpPr>
            <p:cNvPr id="87055" name="Rectangle 9"/>
            <p:cNvSpPr>
              <a:spLocks noChangeArrowheads="1"/>
            </p:cNvSpPr>
            <p:nvPr/>
          </p:nvSpPr>
          <p:spPr bwMode="auto">
            <a:xfrm>
              <a:off x="7527357" y="3612351"/>
              <a:ext cx="4616740" cy="132505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algn="ctr" eaLnBrk="0" hangingPunct="0">
                <a:defRPr/>
              </a:pPr>
              <a:r>
                <a:rPr lang="en-US" sz="1500" b="1" dirty="0">
                  <a:solidFill>
                    <a:srgbClr val="000000"/>
                  </a:solidFill>
                  <a:latin typeface="Arial Black" charset="0"/>
                  <a:cs typeface="Arial" charset="0"/>
                </a:rPr>
                <a:t>TSUNAMI</a:t>
              </a:r>
            </a:p>
            <a:p>
              <a:pPr algn="ctr" eaLnBrk="0" hangingPunct="0">
                <a:defRPr/>
              </a:pPr>
              <a:r>
                <a:rPr lang="en-US" sz="1500" b="1" dirty="0">
                  <a:solidFill>
                    <a:srgbClr val="000000"/>
                  </a:solidFill>
                  <a:latin typeface="Arial Black" charset="0"/>
                  <a:cs typeface="Arial" charset="0"/>
                </a:rPr>
                <a:t>COORDINATION COMMITTEE</a:t>
              </a:r>
            </a:p>
            <a:p>
              <a:pPr marL="595313" lvl="1" indent="-257175" eaLnBrk="0" hangingPunct="0">
                <a:buFont typeface="Arial"/>
                <a:buChar char="•"/>
                <a:defRPr/>
              </a:pPr>
              <a:r>
                <a:rPr lang="en-US" sz="1500" b="1" dirty="0">
                  <a:solidFill>
                    <a:srgbClr val="000000"/>
                  </a:solidFill>
                  <a:cs typeface="Arial" charset="0"/>
                </a:rPr>
                <a:t>Hazard &amp; Risk Assessment </a:t>
              </a:r>
            </a:p>
            <a:p>
              <a:pPr marL="595313" lvl="1" indent="-257175" eaLnBrk="0" hangingPunct="0">
                <a:buFont typeface="Arial"/>
                <a:buChar char="•"/>
                <a:defRPr/>
              </a:pPr>
              <a:r>
                <a:rPr lang="en-US" sz="1500" b="1" dirty="0">
                  <a:solidFill>
                    <a:srgbClr val="000000"/>
                  </a:solidFill>
                  <a:cs typeface="Arial" charset="0"/>
                </a:rPr>
                <a:t>Warning Coordination</a:t>
              </a:r>
            </a:p>
            <a:p>
              <a:pPr marL="595313" lvl="1" indent="-257175" eaLnBrk="0" hangingPunct="0">
                <a:buFont typeface="Arial"/>
                <a:buChar char="•"/>
                <a:defRPr/>
              </a:pPr>
              <a:r>
                <a:rPr lang="en-US" sz="1500" b="1" dirty="0">
                  <a:solidFill>
                    <a:srgbClr val="000000"/>
                  </a:solidFill>
                  <a:cs typeface="Arial" charset="0"/>
                </a:rPr>
                <a:t>Preparedness &amp; Mitigation</a:t>
              </a:r>
              <a:endParaRPr lang="en-US" sz="1500" dirty="0">
                <a:solidFill>
                  <a:srgbClr val="000000"/>
                </a:solidFill>
                <a:latin typeface="Times" charset="0"/>
              </a:endParaRPr>
            </a:p>
          </p:txBody>
        </p:sp>
      </p:grpSp>
      <p:sp>
        <p:nvSpPr>
          <p:cNvPr id="88067" name="Rectangle 7"/>
          <p:cNvSpPr>
            <a:spLocks noChangeArrowheads="1"/>
          </p:cNvSpPr>
          <p:nvPr/>
        </p:nvSpPr>
        <p:spPr bwMode="auto">
          <a:xfrm>
            <a:off x="7872550" y="4096597"/>
            <a:ext cx="1428750" cy="1402843"/>
          </a:xfrm>
          <a:prstGeom prst="rect">
            <a:avLst/>
          </a:prstGeom>
          <a:solidFill>
            <a:schemeClr val="bg1"/>
          </a:solidFill>
          <a:ln w="3175" cmpd="sng">
            <a:solidFill>
              <a:schemeClr val="tx1"/>
            </a:solidFill>
            <a:prstDash val="sysDash"/>
            <a:round/>
            <a:headEnd/>
            <a:tailEnd/>
          </a:ln>
        </p:spPr>
        <p:txBody>
          <a:bodyPr wrap="square" lIns="68473" tIns="34238" rIns="68473" bIns="34238">
            <a:spAutoFit/>
          </a:bodyPr>
          <a:lstStyle/>
          <a:p>
            <a:pPr eaLnBrk="0" hangingPunct="0">
              <a:spcAft>
                <a:spcPts val="450"/>
              </a:spcAft>
            </a:pPr>
            <a:r>
              <a:rPr lang="en-US" sz="1500" b="1" u="sng" dirty="0">
                <a:solidFill>
                  <a:srgbClr val="000000"/>
                </a:solidFill>
                <a:cs typeface="Arial" charset="0"/>
              </a:rPr>
              <a:t>Other:</a:t>
            </a:r>
          </a:p>
          <a:p>
            <a:pPr eaLnBrk="0" hangingPunct="0">
              <a:buFontTx/>
              <a:buChar char="•"/>
            </a:pPr>
            <a:r>
              <a:rPr lang="en-US" sz="1350" dirty="0">
                <a:solidFill>
                  <a:srgbClr val="000000"/>
                </a:solidFill>
                <a:cs typeface="Arial" charset="0"/>
              </a:rPr>
              <a:t> Media</a:t>
            </a:r>
          </a:p>
          <a:p>
            <a:pPr eaLnBrk="0" hangingPunct="0">
              <a:buFontTx/>
              <a:buChar char="•"/>
            </a:pPr>
            <a:r>
              <a:rPr lang="en-US" sz="1350" dirty="0">
                <a:solidFill>
                  <a:srgbClr val="000000"/>
                </a:solidFill>
                <a:cs typeface="Arial" charset="0"/>
              </a:rPr>
              <a:t> Utilities</a:t>
            </a:r>
          </a:p>
          <a:p>
            <a:pPr eaLnBrk="0" hangingPunct="0">
              <a:buFontTx/>
              <a:buChar char="•"/>
            </a:pPr>
            <a:r>
              <a:rPr lang="en-US" sz="1350" dirty="0">
                <a:solidFill>
                  <a:srgbClr val="000000"/>
                </a:solidFill>
                <a:cs typeface="Arial" charset="0"/>
              </a:rPr>
              <a:t> Tourism</a:t>
            </a:r>
          </a:p>
          <a:p>
            <a:pPr eaLnBrk="0" hangingPunct="0">
              <a:buFontTx/>
              <a:buChar char="•"/>
            </a:pPr>
            <a:r>
              <a:rPr lang="en-US" sz="1350" dirty="0">
                <a:solidFill>
                  <a:srgbClr val="000000"/>
                </a:solidFill>
                <a:cs typeface="Arial" charset="0"/>
              </a:rPr>
              <a:t> International </a:t>
            </a:r>
          </a:p>
          <a:p>
            <a:pPr eaLnBrk="0" hangingPunct="0"/>
            <a:r>
              <a:rPr lang="en-US" sz="1350" dirty="0">
                <a:solidFill>
                  <a:srgbClr val="000000"/>
                </a:solidFill>
                <a:cs typeface="Arial" charset="0"/>
              </a:rPr>
              <a:t>   Agencies</a:t>
            </a:r>
          </a:p>
        </p:txBody>
      </p:sp>
      <p:sp>
        <p:nvSpPr>
          <p:cNvPr id="88068" name="Rectangle 5"/>
          <p:cNvSpPr>
            <a:spLocks noChangeArrowheads="1"/>
          </p:cNvSpPr>
          <p:nvPr/>
        </p:nvSpPr>
        <p:spPr bwMode="auto">
          <a:xfrm>
            <a:off x="2952750" y="3113024"/>
            <a:ext cx="1428750" cy="484643"/>
          </a:xfrm>
          <a:prstGeom prst="rect">
            <a:avLst/>
          </a:prstGeom>
          <a:solidFill>
            <a:srgbClr val="66CCFF"/>
          </a:solidFill>
          <a:ln w="12700">
            <a:solidFill>
              <a:schemeClr val="tx1"/>
            </a:solidFill>
            <a:round/>
            <a:headEnd/>
            <a:tailEnd/>
          </a:ln>
          <a:scene3d>
            <a:camera prst="obliqueTopLeft"/>
            <a:lightRig rig="threePt" dir="t"/>
          </a:scene3d>
        </p:spPr>
        <p:txBody>
          <a:bodyPr wrap="square" lIns="68473" tIns="34238" rIns="68473" bIns="34238">
            <a:spAutoFit/>
          </a:bodyPr>
          <a:lstStyle/>
          <a:p>
            <a:pPr algn="ctr" eaLnBrk="0" hangingPunct="0"/>
            <a:r>
              <a:rPr lang="en-US" sz="1350" b="1" dirty="0">
                <a:solidFill>
                  <a:srgbClr val="000000"/>
                </a:solidFill>
                <a:cs typeface="Arial" charset="0"/>
              </a:rPr>
              <a:t>Science</a:t>
            </a:r>
          </a:p>
          <a:p>
            <a:pPr algn="ctr" eaLnBrk="0" hangingPunct="0"/>
            <a:r>
              <a:rPr lang="en-US" sz="1350" b="1" dirty="0">
                <a:solidFill>
                  <a:srgbClr val="000000"/>
                </a:solidFill>
                <a:cs typeface="Arial" charset="0"/>
              </a:rPr>
              <a:t>Institutions</a:t>
            </a:r>
          </a:p>
        </p:txBody>
      </p:sp>
      <p:sp>
        <p:nvSpPr>
          <p:cNvPr id="88069" name="Rectangle 5"/>
          <p:cNvSpPr>
            <a:spLocks noChangeArrowheads="1"/>
          </p:cNvSpPr>
          <p:nvPr/>
        </p:nvSpPr>
        <p:spPr bwMode="auto">
          <a:xfrm>
            <a:off x="6361430" y="1675492"/>
            <a:ext cx="1543050" cy="484643"/>
          </a:xfrm>
          <a:prstGeom prst="rect">
            <a:avLst/>
          </a:prstGeom>
          <a:solidFill>
            <a:srgbClr val="66CCFF"/>
          </a:solidFill>
          <a:ln w="12700">
            <a:solidFill>
              <a:schemeClr val="tx1"/>
            </a:solidFill>
            <a:round/>
            <a:headEnd/>
            <a:tailEnd/>
          </a:ln>
          <a:scene3d>
            <a:camera prst="obliqueTopLeft"/>
            <a:lightRig rig="threePt" dir="t"/>
          </a:scene3d>
        </p:spPr>
        <p:txBody>
          <a:bodyPr wrap="square" lIns="68473" tIns="34238" rIns="68473" bIns="34238">
            <a:spAutoFit/>
          </a:bodyPr>
          <a:lstStyle/>
          <a:p>
            <a:pPr algn="ctr" eaLnBrk="0" hangingPunct="0"/>
            <a:r>
              <a:rPr lang="en-US" sz="1350" b="1" dirty="0">
                <a:solidFill>
                  <a:srgbClr val="000000"/>
                </a:solidFill>
                <a:cs typeface="Arial" charset="0"/>
              </a:rPr>
              <a:t>Warning</a:t>
            </a:r>
          </a:p>
          <a:p>
            <a:pPr algn="ctr" eaLnBrk="0" hangingPunct="0"/>
            <a:r>
              <a:rPr lang="en-US" sz="1350" b="1" dirty="0">
                <a:solidFill>
                  <a:srgbClr val="000000"/>
                </a:solidFill>
                <a:cs typeface="Arial" charset="0"/>
              </a:rPr>
              <a:t>Center</a:t>
            </a:r>
          </a:p>
        </p:txBody>
      </p:sp>
      <p:sp>
        <p:nvSpPr>
          <p:cNvPr id="88070" name="Rectangle 14"/>
          <p:cNvSpPr>
            <a:spLocks noChangeArrowheads="1"/>
          </p:cNvSpPr>
          <p:nvPr/>
        </p:nvSpPr>
        <p:spPr bwMode="auto">
          <a:xfrm>
            <a:off x="7524750" y="3055872"/>
            <a:ext cx="1714500" cy="692392"/>
          </a:xfrm>
          <a:prstGeom prst="rect">
            <a:avLst/>
          </a:prstGeom>
          <a:solidFill>
            <a:srgbClr val="66CCFF"/>
          </a:solidFill>
          <a:ln w="12700">
            <a:solidFill>
              <a:schemeClr val="tx1"/>
            </a:solidFill>
            <a:round/>
            <a:headEnd/>
            <a:tailEnd/>
          </a:ln>
          <a:effectLst/>
        </p:spPr>
        <p:txBody>
          <a:bodyPr wrap="square" lIns="68473" tIns="34238" rIns="68473" bIns="34238">
            <a:spAutoFit/>
          </a:bodyPr>
          <a:lstStyle/>
          <a:p>
            <a:pPr algn="ctr" eaLnBrk="0" hangingPunct="0"/>
            <a:r>
              <a:rPr lang="en-US" sz="1350" b="1" dirty="0">
                <a:solidFill>
                  <a:srgbClr val="000000"/>
                </a:solidFill>
                <a:cs typeface="Arial" charset="0"/>
              </a:rPr>
              <a:t>Emergency Management</a:t>
            </a:r>
          </a:p>
          <a:p>
            <a:pPr algn="ctr" eaLnBrk="0" hangingPunct="0"/>
            <a:r>
              <a:rPr lang="en-US" sz="1350" b="1" dirty="0">
                <a:solidFill>
                  <a:srgbClr val="000000"/>
                </a:solidFill>
                <a:cs typeface="Arial" charset="0"/>
              </a:rPr>
              <a:t>Agencies</a:t>
            </a:r>
          </a:p>
        </p:txBody>
      </p:sp>
      <p:sp>
        <p:nvSpPr>
          <p:cNvPr id="88076" name="Rectangle 7"/>
          <p:cNvSpPr>
            <a:spLocks noChangeArrowheads="1"/>
          </p:cNvSpPr>
          <p:nvPr/>
        </p:nvSpPr>
        <p:spPr bwMode="auto">
          <a:xfrm>
            <a:off x="5415103" y="4096597"/>
            <a:ext cx="2306077" cy="1426031"/>
          </a:xfrm>
          <a:prstGeom prst="rect">
            <a:avLst/>
          </a:prstGeom>
          <a:solidFill>
            <a:schemeClr val="bg1"/>
          </a:solidFill>
          <a:ln w="3175" cmpd="sng">
            <a:solidFill>
              <a:schemeClr val="tx1"/>
            </a:solidFill>
            <a:prstDash val="sysDash"/>
            <a:round/>
            <a:headEnd/>
            <a:tailEnd/>
          </a:ln>
          <a:effectLst/>
        </p:spPr>
        <p:txBody>
          <a:bodyPr>
            <a:spAutoFit/>
          </a:bodyPr>
          <a:lstStyle/>
          <a:p>
            <a:pPr eaLnBrk="0" hangingPunct="0">
              <a:spcAft>
                <a:spcPts val="450"/>
              </a:spcAft>
            </a:pPr>
            <a:r>
              <a:rPr lang="en-US" sz="1500" b="1" u="sng" dirty="0">
                <a:solidFill>
                  <a:srgbClr val="000000"/>
                </a:solidFill>
                <a:cs typeface="Arial" charset="0"/>
              </a:rPr>
              <a:t>Government Agencies:</a:t>
            </a:r>
          </a:p>
          <a:p>
            <a:pPr eaLnBrk="0" hangingPunct="0">
              <a:buFontTx/>
              <a:buChar char="•"/>
            </a:pPr>
            <a:r>
              <a:rPr lang="en-US" sz="1350" dirty="0">
                <a:solidFill>
                  <a:srgbClr val="000000"/>
                </a:solidFill>
                <a:cs typeface="Arial" charset="0"/>
              </a:rPr>
              <a:t> Planning &amp; Development</a:t>
            </a:r>
          </a:p>
          <a:p>
            <a:pPr eaLnBrk="0" hangingPunct="0">
              <a:buFontTx/>
              <a:buChar char="•"/>
            </a:pPr>
            <a:r>
              <a:rPr lang="en-US" sz="1350" dirty="0">
                <a:solidFill>
                  <a:srgbClr val="000000"/>
                </a:solidFill>
                <a:cs typeface="Arial" charset="0"/>
              </a:rPr>
              <a:t> Transportation</a:t>
            </a:r>
          </a:p>
          <a:p>
            <a:pPr eaLnBrk="0" hangingPunct="0">
              <a:buFontTx/>
              <a:buChar char="•"/>
            </a:pPr>
            <a:r>
              <a:rPr lang="en-US" sz="1350" dirty="0">
                <a:solidFill>
                  <a:srgbClr val="000000"/>
                </a:solidFill>
                <a:cs typeface="Arial" charset="0"/>
              </a:rPr>
              <a:t> Health &amp; Education</a:t>
            </a:r>
          </a:p>
          <a:p>
            <a:pPr eaLnBrk="0" hangingPunct="0">
              <a:buFontTx/>
              <a:buChar char="•"/>
            </a:pPr>
            <a:r>
              <a:rPr lang="en-US" sz="1350" dirty="0">
                <a:solidFill>
                  <a:srgbClr val="000000"/>
                </a:solidFill>
                <a:cs typeface="Arial" charset="0"/>
              </a:rPr>
              <a:t> Coastal Management</a:t>
            </a:r>
          </a:p>
          <a:p>
            <a:pPr eaLnBrk="0" hangingPunct="0">
              <a:buFontTx/>
              <a:buChar char="•"/>
            </a:pPr>
            <a:r>
              <a:rPr lang="en-US" sz="1350" b="1" i="1" dirty="0">
                <a:solidFill>
                  <a:srgbClr val="000000"/>
                </a:solidFill>
                <a:cs typeface="Arial" charset="0"/>
              </a:rPr>
              <a:t> </a:t>
            </a:r>
            <a:r>
              <a:rPr lang="en-US" sz="1350" dirty="0">
                <a:solidFill>
                  <a:srgbClr val="000000"/>
                </a:solidFill>
                <a:cs typeface="Arial" charset="0"/>
              </a:rPr>
              <a:t>Social Services</a:t>
            </a:r>
          </a:p>
        </p:txBody>
      </p:sp>
      <p:sp>
        <p:nvSpPr>
          <p:cNvPr id="88074" name="Rectangle 11"/>
          <p:cNvSpPr>
            <a:spLocks noChangeArrowheads="1"/>
          </p:cNvSpPr>
          <p:nvPr/>
        </p:nvSpPr>
        <p:spPr bwMode="auto">
          <a:xfrm>
            <a:off x="2729052" y="4096597"/>
            <a:ext cx="2543175" cy="1633781"/>
          </a:xfrm>
          <a:prstGeom prst="rect">
            <a:avLst/>
          </a:prstGeom>
          <a:solidFill>
            <a:schemeClr val="bg1"/>
          </a:solidFill>
          <a:ln w="3175" cmpd="sng">
            <a:solidFill>
              <a:schemeClr val="tx1"/>
            </a:solidFill>
            <a:prstDash val="sysDash"/>
            <a:round/>
            <a:headEnd/>
            <a:tailEnd/>
          </a:ln>
        </p:spPr>
        <p:txBody>
          <a:bodyPr wrap="square">
            <a:spAutoFit/>
          </a:bodyPr>
          <a:lstStyle/>
          <a:p>
            <a:pPr eaLnBrk="0" hangingPunct="0">
              <a:spcAft>
                <a:spcPts val="450"/>
              </a:spcAft>
            </a:pPr>
            <a:r>
              <a:rPr lang="en-US" sz="1500" b="1" u="sng" dirty="0">
                <a:solidFill>
                  <a:srgbClr val="000000"/>
                </a:solidFill>
                <a:cs typeface="Arial" charset="0"/>
              </a:rPr>
              <a:t>Civil Society &amp; NGOs</a:t>
            </a:r>
          </a:p>
          <a:p>
            <a:pPr eaLnBrk="0" hangingPunct="0">
              <a:buFontTx/>
              <a:buChar char="•"/>
            </a:pPr>
            <a:r>
              <a:rPr lang="en-US" sz="1350" b="1" dirty="0">
                <a:solidFill>
                  <a:srgbClr val="0000FF"/>
                </a:solidFill>
                <a:cs typeface="Arial" charset="0"/>
              </a:rPr>
              <a:t> Community organizations</a:t>
            </a:r>
          </a:p>
          <a:p>
            <a:pPr eaLnBrk="0" hangingPunct="0"/>
            <a:r>
              <a:rPr lang="en-US" sz="1350" dirty="0">
                <a:solidFill>
                  <a:srgbClr val="000000"/>
                </a:solidFill>
                <a:cs typeface="Arial" charset="0"/>
              </a:rPr>
              <a:t>  (social, gender, cultural, age, </a:t>
            </a:r>
          </a:p>
          <a:p>
            <a:pPr eaLnBrk="0" hangingPunct="0"/>
            <a:r>
              <a:rPr lang="en-US" sz="1350" dirty="0">
                <a:solidFill>
                  <a:srgbClr val="000000"/>
                </a:solidFill>
                <a:cs typeface="Arial" charset="0"/>
              </a:rPr>
              <a:t>    language, religious …)</a:t>
            </a:r>
          </a:p>
          <a:p>
            <a:pPr eaLnBrk="0" hangingPunct="0">
              <a:buFontTx/>
              <a:buChar char="•"/>
            </a:pPr>
            <a:r>
              <a:rPr lang="en-US" sz="1350" dirty="0">
                <a:solidFill>
                  <a:srgbClr val="000000"/>
                </a:solidFill>
                <a:cs typeface="Arial" charset="0"/>
              </a:rPr>
              <a:t> Trade, business organizations</a:t>
            </a:r>
          </a:p>
          <a:p>
            <a:pPr eaLnBrk="0" hangingPunct="0">
              <a:buFontTx/>
              <a:buChar char="•"/>
            </a:pPr>
            <a:r>
              <a:rPr lang="en-US" sz="1350" dirty="0">
                <a:solidFill>
                  <a:srgbClr val="000000"/>
                </a:solidFill>
                <a:cs typeface="Arial" charset="0"/>
              </a:rPr>
              <a:t> Disaster response &amp; relief</a:t>
            </a:r>
          </a:p>
        </p:txBody>
      </p:sp>
      <p:sp>
        <p:nvSpPr>
          <p:cNvPr id="15" name="Rectangle 5">
            <a:extLst>
              <a:ext uri="{FF2B5EF4-FFF2-40B4-BE49-F238E27FC236}">
                <a16:creationId xmlns:a16="http://schemas.microsoft.com/office/drawing/2014/main" id="{B93D744A-4BCE-0547-B147-EEC49E9E7D40}"/>
              </a:ext>
            </a:extLst>
          </p:cNvPr>
          <p:cNvSpPr>
            <a:spLocks noChangeArrowheads="1"/>
          </p:cNvSpPr>
          <p:nvPr/>
        </p:nvSpPr>
        <p:spPr bwMode="auto">
          <a:xfrm>
            <a:off x="4317365" y="1655030"/>
            <a:ext cx="1543050" cy="492337"/>
          </a:xfrm>
          <a:prstGeom prst="rect">
            <a:avLst/>
          </a:prstGeom>
          <a:solidFill>
            <a:srgbClr val="66CCFF"/>
          </a:solidFill>
          <a:ln w="12700">
            <a:solidFill>
              <a:schemeClr val="tx1"/>
            </a:solidFill>
            <a:round/>
            <a:headEnd/>
            <a:tailEnd/>
          </a:ln>
          <a:scene3d>
            <a:camera prst="obliqueTopLeft"/>
            <a:lightRig rig="threePt" dir="t"/>
          </a:scene3d>
        </p:spPr>
        <p:txBody>
          <a:bodyPr wrap="square" lIns="68473" tIns="34238" rIns="68473" bIns="34238" anchor="ctr">
            <a:spAutoFit/>
          </a:bodyPr>
          <a:lstStyle/>
          <a:p>
            <a:pPr algn="ctr" eaLnBrk="0" hangingPunct="0"/>
            <a:r>
              <a:rPr lang="en-US" sz="700" b="1" dirty="0">
                <a:solidFill>
                  <a:srgbClr val="000000"/>
                </a:solidFill>
                <a:cs typeface="Arial" charset="0"/>
              </a:rPr>
              <a:t> </a:t>
            </a:r>
          </a:p>
          <a:p>
            <a:pPr algn="ctr" eaLnBrk="0" hangingPunct="0"/>
            <a:r>
              <a:rPr lang="en-US" sz="1350" b="1" dirty="0">
                <a:solidFill>
                  <a:srgbClr val="000000"/>
                </a:solidFill>
                <a:cs typeface="Arial" charset="0"/>
              </a:rPr>
              <a:t>TWFP</a:t>
            </a:r>
          </a:p>
          <a:p>
            <a:pPr algn="ctr" eaLnBrk="0" hangingPunct="0"/>
            <a:r>
              <a:rPr lang="en-US" sz="700" b="1" dirty="0">
                <a:solidFill>
                  <a:srgbClr val="000000"/>
                </a:solidFill>
                <a:cs typeface="Arial" charset="0"/>
              </a:rPr>
              <a:t>  </a:t>
            </a:r>
          </a:p>
        </p:txBody>
      </p:sp>
      <p:sp>
        <p:nvSpPr>
          <p:cNvPr id="2" name="Rectangle 1">
            <a:extLst>
              <a:ext uri="{FF2B5EF4-FFF2-40B4-BE49-F238E27FC236}">
                <a16:creationId xmlns:a16="http://schemas.microsoft.com/office/drawing/2014/main" id="{3EDCE4E4-318F-8E4A-88E7-69F53F2FEFBB}"/>
              </a:ext>
            </a:extLst>
          </p:cNvPr>
          <p:cNvSpPr/>
          <p:nvPr/>
        </p:nvSpPr>
        <p:spPr>
          <a:xfrm>
            <a:off x="191121" y="5913305"/>
            <a:ext cx="4076080" cy="230832"/>
          </a:xfrm>
          <a:prstGeom prst="rect">
            <a:avLst/>
          </a:prstGeom>
        </p:spPr>
        <p:txBody>
          <a:bodyPr wrap="square">
            <a:spAutoFit/>
          </a:bodyPr>
          <a:lstStyle/>
          <a:p>
            <a:r>
              <a:rPr lang="en-US" sz="900" dirty="0">
                <a:latin typeface="+mj-lt"/>
              </a:rPr>
              <a:t>Figure 2.5 Participants in a Tsunami Coordinating Committee (Source: ITIC) </a:t>
            </a:r>
          </a:p>
        </p:txBody>
      </p:sp>
      <p:sp>
        <p:nvSpPr>
          <p:cNvPr id="16" name="Rectangle 15">
            <a:extLst>
              <a:ext uri="{FF2B5EF4-FFF2-40B4-BE49-F238E27FC236}">
                <a16:creationId xmlns:a16="http://schemas.microsoft.com/office/drawing/2014/main" id="{4AFDC33B-CE13-484B-887F-FE9518112137}"/>
              </a:ext>
            </a:extLst>
          </p:cNvPr>
          <p:cNvSpPr/>
          <p:nvPr/>
        </p:nvSpPr>
        <p:spPr>
          <a:xfrm>
            <a:off x="11146328" y="5797889"/>
            <a:ext cx="4076080" cy="246221"/>
          </a:xfrm>
          <a:prstGeom prst="rect">
            <a:avLst/>
          </a:prstGeom>
        </p:spPr>
        <p:txBody>
          <a:bodyPr wrap="square">
            <a:spAutoFit/>
          </a:bodyPr>
          <a:lstStyle/>
          <a:p>
            <a:r>
              <a:rPr lang="en-US" sz="1000" dirty="0">
                <a:latin typeface="+mj-lt"/>
              </a:rPr>
              <a:t>Source: MG76</a:t>
            </a:r>
          </a:p>
        </p:txBody>
      </p:sp>
    </p:spTree>
    <p:extLst>
      <p:ext uri="{BB962C8B-B14F-4D97-AF65-F5344CB8AC3E}">
        <p14:creationId xmlns:p14="http://schemas.microsoft.com/office/powerpoint/2010/main" val="1854409836"/>
      </p:ext>
    </p:extLst>
  </p:cSld>
  <p:clrMapOvr>
    <a:masterClrMapping/>
  </p:clrMapOvr>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ITTI.McKinnie">
  <a:themeElements>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ITTI.McKinnie">
      <a:majorFont>
        <a:latin typeface="Arial"/>
        <a:ea typeface="Angsana New"/>
        <a:cs typeface="Angsana New"/>
      </a:majorFont>
      <a:minorFont>
        <a:latin typeface="Arial"/>
        <a:ea typeface="Angsana New"/>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ITTI.McKinni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ITTI.McKinni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ITTI.McKinni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ITTI.McKinni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ITTI.McKinni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ITTI.McKinni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ITTI.McKinni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ITTI.McKinni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f8ef70f3-4e3d-42be-bd40-fbc1cacc1519" xsi:nil="true"/>
    <TaxCatchAll xmlns="5b799ec2-212c-48b5-b7ff-d14ec6cbce2b" xsi:nil="true"/>
    <lcf76f155ced4ddcb4097134ff3c332f xmlns="f8ef70f3-4e3d-42be-bd40-fbc1cacc1519">
      <Terms xmlns="http://schemas.microsoft.com/office/infopath/2007/PartnerControls"/>
    </lcf76f155ced4ddcb4097134ff3c332f>
    <Date xmlns="f8ef70f3-4e3d-42be-bd40-fbc1cacc1519" xsi:nil="true"/>
    <kwizcomcontrollerfield xmlns="f8ef70f3-4e3d-42be-bd40-fbc1cacc1519" xsi:nil="true"/>
    <Modifiedtime xmlns="f8ef70f3-4e3d-42be-bd40-fbc1cacc15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24" ma:contentTypeDescription="Create a new document." ma:contentTypeScope="" ma:versionID="d4b6ea15ba8ddc22652963b95d33e9e7">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5a461d2873a1a9e41a644d59713e7d48"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lcf76f155ced4ddcb4097134ff3c332f" minOccurs="0"/>
                <xsd:element ref="ns3:TaxCatchAll" minOccurs="0"/>
                <xsd:element ref="ns2:Date" minOccurs="0"/>
                <xsd:element ref="ns2:MediaServiceObjectDetectorVersions" minOccurs="0"/>
                <xsd:element ref="ns2:MediaServiceSearchProperties" minOccurs="0"/>
                <xsd:element ref="ns2:kwizcomcontrollerfield" minOccurs="0"/>
                <xsd:element ref="ns2:MediaServiceBillingMetadata" minOccurs="0"/>
                <xsd:element ref="ns2:Modifie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Time" ma:internalName="Date">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kwizcomcontrollerfield" ma:index="28" nillable="true" ma:displayName="kwizcomcontrollerfield" ma:internalName="kwizcomcontrollerfield">
      <xsd:simpleType>
        <xsd:restriction base="dms:Text"/>
      </xsd:simpleType>
    </xsd:element>
    <xsd:element name="MediaServiceBillingMetadata" ma:index="29" nillable="true" ma:displayName="MediaServiceBillingMetadata" ma:hidden="true" ma:internalName="MediaServiceBillingMetadata" ma:readOnly="true">
      <xsd:simpleType>
        <xsd:restriction base="dms:Note"/>
      </xsd:simpleType>
    </xsd:element>
    <xsd:element name="Modifiedtime" ma:index="30" nillable="true" ma:displayName="Modified time" ma:format="DateTime" ma:internalName="Modified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9356fda-4aa5-4147-874c-60c3a814ea89}" ma:internalName="TaxCatchAll" ma:showField="CatchAllData" ma:web="5b799ec2-212c-48b5-b7ff-d14ec6cbce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BB465B-9A16-414B-90F3-46AB976AC41C}">
  <ds:schemaRefs>
    <ds:schemaRef ds:uri="http://schemas.microsoft.com/sharepoint/v3/contenttype/forms"/>
  </ds:schemaRefs>
</ds:datastoreItem>
</file>

<file path=customXml/itemProps2.xml><?xml version="1.0" encoding="utf-8"?>
<ds:datastoreItem xmlns:ds="http://schemas.openxmlformats.org/officeDocument/2006/customXml" ds:itemID="{CCDD4463-9D06-478E-926D-3B1828915142}">
  <ds:schemaRefs>
    <ds:schemaRef ds:uri="5b799ec2-212c-48b5-b7ff-d14ec6cbce2b"/>
    <ds:schemaRef ds:uri="f8ef70f3-4e3d-42be-bd40-fbc1cacc1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F992836-CDFE-449F-AF6C-BD4E74813300}"/>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otalTime>2438</TotalTime>
  <Words>1869</Words>
  <Application>Microsoft Office PowerPoint</Application>
  <PresentationFormat>Widescreen</PresentationFormat>
  <Paragraphs>230</Paragraphs>
  <Slides>25</Slides>
  <Notes>23</Notes>
  <HiddenSlides>0</HiddenSlides>
  <MMClips>0</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25</vt:i4>
      </vt:variant>
    </vt:vector>
  </HeadingPairs>
  <TitlesOfParts>
    <vt:vector size="55" baseType="lpstr">
      <vt:lpstr>DengXian</vt:lpstr>
      <vt:lpstr>Arial</vt:lpstr>
      <vt:lpstr>Arial Black</vt:lpstr>
      <vt:lpstr>ArialMT</vt:lpstr>
      <vt:lpstr>Calibri</vt:lpstr>
      <vt:lpstr>Calibri Light</vt:lpstr>
      <vt:lpstr>Calibri-Bold</vt:lpstr>
      <vt:lpstr>Cambria</vt:lpstr>
      <vt:lpstr>DIN Pro</vt:lpstr>
      <vt:lpstr>DIN Pro Bold</vt:lpstr>
      <vt:lpstr>Open Sans</vt:lpstr>
      <vt:lpstr>Roboto</vt:lpstr>
      <vt:lpstr>SymbolMT</vt:lpstr>
      <vt:lpstr>Times</vt:lpstr>
      <vt:lpstr>Times New Roman</vt:lpstr>
      <vt:lpstr>Wingdings</vt:lpstr>
      <vt:lpstr>9_Custom Design</vt:lpstr>
      <vt:lpstr>Custom Design</vt:lpstr>
      <vt:lpstr>1_Office Theme</vt:lpstr>
      <vt:lpstr>1_Custom Design</vt:lpstr>
      <vt:lpstr>4_Custom Design</vt:lpstr>
      <vt:lpstr>6_Custom Design</vt:lpstr>
      <vt:lpstr>3_Custom Design</vt:lpstr>
      <vt:lpstr>2_Custom Design</vt:lpstr>
      <vt:lpstr>5_Custom Design</vt:lpstr>
      <vt:lpstr>7_Custom Design</vt:lpstr>
      <vt:lpstr>8_Custom Design</vt:lpstr>
      <vt:lpstr>ITTI.McKinnie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Stakeholder Coordination is Essential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Tesan, Maeva</dc:creator>
  <cp:lastModifiedBy>Aliaga, Bernardo</cp:lastModifiedBy>
  <cp:revision>97</cp:revision>
  <dcterms:created xsi:type="dcterms:W3CDTF">2019-09-03T09:02:06Z</dcterms:created>
  <dcterms:modified xsi:type="dcterms:W3CDTF">2025-10-26T21:57:18Z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0x0101009354335BECF21B40B6CCFAE91E076EEB</vt:lpwstr>
  </property>
  <property fmtid="{D5CDD505-2E9C-101B-9397-08002B2CF9AE}" pid="3" name="MediaServiceImageTags">
    <vt:lpwstr/>
  </property>
</Properties>
</file>