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4"/>
    <p:sldMasterId id="2147483648" r:id="rId5"/>
    <p:sldMasterId id="2147483678" r:id="rId6"/>
  </p:sldMasterIdLst>
  <p:notesMasterIdLst>
    <p:notesMasterId r:id="rId14"/>
  </p:notesMasterIdLst>
  <p:handoutMasterIdLst>
    <p:handoutMasterId r:id="rId15"/>
  </p:handoutMasterIdLst>
  <p:sldIdLst>
    <p:sldId id="258" r:id="rId7"/>
    <p:sldId id="257" r:id="rId8"/>
    <p:sldId id="260" r:id="rId9"/>
    <p:sldId id="261" r:id="rId10"/>
    <p:sldId id="262" r:id="rId11"/>
    <p:sldId id="263" r:id="rId12"/>
    <p:sldId id="25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9B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e, Nora" userId="7a9a5b7f-76d7-41f9-ada7-b010a8e66945" providerId="ADAL" clId="{DD763F5F-2B06-4BF2-BE6F-7461679880AD}"/>
    <pc:docChg chg="modSld">
      <pc:chgData name="Gale, Nora" userId="7a9a5b7f-76d7-41f9-ada7-b010a8e66945" providerId="ADAL" clId="{DD763F5F-2B06-4BF2-BE6F-7461679880AD}" dt="2025-08-04T08:47:07.745" v="12" actId="1076"/>
      <pc:docMkLst>
        <pc:docMk/>
      </pc:docMkLst>
      <pc:sldChg chg="modSp mod">
        <pc:chgData name="Gale, Nora" userId="7a9a5b7f-76d7-41f9-ada7-b010a8e66945" providerId="ADAL" clId="{DD763F5F-2B06-4BF2-BE6F-7461679880AD}" dt="2025-08-04T08:47:07.745" v="12" actId="1076"/>
        <pc:sldMkLst>
          <pc:docMk/>
          <pc:sldMk cId="3988095882" sldId="262"/>
        </pc:sldMkLst>
        <pc:spChg chg="mod">
          <ac:chgData name="Gale, Nora" userId="7a9a5b7f-76d7-41f9-ada7-b010a8e66945" providerId="ADAL" clId="{DD763F5F-2B06-4BF2-BE6F-7461679880AD}" dt="2025-08-04T08:47:03.302" v="11" actId="20577"/>
          <ac:spMkLst>
            <pc:docMk/>
            <pc:sldMk cId="3988095882" sldId="262"/>
            <ac:spMk id="3" creationId="{9F44B3E3-13A9-7B73-6F85-680DD377E244}"/>
          </ac:spMkLst>
        </pc:spChg>
        <pc:spChg chg="mod">
          <ac:chgData name="Gale, Nora" userId="7a9a5b7f-76d7-41f9-ada7-b010a8e66945" providerId="ADAL" clId="{DD763F5F-2B06-4BF2-BE6F-7461679880AD}" dt="2025-08-04T08:47:07.745" v="12" actId="1076"/>
          <ac:spMkLst>
            <pc:docMk/>
            <pc:sldMk cId="3988095882" sldId="262"/>
            <ac:spMk id="4" creationId="{AEB39B43-FA20-7C08-D823-C656355F2A00}"/>
          </ac:spMkLst>
        </pc:spChg>
      </pc:sldChg>
      <pc:sldChg chg="modSp mod">
        <pc:chgData name="Gale, Nora" userId="7a9a5b7f-76d7-41f9-ada7-b010a8e66945" providerId="ADAL" clId="{DD763F5F-2B06-4BF2-BE6F-7461679880AD}" dt="2025-07-29T02:28:45.432" v="1" actId="20577"/>
        <pc:sldMkLst>
          <pc:docMk/>
          <pc:sldMk cId="897219794" sldId="263"/>
        </pc:sldMkLst>
        <pc:spChg chg="mod">
          <ac:chgData name="Gale, Nora" userId="7a9a5b7f-76d7-41f9-ada7-b010a8e66945" providerId="ADAL" clId="{DD763F5F-2B06-4BF2-BE6F-7461679880AD}" dt="2025-07-29T02:28:45.432" v="1" actId="20577"/>
          <ac:spMkLst>
            <pc:docMk/>
            <pc:sldMk cId="897219794" sldId="263"/>
            <ac:spMk id="4" creationId="{810D471E-D833-0D7C-18A3-8F83E6F86CDF}"/>
          </ac:spMkLst>
        </pc:spChg>
      </pc:sldChg>
    </pc:docChg>
  </pc:docChgLst>
  <pc:docChgLst>
    <pc:chgData name="Kodijat, Ardito" userId="0f3f380b-ba8b-40e0-83de-3c743352937c" providerId="ADAL" clId="{B13B5381-84B4-4F55-A0C7-CFED4A5E35DB}"/>
    <pc:docChg chg="custSel addSld modSld">
      <pc:chgData name="Kodijat, Ardito" userId="0f3f380b-ba8b-40e0-83de-3c743352937c" providerId="ADAL" clId="{B13B5381-84B4-4F55-A0C7-CFED4A5E35DB}" dt="2025-07-22T08:58:42.604" v="154" actId="403"/>
      <pc:docMkLst>
        <pc:docMk/>
      </pc:docMkLst>
      <pc:sldChg chg="addSp delSp modSp mod">
        <pc:chgData name="Kodijat, Ardito" userId="0f3f380b-ba8b-40e0-83de-3c743352937c" providerId="ADAL" clId="{B13B5381-84B4-4F55-A0C7-CFED4A5E35DB}" dt="2025-07-22T07:02:48.804" v="9" actId="1076"/>
        <pc:sldMkLst>
          <pc:docMk/>
          <pc:sldMk cId="781970728" sldId="257"/>
        </pc:sldMkLst>
        <pc:picChg chg="add mod">
          <ac:chgData name="Kodijat, Ardito" userId="0f3f380b-ba8b-40e0-83de-3c743352937c" providerId="ADAL" clId="{B13B5381-84B4-4F55-A0C7-CFED4A5E35DB}" dt="2025-07-22T07:02:48.804" v="9" actId="1076"/>
          <ac:picMkLst>
            <pc:docMk/>
            <pc:sldMk cId="781970728" sldId="257"/>
            <ac:picMk id="6" creationId="{DFBC3C29-3729-D88D-17DE-CEF9136C34AF}"/>
          </ac:picMkLst>
        </pc:picChg>
      </pc:sldChg>
      <pc:sldChg chg="modSp mod">
        <pc:chgData name="Kodijat, Ardito" userId="0f3f380b-ba8b-40e0-83de-3c743352937c" providerId="ADAL" clId="{B13B5381-84B4-4F55-A0C7-CFED4A5E35DB}" dt="2025-07-22T08:58:42.604" v="154" actId="403"/>
        <pc:sldMkLst>
          <pc:docMk/>
          <pc:sldMk cId="2271053862" sldId="258"/>
        </pc:sldMkLst>
        <pc:spChg chg="mod">
          <ac:chgData name="Kodijat, Ardito" userId="0f3f380b-ba8b-40e0-83de-3c743352937c" providerId="ADAL" clId="{B13B5381-84B4-4F55-A0C7-CFED4A5E35DB}" dt="2025-07-22T08:54:43.389" v="145" actId="1076"/>
          <ac:spMkLst>
            <pc:docMk/>
            <pc:sldMk cId="2271053862" sldId="258"/>
            <ac:spMk id="2" creationId="{6FDF4E91-377F-9D1B-71A9-FFB7C11A7F0A}"/>
          </ac:spMkLst>
        </pc:spChg>
        <pc:spChg chg="mod">
          <ac:chgData name="Kodijat, Ardito" userId="0f3f380b-ba8b-40e0-83de-3c743352937c" providerId="ADAL" clId="{B13B5381-84B4-4F55-A0C7-CFED4A5E35DB}" dt="2025-07-22T08:58:42.604" v="154" actId="403"/>
          <ac:spMkLst>
            <pc:docMk/>
            <pc:sldMk cId="2271053862" sldId="258"/>
            <ac:spMk id="158" creationId="{00000000-0000-0000-0000-000000000000}"/>
          </ac:spMkLst>
        </pc:spChg>
        <pc:spChg chg="mod">
          <ac:chgData name="Kodijat, Ardito" userId="0f3f380b-ba8b-40e0-83de-3c743352937c" providerId="ADAL" clId="{B13B5381-84B4-4F55-A0C7-CFED4A5E35DB}" dt="2025-07-22T08:55:06.475" v="151" actId="114"/>
          <ac:spMkLst>
            <pc:docMk/>
            <pc:sldMk cId="2271053862" sldId="258"/>
            <ac:spMk id="159" creationId="{00000000-0000-0000-0000-000000000000}"/>
          </ac:spMkLst>
        </pc:spChg>
      </pc:sldChg>
      <pc:sldChg chg="addSp delSp modSp mod">
        <pc:chgData name="Kodijat, Ardito" userId="0f3f380b-ba8b-40e0-83de-3c743352937c" providerId="ADAL" clId="{B13B5381-84B4-4F55-A0C7-CFED4A5E35DB}" dt="2025-07-22T07:01:57.724" v="4" actId="167"/>
        <pc:sldMkLst>
          <pc:docMk/>
          <pc:sldMk cId="3789640653" sldId="260"/>
        </pc:sldMkLst>
        <pc:picChg chg="add mod ord">
          <ac:chgData name="Kodijat, Ardito" userId="0f3f380b-ba8b-40e0-83de-3c743352937c" providerId="ADAL" clId="{B13B5381-84B4-4F55-A0C7-CFED4A5E35DB}" dt="2025-07-22T07:01:57.724" v="4" actId="167"/>
          <ac:picMkLst>
            <pc:docMk/>
            <pc:sldMk cId="3789640653" sldId="260"/>
            <ac:picMk id="77" creationId="{90166E6B-E249-9C33-789C-6A9FF327E419}"/>
          </ac:picMkLst>
        </pc:picChg>
      </pc:sldChg>
      <pc:sldChg chg="modSp mod">
        <pc:chgData name="Kodijat, Ardito" userId="0f3f380b-ba8b-40e0-83de-3c743352937c" providerId="ADAL" clId="{B13B5381-84B4-4F55-A0C7-CFED4A5E35DB}" dt="2025-07-22T07:20:05.355" v="10" actId="1076"/>
        <pc:sldMkLst>
          <pc:docMk/>
          <pc:sldMk cId="1840079959" sldId="261"/>
        </pc:sldMkLst>
        <pc:spChg chg="mod">
          <ac:chgData name="Kodijat, Ardito" userId="0f3f380b-ba8b-40e0-83de-3c743352937c" providerId="ADAL" clId="{B13B5381-84B4-4F55-A0C7-CFED4A5E35DB}" dt="2025-07-22T07:20:05.355" v="10" actId="1076"/>
          <ac:spMkLst>
            <pc:docMk/>
            <pc:sldMk cId="1840079959" sldId="261"/>
            <ac:spMk id="3" creationId="{9F44B3E3-13A9-7B73-6F85-680DD377E244}"/>
          </ac:spMkLst>
        </pc:spChg>
      </pc:sldChg>
      <pc:sldChg chg="modSp mod">
        <pc:chgData name="Kodijat, Ardito" userId="0f3f380b-ba8b-40e0-83de-3c743352937c" providerId="ADAL" clId="{B13B5381-84B4-4F55-A0C7-CFED4A5E35DB}" dt="2025-07-22T08:18:57.418" v="24" actId="14100"/>
        <pc:sldMkLst>
          <pc:docMk/>
          <pc:sldMk cId="3988095882" sldId="262"/>
        </pc:sldMkLst>
        <pc:spChg chg="mod">
          <ac:chgData name="Kodijat, Ardito" userId="0f3f380b-ba8b-40e0-83de-3c743352937c" providerId="ADAL" clId="{B13B5381-84B4-4F55-A0C7-CFED4A5E35DB}" dt="2025-07-22T07:20:13.199" v="18" actId="1035"/>
          <ac:spMkLst>
            <pc:docMk/>
            <pc:sldMk cId="3988095882" sldId="262"/>
            <ac:spMk id="3" creationId="{9F44B3E3-13A9-7B73-6F85-680DD377E244}"/>
          </ac:spMkLst>
        </pc:spChg>
        <pc:spChg chg="mod">
          <ac:chgData name="Kodijat, Ardito" userId="0f3f380b-ba8b-40e0-83de-3c743352937c" providerId="ADAL" clId="{B13B5381-84B4-4F55-A0C7-CFED4A5E35DB}" dt="2025-07-22T08:18:57.418" v="24" actId="14100"/>
          <ac:spMkLst>
            <pc:docMk/>
            <pc:sldMk cId="3988095882" sldId="262"/>
            <ac:spMk id="4" creationId="{AEB39B43-FA20-7C08-D823-C656355F2A00}"/>
          </ac:spMkLst>
        </pc:spChg>
      </pc:sldChg>
      <pc:sldChg chg="modSp add mod">
        <pc:chgData name="Kodijat, Ardito" userId="0f3f380b-ba8b-40e0-83de-3c743352937c" providerId="ADAL" clId="{B13B5381-84B4-4F55-A0C7-CFED4A5E35DB}" dt="2025-07-22T08:20:11.173" v="109" actId="20577"/>
        <pc:sldMkLst>
          <pc:docMk/>
          <pc:sldMk cId="897219794" sldId="263"/>
        </pc:sldMkLst>
        <pc:spChg chg="mod">
          <ac:chgData name="Kodijat, Ardito" userId="0f3f380b-ba8b-40e0-83de-3c743352937c" providerId="ADAL" clId="{B13B5381-84B4-4F55-A0C7-CFED4A5E35DB}" dt="2025-07-22T08:19:24.115" v="60" actId="20577"/>
          <ac:spMkLst>
            <pc:docMk/>
            <pc:sldMk cId="897219794" sldId="263"/>
            <ac:spMk id="3" creationId="{A26EE896-BA63-CC75-108A-702F4CB4ACAE}"/>
          </ac:spMkLst>
        </pc:spChg>
        <pc:spChg chg="mod">
          <ac:chgData name="Kodijat, Ardito" userId="0f3f380b-ba8b-40e0-83de-3c743352937c" providerId="ADAL" clId="{B13B5381-84B4-4F55-A0C7-CFED4A5E35DB}" dt="2025-07-22T08:20:11.173" v="109" actId="20577"/>
          <ac:spMkLst>
            <pc:docMk/>
            <pc:sldMk cId="897219794" sldId="263"/>
            <ac:spMk id="4" creationId="{810D471E-D833-0D7C-18A3-8F83E6F86CD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284424-2A35-F765-CF57-AF4CCCAA9D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7B2580-AD70-0447-CCDA-EC1CBA725C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F123AA-9FF0-4FE4-B9EC-405CAFB68EE3}" type="datetimeFigureOut">
              <a:rPr lang="en-AU" smtClean="0"/>
              <a:t>4/08/2025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8D875D-D534-5D05-C918-335DB7F0E1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B6972A-5C47-9C2E-9F61-29EEEA4E0A4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232511-5C4A-498C-9D8F-CCDDAB394E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98232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7F9A4-2FAE-4C28-8C05-60AF0CBB96BD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E9790-DC95-4D44-A9F8-C345F71A0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0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73B4F53-996B-6165-342F-DDAB0A1662FB}"/>
              </a:ext>
            </a:extLst>
          </p:cNvPr>
          <p:cNvSpPr txBox="1"/>
          <p:nvPr userDrawn="1"/>
        </p:nvSpPr>
        <p:spPr>
          <a:xfrm>
            <a:off x="1904852" y="6251959"/>
            <a:ext cx="83822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Pre-IOWave25 Workshops on Standard Operating Procedures for NTWCs and DMOs</a:t>
            </a:r>
          </a:p>
          <a:p>
            <a:pPr algn="ctr"/>
            <a:r>
              <a:rPr lang="en-GB" sz="1600" b="1" dirty="0">
                <a:solidFill>
                  <a:schemeClr val="bg1"/>
                </a:solidFill>
              </a:rPr>
              <a:t>Hybrid – August 2025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with a couple of people running around the earth&#10;&#10;AI-generated content may be incorrect.">
            <a:extLst>
              <a:ext uri="{FF2B5EF4-FFF2-40B4-BE49-F238E27FC236}">
                <a16:creationId xmlns:a16="http://schemas.microsoft.com/office/drawing/2014/main" id="{50DCD52C-A62A-CE94-3895-DC10136820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914" y="5188688"/>
            <a:ext cx="1210771" cy="135040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C1572C0-6F2E-852E-0D6E-421C323E4C36}"/>
              </a:ext>
            </a:extLst>
          </p:cNvPr>
          <p:cNvSpPr/>
          <p:nvPr userDrawn="1"/>
        </p:nvSpPr>
        <p:spPr>
          <a:xfrm>
            <a:off x="0" y="6177516"/>
            <a:ext cx="12192000" cy="680483"/>
          </a:xfrm>
          <a:prstGeom prst="rect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Google Shape;52;p21"/>
          <p:cNvSpPr/>
          <p:nvPr/>
        </p:nvSpPr>
        <p:spPr>
          <a:xfrm rot="10800000">
            <a:off x="518275" y="724767"/>
            <a:ext cx="2423422" cy="98238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3" name="Google Shape;53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53100" y="152363"/>
            <a:ext cx="1218143" cy="11448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logo with a couple of people running around the earth&#10;&#10;AI-generated content may be incorrect.">
            <a:extLst>
              <a:ext uri="{FF2B5EF4-FFF2-40B4-BE49-F238E27FC236}">
                <a16:creationId xmlns:a16="http://schemas.microsoft.com/office/drawing/2014/main" id="{B50B16ED-2BDC-E838-5CE5-08364767220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49" y="6229702"/>
            <a:ext cx="539498" cy="601717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3" name="Google Shape;1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71544" y="216362"/>
            <a:ext cx="1999700" cy="95192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5"/>
          <p:cNvSpPr/>
          <p:nvPr/>
        </p:nvSpPr>
        <p:spPr>
          <a:xfrm rot="5400000">
            <a:off x="1721007" y="3812568"/>
            <a:ext cx="1639614" cy="11048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5"/>
          <p:cNvSpPr/>
          <p:nvPr/>
        </p:nvSpPr>
        <p:spPr>
          <a:xfrm>
            <a:off x="0" y="-7428"/>
            <a:ext cx="12192000" cy="6858000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" name="Google Shape;16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8200" y="2264194"/>
            <a:ext cx="2672191" cy="2567911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5"/>
          <p:cNvSpPr/>
          <p:nvPr/>
        </p:nvSpPr>
        <p:spPr>
          <a:xfrm rot="5400000">
            <a:off x="2523016" y="3464000"/>
            <a:ext cx="2423422" cy="982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 descr="A logo with a couple of people running around the earth&#10;&#10;AI-generated content may be incorrect.">
            <a:extLst>
              <a:ext uri="{FF2B5EF4-FFF2-40B4-BE49-F238E27FC236}">
                <a16:creationId xmlns:a16="http://schemas.microsoft.com/office/drawing/2014/main" id="{EB7D9A24-82F1-175A-6E90-8D4AC9652B3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189" y="2360624"/>
            <a:ext cx="1915804" cy="2136751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90884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6"/>
          <p:cNvSpPr txBox="1"/>
          <p:nvPr/>
        </p:nvSpPr>
        <p:spPr>
          <a:xfrm>
            <a:off x="838200" y="635634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23/09/2021</a:t>
            </a: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36"/>
          <p:cNvSpPr/>
          <p:nvPr/>
        </p:nvSpPr>
        <p:spPr>
          <a:xfrm>
            <a:off x="0" y="0"/>
            <a:ext cx="2396836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36"/>
          <p:cNvSpPr/>
          <p:nvPr/>
        </p:nvSpPr>
        <p:spPr>
          <a:xfrm rot="5400000">
            <a:off x="1974074" y="3090727"/>
            <a:ext cx="1328398" cy="12577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36"/>
          <p:cNvSpPr/>
          <p:nvPr/>
        </p:nvSpPr>
        <p:spPr>
          <a:xfrm>
            <a:off x="0" y="0"/>
            <a:ext cx="2445868" cy="6858000"/>
          </a:xfrm>
          <a:prstGeom prst="rect">
            <a:avLst/>
          </a:prstGeom>
          <a:solidFill>
            <a:srgbClr val="0069B4"/>
          </a:solidFill>
          <a:ln w="12700" cap="flat" cmpd="sng">
            <a:solidFill>
              <a:srgbClr val="41B7C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36"/>
          <p:cNvSpPr/>
          <p:nvPr/>
        </p:nvSpPr>
        <p:spPr>
          <a:xfrm>
            <a:off x="2529840" y="2716523"/>
            <a:ext cx="7532914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9B4"/>
              </a:buClr>
              <a:buSzPts val="7000"/>
              <a:buFont typeface="Arial"/>
              <a:buNone/>
            </a:pPr>
            <a:r>
              <a:rPr lang="en-US" sz="7000" b="1" i="0" u="none" strike="noStrike" cap="none">
                <a:solidFill>
                  <a:srgbClr val="0069B4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 sz="7000" b="1" i="0" u="none" strike="noStrike" cap="none">
              <a:solidFill>
                <a:srgbClr val="0069B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36"/>
          <p:cNvSpPr/>
          <p:nvPr/>
        </p:nvSpPr>
        <p:spPr>
          <a:xfrm rot="5400000">
            <a:off x="1001943" y="3379881"/>
            <a:ext cx="2423422" cy="982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2" name="Google Shape;132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75486" y="152363"/>
            <a:ext cx="1495758" cy="1405711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"/>
          <p:cNvSpPr/>
          <p:nvPr/>
        </p:nvSpPr>
        <p:spPr>
          <a:xfrm>
            <a:off x="6281531" y="2158691"/>
            <a:ext cx="5645426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5.a. {Insert Country} Report 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from National Workshop</a:t>
            </a:r>
            <a:endParaRPr lang="en-US" sz="28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"/>
          <p:cNvSpPr/>
          <p:nvPr/>
        </p:nvSpPr>
        <p:spPr>
          <a:xfrm>
            <a:off x="7135494" y="4557109"/>
            <a:ext cx="3937500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Name(s)</a:t>
            </a:r>
          </a:p>
          <a:p>
            <a:pPr algn="r"/>
            <a:r>
              <a:rPr lang="en-US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Organisation(s)</a:t>
            </a:r>
          </a:p>
          <a:p>
            <a:pPr algn="r"/>
            <a:r>
              <a:rPr lang="en-US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Email(s)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DF4E91-377F-9D1B-71A9-FFB7C11A7F0A}"/>
              </a:ext>
            </a:extLst>
          </p:cNvPr>
          <p:cNvSpPr txBox="1"/>
          <p:nvPr/>
        </p:nvSpPr>
        <p:spPr>
          <a:xfrm>
            <a:off x="0" y="621325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Pre-IOWAVE25 Workshop on Standard Operating Procedures for NTWCs and DMOs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Hybrid – August 2025</a:t>
            </a:r>
          </a:p>
        </p:txBody>
      </p:sp>
    </p:spTree>
    <p:extLst>
      <p:ext uri="{BB962C8B-B14F-4D97-AF65-F5344CB8AC3E}">
        <p14:creationId xmlns:p14="http://schemas.microsoft.com/office/powerpoint/2010/main" val="2271053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C5859A9-89B8-B99E-70D5-D305C3375406}"/>
              </a:ext>
            </a:extLst>
          </p:cNvPr>
          <p:cNvSpPr txBox="1">
            <a:spLocks/>
          </p:cNvSpPr>
          <p:nvPr/>
        </p:nvSpPr>
        <p:spPr>
          <a:xfrm>
            <a:off x="656654" y="1102433"/>
            <a:ext cx="5690983" cy="4351338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endParaRPr lang="en-US" sz="2000" b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D" sz="2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44B3E3-13A9-7B73-6F85-680DD377E244}"/>
              </a:ext>
            </a:extLst>
          </p:cNvPr>
          <p:cNvSpPr txBox="1"/>
          <p:nvPr/>
        </p:nvSpPr>
        <p:spPr>
          <a:xfrm>
            <a:off x="398233" y="234190"/>
            <a:ext cx="6923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National Tsunami Warning Chain Status Update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B39B43-FA20-7C08-D823-C656355F2A00}"/>
              </a:ext>
            </a:extLst>
          </p:cNvPr>
          <p:cNvSpPr txBox="1"/>
          <p:nvPr/>
        </p:nvSpPr>
        <p:spPr>
          <a:xfrm>
            <a:off x="509047" y="1387322"/>
            <a:ext cx="33806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Insert your country’s national tsunami warning chain (example provided).</a:t>
            </a:r>
          </a:p>
          <a:p>
            <a:endParaRPr lang="en-US" i="1" dirty="0"/>
          </a:p>
          <a:p>
            <a:r>
              <a:rPr lang="en-US" i="1" dirty="0"/>
              <a:t>Comment on any updates.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BC3C29-3729-D88D-17DE-CEF9136C34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6940" y="777201"/>
            <a:ext cx="6306903" cy="5124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970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Picture 76">
            <a:extLst>
              <a:ext uri="{FF2B5EF4-FFF2-40B4-BE49-F238E27FC236}">
                <a16:creationId xmlns:a16="http://schemas.microsoft.com/office/drawing/2014/main" id="{90166E6B-E249-9C33-789C-6A9FF327E4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2471" y="818708"/>
            <a:ext cx="6543489" cy="5236866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C5859A9-89B8-B99E-70D5-D305C3375406}"/>
              </a:ext>
            </a:extLst>
          </p:cNvPr>
          <p:cNvSpPr txBox="1">
            <a:spLocks/>
          </p:cNvSpPr>
          <p:nvPr/>
        </p:nvSpPr>
        <p:spPr>
          <a:xfrm>
            <a:off x="656654" y="1102433"/>
            <a:ext cx="5690983" cy="4351338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endParaRPr lang="en-US" sz="2000" b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D" sz="2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44B3E3-13A9-7B73-6F85-680DD377E244}"/>
              </a:ext>
            </a:extLst>
          </p:cNvPr>
          <p:cNvSpPr txBox="1"/>
          <p:nvPr/>
        </p:nvSpPr>
        <p:spPr>
          <a:xfrm>
            <a:off x="416811" y="200227"/>
            <a:ext cx="6923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Standard Operating Procedure Status Report</a:t>
            </a:r>
          </a:p>
        </p:txBody>
      </p:sp>
      <p:pic>
        <p:nvPicPr>
          <p:cNvPr id="91" name="Picture 90">
            <a:extLst>
              <a:ext uri="{FF2B5EF4-FFF2-40B4-BE49-F238E27FC236}">
                <a16:creationId xmlns:a16="http://schemas.microsoft.com/office/drawing/2014/main" id="{2F3D288E-454A-9FF4-1669-43BAFD5999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5531" y="3296184"/>
            <a:ext cx="1401202" cy="1942930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C62B49C6-2398-826C-DCEC-6DF5C3A9EAFE}"/>
              </a:ext>
            </a:extLst>
          </p:cNvPr>
          <p:cNvSpPr txBox="1"/>
          <p:nvPr/>
        </p:nvSpPr>
        <p:spPr>
          <a:xfrm>
            <a:off x="509047" y="1387322"/>
            <a:ext cx="33806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Indicate your country’s SOPs status with regards to the tsunami warning chain (example provided). </a:t>
            </a:r>
          </a:p>
          <a:p>
            <a:endParaRPr lang="en-US" i="1" dirty="0"/>
          </a:p>
          <a:p>
            <a:r>
              <a:rPr lang="en-US" i="1" dirty="0"/>
              <a:t>Comment on any updates.</a:t>
            </a:r>
          </a:p>
        </p:txBody>
      </p:sp>
    </p:spTree>
    <p:extLst>
      <p:ext uri="{BB962C8B-B14F-4D97-AF65-F5344CB8AC3E}">
        <p14:creationId xmlns:p14="http://schemas.microsoft.com/office/powerpoint/2010/main" val="3789640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44B3E3-13A9-7B73-6F85-680DD377E244}"/>
              </a:ext>
            </a:extLst>
          </p:cNvPr>
          <p:cNvSpPr txBox="1"/>
          <p:nvPr/>
        </p:nvSpPr>
        <p:spPr>
          <a:xfrm>
            <a:off x="402721" y="219557"/>
            <a:ext cx="6923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Issues for follow-up and future work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056143-854A-E973-784F-1941BAA8AADC}"/>
              </a:ext>
            </a:extLst>
          </p:cNvPr>
          <p:cNvSpPr txBox="1"/>
          <p:nvPr/>
        </p:nvSpPr>
        <p:spPr>
          <a:xfrm>
            <a:off x="509047" y="1387322"/>
            <a:ext cx="95306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…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…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…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079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C5859A9-89B8-B99E-70D5-D305C3375406}"/>
              </a:ext>
            </a:extLst>
          </p:cNvPr>
          <p:cNvSpPr txBox="1">
            <a:spLocks/>
          </p:cNvSpPr>
          <p:nvPr/>
        </p:nvSpPr>
        <p:spPr>
          <a:xfrm>
            <a:off x="656654" y="1102433"/>
            <a:ext cx="5690983" cy="4351338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endParaRPr lang="en-US" sz="2000" b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D" sz="2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44B3E3-13A9-7B73-6F85-680DD377E244}"/>
              </a:ext>
            </a:extLst>
          </p:cNvPr>
          <p:cNvSpPr txBox="1"/>
          <p:nvPr/>
        </p:nvSpPr>
        <p:spPr>
          <a:xfrm>
            <a:off x="455884" y="240284"/>
            <a:ext cx="6923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Exercise IOWave25 Plans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B39B43-FA20-7C08-D823-C656355F2A00}"/>
              </a:ext>
            </a:extLst>
          </p:cNvPr>
          <p:cNvSpPr txBox="1"/>
          <p:nvPr/>
        </p:nvSpPr>
        <p:spPr>
          <a:xfrm>
            <a:off x="656654" y="1404229"/>
            <a:ext cx="1001787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i="1" dirty="0"/>
              <a:t>Modify as appropriate.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Scenarios:</a:t>
            </a:r>
            <a:r>
              <a:rPr lang="en-US" dirty="0"/>
              <a:t> 1) Sunda Trench (Thursday 25 September 2025); 2) Makran Trench (Wednesday 15 October 2025); 3) Fani Maore Volcano (Saturday 25 October 2025); 4) Sumatra Trench (Wednesday 5 November 2025)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Exercise types: </a:t>
            </a:r>
            <a:r>
              <a:rPr lang="en-US" dirty="0"/>
              <a:t>Full-scale exercise, Functional exercise, Tabletop exercise, Drill, Orientation exercise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Key players: </a:t>
            </a:r>
            <a:r>
              <a:rPr lang="en-US" dirty="0"/>
              <a:t>NTWC, NDMO, P/LDMO, emergency response agencies, media, communities, etc.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Evacuation:</a:t>
            </a:r>
            <a:r>
              <a:rPr lang="en-US" dirty="0"/>
              <a:t> Names of communities evacuating and approximate number of people (if known)</a:t>
            </a:r>
          </a:p>
        </p:txBody>
      </p:sp>
    </p:spTree>
    <p:extLst>
      <p:ext uri="{BB962C8B-B14F-4D97-AF65-F5344CB8AC3E}">
        <p14:creationId xmlns:p14="http://schemas.microsoft.com/office/powerpoint/2010/main" val="3988095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B5202-59DC-7460-DD0B-7263BF6BD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A20526B-4A2D-ED04-AEEE-DEA83A30FF99}"/>
              </a:ext>
            </a:extLst>
          </p:cNvPr>
          <p:cNvSpPr txBox="1">
            <a:spLocks/>
          </p:cNvSpPr>
          <p:nvPr/>
        </p:nvSpPr>
        <p:spPr>
          <a:xfrm>
            <a:off x="656654" y="1102433"/>
            <a:ext cx="5690983" cy="4351338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endParaRPr lang="en-US" sz="2000" b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D" sz="2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6EE896-BA63-CC75-108A-702F4CB4ACAE}"/>
              </a:ext>
            </a:extLst>
          </p:cNvPr>
          <p:cNvSpPr txBox="1"/>
          <p:nvPr/>
        </p:nvSpPr>
        <p:spPr>
          <a:xfrm>
            <a:off x="455884" y="240284"/>
            <a:ext cx="6923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World Tsunami Awareness Day 2025 Plans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0D471E-D833-0D7C-18A3-8F83E6F86CDF}"/>
              </a:ext>
            </a:extLst>
          </p:cNvPr>
          <p:cNvSpPr txBox="1"/>
          <p:nvPr/>
        </p:nvSpPr>
        <p:spPr>
          <a:xfrm>
            <a:off x="933663" y="1571859"/>
            <a:ext cx="1001787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i="1" dirty="0"/>
              <a:t>Modify as appropriate.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Activity Plan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Link WTAD and IOWave25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219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49582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6BEEC"/>
      </a:accent1>
      <a:accent2>
        <a:srgbClr val="31A8DF"/>
      </a:accent2>
      <a:accent3>
        <a:srgbClr val="238ACB"/>
      </a:accent3>
      <a:accent4>
        <a:srgbClr val="1A6798"/>
      </a:accent4>
      <a:accent5>
        <a:srgbClr val="189ED9"/>
      </a:accent5>
      <a:accent6>
        <a:srgbClr val="0D587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9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9ced96-65f9-4fca-92df-e35060822118" xsi:nil="true"/>
    <lcf76f155ced4ddcb4097134ff3c332f xmlns="688483ae-be38-48df-888a-8b09cc95d53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2EDF4C12582849983ACC40EA7AD503" ma:contentTypeVersion="19" ma:contentTypeDescription="Create a new document." ma:contentTypeScope="" ma:versionID="74d110beae5025d1b136a26427a4de02">
  <xsd:schema xmlns:xsd="http://www.w3.org/2001/XMLSchema" xmlns:xs="http://www.w3.org/2001/XMLSchema" xmlns:p="http://schemas.microsoft.com/office/2006/metadata/properties" xmlns:ns2="688483ae-be38-48df-888a-8b09cc95d53f" xmlns:ns3="ca9ced96-65f9-4fca-92df-e35060822118" targetNamespace="http://schemas.microsoft.com/office/2006/metadata/properties" ma:root="true" ma:fieldsID="c6c83d533f5329999e847aae086eacd8" ns2:_="" ns3:_="">
    <xsd:import namespace="688483ae-be38-48df-888a-8b09cc95d53f"/>
    <xsd:import namespace="ca9ced96-65f9-4fca-92df-e350608221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8483ae-be38-48df-888a-8b09cc95d5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20cec18f-64e3-475c-b7ef-ac8bd50224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9ced96-65f9-4fca-92df-e35060822118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cc40a16-bbaf-4194-92d1-0718d3ea15fd}" ma:internalName="TaxCatchAll" ma:showField="CatchAllData" ma:web="ca9ced96-65f9-4fca-92df-e350608221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164556-2262-411E-993D-BA6E23E826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65FCB5-1FDF-4E1D-83D2-7DBF3969B7D1}">
  <ds:schemaRefs>
    <ds:schemaRef ds:uri="http://schemas.microsoft.com/office/2006/metadata/properties"/>
    <ds:schemaRef ds:uri="http://schemas.microsoft.com/office/infopath/2007/PartnerControls"/>
    <ds:schemaRef ds:uri="ca9ced96-65f9-4fca-92df-e35060822118"/>
    <ds:schemaRef ds:uri="688483ae-be38-48df-888a-8b09cc95d53f"/>
  </ds:schemaRefs>
</ds:datastoreItem>
</file>

<file path=customXml/itemProps3.xml><?xml version="1.0" encoding="utf-8"?>
<ds:datastoreItem xmlns:ds="http://schemas.openxmlformats.org/officeDocument/2006/customXml" ds:itemID="{3DE54845-92D5-453D-BD9D-B17C995DC4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8483ae-be38-48df-888a-8b09cc95d53f"/>
    <ds:schemaRef ds:uri="ca9ced96-65f9-4fca-92df-e350608221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214</Words>
  <Application>Microsoft Office PowerPoint</Application>
  <PresentationFormat>Widescreen</PresentationFormat>
  <Paragraphs>34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Roboto</vt:lpstr>
      <vt:lpstr>1_Office Theme</vt:lpstr>
      <vt:lpstr>9_Custom Design</vt:lpstr>
      <vt:lpstr>7_Custom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a.kodijat@unesco.org</dc:creator>
  <cp:lastModifiedBy>Gale, Nora</cp:lastModifiedBy>
  <cp:revision>4</cp:revision>
  <dcterms:created xsi:type="dcterms:W3CDTF">2023-06-12T22:38:49Z</dcterms:created>
  <dcterms:modified xsi:type="dcterms:W3CDTF">2025-08-04T08:47:13Z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0x010100132EDF4C12582849983ACC40EA7AD503</vt:lpwstr>
  </property>
  <property fmtid="{D5CDD505-2E9C-101B-9397-08002B2CF9AE}" pid="3" name="MediaServiceImageTags">
    <vt:lpwstr/>
  </property>
</Properties>
</file>