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8" r:id="rId2"/>
    <p:sldMasterId id="2147483680" r:id="rId3"/>
    <p:sldMasterId id="2147483682" r:id="rId4"/>
  </p:sldMasterIdLst>
  <p:notesMasterIdLst>
    <p:notesMasterId r:id="rId8"/>
  </p:notesMasterIdLst>
  <p:sldIdLst>
    <p:sldId id="256" r:id="rId5"/>
    <p:sldId id="286" r:id="rId6"/>
    <p:sldId id="287" r:id="rId7"/>
  </p:sldIdLst>
  <p:sldSz cx="12192000" cy="6858000"/>
  <p:notesSz cx="6858000" cy="9144000"/>
  <p:embeddedFontLst>
    <p:embeddedFont>
      <p:font typeface="Open Sans" panose="020B0606030504020204" pitchFamily="34" charset="0"/>
      <p:regular r:id="rId9"/>
      <p:bold r:id="rId10"/>
      <p:italic r:id="rId11"/>
      <p:boldItalic r:id="rId12"/>
    </p:embeddedFont>
    <p:embeddedFont>
      <p:font typeface="Roboto" panose="02000000000000000000" pitchFamily="2" charset="0"/>
      <p:regular r:id="rId13"/>
      <p:bold r:id="rId14"/>
      <p:italic r:id="rId15"/>
      <p:boldItalic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7" roundtripDataSignature="AMtx7mhfl7V5e24uAWjTYx6+bnQdys7xr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11" autoAdjust="0"/>
    <p:restoredTop sz="94694"/>
  </p:normalViewPr>
  <p:slideViewPr>
    <p:cSldViewPr snapToGrid="0">
      <p:cViewPr>
        <p:scale>
          <a:sx n="89" d="100"/>
          <a:sy n="89" d="100"/>
        </p:scale>
        <p:origin x="520" y="8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39"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font" Target="fonts/font4.fntdata"/><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font" Target="fonts/font8.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font" Target="fonts/font3.fntdata"/><Relationship Id="rId37" Type="http://customschemas.google.com/relationships/presentationmetadata" Target="metadata"/><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font" Target="fonts/font7.fntdata"/><Relationship Id="rId10" Type="http://schemas.openxmlformats.org/officeDocument/2006/relationships/font" Target="fonts/font2.fntdata"/><Relationship Id="rId4" Type="http://schemas.openxmlformats.org/officeDocument/2006/relationships/slideMaster" Target="slideMasters/slideMaster4.xml"/><Relationship Id="rId9" Type="http://schemas.openxmlformats.org/officeDocument/2006/relationships/font" Target="fonts/font1.fntdata"/><Relationship Id="rId14"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a:extLst>
            <a:ext uri="{FF2B5EF4-FFF2-40B4-BE49-F238E27FC236}">
              <a16:creationId xmlns:a16="http://schemas.microsoft.com/office/drawing/2014/main" id="{9A7AA7E2-D9BA-D162-5067-9371E058CE5F}"/>
            </a:ext>
          </a:extLst>
        </p:cNvPr>
        <p:cNvGrpSpPr/>
        <p:nvPr/>
      </p:nvGrpSpPr>
      <p:grpSpPr>
        <a:xfrm>
          <a:off x="0" y="0"/>
          <a:ext cx="0" cy="0"/>
          <a:chOff x="0" y="0"/>
          <a:chExt cx="0" cy="0"/>
        </a:xfrm>
      </p:grpSpPr>
      <p:sp>
        <p:nvSpPr>
          <p:cNvPr id="175" name="Google Shape;175;p5:notes">
            <a:extLst>
              <a:ext uri="{FF2B5EF4-FFF2-40B4-BE49-F238E27FC236}">
                <a16:creationId xmlns:a16="http://schemas.microsoft.com/office/drawing/2014/main" id="{F647189B-B91B-D0A4-A898-DB618B8C1EBE}"/>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5:notes">
            <a:extLst>
              <a:ext uri="{FF2B5EF4-FFF2-40B4-BE49-F238E27FC236}">
                <a16:creationId xmlns:a16="http://schemas.microsoft.com/office/drawing/2014/main" id="{90ECE391-83A8-9B60-C9F1-A29B9D8C26E9}"/>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161856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a:extLst>
            <a:ext uri="{FF2B5EF4-FFF2-40B4-BE49-F238E27FC236}">
              <a16:creationId xmlns:a16="http://schemas.microsoft.com/office/drawing/2014/main" id="{4B9A73B3-B7D7-2C36-8475-EA63D6C259CB}"/>
            </a:ext>
          </a:extLst>
        </p:cNvPr>
        <p:cNvGrpSpPr/>
        <p:nvPr/>
      </p:nvGrpSpPr>
      <p:grpSpPr>
        <a:xfrm>
          <a:off x="0" y="0"/>
          <a:ext cx="0" cy="0"/>
          <a:chOff x="0" y="0"/>
          <a:chExt cx="0" cy="0"/>
        </a:xfrm>
      </p:grpSpPr>
      <p:sp>
        <p:nvSpPr>
          <p:cNvPr id="175" name="Google Shape;175;p5:notes">
            <a:extLst>
              <a:ext uri="{FF2B5EF4-FFF2-40B4-BE49-F238E27FC236}">
                <a16:creationId xmlns:a16="http://schemas.microsoft.com/office/drawing/2014/main" id="{D2EA49DA-0EEE-1356-323B-B3A635050320}"/>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5:notes">
            <a:extLst>
              <a:ext uri="{FF2B5EF4-FFF2-40B4-BE49-F238E27FC236}">
                <a16:creationId xmlns:a16="http://schemas.microsoft.com/office/drawing/2014/main" id="{42BD60D7-8C8F-C39F-FBF7-C669E92F3B13}"/>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680766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8"/>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31_Title Slide">
  <p:cSld name="31_Title Slide">
    <p:spTree>
      <p:nvGrpSpPr>
        <p:cNvPr id="1" name="Shape 57"/>
        <p:cNvGrpSpPr/>
        <p:nvPr/>
      </p:nvGrpSpPr>
      <p:grpSpPr>
        <a:xfrm>
          <a:off x="0" y="0"/>
          <a:ext cx="0" cy="0"/>
          <a:chOff x="0" y="0"/>
          <a:chExt cx="0" cy="0"/>
        </a:xfrm>
      </p:grpSpPr>
      <p:pic>
        <p:nvPicPr>
          <p:cNvPr id="58" name="Google Shape;58;p23"/>
          <p:cNvPicPr preferRelativeResize="0"/>
          <p:nvPr/>
        </p:nvPicPr>
        <p:blipFill rotWithShape="1">
          <a:blip r:embed="rId2">
            <a:alphaModFix/>
          </a:blip>
          <a:srcRect l="1241" t="77476" r="38086" b="1775"/>
          <a:stretch/>
        </p:blipFill>
        <p:spPr>
          <a:xfrm>
            <a:off x="0" y="6148552"/>
            <a:ext cx="12192000" cy="709447"/>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6_Title Slide">
  <p:cSld name="16_Title Slide">
    <p:spTree>
      <p:nvGrpSpPr>
        <p:cNvPr id="1" name="Shape 62"/>
        <p:cNvGrpSpPr/>
        <p:nvPr/>
      </p:nvGrpSpPr>
      <p:grpSpPr>
        <a:xfrm>
          <a:off x="0" y="0"/>
          <a:ext cx="0" cy="0"/>
          <a:chOff x="0" y="0"/>
          <a:chExt cx="0" cy="0"/>
        </a:xfrm>
      </p:grpSpPr>
      <p:pic>
        <p:nvPicPr>
          <p:cNvPr id="63" name="Google Shape;63;p41"/>
          <p:cNvPicPr preferRelativeResize="0"/>
          <p:nvPr/>
        </p:nvPicPr>
        <p:blipFill rotWithShape="1">
          <a:blip r:embed="rId2">
            <a:alphaModFix/>
          </a:blip>
          <a:srcRect/>
          <a:stretch/>
        </p:blipFill>
        <p:spPr>
          <a:xfrm>
            <a:off x="7661409" y="1881352"/>
            <a:ext cx="3490842" cy="3531476"/>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7_Title Slide">
  <p:cSld name="17_Title Slide">
    <p:spTree>
      <p:nvGrpSpPr>
        <p:cNvPr id="1" name="Shape 64"/>
        <p:cNvGrpSpPr/>
        <p:nvPr/>
      </p:nvGrpSpPr>
      <p:grpSpPr>
        <a:xfrm>
          <a:off x="0" y="0"/>
          <a:ext cx="0" cy="0"/>
          <a:chOff x="0" y="0"/>
          <a:chExt cx="0" cy="0"/>
        </a:xfrm>
      </p:grpSpPr>
      <p:pic>
        <p:nvPicPr>
          <p:cNvPr id="65" name="Google Shape;65;p42"/>
          <p:cNvPicPr preferRelativeResize="0"/>
          <p:nvPr/>
        </p:nvPicPr>
        <p:blipFill rotWithShape="1">
          <a:blip r:embed="rId2">
            <a:alphaModFix/>
          </a:blip>
          <a:srcRect l="-9850" t="-943" r="-1"/>
          <a:stretch/>
        </p:blipFill>
        <p:spPr>
          <a:xfrm>
            <a:off x="7338429" y="1779105"/>
            <a:ext cx="3970734" cy="3977470"/>
          </a:xfrm>
          <a:prstGeom prst="rect">
            <a:avLst/>
          </a:prstGeom>
          <a:noFill/>
          <a:ln>
            <a:noFill/>
          </a:ln>
        </p:spPr>
      </p:pic>
      <p:sp>
        <p:nvSpPr>
          <p:cNvPr id="66" name="Google Shape;66;p42"/>
          <p:cNvSpPr txBox="1"/>
          <p:nvPr/>
        </p:nvSpPr>
        <p:spPr>
          <a:xfrm>
            <a:off x="9045603" y="6356345"/>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88888"/>
                </a:solidFill>
                <a:latin typeface="Roboto"/>
                <a:ea typeface="Roboto"/>
                <a:cs typeface="Roboto"/>
                <a:sym typeface="Roboto"/>
              </a:rPr>
              <a:t>‹#›</a:t>
            </a:fld>
            <a:endParaRPr sz="1200">
              <a:solidFill>
                <a:srgbClr val="888888"/>
              </a:solidFill>
              <a:latin typeface="Roboto"/>
              <a:ea typeface="Roboto"/>
              <a:cs typeface="Roboto"/>
              <a:sym typeface="Roboto"/>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47"/>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52"/>
        <p:cNvGrpSpPr/>
        <p:nvPr/>
      </p:nvGrpSpPr>
      <p:grpSpPr>
        <a:xfrm>
          <a:off x="0" y="0"/>
          <a:ext cx="0" cy="0"/>
          <a:chOff x="0" y="0"/>
          <a:chExt cx="0" cy="0"/>
        </a:xfrm>
      </p:grpSpPr>
      <p:sp>
        <p:nvSpPr>
          <p:cNvPr id="153" name="Google Shape;153;p5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4.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 name="Google Shape;11;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 name="Google Shape;12;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3" name="Google Shape;13;p15"/>
          <p:cNvPicPr preferRelativeResize="0"/>
          <p:nvPr/>
        </p:nvPicPr>
        <p:blipFill rotWithShape="1">
          <a:blip r:embed="rId3">
            <a:alphaModFix/>
          </a:blip>
          <a:srcRect/>
          <a:stretch/>
        </p:blipFill>
        <p:spPr>
          <a:xfrm>
            <a:off x="10071544" y="216362"/>
            <a:ext cx="1999700" cy="951923"/>
          </a:xfrm>
          <a:prstGeom prst="rect">
            <a:avLst/>
          </a:prstGeom>
          <a:noFill/>
          <a:ln>
            <a:noFill/>
          </a:ln>
        </p:spPr>
      </p:pic>
      <p:sp>
        <p:nvSpPr>
          <p:cNvPr id="14" name="Google Shape;14;p15"/>
          <p:cNvSpPr/>
          <p:nvPr/>
        </p:nvSpPr>
        <p:spPr>
          <a:xfrm rot="5400000">
            <a:off x="1721007" y="3812568"/>
            <a:ext cx="1639614" cy="110484"/>
          </a:xfrm>
          <a:prstGeom prst="rect">
            <a:avLst/>
          </a:prstGeom>
          <a:solidFill>
            <a:schemeClr val="lt1"/>
          </a:solidFill>
          <a:ln>
            <a:noFill/>
          </a:ln>
        </p:spPr>
        <p:txBody>
          <a:bodyPr spcFirstLastPara="1" wrap="square" lIns="65000" tIns="65000" rIns="65000" bIns="650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5" name="Google Shape;15;p15"/>
          <p:cNvSpPr/>
          <p:nvPr/>
        </p:nvSpPr>
        <p:spPr>
          <a:xfrm>
            <a:off x="0" y="-7428"/>
            <a:ext cx="12192000" cy="6858000"/>
          </a:xfrm>
          <a:prstGeom prst="rect">
            <a:avLst/>
          </a:prstGeom>
          <a:solidFill>
            <a:srgbClr val="0069B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6" name="Google Shape;16;p15"/>
          <p:cNvPicPr preferRelativeResize="0"/>
          <p:nvPr/>
        </p:nvPicPr>
        <p:blipFill rotWithShape="1">
          <a:blip r:embed="rId4">
            <a:alphaModFix/>
          </a:blip>
          <a:srcRect/>
          <a:stretch/>
        </p:blipFill>
        <p:spPr>
          <a:xfrm>
            <a:off x="1548951" y="2025894"/>
            <a:ext cx="2920169" cy="2806212"/>
          </a:xfrm>
          <a:prstGeom prst="rect">
            <a:avLst/>
          </a:prstGeom>
          <a:noFill/>
          <a:ln>
            <a:noFill/>
          </a:ln>
        </p:spPr>
      </p:pic>
      <p:sp>
        <p:nvSpPr>
          <p:cNvPr id="17" name="Google Shape;17;p15"/>
          <p:cNvSpPr/>
          <p:nvPr/>
        </p:nvSpPr>
        <p:spPr>
          <a:xfrm rot="5400000">
            <a:off x="4884289" y="3379881"/>
            <a:ext cx="2423422" cy="98238"/>
          </a:xfrm>
          <a:prstGeom prst="rect">
            <a:avLst/>
          </a:prstGeom>
          <a:solidFill>
            <a:schemeClr val="lt1"/>
          </a:solidFill>
          <a:ln>
            <a:noFill/>
          </a:ln>
        </p:spPr>
        <p:txBody>
          <a:bodyPr spcFirstLastPara="1" wrap="square" lIns="65000" tIns="65000" rIns="65000" bIns="650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1"/>
        <p:cNvGrpSpPr/>
        <p:nvPr/>
      </p:nvGrpSpPr>
      <p:grpSpPr>
        <a:xfrm>
          <a:off x="0" y="0"/>
          <a:ext cx="0" cy="0"/>
          <a:chOff x="0" y="0"/>
          <a:chExt cx="0" cy="0"/>
        </a:xfrm>
      </p:grpSpPr>
      <p:sp>
        <p:nvSpPr>
          <p:cNvPr id="52" name="Google Shape;52;p21"/>
          <p:cNvSpPr/>
          <p:nvPr/>
        </p:nvSpPr>
        <p:spPr>
          <a:xfrm rot="10800000">
            <a:off x="518275" y="1074002"/>
            <a:ext cx="2423422" cy="98238"/>
          </a:xfrm>
          <a:prstGeom prst="rect">
            <a:avLst/>
          </a:prstGeom>
          <a:solidFill>
            <a:srgbClr val="0069B4"/>
          </a:solidFill>
          <a:ln>
            <a:noFill/>
          </a:ln>
        </p:spPr>
        <p:txBody>
          <a:bodyPr spcFirstLastPara="1" wrap="square" lIns="65000" tIns="65000" rIns="65000" bIns="65000" anchor="ctr" anchorCtr="0">
            <a:noAutofit/>
          </a:bodyPr>
          <a:lstStyle/>
          <a:p>
            <a:pPr marL="0" marR="0" lvl="0" indent="0" algn="l" rtl="0">
              <a:spcBef>
                <a:spcPts val="0"/>
              </a:spcBef>
              <a:spcAft>
                <a:spcPts val="0"/>
              </a:spcAft>
              <a:buNone/>
            </a:pPr>
            <a:endParaRPr sz="1800" b="0" i="0" u="none" strike="noStrike" cap="none">
              <a:solidFill>
                <a:schemeClr val="dk1"/>
              </a:solidFill>
              <a:latin typeface="Roboto"/>
              <a:ea typeface="Roboto"/>
              <a:cs typeface="Roboto"/>
              <a:sym typeface="Roboto"/>
            </a:endParaRPr>
          </a:p>
        </p:txBody>
      </p:sp>
      <p:pic>
        <p:nvPicPr>
          <p:cNvPr id="53" name="Google Shape;53;p21"/>
          <p:cNvPicPr preferRelativeResize="0"/>
          <p:nvPr/>
        </p:nvPicPr>
        <p:blipFill rotWithShape="1">
          <a:blip r:embed="rId5">
            <a:alphaModFix/>
          </a:blip>
          <a:srcRect/>
          <a:stretch/>
        </p:blipFill>
        <p:spPr>
          <a:xfrm>
            <a:off x="10575486" y="152363"/>
            <a:ext cx="1495758" cy="1405711"/>
          </a:xfrm>
          <a:prstGeom prst="rect">
            <a:avLst/>
          </a:prstGeom>
          <a:noFill/>
          <a:ln>
            <a:noFill/>
          </a:ln>
        </p:spPr>
      </p:pic>
      <p:sp>
        <p:nvSpPr>
          <p:cNvPr id="54" name="Google Shape;54;p21"/>
          <p:cNvSpPr/>
          <p:nvPr/>
        </p:nvSpPr>
        <p:spPr>
          <a:xfrm>
            <a:off x="0" y="6148552"/>
            <a:ext cx="12192000" cy="709448"/>
          </a:xfrm>
          <a:prstGeom prst="rect">
            <a:avLst/>
          </a:prstGeom>
          <a:solidFill>
            <a:srgbClr val="0069B4"/>
          </a:solidFill>
          <a:ln>
            <a:noFill/>
          </a:ln>
        </p:spPr>
        <p:txBody>
          <a:bodyPr spcFirstLastPara="1" wrap="square" lIns="65000" tIns="65000" rIns="65000" bIns="65000" anchor="ctr" anchorCtr="0">
            <a:spAutoFit/>
          </a:bodyPr>
          <a:lstStyle/>
          <a:p>
            <a:pPr marL="0" marR="0" lvl="0" indent="0" algn="l" rtl="0">
              <a:lnSpc>
                <a:spcPct val="100000"/>
              </a:lnSpc>
              <a:spcBef>
                <a:spcPts val="0"/>
              </a:spcBef>
              <a:spcAft>
                <a:spcPts val="0"/>
              </a:spcAft>
              <a:buClr>
                <a:schemeClr val="dk1"/>
              </a:buClr>
              <a:buSzPts val="2400"/>
              <a:buFont typeface="Roboto"/>
              <a:buNone/>
            </a:pPr>
            <a:endParaRPr sz="2400" b="0" i="0" u="none" strike="noStrike" cap="none">
              <a:solidFill>
                <a:srgbClr val="000000"/>
              </a:solidFill>
              <a:latin typeface="Roboto"/>
              <a:ea typeface="Roboto"/>
              <a:cs typeface="Roboto"/>
              <a:sym typeface="Roboto"/>
            </a:endParaRPr>
          </a:p>
        </p:txBody>
      </p:sp>
    </p:spTree>
  </p:cSld>
  <p:clrMap bg1="lt1" tx1="dk1" bg2="dk2" tx2="lt2" accent1="accent1" accent2="accent2" accent3="accent3" accent4="accent4" accent5="accent5" accent6="accent6" hlink="hlink" folHlink="folHlink"/>
  <p:sldLayoutIdLst>
    <p:sldLayoutId id="2147483660" r:id="rId1"/>
    <p:sldLayoutId id="2147483663" r:id="rId2"/>
    <p:sldLayoutId id="2147483664"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4"/>
        <p:cNvGrpSpPr/>
        <p:nvPr/>
      </p:nvGrpSpPr>
      <p:grpSpPr>
        <a:xfrm>
          <a:off x="0" y="0"/>
          <a:ext cx="0" cy="0"/>
          <a:chOff x="0" y="0"/>
          <a:chExt cx="0" cy="0"/>
        </a:xfrm>
      </p:grpSpPr>
      <p:sp>
        <p:nvSpPr>
          <p:cNvPr id="135" name="Google Shape;135;p47"/>
          <p:cNvSpPr/>
          <p:nvPr/>
        </p:nvSpPr>
        <p:spPr>
          <a:xfrm>
            <a:off x="4585098" y="2105715"/>
            <a:ext cx="2976412" cy="3010378"/>
          </a:xfrm>
          <a:prstGeom prst="ellipse">
            <a:avLst/>
          </a:prstGeom>
          <a:solidFill>
            <a:srgbClr val="F2F2F2"/>
          </a:solidFill>
          <a:ln w="57150" cap="flat" cmpd="sng">
            <a:solidFill>
              <a:srgbClr val="0069B4"/>
            </a:solidFill>
            <a:prstDash val="solid"/>
            <a:miter lim="400000"/>
            <a:headEnd type="none" w="sm" len="sm"/>
            <a:tailEnd type="none" w="sm" len="sm"/>
          </a:ln>
        </p:spPr>
        <p:txBody>
          <a:bodyPr spcFirstLastPara="1" wrap="square" lIns="65000" tIns="65000" rIns="65000" bIns="65000" anchor="ctr" anchorCtr="0">
            <a:noAutofit/>
          </a:bodyPr>
          <a:lstStyle/>
          <a:p>
            <a:pPr marL="0" marR="0" lvl="0" indent="0" algn="ctr" rtl="0">
              <a:spcBef>
                <a:spcPts val="0"/>
              </a:spcBef>
              <a:spcAft>
                <a:spcPts val="0"/>
              </a:spcAft>
              <a:buNone/>
            </a:pPr>
            <a:endParaRPr sz="1800">
              <a:solidFill>
                <a:srgbClr val="41B7C8"/>
              </a:solidFill>
              <a:latin typeface="Calibri"/>
              <a:ea typeface="Calibri"/>
              <a:cs typeface="Calibri"/>
              <a:sym typeface="Calibri"/>
            </a:endParaRPr>
          </a:p>
        </p:txBody>
      </p:sp>
      <p:sp>
        <p:nvSpPr>
          <p:cNvPr id="136" name="Google Shape;136;p47"/>
          <p:cNvSpPr/>
          <p:nvPr/>
        </p:nvSpPr>
        <p:spPr>
          <a:xfrm>
            <a:off x="701293" y="2204006"/>
            <a:ext cx="2976412" cy="3010378"/>
          </a:xfrm>
          <a:prstGeom prst="ellipse">
            <a:avLst/>
          </a:prstGeom>
          <a:solidFill>
            <a:srgbClr val="F2F2F2"/>
          </a:solidFill>
          <a:ln w="57150" cap="flat" cmpd="sng">
            <a:solidFill>
              <a:srgbClr val="0069B4"/>
            </a:solidFill>
            <a:prstDash val="solid"/>
            <a:miter lim="400000"/>
            <a:headEnd type="none" w="sm" len="sm"/>
            <a:tailEnd type="none" w="sm" len="sm"/>
          </a:ln>
        </p:spPr>
        <p:txBody>
          <a:bodyPr spcFirstLastPara="1" wrap="square" lIns="65000" tIns="65000" rIns="65000" bIns="65000" anchor="ctr" anchorCtr="0">
            <a:noAutofit/>
          </a:bodyPr>
          <a:lstStyle/>
          <a:p>
            <a:pPr marL="0" marR="0" lvl="0" indent="0" algn="ctr" rtl="0">
              <a:spcBef>
                <a:spcPts val="0"/>
              </a:spcBef>
              <a:spcAft>
                <a:spcPts val="0"/>
              </a:spcAft>
              <a:buNone/>
            </a:pPr>
            <a:endParaRPr sz="1800">
              <a:solidFill>
                <a:srgbClr val="41B7C8"/>
              </a:solidFill>
              <a:latin typeface="Calibri"/>
              <a:ea typeface="Calibri"/>
              <a:cs typeface="Calibri"/>
              <a:sym typeface="Calibri"/>
            </a:endParaRPr>
          </a:p>
        </p:txBody>
      </p:sp>
      <p:sp>
        <p:nvSpPr>
          <p:cNvPr id="137" name="Google Shape;137;p47"/>
          <p:cNvSpPr txBox="1"/>
          <p:nvPr/>
        </p:nvSpPr>
        <p:spPr>
          <a:xfrm>
            <a:off x="1697784" y="3511090"/>
            <a:ext cx="131381" cy="469870"/>
          </a:xfrm>
          <a:prstGeom prst="rect">
            <a:avLst/>
          </a:prstGeom>
          <a:noFill/>
          <a:ln>
            <a:noFill/>
          </a:ln>
        </p:spPr>
        <p:txBody>
          <a:bodyPr spcFirstLastPara="1" wrap="square" lIns="65000" tIns="65000" rIns="65000" bIns="65000" anchor="t" anchorCtr="0">
            <a:spAutoFit/>
          </a:bodyPr>
          <a:lstStyle/>
          <a:p>
            <a:pPr marL="0" marR="0" lvl="0" indent="0" algn="l" rtl="0">
              <a:spcBef>
                <a:spcPts val="0"/>
              </a:spcBef>
              <a:spcAft>
                <a:spcPts val="0"/>
              </a:spcAft>
              <a:buNone/>
            </a:pPr>
            <a:endParaRPr sz="2200" b="1">
              <a:solidFill>
                <a:schemeClr val="dk1"/>
              </a:solidFill>
              <a:latin typeface="Open Sans"/>
              <a:ea typeface="Open Sans"/>
              <a:cs typeface="Open Sans"/>
              <a:sym typeface="Open Sans"/>
            </a:endParaRPr>
          </a:p>
        </p:txBody>
      </p:sp>
      <p:sp>
        <p:nvSpPr>
          <p:cNvPr id="138" name="Google Shape;138;p47"/>
          <p:cNvSpPr txBox="1"/>
          <p:nvPr/>
        </p:nvSpPr>
        <p:spPr>
          <a:xfrm>
            <a:off x="5592372" y="3291783"/>
            <a:ext cx="131381" cy="469870"/>
          </a:xfrm>
          <a:prstGeom prst="rect">
            <a:avLst/>
          </a:prstGeom>
          <a:noFill/>
          <a:ln>
            <a:noFill/>
          </a:ln>
        </p:spPr>
        <p:txBody>
          <a:bodyPr spcFirstLastPara="1" wrap="square" lIns="65000" tIns="65000" rIns="65000" bIns="65000" anchor="t" anchorCtr="0">
            <a:spAutoFit/>
          </a:bodyPr>
          <a:lstStyle/>
          <a:p>
            <a:pPr marL="0" marR="0" lvl="0" indent="0" algn="l" rtl="0">
              <a:spcBef>
                <a:spcPts val="0"/>
              </a:spcBef>
              <a:spcAft>
                <a:spcPts val="0"/>
              </a:spcAft>
              <a:buNone/>
            </a:pPr>
            <a:endParaRPr sz="2200" b="1">
              <a:solidFill>
                <a:schemeClr val="dk1"/>
              </a:solidFill>
              <a:latin typeface="Open Sans"/>
              <a:ea typeface="Open Sans"/>
              <a:cs typeface="Open Sans"/>
              <a:sym typeface="Open Sans"/>
            </a:endParaRPr>
          </a:p>
        </p:txBody>
      </p:sp>
      <p:sp>
        <p:nvSpPr>
          <p:cNvPr id="139" name="Google Shape;139;p47"/>
          <p:cNvSpPr/>
          <p:nvPr/>
        </p:nvSpPr>
        <p:spPr>
          <a:xfrm>
            <a:off x="8491953" y="2236268"/>
            <a:ext cx="2976412" cy="3010378"/>
          </a:xfrm>
          <a:prstGeom prst="ellipse">
            <a:avLst/>
          </a:prstGeom>
          <a:solidFill>
            <a:srgbClr val="F2F2F2"/>
          </a:solidFill>
          <a:ln w="57150" cap="flat" cmpd="sng">
            <a:solidFill>
              <a:srgbClr val="0069B4"/>
            </a:solidFill>
            <a:prstDash val="solid"/>
            <a:miter lim="400000"/>
            <a:headEnd type="none" w="sm" len="sm"/>
            <a:tailEnd type="none" w="sm" len="sm"/>
          </a:ln>
        </p:spPr>
        <p:txBody>
          <a:bodyPr spcFirstLastPara="1" wrap="square" lIns="65000" tIns="65000" rIns="65000" bIns="65000" anchor="ctr" anchorCtr="0">
            <a:noAutofit/>
          </a:bodyPr>
          <a:lstStyle/>
          <a:p>
            <a:pPr marL="0" marR="0" lvl="0" indent="0" algn="ctr" rtl="0">
              <a:spcBef>
                <a:spcPts val="0"/>
              </a:spcBef>
              <a:spcAft>
                <a:spcPts val="0"/>
              </a:spcAft>
              <a:buNone/>
            </a:pPr>
            <a:endParaRPr sz="1800">
              <a:solidFill>
                <a:srgbClr val="41B7C8"/>
              </a:solidFill>
              <a:latin typeface="Calibri"/>
              <a:ea typeface="Calibri"/>
              <a:cs typeface="Calibri"/>
              <a:sym typeface="Calibri"/>
            </a:endParaRPr>
          </a:p>
        </p:txBody>
      </p:sp>
      <p:sp>
        <p:nvSpPr>
          <p:cNvPr id="140" name="Google Shape;140;p47"/>
          <p:cNvSpPr/>
          <p:nvPr/>
        </p:nvSpPr>
        <p:spPr>
          <a:xfrm>
            <a:off x="10561169" y="1924232"/>
            <a:ext cx="1025586" cy="1024496"/>
          </a:xfrm>
          <a:prstGeom prst="ellipse">
            <a:avLst/>
          </a:prstGeom>
          <a:solidFill>
            <a:srgbClr val="183254"/>
          </a:solidFill>
          <a:ln>
            <a:noFill/>
          </a:ln>
        </p:spPr>
        <p:txBody>
          <a:bodyPr spcFirstLastPara="1" wrap="square" lIns="65000" tIns="65000" rIns="65000" bIns="65000" anchor="ctr" anchorCtr="0">
            <a:noAutofit/>
          </a:bodyPr>
          <a:lstStyle/>
          <a:p>
            <a:pPr marL="0" marR="0" lvl="0" indent="0" algn="ctr" rtl="0">
              <a:spcBef>
                <a:spcPts val="0"/>
              </a:spcBef>
              <a:spcAft>
                <a:spcPts val="0"/>
              </a:spcAft>
              <a:buNone/>
            </a:pPr>
            <a:endParaRPr sz="1800">
              <a:solidFill>
                <a:srgbClr val="41B7C8"/>
              </a:solidFill>
              <a:latin typeface="Calibri"/>
              <a:ea typeface="Calibri"/>
              <a:cs typeface="Calibri"/>
              <a:sym typeface="Calibri"/>
            </a:endParaRPr>
          </a:p>
        </p:txBody>
      </p:sp>
      <p:sp>
        <p:nvSpPr>
          <p:cNvPr id="141" name="Google Shape;141;p47"/>
          <p:cNvSpPr txBox="1"/>
          <p:nvPr/>
        </p:nvSpPr>
        <p:spPr>
          <a:xfrm>
            <a:off x="9529307" y="3526718"/>
            <a:ext cx="131381" cy="469870"/>
          </a:xfrm>
          <a:prstGeom prst="rect">
            <a:avLst/>
          </a:prstGeom>
          <a:noFill/>
          <a:ln>
            <a:noFill/>
          </a:ln>
        </p:spPr>
        <p:txBody>
          <a:bodyPr spcFirstLastPara="1" wrap="square" lIns="65000" tIns="65000" rIns="65000" bIns="65000" anchor="t" anchorCtr="0">
            <a:spAutoFit/>
          </a:bodyPr>
          <a:lstStyle/>
          <a:p>
            <a:pPr marL="0" marR="0" lvl="0" indent="0" algn="l" rtl="0">
              <a:spcBef>
                <a:spcPts val="0"/>
              </a:spcBef>
              <a:spcAft>
                <a:spcPts val="0"/>
              </a:spcAft>
              <a:buNone/>
            </a:pPr>
            <a:endParaRPr sz="2200" b="1">
              <a:solidFill>
                <a:schemeClr val="dk1"/>
              </a:solidFill>
              <a:latin typeface="Open Sans"/>
              <a:ea typeface="Open Sans"/>
              <a:cs typeface="Open Sans"/>
              <a:sym typeface="Open Sans"/>
            </a:endParaRPr>
          </a:p>
        </p:txBody>
      </p:sp>
      <p:sp>
        <p:nvSpPr>
          <p:cNvPr id="142" name="Google Shape;142;p47"/>
          <p:cNvSpPr/>
          <p:nvPr/>
        </p:nvSpPr>
        <p:spPr>
          <a:xfrm>
            <a:off x="4731524" y="4539439"/>
            <a:ext cx="1025586" cy="1024496"/>
          </a:xfrm>
          <a:prstGeom prst="ellipse">
            <a:avLst/>
          </a:prstGeom>
          <a:solidFill>
            <a:srgbClr val="67BB89"/>
          </a:solidFill>
          <a:ln>
            <a:noFill/>
          </a:ln>
        </p:spPr>
        <p:txBody>
          <a:bodyPr spcFirstLastPara="1" wrap="square" lIns="65000" tIns="65000" rIns="65000" bIns="65000" anchor="ctr" anchorCtr="0">
            <a:noAutofit/>
          </a:bodyPr>
          <a:lstStyle/>
          <a:p>
            <a:pPr marL="0" marR="0" lvl="0" indent="0" algn="ctr" rtl="0">
              <a:spcBef>
                <a:spcPts val="0"/>
              </a:spcBef>
              <a:spcAft>
                <a:spcPts val="0"/>
              </a:spcAft>
              <a:buNone/>
            </a:pPr>
            <a:endParaRPr sz="1800">
              <a:solidFill>
                <a:srgbClr val="41B7C8"/>
              </a:solidFill>
              <a:latin typeface="Calibri"/>
              <a:ea typeface="Calibri"/>
              <a:cs typeface="Calibri"/>
              <a:sym typeface="Calibri"/>
            </a:endParaRPr>
          </a:p>
        </p:txBody>
      </p:sp>
      <p:sp>
        <p:nvSpPr>
          <p:cNvPr id="143" name="Google Shape;143;p47"/>
          <p:cNvSpPr/>
          <p:nvPr/>
        </p:nvSpPr>
        <p:spPr>
          <a:xfrm>
            <a:off x="582903" y="1846397"/>
            <a:ext cx="1025586" cy="1024496"/>
          </a:xfrm>
          <a:prstGeom prst="ellipse">
            <a:avLst/>
          </a:prstGeom>
          <a:solidFill>
            <a:srgbClr val="FCC002"/>
          </a:solidFill>
          <a:ln>
            <a:noFill/>
          </a:ln>
        </p:spPr>
        <p:txBody>
          <a:bodyPr spcFirstLastPara="1" wrap="square" lIns="65000" tIns="65000" rIns="65000" bIns="65000" anchor="ctr" anchorCtr="0">
            <a:noAutofit/>
          </a:bodyPr>
          <a:lstStyle/>
          <a:p>
            <a:pPr marL="0" marR="0" lvl="0" indent="0" algn="ctr" rtl="0">
              <a:spcBef>
                <a:spcPts val="0"/>
              </a:spcBef>
              <a:spcAft>
                <a:spcPts val="0"/>
              </a:spcAft>
              <a:buNone/>
            </a:pPr>
            <a:endParaRPr sz="1800">
              <a:solidFill>
                <a:srgbClr val="41B7C8"/>
              </a:solidFill>
              <a:latin typeface="Calibri"/>
              <a:ea typeface="Calibri"/>
              <a:cs typeface="Calibri"/>
              <a:sym typeface="Calibri"/>
            </a:endParaRPr>
          </a:p>
        </p:txBody>
      </p:sp>
      <p:pic>
        <p:nvPicPr>
          <p:cNvPr id="144" name="Google Shape;144;p47"/>
          <p:cNvPicPr preferRelativeResize="0"/>
          <p:nvPr/>
        </p:nvPicPr>
        <p:blipFill rotWithShape="1">
          <a:blip r:embed="rId3">
            <a:alphaModFix/>
          </a:blip>
          <a:srcRect/>
          <a:stretch/>
        </p:blipFill>
        <p:spPr>
          <a:xfrm>
            <a:off x="10575486" y="152363"/>
            <a:ext cx="1495758" cy="1405711"/>
          </a:xfrm>
          <a:prstGeom prst="rect">
            <a:avLst/>
          </a:prstGeom>
          <a:noFill/>
          <a:ln>
            <a:noFill/>
          </a:ln>
        </p:spPr>
      </p:pic>
      <p:sp>
        <p:nvSpPr>
          <p:cNvPr id="145" name="Google Shape;145;p47"/>
          <p:cNvSpPr/>
          <p:nvPr/>
        </p:nvSpPr>
        <p:spPr>
          <a:xfrm rot="10800000">
            <a:off x="518275" y="1074002"/>
            <a:ext cx="2423422" cy="98238"/>
          </a:xfrm>
          <a:prstGeom prst="rect">
            <a:avLst/>
          </a:prstGeom>
          <a:solidFill>
            <a:srgbClr val="0069B4"/>
          </a:solidFill>
          <a:ln>
            <a:noFill/>
          </a:ln>
        </p:spPr>
        <p:txBody>
          <a:bodyPr spcFirstLastPara="1" wrap="square" lIns="65000" tIns="65000" rIns="65000" bIns="650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6" name="Google Shape;146;p47"/>
          <p:cNvSpPr/>
          <p:nvPr/>
        </p:nvSpPr>
        <p:spPr>
          <a:xfrm>
            <a:off x="0" y="6148552"/>
            <a:ext cx="12192000" cy="709448"/>
          </a:xfrm>
          <a:prstGeom prst="rect">
            <a:avLst/>
          </a:prstGeom>
          <a:solidFill>
            <a:srgbClr val="0069B4"/>
          </a:solidFill>
          <a:ln>
            <a:noFill/>
          </a:ln>
        </p:spPr>
        <p:txBody>
          <a:bodyPr spcFirstLastPara="1" wrap="square" lIns="65000" tIns="65000" rIns="65000" bIns="65000" anchor="ctr" anchorCtr="0">
            <a:sp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8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8"/>
        <p:cNvGrpSpPr/>
        <p:nvPr/>
      </p:nvGrpSpPr>
      <p:grpSpPr>
        <a:xfrm>
          <a:off x="0" y="0"/>
          <a:ext cx="0" cy="0"/>
          <a:chOff x="0" y="0"/>
          <a:chExt cx="0" cy="0"/>
        </a:xfrm>
      </p:grpSpPr>
      <p:sp>
        <p:nvSpPr>
          <p:cNvPr id="149" name="Google Shape;149;p49"/>
          <p:cNvSpPr/>
          <p:nvPr/>
        </p:nvSpPr>
        <p:spPr>
          <a:xfrm>
            <a:off x="558706" y="1744852"/>
            <a:ext cx="11074588" cy="4768934"/>
          </a:xfrm>
          <a:prstGeom prst="rect">
            <a:avLst/>
          </a:prstGeom>
          <a:solidFill>
            <a:schemeClr val="lt1"/>
          </a:solidFill>
          <a:ln w="28575" cap="flat" cmpd="sng">
            <a:solidFill>
              <a:srgbClr val="0069B4"/>
            </a:solidFill>
            <a:prstDash val="solid"/>
            <a:miter lim="800000"/>
            <a:headEnd type="none" w="sm" len="sm"/>
            <a:tailEnd type="none" w="sm" len="sm"/>
          </a:ln>
        </p:spPr>
        <p:txBody>
          <a:bodyPr spcFirstLastPara="1" wrap="square" lIns="65000" tIns="65000" rIns="65000" bIns="65000" anchor="ctr" anchorCtr="0">
            <a:sp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Calibri"/>
              <a:ea typeface="Calibri"/>
              <a:cs typeface="Calibri"/>
              <a:sym typeface="Calibri"/>
            </a:endParaRPr>
          </a:p>
        </p:txBody>
      </p:sp>
      <p:pic>
        <p:nvPicPr>
          <p:cNvPr id="150" name="Google Shape;150;p49"/>
          <p:cNvPicPr preferRelativeResize="0"/>
          <p:nvPr/>
        </p:nvPicPr>
        <p:blipFill rotWithShape="1">
          <a:blip r:embed="rId3">
            <a:alphaModFix/>
          </a:blip>
          <a:srcRect/>
          <a:stretch/>
        </p:blipFill>
        <p:spPr>
          <a:xfrm>
            <a:off x="10575486" y="152363"/>
            <a:ext cx="1495758" cy="1405711"/>
          </a:xfrm>
          <a:prstGeom prst="rect">
            <a:avLst/>
          </a:prstGeom>
          <a:noFill/>
          <a:ln>
            <a:noFill/>
          </a:ln>
        </p:spPr>
      </p:pic>
      <p:sp>
        <p:nvSpPr>
          <p:cNvPr id="151" name="Google Shape;151;p49"/>
          <p:cNvSpPr/>
          <p:nvPr/>
        </p:nvSpPr>
        <p:spPr>
          <a:xfrm rot="10800000">
            <a:off x="518275" y="1074002"/>
            <a:ext cx="2423422" cy="98238"/>
          </a:xfrm>
          <a:prstGeom prst="rect">
            <a:avLst/>
          </a:prstGeom>
          <a:solidFill>
            <a:srgbClr val="0069B4"/>
          </a:solidFill>
          <a:ln>
            <a:noFill/>
          </a:ln>
        </p:spPr>
        <p:txBody>
          <a:bodyPr spcFirstLastPara="1" wrap="square" lIns="65000" tIns="65000" rIns="65000" bIns="650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8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1"/>
          <p:cNvSpPr/>
          <p:nvPr/>
        </p:nvSpPr>
        <p:spPr>
          <a:xfrm>
            <a:off x="6242538" y="2123999"/>
            <a:ext cx="5802924" cy="40626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dirty="0">
                <a:solidFill>
                  <a:schemeClr val="lt1"/>
                </a:solidFill>
              </a:rPr>
              <a:t>8.2 </a:t>
            </a:r>
            <a:r>
              <a:rPr lang="en-GB" sz="3200" b="1" dirty="0">
                <a:solidFill>
                  <a:schemeClr val="lt1"/>
                </a:solidFill>
              </a:rPr>
              <a:t>TARGET DATE AND VENUE FOR ICG/CARIBE-EWS XX</a:t>
            </a:r>
            <a:endParaRPr lang="en-US" sz="3200" b="1" dirty="0">
              <a:solidFill>
                <a:schemeClr val="lt1"/>
              </a:solidFill>
            </a:endParaRPr>
          </a:p>
          <a:p>
            <a:pPr algn="ctr"/>
            <a:endParaRPr lang="en-US" sz="3200" b="1" dirty="0">
              <a:solidFill>
                <a:schemeClr val="lt1"/>
              </a:solidFill>
            </a:endParaRPr>
          </a:p>
          <a:p>
            <a:pPr algn="ctr"/>
            <a:r>
              <a:rPr lang="en-US" sz="3000" b="1" i="0" u="none" strike="noStrike" cap="none" dirty="0">
                <a:solidFill>
                  <a:schemeClr val="lt1"/>
                </a:solidFill>
                <a:latin typeface="Arial"/>
                <a:ea typeface="Arial"/>
                <a:cs typeface="Arial"/>
                <a:sym typeface="Arial"/>
              </a:rPr>
              <a:t>ICG/CARIBE-EWS XVIII</a:t>
            </a:r>
          </a:p>
          <a:p>
            <a:pPr algn="ctr"/>
            <a:endParaRPr lang="en-US" sz="2000" b="1" dirty="0">
              <a:solidFill>
                <a:schemeClr val="lt1"/>
              </a:solidFill>
            </a:endParaRPr>
          </a:p>
          <a:p>
            <a:pPr algn="ctr"/>
            <a:r>
              <a:rPr lang="en-US" sz="2000" b="1" dirty="0">
                <a:solidFill>
                  <a:schemeClr val="lt1"/>
                </a:solidFill>
              </a:rPr>
              <a:t>online</a:t>
            </a:r>
          </a:p>
          <a:p>
            <a:pPr algn="ctr"/>
            <a:r>
              <a:rPr lang="en-US" sz="2000" b="1" dirty="0">
                <a:solidFill>
                  <a:schemeClr val="lt1"/>
                </a:solidFill>
              </a:rPr>
              <a:t>5-7 &amp; 9 May 2025</a:t>
            </a:r>
            <a:endParaRPr lang="en-US" sz="2000" b="1" i="0" u="none" strike="noStrike" cap="none" dirty="0">
              <a:solidFill>
                <a:schemeClr val="lt1"/>
              </a:solidFill>
              <a:latin typeface="Arial"/>
              <a:ea typeface="Arial"/>
              <a:cs typeface="Arial"/>
              <a:sym typeface="Arial"/>
            </a:endParaRPr>
          </a:p>
          <a:p>
            <a:pPr marL="0" marR="0" lvl="0" indent="0" algn="ctr" rtl="0">
              <a:spcBef>
                <a:spcPts val="0"/>
              </a:spcBef>
              <a:spcAft>
                <a:spcPts val="0"/>
              </a:spcAft>
              <a:buNone/>
            </a:pPr>
            <a:endParaRPr sz="4000" b="1" i="0" u="none" strike="noStrike" cap="none" dirty="0">
              <a:solidFill>
                <a:schemeClr val="lt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7">
          <a:extLst>
            <a:ext uri="{FF2B5EF4-FFF2-40B4-BE49-F238E27FC236}">
              <a16:creationId xmlns:a16="http://schemas.microsoft.com/office/drawing/2014/main" id="{932DDA63-3F8B-F424-13E4-0D6DC85A05C2}"/>
            </a:ext>
          </a:extLst>
        </p:cNvPr>
        <p:cNvGrpSpPr/>
        <p:nvPr/>
      </p:nvGrpSpPr>
      <p:grpSpPr>
        <a:xfrm>
          <a:off x="0" y="0"/>
          <a:ext cx="0" cy="0"/>
          <a:chOff x="0" y="0"/>
          <a:chExt cx="0" cy="0"/>
        </a:xfrm>
      </p:grpSpPr>
      <p:sp>
        <p:nvSpPr>
          <p:cNvPr id="178" name="Google Shape;178;p5">
            <a:extLst>
              <a:ext uri="{FF2B5EF4-FFF2-40B4-BE49-F238E27FC236}">
                <a16:creationId xmlns:a16="http://schemas.microsoft.com/office/drawing/2014/main" id="{FD8639AE-FBFE-D4C7-3F6D-F89E5832847A}"/>
              </a:ext>
            </a:extLst>
          </p:cNvPr>
          <p:cNvSpPr txBox="1"/>
          <p:nvPr/>
        </p:nvSpPr>
        <p:spPr>
          <a:xfrm>
            <a:off x="496986" y="312590"/>
            <a:ext cx="10206185" cy="500601"/>
          </a:xfrm>
          <a:prstGeom prst="rect">
            <a:avLst/>
          </a:prstGeom>
          <a:noFill/>
          <a:ln>
            <a:noFill/>
          </a:ln>
        </p:spPr>
        <p:txBody>
          <a:bodyPr spcFirstLastPara="1" wrap="square" lIns="65000" tIns="65000" rIns="65000" bIns="65000" anchor="t" anchorCtr="0">
            <a:spAutoFit/>
          </a:bodyPr>
          <a:lstStyle/>
          <a:p>
            <a:pPr>
              <a:buClr>
                <a:srgbClr val="002060"/>
              </a:buClr>
              <a:buSzPts val="2400"/>
            </a:pPr>
            <a:r>
              <a:rPr lang="en-GB" sz="2400" b="1" dirty="0">
                <a:solidFill>
                  <a:srgbClr val="002060"/>
                </a:solidFill>
              </a:rPr>
              <a:t>Decisions and Recommendations of ICG/CARIBE-EWS XVII</a:t>
            </a:r>
            <a:endParaRPr lang="en-TR" sz="2400" b="1" dirty="0">
              <a:solidFill>
                <a:srgbClr val="002060"/>
              </a:solidFill>
            </a:endParaRPr>
          </a:p>
        </p:txBody>
      </p:sp>
      <p:sp>
        <p:nvSpPr>
          <p:cNvPr id="2" name="TextBox 1">
            <a:extLst>
              <a:ext uri="{FF2B5EF4-FFF2-40B4-BE49-F238E27FC236}">
                <a16:creationId xmlns:a16="http://schemas.microsoft.com/office/drawing/2014/main" id="{61B17A7F-85BE-C6E2-FB8F-7D10EAD91107}"/>
              </a:ext>
            </a:extLst>
          </p:cNvPr>
          <p:cNvSpPr txBox="1"/>
          <p:nvPr/>
        </p:nvSpPr>
        <p:spPr>
          <a:xfrm>
            <a:off x="496986" y="1871202"/>
            <a:ext cx="11330254" cy="2154436"/>
          </a:xfrm>
          <a:prstGeom prst="rect">
            <a:avLst/>
          </a:prstGeom>
          <a:noFill/>
        </p:spPr>
        <p:txBody>
          <a:bodyPr wrap="square" rtlCol="0">
            <a:spAutoFit/>
          </a:bodyPr>
          <a:lstStyle/>
          <a:p>
            <a:pPr algn="just" rtl="0" fontAlgn="base">
              <a:spcAft>
                <a:spcPts val="1200"/>
              </a:spcAft>
              <a:buFont typeface="Arial" panose="020B0604020202020204" pitchFamily="34" charset="0"/>
              <a:buChar char="•"/>
            </a:pPr>
            <a:r>
              <a:rPr lang="en-US" sz="1800" b="1" i="1" u="none" strike="noStrike" dirty="0">
                <a:solidFill>
                  <a:srgbClr val="000000"/>
                </a:solidFill>
                <a:effectLst/>
                <a:latin typeface="Arial" panose="020B0604020202020204" pitchFamily="34" charset="0"/>
              </a:rPr>
              <a:t>Acknowledging</a:t>
            </a:r>
            <a:r>
              <a:rPr lang="en-US" sz="1800" b="0" i="1" u="none" strike="noStrike" dirty="0">
                <a:solidFill>
                  <a:srgbClr val="000000"/>
                </a:solidFill>
                <a:effectLst/>
                <a:latin typeface="Arial" panose="020B0604020202020204" pitchFamily="34" charset="0"/>
              </a:rPr>
              <a:t> the UNESCO recommendation reported by the Secretariat to the ICG on May 8, 2024, to hold statutory meetings and recurring conferences in-person only every second time, and online every other, in order to reduce UNESCO’s carbon footprint to meet its set target of reducing its emissions by 31 per cent by 2030, in line with the goals of the Paris Agreement,</a:t>
            </a:r>
          </a:p>
          <a:p>
            <a:pPr>
              <a:buNone/>
            </a:pPr>
            <a:r>
              <a:rPr lang="en-US" sz="1800" b="1" i="1" u="none" strike="noStrike" dirty="0">
                <a:solidFill>
                  <a:srgbClr val="000000"/>
                </a:solidFill>
                <a:effectLst/>
                <a:latin typeface="Arial" panose="020B0604020202020204" pitchFamily="34" charset="0"/>
              </a:rPr>
              <a:t>Decides</a:t>
            </a:r>
            <a:r>
              <a:rPr lang="en-US" sz="1800" b="0" i="1" u="none" strike="noStrike" dirty="0">
                <a:solidFill>
                  <a:srgbClr val="000000"/>
                </a:solidFill>
                <a:effectLst/>
                <a:latin typeface="Arial" panose="020B0604020202020204" pitchFamily="34" charset="0"/>
              </a:rPr>
              <a:t> to consider conducting its future sessions from 2026 onwards in-person only every second year, and online every other,</a:t>
            </a:r>
            <a:br>
              <a:rPr lang="en-GB" sz="2000" dirty="0"/>
            </a:br>
            <a:endParaRPr lang="en-GB" sz="1600" dirty="0">
              <a:latin typeface="+mj-lt"/>
            </a:endParaRPr>
          </a:p>
        </p:txBody>
      </p:sp>
    </p:spTree>
    <p:extLst>
      <p:ext uri="{BB962C8B-B14F-4D97-AF65-F5344CB8AC3E}">
        <p14:creationId xmlns:p14="http://schemas.microsoft.com/office/powerpoint/2010/main" val="4911444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7">
          <a:extLst>
            <a:ext uri="{FF2B5EF4-FFF2-40B4-BE49-F238E27FC236}">
              <a16:creationId xmlns:a16="http://schemas.microsoft.com/office/drawing/2014/main" id="{D0838511-F4D9-F043-96B2-EB097EBA22E6}"/>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1DC423E9-63EE-0B81-A40B-2B1CD03B2E4C}"/>
              </a:ext>
            </a:extLst>
          </p:cNvPr>
          <p:cNvSpPr txBox="1"/>
          <p:nvPr/>
        </p:nvSpPr>
        <p:spPr>
          <a:xfrm>
            <a:off x="496986" y="1342508"/>
            <a:ext cx="11330254" cy="3323987"/>
          </a:xfrm>
          <a:prstGeom prst="rect">
            <a:avLst/>
          </a:prstGeom>
          <a:noFill/>
        </p:spPr>
        <p:txBody>
          <a:bodyPr wrap="square" rtlCol="0">
            <a:spAutoFit/>
          </a:bodyPr>
          <a:lstStyle/>
          <a:p>
            <a:pPr algn="just" rtl="0" fontAlgn="base">
              <a:spcAft>
                <a:spcPts val="1200"/>
              </a:spcAft>
              <a:buFont typeface="Arial" panose="020B0604020202020204" pitchFamily="34" charset="0"/>
              <a:buChar char="•"/>
            </a:pPr>
            <a:r>
              <a:rPr lang="en-US" sz="1600" b="0" i="1" u="none" strike="noStrike" dirty="0">
                <a:solidFill>
                  <a:srgbClr val="000000"/>
                </a:solidFill>
                <a:effectLst/>
                <a:latin typeface="Arial" panose="020B0604020202020204" pitchFamily="34" charset="0"/>
              </a:rPr>
              <a:t>The frequency of sessions of Primary and Secondary Subsidiary Bodies depends on several factors, particularly:  </a:t>
            </a:r>
          </a:p>
          <a:p>
            <a:pPr marL="533400" algn="just" rtl="0">
              <a:spcAft>
                <a:spcPts val="1200"/>
              </a:spcAft>
              <a:buNone/>
            </a:pPr>
            <a:r>
              <a:rPr lang="en-US" sz="1600" b="0" i="1" u="none" strike="noStrike" dirty="0">
                <a:solidFill>
                  <a:srgbClr val="000000"/>
                </a:solidFill>
                <a:effectLst/>
                <a:latin typeface="Arial" panose="020B0604020202020204" pitchFamily="34" charset="0"/>
              </a:rPr>
              <a:t>(</a:t>
            </a:r>
            <a:r>
              <a:rPr lang="en-US" sz="1600" b="0" i="1" u="none" strike="noStrike" dirty="0" err="1">
                <a:solidFill>
                  <a:srgbClr val="000000"/>
                </a:solidFill>
                <a:effectLst/>
                <a:latin typeface="Arial" panose="020B0604020202020204" pitchFamily="34" charset="0"/>
              </a:rPr>
              <a:t>i</a:t>
            </a:r>
            <a:r>
              <a:rPr lang="en-US" sz="1600" b="0" i="1" u="none" strike="noStrike" dirty="0">
                <a:solidFill>
                  <a:srgbClr val="000000"/>
                </a:solidFill>
                <a:effectLst/>
                <a:latin typeface="Arial" panose="020B0604020202020204" pitchFamily="34" charset="0"/>
              </a:rPr>
              <a:t>) the developmental stage of the activity with which the body is concerned it usually being desirable to have relatively more frequent meetings in the early stages; </a:t>
            </a:r>
            <a:endParaRPr lang="en-US" sz="2000" b="0" dirty="0">
              <a:effectLst/>
            </a:endParaRPr>
          </a:p>
          <a:p>
            <a:pPr marL="533400" algn="just" rtl="0">
              <a:spcAft>
                <a:spcPts val="1200"/>
              </a:spcAft>
              <a:buNone/>
            </a:pPr>
            <a:r>
              <a:rPr lang="en-US" sz="1600" b="0" i="1" u="none" strike="noStrike" dirty="0">
                <a:solidFill>
                  <a:srgbClr val="000000"/>
                </a:solidFill>
                <a:effectLst/>
                <a:latin typeface="Arial" panose="020B0604020202020204" pitchFamily="34" charset="0"/>
              </a:rPr>
              <a:t>(ii) the disposition (in terms of funding, scheduling, etc.) of Member States vis-à-vis a given,  activity;   </a:t>
            </a:r>
            <a:endParaRPr lang="en-US" sz="2000" b="0" dirty="0">
              <a:effectLst/>
            </a:endParaRPr>
          </a:p>
          <a:p>
            <a:pPr marL="533400" algn="just" rtl="0">
              <a:spcAft>
                <a:spcPts val="1200"/>
              </a:spcAft>
              <a:buNone/>
            </a:pPr>
            <a:r>
              <a:rPr lang="en-US" sz="1600" b="0" i="1" u="none" strike="noStrike" dirty="0">
                <a:solidFill>
                  <a:srgbClr val="000000"/>
                </a:solidFill>
                <a:effectLst/>
                <a:latin typeface="Arial" panose="020B0604020202020204" pitchFamily="34" charset="0"/>
              </a:rPr>
              <a:t>(iii) the Secretariat workload and meeting schedule;  </a:t>
            </a:r>
            <a:endParaRPr lang="en-US" sz="2000" b="0" dirty="0">
              <a:effectLst/>
            </a:endParaRPr>
          </a:p>
          <a:p>
            <a:pPr marL="533400" algn="just" rtl="0">
              <a:spcAft>
                <a:spcPts val="1200"/>
              </a:spcAft>
              <a:buNone/>
            </a:pPr>
            <a:r>
              <a:rPr lang="en-US" sz="1600" b="0" i="1" u="none" strike="noStrike" dirty="0">
                <a:solidFill>
                  <a:srgbClr val="000000"/>
                </a:solidFill>
                <a:effectLst/>
                <a:latin typeface="Arial" panose="020B0604020202020204" pitchFamily="34" charset="0"/>
              </a:rPr>
              <a:t>(iv) the desired relationship between the work of the subsidiary body and sessions of the Governing Bodies and/or Primary Subsidiary Bodies.</a:t>
            </a:r>
            <a:endParaRPr lang="en-US" sz="2000" b="0" dirty="0">
              <a:effectLst/>
            </a:endParaRPr>
          </a:p>
          <a:p>
            <a:pPr algn="just" rtl="0" fontAlgn="base">
              <a:spcAft>
                <a:spcPts val="1200"/>
              </a:spcAft>
              <a:buFont typeface="Arial" panose="020B0604020202020204" pitchFamily="34" charset="0"/>
              <a:buChar char="•"/>
            </a:pPr>
            <a:r>
              <a:rPr lang="en-US" sz="1600" b="0" i="1" u="none" strike="noStrike" dirty="0">
                <a:solidFill>
                  <a:srgbClr val="000000"/>
                </a:solidFill>
                <a:effectLst/>
                <a:latin typeface="Arial" panose="020B0604020202020204" pitchFamily="34" charset="0"/>
              </a:rPr>
              <a:t>Nevertheless, in general, Sub-Commissions, Scientific and /or Technical Committees and Regional Committees should meet at least once every two years, the actual frequency being related to the state of development and the requirements of the particular </a:t>
            </a:r>
            <a:r>
              <a:rPr lang="en-US" sz="1600" b="0" i="1" u="none" strike="noStrike" dirty="0" err="1">
                <a:solidFill>
                  <a:srgbClr val="000000"/>
                </a:solidFill>
                <a:effectLst/>
                <a:latin typeface="Arial" panose="020B0604020202020204" pitchFamily="34" charset="0"/>
              </a:rPr>
              <a:t>programme</a:t>
            </a:r>
            <a:r>
              <a:rPr lang="en-US" sz="1600" b="0" i="1" u="none" strike="noStrike" dirty="0">
                <a:solidFill>
                  <a:srgbClr val="000000"/>
                </a:solidFill>
                <a:effectLst/>
                <a:latin typeface="Arial" panose="020B0604020202020204" pitchFamily="34" charset="0"/>
              </a:rPr>
              <a:t> or as determined by the Assembly or the Executive Council.</a:t>
            </a:r>
          </a:p>
        </p:txBody>
      </p:sp>
      <p:pic>
        <p:nvPicPr>
          <p:cNvPr id="6" name="Picture 5" descr="A document with text on it&#10;&#10;AI-generated content may be incorrect.">
            <a:extLst>
              <a:ext uri="{FF2B5EF4-FFF2-40B4-BE49-F238E27FC236}">
                <a16:creationId xmlns:a16="http://schemas.microsoft.com/office/drawing/2014/main" id="{FA2AA561-8607-149A-969F-3EC664F1B26D}"/>
              </a:ext>
            </a:extLst>
          </p:cNvPr>
          <p:cNvPicPr>
            <a:picLocks noChangeAspect="1"/>
          </p:cNvPicPr>
          <p:nvPr/>
        </p:nvPicPr>
        <p:blipFill>
          <a:blip r:embed="rId3"/>
          <a:stretch>
            <a:fillRect/>
          </a:stretch>
        </p:blipFill>
        <p:spPr>
          <a:xfrm>
            <a:off x="9848916" y="4513027"/>
            <a:ext cx="1629104" cy="2344973"/>
          </a:xfrm>
          <a:prstGeom prst="rect">
            <a:avLst/>
          </a:prstGeom>
        </p:spPr>
      </p:pic>
      <p:sp>
        <p:nvSpPr>
          <p:cNvPr id="3" name="Google Shape;178;p5">
            <a:extLst>
              <a:ext uri="{FF2B5EF4-FFF2-40B4-BE49-F238E27FC236}">
                <a16:creationId xmlns:a16="http://schemas.microsoft.com/office/drawing/2014/main" id="{4A6F422B-4451-F9FD-FEC8-9D000AE388EB}"/>
              </a:ext>
            </a:extLst>
          </p:cNvPr>
          <p:cNvSpPr txBox="1"/>
          <p:nvPr/>
        </p:nvSpPr>
        <p:spPr>
          <a:xfrm>
            <a:off x="496986" y="286464"/>
            <a:ext cx="10206185" cy="869933"/>
          </a:xfrm>
          <a:prstGeom prst="rect">
            <a:avLst/>
          </a:prstGeom>
          <a:noFill/>
          <a:ln>
            <a:noFill/>
          </a:ln>
        </p:spPr>
        <p:txBody>
          <a:bodyPr spcFirstLastPara="1" wrap="square" lIns="65000" tIns="65000" rIns="65000" bIns="65000" anchor="t" anchorCtr="0">
            <a:spAutoFit/>
          </a:bodyPr>
          <a:lstStyle/>
          <a:p>
            <a:pPr>
              <a:buClr>
                <a:srgbClr val="002060"/>
              </a:buClr>
              <a:buSzPts val="2400"/>
            </a:pPr>
            <a:r>
              <a:rPr lang="en-GB" sz="2400" b="1" dirty="0">
                <a:solidFill>
                  <a:srgbClr val="002060"/>
                </a:solidFill>
              </a:rPr>
              <a:t>UNESCO-IOC guidance dated 8 June 2005 regarding </a:t>
            </a:r>
          </a:p>
          <a:p>
            <a:pPr>
              <a:buClr>
                <a:srgbClr val="002060"/>
              </a:buClr>
              <a:buSzPts val="2400"/>
            </a:pPr>
            <a:r>
              <a:rPr lang="en-GB" sz="2400" b="1" dirty="0">
                <a:solidFill>
                  <a:srgbClr val="002060"/>
                </a:solidFill>
              </a:rPr>
              <a:t>Frequency of Sessions</a:t>
            </a:r>
            <a:endParaRPr lang="en-TR" sz="2400" b="1" dirty="0">
              <a:solidFill>
                <a:srgbClr val="002060"/>
              </a:solidFill>
            </a:endParaRPr>
          </a:p>
        </p:txBody>
      </p:sp>
    </p:spTree>
    <p:extLst>
      <p:ext uri="{BB962C8B-B14F-4D97-AF65-F5344CB8AC3E}">
        <p14:creationId xmlns:p14="http://schemas.microsoft.com/office/powerpoint/2010/main" val="992035498"/>
      </p:ext>
    </p:extLst>
  </p:cSld>
  <p:clrMapOvr>
    <a:masterClrMapping/>
  </p:clrMapOvr>
</p:sld>
</file>

<file path=ppt/theme/theme1.xml><?xml version="1.0" encoding="utf-8"?>
<a:theme xmlns:a="http://schemas.openxmlformats.org/drawingml/2006/main" name="9_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a:dk1>
        <a:srgbClr val="000000"/>
      </a:dk1>
      <a:lt1>
        <a:srgbClr val="FFFFFF"/>
      </a:lt1>
      <a:dk2>
        <a:srgbClr val="A7A7A7"/>
      </a:dk2>
      <a:lt2>
        <a:srgbClr val="535353"/>
      </a:lt2>
      <a:accent1>
        <a:srgbClr val="56BEEC"/>
      </a:accent1>
      <a:accent2>
        <a:srgbClr val="31A8DF"/>
      </a:accent2>
      <a:accent3>
        <a:srgbClr val="238ACB"/>
      </a:accent3>
      <a:accent4>
        <a:srgbClr val="1A6798"/>
      </a:accent4>
      <a:accent5>
        <a:srgbClr val="189ED9"/>
      </a:accent5>
      <a:accent6>
        <a:srgbClr val="0D587A"/>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6_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f8e024d6-51f2-471b-ac2c-b1117d65062e}" enabled="1" method="Standard" siteId="{1d4fae52-39b3-4bfa-b0b3-022956b11194}" removed="0"/>
</clbl:labelList>
</file>

<file path=docProps/app.xml><?xml version="1.0" encoding="utf-8"?>
<Properties xmlns="http://schemas.openxmlformats.org/officeDocument/2006/extended-properties" xmlns:vt="http://schemas.openxmlformats.org/officeDocument/2006/docPropsVTypes">
  <TotalTime>5545</TotalTime>
  <Words>288</Words>
  <Application>Microsoft Macintosh PowerPoint</Application>
  <PresentationFormat>Widescreen</PresentationFormat>
  <Paragraphs>17</Paragraphs>
  <Slides>3</Slides>
  <Notes>3</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3</vt:i4>
      </vt:variant>
    </vt:vector>
  </HeadingPairs>
  <TitlesOfParts>
    <vt:vector size="11" baseType="lpstr">
      <vt:lpstr>Open Sans</vt:lpstr>
      <vt:lpstr>Arial</vt:lpstr>
      <vt:lpstr>Roboto</vt:lpstr>
      <vt:lpstr>Calibri</vt:lpstr>
      <vt:lpstr>9_Custom Design</vt:lpstr>
      <vt:lpstr>1_Office Theme</vt:lpstr>
      <vt:lpstr>4_Custom Design</vt:lpstr>
      <vt:lpstr>6_Custom Design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Tesan, Maeva</dc:creator>
  <cp:lastModifiedBy>Ocal Necmioglu (UNESCO/IOC)</cp:lastModifiedBy>
  <cp:revision>66</cp:revision>
  <dcterms:created xsi:type="dcterms:W3CDTF">2019-09-03T09:02:06Z</dcterms:created>
  <dcterms:modified xsi:type="dcterms:W3CDTF">2025-05-09T15:36:01Z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0x0101009354335BECF21B40B6CCFAE91E076EEB</vt:lpwstr>
  </property>
</Properties>
</file>