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9" r:id="rId4"/>
  </p:sldMasterIdLst>
  <p:notesMasterIdLst>
    <p:notesMasterId r:id="rId15"/>
  </p:notesMasterIdLst>
  <p:handoutMasterIdLst>
    <p:handoutMasterId r:id="rId16"/>
  </p:handoutMasterIdLst>
  <p:sldIdLst>
    <p:sldId id="294" r:id="rId5"/>
    <p:sldId id="292" r:id="rId6"/>
    <p:sldId id="278" r:id="rId7"/>
    <p:sldId id="281" r:id="rId8"/>
    <p:sldId id="284" r:id="rId9"/>
    <p:sldId id="287" r:id="rId10"/>
    <p:sldId id="297" r:id="rId11"/>
    <p:sldId id="295" r:id="rId12"/>
    <p:sldId id="296" r:id="rId13"/>
    <p:sldId id="280" r:id="rId14"/>
  </p:sldIdLst>
  <p:sldSz cx="6092825" cy="342741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9B4"/>
    <a:srgbClr val="265A72"/>
    <a:srgbClr val="195546"/>
    <a:srgbClr val="01AC9D"/>
    <a:srgbClr val="00529D"/>
    <a:srgbClr val="043749"/>
    <a:srgbClr val="0240B6"/>
    <a:srgbClr val="09635C"/>
    <a:srgbClr val="46B1E1"/>
    <a:srgbClr val="C1E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10B49F2-C24B-4D80-9A94-F60839D81649}" v="4" dt="2025-05-05T17:05:25.72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58" d="100"/>
          <a:sy n="158" d="100"/>
        </p:scale>
        <p:origin x="806" y="1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nniss, Lorna Veronica" userId="1d8850c8-5b1b-4f9f-ac9c-195ba3ede7a1" providerId="ADAL" clId="{510B49F2-C24B-4D80-9A94-F60839D81649}"/>
    <pc:docChg chg="undo custSel addSld delSld modSld">
      <pc:chgData name="Inniss, Lorna Veronica" userId="1d8850c8-5b1b-4f9f-ac9c-195ba3ede7a1" providerId="ADAL" clId="{510B49F2-C24B-4D80-9A94-F60839D81649}" dt="2025-05-05T17:05:48.829" v="1797" actId="962"/>
      <pc:docMkLst>
        <pc:docMk/>
      </pc:docMkLst>
      <pc:sldChg chg="del">
        <pc:chgData name="Inniss, Lorna Veronica" userId="1d8850c8-5b1b-4f9f-ac9c-195ba3ede7a1" providerId="ADAL" clId="{510B49F2-C24B-4D80-9A94-F60839D81649}" dt="2025-05-05T16:37:23.194" v="541" actId="47"/>
        <pc:sldMkLst>
          <pc:docMk/>
          <pc:sldMk cId="2025513580" sldId="277"/>
        </pc:sldMkLst>
      </pc:sldChg>
      <pc:sldChg chg="modSp mod">
        <pc:chgData name="Inniss, Lorna Veronica" userId="1d8850c8-5b1b-4f9f-ac9c-195ba3ede7a1" providerId="ADAL" clId="{510B49F2-C24B-4D80-9A94-F60839D81649}" dt="2025-05-05T16:58:38.729" v="1608" actId="113"/>
        <pc:sldMkLst>
          <pc:docMk/>
          <pc:sldMk cId="1555298257" sldId="278"/>
        </pc:sldMkLst>
        <pc:spChg chg="mod">
          <ac:chgData name="Inniss, Lorna Veronica" userId="1d8850c8-5b1b-4f9f-ac9c-195ba3ede7a1" providerId="ADAL" clId="{510B49F2-C24B-4D80-9A94-F60839D81649}" dt="2025-05-05T16:46:47.732" v="934" actId="20577"/>
          <ac:spMkLst>
            <pc:docMk/>
            <pc:sldMk cId="1555298257" sldId="278"/>
            <ac:spMk id="2" creationId="{3D6BB7EC-7475-0CB8-F8FB-AFD3000966CD}"/>
          </ac:spMkLst>
        </pc:spChg>
        <pc:spChg chg="mod">
          <ac:chgData name="Inniss, Lorna Veronica" userId="1d8850c8-5b1b-4f9f-ac9c-195ba3ede7a1" providerId="ADAL" clId="{510B49F2-C24B-4D80-9A94-F60839D81649}" dt="2025-05-05T16:58:38.729" v="1608" actId="113"/>
          <ac:spMkLst>
            <pc:docMk/>
            <pc:sldMk cId="1555298257" sldId="278"/>
            <ac:spMk id="3" creationId="{18A53FC0-35A6-79DE-DC2C-67E30E8C807C}"/>
          </ac:spMkLst>
        </pc:spChg>
      </pc:sldChg>
      <pc:sldChg chg="del">
        <pc:chgData name="Inniss, Lorna Veronica" userId="1d8850c8-5b1b-4f9f-ac9c-195ba3ede7a1" providerId="ADAL" clId="{510B49F2-C24B-4D80-9A94-F60839D81649}" dt="2025-05-05T16:28:13.042" v="182" actId="47"/>
        <pc:sldMkLst>
          <pc:docMk/>
          <pc:sldMk cId="1337699400" sldId="279"/>
        </pc:sldMkLst>
      </pc:sldChg>
      <pc:sldChg chg="add del">
        <pc:chgData name="Inniss, Lorna Veronica" userId="1d8850c8-5b1b-4f9f-ac9c-195ba3ede7a1" providerId="ADAL" clId="{510B49F2-C24B-4D80-9A94-F60839D81649}" dt="2025-05-05T16:37:34.029" v="543" actId="47"/>
        <pc:sldMkLst>
          <pc:docMk/>
          <pc:sldMk cId="1501203033" sldId="280"/>
        </pc:sldMkLst>
      </pc:sldChg>
      <pc:sldChg chg="modSp mod">
        <pc:chgData name="Inniss, Lorna Veronica" userId="1d8850c8-5b1b-4f9f-ac9c-195ba3ede7a1" providerId="ADAL" clId="{510B49F2-C24B-4D80-9A94-F60839D81649}" dt="2025-05-05T16:58:32.397" v="1607" actId="113"/>
        <pc:sldMkLst>
          <pc:docMk/>
          <pc:sldMk cId="3086888596" sldId="281"/>
        </pc:sldMkLst>
        <pc:spChg chg="mod">
          <ac:chgData name="Inniss, Lorna Veronica" userId="1d8850c8-5b1b-4f9f-ac9c-195ba3ede7a1" providerId="ADAL" clId="{510B49F2-C24B-4D80-9A94-F60839D81649}" dt="2025-05-05T16:40:34.548" v="756" actId="20577"/>
          <ac:spMkLst>
            <pc:docMk/>
            <pc:sldMk cId="3086888596" sldId="281"/>
            <ac:spMk id="2" creationId="{C86716BE-225C-38B2-BA5E-8F7B9FF3A44E}"/>
          </ac:spMkLst>
        </pc:spChg>
        <pc:spChg chg="mod">
          <ac:chgData name="Inniss, Lorna Veronica" userId="1d8850c8-5b1b-4f9f-ac9c-195ba3ede7a1" providerId="ADAL" clId="{510B49F2-C24B-4D80-9A94-F60839D81649}" dt="2025-05-05T16:58:32.397" v="1607" actId="113"/>
          <ac:spMkLst>
            <pc:docMk/>
            <pc:sldMk cId="3086888596" sldId="281"/>
            <ac:spMk id="3" creationId="{9B268C13-F024-229F-63E2-F85A53B964D5}"/>
          </ac:spMkLst>
        </pc:spChg>
      </pc:sldChg>
      <pc:sldChg chg="del">
        <pc:chgData name="Inniss, Lorna Veronica" userId="1d8850c8-5b1b-4f9f-ac9c-195ba3ede7a1" providerId="ADAL" clId="{510B49F2-C24B-4D80-9A94-F60839D81649}" dt="2025-05-05T16:40:47.195" v="758" actId="47"/>
        <pc:sldMkLst>
          <pc:docMk/>
          <pc:sldMk cId="1026161678" sldId="282"/>
        </pc:sldMkLst>
      </pc:sldChg>
      <pc:sldChg chg="del">
        <pc:chgData name="Inniss, Lorna Veronica" userId="1d8850c8-5b1b-4f9f-ac9c-195ba3ede7a1" providerId="ADAL" clId="{510B49F2-C24B-4D80-9A94-F60839D81649}" dt="2025-05-05T16:40:48.666" v="759" actId="47"/>
        <pc:sldMkLst>
          <pc:docMk/>
          <pc:sldMk cId="607969984" sldId="283"/>
        </pc:sldMkLst>
      </pc:sldChg>
      <pc:sldChg chg="modSp mod">
        <pc:chgData name="Inniss, Lorna Veronica" userId="1d8850c8-5b1b-4f9f-ac9c-195ba3ede7a1" providerId="ADAL" clId="{510B49F2-C24B-4D80-9A94-F60839D81649}" dt="2025-05-05T16:58:26.065" v="1606" actId="113"/>
        <pc:sldMkLst>
          <pc:docMk/>
          <pc:sldMk cId="1621309810" sldId="284"/>
        </pc:sldMkLst>
        <pc:spChg chg="mod">
          <ac:chgData name="Inniss, Lorna Veronica" userId="1d8850c8-5b1b-4f9f-ac9c-195ba3ede7a1" providerId="ADAL" clId="{510B49F2-C24B-4D80-9A94-F60839D81649}" dt="2025-05-05T16:43:46.227" v="844" actId="20577"/>
          <ac:spMkLst>
            <pc:docMk/>
            <pc:sldMk cId="1621309810" sldId="284"/>
            <ac:spMk id="2" creationId="{943F086B-C1DD-6CD0-E1D4-F8EFE0CD301C}"/>
          </ac:spMkLst>
        </pc:spChg>
        <pc:spChg chg="mod">
          <ac:chgData name="Inniss, Lorna Veronica" userId="1d8850c8-5b1b-4f9f-ac9c-195ba3ede7a1" providerId="ADAL" clId="{510B49F2-C24B-4D80-9A94-F60839D81649}" dt="2025-05-05T16:58:26.065" v="1606" actId="113"/>
          <ac:spMkLst>
            <pc:docMk/>
            <pc:sldMk cId="1621309810" sldId="284"/>
            <ac:spMk id="3" creationId="{BF91BDEE-DFD9-26D0-F70F-3EEE4D06DBD0}"/>
          </ac:spMkLst>
        </pc:spChg>
      </pc:sldChg>
      <pc:sldChg chg="del">
        <pc:chgData name="Inniss, Lorna Veronica" userId="1d8850c8-5b1b-4f9f-ac9c-195ba3ede7a1" providerId="ADAL" clId="{510B49F2-C24B-4D80-9A94-F60839D81649}" dt="2025-05-05T16:39:16.437" v="597" actId="47"/>
        <pc:sldMkLst>
          <pc:docMk/>
          <pc:sldMk cId="637052439" sldId="285"/>
        </pc:sldMkLst>
      </pc:sldChg>
      <pc:sldChg chg="del">
        <pc:chgData name="Inniss, Lorna Veronica" userId="1d8850c8-5b1b-4f9f-ac9c-195ba3ede7a1" providerId="ADAL" clId="{510B49F2-C24B-4D80-9A94-F60839D81649}" dt="2025-05-05T16:43:00.995" v="832" actId="47"/>
        <pc:sldMkLst>
          <pc:docMk/>
          <pc:sldMk cId="1736656205" sldId="286"/>
        </pc:sldMkLst>
      </pc:sldChg>
      <pc:sldChg chg="modSp mod">
        <pc:chgData name="Inniss, Lorna Veronica" userId="1d8850c8-5b1b-4f9f-ac9c-195ba3ede7a1" providerId="ADAL" clId="{510B49F2-C24B-4D80-9A94-F60839D81649}" dt="2025-05-05T16:58:20.280" v="1605" actId="113"/>
        <pc:sldMkLst>
          <pc:docMk/>
          <pc:sldMk cId="731893143" sldId="287"/>
        </pc:sldMkLst>
        <pc:spChg chg="mod">
          <ac:chgData name="Inniss, Lorna Veronica" userId="1d8850c8-5b1b-4f9f-ac9c-195ba3ede7a1" providerId="ADAL" clId="{510B49F2-C24B-4D80-9A94-F60839D81649}" dt="2025-05-05T16:44:04.411" v="846" actId="20577"/>
          <ac:spMkLst>
            <pc:docMk/>
            <pc:sldMk cId="731893143" sldId="287"/>
            <ac:spMk id="2" creationId="{5B96B652-5DFA-7731-1117-BF861480513F}"/>
          </ac:spMkLst>
        </pc:spChg>
        <pc:spChg chg="mod">
          <ac:chgData name="Inniss, Lorna Veronica" userId="1d8850c8-5b1b-4f9f-ac9c-195ba3ede7a1" providerId="ADAL" clId="{510B49F2-C24B-4D80-9A94-F60839D81649}" dt="2025-05-05T16:58:20.280" v="1605" actId="113"/>
          <ac:spMkLst>
            <pc:docMk/>
            <pc:sldMk cId="731893143" sldId="287"/>
            <ac:spMk id="3" creationId="{907163F4-6256-F635-C58A-AF3FA136A183}"/>
          </ac:spMkLst>
        </pc:spChg>
      </pc:sldChg>
      <pc:sldChg chg="del">
        <pc:chgData name="Inniss, Lorna Veronica" userId="1d8850c8-5b1b-4f9f-ac9c-195ba3ede7a1" providerId="ADAL" clId="{510B49F2-C24B-4D80-9A94-F60839D81649}" dt="2025-05-05T16:37:56.296" v="545" actId="47"/>
        <pc:sldMkLst>
          <pc:docMk/>
          <pc:sldMk cId="2414204265" sldId="288"/>
        </pc:sldMkLst>
      </pc:sldChg>
      <pc:sldChg chg="del">
        <pc:chgData name="Inniss, Lorna Veronica" userId="1d8850c8-5b1b-4f9f-ac9c-195ba3ede7a1" providerId="ADAL" clId="{510B49F2-C24B-4D80-9A94-F60839D81649}" dt="2025-05-05T16:37:44.860" v="544" actId="47"/>
        <pc:sldMkLst>
          <pc:docMk/>
          <pc:sldMk cId="2665290129" sldId="289"/>
        </pc:sldMkLst>
      </pc:sldChg>
      <pc:sldChg chg="modSp mod">
        <pc:chgData name="Inniss, Lorna Veronica" userId="1d8850c8-5b1b-4f9f-ac9c-195ba3ede7a1" providerId="ADAL" clId="{510B49F2-C24B-4D80-9A94-F60839D81649}" dt="2025-05-05T16:58:42.912" v="1609" actId="113"/>
        <pc:sldMkLst>
          <pc:docMk/>
          <pc:sldMk cId="1832921031" sldId="292"/>
        </pc:sldMkLst>
        <pc:spChg chg="mod">
          <ac:chgData name="Inniss, Lorna Veronica" userId="1d8850c8-5b1b-4f9f-ac9c-195ba3ede7a1" providerId="ADAL" clId="{510B49F2-C24B-4D80-9A94-F60839D81649}" dt="2025-05-05T16:33:19.586" v="436" actId="255"/>
          <ac:spMkLst>
            <pc:docMk/>
            <pc:sldMk cId="1832921031" sldId="292"/>
            <ac:spMk id="2" creationId="{4D74BC3A-D52D-B087-4532-4BDAA7D8EF46}"/>
          </ac:spMkLst>
        </pc:spChg>
        <pc:spChg chg="mod">
          <ac:chgData name="Inniss, Lorna Veronica" userId="1d8850c8-5b1b-4f9f-ac9c-195ba3ede7a1" providerId="ADAL" clId="{510B49F2-C24B-4D80-9A94-F60839D81649}" dt="2025-05-05T16:58:42.912" v="1609" actId="113"/>
          <ac:spMkLst>
            <pc:docMk/>
            <pc:sldMk cId="1832921031" sldId="292"/>
            <ac:spMk id="3" creationId="{1CBB9DD7-29F0-BA96-CB63-F283D592339D}"/>
          </ac:spMkLst>
        </pc:spChg>
      </pc:sldChg>
      <pc:sldChg chg="del">
        <pc:chgData name="Inniss, Lorna Veronica" userId="1d8850c8-5b1b-4f9f-ac9c-195ba3ede7a1" providerId="ADAL" clId="{510B49F2-C24B-4D80-9A94-F60839D81649}" dt="2025-05-05T16:40:44.233" v="757" actId="47"/>
        <pc:sldMkLst>
          <pc:docMk/>
          <pc:sldMk cId="3169715363" sldId="293"/>
        </pc:sldMkLst>
      </pc:sldChg>
      <pc:sldChg chg="modSp new mod">
        <pc:chgData name="Inniss, Lorna Veronica" userId="1d8850c8-5b1b-4f9f-ac9c-195ba3ede7a1" providerId="ADAL" clId="{510B49F2-C24B-4D80-9A94-F60839D81649}" dt="2025-05-05T16:45:27.780" v="854" actId="255"/>
        <pc:sldMkLst>
          <pc:docMk/>
          <pc:sldMk cId="3489038313" sldId="294"/>
        </pc:sldMkLst>
        <pc:spChg chg="mod">
          <ac:chgData name="Inniss, Lorna Veronica" userId="1d8850c8-5b1b-4f9f-ac9c-195ba3ede7a1" providerId="ADAL" clId="{510B49F2-C24B-4D80-9A94-F60839D81649}" dt="2025-05-05T16:44:56.810" v="852" actId="20577"/>
          <ac:spMkLst>
            <pc:docMk/>
            <pc:sldMk cId="3489038313" sldId="294"/>
            <ac:spMk id="2" creationId="{DFA7DF47-9B36-C26E-5EF4-26435ACA1863}"/>
          </ac:spMkLst>
        </pc:spChg>
        <pc:spChg chg="mod">
          <ac:chgData name="Inniss, Lorna Veronica" userId="1d8850c8-5b1b-4f9f-ac9c-195ba3ede7a1" providerId="ADAL" clId="{510B49F2-C24B-4D80-9A94-F60839D81649}" dt="2025-05-05T16:45:27.780" v="854" actId="255"/>
          <ac:spMkLst>
            <pc:docMk/>
            <pc:sldMk cId="3489038313" sldId="294"/>
            <ac:spMk id="3" creationId="{EC62448A-1E88-2AAE-2BE5-088E62CBEAC2}"/>
          </ac:spMkLst>
        </pc:spChg>
      </pc:sldChg>
      <pc:sldChg chg="addSp modSp new mod">
        <pc:chgData name="Inniss, Lorna Veronica" userId="1d8850c8-5b1b-4f9f-ac9c-195ba3ede7a1" providerId="ADAL" clId="{510B49F2-C24B-4D80-9A94-F60839D81649}" dt="2025-05-05T17:05:48.829" v="1797" actId="962"/>
        <pc:sldMkLst>
          <pc:docMk/>
          <pc:sldMk cId="983831453" sldId="295"/>
        </pc:sldMkLst>
        <pc:spChg chg="mod">
          <ac:chgData name="Inniss, Lorna Veronica" userId="1d8850c8-5b1b-4f9f-ac9c-195ba3ede7a1" providerId="ADAL" clId="{510B49F2-C24B-4D80-9A94-F60839D81649}" dt="2025-05-05T16:55:17.883" v="1515" actId="20577"/>
          <ac:spMkLst>
            <pc:docMk/>
            <pc:sldMk cId="983831453" sldId="295"/>
            <ac:spMk id="2" creationId="{73B78268-2C0B-C78A-3A9F-4BCF61719477}"/>
          </ac:spMkLst>
        </pc:spChg>
        <pc:spChg chg="mod">
          <ac:chgData name="Inniss, Lorna Veronica" userId="1d8850c8-5b1b-4f9f-ac9c-195ba3ede7a1" providerId="ADAL" clId="{510B49F2-C24B-4D80-9A94-F60839D81649}" dt="2025-05-05T16:58:14.177" v="1604" actId="113"/>
          <ac:spMkLst>
            <pc:docMk/>
            <pc:sldMk cId="983831453" sldId="295"/>
            <ac:spMk id="3" creationId="{3CE2047B-8681-BEC8-C7B4-9DD53BB5624F}"/>
          </ac:spMkLst>
        </pc:spChg>
        <pc:picChg chg="add mod">
          <ac:chgData name="Inniss, Lorna Veronica" userId="1d8850c8-5b1b-4f9f-ac9c-195ba3ede7a1" providerId="ADAL" clId="{510B49F2-C24B-4D80-9A94-F60839D81649}" dt="2025-05-05T17:05:48.829" v="1797" actId="962"/>
          <ac:picMkLst>
            <pc:docMk/>
            <pc:sldMk cId="983831453" sldId="295"/>
            <ac:picMk id="4" creationId="{26D14A6B-DEC1-C250-6396-0A580BB52D00}"/>
          </ac:picMkLst>
        </pc:picChg>
      </pc:sldChg>
      <pc:sldChg chg="modSp new mod">
        <pc:chgData name="Inniss, Lorna Veronica" userId="1d8850c8-5b1b-4f9f-ac9c-195ba3ede7a1" providerId="ADAL" clId="{510B49F2-C24B-4D80-9A94-F60839D81649}" dt="2025-05-05T17:00:44.846" v="1765" actId="20577"/>
        <pc:sldMkLst>
          <pc:docMk/>
          <pc:sldMk cId="2322311338" sldId="296"/>
        </pc:sldMkLst>
        <pc:spChg chg="mod">
          <ac:chgData name="Inniss, Lorna Veronica" userId="1d8850c8-5b1b-4f9f-ac9c-195ba3ede7a1" providerId="ADAL" clId="{510B49F2-C24B-4D80-9A94-F60839D81649}" dt="2025-05-05T17:00:44.846" v="1765" actId="20577"/>
          <ac:spMkLst>
            <pc:docMk/>
            <pc:sldMk cId="2322311338" sldId="296"/>
            <ac:spMk id="2" creationId="{A3191622-488A-A75A-A202-0B0CCF7F7F86}"/>
          </ac:spMkLst>
        </pc:spChg>
        <pc:spChg chg="mod">
          <ac:chgData name="Inniss, Lorna Veronica" userId="1d8850c8-5b1b-4f9f-ac9c-195ba3ede7a1" providerId="ADAL" clId="{510B49F2-C24B-4D80-9A94-F60839D81649}" dt="2025-05-05T16:58:05.857" v="1603" actId="113"/>
          <ac:spMkLst>
            <pc:docMk/>
            <pc:sldMk cId="2322311338" sldId="296"/>
            <ac:spMk id="3" creationId="{D4B86498-0271-3923-6453-7034CC2A64CF}"/>
          </ac:spMkLst>
        </pc:spChg>
      </pc:sldChg>
      <pc:sldChg chg="addSp delSp modSp new mod">
        <pc:chgData name="Inniss, Lorna Veronica" userId="1d8850c8-5b1b-4f9f-ac9c-195ba3ede7a1" providerId="ADAL" clId="{510B49F2-C24B-4D80-9A94-F60839D81649}" dt="2025-05-05T17:04:57.116" v="1791" actId="14100"/>
        <pc:sldMkLst>
          <pc:docMk/>
          <pc:sldMk cId="2243918423" sldId="297"/>
        </pc:sldMkLst>
        <pc:spChg chg="del">
          <ac:chgData name="Inniss, Lorna Veronica" userId="1d8850c8-5b1b-4f9f-ac9c-195ba3ede7a1" providerId="ADAL" clId="{510B49F2-C24B-4D80-9A94-F60839D81649}" dt="2025-05-05T17:02:11.095" v="1768" actId="478"/>
          <ac:spMkLst>
            <pc:docMk/>
            <pc:sldMk cId="2243918423" sldId="297"/>
            <ac:spMk id="2" creationId="{CAC70B77-3C06-4ECE-3DEA-3EDFC74EC462}"/>
          </ac:spMkLst>
        </pc:spChg>
        <pc:spChg chg="del">
          <ac:chgData name="Inniss, Lorna Veronica" userId="1d8850c8-5b1b-4f9f-ac9c-195ba3ede7a1" providerId="ADAL" clId="{510B49F2-C24B-4D80-9A94-F60839D81649}" dt="2025-05-05T17:02:07.592" v="1767" actId="478"/>
          <ac:spMkLst>
            <pc:docMk/>
            <pc:sldMk cId="2243918423" sldId="297"/>
            <ac:spMk id="3" creationId="{DE100C60-B0A7-D32A-2835-86C418170EEF}"/>
          </ac:spMkLst>
        </pc:spChg>
        <pc:graphicFrameChg chg="add mod modGraphic">
          <ac:chgData name="Inniss, Lorna Veronica" userId="1d8850c8-5b1b-4f9f-ac9c-195ba3ede7a1" providerId="ADAL" clId="{510B49F2-C24B-4D80-9A94-F60839D81649}" dt="2025-05-05T17:04:11.743" v="1783" actId="113"/>
          <ac:graphicFrameMkLst>
            <pc:docMk/>
            <pc:sldMk cId="2243918423" sldId="297"/>
            <ac:graphicFrameMk id="4" creationId="{E5288375-9C47-16BA-A167-1DFCD419237F}"/>
          </ac:graphicFrameMkLst>
        </pc:graphicFrameChg>
        <pc:picChg chg="add del mod">
          <ac:chgData name="Inniss, Lorna Veronica" userId="1d8850c8-5b1b-4f9f-ac9c-195ba3ede7a1" providerId="ADAL" clId="{510B49F2-C24B-4D80-9A94-F60839D81649}" dt="2025-05-05T17:04:17.270" v="1784" actId="478"/>
          <ac:picMkLst>
            <pc:docMk/>
            <pc:sldMk cId="2243918423" sldId="297"/>
            <ac:picMk id="5" creationId="{73C3DE6D-32BE-4844-B592-03C8C74622F9}"/>
          </ac:picMkLst>
        </pc:picChg>
        <pc:picChg chg="add mod">
          <ac:chgData name="Inniss, Lorna Veronica" userId="1d8850c8-5b1b-4f9f-ac9c-195ba3ede7a1" providerId="ADAL" clId="{510B49F2-C24B-4D80-9A94-F60839D81649}" dt="2025-05-05T17:04:57.116" v="1791" actId="14100"/>
          <ac:picMkLst>
            <pc:docMk/>
            <pc:sldMk cId="2243918423" sldId="297"/>
            <ac:picMk id="6" creationId="{2E1FE711-C713-4796-F4CA-92F5F27CF669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4EBDD5DB-A9AF-4419-A216-CF879920B41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742DD0A-C490-455A-BC84-8B0CDAE8859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0DCA99-7FFC-451C-B5D4-6EA44C9D0D76}" type="datetimeFigureOut">
              <a:rPr lang="es-CO" smtClean="0"/>
              <a:t>5/05/2025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2A291F2-8BC6-4FB3-B9A1-8764250D8B1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909FCE5-A3A7-4D18-A828-5942C58F45D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514A9B-9E04-4DF2-8E1A-1EE3AAD16DAA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693595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05C339-8ADD-4A5E-87BA-3AF1F1C1B5DB}" type="datetimeFigureOut">
              <a:rPr lang="es-MX" smtClean="0"/>
              <a:t>05/05/2025</a:t>
            </a:fld>
            <a:endParaRPr lang="es-MX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6188" y="857250"/>
            <a:ext cx="411162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14E686-707A-4B8F-A571-9E892415E552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571739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61020" rtl="0" eaLnBrk="1" latinLnBrk="0" hangingPunct="1">
      <a:defRPr sz="867" kern="1200">
        <a:solidFill>
          <a:schemeClr val="tx1"/>
        </a:solidFill>
        <a:latin typeface="+mn-lt"/>
        <a:ea typeface="+mn-ea"/>
        <a:cs typeface="+mn-cs"/>
      </a:defRPr>
    </a:lvl1pPr>
    <a:lvl2pPr marL="330510" algn="l" defTabSz="661020" rtl="0" eaLnBrk="1" latinLnBrk="0" hangingPunct="1">
      <a:defRPr sz="867" kern="1200">
        <a:solidFill>
          <a:schemeClr val="tx1"/>
        </a:solidFill>
        <a:latin typeface="+mn-lt"/>
        <a:ea typeface="+mn-ea"/>
        <a:cs typeface="+mn-cs"/>
      </a:defRPr>
    </a:lvl2pPr>
    <a:lvl3pPr marL="661020" algn="l" defTabSz="661020" rtl="0" eaLnBrk="1" latinLnBrk="0" hangingPunct="1">
      <a:defRPr sz="867" kern="1200">
        <a:solidFill>
          <a:schemeClr val="tx1"/>
        </a:solidFill>
        <a:latin typeface="+mn-lt"/>
        <a:ea typeface="+mn-ea"/>
        <a:cs typeface="+mn-cs"/>
      </a:defRPr>
    </a:lvl3pPr>
    <a:lvl4pPr marL="991530" algn="l" defTabSz="661020" rtl="0" eaLnBrk="1" latinLnBrk="0" hangingPunct="1">
      <a:defRPr sz="867" kern="1200">
        <a:solidFill>
          <a:schemeClr val="tx1"/>
        </a:solidFill>
        <a:latin typeface="+mn-lt"/>
        <a:ea typeface="+mn-ea"/>
        <a:cs typeface="+mn-cs"/>
      </a:defRPr>
    </a:lvl4pPr>
    <a:lvl5pPr marL="1322040" algn="l" defTabSz="661020" rtl="0" eaLnBrk="1" latinLnBrk="0" hangingPunct="1">
      <a:defRPr sz="867" kern="1200">
        <a:solidFill>
          <a:schemeClr val="tx1"/>
        </a:solidFill>
        <a:latin typeface="+mn-lt"/>
        <a:ea typeface="+mn-ea"/>
        <a:cs typeface="+mn-cs"/>
      </a:defRPr>
    </a:lvl5pPr>
    <a:lvl6pPr marL="1652549" algn="l" defTabSz="661020" rtl="0" eaLnBrk="1" latinLnBrk="0" hangingPunct="1">
      <a:defRPr sz="867" kern="1200">
        <a:solidFill>
          <a:schemeClr val="tx1"/>
        </a:solidFill>
        <a:latin typeface="+mn-lt"/>
        <a:ea typeface="+mn-ea"/>
        <a:cs typeface="+mn-cs"/>
      </a:defRPr>
    </a:lvl6pPr>
    <a:lvl7pPr marL="1983059" algn="l" defTabSz="661020" rtl="0" eaLnBrk="1" latinLnBrk="0" hangingPunct="1">
      <a:defRPr sz="867" kern="1200">
        <a:solidFill>
          <a:schemeClr val="tx1"/>
        </a:solidFill>
        <a:latin typeface="+mn-lt"/>
        <a:ea typeface="+mn-ea"/>
        <a:cs typeface="+mn-cs"/>
      </a:defRPr>
    </a:lvl7pPr>
    <a:lvl8pPr marL="2313569" algn="l" defTabSz="661020" rtl="0" eaLnBrk="1" latinLnBrk="0" hangingPunct="1">
      <a:defRPr sz="867" kern="1200">
        <a:solidFill>
          <a:schemeClr val="tx1"/>
        </a:solidFill>
        <a:latin typeface="+mn-lt"/>
        <a:ea typeface="+mn-ea"/>
        <a:cs typeface="+mn-cs"/>
      </a:defRPr>
    </a:lvl8pPr>
    <a:lvl9pPr marL="2644079" algn="l" defTabSz="661020" rtl="0" eaLnBrk="1" latinLnBrk="0" hangingPunct="1">
      <a:defRPr sz="86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grama&#10;&#10;Descripción generada automáticamente con confianza baja">
            <a:extLst>
              <a:ext uri="{FF2B5EF4-FFF2-40B4-BE49-F238E27FC236}">
                <a16:creationId xmlns:a16="http://schemas.microsoft.com/office/drawing/2014/main" id="{164152EC-1FD5-6AF1-7380-8B1EA8D627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2411"/>
          <a:stretch/>
        </p:blipFill>
        <p:spPr>
          <a:xfrm>
            <a:off x="3528899" y="174152"/>
            <a:ext cx="2113130" cy="797365"/>
          </a:xfrm>
          <a:prstGeom prst="rect">
            <a:avLst/>
          </a:prstGeom>
          <a:effectLst/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22E2FDCC-82DD-BF4D-1394-1DC284CC4772}"/>
              </a:ext>
            </a:extLst>
          </p:cNvPr>
          <p:cNvSpPr txBox="1"/>
          <p:nvPr userDrawn="1"/>
        </p:nvSpPr>
        <p:spPr>
          <a:xfrm>
            <a:off x="1985147" y="174152"/>
            <a:ext cx="2312059" cy="815608"/>
          </a:xfrm>
          <a:prstGeom prst="rect">
            <a:avLst/>
          </a:prstGeom>
          <a:noFill/>
          <a:effectLst/>
        </p:spPr>
        <p:txBody>
          <a:bodyPr wrap="square" lIns="0" tIns="0" rIns="0" bIns="0">
            <a:spAutoFit/>
          </a:bodyPr>
          <a:lstStyle/>
          <a:p>
            <a:pPr algn="l"/>
            <a:r>
              <a:rPr lang="en-US" sz="2400" b="1" i="0" kern="1200">
                <a:solidFill>
                  <a:schemeClr val="bg1"/>
                </a:solidFill>
                <a:effectLst/>
                <a:latin typeface="Myriad Pro" panose="020B0703030403020204" pitchFamily="34" charset="0"/>
                <a:ea typeface="Ebrima" panose="02000000000000000000" pitchFamily="2" charset="0"/>
                <a:cs typeface="Ebrima" panose="02000000000000000000" pitchFamily="2" charset="0"/>
              </a:rPr>
              <a:t>SESSION </a:t>
            </a:r>
          </a:p>
          <a:p>
            <a:pPr algn="l"/>
            <a:r>
              <a:rPr lang="en-US" sz="2400" b="1" i="0" kern="1200">
                <a:solidFill>
                  <a:schemeClr val="bg1"/>
                </a:solidFill>
                <a:effectLst/>
                <a:latin typeface="Myriad Pro" panose="020B0703030403020204" pitchFamily="34" charset="0"/>
                <a:ea typeface="Ebrima" panose="02000000000000000000" pitchFamily="2" charset="0"/>
                <a:cs typeface="Ebrima" panose="02000000000000000000" pitchFamily="2" charset="0"/>
              </a:rPr>
              <a:t>IOCARIBE</a:t>
            </a:r>
            <a:endParaRPr lang="en-US" sz="600" b="1" i="0" kern="1200">
              <a:solidFill>
                <a:schemeClr val="bg1"/>
              </a:solidFill>
              <a:effectLst/>
              <a:latin typeface="Myriad Pro" panose="020B0703030403020204" pitchFamily="34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l"/>
            <a:endParaRPr lang="en-US" sz="500" b="1" i="0" kern="1200">
              <a:solidFill>
                <a:schemeClr val="bg1"/>
              </a:solidFill>
              <a:effectLst/>
              <a:latin typeface="Myriad Pro" panose="020B0703030403020204" pitchFamily="34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E12BA9DF-37BB-673F-6861-70D02DEA7D44}"/>
              </a:ext>
            </a:extLst>
          </p:cNvPr>
          <p:cNvSpPr txBox="1"/>
          <p:nvPr userDrawn="1"/>
        </p:nvSpPr>
        <p:spPr>
          <a:xfrm>
            <a:off x="450796" y="122406"/>
            <a:ext cx="1669130" cy="92333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en-US" sz="6000" b="1" i="0" kern="1200">
                <a:solidFill>
                  <a:schemeClr val="bg1"/>
                </a:solidFill>
                <a:effectLst/>
                <a:latin typeface="Myriad Pro" panose="020B0703030403020204" pitchFamily="34" charset="0"/>
                <a:ea typeface="Ebrima" panose="02000000000000000000" pitchFamily="2" charset="0"/>
                <a:cs typeface="Ebrima" panose="02000000000000000000" pitchFamily="2" charset="0"/>
              </a:rPr>
              <a:t>18</a:t>
            </a:r>
            <a:r>
              <a:rPr lang="en-US" sz="6000" b="1" i="0" kern="1200" baseline="30000">
                <a:solidFill>
                  <a:schemeClr val="bg1"/>
                </a:solidFill>
                <a:effectLst/>
                <a:latin typeface="Myriad Pro" panose="020B0703030403020204" pitchFamily="34" charset="0"/>
                <a:ea typeface="Ebrima" panose="02000000000000000000" pitchFamily="2" charset="0"/>
                <a:cs typeface="Ebrima" panose="02000000000000000000" pitchFamily="2" charset="0"/>
              </a:rPr>
              <a:t>th</a:t>
            </a:r>
            <a:endParaRPr lang="es-CO" sz="600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92A9C135-A5DD-63C4-BA27-F6A489AF5835}"/>
              </a:ext>
            </a:extLst>
          </p:cNvPr>
          <p:cNvSpPr txBox="1"/>
          <p:nvPr userDrawn="1"/>
        </p:nvSpPr>
        <p:spPr>
          <a:xfrm>
            <a:off x="4418940" y="3079936"/>
            <a:ext cx="1673885" cy="346650"/>
          </a:xfrm>
          <a:prstGeom prst="hexagon">
            <a:avLst>
              <a:gd name="adj" fmla="val 0"/>
              <a:gd name="vf" fmla="val 115470"/>
            </a:avLst>
          </a:prstGeom>
          <a:noFill/>
          <a:effectLst/>
        </p:spPr>
        <p:txBody>
          <a:bodyPr wrap="square" lIns="45720" tIns="0" rIns="45720" bIns="0">
            <a:spAutoFit/>
          </a:bodyPr>
          <a:lstStyle>
            <a:defPPr>
              <a:defRPr lang="en-US"/>
            </a:defPPr>
            <a:lvl1pPr algn="r">
              <a:spcBef>
                <a:spcPct val="0"/>
              </a:spcBef>
              <a:buNone/>
              <a:defRPr sz="900" b="1" i="0">
                <a:solidFill>
                  <a:srgbClr val="1C659E"/>
                </a:solidFill>
                <a:effectLst/>
                <a:latin typeface="Myriad Pro" panose="020B0703030403020204" pitchFamily="34" charset="0"/>
                <a:ea typeface="+mj-ea"/>
                <a:cs typeface="Nirmala UI" panose="020B0502040204020203" pitchFamily="34" charset="0"/>
              </a:defRPr>
            </a:lvl1pPr>
          </a:lstStyle>
          <a:p>
            <a:r>
              <a:rPr lang="es-ES">
                <a:solidFill>
                  <a:schemeClr val="bg1"/>
                </a:solidFill>
              </a:rPr>
              <a:t>Brasilia, Brazil</a:t>
            </a:r>
          </a:p>
          <a:p>
            <a:r>
              <a:rPr lang="es-MX">
                <a:solidFill>
                  <a:schemeClr val="bg1"/>
                </a:solidFill>
              </a:rPr>
              <a:t>April 23–25, 2025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23" name="Marcador de texto 49">
            <a:extLst>
              <a:ext uri="{FF2B5EF4-FFF2-40B4-BE49-F238E27FC236}">
                <a16:creationId xmlns:a16="http://schemas.microsoft.com/office/drawing/2014/main" id="{A42017C7-0204-E20D-D501-7E1813E3429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73141" y="1298631"/>
            <a:ext cx="3472111" cy="5002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FontTx/>
              <a:buNone/>
              <a:defRPr sz="3200" b="1" i="0" u="none" cap="small" baseline="0">
                <a:solidFill>
                  <a:schemeClr val="bg1"/>
                </a:solidFill>
                <a:latin typeface="Myriad Pro" panose="020B0703030403020204" pitchFamily="34" charset="0"/>
                <a:ea typeface="Ebrima" panose="02000000000000000000" pitchFamily="2" charset="0"/>
                <a:cs typeface="Ebrima" panose="02000000000000000000" pitchFamily="2" charset="0"/>
              </a:defRPr>
            </a:lvl1pPr>
            <a:lvl2pPr marL="228463" indent="0">
              <a:buFontTx/>
              <a:buNone/>
              <a:defRPr/>
            </a:lvl2pPr>
            <a:lvl3pPr marL="456926" indent="0">
              <a:buFontTx/>
              <a:buNone/>
              <a:defRPr/>
            </a:lvl3pPr>
            <a:lvl4pPr marL="685389" indent="0">
              <a:buFontTx/>
              <a:buNone/>
              <a:defRPr/>
            </a:lvl4pPr>
            <a:lvl5pPr marL="913852" indent="0">
              <a:buFontTx/>
              <a:buNone/>
              <a:defRPr/>
            </a:lvl5pPr>
          </a:lstStyle>
          <a:p>
            <a:pPr lvl="0"/>
            <a:r>
              <a:rPr lang="es-MX"/>
              <a:t>Tema - </a:t>
            </a:r>
            <a:r>
              <a:rPr lang="es-MX" err="1"/>
              <a:t>Theme</a:t>
            </a:r>
            <a:endParaRPr lang="es-MX"/>
          </a:p>
        </p:txBody>
      </p:sp>
      <p:sp>
        <p:nvSpPr>
          <p:cNvPr id="24" name="Marcador de texto 49">
            <a:extLst>
              <a:ext uri="{FF2B5EF4-FFF2-40B4-BE49-F238E27FC236}">
                <a16:creationId xmlns:a16="http://schemas.microsoft.com/office/drawing/2014/main" id="{AA334358-E62B-2B72-78AF-1FBD68DB659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29232" y="2325375"/>
            <a:ext cx="3202055" cy="4150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FontTx/>
              <a:buNone/>
              <a:defRPr sz="1200" b="1" i="0" u="none" cap="small" baseline="0">
                <a:solidFill>
                  <a:schemeClr val="bg1"/>
                </a:solidFill>
                <a:latin typeface="Myriad Pro" panose="020B0703030403020204" pitchFamily="34" charset="0"/>
                <a:ea typeface="Ebrima" panose="02000000000000000000" pitchFamily="2" charset="0"/>
                <a:cs typeface="Ebrima" panose="02000000000000000000" pitchFamily="2" charset="0"/>
              </a:defRPr>
            </a:lvl1pPr>
            <a:lvl2pPr marL="228463" indent="0">
              <a:buFontTx/>
              <a:buNone/>
              <a:defRPr/>
            </a:lvl2pPr>
            <a:lvl3pPr marL="456926" indent="0">
              <a:buFontTx/>
              <a:buNone/>
              <a:defRPr/>
            </a:lvl3pPr>
            <a:lvl4pPr marL="685389" indent="0">
              <a:buFontTx/>
              <a:buNone/>
              <a:defRPr/>
            </a:lvl4pPr>
            <a:lvl5pPr marL="913852" indent="0">
              <a:buFontTx/>
              <a:buNone/>
              <a:defRPr/>
            </a:lvl5pPr>
          </a:lstStyle>
          <a:p>
            <a:pPr lvl="0"/>
            <a:r>
              <a:rPr lang="es-MX"/>
              <a:t>Nombre del presentador y/o moderador - </a:t>
            </a:r>
            <a:r>
              <a:rPr lang="en-US"/>
              <a:t>Name of Presenter and/or Moderator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49318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18249" y="3176704"/>
            <a:ext cx="2056328" cy="1824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sp>
        <p:nvSpPr>
          <p:cNvPr id="7" name="Rectangle 6"/>
          <p:cNvSpPr/>
          <p:nvPr userDrawn="1"/>
        </p:nvSpPr>
        <p:spPr>
          <a:xfrm>
            <a:off x="1222297" y="1"/>
            <a:ext cx="4870528" cy="3432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99"/>
          </a:p>
        </p:txBody>
      </p:sp>
      <p:grpSp>
        <p:nvGrpSpPr>
          <p:cNvPr id="13" name="Grupo 12">
            <a:extLst>
              <a:ext uri="{FF2B5EF4-FFF2-40B4-BE49-F238E27FC236}">
                <a16:creationId xmlns:a16="http://schemas.microsoft.com/office/drawing/2014/main" id="{10AA3855-DC85-AAB8-7474-081AC97A7729}"/>
              </a:ext>
            </a:extLst>
          </p:cNvPr>
          <p:cNvGrpSpPr/>
          <p:nvPr userDrawn="1"/>
        </p:nvGrpSpPr>
        <p:grpSpPr>
          <a:xfrm>
            <a:off x="0" y="1"/>
            <a:ext cx="6092825" cy="3432153"/>
            <a:chOff x="0" y="-4737"/>
            <a:chExt cx="6105168" cy="3432153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grpSpPr>
        <p:sp>
          <p:nvSpPr>
            <p:cNvPr id="10" name="Rectangle"/>
            <p:cNvSpPr/>
            <p:nvPr userDrawn="1"/>
          </p:nvSpPr>
          <p:spPr>
            <a:xfrm rot="5400000">
              <a:off x="4949416" y="1882614"/>
              <a:ext cx="1643998" cy="78226"/>
            </a:xfrm>
            <a:prstGeom prst="rect">
              <a:avLst/>
            </a:prstGeom>
            <a:grpFill/>
            <a:ln w="12700">
              <a:miter lim="400000"/>
            </a:ln>
          </p:spPr>
          <p:txBody>
            <a:bodyPr lIns="32495" tIns="32495" rIns="32495" bIns="32495" anchor="ctr"/>
            <a:lstStyle/>
            <a:p>
              <a:pPr>
                <a:defRPr>
                  <a:solidFill>
                    <a:srgbClr val="3C3C3C"/>
                  </a:solidFill>
                </a:defRPr>
              </a:pPr>
              <a:endParaRPr sz="899"/>
            </a:p>
          </p:txBody>
        </p:sp>
        <p:sp>
          <p:nvSpPr>
            <p:cNvPr id="2" name="Rectangle 1"/>
            <p:cNvSpPr/>
            <p:nvPr userDrawn="1"/>
          </p:nvSpPr>
          <p:spPr>
            <a:xfrm>
              <a:off x="0" y="0"/>
              <a:ext cx="1222297" cy="342741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899"/>
            </a:p>
          </p:txBody>
        </p:sp>
        <p:sp>
          <p:nvSpPr>
            <p:cNvPr id="8" name="Rectangle">
              <a:extLst>
                <a:ext uri="{FF2B5EF4-FFF2-40B4-BE49-F238E27FC236}">
                  <a16:creationId xmlns:a16="http://schemas.microsoft.com/office/drawing/2014/main" id="{CDA839B6-A143-BA5E-A1EE-EFD7E79A4134}"/>
                </a:ext>
              </a:extLst>
            </p:cNvPr>
            <p:cNvSpPr/>
            <p:nvPr userDrawn="1"/>
          </p:nvSpPr>
          <p:spPr>
            <a:xfrm rot="5400000">
              <a:off x="5154760" y="1793318"/>
              <a:ext cx="1643998" cy="256818"/>
            </a:xfrm>
            <a:prstGeom prst="rect">
              <a:avLst/>
            </a:prstGeom>
            <a:grpFill/>
            <a:ln w="12700">
              <a:miter lim="400000"/>
            </a:ln>
          </p:spPr>
          <p:txBody>
            <a:bodyPr lIns="32495" tIns="32495" rIns="32495" bIns="32495" anchor="ctr"/>
            <a:lstStyle/>
            <a:p>
              <a:pPr>
                <a:defRPr>
                  <a:solidFill>
                    <a:srgbClr val="3C3C3C"/>
                  </a:solidFill>
                </a:defRPr>
              </a:pPr>
              <a:endParaRPr sz="899"/>
            </a:p>
          </p:txBody>
        </p:sp>
        <p:sp>
          <p:nvSpPr>
            <p:cNvPr id="9" name="Rectangle">
              <a:extLst>
                <a:ext uri="{FF2B5EF4-FFF2-40B4-BE49-F238E27FC236}">
                  <a16:creationId xmlns:a16="http://schemas.microsoft.com/office/drawing/2014/main" id="{0750565B-2638-5159-D120-08CFAF2A7364}"/>
                </a:ext>
              </a:extLst>
            </p:cNvPr>
            <p:cNvSpPr/>
            <p:nvPr userDrawn="1"/>
          </p:nvSpPr>
          <p:spPr>
            <a:xfrm rot="5400000">
              <a:off x="-395545" y="1653801"/>
              <a:ext cx="3432153" cy="115077"/>
            </a:xfrm>
            <a:prstGeom prst="rect">
              <a:avLst/>
            </a:prstGeom>
            <a:grpFill/>
            <a:ln w="12700">
              <a:miter lim="400000"/>
            </a:ln>
          </p:spPr>
          <p:txBody>
            <a:bodyPr lIns="32495" tIns="32495" rIns="32495" bIns="32495" anchor="ctr"/>
            <a:lstStyle/>
            <a:p>
              <a:pPr>
                <a:defRPr>
                  <a:solidFill>
                    <a:srgbClr val="3C3C3C"/>
                  </a:solidFill>
                </a:defRPr>
              </a:pPr>
              <a:endParaRPr sz="899"/>
            </a:p>
          </p:txBody>
        </p:sp>
      </p:grpSp>
      <p:sp>
        <p:nvSpPr>
          <p:cNvPr id="11" name="Marcador de texto 49">
            <a:extLst>
              <a:ext uri="{FF2B5EF4-FFF2-40B4-BE49-F238E27FC236}">
                <a16:creationId xmlns:a16="http://schemas.microsoft.com/office/drawing/2014/main" id="{64C3F36D-A261-AF4A-DD73-7D60AB063393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1711005" y="1108131"/>
            <a:ext cx="3789801" cy="6886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Tx/>
              <a:buNone/>
              <a:defRPr sz="1600" b="1" cap="small" baseline="0">
                <a:solidFill>
                  <a:srgbClr val="0072BC"/>
                </a:solidFill>
                <a:latin typeface="Myriad Pro" panose="020B0703030403020204" pitchFamily="34" charset="0"/>
                <a:ea typeface="Ebrima" panose="02000000000000000000" pitchFamily="2" charset="0"/>
                <a:cs typeface="Ebrima" panose="02000000000000000000" pitchFamily="2" charset="0"/>
              </a:defRPr>
            </a:lvl1pPr>
            <a:lvl2pPr marL="228463" indent="0">
              <a:buFontTx/>
              <a:buNone/>
              <a:defRPr/>
            </a:lvl2pPr>
            <a:lvl3pPr marL="456926" indent="0">
              <a:buFontTx/>
              <a:buNone/>
              <a:defRPr/>
            </a:lvl3pPr>
            <a:lvl4pPr marL="685389" indent="0">
              <a:buFontTx/>
              <a:buNone/>
              <a:defRPr/>
            </a:lvl4pPr>
            <a:lvl5pPr marL="913852" indent="0">
              <a:buFontTx/>
              <a:buNone/>
              <a:defRPr/>
            </a:lvl5pPr>
          </a:lstStyle>
          <a:p>
            <a:pPr lvl="0"/>
            <a:r>
              <a:rPr lang="en-US" err="1"/>
              <a:t>Nombre</a:t>
            </a:r>
            <a:r>
              <a:rPr lang="en-US"/>
              <a:t> de la </a:t>
            </a:r>
            <a:r>
              <a:rPr lang="en-US" err="1"/>
              <a:t>sección</a:t>
            </a:r>
            <a:r>
              <a:rPr lang="en-US"/>
              <a:t> - Section name</a:t>
            </a:r>
          </a:p>
          <a:p>
            <a:pPr lvl="0"/>
            <a:endParaRPr lang="es-ES"/>
          </a:p>
        </p:txBody>
      </p:sp>
      <p:sp>
        <p:nvSpPr>
          <p:cNvPr id="12" name="Marcador de texto 49">
            <a:extLst>
              <a:ext uri="{FF2B5EF4-FFF2-40B4-BE49-F238E27FC236}">
                <a16:creationId xmlns:a16="http://schemas.microsoft.com/office/drawing/2014/main" id="{BCE36487-9972-BE5D-3EA7-A8D5E3825B39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1711005" y="2143818"/>
            <a:ext cx="3789800" cy="60831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Tx/>
              <a:buNone/>
              <a:defRPr sz="1200" cap="small" baseline="0">
                <a:solidFill>
                  <a:srgbClr val="0072BC"/>
                </a:solidFill>
                <a:latin typeface="Myriad Pro" panose="020B0703030403020204" pitchFamily="34" charset="0"/>
                <a:ea typeface="Ebrima" panose="02000000000000000000" pitchFamily="2" charset="0"/>
                <a:cs typeface="Ebrima" panose="02000000000000000000" pitchFamily="2" charset="0"/>
              </a:defRPr>
            </a:lvl1pPr>
            <a:lvl2pPr marL="228463" indent="0">
              <a:buFontTx/>
              <a:buNone/>
              <a:defRPr/>
            </a:lvl2pPr>
            <a:lvl3pPr marL="456926" indent="0">
              <a:buFontTx/>
              <a:buNone/>
              <a:defRPr/>
            </a:lvl3pPr>
            <a:lvl4pPr marL="685389" indent="0">
              <a:buFontTx/>
              <a:buNone/>
              <a:defRPr/>
            </a:lvl4pPr>
            <a:lvl5pPr marL="913852" indent="0">
              <a:buFontTx/>
              <a:buNone/>
              <a:defRPr/>
            </a:lvl5pPr>
          </a:lstStyle>
          <a:p>
            <a:pPr lvl="0"/>
            <a:r>
              <a:rPr lang="en-US" err="1"/>
              <a:t>Nombre</a:t>
            </a:r>
            <a:r>
              <a:rPr lang="en-US"/>
              <a:t> del </a:t>
            </a:r>
            <a:r>
              <a:rPr lang="en-US" err="1"/>
              <a:t>presentador</a:t>
            </a:r>
            <a:r>
              <a:rPr lang="en-US"/>
              <a:t> y/o </a:t>
            </a:r>
            <a:r>
              <a:rPr lang="en-US" err="1"/>
              <a:t>moderador</a:t>
            </a:r>
            <a:r>
              <a:rPr lang="en-US"/>
              <a:t> - Name of Presenter and/or Moderator</a:t>
            </a:r>
          </a:p>
          <a:p>
            <a:pPr lvl="0"/>
            <a:endParaRPr lang="es-ES"/>
          </a:p>
        </p:txBody>
      </p:sp>
      <p:pic>
        <p:nvPicPr>
          <p:cNvPr id="4" name="Imagen 3" descr="Texto&#10;&#10;El contenido generado por IA puede ser incorrecto.">
            <a:extLst>
              <a:ext uri="{FF2B5EF4-FFF2-40B4-BE49-F238E27FC236}">
                <a16:creationId xmlns:a16="http://schemas.microsoft.com/office/drawing/2014/main" id="{A94FDEA7-34F9-2590-706D-60E7EBA34BB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602" y="74497"/>
            <a:ext cx="1896358" cy="704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233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18249" y="3176704"/>
            <a:ext cx="2056328" cy="1824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sp>
        <p:nvSpPr>
          <p:cNvPr id="7" name="Rectangle 6"/>
          <p:cNvSpPr/>
          <p:nvPr userDrawn="1"/>
        </p:nvSpPr>
        <p:spPr>
          <a:xfrm>
            <a:off x="1222297" y="-1"/>
            <a:ext cx="4870528" cy="34274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99">
              <a:solidFill>
                <a:srgbClr val="0069B4"/>
              </a:solidFill>
            </a:endParaRPr>
          </a:p>
        </p:txBody>
      </p:sp>
      <p:grpSp>
        <p:nvGrpSpPr>
          <p:cNvPr id="13" name="Grupo 12">
            <a:extLst>
              <a:ext uri="{FF2B5EF4-FFF2-40B4-BE49-F238E27FC236}">
                <a16:creationId xmlns:a16="http://schemas.microsoft.com/office/drawing/2014/main" id="{10AA3855-DC85-AAB8-7474-081AC97A7729}"/>
              </a:ext>
            </a:extLst>
          </p:cNvPr>
          <p:cNvGrpSpPr/>
          <p:nvPr userDrawn="1"/>
        </p:nvGrpSpPr>
        <p:grpSpPr>
          <a:xfrm>
            <a:off x="0" y="-1"/>
            <a:ext cx="6090954" cy="3427413"/>
            <a:chOff x="0" y="-1"/>
            <a:chExt cx="6090954" cy="3427416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grpSpPr>
        <p:sp>
          <p:nvSpPr>
            <p:cNvPr id="10" name="Rectangle"/>
            <p:cNvSpPr/>
            <p:nvPr userDrawn="1"/>
          </p:nvSpPr>
          <p:spPr>
            <a:xfrm rot="5400000">
              <a:off x="4935202" y="1882614"/>
              <a:ext cx="1643998" cy="78226"/>
            </a:xfrm>
            <a:prstGeom prst="rect">
              <a:avLst/>
            </a:prstGeom>
            <a:grpFill/>
            <a:ln w="12700">
              <a:miter lim="400000"/>
            </a:ln>
          </p:spPr>
          <p:txBody>
            <a:bodyPr lIns="32495" tIns="32495" rIns="32495" bIns="32495" anchor="ctr"/>
            <a:lstStyle/>
            <a:p>
              <a:pPr>
                <a:defRPr>
                  <a:solidFill>
                    <a:srgbClr val="3C3C3C"/>
                  </a:solidFill>
                </a:defRPr>
              </a:pPr>
              <a:endParaRPr sz="899"/>
            </a:p>
          </p:txBody>
        </p:sp>
        <p:sp>
          <p:nvSpPr>
            <p:cNvPr id="2" name="Rectangle 1"/>
            <p:cNvSpPr/>
            <p:nvPr userDrawn="1"/>
          </p:nvSpPr>
          <p:spPr>
            <a:xfrm>
              <a:off x="0" y="0"/>
              <a:ext cx="1222297" cy="342741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899"/>
            </a:p>
          </p:txBody>
        </p:sp>
        <p:sp>
          <p:nvSpPr>
            <p:cNvPr id="8" name="Rectangle">
              <a:extLst>
                <a:ext uri="{FF2B5EF4-FFF2-40B4-BE49-F238E27FC236}">
                  <a16:creationId xmlns:a16="http://schemas.microsoft.com/office/drawing/2014/main" id="{CDA839B6-A143-BA5E-A1EE-EFD7E79A4134}"/>
                </a:ext>
              </a:extLst>
            </p:cNvPr>
            <p:cNvSpPr/>
            <p:nvPr userDrawn="1"/>
          </p:nvSpPr>
          <p:spPr>
            <a:xfrm rot="5400000">
              <a:off x="5140546" y="1793318"/>
              <a:ext cx="1643998" cy="256818"/>
            </a:xfrm>
            <a:prstGeom prst="rect">
              <a:avLst/>
            </a:prstGeom>
            <a:grpFill/>
            <a:ln w="12700">
              <a:miter lim="400000"/>
            </a:ln>
          </p:spPr>
          <p:txBody>
            <a:bodyPr lIns="32495" tIns="32495" rIns="32495" bIns="32495" anchor="ctr"/>
            <a:lstStyle/>
            <a:p>
              <a:pPr>
                <a:defRPr>
                  <a:solidFill>
                    <a:srgbClr val="3C3C3C"/>
                  </a:solidFill>
                </a:defRPr>
              </a:pPr>
              <a:endParaRPr sz="899"/>
            </a:p>
          </p:txBody>
        </p:sp>
        <p:sp>
          <p:nvSpPr>
            <p:cNvPr id="9" name="Rectangle">
              <a:extLst>
                <a:ext uri="{FF2B5EF4-FFF2-40B4-BE49-F238E27FC236}">
                  <a16:creationId xmlns:a16="http://schemas.microsoft.com/office/drawing/2014/main" id="{0750565B-2638-5159-D120-08CFAF2A7364}"/>
                </a:ext>
              </a:extLst>
            </p:cNvPr>
            <p:cNvSpPr/>
            <p:nvPr userDrawn="1"/>
          </p:nvSpPr>
          <p:spPr>
            <a:xfrm rot="5400000">
              <a:off x="-403656" y="1666649"/>
              <a:ext cx="3427416" cy="94116"/>
            </a:xfrm>
            <a:prstGeom prst="rect">
              <a:avLst/>
            </a:prstGeom>
            <a:grpFill/>
            <a:ln w="12700">
              <a:miter lim="400000"/>
            </a:ln>
          </p:spPr>
          <p:txBody>
            <a:bodyPr lIns="32495" tIns="32495" rIns="32495" bIns="32495" anchor="ctr"/>
            <a:lstStyle/>
            <a:p>
              <a:pPr>
                <a:defRPr>
                  <a:solidFill>
                    <a:srgbClr val="3C3C3C"/>
                  </a:solidFill>
                </a:defRPr>
              </a:pPr>
              <a:endParaRPr sz="899"/>
            </a:p>
          </p:txBody>
        </p:sp>
      </p:grpSp>
      <p:sp>
        <p:nvSpPr>
          <p:cNvPr id="11" name="Marcador de texto 49">
            <a:extLst>
              <a:ext uri="{FF2B5EF4-FFF2-40B4-BE49-F238E27FC236}">
                <a16:creationId xmlns:a16="http://schemas.microsoft.com/office/drawing/2014/main" id="{64C3F36D-A261-AF4A-DD73-7D60AB063393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1711005" y="1108131"/>
            <a:ext cx="3789801" cy="6886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Tx/>
              <a:buNone/>
              <a:defRPr sz="1600" b="1" cap="small" baseline="0">
                <a:solidFill>
                  <a:srgbClr val="0069B4"/>
                </a:solidFill>
                <a:latin typeface="Myriad Pro" panose="020B0703030403020204" pitchFamily="34" charset="0"/>
                <a:ea typeface="Ebrima" panose="02000000000000000000" pitchFamily="2" charset="0"/>
                <a:cs typeface="Ebrima" panose="02000000000000000000" pitchFamily="2" charset="0"/>
              </a:defRPr>
            </a:lvl1pPr>
            <a:lvl2pPr marL="228463" indent="0">
              <a:buFontTx/>
              <a:buNone/>
              <a:defRPr/>
            </a:lvl2pPr>
            <a:lvl3pPr marL="456926" indent="0">
              <a:buFontTx/>
              <a:buNone/>
              <a:defRPr/>
            </a:lvl3pPr>
            <a:lvl4pPr marL="685389" indent="0">
              <a:buFontTx/>
              <a:buNone/>
              <a:defRPr/>
            </a:lvl4pPr>
            <a:lvl5pPr marL="913852" indent="0">
              <a:buFontTx/>
              <a:buNone/>
              <a:defRPr/>
            </a:lvl5pPr>
          </a:lstStyle>
          <a:p>
            <a:pPr lvl="0"/>
            <a:r>
              <a:rPr lang="en-US" err="1"/>
              <a:t>Nombre</a:t>
            </a:r>
            <a:r>
              <a:rPr lang="en-US"/>
              <a:t> de la </a:t>
            </a:r>
            <a:r>
              <a:rPr lang="en-US" err="1"/>
              <a:t>sección</a:t>
            </a:r>
            <a:r>
              <a:rPr lang="en-US"/>
              <a:t> - Section name</a:t>
            </a:r>
          </a:p>
          <a:p>
            <a:pPr lvl="0"/>
            <a:endParaRPr lang="es-ES"/>
          </a:p>
        </p:txBody>
      </p:sp>
      <p:sp>
        <p:nvSpPr>
          <p:cNvPr id="12" name="Marcador de texto 49">
            <a:extLst>
              <a:ext uri="{FF2B5EF4-FFF2-40B4-BE49-F238E27FC236}">
                <a16:creationId xmlns:a16="http://schemas.microsoft.com/office/drawing/2014/main" id="{BCE36487-9972-BE5D-3EA7-A8D5E3825B39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1711005" y="2143818"/>
            <a:ext cx="3789800" cy="60831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Tx/>
              <a:buNone/>
              <a:defRPr sz="1200" cap="small" baseline="0">
                <a:solidFill>
                  <a:srgbClr val="0069B4"/>
                </a:solidFill>
                <a:latin typeface="Myriad Pro" panose="020B0703030403020204" pitchFamily="34" charset="0"/>
                <a:ea typeface="Ebrima" panose="02000000000000000000" pitchFamily="2" charset="0"/>
                <a:cs typeface="Ebrima" panose="02000000000000000000" pitchFamily="2" charset="0"/>
              </a:defRPr>
            </a:lvl1pPr>
            <a:lvl2pPr marL="228463" indent="0">
              <a:buFontTx/>
              <a:buNone/>
              <a:defRPr/>
            </a:lvl2pPr>
            <a:lvl3pPr marL="456926" indent="0">
              <a:buFontTx/>
              <a:buNone/>
              <a:defRPr/>
            </a:lvl3pPr>
            <a:lvl4pPr marL="685389" indent="0">
              <a:buFontTx/>
              <a:buNone/>
              <a:defRPr/>
            </a:lvl4pPr>
            <a:lvl5pPr marL="913852" indent="0">
              <a:buFontTx/>
              <a:buNone/>
              <a:defRPr/>
            </a:lvl5pPr>
          </a:lstStyle>
          <a:p>
            <a:pPr lvl="0"/>
            <a:r>
              <a:rPr lang="en-US" err="1"/>
              <a:t>Nombre</a:t>
            </a:r>
            <a:r>
              <a:rPr lang="en-US"/>
              <a:t> del </a:t>
            </a:r>
            <a:r>
              <a:rPr lang="en-US" err="1"/>
              <a:t>presentador</a:t>
            </a:r>
            <a:r>
              <a:rPr lang="en-US"/>
              <a:t> y/o </a:t>
            </a:r>
            <a:r>
              <a:rPr lang="en-US" err="1"/>
              <a:t>moderador</a:t>
            </a:r>
            <a:r>
              <a:rPr lang="en-US"/>
              <a:t> - Name of Presenter and/or Moderator</a:t>
            </a:r>
          </a:p>
          <a:p>
            <a:pPr lvl="0"/>
            <a:endParaRPr lang="es-ES"/>
          </a:p>
        </p:txBody>
      </p:sp>
      <p:pic>
        <p:nvPicPr>
          <p:cNvPr id="3" name="Imagen 2" descr="Texto&#10;&#10;El contenido generado por IA puede ser incorrecto.">
            <a:extLst>
              <a:ext uri="{FF2B5EF4-FFF2-40B4-BE49-F238E27FC236}">
                <a16:creationId xmlns:a16="http://schemas.microsoft.com/office/drawing/2014/main" id="{7F960C83-4EB2-C399-58DA-273FD97338F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602" y="74497"/>
            <a:ext cx="1896358" cy="704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320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ítulo y objetos">
    <p:bg>
      <p:bgPr>
        <a:solidFill>
          <a:srgbClr val="11737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ángulo 21">
            <a:extLst>
              <a:ext uri="{FF2B5EF4-FFF2-40B4-BE49-F238E27FC236}">
                <a16:creationId xmlns:a16="http://schemas.microsoft.com/office/drawing/2014/main" id="{0D1B0D7D-4AEF-5C89-5E05-4201A9B96570}"/>
              </a:ext>
            </a:extLst>
          </p:cNvPr>
          <p:cNvSpPr/>
          <p:nvPr userDrawn="1"/>
        </p:nvSpPr>
        <p:spPr>
          <a:xfrm>
            <a:off x="-1667" y="0"/>
            <a:ext cx="6094492" cy="34274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rgbClr val="0069B4"/>
              </a:solidFill>
            </a:endParaRPr>
          </a:p>
        </p:txBody>
      </p:sp>
      <p:sp>
        <p:nvSpPr>
          <p:cNvPr id="23" name="Marcador de contenido 8">
            <a:extLst>
              <a:ext uri="{FF2B5EF4-FFF2-40B4-BE49-F238E27FC236}">
                <a16:creationId xmlns:a16="http://schemas.microsoft.com/office/drawing/2014/main" id="{D41CC93D-70A3-E0C6-051B-6D6A4395BCF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15104" y="613250"/>
            <a:ext cx="5662614" cy="2453800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rgbClr val="0069B4"/>
                </a:solidFill>
                <a:latin typeface="Myriad Pro" panose="020B0703030403020204" pitchFamily="34" charset="0"/>
              </a:defRPr>
            </a:lvl1pPr>
            <a:lvl2pPr>
              <a:defRPr sz="1100">
                <a:solidFill>
                  <a:srgbClr val="0069B4"/>
                </a:solidFill>
                <a:latin typeface="Myriad Pro" panose="020B0703030403020204" pitchFamily="34" charset="0"/>
              </a:defRPr>
            </a:lvl2pPr>
            <a:lvl3pPr>
              <a:defRPr sz="1100">
                <a:solidFill>
                  <a:srgbClr val="0069B4"/>
                </a:solidFill>
                <a:latin typeface="Myriad Pro" panose="020B0703030403020204" pitchFamily="34" charset="0"/>
              </a:defRPr>
            </a:lvl3pPr>
            <a:lvl4pPr>
              <a:defRPr sz="1100">
                <a:solidFill>
                  <a:srgbClr val="0069B4"/>
                </a:solidFill>
                <a:latin typeface="Myriad Pro" panose="020B0703030403020204" pitchFamily="34" charset="0"/>
              </a:defRPr>
            </a:lvl4pPr>
            <a:lvl5pPr>
              <a:defRPr sz="1100">
                <a:solidFill>
                  <a:srgbClr val="0069B4"/>
                </a:solidFill>
                <a:latin typeface="Myriad Pro" panose="020B0703030403020204" pitchFamily="34" charset="0"/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24" name="Título 2">
            <a:extLst>
              <a:ext uri="{FF2B5EF4-FFF2-40B4-BE49-F238E27FC236}">
                <a16:creationId xmlns:a16="http://schemas.microsoft.com/office/drawing/2014/main" id="{8369A6C5-1D3F-F7C7-B6D0-51B0046789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5104" y="145143"/>
            <a:ext cx="4661696" cy="362857"/>
          </a:xfrm>
          <a:prstGeom prst="rect">
            <a:avLst/>
          </a:prstGeom>
        </p:spPr>
        <p:txBody>
          <a:bodyPr lIns="0"/>
          <a:lstStyle>
            <a:lvl1pPr>
              <a:defRPr sz="2400">
                <a:solidFill>
                  <a:srgbClr val="0069B4"/>
                </a:solidFill>
                <a:latin typeface="Myriad Pro" panose="020B0703030403020204" pitchFamily="34" charset="0"/>
              </a:defRPr>
            </a:lvl1pPr>
          </a:lstStyle>
          <a:p>
            <a:r>
              <a:rPr lang="es-ES"/>
              <a:t>Title / Subtitle</a:t>
            </a:r>
            <a:endParaRPr lang="es-CO"/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235F3374-FB9A-9FB1-C71F-0D09C9207A4D}"/>
              </a:ext>
            </a:extLst>
          </p:cNvPr>
          <p:cNvGrpSpPr/>
          <p:nvPr userDrawn="1"/>
        </p:nvGrpSpPr>
        <p:grpSpPr>
          <a:xfrm>
            <a:off x="-1596" y="149881"/>
            <a:ext cx="6094421" cy="3282270"/>
            <a:chOff x="-1596" y="145143"/>
            <a:chExt cx="6094421" cy="328227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grpSpPr>
        <p:sp>
          <p:nvSpPr>
            <p:cNvPr id="2" name="Rectángulo 1">
              <a:extLst>
                <a:ext uri="{FF2B5EF4-FFF2-40B4-BE49-F238E27FC236}">
                  <a16:creationId xmlns:a16="http://schemas.microsoft.com/office/drawing/2014/main" id="{3757226C-C35D-CD85-941B-B4D170CF8EF7}"/>
                </a:ext>
              </a:extLst>
            </p:cNvPr>
            <p:cNvSpPr/>
            <p:nvPr userDrawn="1"/>
          </p:nvSpPr>
          <p:spPr>
            <a:xfrm>
              <a:off x="-3" y="3163412"/>
              <a:ext cx="6092828" cy="264001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9" name="Diagrama de flujo: conector fuera de página 8">
              <a:extLst>
                <a:ext uri="{FF2B5EF4-FFF2-40B4-BE49-F238E27FC236}">
                  <a16:creationId xmlns:a16="http://schemas.microsoft.com/office/drawing/2014/main" id="{63F8341E-7C86-87DE-7E89-D93E05B18F29}"/>
                </a:ext>
              </a:extLst>
            </p:cNvPr>
            <p:cNvSpPr/>
            <p:nvPr userDrawn="1"/>
          </p:nvSpPr>
          <p:spPr>
            <a:xfrm rot="16200000">
              <a:off x="-102360" y="245907"/>
              <a:ext cx="368224" cy="166696"/>
            </a:xfrm>
            <a:prstGeom prst="flowChartOffpageConnector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s-CO"/>
            </a:p>
          </p:txBody>
        </p:sp>
      </p:grpSp>
      <p:pic>
        <p:nvPicPr>
          <p:cNvPr id="4" name="Imagen 3" descr="Texto&#10;&#10;El contenido generado por IA puede ser incorrecto.">
            <a:extLst>
              <a:ext uri="{FF2B5EF4-FFF2-40B4-BE49-F238E27FC236}">
                <a16:creationId xmlns:a16="http://schemas.microsoft.com/office/drawing/2014/main" id="{C5100ED2-5105-D8C7-BC37-B0252BB9EE5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804" y="132519"/>
            <a:ext cx="1042600" cy="388104"/>
          </a:xfrm>
          <a:prstGeom prst="rect">
            <a:avLst/>
          </a:prstGeom>
        </p:spPr>
      </p:pic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A9629D03-8B96-7214-B85A-225B32281D17}"/>
              </a:ext>
            </a:extLst>
          </p:cNvPr>
          <p:cNvCxnSpPr>
            <a:cxnSpLocks/>
          </p:cNvCxnSpPr>
          <p:nvPr userDrawn="1"/>
        </p:nvCxnSpPr>
        <p:spPr>
          <a:xfrm>
            <a:off x="-3" y="3219605"/>
            <a:ext cx="609282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DE6894E0-3289-6B34-4E7C-33C53956BD47}"/>
              </a:ext>
            </a:extLst>
          </p:cNvPr>
          <p:cNvCxnSpPr>
            <a:cxnSpLocks/>
          </p:cNvCxnSpPr>
          <p:nvPr userDrawn="1"/>
        </p:nvCxnSpPr>
        <p:spPr>
          <a:xfrm>
            <a:off x="786" y="3168278"/>
            <a:ext cx="609282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16842E88-B49F-6D86-3108-882F3E8D199C}"/>
              </a:ext>
            </a:extLst>
          </p:cNvPr>
          <p:cNvCxnSpPr>
            <a:cxnSpLocks/>
            <a:stCxn id="9" idx="0"/>
            <a:endCxn id="9" idx="2"/>
          </p:cNvCxnSpPr>
          <p:nvPr userDrawn="1"/>
        </p:nvCxnSpPr>
        <p:spPr>
          <a:xfrm>
            <a:off x="-1596" y="333993"/>
            <a:ext cx="16669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0102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y objetos">
    <p:bg>
      <p:bgPr>
        <a:solidFill>
          <a:srgbClr val="11737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ángulo 21">
            <a:extLst>
              <a:ext uri="{FF2B5EF4-FFF2-40B4-BE49-F238E27FC236}">
                <a16:creationId xmlns:a16="http://schemas.microsoft.com/office/drawing/2014/main" id="{0D1B0D7D-4AEF-5C89-5E05-4201A9B96570}"/>
              </a:ext>
            </a:extLst>
          </p:cNvPr>
          <p:cNvSpPr/>
          <p:nvPr userDrawn="1"/>
        </p:nvSpPr>
        <p:spPr>
          <a:xfrm>
            <a:off x="-1667" y="0"/>
            <a:ext cx="6094492" cy="34274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3" name="Marcador de contenido 8">
            <a:extLst>
              <a:ext uri="{FF2B5EF4-FFF2-40B4-BE49-F238E27FC236}">
                <a16:creationId xmlns:a16="http://schemas.microsoft.com/office/drawing/2014/main" id="{D41CC93D-70A3-E0C6-051B-6D6A4395BCF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15104" y="613250"/>
            <a:ext cx="5662614" cy="2453800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rgbClr val="0069B4"/>
                </a:solidFill>
                <a:latin typeface="Myriad Pro" panose="020B0703030403020204" pitchFamily="34" charset="0"/>
              </a:defRPr>
            </a:lvl1pPr>
            <a:lvl2pPr>
              <a:defRPr sz="1100">
                <a:solidFill>
                  <a:srgbClr val="0069B4"/>
                </a:solidFill>
                <a:latin typeface="Myriad Pro" panose="020B0703030403020204" pitchFamily="34" charset="0"/>
              </a:defRPr>
            </a:lvl2pPr>
            <a:lvl3pPr>
              <a:defRPr sz="1100">
                <a:solidFill>
                  <a:srgbClr val="0069B4"/>
                </a:solidFill>
                <a:latin typeface="Myriad Pro" panose="020B0703030403020204" pitchFamily="34" charset="0"/>
              </a:defRPr>
            </a:lvl3pPr>
            <a:lvl4pPr>
              <a:defRPr sz="1100">
                <a:solidFill>
                  <a:srgbClr val="0069B4"/>
                </a:solidFill>
                <a:latin typeface="Myriad Pro" panose="020B0703030403020204" pitchFamily="34" charset="0"/>
              </a:defRPr>
            </a:lvl4pPr>
            <a:lvl5pPr>
              <a:defRPr sz="1100">
                <a:solidFill>
                  <a:srgbClr val="0069B4"/>
                </a:solidFill>
                <a:latin typeface="Myriad Pro" panose="020B0703030403020204" pitchFamily="34" charset="0"/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24" name="Título 2">
            <a:extLst>
              <a:ext uri="{FF2B5EF4-FFF2-40B4-BE49-F238E27FC236}">
                <a16:creationId xmlns:a16="http://schemas.microsoft.com/office/drawing/2014/main" id="{8369A6C5-1D3F-F7C7-B6D0-51B0046789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5104" y="145143"/>
            <a:ext cx="4490246" cy="362857"/>
          </a:xfrm>
          <a:prstGeom prst="rect">
            <a:avLst/>
          </a:prstGeom>
        </p:spPr>
        <p:txBody>
          <a:bodyPr lIns="0"/>
          <a:lstStyle>
            <a:lvl1pPr>
              <a:defRPr sz="2400">
                <a:solidFill>
                  <a:srgbClr val="0069B4"/>
                </a:solidFill>
                <a:latin typeface="Myriad Pro" panose="020B0703030403020204" pitchFamily="34" charset="0"/>
              </a:defRPr>
            </a:lvl1pPr>
          </a:lstStyle>
          <a:p>
            <a:r>
              <a:rPr lang="es-ES"/>
              <a:t>Title / Subtitle</a:t>
            </a:r>
            <a:endParaRPr lang="es-CO"/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235F3374-FB9A-9FB1-C71F-0D09C9207A4D}"/>
              </a:ext>
            </a:extLst>
          </p:cNvPr>
          <p:cNvGrpSpPr/>
          <p:nvPr userDrawn="1"/>
        </p:nvGrpSpPr>
        <p:grpSpPr>
          <a:xfrm>
            <a:off x="-1596" y="149881"/>
            <a:ext cx="6094421" cy="3282270"/>
            <a:chOff x="-1596" y="145143"/>
            <a:chExt cx="6094421" cy="328227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grpSpPr>
        <p:sp>
          <p:nvSpPr>
            <p:cNvPr id="2" name="Rectángulo 1">
              <a:extLst>
                <a:ext uri="{FF2B5EF4-FFF2-40B4-BE49-F238E27FC236}">
                  <a16:creationId xmlns:a16="http://schemas.microsoft.com/office/drawing/2014/main" id="{3757226C-C35D-CD85-941B-B4D170CF8EF7}"/>
                </a:ext>
              </a:extLst>
            </p:cNvPr>
            <p:cNvSpPr/>
            <p:nvPr userDrawn="1"/>
          </p:nvSpPr>
          <p:spPr>
            <a:xfrm>
              <a:off x="-3" y="3163412"/>
              <a:ext cx="6092828" cy="264001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9" name="Diagrama de flujo: conector fuera de página 8">
              <a:extLst>
                <a:ext uri="{FF2B5EF4-FFF2-40B4-BE49-F238E27FC236}">
                  <a16:creationId xmlns:a16="http://schemas.microsoft.com/office/drawing/2014/main" id="{63F8341E-7C86-87DE-7E89-D93E05B18F29}"/>
                </a:ext>
              </a:extLst>
            </p:cNvPr>
            <p:cNvSpPr/>
            <p:nvPr userDrawn="1"/>
          </p:nvSpPr>
          <p:spPr>
            <a:xfrm rot="16200000">
              <a:off x="-102360" y="245907"/>
              <a:ext cx="368224" cy="166696"/>
            </a:xfrm>
            <a:prstGeom prst="flowChartOffpageConnector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pic>
        <p:nvPicPr>
          <p:cNvPr id="3" name="Imagen 2" descr="Texto&#10;&#10;El contenido generado por IA puede ser incorrecto.">
            <a:extLst>
              <a:ext uri="{FF2B5EF4-FFF2-40B4-BE49-F238E27FC236}">
                <a16:creationId xmlns:a16="http://schemas.microsoft.com/office/drawing/2014/main" id="{378FD67A-E513-F72D-4479-6323E7DE2E5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804" y="132519"/>
            <a:ext cx="1042600" cy="388104"/>
          </a:xfrm>
          <a:prstGeom prst="rect">
            <a:avLst/>
          </a:prstGeom>
        </p:spPr>
      </p:pic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B661408D-CE3F-92BD-8BC1-2E766A058258}"/>
              </a:ext>
            </a:extLst>
          </p:cNvPr>
          <p:cNvCxnSpPr>
            <a:cxnSpLocks/>
          </p:cNvCxnSpPr>
          <p:nvPr userDrawn="1"/>
        </p:nvCxnSpPr>
        <p:spPr>
          <a:xfrm>
            <a:off x="-3" y="3219605"/>
            <a:ext cx="609282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A69C64F6-08C2-3605-9E22-C1B936C2AACD}"/>
              </a:ext>
            </a:extLst>
          </p:cNvPr>
          <p:cNvCxnSpPr>
            <a:cxnSpLocks/>
          </p:cNvCxnSpPr>
          <p:nvPr userDrawn="1"/>
        </p:nvCxnSpPr>
        <p:spPr>
          <a:xfrm>
            <a:off x="786" y="3168278"/>
            <a:ext cx="609282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BB0DCCF0-94BC-41C0-514D-13DB700AF043}"/>
              </a:ext>
            </a:extLst>
          </p:cNvPr>
          <p:cNvCxnSpPr>
            <a:cxnSpLocks/>
          </p:cNvCxnSpPr>
          <p:nvPr userDrawn="1"/>
        </p:nvCxnSpPr>
        <p:spPr>
          <a:xfrm>
            <a:off x="-1596" y="329255"/>
            <a:ext cx="16669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7363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EB3663A3-41D9-3372-E1D0-95BFE3A71D49}"/>
              </a:ext>
            </a:extLst>
          </p:cNvPr>
          <p:cNvSpPr/>
          <p:nvPr userDrawn="1"/>
        </p:nvSpPr>
        <p:spPr>
          <a:xfrm>
            <a:off x="-1" y="-1"/>
            <a:ext cx="6092825" cy="34274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99408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extLst>
              <a:ext uri="{FF2B5EF4-FFF2-40B4-BE49-F238E27FC236}">
                <a16:creationId xmlns:a16="http://schemas.microsoft.com/office/drawing/2014/main" id="{69D10169-2B84-4A6A-7108-ED8DFBDED410}"/>
              </a:ext>
            </a:extLst>
          </p:cNvPr>
          <p:cNvSpPr/>
          <p:nvPr userDrawn="1"/>
        </p:nvSpPr>
        <p:spPr>
          <a:xfrm>
            <a:off x="47378" y="1476523"/>
            <a:ext cx="58962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6498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yriad Pro" panose="020B0503030403020204" pitchFamily="34" charset="0"/>
                <a:cs typeface="Arial" panose="020B0604020202020204" pitchFamily="34" charset="0"/>
                <a:sym typeface="Roboto"/>
              </a:rPr>
              <a:t>THANK YOU</a:t>
            </a:r>
            <a:endParaRPr kumimoji="0" lang="fr-FR" sz="2400" b="1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yriad Pro" panose="020B0503030403020204" pitchFamily="34" charset="0"/>
              <a:cs typeface="Arial" panose="020B0604020202020204" pitchFamily="34" charset="0"/>
              <a:sym typeface="Roboto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ED6F3D63-FEDF-8D3F-6237-66582606357E}"/>
              </a:ext>
            </a:extLst>
          </p:cNvPr>
          <p:cNvSpPr/>
          <p:nvPr userDrawn="1"/>
        </p:nvSpPr>
        <p:spPr>
          <a:xfrm>
            <a:off x="85281" y="1859754"/>
            <a:ext cx="58583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6498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yriad Pro" panose="020B0503030403020204" pitchFamily="34" charset="0"/>
                <a:cs typeface="Arial" panose="020B0604020202020204" pitchFamily="34" charset="0"/>
                <a:sym typeface="Roboto"/>
              </a:rPr>
              <a:t>MUCHAS GRACIAS</a:t>
            </a:r>
            <a:endParaRPr kumimoji="0" lang="fr-FR" sz="2400" b="1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yriad Pro" panose="020B0503030403020204" pitchFamily="34" charset="0"/>
              <a:cs typeface="Arial" panose="020B0604020202020204" pitchFamily="34" charset="0"/>
              <a:sym typeface="Roboto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F8B63BFB-6E99-F8F7-C04B-8D730E185893}"/>
              </a:ext>
            </a:extLst>
          </p:cNvPr>
          <p:cNvSpPr/>
          <p:nvPr userDrawn="1"/>
        </p:nvSpPr>
        <p:spPr>
          <a:xfrm>
            <a:off x="85281" y="2289669"/>
            <a:ext cx="58583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indent="0" algn="r" defTabSz="64985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CO" sz="24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yriad Pro" panose="020B0503030403020204" pitchFamily="34" charset="0"/>
                <a:cs typeface="Arial" panose="020B0604020202020204" pitchFamily="34" charset="0"/>
              </a:rPr>
              <a:t>MERCI BEAUCOUP</a:t>
            </a:r>
          </a:p>
        </p:txBody>
      </p:sp>
      <p:sp>
        <p:nvSpPr>
          <p:cNvPr id="11" name="Marcador de texto 49">
            <a:extLst>
              <a:ext uri="{FF2B5EF4-FFF2-40B4-BE49-F238E27FC236}">
                <a16:creationId xmlns:a16="http://schemas.microsoft.com/office/drawing/2014/main" id="{2FE609A1-0804-C6AE-44E9-EE7A7D6C516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809849" y="2988104"/>
            <a:ext cx="4040637" cy="22942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FontTx/>
              <a:buNone/>
              <a:defRPr sz="1400" b="1" i="0" u="none" cap="small" baseline="0">
                <a:solidFill>
                  <a:schemeClr val="bg1"/>
                </a:solidFill>
                <a:latin typeface="Myriad Pro" panose="020B0703030403020204" pitchFamily="34" charset="0"/>
                <a:ea typeface="Ebrima" panose="02000000000000000000" pitchFamily="2" charset="0"/>
                <a:cs typeface="Ebrima" panose="02000000000000000000" pitchFamily="2" charset="0"/>
              </a:defRPr>
            </a:lvl1pPr>
            <a:lvl2pPr marL="228463" indent="0">
              <a:buFontTx/>
              <a:buNone/>
              <a:defRPr/>
            </a:lvl2pPr>
            <a:lvl3pPr marL="456926" indent="0">
              <a:buFontTx/>
              <a:buNone/>
              <a:defRPr/>
            </a:lvl3pPr>
            <a:lvl4pPr marL="685389" indent="0">
              <a:buFontTx/>
              <a:buNone/>
              <a:defRPr/>
            </a:lvl4pPr>
            <a:lvl5pPr marL="913852" indent="0">
              <a:buFontTx/>
              <a:buNone/>
              <a:defRPr/>
            </a:lvl5pPr>
          </a:lstStyle>
          <a:p>
            <a:pPr lvl="0"/>
            <a:r>
              <a:rPr lang="es-CO"/>
              <a:t>Correo – Mail</a:t>
            </a:r>
            <a:endParaRPr lang="es-ES"/>
          </a:p>
        </p:txBody>
      </p:sp>
      <p:pic>
        <p:nvPicPr>
          <p:cNvPr id="5" name="Imagen 4" descr="Diagrama&#10;&#10;Descripción generada automáticamente con confianza baja">
            <a:extLst>
              <a:ext uri="{FF2B5EF4-FFF2-40B4-BE49-F238E27FC236}">
                <a16:creationId xmlns:a16="http://schemas.microsoft.com/office/drawing/2014/main" id="{3879A109-6E32-7CA4-CB40-D9A050E747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2411"/>
          <a:stretch/>
        </p:blipFill>
        <p:spPr>
          <a:xfrm>
            <a:off x="3528899" y="174152"/>
            <a:ext cx="2113130" cy="797365"/>
          </a:xfrm>
          <a:prstGeom prst="rect">
            <a:avLst/>
          </a:prstGeom>
          <a:effectLst/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42149952-4638-57C9-BD9D-27741306CA97}"/>
              </a:ext>
            </a:extLst>
          </p:cNvPr>
          <p:cNvSpPr txBox="1"/>
          <p:nvPr userDrawn="1"/>
        </p:nvSpPr>
        <p:spPr>
          <a:xfrm>
            <a:off x="1985147" y="174152"/>
            <a:ext cx="2312059" cy="815608"/>
          </a:xfrm>
          <a:prstGeom prst="rect">
            <a:avLst/>
          </a:prstGeom>
          <a:noFill/>
          <a:effectLst/>
        </p:spPr>
        <p:txBody>
          <a:bodyPr wrap="square" lIns="0" tIns="0" rIns="0" bIns="0">
            <a:spAutoFit/>
          </a:bodyPr>
          <a:lstStyle/>
          <a:p>
            <a:pPr algn="l"/>
            <a:r>
              <a:rPr lang="en-US" sz="2400" b="1" i="0" kern="1200">
                <a:solidFill>
                  <a:schemeClr val="bg1"/>
                </a:solidFill>
                <a:effectLst/>
                <a:latin typeface="Myriad Pro" panose="020B0703030403020204" pitchFamily="34" charset="0"/>
                <a:ea typeface="Ebrima" panose="02000000000000000000" pitchFamily="2" charset="0"/>
                <a:cs typeface="Ebrima" panose="02000000000000000000" pitchFamily="2" charset="0"/>
              </a:rPr>
              <a:t>SESSION </a:t>
            </a:r>
          </a:p>
          <a:p>
            <a:pPr algn="l"/>
            <a:r>
              <a:rPr lang="en-US" sz="2400" b="1" i="0" kern="1200">
                <a:solidFill>
                  <a:schemeClr val="bg1"/>
                </a:solidFill>
                <a:effectLst/>
                <a:latin typeface="Myriad Pro" panose="020B0703030403020204" pitchFamily="34" charset="0"/>
                <a:ea typeface="Ebrima" panose="02000000000000000000" pitchFamily="2" charset="0"/>
                <a:cs typeface="Ebrima" panose="02000000000000000000" pitchFamily="2" charset="0"/>
              </a:rPr>
              <a:t>IOCARIBE</a:t>
            </a:r>
            <a:endParaRPr lang="en-US" sz="600" b="1" i="0" kern="1200">
              <a:solidFill>
                <a:schemeClr val="bg1"/>
              </a:solidFill>
              <a:effectLst/>
              <a:latin typeface="Myriad Pro" panose="020B0703030403020204" pitchFamily="34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l"/>
            <a:endParaRPr lang="en-US" sz="500" b="1" i="0" kern="1200">
              <a:solidFill>
                <a:schemeClr val="bg1"/>
              </a:solidFill>
              <a:effectLst/>
              <a:latin typeface="Myriad Pro" panose="020B0703030403020204" pitchFamily="34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3EA6D5E-F9FB-2628-57E5-86C20972A13C}"/>
              </a:ext>
            </a:extLst>
          </p:cNvPr>
          <p:cNvSpPr txBox="1"/>
          <p:nvPr userDrawn="1"/>
        </p:nvSpPr>
        <p:spPr>
          <a:xfrm>
            <a:off x="450796" y="122406"/>
            <a:ext cx="1669130" cy="92333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en-US" sz="6000" b="1" i="0" kern="1200">
                <a:solidFill>
                  <a:schemeClr val="bg1"/>
                </a:solidFill>
                <a:effectLst/>
                <a:latin typeface="Myriad Pro" panose="020B0703030403020204" pitchFamily="34" charset="0"/>
                <a:ea typeface="Ebrima" panose="02000000000000000000" pitchFamily="2" charset="0"/>
                <a:cs typeface="Ebrima" panose="02000000000000000000" pitchFamily="2" charset="0"/>
              </a:rPr>
              <a:t>18</a:t>
            </a:r>
            <a:r>
              <a:rPr lang="en-US" sz="6000" b="1" i="0" kern="1200" baseline="30000">
                <a:solidFill>
                  <a:schemeClr val="bg1"/>
                </a:solidFill>
                <a:effectLst/>
                <a:latin typeface="Myriad Pro" panose="020B0703030403020204" pitchFamily="34" charset="0"/>
                <a:ea typeface="Ebrima" panose="02000000000000000000" pitchFamily="2" charset="0"/>
                <a:cs typeface="Ebrima" panose="02000000000000000000" pitchFamily="2" charset="0"/>
              </a:rPr>
              <a:t>th</a:t>
            </a:r>
            <a:endParaRPr lang="es-CO" sz="6000"/>
          </a:p>
        </p:txBody>
      </p:sp>
    </p:spTree>
    <p:extLst>
      <p:ext uri="{BB962C8B-B14F-4D97-AF65-F5344CB8AC3E}">
        <p14:creationId xmlns:p14="http://schemas.microsoft.com/office/powerpoint/2010/main" val="3258918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9DD3853E-5A6B-6609-9A05-78FD37936E92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6092825" cy="3427881"/>
          </a:xfrm>
          <a:prstGeom prst="rect">
            <a:avLst/>
          </a:prstGeom>
          <a:solidFill>
            <a:srgbClr val="1C659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33" name="Imagen 32">
            <a:extLst>
              <a:ext uri="{FF2B5EF4-FFF2-40B4-BE49-F238E27FC236}">
                <a16:creationId xmlns:a16="http://schemas.microsoft.com/office/drawing/2014/main" id="{E281E872-F644-8EFD-8DFF-6A6424AAFA79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rcRect l="4819" t="-819" r="152" b="10587"/>
          <a:stretch/>
        </p:blipFill>
        <p:spPr>
          <a:xfrm>
            <a:off x="0" y="742949"/>
            <a:ext cx="2908300" cy="2684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271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879" r:id="rId2"/>
    <p:sldLayoutId id="2147483882" r:id="rId3"/>
    <p:sldLayoutId id="2147483881" r:id="rId4"/>
    <p:sldLayoutId id="2147483880" r:id="rId5"/>
    <p:sldLayoutId id="2147483883" r:id="rId6"/>
    <p:sldLayoutId id="2147483648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#y9ep03qwqt92"/><Relationship Id="rId13" Type="http://schemas.openxmlformats.org/officeDocument/2006/relationships/hyperlink" Target="#mrzsc31ktq4p"/><Relationship Id="rId3" Type="http://schemas.openxmlformats.org/officeDocument/2006/relationships/hyperlink" Target="#t879x7puug5w"/><Relationship Id="rId7" Type="http://schemas.openxmlformats.org/officeDocument/2006/relationships/hyperlink" Target="#4pbzzlsyjb9g"/><Relationship Id="rId12" Type="http://schemas.openxmlformats.org/officeDocument/2006/relationships/hyperlink" Target="#isfp0a6165f4"/><Relationship Id="rId2" Type="http://schemas.openxmlformats.org/officeDocument/2006/relationships/hyperlink" Target="#tlxqq5xa9y6b"/><Relationship Id="rId16" Type="http://schemas.openxmlformats.org/officeDocument/2006/relationships/image" Target="../media/image13.jpeg"/><Relationship Id="rId1" Type="http://schemas.openxmlformats.org/officeDocument/2006/relationships/slideLayout" Target="../slideLayouts/slideLayout5.xml"/><Relationship Id="rId6" Type="http://schemas.openxmlformats.org/officeDocument/2006/relationships/hyperlink" Target="#uf04hkdxsbmg"/><Relationship Id="rId11" Type="http://schemas.openxmlformats.org/officeDocument/2006/relationships/hyperlink" Target="#1ir3m9v29axi"/><Relationship Id="rId5" Type="http://schemas.openxmlformats.org/officeDocument/2006/relationships/hyperlink" Target="#k1dfg5gv6msb"/><Relationship Id="rId15" Type="http://schemas.openxmlformats.org/officeDocument/2006/relationships/hyperlink" Target="#Recommendation_14"/><Relationship Id="rId10" Type="http://schemas.openxmlformats.org/officeDocument/2006/relationships/hyperlink" Target="#shcb5q33q34x"/><Relationship Id="rId4" Type="http://schemas.openxmlformats.org/officeDocument/2006/relationships/hyperlink" Target="#50nvlicn3clp"/><Relationship Id="rId9" Type="http://schemas.openxmlformats.org/officeDocument/2006/relationships/hyperlink" Target="#h4f03xj5kqkw"/><Relationship Id="rId14" Type="http://schemas.openxmlformats.org/officeDocument/2006/relationships/hyperlink" Target="#7dvr15ved3lz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FA7DF47-9B36-C26E-5EF4-26435ACA186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62624" y="730759"/>
            <a:ext cx="3789801" cy="688655"/>
          </a:xfrm>
        </p:spPr>
        <p:txBody>
          <a:bodyPr/>
          <a:lstStyle/>
          <a:p>
            <a:r>
              <a:rPr lang="en-US" sz="1400" dirty="0"/>
              <a:t>IOC Sub-Commission for the Caribbean and Adjacent Regions (IOCARIBE)</a:t>
            </a:r>
          </a:p>
          <a:p>
            <a:pPr algn="ctr"/>
            <a:endParaRPr lang="en-US" sz="2000" dirty="0"/>
          </a:p>
          <a:p>
            <a:pPr algn="ctr"/>
            <a:r>
              <a:rPr lang="en-US" sz="2000" dirty="0"/>
              <a:t>Report to                    </a:t>
            </a:r>
          </a:p>
          <a:p>
            <a:pPr algn="ctr"/>
            <a:r>
              <a:rPr lang="en-US" sz="2000" dirty="0"/>
              <a:t>ICG/CARIBE-EWS XVIII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62448A-1E88-2AAE-2BE5-088E62CBEA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62625" y="2545380"/>
            <a:ext cx="3789800" cy="608310"/>
          </a:xfrm>
        </p:spPr>
        <p:txBody>
          <a:bodyPr/>
          <a:lstStyle/>
          <a:p>
            <a:endParaRPr lang="en-US" b="1" dirty="0"/>
          </a:p>
          <a:p>
            <a:r>
              <a:rPr lang="en-US" sz="1400" b="1" dirty="0"/>
              <a:t>Dr Lorna V Inniss </a:t>
            </a:r>
          </a:p>
          <a:p>
            <a:r>
              <a:rPr lang="en-US" sz="1400" b="1" dirty="0"/>
              <a:t>Regional Coordinator &amp; Head of Office</a:t>
            </a:r>
          </a:p>
        </p:txBody>
      </p:sp>
    </p:spTree>
    <p:extLst>
      <p:ext uri="{BB962C8B-B14F-4D97-AF65-F5344CB8AC3E}">
        <p14:creationId xmlns:p14="http://schemas.microsoft.com/office/powerpoint/2010/main" val="34890383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7FE49565-4934-B914-EE8E-AE709427851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s-CO"/>
              <a:t>L.inniss@unesco.org</a:t>
            </a:r>
          </a:p>
        </p:txBody>
      </p:sp>
    </p:spTree>
    <p:extLst>
      <p:ext uri="{BB962C8B-B14F-4D97-AF65-F5344CB8AC3E}">
        <p14:creationId xmlns:p14="http://schemas.microsoft.com/office/powerpoint/2010/main" val="15012030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D74BC3A-D52D-B087-4532-4BDAA7D8EF46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 lIns="91440" tIns="45720" rIns="91440" bIns="45720" anchor="t"/>
          <a:lstStyle/>
          <a:p>
            <a:endParaRPr lang="en-US" sz="2000" dirty="0">
              <a:latin typeface="Myriad Pro"/>
            </a:endParaRPr>
          </a:p>
          <a:p>
            <a:r>
              <a:rPr lang="en-US" sz="2400" dirty="0">
                <a:latin typeface="Myriad Pro"/>
              </a:rPr>
              <a:t>General report of the IGM XVIII</a:t>
            </a:r>
          </a:p>
          <a:p>
            <a:r>
              <a:rPr lang="en-US" sz="2400" dirty="0">
                <a:latin typeface="Myriad Pro"/>
              </a:rPr>
              <a:t>Specific decisions of relevance to the ICG</a:t>
            </a:r>
          </a:p>
          <a:p>
            <a:r>
              <a:rPr lang="en-US" sz="2400" dirty="0">
                <a:latin typeface="Myriad Pro"/>
              </a:rPr>
              <a:t>Summary of Recommendations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CBB9DD7-29F0-BA96-CB63-F283D5923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tIns="45720" rIns="91440" bIns="45720" anchor="t"/>
          <a:lstStyle/>
          <a:p>
            <a:r>
              <a:rPr lang="en-US" b="1" dirty="0">
                <a:latin typeface="Myriad Pro"/>
              </a:rPr>
              <a:t>Outline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329210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3D6BB7EC-7475-0CB8-F8FB-AFD3000966C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15104" y="613250"/>
            <a:ext cx="2779303" cy="2453800"/>
          </a:xfrm>
        </p:spPr>
        <p:txBody>
          <a:bodyPr lIns="91440" tIns="45720" rIns="91440" bIns="45720" anchor="t"/>
          <a:lstStyle/>
          <a:p>
            <a:endParaRPr lang="en-US" sz="1600" dirty="0">
              <a:latin typeface="Myriad Pro"/>
            </a:endParaRPr>
          </a:p>
          <a:p>
            <a:r>
              <a:rPr lang="en-US" sz="1600" dirty="0">
                <a:latin typeface="Myriad Pro"/>
              </a:rPr>
              <a:t>Hybrid meeting held in Brasilia, Brazil, 22-25 April, 2025</a:t>
            </a:r>
          </a:p>
          <a:p>
            <a:r>
              <a:rPr lang="en-US" sz="1600" dirty="0">
                <a:latin typeface="Myriad Pro"/>
              </a:rPr>
              <a:t>Technical Science Meeting “A Warming Ocean”</a:t>
            </a:r>
          </a:p>
          <a:p>
            <a:r>
              <a:rPr lang="en-US" sz="1600" dirty="0">
                <a:latin typeface="Myriad Pro"/>
              </a:rPr>
              <a:t>Climate-biodiversity-pollution Science/policy nexus</a:t>
            </a:r>
          </a:p>
          <a:p>
            <a:endParaRPr lang="es-CO" sz="1600" dirty="0">
              <a:latin typeface="Myriad Pro"/>
            </a:endParaRPr>
          </a:p>
          <a:p>
            <a:pPr marL="0" indent="0">
              <a:buNone/>
            </a:pPr>
            <a:endParaRPr lang="es-CO" sz="1600" dirty="0">
              <a:latin typeface="Myriad Pro"/>
            </a:endParaRP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18A53FC0-35A6-79DE-DC2C-67E30E8C8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tIns="45720" rIns="91440" bIns="45720" anchor="t"/>
          <a:lstStyle/>
          <a:p>
            <a:r>
              <a:rPr lang="es-CO" b="1" dirty="0" err="1">
                <a:latin typeface="Myriad Pro"/>
              </a:rPr>
              <a:t>Report</a:t>
            </a:r>
            <a:r>
              <a:rPr lang="es-CO" b="1" dirty="0">
                <a:latin typeface="Myriad Pro"/>
              </a:rPr>
              <a:t> </a:t>
            </a:r>
            <a:r>
              <a:rPr lang="es-CO" b="1" dirty="0" err="1">
                <a:latin typeface="Myriad Pro"/>
              </a:rPr>
              <a:t>of</a:t>
            </a:r>
            <a:r>
              <a:rPr lang="es-CO" b="1" dirty="0">
                <a:latin typeface="Myriad Pro"/>
              </a:rPr>
              <a:t> </a:t>
            </a:r>
            <a:r>
              <a:rPr lang="es-CO" b="1" dirty="0" err="1">
                <a:latin typeface="Myriad Pro"/>
              </a:rPr>
              <a:t>the</a:t>
            </a:r>
            <a:r>
              <a:rPr lang="es-CO" b="1" dirty="0">
                <a:latin typeface="Myriad Pro"/>
              </a:rPr>
              <a:t> IGM XVIII</a:t>
            </a:r>
            <a:endParaRPr lang="es-CO" b="1" dirty="0"/>
          </a:p>
        </p:txBody>
      </p:sp>
      <p:pic>
        <p:nvPicPr>
          <p:cNvPr id="4" name="Picture 3" descr="A palm tree on a beach&#10;&#10;AI-generated content may be incorrect.">
            <a:extLst>
              <a:ext uri="{FF2B5EF4-FFF2-40B4-BE49-F238E27FC236}">
                <a16:creationId xmlns:a16="http://schemas.microsoft.com/office/drawing/2014/main" id="{0ACA35FC-A4A7-EDEA-B8B3-F5121CAED7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8086" y="902338"/>
            <a:ext cx="2800998" cy="1863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2982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265274-8DD8-7F36-5ED0-8D5161F4FE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C86716BE-225C-38B2-BA5E-8F7B9FF3A44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15104" y="613250"/>
            <a:ext cx="2887460" cy="2453800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endParaRPr lang="es-CO" sz="1400" dirty="0">
              <a:latin typeface="Myriad Pro"/>
            </a:endParaRPr>
          </a:p>
          <a:p>
            <a:pPr marL="0" indent="0">
              <a:buNone/>
            </a:pPr>
            <a:r>
              <a:rPr lang="es-CO" sz="1400" dirty="0">
                <a:latin typeface="Myriad Pro"/>
              </a:rPr>
              <a:t>IOCARIBE Medium-</a:t>
            </a:r>
            <a:r>
              <a:rPr lang="es-CO" sz="1400" dirty="0" err="1">
                <a:latin typeface="Myriad Pro"/>
              </a:rPr>
              <a:t>Term</a:t>
            </a:r>
            <a:r>
              <a:rPr lang="es-CO" sz="1400" dirty="0">
                <a:latin typeface="Myriad Pro"/>
              </a:rPr>
              <a:t> </a:t>
            </a:r>
            <a:r>
              <a:rPr lang="es-CO" sz="1400" dirty="0" err="1">
                <a:latin typeface="Myriad Pro"/>
              </a:rPr>
              <a:t>Strategic</a:t>
            </a:r>
            <a:r>
              <a:rPr lang="es-CO" sz="1400" dirty="0">
                <a:latin typeface="Myriad Pro"/>
              </a:rPr>
              <a:t> </a:t>
            </a:r>
            <a:r>
              <a:rPr lang="es-CO" sz="1400" dirty="0" err="1">
                <a:latin typeface="Myriad Pro"/>
              </a:rPr>
              <a:t>Science</a:t>
            </a:r>
            <a:r>
              <a:rPr lang="es-CO" sz="1400" dirty="0">
                <a:latin typeface="Myriad Pro"/>
              </a:rPr>
              <a:t> Plan </a:t>
            </a:r>
          </a:p>
          <a:p>
            <a:pPr marL="0" indent="0">
              <a:buNone/>
            </a:pPr>
            <a:r>
              <a:rPr lang="es-CO" sz="1400" dirty="0" err="1">
                <a:latin typeface="Myriad Pro"/>
              </a:rPr>
              <a:t>Capacity</a:t>
            </a:r>
            <a:r>
              <a:rPr lang="es-CO" sz="1400" dirty="0">
                <a:latin typeface="Myriad Pro"/>
              </a:rPr>
              <a:t> </a:t>
            </a:r>
            <a:r>
              <a:rPr lang="es-CO" sz="1400" dirty="0" err="1">
                <a:latin typeface="Myriad Pro"/>
              </a:rPr>
              <a:t>development</a:t>
            </a:r>
            <a:r>
              <a:rPr lang="es-CO" sz="1400" dirty="0">
                <a:latin typeface="Myriad Pro"/>
              </a:rPr>
              <a:t> </a:t>
            </a:r>
            <a:r>
              <a:rPr lang="es-CO" sz="1400" dirty="0" err="1">
                <a:latin typeface="Myriad Pro"/>
              </a:rPr>
              <a:t>working</a:t>
            </a:r>
            <a:r>
              <a:rPr lang="es-CO" sz="1400" dirty="0">
                <a:latin typeface="Myriad Pro"/>
              </a:rPr>
              <a:t> </a:t>
            </a:r>
            <a:r>
              <a:rPr lang="es-CO" sz="1400" dirty="0" err="1">
                <a:latin typeface="Myriad Pro"/>
              </a:rPr>
              <a:t>group</a:t>
            </a:r>
            <a:endParaRPr lang="es-CO" sz="1400" dirty="0">
              <a:latin typeface="Myriad Pro"/>
            </a:endParaRPr>
          </a:p>
          <a:p>
            <a:pPr marL="0" indent="0">
              <a:buNone/>
            </a:pPr>
            <a:r>
              <a:rPr lang="es-CO" sz="1400" dirty="0">
                <a:latin typeface="Myriad Pro"/>
              </a:rPr>
              <a:t>IOCARIBE GOOS </a:t>
            </a:r>
            <a:r>
              <a:rPr lang="es-CO" sz="1400" dirty="0" err="1">
                <a:latin typeface="Myriad Pro"/>
              </a:rPr>
              <a:t>working</a:t>
            </a:r>
            <a:r>
              <a:rPr lang="es-CO" sz="1400" dirty="0">
                <a:latin typeface="Myriad Pro"/>
              </a:rPr>
              <a:t> </a:t>
            </a:r>
            <a:r>
              <a:rPr lang="es-CO" sz="1400" dirty="0" err="1">
                <a:latin typeface="Myriad Pro"/>
              </a:rPr>
              <a:t>Group</a:t>
            </a:r>
            <a:endParaRPr lang="es-CO" sz="1400" dirty="0">
              <a:latin typeface="Myriad Pro"/>
            </a:endParaRPr>
          </a:p>
          <a:p>
            <a:pPr marL="0" indent="0">
              <a:buNone/>
            </a:pPr>
            <a:r>
              <a:rPr lang="es-CO" sz="1400" dirty="0" err="1">
                <a:latin typeface="Myriad Pro"/>
              </a:rPr>
              <a:t>Ocean</a:t>
            </a:r>
            <a:r>
              <a:rPr lang="es-CO" sz="1400" dirty="0">
                <a:latin typeface="Myriad Pro"/>
              </a:rPr>
              <a:t> </a:t>
            </a:r>
            <a:r>
              <a:rPr lang="es-CO" sz="1400" dirty="0" err="1">
                <a:latin typeface="Myriad Pro"/>
              </a:rPr>
              <a:t>Literacy</a:t>
            </a:r>
            <a:r>
              <a:rPr lang="es-CO" sz="1400" dirty="0">
                <a:latin typeface="Myriad Pro"/>
              </a:rPr>
              <a:t> </a:t>
            </a:r>
            <a:r>
              <a:rPr lang="es-CO" sz="1400" dirty="0" err="1">
                <a:latin typeface="Myriad Pro"/>
              </a:rPr>
              <a:t>Task</a:t>
            </a:r>
            <a:r>
              <a:rPr lang="es-CO" sz="1400" dirty="0">
                <a:latin typeface="Myriad Pro"/>
              </a:rPr>
              <a:t> </a:t>
            </a:r>
            <a:r>
              <a:rPr lang="es-CO" sz="1400" dirty="0" err="1">
                <a:latin typeface="Myriad Pro"/>
              </a:rPr>
              <a:t>Team</a:t>
            </a:r>
            <a:endParaRPr lang="es-CO" sz="1400" dirty="0">
              <a:latin typeface="Myriad Pro"/>
            </a:endParaRPr>
          </a:p>
          <a:p>
            <a:pPr marL="0" indent="0">
              <a:buNone/>
            </a:pPr>
            <a:endParaRPr lang="es-CO" sz="1400" dirty="0">
              <a:latin typeface="Myriad Pro"/>
            </a:endParaRPr>
          </a:p>
          <a:p>
            <a:pPr marL="0" indent="0">
              <a:buNone/>
            </a:pPr>
            <a:endParaRPr lang="es-CO" sz="1600" dirty="0">
              <a:latin typeface="Myriad Pro"/>
            </a:endParaRPr>
          </a:p>
          <a:p>
            <a:pPr marL="0" indent="0">
              <a:buNone/>
            </a:pPr>
            <a:endParaRPr lang="es-CO" sz="1600" dirty="0">
              <a:latin typeface="Myriad Pro"/>
            </a:endParaRP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9B268C13-F024-229F-63E2-F85A53B96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tIns="45720" rIns="91440" bIns="45720" anchor="t"/>
          <a:lstStyle/>
          <a:p>
            <a:r>
              <a:rPr lang="es-CO" b="1" dirty="0" err="1">
                <a:latin typeface="Myriad Pro"/>
              </a:rPr>
              <a:t>Governance</a:t>
            </a:r>
            <a:endParaRPr lang="es-CO" b="1" dirty="0">
              <a:latin typeface="Myriad Pro"/>
            </a:endParaRPr>
          </a:p>
          <a:p>
            <a:endParaRPr lang="es-CO" dirty="0"/>
          </a:p>
        </p:txBody>
      </p:sp>
      <p:pic>
        <p:nvPicPr>
          <p:cNvPr id="5" name="Picture 4" descr="A bridge over a body of water&#10;&#10;AI-generated content may be incorrect.">
            <a:extLst>
              <a:ext uri="{FF2B5EF4-FFF2-40B4-BE49-F238E27FC236}">
                <a16:creationId xmlns:a16="http://schemas.microsoft.com/office/drawing/2014/main" id="{4E18718F-F72C-0B0E-3D35-24D2D0BB85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8211" y="855237"/>
            <a:ext cx="2806741" cy="1863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8885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901129-5B9A-2F8A-E7F6-AC5F51737E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943F086B-C1DD-6CD0-E1D4-F8EFE0CD301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15104" y="613250"/>
            <a:ext cx="2824565" cy="2453800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endParaRPr lang="es-CO" sz="1600" dirty="0">
              <a:latin typeface="Myriad Pro"/>
            </a:endParaRPr>
          </a:p>
          <a:p>
            <a:pPr marL="0" indent="0">
              <a:buNone/>
            </a:pPr>
            <a:r>
              <a:rPr lang="es-CO" sz="1600" dirty="0" err="1">
                <a:latin typeface="Myriad Pro"/>
              </a:rPr>
              <a:t>Align</a:t>
            </a:r>
            <a:r>
              <a:rPr lang="es-CO" sz="1600" dirty="0">
                <a:latin typeface="Myriad Pro"/>
              </a:rPr>
              <a:t> regional </a:t>
            </a:r>
            <a:r>
              <a:rPr lang="es-CO" sz="1600" dirty="0" err="1">
                <a:latin typeface="Myriad Pro"/>
              </a:rPr>
              <a:t>threats</a:t>
            </a:r>
            <a:r>
              <a:rPr lang="es-CO" sz="1600" dirty="0">
                <a:latin typeface="Myriad Pro"/>
              </a:rPr>
              <a:t> </a:t>
            </a:r>
            <a:r>
              <a:rPr lang="es-CO" sz="1600" dirty="0" err="1">
                <a:latin typeface="Myriad Pro"/>
              </a:rPr>
              <a:t>under</a:t>
            </a:r>
            <a:r>
              <a:rPr lang="es-CO" sz="1600" dirty="0">
                <a:latin typeface="Myriad Pro"/>
              </a:rPr>
              <a:t> a Multi-Hazard Framework</a:t>
            </a:r>
          </a:p>
          <a:p>
            <a:pPr marL="342900" indent="-342900">
              <a:buFont typeface="+mj-lt"/>
              <a:buAutoNum type="arabicPeriod"/>
            </a:pPr>
            <a:r>
              <a:rPr lang="es-CO" sz="1600" dirty="0">
                <a:latin typeface="Myriad Pro"/>
              </a:rPr>
              <a:t> EW4ALL</a:t>
            </a:r>
          </a:p>
          <a:p>
            <a:pPr marL="342900" indent="-342900">
              <a:buFont typeface="+mj-lt"/>
              <a:buAutoNum type="arabicPeriod"/>
            </a:pPr>
            <a:r>
              <a:rPr lang="es-CO" sz="1600" dirty="0">
                <a:latin typeface="Myriad Pro"/>
              </a:rPr>
              <a:t> Links </a:t>
            </a:r>
            <a:r>
              <a:rPr lang="es-CO" sz="1600" dirty="0" err="1">
                <a:latin typeface="Myriad Pro"/>
              </a:rPr>
              <a:t>to</a:t>
            </a:r>
            <a:r>
              <a:rPr lang="es-CO" sz="1600" dirty="0">
                <a:latin typeface="Myriad Pro"/>
              </a:rPr>
              <a:t> </a:t>
            </a:r>
            <a:r>
              <a:rPr lang="es-CO" sz="1600" dirty="0" err="1">
                <a:latin typeface="Myriad Pro"/>
              </a:rPr>
              <a:t>Met</a:t>
            </a:r>
            <a:r>
              <a:rPr lang="es-CO" sz="1600" dirty="0">
                <a:latin typeface="Myriad Pro"/>
              </a:rPr>
              <a:t> &amp; DRR </a:t>
            </a:r>
            <a:r>
              <a:rPr lang="es-CO" sz="1600" dirty="0" err="1">
                <a:latin typeface="Myriad Pro"/>
              </a:rPr>
              <a:t>Community</a:t>
            </a:r>
            <a:endParaRPr lang="es-CO" sz="1600" dirty="0">
              <a:latin typeface="Myriad Pro"/>
            </a:endParaRPr>
          </a:p>
          <a:p>
            <a:pPr marL="342900" indent="-342900">
              <a:buFont typeface="+mj-lt"/>
              <a:buAutoNum type="arabicPeriod"/>
            </a:pPr>
            <a:r>
              <a:rPr lang="es-CO" sz="1600" dirty="0" err="1">
                <a:latin typeface="Myriad Pro"/>
              </a:rPr>
              <a:t>Strengthen</a:t>
            </a:r>
            <a:r>
              <a:rPr lang="es-CO" sz="1600" dirty="0">
                <a:latin typeface="Myriad Pro"/>
              </a:rPr>
              <a:t> links </a:t>
            </a:r>
            <a:r>
              <a:rPr lang="es-CO" sz="1600" dirty="0" err="1">
                <a:latin typeface="Myriad Pro"/>
              </a:rPr>
              <a:t>to</a:t>
            </a:r>
            <a:r>
              <a:rPr lang="es-CO" sz="1600" dirty="0">
                <a:latin typeface="Myriad Pro"/>
              </a:rPr>
              <a:t> ICG</a:t>
            </a:r>
          </a:p>
          <a:p>
            <a:pPr marL="342900" indent="-342900">
              <a:buFont typeface="+mj-lt"/>
              <a:buAutoNum type="arabicPeriod"/>
            </a:pPr>
            <a:endParaRPr lang="es-CO" sz="1600" dirty="0" err="1">
              <a:latin typeface="Myriad Pro"/>
            </a:endParaRPr>
          </a:p>
          <a:p>
            <a:pPr marL="0" indent="0">
              <a:buNone/>
            </a:pPr>
            <a:endParaRPr lang="es-CO" sz="1600" dirty="0">
              <a:latin typeface="Myriad Pro"/>
            </a:endParaRPr>
          </a:p>
          <a:p>
            <a:pPr marL="0" indent="0">
              <a:buNone/>
            </a:pPr>
            <a:endParaRPr lang="es-CO" sz="1600" dirty="0">
              <a:latin typeface="Myriad Pro"/>
            </a:endParaRP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BF91BDEE-DFD9-26D0-F70F-3EEE4D06D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tIns="45720" rIns="91440" bIns="45720" anchor="t"/>
          <a:lstStyle/>
          <a:p>
            <a:r>
              <a:rPr lang="es-CO" b="1" dirty="0">
                <a:latin typeface="Myriad Pro"/>
              </a:rPr>
              <a:t>GOOS/</a:t>
            </a:r>
            <a:r>
              <a:rPr lang="es-CO" b="1" dirty="0" err="1">
                <a:latin typeface="Myriad Pro"/>
              </a:rPr>
              <a:t>iCHEWS</a:t>
            </a:r>
            <a:r>
              <a:rPr lang="es-CO" b="1" dirty="0">
                <a:latin typeface="Myriad Pro"/>
              </a:rPr>
              <a:t> </a:t>
            </a:r>
            <a:r>
              <a:rPr lang="es-CO" b="1" dirty="0" err="1">
                <a:latin typeface="Myriad Pro"/>
              </a:rPr>
              <a:t>Proposal</a:t>
            </a:r>
            <a:endParaRPr lang="es-CO" b="1" dirty="0"/>
          </a:p>
        </p:txBody>
      </p:sp>
      <p:pic>
        <p:nvPicPr>
          <p:cNvPr id="5" name="Picture 4" descr="A boat on the beach&#10;&#10;AI-generated content may be incorrect.">
            <a:extLst>
              <a:ext uri="{FF2B5EF4-FFF2-40B4-BE49-F238E27FC236}">
                <a16:creationId xmlns:a16="http://schemas.microsoft.com/office/drawing/2014/main" id="{6FB0C6CC-6B35-587C-448E-5AC8D623BD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1211" y="898425"/>
            <a:ext cx="2809712" cy="187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3098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45A1B6-F456-B756-8CEB-3D0CEB234D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5B96B652-5DFA-7731-1117-BF861480513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58711" y="686869"/>
            <a:ext cx="3032927" cy="2288537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endParaRPr lang="es-CO" sz="1600" dirty="0">
              <a:latin typeface="Myriad Pro"/>
            </a:endParaRPr>
          </a:p>
          <a:p>
            <a:pPr marL="0" indent="0">
              <a:buNone/>
            </a:pPr>
            <a:r>
              <a:rPr lang="es-CO" sz="1600" dirty="0">
                <a:latin typeface="Myriad Pro"/>
              </a:rPr>
              <a:t>MS </a:t>
            </a:r>
            <a:r>
              <a:rPr lang="es-CO" sz="1600" dirty="0" err="1">
                <a:latin typeface="Myriad Pro"/>
              </a:rPr>
              <a:t>Needs</a:t>
            </a:r>
            <a:r>
              <a:rPr lang="es-CO" sz="1600" dirty="0">
                <a:latin typeface="Myriad Pro"/>
              </a:rPr>
              <a:t> and Gaps</a:t>
            </a:r>
          </a:p>
          <a:p>
            <a:pPr marL="0" indent="0">
              <a:buNone/>
            </a:pPr>
            <a:r>
              <a:rPr lang="es-CO" sz="1600" dirty="0" err="1">
                <a:latin typeface="Myriad Pro"/>
              </a:rPr>
              <a:t>Assess</a:t>
            </a:r>
            <a:r>
              <a:rPr lang="es-CO" sz="1600" dirty="0">
                <a:latin typeface="Myriad Pro"/>
              </a:rPr>
              <a:t>, </a:t>
            </a:r>
            <a:r>
              <a:rPr lang="es-CO" sz="1600" dirty="0" err="1">
                <a:latin typeface="Myriad Pro"/>
              </a:rPr>
              <a:t>prioritize</a:t>
            </a:r>
            <a:r>
              <a:rPr lang="es-CO" sz="1600" dirty="0">
                <a:latin typeface="Myriad Pro"/>
              </a:rPr>
              <a:t>, and </a:t>
            </a:r>
            <a:r>
              <a:rPr lang="es-CO" sz="1600" dirty="0" err="1">
                <a:latin typeface="Myriad Pro"/>
              </a:rPr>
              <a:t>address</a:t>
            </a:r>
            <a:r>
              <a:rPr lang="es-CO" sz="1600" dirty="0">
                <a:latin typeface="Myriad Pro"/>
              </a:rPr>
              <a:t> </a:t>
            </a:r>
            <a:r>
              <a:rPr lang="es-CO" sz="1600" dirty="0" err="1">
                <a:latin typeface="Myriad Pro"/>
              </a:rPr>
              <a:t>the</a:t>
            </a:r>
            <a:r>
              <a:rPr lang="es-CO" sz="1600" dirty="0">
                <a:latin typeface="Myriad Pro"/>
              </a:rPr>
              <a:t> data, </a:t>
            </a:r>
            <a:r>
              <a:rPr lang="es-CO" sz="1600" dirty="0" err="1">
                <a:latin typeface="Myriad Pro"/>
              </a:rPr>
              <a:t>information</a:t>
            </a:r>
            <a:r>
              <a:rPr lang="es-CO" sz="1600" dirty="0">
                <a:latin typeface="Myriad Pro"/>
              </a:rPr>
              <a:t>, and </a:t>
            </a:r>
            <a:r>
              <a:rPr lang="es-CO" sz="1600" dirty="0" err="1">
                <a:latin typeface="Myriad Pro"/>
              </a:rPr>
              <a:t>knowledge</a:t>
            </a:r>
            <a:r>
              <a:rPr lang="es-CO" sz="1600" dirty="0">
                <a:latin typeface="Myriad Pro"/>
              </a:rPr>
              <a:t> </a:t>
            </a:r>
            <a:r>
              <a:rPr lang="es-CO" sz="1600" dirty="0" err="1">
                <a:latin typeface="Myriad Pro"/>
              </a:rPr>
              <a:t>needs</a:t>
            </a:r>
            <a:r>
              <a:rPr lang="es-CO" sz="1600" dirty="0">
                <a:latin typeface="Myriad Pro"/>
              </a:rPr>
              <a:t> </a:t>
            </a:r>
            <a:endParaRPr lang="es-CO" dirty="0"/>
          </a:p>
          <a:p>
            <a:pPr marL="0" indent="0">
              <a:buNone/>
            </a:pPr>
            <a:r>
              <a:rPr lang="es-CO" sz="1600" dirty="0">
                <a:latin typeface="Myriad Pro"/>
              </a:rPr>
              <a:t>IODE </a:t>
            </a:r>
            <a:r>
              <a:rPr lang="es-CO" sz="1600" dirty="0" err="1">
                <a:latin typeface="Myriad Pro"/>
              </a:rPr>
              <a:t>to</a:t>
            </a:r>
            <a:r>
              <a:rPr lang="es-CO" sz="1600" dirty="0">
                <a:latin typeface="Myriad Pro"/>
              </a:rPr>
              <a:t> </a:t>
            </a:r>
            <a:r>
              <a:rPr lang="es-CO" sz="1600" dirty="0" err="1">
                <a:latin typeface="Myriad Pro"/>
              </a:rPr>
              <a:t>support</a:t>
            </a:r>
            <a:r>
              <a:rPr lang="es-CO" sz="1600" dirty="0">
                <a:latin typeface="Myriad Pro"/>
              </a:rPr>
              <a:t>  IOCARIBE in </a:t>
            </a:r>
            <a:r>
              <a:rPr lang="es-CO" sz="1600" dirty="0" err="1">
                <a:latin typeface="Myriad Pro"/>
              </a:rPr>
              <a:t>the</a:t>
            </a:r>
            <a:r>
              <a:rPr lang="es-CO" sz="1600" dirty="0">
                <a:latin typeface="Myriad Pro"/>
              </a:rPr>
              <a:t> establishment </a:t>
            </a:r>
            <a:r>
              <a:rPr lang="es-CO" sz="1600" dirty="0" err="1">
                <a:latin typeface="Myriad Pro"/>
              </a:rPr>
              <a:t>of</a:t>
            </a:r>
            <a:r>
              <a:rPr lang="es-CO" sz="1600" dirty="0">
                <a:latin typeface="Myriad Pro"/>
              </a:rPr>
              <a:t> new OBIS, OIH, ODIS </a:t>
            </a:r>
            <a:r>
              <a:rPr lang="es-CO" sz="1600" dirty="0" err="1">
                <a:latin typeface="Myriad Pro"/>
              </a:rPr>
              <a:t>nodes</a:t>
            </a:r>
            <a:endParaRPr lang="es-CO" dirty="0" err="1">
              <a:latin typeface="Myriad Pro"/>
            </a:endParaRP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907163F4-6256-F635-C58A-AF3FA136A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tIns="45720" rIns="91440" bIns="45720" anchor="t"/>
          <a:lstStyle/>
          <a:p>
            <a:r>
              <a:rPr lang="es-CO" sz="1800" b="1" dirty="0">
                <a:latin typeface="Myriad Pro"/>
              </a:rPr>
              <a:t>Data, </a:t>
            </a:r>
            <a:r>
              <a:rPr lang="es-CO" sz="1800" b="1" dirty="0" err="1">
                <a:latin typeface="Myriad Pro"/>
              </a:rPr>
              <a:t>Information</a:t>
            </a:r>
            <a:r>
              <a:rPr lang="es-CO" sz="1800" b="1" dirty="0">
                <a:latin typeface="Myriad Pro"/>
              </a:rPr>
              <a:t>, </a:t>
            </a:r>
            <a:r>
              <a:rPr lang="es-CO" sz="1800" b="1" dirty="0" err="1">
                <a:latin typeface="Myriad Pro"/>
              </a:rPr>
              <a:t>Knowledge</a:t>
            </a:r>
            <a:r>
              <a:rPr lang="es-CO" sz="1800" b="1" dirty="0">
                <a:latin typeface="Myriad Pro"/>
              </a:rPr>
              <a:t> &amp; Tools </a:t>
            </a:r>
            <a:endParaRPr lang="es-CO" sz="1800" b="1" dirty="0"/>
          </a:p>
        </p:txBody>
      </p:sp>
      <p:pic>
        <p:nvPicPr>
          <p:cNvPr id="5" name="Picture 4" descr="A boat on a beach&#10;&#10;AI-generated content may be incorrect.">
            <a:extLst>
              <a:ext uri="{FF2B5EF4-FFF2-40B4-BE49-F238E27FC236}">
                <a16:creationId xmlns:a16="http://schemas.microsoft.com/office/drawing/2014/main" id="{82E6A44F-8454-35D9-CDED-9569781516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5114" y="895288"/>
            <a:ext cx="2795817" cy="1863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8931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5288375-9C47-16BA-A167-1DFCD41923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3659591"/>
              </p:ext>
            </p:extLst>
          </p:nvPr>
        </p:nvGraphicFramePr>
        <p:xfrm>
          <a:off x="0" y="0"/>
          <a:ext cx="3909181" cy="3087691"/>
        </p:xfrm>
        <a:graphic>
          <a:graphicData uri="http://schemas.openxmlformats.org/drawingml/2006/table">
            <a:tbl>
              <a:tblPr/>
              <a:tblGrid>
                <a:gridCol w="449978">
                  <a:extLst>
                    <a:ext uri="{9D8B030D-6E8A-4147-A177-3AD203B41FA5}">
                      <a16:colId xmlns:a16="http://schemas.microsoft.com/office/drawing/2014/main" val="722346839"/>
                    </a:ext>
                  </a:extLst>
                </a:gridCol>
                <a:gridCol w="3459203">
                  <a:extLst>
                    <a:ext uri="{9D8B030D-6E8A-4147-A177-3AD203B41FA5}">
                      <a16:colId xmlns:a16="http://schemas.microsoft.com/office/drawing/2014/main" val="2775651829"/>
                    </a:ext>
                  </a:extLst>
                </a:gridCol>
              </a:tblGrid>
              <a:tr h="1918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No.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2540" marR="525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Title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2540" marR="525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8413194"/>
                  </a:ext>
                </a:extLst>
              </a:tr>
              <a:tr h="40155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8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1</a:t>
                      </a:r>
                    </a:p>
                  </a:txBody>
                  <a:tcPr marL="52540" marR="525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buNone/>
                      </a:pPr>
                      <a:r>
                        <a:rPr lang="en-US" sz="800" b="1" u="sng" dirty="0">
                          <a:solidFill>
                            <a:srgbClr val="1155CC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hlinkClick r:id="rId2"/>
                        </a:rPr>
                        <a:t>United Nations Decade of Ocean Science for Sustainable Development</a:t>
                      </a:r>
                      <a:endParaRPr lang="en-US" sz="8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2540" marR="525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4497942"/>
                  </a:ext>
                </a:extLst>
              </a:tr>
              <a:tr h="1918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8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2</a:t>
                      </a:r>
                    </a:p>
                  </a:txBody>
                  <a:tcPr marL="52540" marR="525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buNone/>
                      </a:pPr>
                      <a:r>
                        <a:rPr lang="en-US" sz="800" b="1" u="sng" dirty="0">
                          <a:solidFill>
                            <a:srgbClr val="1155CC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hlinkClick r:id="rId3"/>
                        </a:rPr>
                        <a:t>Ocean Literacy</a:t>
                      </a:r>
                      <a:endParaRPr lang="en-US" sz="8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2540" marR="525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6093279"/>
                  </a:ext>
                </a:extLst>
              </a:tr>
              <a:tr h="1918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8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3</a:t>
                      </a:r>
                    </a:p>
                  </a:txBody>
                  <a:tcPr marL="52540" marR="525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buNone/>
                      </a:pPr>
                      <a:r>
                        <a:rPr lang="en-US" sz="800" b="1" u="sng" dirty="0">
                          <a:solidFill>
                            <a:srgbClr val="1155CC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hlinkClick r:id="rId4"/>
                        </a:rPr>
                        <a:t>Capacity Development</a:t>
                      </a:r>
                      <a:endParaRPr lang="en-US" sz="8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2540" marR="525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6351711"/>
                  </a:ext>
                </a:extLst>
              </a:tr>
              <a:tr h="1918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8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4</a:t>
                      </a:r>
                    </a:p>
                  </a:txBody>
                  <a:tcPr marL="52540" marR="525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buNone/>
                      </a:pPr>
                      <a:r>
                        <a:rPr lang="en-US" sz="800" b="1" u="sng" dirty="0">
                          <a:solidFill>
                            <a:srgbClr val="1155CC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hlinkClick r:id="rId5"/>
                        </a:rPr>
                        <a:t>IOCARIBE-GOOS</a:t>
                      </a:r>
                      <a:endParaRPr lang="en-US" sz="8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2540" marR="525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4922665"/>
                  </a:ext>
                </a:extLst>
              </a:tr>
              <a:tr h="1918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8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5</a:t>
                      </a:r>
                    </a:p>
                  </a:txBody>
                  <a:tcPr marL="52540" marR="525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buNone/>
                      </a:pPr>
                      <a:r>
                        <a:rPr lang="en-US" sz="800" u="sng">
                          <a:solidFill>
                            <a:srgbClr val="1155CC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hlinkClick r:id="rId6"/>
                        </a:rPr>
                        <a:t>Blue Carbon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2540" marR="525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0363548"/>
                  </a:ext>
                </a:extLst>
              </a:tr>
              <a:tr h="1918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8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6</a:t>
                      </a:r>
                    </a:p>
                  </a:txBody>
                  <a:tcPr marL="52540" marR="525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buNone/>
                      </a:pPr>
                      <a:r>
                        <a:rPr lang="en-US" sz="800" u="sng">
                          <a:solidFill>
                            <a:srgbClr val="1155CC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hlinkClick r:id="rId7"/>
                        </a:rPr>
                        <a:t>Regional Ocean Coordination Mechanism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2540" marR="525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7625926"/>
                  </a:ext>
                </a:extLst>
              </a:tr>
              <a:tr h="1918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8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7</a:t>
                      </a:r>
                    </a:p>
                  </a:txBody>
                  <a:tcPr marL="52540" marR="525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buNone/>
                      </a:pPr>
                      <a:r>
                        <a:rPr lang="en-US" sz="800" u="sng">
                          <a:solidFill>
                            <a:srgbClr val="1155CC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hlinkClick r:id="rId8"/>
                        </a:rPr>
                        <a:t>Marine Spatial Planning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2540" marR="525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239795"/>
                  </a:ext>
                </a:extLst>
              </a:tr>
              <a:tr h="1918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8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8</a:t>
                      </a:r>
                    </a:p>
                  </a:txBody>
                  <a:tcPr marL="52540" marR="525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buNone/>
                      </a:pPr>
                      <a:r>
                        <a:rPr lang="en-US" sz="800" b="1" u="sng" dirty="0">
                          <a:solidFill>
                            <a:srgbClr val="1155CC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hlinkClick r:id="rId9"/>
                        </a:rPr>
                        <a:t>UNDP/GEF/UNOPS PROCARIBE+ Project</a:t>
                      </a:r>
                      <a:endParaRPr lang="en-US" sz="8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2540" marR="525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0288375"/>
                  </a:ext>
                </a:extLst>
              </a:tr>
              <a:tr h="1918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8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9</a:t>
                      </a:r>
                    </a:p>
                  </a:txBody>
                  <a:tcPr marL="52540" marR="525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buNone/>
                      </a:pPr>
                      <a:r>
                        <a:rPr lang="en-US" sz="800" b="1" u="sng" dirty="0">
                          <a:solidFill>
                            <a:srgbClr val="1155CC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hlinkClick r:id="rId10"/>
                        </a:rPr>
                        <a:t>Ocean Data and Information</a:t>
                      </a:r>
                      <a:endParaRPr lang="en-US" sz="8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2540" marR="525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9228772"/>
                  </a:ext>
                </a:extLst>
              </a:tr>
              <a:tr h="1918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8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10</a:t>
                      </a:r>
                    </a:p>
                  </a:txBody>
                  <a:tcPr marL="52540" marR="525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buNone/>
                      </a:pPr>
                      <a:r>
                        <a:rPr lang="en-US" sz="800" u="sng">
                          <a:solidFill>
                            <a:srgbClr val="1155CC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hlinkClick r:id="rId11"/>
                        </a:rPr>
                        <a:t>Sargassum Working Group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2540" marR="525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0514840"/>
                  </a:ext>
                </a:extLst>
              </a:tr>
              <a:tr h="1918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8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11</a:t>
                      </a:r>
                    </a:p>
                  </a:txBody>
                  <a:tcPr marL="52540" marR="525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buNone/>
                      </a:pPr>
                      <a:r>
                        <a:rPr lang="en-US" sz="800" u="sng">
                          <a:solidFill>
                            <a:srgbClr val="1155CC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hlinkClick r:id="rId12"/>
                        </a:rPr>
                        <a:t>Ocean Acidification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2540" marR="525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1578663"/>
                  </a:ext>
                </a:extLst>
              </a:tr>
              <a:tr h="1918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8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12</a:t>
                      </a:r>
                    </a:p>
                  </a:txBody>
                  <a:tcPr marL="52540" marR="525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buNone/>
                      </a:pPr>
                      <a:r>
                        <a:rPr lang="en-US" sz="800" u="sng">
                          <a:solidFill>
                            <a:srgbClr val="1155CC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hlinkClick r:id="rId13"/>
                        </a:rPr>
                        <a:t>National Contacts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2540" marR="525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3237603"/>
                  </a:ext>
                </a:extLst>
              </a:tr>
              <a:tr h="1918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8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13</a:t>
                      </a:r>
                    </a:p>
                  </a:txBody>
                  <a:tcPr marL="52540" marR="525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buNone/>
                      </a:pPr>
                      <a:r>
                        <a:rPr lang="en-US" sz="800" u="sng">
                          <a:solidFill>
                            <a:srgbClr val="1155CC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hlinkClick r:id="rId14"/>
                        </a:rPr>
                        <a:t>Harmful Algal Blooms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2540" marR="525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9933682"/>
                  </a:ext>
                </a:extLst>
              </a:tr>
              <a:tr h="1918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8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14</a:t>
                      </a:r>
                    </a:p>
                  </a:txBody>
                  <a:tcPr marL="52540" marR="525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buNone/>
                      </a:pPr>
                      <a:r>
                        <a:rPr lang="en-US" sz="800" b="1" u="sng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hlinkClick r:id="rId15"/>
                        </a:rPr>
                        <a:t>All-Atlantic Ocean Research and Innovation Alliance</a:t>
                      </a:r>
                      <a:endParaRPr lang="en-US" sz="8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2540" marR="525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3820570"/>
                  </a:ext>
                </a:extLst>
              </a:tr>
            </a:tbl>
          </a:graphicData>
        </a:graphic>
      </p:graphicFrame>
      <p:pic>
        <p:nvPicPr>
          <p:cNvPr id="6" name="Picture 5" descr="A wave in the ocean">
            <a:extLst>
              <a:ext uri="{FF2B5EF4-FFF2-40B4-BE49-F238E27FC236}">
                <a16:creationId xmlns:a16="http://schemas.microsoft.com/office/drawing/2014/main" id="{2E1FE711-C713-4796-F4CA-92F5F27CF669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909181" y="1475160"/>
            <a:ext cx="2139931" cy="1717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9184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3B78268-2C0B-C78A-3A9F-4BCF61719477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Sharing reports of ICG Technical Working Groups</a:t>
            </a:r>
          </a:p>
          <a:p>
            <a:r>
              <a:rPr lang="en-US" dirty="0"/>
              <a:t>Membership of ICG or TIC/Secretariat to the IOCARIBE-GOOS Working Group</a:t>
            </a:r>
          </a:p>
          <a:p>
            <a:r>
              <a:rPr lang="en-US" dirty="0"/>
              <a:t>A representative to join the planning and drafting of the proposal to the Adaptation Fund</a:t>
            </a:r>
          </a:p>
          <a:p>
            <a:r>
              <a:rPr lang="en-US" dirty="0"/>
              <a:t>Agreement on where the multi-hazard focus should be</a:t>
            </a:r>
          </a:p>
          <a:p>
            <a:pPr lvl="1"/>
            <a:r>
              <a:rPr lang="en-US" dirty="0"/>
              <a:t>EWALL</a:t>
            </a:r>
          </a:p>
          <a:p>
            <a:pPr lvl="1"/>
            <a:r>
              <a:rPr lang="en-US" dirty="0"/>
              <a:t>DRR Community</a:t>
            </a:r>
          </a:p>
          <a:p>
            <a:pPr lvl="1"/>
            <a:r>
              <a:rPr lang="en-US" dirty="0"/>
              <a:t>Meteorology Community</a:t>
            </a:r>
          </a:p>
          <a:p>
            <a:pPr lvl="1"/>
            <a:r>
              <a:rPr lang="en-US" dirty="0"/>
              <a:t>Steering Committee for the Program</a:t>
            </a:r>
            <a:br>
              <a:rPr lang="en-US" dirty="0"/>
            </a:b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CE2047B-8681-BEC8-C7B4-9DD53BB56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Recommendations to the ICG</a:t>
            </a:r>
          </a:p>
        </p:txBody>
      </p:sp>
      <p:pic>
        <p:nvPicPr>
          <p:cNvPr id="4" name="Picture 3" descr="A group of people on a beach">
            <a:extLst>
              <a:ext uri="{FF2B5EF4-FFF2-40B4-BE49-F238E27FC236}">
                <a16:creationId xmlns:a16="http://schemas.microsoft.com/office/drawing/2014/main" id="{26D14A6B-DEC1-C250-6396-0A580BB52D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5454" y="1862666"/>
            <a:ext cx="2057371" cy="1367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8314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3191622-488A-A75A-A202-0B0CCF7F7F86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endParaRPr lang="es-CO" sz="1100" dirty="0">
              <a:latin typeface="Myriad Pro"/>
            </a:endParaRPr>
          </a:p>
          <a:p>
            <a:pPr marL="0" indent="0">
              <a:buNone/>
            </a:pPr>
            <a:r>
              <a:rPr lang="es-CO" sz="1600" dirty="0" err="1">
                <a:latin typeface="Myriad Pro"/>
              </a:rPr>
              <a:t>Membership</a:t>
            </a:r>
            <a:r>
              <a:rPr lang="es-CO" sz="1600" dirty="0">
                <a:latin typeface="Myriad Pro"/>
              </a:rPr>
              <a:t> </a:t>
            </a:r>
            <a:r>
              <a:rPr lang="es-CO" sz="1600" dirty="0" err="1">
                <a:latin typeface="Myriad Pro"/>
              </a:rPr>
              <a:t>of</a:t>
            </a:r>
            <a:r>
              <a:rPr lang="es-CO" sz="1600" dirty="0">
                <a:latin typeface="Myriad Pro"/>
              </a:rPr>
              <a:t>/</a:t>
            </a:r>
            <a:r>
              <a:rPr lang="es-CO" sz="1600" dirty="0" err="1">
                <a:latin typeface="Myriad Pro"/>
              </a:rPr>
              <a:t>Contributions</a:t>
            </a:r>
            <a:r>
              <a:rPr lang="es-CO" sz="1600" dirty="0">
                <a:latin typeface="Myriad Pro"/>
              </a:rPr>
              <a:t> </a:t>
            </a:r>
            <a:r>
              <a:rPr lang="es-CO" sz="1600" dirty="0" err="1">
                <a:latin typeface="Myriad Pro"/>
              </a:rPr>
              <a:t>to</a:t>
            </a:r>
            <a:r>
              <a:rPr lang="es-CO" sz="1600" dirty="0">
                <a:latin typeface="Myriad Pro"/>
              </a:rPr>
              <a:t> </a:t>
            </a:r>
            <a:r>
              <a:rPr lang="es-CO" sz="1600" dirty="0" err="1">
                <a:latin typeface="Myriad Pro"/>
              </a:rPr>
              <a:t>the</a:t>
            </a:r>
            <a:endParaRPr lang="es-CO" sz="1600" dirty="0">
              <a:latin typeface="Myriad Pro"/>
            </a:endParaRPr>
          </a:p>
          <a:p>
            <a:endParaRPr lang="es-CO" sz="1600" dirty="0">
              <a:latin typeface="Myriad Pro"/>
            </a:endParaRPr>
          </a:p>
          <a:p>
            <a:r>
              <a:rPr lang="es-CO" sz="1600" dirty="0">
                <a:latin typeface="Myriad Pro"/>
              </a:rPr>
              <a:t>IOCARIBE GOOS </a:t>
            </a:r>
            <a:r>
              <a:rPr lang="es-CO" sz="1600" dirty="0" err="1">
                <a:latin typeface="Myriad Pro"/>
              </a:rPr>
              <a:t>Working</a:t>
            </a:r>
            <a:r>
              <a:rPr lang="es-CO" sz="1600" dirty="0">
                <a:latin typeface="Myriad Pro"/>
              </a:rPr>
              <a:t> </a:t>
            </a:r>
            <a:r>
              <a:rPr lang="es-CO" sz="1600" dirty="0" err="1">
                <a:latin typeface="Myriad Pro"/>
              </a:rPr>
              <a:t>Group</a:t>
            </a:r>
            <a:r>
              <a:rPr lang="es-CO" sz="1600" dirty="0">
                <a:latin typeface="Myriad Pro"/>
              </a:rPr>
              <a:t> – </a:t>
            </a:r>
            <a:r>
              <a:rPr lang="es-CO" sz="1600" dirty="0" err="1">
                <a:latin typeface="Myriad Pro"/>
              </a:rPr>
              <a:t>Building</a:t>
            </a:r>
            <a:r>
              <a:rPr lang="es-CO" sz="1600" dirty="0">
                <a:latin typeface="Myriad Pro"/>
              </a:rPr>
              <a:t> and </a:t>
            </a:r>
            <a:r>
              <a:rPr lang="es-CO" sz="1600" dirty="0" err="1">
                <a:latin typeface="Myriad Pro"/>
              </a:rPr>
              <a:t>implementing</a:t>
            </a:r>
            <a:r>
              <a:rPr lang="es-CO" sz="1600" dirty="0">
                <a:latin typeface="Myriad Pro"/>
              </a:rPr>
              <a:t> </a:t>
            </a:r>
            <a:r>
              <a:rPr lang="es-CO" sz="1600" dirty="0" err="1">
                <a:latin typeface="Myriad Pro"/>
              </a:rPr>
              <a:t>the</a:t>
            </a:r>
            <a:r>
              <a:rPr lang="es-CO" sz="1600" dirty="0">
                <a:latin typeface="Myriad Pro"/>
              </a:rPr>
              <a:t> </a:t>
            </a:r>
            <a:r>
              <a:rPr lang="es-CO" sz="1600" dirty="0" err="1">
                <a:latin typeface="Myriad Pro"/>
              </a:rPr>
              <a:t>CoastPredict</a:t>
            </a:r>
            <a:r>
              <a:rPr lang="es-CO" sz="1600" dirty="0">
                <a:latin typeface="Myriad Pro"/>
              </a:rPr>
              <a:t> </a:t>
            </a:r>
            <a:r>
              <a:rPr lang="es-CO" sz="1600" dirty="0" err="1">
                <a:latin typeface="Myriad Pro"/>
              </a:rPr>
              <a:t>Program</a:t>
            </a:r>
            <a:endParaRPr lang="es-CO" sz="1600" dirty="0">
              <a:latin typeface="Myriad Pro"/>
            </a:endParaRPr>
          </a:p>
          <a:p>
            <a:r>
              <a:rPr lang="es-CO" sz="1600" dirty="0" err="1">
                <a:latin typeface="Myriad Pro"/>
              </a:rPr>
              <a:t>Capacity</a:t>
            </a:r>
            <a:r>
              <a:rPr lang="es-CO" sz="1600" dirty="0">
                <a:latin typeface="Myriad Pro"/>
              </a:rPr>
              <a:t> </a:t>
            </a:r>
            <a:r>
              <a:rPr lang="es-CO" sz="1600" dirty="0" err="1">
                <a:latin typeface="Myriad Pro"/>
              </a:rPr>
              <a:t>development</a:t>
            </a:r>
            <a:r>
              <a:rPr lang="es-CO" sz="1600" dirty="0">
                <a:latin typeface="Myriad Pro"/>
              </a:rPr>
              <a:t> </a:t>
            </a:r>
            <a:r>
              <a:rPr lang="es-CO" sz="1600" dirty="0" err="1">
                <a:latin typeface="Myriad Pro"/>
              </a:rPr>
              <a:t>Working</a:t>
            </a:r>
            <a:r>
              <a:rPr lang="es-CO" sz="1600" dirty="0">
                <a:latin typeface="Myriad Pro"/>
              </a:rPr>
              <a:t> </a:t>
            </a:r>
            <a:r>
              <a:rPr lang="es-CO" sz="1600" dirty="0" err="1">
                <a:latin typeface="Myriad Pro"/>
              </a:rPr>
              <a:t>Group</a:t>
            </a:r>
            <a:r>
              <a:rPr lang="es-CO" sz="1600" dirty="0">
                <a:latin typeface="Myriad Pro"/>
              </a:rPr>
              <a:t> – </a:t>
            </a:r>
            <a:r>
              <a:rPr lang="es-CO" sz="1600" dirty="0" err="1">
                <a:latin typeface="Myriad Pro"/>
              </a:rPr>
              <a:t>Building</a:t>
            </a:r>
            <a:r>
              <a:rPr lang="es-CO" sz="1600" dirty="0">
                <a:latin typeface="Myriad Pro"/>
              </a:rPr>
              <a:t> </a:t>
            </a:r>
            <a:r>
              <a:rPr lang="es-CO" sz="1600" dirty="0" err="1">
                <a:latin typeface="Myriad Pro"/>
              </a:rPr>
              <a:t>on</a:t>
            </a:r>
            <a:r>
              <a:rPr lang="es-CO" sz="1600" dirty="0">
                <a:latin typeface="Myriad Pro"/>
              </a:rPr>
              <a:t> </a:t>
            </a:r>
            <a:r>
              <a:rPr lang="es-CO" sz="1600" dirty="0" err="1">
                <a:latin typeface="Myriad Pro"/>
              </a:rPr>
              <a:t>preparedness</a:t>
            </a:r>
            <a:r>
              <a:rPr lang="es-CO" sz="1600" dirty="0">
                <a:latin typeface="Myriad Pro"/>
              </a:rPr>
              <a:t> and </a:t>
            </a:r>
            <a:r>
              <a:rPr lang="es-CO" sz="1600" dirty="0" err="1">
                <a:latin typeface="Myriad Pro"/>
              </a:rPr>
              <a:t>readiness</a:t>
            </a:r>
            <a:endParaRPr lang="es-CO" sz="1600" dirty="0">
              <a:latin typeface="Myriad Pro"/>
            </a:endParaRPr>
          </a:p>
          <a:p>
            <a:r>
              <a:rPr lang="es-CO" sz="1600" dirty="0" err="1">
                <a:latin typeface="Myriad Pro"/>
              </a:rPr>
              <a:t>Ocean</a:t>
            </a:r>
            <a:r>
              <a:rPr lang="es-CO" sz="1600" dirty="0">
                <a:latin typeface="Myriad Pro"/>
              </a:rPr>
              <a:t> </a:t>
            </a:r>
            <a:r>
              <a:rPr lang="es-CO" sz="1600" dirty="0" err="1">
                <a:latin typeface="Myriad Pro"/>
              </a:rPr>
              <a:t>Literacy</a:t>
            </a:r>
            <a:r>
              <a:rPr lang="es-CO" sz="1600" dirty="0">
                <a:latin typeface="Myriad Pro"/>
              </a:rPr>
              <a:t> </a:t>
            </a:r>
            <a:r>
              <a:rPr lang="es-CO" sz="1600" dirty="0" err="1">
                <a:latin typeface="Myriad Pro"/>
              </a:rPr>
              <a:t>Task</a:t>
            </a:r>
            <a:r>
              <a:rPr lang="es-CO" sz="1600" dirty="0">
                <a:latin typeface="Myriad Pro"/>
              </a:rPr>
              <a:t> </a:t>
            </a:r>
            <a:r>
              <a:rPr lang="es-CO" sz="1600" dirty="0" err="1">
                <a:latin typeface="Myriad Pro"/>
              </a:rPr>
              <a:t>Team</a:t>
            </a:r>
            <a:r>
              <a:rPr lang="es-CO" sz="1600" dirty="0">
                <a:latin typeface="Myriad Pro"/>
              </a:rPr>
              <a:t> – </a:t>
            </a:r>
            <a:r>
              <a:rPr lang="es-CO" sz="1600" dirty="0" err="1">
                <a:latin typeface="Myriad Pro"/>
              </a:rPr>
              <a:t>from</a:t>
            </a:r>
            <a:r>
              <a:rPr lang="es-CO" sz="1600" dirty="0">
                <a:latin typeface="Myriad Pro"/>
              </a:rPr>
              <a:t> </a:t>
            </a:r>
            <a:r>
              <a:rPr lang="es-CO" sz="1600" dirty="0" err="1">
                <a:latin typeface="Myriad Pro"/>
              </a:rPr>
              <a:t>the</a:t>
            </a:r>
            <a:r>
              <a:rPr lang="es-CO" sz="1600" dirty="0">
                <a:latin typeface="Myriad Pro"/>
              </a:rPr>
              <a:t> </a:t>
            </a:r>
            <a:r>
              <a:rPr lang="es-CO" sz="1600" dirty="0" err="1">
                <a:latin typeface="Myriad Pro"/>
              </a:rPr>
              <a:t>TICs</a:t>
            </a:r>
            <a:endParaRPr lang="es-CO" sz="1600" dirty="0">
              <a:latin typeface="Myriad Pro"/>
            </a:endParaRP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4B86498-0271-3923-6453-7034CC2A64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Recommendations II</a:t>
            </a:r>
          </a:p>
        </p:txBody>
      </p:sp>
    </p:spTree>
    <p:extLst>
      <p:ext uri="{BB962C8B-B14F-4D97-AF65-F5344CB8AC3E}">
        <p14:creationId xmlns:p14="http://schemas.microsoft.com/office/powerpoint/2010/main" val="2322311338"/>
      </p:ext>
    </p:extLst>
  </p:cSld>
  <p:clrMapOvr>
    <a:masterClrMapping/>
  </p:clrMapOvr>
</p:sld>
</file>

<file path=ppt/theme/theme1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D09B11BD30DBB4EA6165125C28E89C1" ma:contentTypeVersion="13" ma:contentTypeDescription="Create a new document." ma:contentTypeScope="" ma:versionID="6c0613f4ce1667ea13988d52252fdeda">
  <xsd:schema xmlns:xsd="http://www.w3.org/2001/XMLSchema" xmlns:xs="http://www.w3.org/2001/XMLSchema" xmlns:p="http://schemas.microsoft.com/office/2006/metadata/properties" xmlns:ns2="514e5fa7-09f8-417e-9fa0-2dcb5a771e01" xmlns:ns3="b5ec9ee2-98e2-41f1-b8d8-637ec845bf6e" targetNamespace="http://schemas.microsoft.com/office/2006/metadata/properties" ma:root="true" ma:fieldsID="1df6ede8f54b5ca4cf4dd9be91c00b51" ns2:_="" ns3:_="">
    <xsd:import namespace="514e5fa7-09f8-417e-9fa0-2dcb5a771e01"/>
    <xsd:import namespace="b5ec9ee2-98e2-41f1-b8d8-637ec845bf6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4e5fa7-09f8-417e-9fa0-2dcb5a771e0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20cec18f-64e3-475c-b7ef-ac8bd502240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ec9ee2-98e2-41f1-b8d8-637ec845bf6e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481d1027-7368-478f-91b5-d8b4705f9a4e}" ma:internalName="TaxCatchAll" ma:showField="CatchAllData" ma:web="b5ec9ee2-98e2-41f1-b8d8-637ec845bf6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5ec9ee2-98e2-41f1-b8d8-637ec845bf6e" xsi:nil="true"/>
    <lcf76f155ced4ddcb4097134ff3c332f xmlns="514e5fa7-09f8-417e-9fa0-2dcb5a771e01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9CF6052-8725-4E6B-ACA6-B1E0981D0D7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EBB5809-40B8-48D6-B391-9C38ECA2E4E4}">
  <ds:schemaRefs>
    <ds:schemaRef ds:uri="514e5fa7-09f8-417e-9fa0-2dcb5a771e01"/>
    <ds:schemaRef ds:uri="b5ec9ee2-98e2-41f1-b8d8-637ec845bf6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0C068F1C-7406-4D2B-B19A-D0283683CB4A}">
  <ds:schemaRefs>
    <ds:schemaRef ds:uri="514e5fa7-09f8-417e-9fa0-2dcb5a771e01"/>
    <ds:schemaRef ds:uri="http://purl.org/dc/dcmitype/"/>
    <ds:schemaRef ds:uri="http://www.w3.org/XML/1998/namespace"/>
    <ds:schemaRef ds:uri="http://purl.org/dc/terms/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b5ec9ee2-98e2-41f1-b8d8-637ec845bf6e"/>
  </ds:schemaRefs>
</ds:datastoreItem>
</file>

<file path=docMetadata/LabelInfo.xml><?xml version="1.0" encoding="utf-8"?>
<clbl:labelList xmlns:clbl="http://schemas.microsoft.com/office/2020/mipLabelMetadata">
  <clbl:label id="{f8e024d6-51f2-471b-ac2c-b1117d65062e}" enabled="1" method="Standard" siteId="{1d4fae52-39b3-4bfa-b0b3-022956b11194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</TotalTime>
  <Words>325</Words>
  <Application>Microsoft Office PowerPoint</Application>
  <PresentationFormat>Custom</PresentationFormat>
  <Paragraphs>84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Aptos</vt:lpstr>
      <vt:lpstr>Arial</vt:lpstr>
      <vt:lpstr>Calibri</vt:lpstr>
      <vt:lpstr>Myriad Pro</vt:lpstr>
      <vt:lpstr>Diseño personalizado</vt:lpstr>
      <vt:lpstr>PowerPoint Presentation</vt:lpstr>
      <vt:lpstr>Outline</vt:lpstr>
      <vt:lpstr>Report of the IGM XVIII</vt:lpstr>
      <vt:lpstr>Governance </vt:lpstr>
      <vt:lpstr>GOOS/iCHEWS Proposal</vt:lpstr>
      <vt:lpstr>Data, Information, Knowledge &amp; Tools </vt:lpstr>
      <vt:lpstr>PowerPoint Presentation</vt:lpstr>
      <vt:lpstr>Recommendations to the ICG</vt:lpstr>
      <vt:lpstr>Recommendations II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IOCARIBE Template</dc:title>
  <dc:creator>Alex Palomino Cadena</dc:creator>
  <cp:lastModifiedBy>Lorna Inniss</cp:lastModifiedBy>
  <cp:revision>105</cp:revision>
  <dcterms:created xsi:type="dcterms:W3CDTF">2019-04-25T17:17:09Z</dcterms:created>
  <dcterms:modified xsi:type="dcterms:W3CDTF">2025-05-05T17:05:54Z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0x0101006D09B11BD30DBB4EA6165125C28E89C1</vt:lpwstr>
  </property>
  <property fmtid="{D5CDD505-2E9C-101B-9397-08002B2CF9AE}" pid="3" name="MediaServiceImageTags">
    <vt:lpwstr/>
  </property>
</Properties>
</file>