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  <p:sldMasterId id="2147483665" r:id="rId2"/>
    <p:sldMasterId id="2147483667" r:id="rId3"/>
  </p:sldMasterIdLst>
  <p:notesMasterIdLst>
    <p:notesMasterId r:id="rId6"/>
  </p:notesMasterIdLst>
  <p:sldIdLst>
    <p:sldId id="257" r:id="rId4"/>
    <p:sldId id="267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6" autoAdjust="0"/>
    <p:restoredTop sz="77260" autoAdjust="0"/>
  </p:normalViewPr>
  <p:slideViewPr>
    <p:cSldViewPr snapToGrid="0" showGuides="1">
      <p:cViewPr varScale="1">
        <p:scale>
          <a:sx n="69" d="100"/>
          <a:sy n="69" d="100"/>
        </p:scale>
        <p:origin x="372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0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318564-CA1F-40C0-97F3-D1066BBA5DA7}" type="doc">
      <dgm:prSet loTypeId="urn:microsoft.com/office/officeart/2005/8/layout/hProcess11" loCatId="process" qsTypeId="urn:microsoft.com/office/officeart/2005/8/quickstyle/simple1" qsCatId="simple" csTypeId="urn:microsoft.com/office/officeart/2005/8/colors/accent1_2" csCatId="accent1" phldr="1"/>
      <dgm:spPr/>
    </dgm:pt>
    <dgm:pt modelId="{642D82F0-90E6-4E91-9B65-44CDE6B09BB2}">
      <dgm:prSet phldrT="[テキスト]" custT="1"/>
      <dgm:spPr/>
      <dgm:t>
        <a:bodyPr/>
        <a:lstStyle/>
        <a:p>
          <a:r>
            <a:rPr kumimoji="1" lang="en-US" altLang="ja-JP" sz="1600" b="1" dirty="0">
              <a:latin typeface="Arial" panose="020B0604020202020204" pitchFamily="34" charset="0"/>
              <a:cs typeface="Arial" panose="020B0604020202020204" pitchFamily="34" charset="0"/>
            </a:rPr>
            <a:t>March 2024 PTWS-SC</a:t>
          </a:r>
        </a:p>
        <a:p>
          <a:r>
            <a:rPr kumimoji="1" lang="en-US" altLang="ja-JP" sz="1600" b="1" i="1" dirty="0">
              <a:latin typeface="Arial" panose="020B0604020202020204" pitchFamily="34" charset="0"/>
              <a:cs typeface="Arial" panose="020B0604020202020204" pitchFamily="34" charset="0"/>
            </a:rPr>
            <a:t>Confirmation of the schedule for editing</a:t>
          </a:r>
          <a:endParaRPr kumimoji="1" lang="ja-JP" altLang="en-US" sz="1600" b="1" i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7342FA1-0E7A-4CCB-89B1-2726C3838AAD}" type="parTrans" cxnId="{6E24B795-0686-43A7-98EF-3B61885EADDD}">
      <dgm:prSet/>
      <dgm:spPr/>
      <dgm:t>
        <a:bodyPr/>
        <a:lstStyle/>
        <a:p>
          <a:endParaRPr kumimoji="1" lang="ja-JP" altLang="en-US"/>
        </a:p>
      </dgm:t>
    </dgm:pt>
    <dgm:pt modelId="{2368D49F-D3AF-49A5-8EA1-FB20D56D95F7}" type="sibTrans" cxnId="{6E24B795-0686-43A7-98EF-3B61885EADDD}">
      <dgm:prSet/>
      <dgm:spPr/>
      <dgm:t>
        <a:bodyPr/>
        <a:lstStyle/>
        <a:p>
          <a:endParaRPr kumimoji="1" lang="ja-JP" altLang="en-US"/>
        </a:p>
      </dgm:t>
    </dgm:pt>
    <dgm:pt modelId="{81E2C042-AA60-4C9D-A7A8-14E2DF05D391}">
      <dgm:prSet phldrT="[テキスト]" custT="1"/>
      <dgm:spPr>
        <a:solidFill>
          <a:schemeClr val="bg1"/>
        </a:solidFill>
      </dgm:spPr>
      <dgm:t>
        <a:bodyPr/>
        <a:lstStyle/>
        <a:p>
          <a:r>
            <a:rPr kumimoji="1" lang="en-US" altLang="ja-JP" sz="1600" b="1" dirty="0">
              <a:latin typeface="Arial" panose="020B0604020202020204" pitchFamily="34" charset="0"/>
              <a:cs typeface="Arial" panose="020B0604020202020204" pitchFamily="34" charset="0"/>
            </a:rPr>
            <a:t>September 2024 PTWS-SC</a:t>
          </a:r>
        </a:p>
        <a:p>
          <a:r>
            <a:rPr kumimoji="1" lang="en-US" altLang="ja-JP" sz="1600" b="1" i="1" dirty="0">
              <a:latin typeface="Arial" panose="020B0604020202020204" pitchFamily="34" charset="0"/>
              <a:cs typeface="Arial" panose="020B0604020202020204" pitchFamily="34" charset="0"/>
            </a:rPr>
            <a:t>Report on progress status from each TSP </a:t>
          </a:r>
        </a:p>
        <a:p>
          <a:endParaRPr kumimoji="1" lang="ja-JP" altLang="en-US" sz="20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ED6F11-00E9-4C30-A0C7-E684E84ED619}" type="parTrans" cxnId="{06FCB571-D465-478A-A669-41E3BE7BAA0A}">
      <dgm:prSet/>
      <dgm:spPr/>
      <dgm:t>
        <a:bodyPr/>
        <a:lstStyle/>
        <a:p>
          <a:endParaRPr kumimoji="1" lang="ja-JP" altLang="en-US"/>
        </a:p>
      </dgm:t>
    </dgm:pt>
    <dgm:pt modelId="{649B3646-5FBE-4C0C-B342-AAE21DE6141D}" type="sibTrans" cxnId="{06FCB571-D465-478A-A669-41E3BE7BAA0A}">
      <dgm:prSet/>
      <dgm:spPr/>
      <dgm:t>
        <a:bodyPr/>
        <a:lstStyle/>
        <a:p>
          <a:endParaRPr kumimoji="1" lang="ja-JP" altLang="en-US"/>
        </a:p>
      </dgm:t>
    </dgm:pt>
    <dgm:pt modelId="{B67FEF73-1898-4A05-B4B6-BD82E07E081F}">
      <dgm:prSet phldrT="[テキスト]" custT="1"/>
      <dgm:spPr/>
      <dgm:t>
        <a:bodyPr/>
        <a:lstStyle/>
        <a:p>
          <a:r>
            <a:rPr kumimoji="1" lang="en-US" altLang="ja-JP" sz="1600" b="1" dirty="0">
              <a:latin typeface="Arial" panose="020B0604020202020204" pitchFamily="34" charset="0"/>
              <a:cs typeface="Arial" panose="020B0604020202020204" pitchFamily="34" charset="0"/>
            </a:rPr>
            <a:t>April 2024</a:t>
          </a:r>
        </a:p>
        <a:p>
          <a:r>
            <a:rPr kumimoji="1" lang="en-US" altLang="ja-JP" sz="1600" b="1" dirty="0">
              <a:latin typeface="Arial" panose="020B0604020202020204" pitchFamily="34" charset="0"/>
              <a:cs typeface="Arial" panose="020B0604020202020204" pitchFamily="34" charset="0"/>
            </a:rPr>
            <a:t>ICG/PTWS XXXI-Session</a:t>
          </a:r>
        </a:p>
        <a:p>
          <a:r>
            <a:rPr kumimoji="1" lang="en-US" altLang="ja-JP" sz="1600" b="1" i="1" dirty="0">
              <a:latin typeface="Arial" panose="020B0604020202020204" pitchFamily="34" charset="0"/>
              <a:cs typeface="Arial" panose="020B0604020202020204" pitchFamily="34" charset="0"/>
            </a:rPr>
            <a:t>Report on progress status from each TSP</a:t>
          </a:r>
        </a:p>
        <a:p>
          <a:r>
            <a:rPr kumimoji="1" lang="en-US" altLang="ja-JP" sz="1600" b="1" i="1" dirty="0">
              <a:latin typeface="Arial" panose="020B0604020202020204" pitchFamily="34" charset="0"/>
              <a:cs typeface="Arial" panose="020B0604020202020204" pitchFamily="34" charset="0"/>
            </a:rPr>
            <a:t>Possibly finalized </a:t>
          </a:r>
        </a:p>
      </dgm:t>
    </dgm:pt>
    <dgm:pt modelId="{0C6620CC-A873-4849-96B2-74C6EEA4D9A8}" type="parTrans" cxnId="{A5300ABE-F309-4E2B-A8FE-7B1A1C4B6878}">
      <dgm:prSet/>
      <dgm:spPr/>
      <dgm:t>
        <a:bodyPr/>
        <a:lstStyle/>
        <a:p>
          <a:endParaRPr kumimoji="1" lang="ja-JP" altLang="en-US"/>
        </a:p>
      </dgm:t>
    </dgm:pt>
    <dgm:pt modelId="{C61B8BB2-7C4A-4FBD-8611-D5724740FBD0}" type="sibTrans" cxnId="{A5300ABE-F309-4E2B-A8FE-7B1A1C4B6878}">
      <dgm:prSet/>
      <dgm:spPr/>
      <dgm:t>
        <a:bodyPr/>
        <a:lstStyle/>
        <a:p>
          <a:endParaRPr kumimoji="1" lang="ja-JP" altLang="en-US"/>
        </a:p>
      </dgm:t>
    </dgm:pt>
    <dgm:pt modelId="{FA7818C9-9800-4229-827E-1F311B08BA66}" type="pres">
      <dgm:prSet presAssocID="{61318564-CA1F-40C0-97F3-D1066BBA5DA7}" presName="Name0" presStyleCnt="0">
        <dgm:presLayoutVars>
          <dgm:dir/>
          <dgm:resizeHandles val="exact"/>
        </dgm:presLayoutVars>
      </dgm:prSet>
      <dgm:spPr/>
    </dgm:pt>
    <dgm:pt modelId="{51102EA4-CE8F-46ED-B4C8-E15641CACE48}" type="pres">
      <dgm:prSet presAssocID="{61318564-CA1F-40C0-97F3-D1066BBA5DA7}" presName="arrow" presStyleLbl="bgShp" presStyleIdx="0" presStyleCnt="1" custLinFactNeighborY="-3410"/>
      <dgm:spPr/>
    </dgm:pt>
    <dgm:pt modelId="{6CA57389-34EF-4ED5-BE3D-E4044ED845CA}" type="pres">
      <dgm:prSet presAssocID="{61318564-CA1F-40C0-97F3-D1066BBA5DA7}" presName="points" presStyleCnt="0"/>
      <dgm:spPr/>
    </dgm:pt>
    <dgm:pt modelId="{F7B1BB86-FE78-46DE-B2C6-649BC639638E}" type="pres">
      <dgm:prSet presAssocID="{642D82F0-90E6-4E91-9B65-44CDE6B09BB2}" presName="compositeA" presStyleCnt="0"/>
      <dgm:spPr/>
    </dgm:pt>
    <dgm:pt modelId="{989485FD-FAB5-4EE1-AB87-D3C5671C2AB4}" type="pres">
      <dgm:prSet presAssocID="{642D82F0-90E6-4E91-9B65-44CDE6B09BB2}" presName="textA" presStyleLbl="revTx" presStyleIdx="0" presStyleCnt="3">
        <dgm:presLayoutVars>
          <dgm:bulletEnabled val="1"/>
        </dgm:presLayoutVars>
      </dgm:prSet>
      <dgm:spPr/>
    </dgm:pt>
    <dgm:pt modelId="{51B3816C-71D2-44C6-9079-8BE4347AF106}" type="pres">
      <dgm:prSet presAssocID="{642D82F0-90E6-4E91-9B65-44CDE6B09BB2}" presName="circleA" presStyleLbl="node1" presStyleIdx="0" presStyleCnt="3"/>
      <dgm:spPr/>
    </dgm:pt>
    <dgm:pt modelId="{0A1A5474-FBED-42D2-9717-C6CEF1DAE07C}" type="pres">
      <dgm:prSet presAssocID="{642D82F0-90E6-4E91-9B65-44CDE6B09BB2}" presName="spaceA" presStyleCnt="0"/>
      <dgm:spPr/>
    </dgm:pt>
    <dgm:pt modelId="{D4322F5F-A9BA-4575-87E6-185C2E4579F3}" type="pres">
      <dgm:prSet presAssocID="{2368D49F-D3AF-49A5-8EA1-FB20D56D95F7}" presName="space" presStyleCnt="0"/>
      <dgm:spPr/>
    </dgm:pt>
    <dgm:pt modelId="{DBFF66DC-920A-4956-83E5-D5375175CB66}" type="pres">
      <dgm:prSet presAssocID="{81E2C042-AA60-4C9D-A7A8-14E2DF05D391}" presName="compositeB" presStyleCnt="0"/>
      <dgm:spPr/>
    </dgm:pt>
    <dgm:pt modelId="{D17692CE-B382-4F19-9C2B-E28E59233B08}" type="pres">
      <dgm:prSet presAssocID="{81E2C042-AA60-4C9D-A7A8-14E2DF05D391}" presName="textB" presStyleLbl="revTx" presStyleIdx="1" presStyleCnt="3" custScaleX="99403" custScaleY="53875" custLinFactNeighborX="2659" custLinFactNeighborY="-28518">
        <dgm:presLayoutVars>
          <dgm:bulletEnabled val="1"/>
        </dgm:presLayoutVars>
      </dgm:prSet>
      <dgm:spPr/>
    </dgm:pt>
    <dgm:pt modelId="{B79E50C9-E040-4456-8688-055173623E6E}" type="pres">
      <dgm:prSet presAssocID="{81E2C042-AA60-4C9D-A7A8-14E2DF05D391}" presName="circleB" presStyleLbl="node1" presStyleIdx="1" presStyleCnt="3" custLinFactNeighborX="2208" custLinFactNeighborY="-46126"/>
      <dgm:spPr/>
    </dgm:pt>
    <dgm:pt modelId="{C661492D-1221-4417-9507-63456C816D21}" type="pres">
      <dgm:prSet presAssocID="{81E2C042-AA60-4C9D-A7A8-14E2DF05D391}" presName="spaceB" presStyleCnt="0"/>
      <dgm:spPr/>
    </dgm:pt>
    <dgm:pt modelId="{D45BED30-8AE5-4425-B14A-18C1447AE38F}" type="pres">
      <dgm:prSet presAssocID="{649B3646-5FBE-4C0C-B342-AAE21DE6141D}" presName="space" presStyleCnt="0"/>
      <dgm:spPr/>
    </dgm:pt>
    <dgm:pt modelId="{8EA3EE46-ABF0-4BF5-A41C-935CEE0A7613}" type="pres">
      <dgm:prSet presAssocID="{B67FEF73-1898-4A05-B4B6-BD82E07E081F}" presName="compositeA" presStyleCnt="0"/>
      <dgm:spPr/>
    </dgm:pt>
    <dgm:pt modelId="{FB93A77A-4A75-434D-AE9E-074D11A56992}" type="pres">
      <dgm:prSet presAssocID="{B67FEF73-1898-4A05-B4B6-BD82E07E081F}" presName="textA" presStyleLbl="revTx" presStyleIdx="2" presStyleCnt="3">
        <dgm:presLayoutVars>
          <dgm:bulletEnabled val="1"/>
        </dgm:presLayoutVars>
      </dgm:prSet>
      <dgm:spPr/>
    </dgm:pt>
    <dgm:pt modelId="{73AAE731-043E-42A4-B128-608B342FE28A}" type="pres">
      <dgm:prSet presAssocID="{B67FEF73-1898-4A05-B4B6-BD82E07E081F}" presName="circleA" presStyleLbl="node1" presStyleIdx="2" presStyleCnt="3"/>
      <dgm:spPr/>
    </dgm:pt>
    <dgm:pt modelId="{A3D189F9-5B7B-4399-B26B-612663AF9B6D}" type="pres">
      <dgm:prSet presAssocID="{B67FEF73-1898-4A05-B4B6-BD82E07E081F}" presName="spaceA" presStyleCnt="0"/>
      <dgm:spPr/>
    </dgm:pt>
  </dgm:ptLst>
  <dgm:cxnLst>
    <dgm:cxn modelId="{0DE69604-6BA5-4EE0-A525-5C6CB4EBB1F3}" type="presOf" srcId="{61318564-CA1F-40C0-97F3-D1066BBA5DA7}" destId="{FA7818C9-9800-4229-827E-1F311B08BA66}" srcOrd="0" destOrd="0" presId="urn:microsoft.com/office/officeart/2005/8/layout/hProcess11"/>
    <dgm:cxn modelId="{F91EC118-DCF6-453E-ADB6-3DBBD14C3073}" type="presOf" srcId="{B67FEF73-1898-4A05-B4B6-BD82E07E081F}" destId="{FB93A77A-4A75-434D-AE9E-074D11A56992}" srcOrd="0" destOrd="0" presId="urn:microsoft.com/office/officeart/2005/8/layout/hProcess11"/>
    <dgm:cxn modelId="{06FCB571-D465-478A-A669-41E3BE7BAA0A}" srcId="{61318564-CA1F-40C0-97F3-D1066BBA5DA7}" destId="{81E2C042-AA60-4C9D-A7A8-14E2DF05D391}" srcOrd="1" destOrd="0" parTransId="{80ED6F11-00E9-4C30-A0C7-E684E84ED619}" sibTransId="{649B3646-5FBE-4C0C-B342-AAE21DE6141D}"/>
    <dgm:cxn modelId="{6E24B795-0686-43A7-98EF-3B61885EADDD}" srcId="{61318564-CA1F-40C0-97F3-D1066BBA5DA7}" destId="{642D82F0-90E6-4E91-9B65-44CDE6B09BB2}" srcOrd="0" destOrd="0" parTransId="{47342FA1-0E7A-4CCB-89B1-2726C3838AAD}" sibTransId="{2368D49F-D3AF-49A5-8EA1-FB20D56D95F7}"/>
    <dgm:cxn modelId="{BB827FAF-3295-4B4A-8EB2-8FFDD27D4124}" type="presOf" srcId="{81E2C042-AA60-4C9D-A7A8-14E2DF05D391}" destId="{D17692CE-B382-4F19-9C2B-E28E59233B08}" srcOrd="0" destOrd="0" presId="urn:microsoft.com/office/officeart/2005/8/layout/hProcess11"/>
    <dgm:cxn modelId="{A5300ABE-F309-4E2B-A8FE-7B1A1C4B6878}" srcId="{61318564-CA1F-40C0-97F3-D1066BBA5DA7}" destId="{B67FEF73-1898-4A05-B4B6-BD82E07E081F}" srcOrd="2" destOrd="0" parTransId="{0C6620CC-A873-4849-96B2-74C6EEA4D9A8}" sibTransId="{C61B8BB2-7C4A-4FBD-8611-D5724740FBD0}"/>
    <dgm:cxn modelId="{8B405AD7-D91D-48AD-A530-AC0FF7178E16}" type="presOf" srcId="{642D82F0-90E6-4E91-9B65-44CDE6B09BB2}" destId="{989485FD-FAB5-4EE1-AB87-D3C5671C2AB4}" srcOrd="0" destOrd="0" presId="urn:microsoft.com/office/officeart/2005/8/layout/hProcess11"/>
    <dgm:cxn modelId="{83344B85-4571-4F0F-B422-08160E88485C}" type="presParOf" srcId="{FA7818C9-9800-4229-827E-1F311B08BA66}" destId="{51102EA4-CE8F-46ED-B4C8-E15641CACE48}" srcOrd="0" destOrd="0" presId="urn:microsoft.com/office/officeart/2005/8/layout/hProcess11"/>
    <dgm:cxn modelId="{B3CB30B7-8C23-4620-A391-10758029CC40}" type="presParOf" srcId="{FA7818C9-9800-4229-827E-1F311B08BA66}" destId="{6CA57389-34EF-4ED5-BE3D-E4044ED845CA}" srcOrd="1" destOrd="0" presId="urn:microsoft.com/office/officeart/2005/8/layout/hProcess11"/>
    <dgm:cxn modelId="{68DAD143-8EB9-4758-A11D-DC531B0569ED}" type="presParOf" srcId="{6CA57389-34EF-4ED5-BE3D-E4044ED845CA}" destId="{F7B1BB86-FE78-46DE-B2C6-649BC639638E}" srcOrd="0" destOrd="0" presId="urn:microsoft.com/office/officeart/2005/8/layout/hProcess11"/>
    <dgm:cxn modelId="{63C96655-1A1D-49B3-AE5C-3743121F8DEB}" type="presParOf" srcId="{F7B1BB86-FE78-46DE-B2C6-649BC639638E}" destId="{989485FD-FAB5-4EE1-AB87-D3C5671C2AB4}" srcOrd="0" destOrd="0" presId="urn:microsoft.com/office/officeart/2005/8/layout/hProcess11"/>
    <dgm:cxn modelId="{71C1E524-5AB5-40D1-9DE8-3F8274774A6B}" type="presParOf" srcId="{F7B1BB86-FE78-46DE-B2C6-649BC639638E}" destId="{51B3816C-71D2-44C6-9079-8BE4347AF106}" srcOrd="1" destOrd="0" presId="urn:microsoft.com/office/officeart/2005/8/layout/hProcess11"/>
    <dgm:cxn modelId="{05DD335B-77C3-4317-82E3-E5D9522818E9}" type="presParOf" srcId="{F7B1BB86-FE78-46DE-B2C6-649BC639638E}" destId="{0A1A5474-FBED-42D2-9717-C6CEF1DAE07C}" srcOrd="2" destOrd="0" presId="urn:microsoft.com/office/officeart/2005/8/layout/hProcess11"/>
    <dgm:cxn modelId="{170060FB-81AA-4AC9-9C69-B23D6A15CA0A}" type="presParOf" srcId="{6CA57389-34EF-4ED5-BE3D-E4044ED845CA}" destId="{D4322F5F-A9BA-4575-87E6-185C2E4579F3}" srcOrd="1" destOrd="0" presId="urn:microsoft.com/office/officeart/2005/8/layout/hProcess11"/>
    <dgm:cxn modelId="{94C794D2-C4A9-4606-A250-EE3DE5BF02E3}" type="presParOf" srcId="{6CA57389-34EF-4ED5-BE3D-E4044ED845CA}" destId="{DBFF66DC-920A-4956-83E5-D5375175CB66}" srcOrd="2" destOrd="0" presId="urn:microsoft.com/office/officeart/2005/8/layout/hProcess11"/>
    <dgm:cxn modelId="{6193B4D8-4AFA-41A7-9E58-76A8E8BB59AC}" type="presParOf" srcId="{DBFF66DC-920A-4956-83E5-D5375175CB66}" destId="{D17692CE-B382-4F19-9C2B-E28E59233B08}" srcOrd="0" destOrd="0" presId="urn:microsoft.com/office/officeart/2005/8/layout/hProcess11"/>
    <dgm:cxn modelId="{0861C7DA-C96F-4DBD-A8E7-B9F746706929}" type="presParOf" srcId="{DBFF66DC-920A-4956-83E5-D5375175CB66}" destId="{B79E50C9-E040-4456-8688-055173623E6E}" srcOrd="1" destOrd="0" presId="urn:microsoft.com/office/officeart/2005/8/layout/hProcess11"/>
    <dgm:cxn modelId="{3190B889-BA29-441F-A1A0-621D56819413}" type="presParOf" srcId="{DBFF66DC-920A-4956-83E5-D5375175CB66}" destId="{C661492D-1221-4417-9507-63456C816D21}" srcOrd="2" destOrd="0" presId="urn:microsoft.com/office/officeart/2005/8/layout/hProcess11"/>
    <dgm:cxn modelId="{3BF96CAF-D4AF-48BA-80F3-3989A08B4C60}" type="presParOf" srcId="{6CA57389-34EF-4ED5-BE3D-E4044ED845CA}" destId="{D45BED30-8AE5-4425-B14A-18C1447AE38F}" srcOrd="3" destOrd="0" presId="urn:microsoft.com/office/officeart/2005/8/layout/hProcess11"/>
    <dgm:cxn modelId="{2DEE906B-D127-4DD2-BD14-7A950EC63CEB}" type="presParOf" srcId="{6CA57389-34EF-4ED5-BE3D-E4044ED845CA}" destId="{8EA3EE46-ABF0-4BF5-A41C-935CEE0A7613}" srcOrd="4" destOrd="0" presId="urn:microsoft.com/office/officeart/2005/8/layout/hProcess11"/>
    <dgm:cxn modelId="{BC03E071-9B1C-4C43-A3AA-ACCE02055E26}" type="presParOf" srcId="{8EA3EE46-ABF0-4BF5-A41C-935CEE0A7613}" destId="{FB93A77A-4A75-434D-AE9E-074D11A56992}" srcOrd="0" destOrd="0" presId="urn:microsoft.com/office/officeart/2005/8/layout/hProcess11"/>
    <dgm:cxn modelId="{A2C9316E-6967-44CB-B3FF-57AA4643F276}" type="presParOf" srcId="{8EA3EE46-ABF0-4BF5-A41C-935CEE0A7613}" destId="{73AAE731-043E-42A4-B128-608B342FE28A}" srcOrd="1" destOrd="0" presId="urn:microsoft.com/office/officeart/2005/8/layout/hProcess11"/>
    <dgm:cxn modelId="{2C8F0E94-63DB-487E-BA68-7903855F55D8}" type="presParOf" srcId="{8EA3EE46-ABF0-4BF5-A41C-935CEE0A7613}" destId="{A3D189F9-5B7B-4399-B26B-612663AF9B6D}" srcOrd="2" destOrd="0" presId="urn:microsoft.com/office/officeart/2005/8/layout/hProcess1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102EA4-CE8F-46ED-B4C8-E15641CACE48}">
      <dsp:nvSpPr>
        <dsp:cNvPr id="0" name=""/>
        <dsp:cNvSpPr/>
      </dsp:nvSpPr>
      <dsp:spPr>
        <a:xfrm>
          <a:off x="0" y="1551689"/>
          <a:ext cx="8128000" cy="216746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89485FD-FAB5-4EE1-AB87-D3C5671C2AB4}">
      <dsp:nvSpPr>
        <dsp:cNvPr id="0" name=""/>
        <dsp:cNvSpPr/>
      </dsp:nvSpPr>
      <dsp:spPr>
        <a:xfrm>
          <a:off x="3571" y="0"/>
          <a:ext cx="235743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kern="1200" dirty="0">
              <a:latin typeface="Arial" panose="020B0604020202020204" pitchFamily="34" charset="0"/>
              <a:cs typeface="Arial" panose="020B0604020202020204" pitchFamily="34" charset="0"/>
            </a:rPr>
            <a:t>March 2024 PTWS-SC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i="1" kern="1200" dirty="0">
              <a:latin typeface="Arial" panose="020B0604020202020204" pitchFamily="34" charset="0"/>
              <a:cs typeface="Arial" panose="020B0604020202020204" pitchFamily="34" charset="0"/>
            </a:rPr>
            <a:t>Confirmation of the schedule for editing</a:t>
          </a:r>
          <a:endParaRPr kumimoji="1" lang="ja-JP" altLang="en-US" sz="1600" b="1" i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3571" y="0"/>
        <a:ext cx="2357437" cy="2167466"/>
      </dsp:txXfrm>
    </dsp:sp>
    <dsp:sp modelId="{51B3816C-71D2-44C6-9079-8BE4347AF106}">
      <dsp:nvSpPr>
        <dsp:cNvPr id="0" name=""/>
        <dsp:cNvSpPr/>
      </dsp:nvSpPr>
      <dsp:spPr>
        <a:xfrm>
          <a:off x="911357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7692CE-B382-4F19-9C2B-E28E59233B08}">
      <dsp:nvSpPr>
        <dsp:cNvPr id="0" name=""/>
        <dsp:cNvSpPr/>
      </dsp:nvSpPr>
      <dsp:spPr>
        <a:xfrm>
          <a:off x="2548602" y="3382890"/>
          <a:ext cx="2343363" cy="1167722"/>
        </a:xfrm>
        <a:prstGeom prst="rect">
          <a:avLst/>
        </a:prstGeom>
        <a:solidFill>
          <a:schemeClr val="bg1"/>
        </a:solidFill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t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kern="1200" dirty="0">
              <a:latin typeface="Arial" panose="020B0604020202020204" pitchFamily="34" charset="0"/>
              <a:cs typeface="Arial" panose="020B0604020202020204" pitchFamily="34" charset="0"/>
            </a:rPr>
            <a:t>September 2024 PTWS-SC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i="1" kern="1200" dirty="0">
              <a:latin typeface="Arial" panose="020B0604020202020204" pitchFamily="34" charset="0"/>
              <a:cs typeface="Arial" panose="020B0604020202020204" pitchFamily="34" charset="0"/>
            </a:rPr>
            <a:t>Report on progress status from each TSP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kumimoji="1" lang="ja-JP" altLang="en-US" sz="20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548602" y="3382890"/>
        <a:ext cx="2343363" cy="1167722"/>
      </dsp:txXfrm>
    </dsp:sp>
    <dsp:sp modelId="{B79E50C9-E040-4456-8688-055173623E6E}">
      <dsp:nvSpPr>
        <dsp:cNvPr id="0" name=""/>
        <dsp:cNvSpPr/>
      </dsp:nvSpPr>
      <dsp:spPr>
        <a:xfrm>
          <a:off x="3398631" y="2438394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B93A77A-4A75-434D-AE9E-074D11A56992}">
      <dsp:nvSpPr>
        <dsp:cNvPr id="0" name=""/>
        <dsp:cNvSpPr/>
      </dsp:nvSpPr>
      <dsp:spPr>
        <a:xfrm>
          <a:off x="4954190" y="0"/>
          <a:ext cx="2357437" cy="216746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3792" tIns="113792" rIns="113792" bIns="113792" numCol="1" spcCol="1270" anchor="b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kern="1200" dirty="0">
              <a:latin typeface="Arial" panose="020B0604020202020204" pitchFamily="34" charset="0"/>
              <a:cs typeface="Arial" panose="020B0604020202020204" pitchFamily="34" charset="0"/>
            </a:rPr>
            <a:t>April 2024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kern="1200" dirty="0">
              <a:latin typeface="Arial" panose="020B0604020202020204" pitchFamily="34" charset="0"/>
              <a:cs typeface="Arial" panose="020B0604020202020204" pitchFamily="34" charset="0"/>
            </a:rPr>
            <a:t>ICG/PTWS XXXI-Session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i="1" kern="1200" dirty="0">
              <a:latin typeface="Arial" panose="020B0604020202020204" pitchFamily="34" charset="0"/>
              <a:cs typeface="Arial" panose="020B0604020202020204" pitchFamily="34" charset="0"/>
            </a:rPr>
            <a:t>Report on progress status from each TSP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kumimoji="1" lang="en-US" altLang="ja-JP" sz="1600" b="1" i="1" kern="1200" dirty="0">
              <a:latin typeface="Arial" panose="020B0604020202020204" pitchFamily="34" charset="0"/>
              <a:cs typeface="Arial" panose="020B0604020202020204" pitchFamily="34" charset="0"/>
            </a:rPr>
            <a:t>Possibly finalized </a:t>
          </a:r>
        </a:p>
      </dsp:txBody>
      <dsp:txXfrm>
        <a:off x="4954190" y="0"/>
        <a:ext cx="2357437" cy="2167466"/>
      </dsp:txXfrm>
    </dsp:sp>
    <dsp:sp modelId="{73AAE731-043E-42A4-B128-608B342FE28A}">
      <dsp:nvSpPr>
        <dsp:cNvPr id="0" name=""/>
        <dsp:cNvSpPr/>
      </dsp:nvSpPr>
      <dsp:spPr>
        <a:xfrm>
          <a:off x="5861976" y="2438400"/>
          <a:ext cx="541866" cy="54186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F3AE2A-72CD-47D8-B1C1-DCAB4F869114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7C1A47-379F-47B4-93B0-F974E5C7F69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042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D23A1E1-D89E-4D9F-ACC7-724568FAD56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4171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3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2E7DA-12BF-4802-A01C-C6DE4C400865}" type="datetime1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0939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EA569-B11D-4A16-867C-BA7906E53C34}" type="datetime1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72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DBC18-4819-4AC7-8250-AF3C763A0A15}" type="datetime1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98204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81939B-A42E-451E-B7B1-AEBDA3FF056A}" type="datetime1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33853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66F4B-09D7-4D8D-8884-1272B302FEAD}" type="datetimeFigureOut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C600D-EC39-42B9-B04B-38612E629E8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7355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09208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0532733"/>
      </p:ext>
    </p:extLst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6148554"/>
            <a:ext cx="12192000" cy="709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8979486"/>
      </p:ext>
    </p:extLst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Placeholder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0510" y="6148552"/>
            <a:ext cx="12225127" cy="709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366283"/>
      </p:ext>
    </p:extLst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Placeholder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16200000">
            <a:off x="5717632" y="420414"/>
            <a:ext cx="756742" cy="12191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8937904"/>
      </p:ext>
    </p:extLst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661409" y="1881352"/>
            <a:ext cx="3490843" cy="3531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0543143"/>
      </p:ext>
    </p:extLst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-9850" t="-943" r="-1"/>
          <a:stretch/>
        </p:blipFill>
        <p:spPr>
          <a:xfrm>
            <a:off x="7338430" y="1779105"/>
            <a:ext cx="3970735" cy="3977470"/>
          </a:xfrm>
          <a:prstGeom prst="rect">
            <a:avLst/>
          </a:prstGeom>
        </p:spPr>
      </p:pic>
      <p:sp>
        <p:nvSpPr>
          <p:cNvPr id="4" name="Slide Number Placeholder 5"/>
          <p:cNvSpPr txBox="1">
            <a:spLocks/>
          </p:cNvSpPr>
          <p:nvPr userDrawn="1"/>
        </p:nvSpPr>
        <p:spPr>
          <a:xfrm>
            <a:off x="9045603" y="6356347"/>
            <a:ext cx="2743200" cy="365125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z="900" smtClean="0"/>
              <a:pPr/>
              <a:t>‹#›</a:t>
            </a:fld>
            <a:endParaRPr lang="fr-FR" sz="900" dirty="0"/>
          </a:p>
        </p:txBody>
      </p:sp>
    </p:spTree>
    <p:extLst>
      <p:ext uri="{BB962C8B-B14F-4D97-AF65-F5344CB8AC3E}">
        <p14:creationId xmlns:p14="http://schemas.microsoft.com/office/powerpoint/2010/main" val="274232247"/>
      </p:ext>
    </p:extLst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1AB730-0DCE-48DD-9E93-7B74F8592BCA}" type="datetime1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8972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90C563-6D40-43C8-8B29-88A681590551}" type="datetime1">
              <a:rPr kumimoji="1" lang="ja-JP" altLang="en-US" smtClean="0"/>
              <a:t>2025/3/24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71545" y="216364"/>
            <a:ext cx="1999700" cy="951923"/>
          </a:xfrm>
          <a:prstGeom prst="rect">
            <a:avLst/>
          </a:prstGeom>
        </p:spPr>
      </p:pic>
      <p:sp>
        <p:nvSpPr>
          <p:cNvPr id="10" name="Rectangle"/>
          <p:cNvSpPr/>
          <p:nvPr/>
        </p:nvSpPr>
        <p:spPr>
          <a:xfrm rot="5400000">
            <a:off x="1721008" y="3812569"/>
            <a:ext cx="1639614" cy="110484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sp>
        <p:nvSpPr>
          <p:cNvPr id="11" name="Rectangle 10"/>
          <p:cNvSpPr/>
          <p:nvPr/>
        </p:nvSpPr>
        <p:spPr>
          <a:xfrm>
            <a:off x="0" y="-7428"/>
            <a:ext cx="12192000" cy="6858000"/>
          </a:xfrm>
          <a:prstGeom prst="rect">
            <a:avLst/>
          </a:prstGeom>
          <a:solidFill>
            <a:srgbClr val="0069B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548953" y="2025894"/>
            <a:ext cx="2920169" cy="2806212"/>
          </a:xfrm>
          <a:prstGeom prst="rect">
            <a:avLst/>
          </a:prstGeom>
        </p:spPr>
      </p:pic>
      <p:sp>
        <p:nvSpPr>
          <p:cNvPr id="12" name="Rectangle">
            <a:extLst>
              <a:ext uri="{FF2B5EF4-FFF2-40B4-BE49-F238E27FC236}">
                <a16:creationId xmlns:a16="http://schemas.microsoft.com/office/drawing/2014/main" id="{21257D7F-3656-47C9-B5F0-D20A647BD6E3}"/>
              </a:ext>
            </a:extLst>
          </p:cNvPr>
          <p:cNvSpPr/>
          <p:nvPr/>
        </p:nvSpPr>
        <p:spPr>
          <a:xfrm rot="5400000">
            <a:off x="4884289" y="3379882"/>
            <a:ext cx="2423422" cy="98239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</p:spTree>
    <p:extLst>
      <p:ext uri="{BB962C8B-B14F-4D97-AF65-F5344CB8AC3E}">
        <p14:creationId xmlns:p14="http://schemas.microsoft.com/office/powerpoint/2010/main" val="3883695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38897" y="6356346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 dirty="0"/>
          </a:p>
        </p:txBody>
      </p:sp>
      <p:sp>
        <p:nvSpPr>
          <p:cNvPr id="8" name="Slide Number Placeholder 5"/>
          <p:cNvSpPr txBox="1">
            <a:spLocks/>
          </p:cNvSpPr>
          <p:nvPr/>
        </p:nvSpPr>
        <p:spPr>
          <a:xfrm>
            <a:off x="9045603" y="635634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fr-F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2B79096A-E1C7-4DE6-944A-D4A34A5826EA}" type="slidenum">
              <a:rPr lang="fr-FR" smtClean="0"/>
              <a:pPr/>
              <a:t>‹#›</a:t>
            </a:fld>
            <a:endParaRPr lang="fr-FR" dirty="0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F397117-F3A1-41B5-B5A5-0FD5A7D43CA4}" type="slidenum">
              <a:rPr lang="fr-FR" smtClean="0"/>
              <a:t>‹#›</a:t>
            </a:fld>
            <a:endParaRPr lang="fr-FR"/>
          </a:p>
        </p:txBody>
      </p:sp>
      <p:sp>
        <p:nvSpPr>
          <p:cNvPr id="14" name="Rectangle"/>
          <p:cNvSpPr/>
          <p:nvPr/>
        </p:nvSpPr>
        <p:spPr>
          <a:xfrm rot="5400000">
            <a:off x="1974074" y="3090727"/>
            <a:ext cx="1328398" cy="12577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  <p:sp>
        <p:nvSpPr>
          <p:cNvPr id="16" name="Rectangle 15"/>
          <p:cNvSpPr/>
          <p:nvPr/>
        </p:nvSpPr>
        <p:spPr>
          <a:xfrm>
            <a:off x="2396836" y="0"/>
            <a:ext cx="9826971" cy="6858000"/>
          </a:xfrm>
          <a:prstGeom prst="rect">
            <a:avLst/>
          </a:prstGeom>
          <a:solidFill>
            <a:srgbClr val="0069B4"/>
          </a:solidFill>
          <a:ln>
            <a:solidFill>
              <a:srgbClr val="41B7C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Rectangle 1"/>
          <p:cNvSpPr/>
          <p:nvPr/>
        </p:nvSpPr>
        <p:spPr>
          <a:xfrm>
            <a:off x="2557322" y="2786402"/>
            <a:ext cx="7532914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0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Roboto"/>
              </a:rPr>
              <a:t>THANK YOU</a:t>
            </a:r>
            <a:endParaRPr kumimoji="0" lang="fr-FR" sz="7000" b="1" i="0" u="none" strike="noStrike" kern="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Roboto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4095" r="-1568"/>
          <a:stretch/>
        </p:blipFill>
        <p:spPr>
          <a:xfrm>
            <a:off x="8255299" y="2786397"/>
            <a:ext cx="1161899" cy="868324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764F7D3D-79F0-46CE-815A-70D872E7A5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75486" y="136525"/>
            <a:ext cx="1495758" cy="1437388"/>
          </a:xfrm>
          <a:prstGeom prst="rect">
            <a:avLst/>
          </a:prstGeom>
        </p:spPr>
      </p:pic>
      <p:sp>
        <p:nvSpPr>
          <p:cNvPr id="13" name="Rectangle">
            <a:extLst>
              <a:ext uri="{FF2B5EF4-FFF2-40B4-BE49-F238E27FC236}">
                <a16:creationId xmlns:a16="http://schemas.microsoft.com/office/drawing/2014/main" id="{A47F5B70-A4B3-46E6-B156-999A54EA23A3}"/>
              </a:ext>
            </a:extLst>
          </p:cNvPr>
          <p:cNvSpPr/>
          <p:nvPr/>
        </p:nvSpPr>
        <p:spPr>
          <a:xfrm rot="5400000">
            <a:off x="1001943" y="3379881"/>
            <a:ext cx="2423422" cy="98238"/>
          </a:xfrm>
          <a:prstGeom prst="rect">
            <a:avLst/>
          </a:prstGeom>
          <a:solidFill>
            <a:srgbClr val="183254"/>
          </a:solidFill>
          <a:ln w="12700">
            <a:miter lim="400000"/>
          </a:ln>
        </p:spPr>
        <p:txBody>
          <a:bodyPr lIns="65023" tIns="65023" rIns="65023" bIns="65023" anchor="ctr"/>
          <a:lstStyle/>
          <a:p>
            <a:pPr>
              <a:defRPr>
                <a:solidFill>
                  <a:srgbClr val="3C3C3C"/>
                </a:solidFill>
              </a:defRPr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1250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">
            <a:extLst>
              <a:ext uri="{FF2B5EF4-FFF2-40B4-BE49-F238E27FC236}">
                <a16:creationId xmlns:a16="http://schemas.microsoft.com/office/drawing/2014/main" id="{C10E1C6E-56AE-4A56-82D7-922AEEE28BA1}"/>
              </a:ext>
            </a:extLst>
          </p:cNvPr>
          <p:cNvSpPr/>
          <p:nvPr/>
        </p:nvSpPr>
        <p:spPr>
          <a:xfrm rot="10800000">
            <a:off x="518275" y="1074002"/>
            <a:ext cx="2423423" cy="98238"/>
          </a:xfrm>
          <a:prstGeom prst="rect">
            <a:avLst/>
          </a:prstGeom>
          <a:solidFill>
            <a:srgbClr val="0069B4"/>
          </a:solidFill>
          <a:ln w="12700">
            <a:miter lim="400000"/>
          </a:ln>
        </p:spPr>
        <p:txBody>
          <a:bodyPr lIns="48767" tIns="48767" rIns="48767" bIns="48767" anchor="ctr"/>
          <a:lstStyle/>
          <a:p>
            <a:pPr>
              <a:defRPr>
                <a:solidFill>
                  <a:srgbClr val="3C3C3C"/>
                </a:solidFill>
              </a:defRPr>
            </a:pPr>
            <a:endParaRPr sz="135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4AB9F8-DCDF-4F56-BFC8-6D6873D2C011}"/>
              </a:ext>
            </a:extLst>
          </p:cNvPr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0575486" y="152365"/>
            <a:ext cx="1495759" cy="140571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517863F2-11A4-4389-99C2-FE101F254974}"/>
              </a:ext>
            </a:extLst>
          </p:cNvPr>
          <p:cNvSpPr/>
          <p:nvPr/>
        </p:nvSpPr>
        <p:spPr>
          <a:xfrm>
            <a:off x="0" y="6315535"/>
            <a:ext cx="12192000" cy="375485"/>
          </a:xfrm>
          <a:prstGeom prst="rect">
            <a:avLst/>
          </a:prstGeom>
          <a:solidFill>
            <a:srgbClr val="0069B4"/>
          </a:solidFill>
          <a:ln w="12700" cap="flat">
            <a:noFill/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8767" tIns="48767" rIns="48767" bIns="48767" numCol="1" spcCol="38100" rtlCol="0" anchor="ctr">
            <a:spAutoFit/>
          </a:bodyPr>
          <a:lstStyle/>
          <a:p>
            <a:pPr marL="0" marR="0" indent="0" algn="l" defTabSz="9753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99572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ransition spd="med"/>
  <p:hf sldNum="0" hdr="0" ftr="0" dt="0"/>
  <p:txStyles>
    <p:titleStyle>
      <a:lvl1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1pPr>
      <a:lvl2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2pPr>
      <a:lvl3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3pPr>
      <a:lvl4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4pPr>
      <a:lvl5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5pPr>
      <a:lvl6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6pPr>
      <a:lvl7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7pPr>
      <a:lvl8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8pPr>
      <a:lvl9pPr marL="0" marR="0" indent="0" algn="l" defTabSz="685775" rtl="0" eaLnBrk="1" latinLnBrk="0" hangingPunct="1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3269" b="0" i="0" u="none" strike="noStrike" cap="none" spc="0" baseline="0">
          <a:ln>
            <a:noFill/>
          </a:ln>
          <a:solidFill>
            <a:srgbClr val="000000"/>
          </a:solidFill>
          <a:uFillTx/>
          <a:latin typeface="Open Sans"/>
          <a:ea typeface="Open Sans"/>
          <a:cs typeface="Open Sans"/>
          <a:sym typeface="Open Sans"/>
        </a:defRPr>
      </a:lvl9pPr>
    </p:titleStyle>
    <p:bodyStyle>
      <a:lvl1pPr marL="163598" marR="0" indent="-163598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1pPr>
      <a:lvl2pPr marL="431958" marR="0" indent="-190865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2pPr>
      <a:lvl3pPr marL="711224" marR="0" indent="-229038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3pPr>
      <a:lvl4pPr marL="977766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4pPr>
      <a:lvl5pPr marL="1218859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5pPr>
      <a:lvl6pPr marL="1459952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6pPr>
      <a:lvl7pPr marL="1701045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7pPr>
      <a:lvl8pPr marL="1942138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8pPr>
      <a:lvl9pPr marL="2183231" marR="0" indent="-254487" algn="l" defTabSz="685775" rtl="0" eaLnBrk="1" latinLnBrk="0" hangingPunct="1">
        <a:lnSpc>
          <a:spcPct val="90000"/>
        </a:lnSpc>
        <a:spcBef>
          <a:spcPts val="738"/>
        </a:spcBef>
        <a:spcAft>
          <a:spcPts val="0"/>
        </a:spcAft>
        <a:buClrTx/>
        <a:buSzPct val="100000"/>
        <a:buFont typeface="Arial"/>
        <a:buChar char="•"/>
        <a:tabLst/>
        <a:defRPr kumimoji="1" sz="2004" b="0" i="0" u="none" strike="noStrike" cap="none" spc="0" baseline="0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Roboto"/>
        </a:defRPr>
      </a:lvl9pPr>
    </p:bodyStyle>
    <p:otherStyle>
      <a:lvl1pPr marL="0" marR="0" indent="0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1pPr>
      <a:lvl2pPr marL="0" marR="0" indent="241093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2pPr>
      <a:lvl3pPr marL="0" marR="0" indent="482186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3pPr>
      <a:lvl4pPr marL="0" marR="0" indent="723279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4pPr>
      <a:lvl5pPr marL="0" marR="0" indent="964372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5pPr>
      <a:lvl6pPr marL="0" marR="0" indent="1205465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6pPr>
      <a:lvl7pPr marL="0" marR="0" indent="1446558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7pPr>
      <a:lvl8pPr marL="0" marR="0" indent="1687651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8pPr>
      <a:lvl9pPr marL="0" marR="0" indent="1928744" algn="r" defTabSz="685775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kumimoji="1" sz="844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Roboto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B7D677-DDE4-313F-2E53-F4DCC45E5D37}"/>
              </a:ext>
            </a:extLst>
          </p:cNvPr>
          <p:cNvSpPr txBox="1"/>
          <p:nvPr/>
        </p:nvSpPr>
        <p:spPr>
          <a:xfrm>
            <a:off x="8778888" y="0"/>
            <a:ext cx="310694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ICG/PTWS-XXXI Session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8 - 11 April 2025</a:t>
            </a:r>
            <a:endParaRPr kumimoji="1" lang="ja-JP" alt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" panose="020B04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5" name="タイトル 1">
            <a:extLst>
              <a:ext uri="{FF2B5EF4-FFF2-40B4-BE49-F238E27FC236}">
                <a16:creationId xmlns:a16="http://schemas.microsoft.com/office/drawing/2014/main" id="{E25433E0-2461-2AC7-AAF7-1AE728F5CD7C}"/>
              </a:ext>
            </a:extLst>
          </p:cNvPr>
          <p:cNvSpPr txBox="1">
            <a:spLocks/>
          </p:cNvSpPr>
          <p:nvPr/>
        </p:nvSpPr>
        <p:spPr>
          <a:xfrm>
            <a:off x="6170953" y="2791326"/>
            <a:ext cx="5215868" cy="1275347"/>
          </a:xfrm>
        </p:spPr>
        <p:txBody>
          <a:bodyPr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33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ja-JP" sz="2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游ゴシック Light" panose="020B0300000000000000" pitchFamily="50" charset="-128"/>
              <a:cs typeface="Arial" panose="020B0604020202020204" pitchFamily="34" charset="0"/>
            </a:endParaRPr>
          </a:p>
        </p:txBody>
      </p:sp>
      <p:sp>
        <p:nvSpPr>
          <p:cNvPr id="6" name="サブタイトル 2">
            <a:extLst>
              <a:ext uri="{FF2B5EF4-FFF2-40B4-BE49-F238E27FC236}">
                <a16:creationId xmlns:a16="http://schemas.microsoft.com/office/drawing/2014/main" id="{D90855B9-01A6-53CE-2B35-4C1BB3534EED}"/>
              </a:ext>
            </a:extLst>
          </p:cNvPr>
          <p:cNvSpPr txBox="1">
            <a:spLocks/>
          </p:cNvSpPr>
          <p:nvPr/>
        </p:nvSpPr>
        <p:spPr>
          <a:xfrm>
            <a:off x="4191759" y="4999762"/>
            <a:ext cx="3958389" cy="1655762"/>
          </a:xfrm>
        </p:spPr>
        <p:txBody>
          <a:bodyPr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kumimoji="1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NISHIMAE Yuji</a:t>
            </a:r>
          </a:p>
          <a:p>
            <a:pPr marL="0" marR="0" lvl="0" indent="0" algn="ctr" defTabSz="685800" rtl="0" eaLnBrk="1" fontAlgn="auto" latinLnBrk="0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1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游ゴシック" panose="020B0400000000000000" pitchFamily="50" charset="-128"/>
                <a:cs typeface="Arial" panose="020B0604020202020204" pitchFamily="34" charset="0"/>
              </a:rPr>
              <a:t>Chair of ICG/PTWS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F07EAF3-6C9A-41C9-4879-FAB2396DD229}"/>
              </a:ext>
            </a:extLst>
          </p:cNvPr>
          <p:cNvSpPr txBox="1"/>
          <p:nvPr/>
        </p:nvSpPr>
        <p:spPr>
          <a:xfrm>
            <a:off x="6295292" y="2959296"/>
            <a:ext cx="56856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altLang="ja-JP" sz="2400" b="0" cap="all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4.8. REVISED USER’S MANUALS and services overview document</a:t>
            </a:r>
            <a:endParaRPr lang="ja-JP" altLang="ja-JP" sz="2400" b="1" cap="all" dirty="0">
              <a:solidFill>
                <a:schemeClr val="bg1"/>
              </a:solidFill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70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/>
          <p:cNvSpPr txBox="1"/>
          <p:nvPr/>
        </p:nvSpPr>
        <p:spPr>
          <a:xfrm>
            <a:off x="277413" y="118154"/>
            <a:ext cx="7803160" cy="50064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5023" tIns="65023" rIns="65023" bIns="65023" numCol="1" spcCol="38100" rtlCol="0" anchor="t">
            <a:spAutoFit/>
          </a:bodyPr>
          <a:lstStyle/>
          <a:p>
            <a:pPr marL="0" marR="0" lvl="0" indent="0" algn="l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2400" b="0" i="0" u="none" strike="noStrike" kern="1200" cap="none" spc="0" normalizeH="0" baseline="0" noProof="0" dirty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ICG/PTWS TSP Users’ Guide with the Common Format </a:t>
            </a:r>
            <a:endParaRPr kumimoji="0" lang="ja-JP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3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Roboto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576519" y="1919164"/>
            <a:ext cx="3203387" cy="418576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1. Overview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1.1. Background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1.2. Area of Service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1.3. Earthquake Source Zone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76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1.4. Tsunami Hazard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2. Operations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2.1. TSP Facility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7620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2.2. Operational Tools and Procedures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3. Products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3.1. Product Types and Criteria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 3.2. Product Content 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4. Dissemination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4.1. Methodologies    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4.2. Communication Testing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4.3. Contact Information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1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ANNEXES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I. Example Products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II. Forecast Points </a:t>
            </a:r>
            <a:endParaRPr kumimoji="0" lang="ja-JP" altLang="ja-JP" sz="1400" b="0" i="0" u="none" strike="noStrike" kern="1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ＭＳ 明朝" panose="02020609040205080304" pitchFamily="17" charset="-128"/>
              <a:cs typeface="Times New Roman" panose="02020603050405020304" pitchFamily="18" charset="0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III. Observation Sites </a:t>
            </a:r>
          </a:p>
        </p:txBody>
      </p:sp>
      <p:grpSp>
        <p:nvGrpSpPr>
          <p:cNvPr id="4" name="グループ化 3"/>
          <p:cNvGrpSpPr/>
          <p:nvPr/>
        </p:nvGrpSpPr>
        <p:grpSpPr>
          <a:xfrm>
            <a:off x="4065829" y="2447078"/>
            <a:ext cx="8128000" cy="5418667"/>
            <a:chOff x="4052888" y="884766"/>
            <a:chExt cx="8128000" cy="5418667"/>
          </a:xfrm>
        </p:grpSpPr>
        <p:graphicFrame>
          <p:nvGraphicFramePr>
            <p:cNvPr id="6" name="図表 5"/>
            <p:cNvGraphicFramePr/>
            <p:nvPr>
              <p:extLst>
                <p:ext uri="{D42A27DB-BD31-4B8C-83A1-F6EECF244321}">
                  <p14:modId xmlns:p14="http://schemas.microsoft.com/office/powerpoint/2010/main" val="3229420815"/>
                </p:ext>
              </p:extLst>
            </p:nvPr>
          </p:nvGraphicFramePr>
          <p:xfrm>
            <a:off x="4052888" y="884766"/>
            <a:ext cx="8128000" cy="5418667"/>
          </p:xfrm>
          <a:graphic>
            <a:graphicData uri="http://schemas.openxmlformats.org/drawingml/2006/diagram">
              <dgm:relIds xmlns:dgm="http://schemas.openxmlformats.org/drawingml/2006/diagram" xmlns:r="http://schemas.openxmlformats.org/officeDocument/2006/relationships" r:dm="rId3" r:lo="rId4" r:qs="rId5" r:cs="rId6"/>
            </a:graphicData>
          </a:graphic>
        </p:graphicFrame>
        <p:sp>
          <p:nvSpPr>
            <p:cNvPr id="7" name="右矢印 6"/>
            <p:cNvSpPr/>
            <p:nvPr/>
          </p:nvSpPr>
          <p:spPr>
            <a:xfrm>
              <a:off x="5552963" y="3035699"/>
              <a:ext cx="1889255" cy="1116794"/>
            </a:xfrm>
            <a:prstGeom prst="rightArrow">
              <a:avLst>
                <a:gd name="adj1" fmla="val 50000"/>
                <a:gd name="adj2" fmla="val 47515"/>
              </a:avLst>
            </a:prstGeom>
            <a:solidFill>
              <a:srgbClr val="FFFF00"/>
            </a:solidFill>
            <a:ln w="12700" cap="flat">
              <a:solidFill>
                <a:srgbClr val="FFFF0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65023" tIns="65023" rIns="65023" bIns="65023" numCol="1" spcCol="38100" rtlCol="0" anchor="ctr">
              <a:spAutoFit/>
            </a:bodyPr>
            <a:lstStyle/>
            <a:p>
              <a:pPr marL="0" marR="0" lvl="0" indent="0" algn="ctr" defTabSz="130048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4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Editing Users’ Guide</a:t>
              </a:r>
              <a:endPara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Roboto"/>
              </a:endParaRPr>
            </a:p>
          </p:txBody>
        </p:sp>
        <p:sp>
          <p:nvSpPr>
            <p:cNvPr id="8" name="右矢印 7"/>
            <p:cNvSpPr/>
            <p:nvPr/>
          </p:nvSpPr>
          <p:spPr>
            <a:xfrm>
              <a:off x="7993385" y="3096838"/>
              <a:ext cx="1902941" cy="994517"/>
            </a:xfrm>
            <a:prstGeom prst="rightArrow">
              <a:avLst>
                <a:gd name="adj1" fmla="val 50000"/>
                <a:gd name="adj2" fmla="val 47515"/>
              </a:avLst>
            </a:prstGeom>
            <a:solidFill>
              <a:srgbClr val="FFFF00"/>
            </a:solidFill>
            <a:ln w="12700" cap="flat">
              <a:solidFill>
                <a:srgbClr val="FFFF00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65023" tIns="65023" rIns="65023" bIns="65023" numCol="1" spcCol="38100" rtlCol="0" anchor="ctr">
              <a:spAutoFit/>
            </a:bodyPr>
            <a:lstStyle/>
            <a:p>
              <a:pPr marL="0" marR="0" lvl="0" indent="0" algn="ctr" defTabSz="1300480" rtl="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altLang="ja-JP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Arial" panose="020B0604020202020204" pitchFamily="34" charset="0"/>
                  <a:ea typeface="Roboto"/>
                  <a:cs typeface="Arial" panose="020B0604020202020204" pitchFamily="34" charset="0"/>
                  <a:sym typeface="Roboto"/>
                </a:rPr>
                <a:t>Discussion in each Regional WG</a:t>
              </a:r>
              <a:endParaRPr kumimoji="0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  <a:sym typeface="Roboto"/>
              </a:endParaRPr>
            </a:p>
          </p:txBody>
        </p:sp>
      </p:grpSp>
      <p:sp>
        <p:nvSpPr>
          <p:cNvPr id="9" name="テキスト ボックス 8"/>
          <p:cNvSpPr txBox="1"/>
          <p:nvPr/>
        </p:nvSpPr>
        <p:spPr>
          <a:xfrm>
            <a:off x="566180" y="1305342"/>
            <a:ext cx="3203387" cy="56220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5023" tIns="65023" rIns="65023" bIns="65023" numCol="1" spcCol="38100" rtlCol="0" anchor="t">
            <a:spAutoFit/>
          </a:bodyPr>
          <a:lstStyle/>
          <a:p>
            <a:pPr marL="0" marR="0" lvl="0" indent="0" algn="ctr" defTabSz="1300480" rtl="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Roboto"/>
                <a:cs typeface="Arial" panose="020B0604020202020204" pitchFamily="34" charset="0"/>
                <a:sym typeface="Roboto"/>
              </a:rPr>
              <a:t>Common PTWS TSP Users’ Guide Table of Contents</a:t>
            </a:r>
            <a:endParaRPr kumimoji="0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  <a:sym typeface="Roboto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50ABDCA-0921-4DAD-C041-EB0CFA68E199}"/>
              </a:ext>
            </a:extLst>
          </p:cNvPr>
          <p:cNvSpPr txBox="1"/>
          <p:nvPr/>
        </p:nvSpPr>
        <p:spPr>
          <a:xfrm>
            <a:off x="4055490" y="799549"/>
            <a:ext cx="7803160" cy="2031325"/>
          </a:xfrm>
          <a:prstGeom prst="rect">
            <a:avLst/>
          </a:prstGeom>
          <a:solidFill>
            <a:schemeClr val="bg1"/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ICG/PTWS-XXX Session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Recalling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Recommendation ICG/PTWS-XXVIII.2 on the TSPs Users’ Guide,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Reviewed 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the common Table of Contents (see Appendix 2 of ICG/PTWS-XXX.8) proposed by the WG2 Task Team of TSPs,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ja-JP" b="1" dirty="0">
                <a:latin typeface="Arial" panose="020B0604020202020204" pitchFamily="34" charset="0"/>
                <a:cs typeface="Arial" panose="020B0604020202020204" pitchFamily="34" charset="0"/>
              </a:rPr>
              <a:t>Agreed</a:t>
            </a:r>
            <a:r>
              <a:rPr lang="en-US" altLang="ja-JP" dirty="0">
                <a:latin typeface="Arial" panose="020B0604020202020204" pitchFamily="34" charset="0"/>
                <a:cs typeface="Arial" panose="020B0604020202020204" pitchFamily="34" charset="0"/>
              </a:rPr>
              <a:t> with the proposed common Table of Contents for the four PTWS TSP Users’ Guides. </a:t>
            </a:r>
            <a:endParaRPr lang="ja-JP" alt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06379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9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5D0FC492-41C1-471F-B0FE-1346596ADD6A}"/>
    </a:ext>
  </a:extLst>
</a:theme>
</file>

<file path=ppt/theme/theme2.xml><?xml version="1.0" encoding="utf-8"?>
<a:theme xmlns:a="http://schemas.openxmlformats.org/drawingml/2006/main" name="10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746743D3-9BF1-4F37-9E90-12BB0B17C0B2}"/>
    </a:ext>
  </a:extLst>
</a:theme>
</file>

<file path=ppt/theme/theme3.xml><?xml version="1.0" encoding="utf-8"?>
<a:theme xmlns:a="http://schemas.openxmlformats.org/drawingml/2006/main" name="5_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6BEEC"/>
      </a:accent1>
      <a:accent2>
        <a:srgbClr val="31A8DF"/>
      </a:accent2>
      <a:accent3>
        <a:srgbClr val="238ACB"/>
      </a:accent3>
      <a:accent4>
        <a:srgbClr val="1A6798"/>
      </a:accent4>
      <a:accent5>
        <a:srgbClr val="189ED9"/>
      </a:accent5>
      <a:accent6>
        <a:srgbClr val="0D587A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Roboto"/>
        <a:ea typeface="Roboto"/>
        <a:cs typeface="Roboto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ctr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65023" tIns="65023" rIns="65023" bIns="65023" numCol="1" spcCol="38100" rtlCol="0" anchor="t">
        <a:spAutoFit/>
      </a:bodyPr>
      <a:lstStyle>
        <a:defPPr marL="0" marR="0" indent="0" algn="l" defTabSz="130048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oboto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  <a:extLst>
    <a:ext uri="{05A4C25C-085E-4340-85A3-A5531E510DB2}">
      <thm15:themeFamily xmlns:thm15="http://schemas.microsoft.com/office/thememl/2012/main" name="IOC_PPT_Template_NewLogo_June2021.pptx" id="{E3C7363B-5C74-42EB-A3EB-6EBE46FBFE7A}" vid="{7D1EE385-4B87-49B7-A642-75E2E3944241}"/>
    </a:ext>
  </a:extLst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229</Words>
  <Application>Microsoft Office PowerPoint</Application>
  <PresentationFormat>ワイド画面</PresentationFormat>
  <Paragraphs>41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2</vt:i4>
      </vt:variant>
    </vt:vector>
  </HeadingPairs>
  <TitlesOfParts>
    <vt:vector size="11" baseType="lpstr">
      <vt:lpstr>游ゴシック</vt:lpstr>
      <vt:lpstr>Arial</vt:lpstr>
      <vt:lpstr>Calibri</vt:lpstr>
      <vt:lpstr>Open Sans</vt:lpstr>
      <vt:lpstr>Roboto</vt:lpstr>
      <vt:lpstr>Times New Roman</vt:lpstr>
      <vt:lpstr>9_Custom Design</vt:lpstr>
      <vt:lpstr>10_Custom Design</vt:lpstr>
      <vt:lpstr>5_Office Theme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2025-03-24T07:04:21Z</dcterms:created>
  <dcterms:modified xsi:type="dcterms:W3CDTF">2025-03-24T07:04:51Z</dcterms:modified>
</cp:coreProperties>
</file>