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55" r:id="rId2"/>
    <p:sldMasterId id="2147483667" r:id="rId3"/>
    <p:sldMasterId id="2147483675" r:id="rId4"/>
    <p:sldMasterId id="2147483691" r:id="rId5"/>
    <p:sldMasterId id="2147483693" r:id="rId6"/>
    <p:sldMasterId id="2147483688" r:id="rId7"/>
    <p:sldMasterId id="2147483676" r:id="rId8"/>
    <p:sldMasterId id="2147483697" r:id="rId9"/>
    <p:sldMasterId id="2147483699" r:id="rId10"/>
    <p:sldMasterId id="2147483700" r:id="rId11"/>
    <p:sldMasterId id="2147483714" r:id="rId12"/>
    <p:sldMasterId id="2147483716" r:id="rId13"/>
    <p:sldMasterId id="2147483726" r:id="rId14"/>
    <p:sldMasterId id="2147483729" r:id="rId15"/>
  </p:sldMasterIdLst>
  <p:notesMasterIdLst>
    <p:notesMasterId r:id="rId22"/>
  </p:notesMasterIdLst>
  <p:handoutMasterIdLst>
    <p:handoutMasterId r:id="rId23"/>
  </p:handoutMasterIdLst>
  <p:sldIdLst>
    <p:sldId id="269" r:id="rId16"/>
    <p:sldId id="3708" r:id="rId17"/>
    <p:sldId id="3707" r:id="rId18"/>
    <p:sldId id="276" r:id="rId19"/>
    <p:sldId id="3709" r:id="rId20"/>
    <p:sldId id="3706"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oni, Tecla" initials="MT" lastIdx="1" clrIdx="0">
    <p:extLst>
      <p:ext uri="{19B8F6BF-5375-455C-9EA6-DF929625EA0E}">
        <p15:presenceInfo xmlns:p15="http://schemas.microsoft.com/office/powerpoint/2012/main" userId="S::t.maggioni@unesco.org::a54daaa6-5bbd-43a9-b4db-299d04c23780" providerId="AD"/>
      </p:ext>
    </p:extLst>
  </p:cmAuthor>
  <p:cmAuthor id="2" name="Lovat, Valentina" initials="LV" lastIdx="2" clrIdx="1">
    <p:extLst>
      <p:ext uri="{19B8F6BF-5375-455C-9EA6-DF929625EA0E}">
        <p15:presenceInfo xmlns:p15="http://schemas.microsoft.com/office/powerpoint/2012/main" userId="S::v.lovat@unesco.org::daf40cc6-b520-41dd-80b2-b758cb8a4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94582"/>
  </p:normalViewPr>
  <p:slideViewPr>
    <p:cSldViewPr snapToGrid="0">
      <p:cViewPr varScale="1">
        <p:scale>
          <a:sx n="120" d="100"/>
          <a:sy n="120" d="100"/>
        </p:scale>
        <p:origin x="67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BA5DE-4B39-0544-82A5-B164AD8E15F9}"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CFAF167F-EFC1-764C-9C94-E61337CD9CD4}">
      <dgm:prSet phldrT="[Text]" custT="1"/>
      <dgm:spPr/>
      <dgm:t>
        <a:bodyPr/>
        <a:lstStyle/>
        <a:p>
          <a:pPr algn="ctr"/>
          <a:r>
            <a:rPr lang="en-US" sz="1600" b="1" dirty="0"/>
            <a:t>Oct 24</a:t>
          </a:r>
        </a:p>
      </dgm:t>
    </dgm:pt>
    <dgm:pt modelId="{207937EF-581B-6746-847E-3930A3D298DC}" type="parTrans" cxnId="{2BB141C9-C5BA-D749-ABC2-688D70684C89}">
      <dgm:prSet/>
      <dgm:spPr/>
      <dgm:t>
        <a:bodyPr/>
        <a:lstStyle/>
        <a:p>
          <a:endParaRPr lang="en-US"/>
        </a:p>
      </dgm:t>
    </dgm:pt>
    <dgm:pt modelId="{55555277-FF73-F34F-9AF5-3D38DA284429}" type="sibTrans" cxnId="{2BB141C9-C5BA-D749-ABC2-688D70684C89}">
      <dgm:prSet/>
      <dgm:spPr/>
      <dgm:t>
        <a:bodyPr/>
        <a:lstStyle/>
        <a:p>
          <a:endParaRPr lang="en-US"/>
        </a:p>
      </dgm:t>
    </dgm:pt>
    <dgm:pt modelId="{D9332518-7D2C-F54B-818E-70B0EBA5D877}">
      <dgm:prSet phldrT="[Text]"/>
      <dgm:spPr/>
      <dgm:t>
        <a:bodyPr/>
        <a:lstStyle/>
        <a:p>
          <a:r>
            <a:rPr lang="en-US" dirty="0"/>
            <a:t>Task Team on Needs Assessment formed</a:t>
          </a:r>
        </a:p>
      </dgm:t>
    </dgm:pt>
    <dgm:pt modelId="{04987239-B482-5F4E-B279-E344E6279F2C}" type="parTrans" cxnId="{AECAD248-327E-0241-A016-DA1B457E2972}">
      <dgm:prSet/>
      <dgm:spPr/>
      <dgm:t>
        <a:bodyPr/>
        <a:lstStyle/>
        <a:p>
          <a:endParaRPr lang="en-US"/>
        </a:p>
      </dgm:t>
    </dgm:pt>
    <dgm:pt modelId="{9943B755-8198-CA4A-B9C4-7D162911F447}" type="sibTrans" cxnId="{AECAD248-327E-0241-A016-DA1B457E2972}">
      <dgm:prSet/>
      <dgm:spPr/>
      <dgm:t>
        <a:bodyPr/>
        <a:lstStyle/>
        <a:p>
          <a:endParaRPr lang="en-US"/>
        </a:p>
      </dgm:t>
    </dgm:pt>
    <dgm:pt modelId="{FBF87B47-C761-9A43-B4C3-1C2BB44C3649}">
      <dgm:prSet phldrT="[Text]" custT="1"/>
      <dgm:spPr/>
      <dgm:t>
        <a:bodyPr/>
        <a:lstStyle/>
        <a:p>
          <a:pPr algn="ctr"/>
          <a:r>
            <a:rPr lang="en-US" sz="1600" b="1" dirty="0"/>
            <a:t>Dec 24</a:t>
          </a:r>
        </a:p>
      </dgm:t>
    </dgm:pt>
    <dgm:pt modelId="{BC07D5BA-7B6F-3945-BF91-D388E5311233}" type="parTrans" cxnId="{B055E455-8F79-9B4E-9437-E9E8593A76A9}">
      <dgm:prSet/>
      <dgm:spPr/>
      <dgm:t>
        <a:bodyPr/>
        <a:lstStyle/>
        <a:p>
          <a:endParaRPr lang="en-US"/>
        </a:p>
      </dgm:t>
    </dgm:pt>
    <dgm:pt modelId="{FEC60741-6E43-054C-9CA7-B23826EA0BC8}" type="sibTrans" cxnId="{B055E455-8F79-9B4E-9437-E9E8593A76A9}">
      <dgm:prSet/>
      <dgm:spPr/>
      <dgm:t>
        <a:bodyPr/>
        <a:lstStyle/>
        <a:p>
          <a:endParaRPr lang="en-US"/>
        </a:p>
      </dgm:t>
    </dgm:pt>
    <dgm:pt modelId="{DAEA3F89-CF3E-9E41-BE15-CCFA3335686A}">
      <dgm:prSet phldrT="[Text]"/>
      <dgm:spPr/>
      <dgm:t>
        <a:bodyPr/>
        <a:lstStyle/>
        <a:p>
          <a:r>
            <a:rPr lang="en-US" dirty="0"/>
            <a:t>Needs Assessment Template</a:t>
          </a:r>
        </a:p>
      </dgm:t>
    </dgm:pt>
    <dgm:pt modelId="{C90BC0EF-4243-C343-BF88-F889DC7E97C6}" type="parTrans" cxnId="{F2B8ECC1-589F-154F-9D0B-30DC4014F0B6}">
      <dgm:prSet/>
      <dgm:spPr/>
      <dgm:t>
        <a:bodyPr/>
        <a:lstStyle/>
        <a:p>
          <a:endParaRPr lang="en-US"/>
        </a:p>
      </dgm:t>
    </dgm:pt>
    <dgm:pt modelId="{2F65D196-563C-B243-AFE5-EBD33810B8DE}" type="sibTrans" cxnId="{F2B8ECC1-589F-154F-9D0B-30DC4014F0B6}">
      <dgm:prSet/>
      <dgm:spPr/>
      <dgm:t>
        <a:bodyPr/>
        <a:lstStyle/>
        <a:p>
          <a:endParaRPr lang="en-US"/>
        </a:p>
      </dgm:t>
    </dgm:pt>
    <dgm:pt modelId="{1C1F5F12-4FC7-3446-A661-928146AC9BAA}">
      <dgm:prSet phldrT="[Text]" custT="1"/>
      <dgm:spPr/>
      <dgm:t>
        <a:bodyPr/>
        <a:lstStyle/>
        <a:p>
          <a:pPr algn="ctr"/>
          <a:r>
            <a:rPr lang="en-US" sz="1600" b="1" dirty="0"/>
            <a:t>Feb 25</a:t>
          </a:r>
        </a:p>
      </dgm:t>
    </dgm:pt>
    <dgm:pt modelId="{1D9A4AC5-846B-D147-A723-102854E6F6BF}" type="parTrans" cxnId="{27132F5C-40EF-134F-B35B-D85D5146EFCE}">
      <dgm:prSet/>
      <dgm:spPr/>
      <dgm:t>
        <a:bodyPr/>
        <a:lstStyle/>
        <a:p>
          <a:endParaRPr lang="en-US"/>
        </a:p>
      </dgm:t>
    </dgm:pt>
    <dgm:pt modelId="{E9B3BB70-F7C7-3940-AC99-64193993C9D6}" type="sibTrans" cxnId="{27132F5C-40EF-134F-B35B-D85D5146EFCE}">
      <dgm:prSet/>
      <dgm:spPr/>
      <dgm:t>
        <a:bodyPr/>
        <a:lstStyle/>
        <a:p>
          <a:endParaRPr lang="en-US"/>
        </a:p>
      </dgm:t>
    </dgm:pt>
    <dgm:pt modelId="{60B74E69-B084-A243-ACC1-0B66C3A033DF}">
      <dgm:prSet phldrT="[Text]" custT="1"/>
      <dgm:spPr/>
      <dgm:t>
        <a:bodyPr/>
        <a:lstStyle/>
        <a:p>
          <a:r>
            <a:rPr lang="en-US" sz="1400" b="1" dirty="0"/>
            <a:t>Implementation Plan of IOC CD Strategy 2023-2030</a:t>
          </a:r>
        </a:p>
      </dgm:t>
    </dgm:pt>
    <dgm:pt modelId="{F5C61AB6-9048-7445-AFCA-F5423C8B0D75}" type="parTrans" cxnId="{D0BB032B-EEF1-BC43-8B2A-4277347D7674}">
      <dgm:prSet/>
      <dgm:spPr/>
      <dgm:t>
        <a:bodyPr/>
        <a:lstStyle/>
        <a:p>
          <a:endParaRPr lang="en-US"/>
        </a:p>
      </dgm:t>
    </dgm:pt>
    <dgm:pt modelId="{3B656058-4E5A-6047-AA8D-CA21B6FB9299}" type="sibTrans" cxnId="{D0BB032B-EEF1-BC43-8B2A-4277347D7674}">
      <dgm:prSet/>
      <dgm:spPr/>
      <dgm:t>
        <a:bodyPr/>
        <a:lstStyle/>
        <a:p>
          <a:endParaRPr lang="en-US"/>
        </a:p>
      </dgm:t>
    </dgm:pt>
    <dgm:pt modelId="{6ABF7936-4CEC-CF45-B60F-0195184C90EF}">
      <dgm:prSet phldrT="[Text]" custT="1"/>
      <dgm:spPr/>
      <dgm:t>
        <a:bodyPr/>
        <a:lstStyle/>
        <a:p>
          <a:pPr algn="ctr"/>
          <a:r>
            <a:rPr lang="en-US" sz="1600" b="1" dirty="0"/>
            <a:t>May 25</a:t>
          </a:r>
        </a:p>
      </dgm:t>
    </dgm:pt>
    <dgm:pt modelId="{2918321A-7751-BB44-8747-C4F5D039F950}" type="parTrans" cxnId="{EDFC6D24-5EFE-5746-BD1B-3CCD74C3BE13}">
      <dgm:prSet/>
      <dgm:spPr/>
      <dgm:t>
        <a:bodyPr/>
        <a:lstStyle/>
        <a:p>
          <a:endParaRPr lang="en-US"/>
        </a:p>
      </dgm:t>
    </dgm:pt>
    <dgm:pt modelId="{6666366B-75F9-CF45-A9BE-2B230FE5F1F0}" type="sibTrans" cxnId="{EDFC6D24-5EFE-5746-BD1B-3CCD74C3BE13}">
      <dgm:prSet/>
      <dgm:spPr/>
      <dgm:t>
        <a:bodyPr/>
        <a:lstStyle/>
        <a:p>
          <a:endParaRPr lang="en-US"/>
        </a:p>
      </dgm:t>
    </dgm:pt>
    <dgm:pt modelId="{4A1D4FC2-E289-344D-B039-BE73B6FDEBF6}">
      <dgm:prSet phldrT="[Text]" custT="1"/>
      <dgm:spPr/>
      <dgm:t>
        <a:bodyPr/>
        <a:lstStyle/>
        <a:p>
          <a:pPr algn="ctr"/>
          <a:r>
            <a:rPr lang="en-US" sz="1600" b="1" dirty="0"/>
            <a:t>April 25</a:t>
          </a:r>
        </a:p>
      </dgm:t>
    </dgm:pt>
    <dgm:pt modelId="{B73BBF10-6BC6-DD4A-8BD1-B8926E79127E}" type="parTrans" cxnId="{B5DBE672-7F49-A640-BA1D-D1BB9403C1ED}">
      <dgm:prSet/>
      <dgm:spPr/>
      <dgm:t>
        <a:bodyPr/>
        <a:lstStyle/>
        <a:p>
          <a:endParaRPr lang="en-US"/>
        </a:p>
      </dgm:t>
    </dgm:pt>
    <dgm:pt modelId="{95E0A312-C75E-3C45-A4F5-6345B3D52BC6}" type="sibTrans" cxnId="{B5DBE672-7F49-A640-BA1D-D1BB9403C1ED}">
      <dgm:prSet/>
      <dgm:spPr/>
      <dgm:t>
        <a:bodyPr/>
        <a:lstStyle/>
        <a:p>
          <a:endParaRPr lang="en-US"/>
        </a:p>
      </dgm:t>
    </dgm:pt>
    <dgm:pt modelId="{7DA31757-72CA-314F-A53C-B94545136D00}">
      <dgm:prSet phldrT="[Text]"/>
      <dgm:spPr/>
      <dgm:t>
        <a:bodyPr/>
        <a:lstStyle/>
        <a:p>
          <a:r>
            <a:rPr lang="en-US" dirty="0"/>
            <a:t>WG on Implementation Plan (WG on IP) formed</a:t>
          </a:r>
        </a:p>
      </dgm:t>
    </dgm:pt>
    <dgm:pt modelId="{017DFC69-742F-C045-949C-160FCA99D262}" type="parTrans" cxnId="{BD7C4AF4-53FC-7F40-BA7A-545809C5FEA3}">
      <dgm:prSet/>
      <dgm:spPr/>
      <dgm:t>
        <a:bodyPr/>
        <a:lstStyle/>
        <a:p>
          <a:endParaRPr lang="en-US"/>
        </a:p>
      </dgm:t>
    </dgm:pt>
    <dgm:pt modelId="{3338E592-2EDD-734A-82B5-F70CFC8D0202}" type="sibTrans" cxnId="{BD7C4AF4-53FC-7F40-BA7A-545809C5FEA3}">
      <dgm:prSet/>
      <dgm:spPr/>
      <dgm:t>
        <a:bodyPr/>
        <a:lstStyle/>
        <a:p>
          <a:endParaRPr lang="en-US"/>
        </a:p>
      </dgm:t>
    </dgm:pt>
    <dgm:pt modelId="{1381AF30-96F7-1949-941C-28DC5ADA5A2F}">
      <dgm:prSet phldrT="[Text]"/>
      <dgm:spPr/>
      <dgm:t>
        <a:bodyPr/>
        <a:lstStyle/>
        <a:p>
          <a:r>
            <a:rPr lang="en-US" dirty="0"/>
            <a:t>RSB Needs Assessment Outputs</a:t>
          </a:r>
        </a:p>
      </dgm:t>
    </dgm:pt>
    <dgm:pt modelId="{69375305-4601-E54D-8F99-99207D27838E}" type="parTrans" cxnId="{470B6F3B-32C7-9748-B8EB-C7503D1D4747}">
      <dgm:prSet/>
      <dgm:spPr/>
      <dgm:t>
        <a:bodyPr/>
        <a:lstStyle/>
        <a:p>
          <a:endParaRPr lang="en-US"/>
        </a:p>
      </dgm:t>
    </dgm:pt>
    <dgm:pt modelId="{1912854E-FB7E-8747-B675-68CA54BBBE30}" type="sibTrans" cxnId="{470B6F3B-32C7-9748-B8EB-C7503D1D4747}">
      <dgm:prSet/>
      <dgm:spPr/>
      <dgm:t>
        <a:bodyPr/>
        <a:lstStyle/>
        <a:p>
          <a:endParaRPr lang="en-US"/>
        </a:p>
      </dgm:t>
    </dgm:pt>
    <dgm:pt modelId="{7F410FAE-0322-704C-8866-5047FAE2D8ED}">
      <dgm:prSet phldrT="[Text]"/>
      <dgm:spPr/>
      <dgm:t>
        <a:bodyPr/>
        <a:lstStyle/>
        <a:p>
          <a:r>
            <a:rPr lang="en-US" dirty="0"/>
            <a:t>Draft Implementation Plan</a:t>
          </a:r>
        </a:p>
      </dgm:t>
    </dgm:pt>
    <dgm:pt modelId="{EDC4E28F-3A35-0E4B-AE4F-1225BB3DB682}" type="parTrans" cxnId="{2BB7DC4C-B1B4-8E42-BCEB-FDD806FAF4B1}">
      <dgm:prSet/>
      <dgm:spPr/>
      <dgm:t>
        <a:bodyPr/>
        <a:lstStyle/>
        <a:p>
          <a:endParaRPr lang="en-US"/>
        </a:p>
      </dgm:t>
    </dgm:pt>
    <dgm:pt modelId="{854280DE-E827-B344-AF46-097D5566006B}" type="sibTrans" cxnId="{2BB7DC4C-B1B4-8E42-BCEB-FDD806FAF4B1}">
      <dgm:prSet/>
      <dgm:spPr/>
      <dgm:t>
        <a:bodyPr/>
        <a:lstStyle/>
        <a:p>
          <a:endParaRPr lang="en-US"/>
        </a:p>
      </dgm:t>
    </dgm:pt>
    <dgm:pt modelId="{BC84ECBC-9A4E-B04D-BBFC-81919CD56127}" type="pres">
      <dgm:prSet presAssocID="{77ABA5DE-4B39-0544-82A5-B164AD8E15F9}" presName="linearFlow" presStyleCnt="0">
        <dgm:presLayoutVars>
          <dgm:dir/>
          <dgm:animLvl val="lvl"/>
          <dgm:resizeHandles val="exact"/>
        </dgm:presLayoutVars>
      </dgm:prSet>
      <dgm:spPr/>
    </dgm:pt>
    <dgm:pt modelId="{DB75C423-1641-B743-8E5D-719ED01FF4AF}" type="pres">
      <dgm:prSet presAssocID="{CFAF167F-EFC1-764C-9C94-E61337CD9CD4}" presName="composite" presStyleCnt="0"/>
      <dgm:spPr/>
    </dgm:pt>
    <dgm:pt modelId="{CB7CD857-97FF-FC45-B497-2DAE75750953}" type="pres">
      <dgm:prSet presAssocID="{CFAF167F-EFC1-764C-9C94-E61337CD9CD4}" presName="parTx" presStyleLbl="node1" presStyleIdx="0" presStyleCnt="5">
        <dgm:presLayoutVars>
          <dgm:chMax val="0"/>
          <dgm:chPref val="0"/>
          <dgm:bulletEnabled val="1"/>
        </dgm:presLayoutVars>
      </dgm:prSet>
      <dgm:spPr/>
    </dgm:pt>
    <dgm:pt modelId="{4FEA303A-C70D-E548-9D16-030DF61E534E}" type="pres">
      <dgm:prSet presAssocID="{CFAF167F-EFC1-764C-9C94-E61337CD9CD4}" presName="parSh" presStyleLbl="node1" presStyleIdx="0" presStyleCnt="5"/>
      <dgm:spPr/>
    </dgm:pt>
    <dgm:pt modelId="{F0BC62D4-5C31-7D49-81A3-E1EB56C30DC5}" type="pres">
      <dgm:prSet presAssocID="{CFAF167F-EFC1-764C-9C94-E61337CD9CD4}" presName="desTx" presStyleLbl="fgAcc1" presStyleIdx="0" presStyleCnt="5" custLinFactNeighborX="-21375" custLinFactNeighborY="67184">
        <dgm:presLayoutVars>
          <dgm:bulletEnabled val="1"/>
        </dgm:presLayoutVars>
      </dgm:prSet>
      <dgm:spPr/>
    </dgm:pt>
    <dgm:pt modelId="{7BB7EBAA-DE83-A44B-9817-4159C1C66D01}" type="pres">
      <dgm:prSet presAssocID="{55555277-FF73-F34F-9AF5-3D38DA284429}" presName="sibTrans" presStyleLbl="sibTrans2D1" presStyleIdx="0" presStyleCnt="4"/>
      <dgm:spPr/>
    </dgm:pt>
    <dgm:pt modelId="{1C854867-C1FD-234C-893E-BA54D2B2BC7E}" type="pres">
      <dgm:prSet presAssocID="{55555277-FF73-F34F-9AF5-3D38DA284429}" presName="connTx" presStyleLbl="sibTrans2D1" presStyleIdx="0" presStyleCnt="4"/>
      <dgm:spPr/>
    </dgm:pt>
    <dgm:pt modelId="{7DCD99D2-AB6E-0045-921A-88DCA2BC1FD3}" type="pres">
      <dgm:prSet presAssocID="{FBF87B47-C761-9A43-B4C3-1C2BB44C3649}" presName="composite" presStyleCnt="0"/>
      <dgm:spPr/>
    </dgm:pt>
    <dgm:pt modelId="{A903438E-9B99-6046-A220-25015D79E200}" type="pres">
      <dgm:prSet presAssocID="{FBF87B47-C761-9A43-B4C3-1C2BB44C3649}" presName="parTx" presStyleLbl="node1" presStyleIdx="0" presStyleCnt="5">
        <dgm:presLayoutVars>
          <dgm:chMax val="0"/>
          <dgm:chPref val="0"/>
          <dgm:bulletEnabled val="1"/>
        </dgm:presLayoutVars>
      </dgm:prSet>
      <dgm:spPr/>
    </dgm:pt>
    <dgm:pt modelId="{74DA48A8-47A6-2443-8FD3-2BC461EE2A34}" type="pres">
      <dgm:prSet presAssocID="{FBF87B47-C761-9A43-B4C3-1C2BB44C3649}" presName="parSh" presStyleLbl="node1" presStyleIdx="1" presStyleCnt="5"/>
      <dgm:spPr/>
    </dgm:pt>
    <dgm:pt modelId="{113891C4-B4CB-E542-B1A6-2A48084337E7}" type="pres">
      <dgm:prSet presAssocID="{FBF87B47-C761-9A43-B4C3-1C2BB44C3649}" presName="desTx" presStyleLbl="fgAcc1" presStyleIdx="1" presStyleCnt="5" custLinFactNeighborX="-19238" custLinFactNeighborY="72831">
        <dgm:presLayoutVars>
          <dgm:bulletEnabled val="1"/>
        </dgm:presLayoutVars>
      </dgm:prSet>
      <dgm:spPr/>
    </dgm:pt>
    <dgm:pt modelId="{4EE824D6-125A-8A44-B18D-DE88D0E95779}" type="pres">
      <dgm:prSet presAssocID="{FEC60741-6E43-054C-9CA7-B23826EA0BC8}" presName="sibTrans" presStyleLbl="sibTrans2D1" presStyleIdx="1" presStyleCnt="4"/>
      <dgm:spPr/>
    </dgm:pt>
    <dgm:pt modelId="{D534831B-FDE9-9248-A922-1CD10A84D1A1}" type="pres">
      <dgm:prSet presAssocID="{FEC60741-6E43-054C-9CA7-B23826EA0BC8}" presName="connTx" presStyleLbl="sibTrans2D1" presStyleIdx="1" presStyleCnt="4"/>
      <dgm:spPr/>
    </dgm:pt>
    <dgm:pt modelId="{32206FEE-AE87-2041-8CF1-6AF66F446C38}" type="pres">
      <dgm:prSet presAssocID="{1C1F5F12-4FC7-3446-A661-928146AC9BAA}" presName="composite" presStyleCnt="0"/>
      <dgm:spPr/>
    </dgm:pt>
    <dgm:pt modelId="{C4971850-6961-104D-A45F-CB75CAA99048}" type="pres">
      <dgm:prSet presAssocID="{1C1F5F12-4FC7-3446-A661-928146AC9BAA}" presName="parTx" presStyleLbl="node1" presStyleIdx="1" presStyleCnt="5">
        <dgm:presLayoutVars>
          <dgm:chMax val="0"/>
          <dgm:chPref val="0"/>
          <dgm:bulletEnabled val="1"/>
        </dgm:presLayoutVars>
      </dgm:prSet>
      <dgm:spPr/>
    </dgm:pt>
    <dgm:pt modelId="{2AF01BC1-66ED-4D4B-9BB8-DDF34B9A5BAA}" type="pres">
      <dgm:prSet presAssocID="{1C1F5F12-4FC7-3446-A661-928146AC9BAA}" presName="parSh" presStyleLbl="node1" presStyleIdx="2" presStyleCnt="5"/>
      <dgm:spPr/>
    </dgm:pt>
    <dgm:pt modelId="{02C24024-EF75-9E4B-86B9-C735B503258B}" type="pres">
      <dgm:prSet presAssocID="{1C1F5F12-4FC7-3446-A661-928146AC9BAA}" presName="desTx" presStyleLbl="fgAcc1" presStyleIdx="2" presStyleCnt="5" custLinFactNeighborX="-20365" custLinFactNeighborY="71245">
        <dgm:presLayoutVars>
          <dgm:bulletEnabled val="1"/>
        </dgm:presLayoutVars>
      </dgm:prSet>
      <dgm:spPr/>
    </dgm:pt>
    <dgm:pt modelId="{7B5D2B1C-CC15-AD43-A25B-3A82BB23D755}" type="pres">
      <dgm:prSet presAssocID="{E9B3BB70-F7C7-3940-AC99-64193993C9D6}" presName="sibTrans" presStyleLbl="sibTrans2D1" presStyleIdx="2" presStyleCnt="4"/>
      <dgm:spPr/>
    </dgm:pt>
    <dgm:pt modelId="{BDA250D0-B1FE-0B4E-95F0-1CB4356487B1}" type="pres">
      <dgm:prSet presAssocID="{E9B3BB70-F7C7-3940-AC99-64193993C9D6}" presName="connTx" presStyleLbl="sibTrans2D1" presStyleIdx="2" presStyleCnt="4"/>
      <dgm:spPr/>
    </dgm:pt>
    <dgm:pt modelId="{75AB4C2A-7249-3349-B7E2-F608C02D0012}" type="pres">
      <dgm:prSet presAssocID="{4A1D4FC2-E289-344D-B039-BE73B6FDEBF6}" presName="composite" presStyleCnt="0"/>
      <dgm:spPr/>
    </dgm:pt>
    <dgm:pt modelId="{3BA59A32-1245-1F4A-AF6B-BC09744660AF}" type="pres">
      <dgm:prSet presAssocID="{4A1D4FC2-E289-344D-B039-BE73B6FDEBF6}" presName="parTx" presStyleLbl="node1" presStyleIdx="2" presStyleCnt="5">
        <dgm:presLayoutVars>
          <dgm:chMax val="0"/>
          <dgm:chPref val="0"/>
          <dgm:bulletEnabled val="1"/>
        </dgm:presLayoutVars>
      </dgm:prSet>
      <dgm:spPr/>
    </dgm:pt>
    <dgm:pt modelId="{97EA6C70-F9D7-E148-8E53-67736CA4D275}" type="pres">
      <dgm:prSet presAssocID="{4A1D4FC2-E289-344D-B039-BE73B6FDEBF6}" presName="parSh" presStyleLbl="node1" presStyleIdx="3" presStyleCnt="5"/>
      <dgm:spPr/>
    </dgm:pt>
    <dgm:pt modelId="{6B855586-4F9A-D741-BA78-1F35911D5C51}" type="pres">
      <dgm:prSet presAssocID="{4A1D4FC2-E289-344D-B039-BE73B6FDEBF6}" presName="desTx" presStyleLbl="fgAcc1" presStyleIdx="3" presStyleCnt="5" custLinFactNeighborX="-25991" custLinFactNeighborY="70478">
        <dgm:presLayoutVars>
          <dgm:bulletEnabled val="1"/>
        </dgm:presLayoutVars>
      </dgm:prSet>
      <dgm:spPr/>
    </dgm:pt>
    <dgm:pt modelId="{7CAB75D0-AE1E-8341-B31D-3A57E6E01B16}" type="pres">
      <dgm:prSet presAssocID="{95E0A312-C75E-3C45-A4F5-6345B3D52BC6}" presName="sibTrans" presStyleLbl="sibTrans2D1" presStyleIdx="3" presStyleCnt="4" custLinFactNeighborX="-669" custLinFactNeighborY="4823"/>
      <dgm:spPr/>
    </dgm:pt>
    <dgm:pt modelId="{D6EA6518-BEBC-504C-83D5-D836865FF76E}" type="pres">
      <dgm:prSet presAssocID="{95E0A312-C75E-3C45-A4F5-6345B3D52BC6}" presName="connTx" presStyleLbl="sibTrans2D1" presStyleIdx="3" presStyleCnt="4"/>
      <dgm:spPr/>
    </dgm:pt>
    <dgm:pt modelId="{536B6953-40EC-4646-9321-BA7C733CC259}" type="pres">
      <dgm:prSet presAssocID="{6ABF7936-4CEC-CF45-B60F-0195184C90EF}" presName="composite" presStyleCnt="0"/>
      <dgm:spPr/>
    </dgm:pt>
    <dgm:pt modelId="{6A5C916D-2C09-AE4B-86CD-5A5ED58F17A3}" type="pres">
      <dgm:prSet presAssocID="{6ABF7936-4CEC-CF45-B60F-0195184C90EF}" presName="parTx" presStyleLbl="node1" presStyleIdx="3" presStyleCnt="5">
        <dgm:presLayoutVars>
          <dgm:chMax val="0"/>
          <dgm:chPref val="0"/>
          <dgm:bulletEnabled val="1"/>
        </dgm:presLayoutVars>
      </dgm:prSet>
      <dgm:spPr/>
    </dgm:pt>
    <dgm:pt modelId="{81ABEFC8-B082-DF45-8660-2E5D9BAA33F4}" type="pres">
      <dgm:prSet presAssocID="{6ABF7936-4CEC-CF45-B60F-0195184C90EF}" presName="parSh" presStyleLbl="node1" presStyleIdx="4" presStyleCnt="5" custLinFactNeighborX="15204" custLinFactNeighborY="2158"/>
      <dgm:spPr/>
    </dgm:pt>
    <dgm:pt modelId="{14E2B8D5-9E9F-D043-96EA-BB268AD9403E}" type="pres">
      <dgm:prSet presAssocID="{6ABF7936-4CEC-CF45-B60F-0195184C90EF}" presName="desTx" presStyleLbl="fgAcc1" presStyleIdx="4" presStyleCnt="5" custScaleX="117068" custLinFactNeighborX="7448" custLinFactNeighborY="68896">
        <dgm:presLayoutVars>
          <dgm:bulletEnabled val="1"/>
        </dgm:presLayoutVars>
      </dgm:prSet>
      <dgm:spPr/>
    </dgm:pt>
  </dgm:ptLst>
  <dgm:cxnLst>
    <dgm:cxn modelId="{BC75B308-DB68-F145-8294-DF517A440F22}" type="presOf" srcId="{1C1F5F12-4FC7-3446-A661-928146AC9BAA}" destId="{C4971850-6961-104D-A45F-CB75CAA99048}" srcOrd="0" destOrd="0" presId="urn:microsoft.com/office/officeart/2005/8/layout/process3"/>
    <dgm:cxn modelId="{F7347C15-AF62-2A4B-8FD6-1DABFE793638}" type="presOf" srcId="{95E0A312-C75E-3C45-A4F5-6345B3D52BC6}" destId="{D6EA6518-BEBC-504C-83D5-D836865FF76E}" srcOrd="1" destOrd="0" presId="urn:microsoft.com/office/officeart/2005/8/layout/process3"/>
    <dgm:cxn modelId="{B8AF241A-01B5-C140-9E6D-E443E3FA32BA}" type="presOf" srcId="{7F410FAE-0322-704C-8866-5047FAE2D8ED}" destId="{6B855586-4F9A-D741-BA78-1F35911D5C51}" srcOrd="0" destOrd="0" presId="urn:microsoft.com/office/officeart/2005/8/layout/process3"/>
    <dgm:cxn modelId="{EDFC6D24-5EFE-5746-BD1B-3CCD74C3BE13}" srcId="{77ABA5DE-4B39-0544-82A5-B164AD8E15F9}" destId="{6ABF7936-4CEC-CF45-B60F-0195184C90EF}" srcOrd="4" destOrd="0" parTransId="{2918321A-7751-BB44-8747-C4F5D039F950}" sibTransId="{6666366B-75F9-CF45-A9BE-2B230FE5F1F0}"/>
    <dgm:cxn modelId="{D0BB032B-EEF1-BC43-8B2A-4277347D7674}" srcId="{6ABF7936-4CEC-CF45-B60F-0195184C90EF}" destId="{60B74E69-B084-A243-ACC1-0B66C3A033DF}" srcOrd="0" destOrd="0" parTransId="{F5C61AB6-9048-7445-AFCA-F5423C8B0D75}" sibTransId="{3B656058-4E5A-6047-AA8D-CA21B6FB9299}"/>
    <dgm:cxn modelId="{470B6F3B-32C7-9748-B8EB-C7503D1D4747}" srcId="{1C1F5F12-4FC7-3446-A661-928146AC9BAA}" destId="{1381AF30-96F7-1949-941C-28DC5ADA5A2F}" srcOrd="0" destOrd="0" parTransId="{69375305-4601-E54D-8F99-99207D27838E}" sibTransId="{1912854E-FB7E-8747-B675-68CA54BBBE30}"/>
    <dgm:cxn modelId="{1AFD7F3D-9CAE-4A47-9A31-75F45FF67304}" type="presOf" srcId="{7DA31757-72CA-314F-A53C-B94545136D00}" destId="{F0BC62D4-5C31-7D49-81A3-E1EB56C30DC5}" srcOrd="0" destOrd="1" presId="urn:microsoft.com/office/officeart/2005/8/layout/process3"/>
    <dgm:cxn modelId="{AECAD248-327E-0241-A016-DA1B457E2972}" srcId="{CFAF167F-EFC1-764C-9C94-E61337CD9CD4}" destId="{D9332518-7D2C-F54B-818E-70B0EBA5D877}" srcOrd="0" destOrd="0" parTransId="{04987239-B482-5F4E-B279-E344E6279F2C}" sibTransId="{9943B755-8198-CA4A-B9C4-7D162911F447}"/>
    <dgm:cxn modelId="{58994149-D834-E641-BE4D-35E1547CC9BE}" type="presOf" srcId="{E9B3BB70-F7C7-3940-AC99-64193993C9D6}" destId="{7B5D2B1C-CC15-AD43-A25B-3A82BB23D755}" srcOrd="0" destOrd="0" presId="urn:microsoft.com/office/officeart/2005/8/layout/process3"/>
    <dgm:cxn modelId="{4BE7BD4C-5002-B046-928E-CE7753A8EF61}" type="presOf" srcId="{FBF87B47-C761-9A43-B4C3-1C2BB44C3649}" destId="{74DA48A8-47A6-2443-8FD3-2BC461EE2A34}" srcOrd="1" destOrd="0" presId="urn:microsoft.com/office/officeart/2005/8/layout/process3"/>
    <dgm:cxn modelId="{2BB7DC4C-B1B4-8E42-BCEB-FDD806FAF4B1}" srcId="{4A1D4FC2-E289-344D-B039-BE73B6FDEBF6}" destId="{7F410FAE-0322-704C-8866-5047FAE2D8ED}" srcOrd="0" destOrd="0" parTransId="{EDC4E28F-3A35-0E4B-AE4F-1225BB3DB682}" sibTransId="{854280DE-E827-B344-AF46-097D5566006B}"/>
    <dgm:cxn modelId="{B055E455-8F79-9B4E-9437-E9E8593A76A9}" srcId="{77ABA5DE-4B39-0544-82A5-B164AD8E15F9}" destId="{FBF87B47-C761-9A43-B4C3-1C2BB44C3649}" srcOrd="1" destOrd="0" parTransId="{BC07D5BA-7B6F-3945-BF91-D388E5311233}" sibTransId="{FEC60741-6E43-054C-9CA7-B23826EA0BC8}"/>
    <dgm:cxn modelId="{FBB93158-7680-E145-8AEB-8CBCFD8F35A7}" type="presOf" srcId="{FEC60741-6E43-054C-9CA7-B23826EA0BC8}" destId="{D534831B-FDE9-9248-A922-1CD10A84D1A1}" srcOrd="1" destOrd="0" presId="urn:microsoft.com/office/officeart/2005/8/layout/process3"/>
    <dgm:cxn modelId="{27132F5C-40EF-134F-B35B-D85D5146EFCE}" srcId="{77ABA5DE-4B39-0544-82A5-B164AD8E15F9}" destId="{1C1F5F12-4FC7-3446-A661-928146AC9BAA}" srcOrd="2" destOrd="0" parTransId="{1D9A4AC5-846B-D147-A723-102854E6F6BF}" sibTransId="{E9B3BB70-F7C7-3940-AC99-64193993C9D6}"/>
    <dgm:cxn modelId="{33A7BF61-62D4-E744-997D-EF0E1A74421B}" type="presOf" srcId="{CFAF167F-EFC1-764C-9C94-E61337CD9CD4}" destId="{4FEA303A-C70D-E548-9D16-030DF61E534E}" srcOrd="1" destOrd="0" presId="urn:microsoft.com/office/officeart/2005/8/layout/process3"/>
    <dgm:cxn modelId="{DAF36E6C-5EC1-3743-91EE-2AB3F55E7EA9}" type="presOf" srcId="{55555277-FF73-F34F-9AF5-3D38DA284429}" destId="{7BB7EBAA-DE83-A44B-9817-4159C1C66D01}" srcOrd="0" destOrd="0" presId="urn:microsoft.com/office/officeart/2005/8/layout/process3"/>
    <dgm:cxn modelId="{AF4DB16D-E3CF-DE40-A196-9795DEA517B3}" type="presOf" srcId="{DAEA3F89-CF3E-9E41-BE15-CCFA3335686A}" destId="{113891C4-B4CB-E542-B1A6-2A48084337E7}" srcOrd="0" destOrd="0" presId="urn:microsoft.com/office/officeart/2005/8/layout/process3"/>
    <dgm:cxn modelId="{B5DBE672-7F49-A640-BA1D-D1BB9403C1ED}" srcId="{77ABA5DE-4B39-0544-82A5-B164AD8E15F9}" destId="{4A1D4FC2-E289-344D-B039-BE73B6FDEBF6}" srcOrd="3" destOrd="0" parTransId="{B73BBF10-6BC6-DD4A-8BD1-B8926E79127E}" sibTransId="{95E0A312-C75E-3C45-A4F5-6345B3D52BC6}"/>
    <dgm:cxn modelId="{CD36E883-AD08-024A-B688-4C2FF33C087B}" type="presOf" srcId="{CFAF167F-EFC1-764C-9C94-E61337CD9CD4}" destId="{CB7CD857-97FF-FC45-B497-2DAE75750953}" srcOrd="0" destOrd="0" presId="urn:microsoft.com/office/officeart/2005/8/layout/process3"/>
    <dgm:cxn modelId="{1C5B0EAE-0A15-774E-B23D-D57564FA0609}" type="presOf" srcId="{4A1D4FC2-E289-344D-B039-BE73B6FDEBF6}" destId="{3BA59A32-1245-1F4A-AF6B-BC09744660AF}" srcOrd="0" destOrd="0" presId="urn:microsoft.com/office/officeart/2005/8/layout/process3"/>
    <dgm:cxn modelId="{841415B0-FB21-CD42-B501-60D37D9D7A1D}" type="presOf" srcId="{FEC60741-6E43-054C-9CA7-B23826EA0BC8}" destId="{4EE824D6-125A-8A44-B18D-DE88D0E95779}" srcOrd="0" destOrd="0" presId="urn:microsoft.com/office/officeart/2005/8/layout/process3"/>
    <dgm:cxn modelId="{6C654AB0-12BE-8645-A65B-EBE461ADDD77}" type="presOf" srcId="{95E0A312-C75E-3C45-A4F5-6345B3D52BC6}" destId="{7CAB75D0-AE1E-8341-B31D-3A57E6E01B16}" srcOrd="0" destOrd="0" presId="urn:microsoft.com/office/officeart/2005/8/layout/process3"/>
    <dgm:cxn modelId="{395BBDB2-CF8E-C146-9344-2B8C7C44B4A2}" type="presOf" srcId="{FBF87B47-C761-9A43-B4C3-1C2BB44C3649}" destId="{A903438E-9B99-6046-A220-25015D79E200}" srcOrd="0" destOrd="0" presId="urn:microsoft.com/office/officeart/2005/8/layout/process3"/>
    <dgm:cxn modelId="{F2B8ECC1-589F-154F-9D0B-30DC4014F0B6}" srcId="{FBF87B47-C761-9A43-B4C3-1C2BB44C3649}" destId="{DAEA3F89-CF3E-9E41-BE15-CCFA3335686A}" srcOrd="0" destOrd="0" parTransId="{C90BC0EF-4243-C343-BF88-F889DC7E97C6}" sibTransId="{2F65D196-563C-B243-AFE5-EBD33810B8DE}"/>
    <dgm:cxn modelId="{BEBF52C2-D816-0D4A-890C-22E4E84944B0}" type="presOf" srcId="{60B74E69-B084-A243-ACC1-0B66C3A033DF}" destId="{14E2B8D5-9E9F-D043-96EA-BB268AD9403E}" srcOrd="0" destOrd="0" presId="urn:microsoft.com/office/officeart/2005/8/layout/process3"/>
    <dgm:cxn modelId="{747CF0C8-3B07-A746-8976-F1C20AD8B4CB}" type="presOf" srcId="{E9B3BB70-F7C7-3940-AC99-64193993C9D6}" destId="{BDA250D0-B1FE-0B4E-95F0-1CB4356487B1}" srcOrd="1" destOrd="0" presId="urn:microsoft.com/office/officeart/2005/8/layout/process3"/>
    <dgm:cxn modelId="{2BB141C9-C5BA-D749-ABC2-688D70684C89}" srcId="{77ABA5DE-4B39-0544-82A5-B164AD8E15F9}" destId="{CFAF167F-EFC1-764C-9C94-E61337CD9CD4}" srcOrd="0" destOrd="0" parTransId="{207937EF-581B-6746-847E-3930A3D298DC}" sibTransId="{55555277-FF73-F34F-9AF5-3D38DA284429}"/>
    <dgm:cxn modelId="{DB12A4CE-B3B9-DB4A-BAC9-04DCD3E2CB1A}" type="presOf" srcId="{6ABF7936-4CEC-CF45-B60F-0195184C90EF}" destId="{6A5C916D-2C09-AE4B-86CD-5A5ED58F17A3}" srcOrd="0" destOrd="0" presId="urn:microsoft.com/office/officeart/2005/8/layout/process3"/>
    <dgm:cxn modelId="{F3B677D4-A457-8C4B-8DB5-F93AD546D62D}" type="presOf" srcId="{77ABA5DE-4B39-0544-82A5-B164AD8E15F9}" destId="{BC84ECBC-9A4E-B04D-BBFC-81919CD56127}" srcOrd="0" destOrd="0" presId="urn:microsoft.com/office/officeart/2005/8/layout/process3"/>
    <dgm:cxn modelId="{24684EDC-76FB-7A46-891A-22788982C1B8}" type="presOf" srcId="{55555277-FF73-F34F-9AF5-3D38DA284429}" destId="{1C854867-C1FD-234C-893E-BA54D2B2BC7E}" srcOrd="1" destOrd="0" presId="urn:microsoft.com/office/officeart/2005/8/layout/process3"/>
    <dgm:cxn modelId="{262D86DC-0F40-884C-992B-41C79D0C2C90}" type="presOf" srcId="{6ABF7936-4CEC-CF45-B60F-0195184C90EF}" destId="{81ABEFC8-B082-DF45-8660-2E5D9BAA33F4}" srcOrd="1" destOrd="0" presId="urn:microsoft.com/office/officeart/2005/8/layout/process3"/>
    <dgm:cxn modelId="{EFCD28DD-DEFF-7344-858F-B1008F33A83B}" type="presOf" srcId="{1C1F5F12-4FC7-3446-A661-928146AC9BAA}" destId="{2AF01BC1-66ED-4D4B-9BB8-DDF34B9A5BAA}" srcOrd="1" destOrd="0" presId="urn:microsoft.com/office/officeart/2005/8/layout/process3"/>
    <dgm:cxn modelId="{519DD9DF-8517-2F48-A0B3-E220C4B1F8FE}" type="presOf" srcId="{1381AF30-96F7-1949-941C-28DC5ADA5A2F}" destId="{02C24024-EF75-9E4B-86B9-C735B503258B}" srcOrd="0" destOrd="0" presId="urn:microsoft.com/office/officeart/2005/8/layout/process3"/>
    <dgm:cxn modelId="{F60788E2-5B60-C44D-B2D7-9DD0F9AC4AB3}" type="presOf" srcId="{4A1D4FC2-E289-344D-B039-BE73B6FDEBF6}" destId="{97EA6C70-F9D7-E148-8E53-67736CA4D275}" srcOrd="1" destOrd="0" presId="urn:microsoft.com/office/officeart/2005/8/layout/process3"/>
    <dgm:cxn modelId="{4AACAFE5-55E8-7C43-9CFA-58CE84D9DF6A}" type="presOf" srcId="{D9332518-7D2C-F54B-818E-70B0EBA5D877}" destId="{F0BC62D4-5C31-7D49-81A3-E1EB56C30DC5}" srcOrd="0" destOrd="0" presId="urn:microsoft.com/office/officeart/2005/8/layout/process3"/>
    <dgm:cxn modelId="{BD7C4AF4-53FC-7F40-BA7A-545809C5FEA3}" srcId="{CFAF167F-EFC1-764C-9C94-E61337CD9CD4}" destId="{7DA31757-72CA-314F-A53C-B94545136D00}" srcOrd="1" destOrd="0" parTransId="{017DFC69-742F-C045-949C-160FCA99D262}" sibTransId="{3338E592-2EDD-734A-82B5-F70CFC8D0202}"/>
    <dgm:cxn modelId="{5D8539A7-3F2C-9E41-A66B-9511BA97ED82}" type="presParOf" srcId="{BC84ECBC-9A4E-B04D-BBFC-81919CD56127}" destId="{DB75C423-1641-B743-8E5D-719ED01FF4AF}" srcOrd="0" destOrd="0" presId="urn:microsoft.com/office/officeart/2005/8/layout/process3"/>
    <dgm:cxn modelId="{4E434863-B7E8-6D45-94A4-12A49CBD68EA}" type="presParOf" srcId="{DB75C423-1641-B743-8E5D-719ED01FF4AF}" destId="{CB7CD857-97FF-FC45-B497-2DAE75750953}" srcOrd="0" destOrd="0" presId="urn:microsoft.com/office/officeart/2005/8/layout/process3"/>
    <dgm:cxn modelId="{0963C6F1-D35B-6748-97CA-C117476DFA17}" type="presParOf" srcId="{DB75C423-1641-B743-8E5D-719ED01FF4AF}" destId="{4FEA303A-C70D-E548-9D16-030DF61E534E}" srcOrd="1" destOrd="0" presId="urn:microsoft.com/office/officeart/2005/8/layout/process3"/>
    <dgm:cxn modelId="{E80E25A4-1859-5E46-B259-30C6A85D7C4A}" type="presParOf" srcId="{DB75C423-1641-B743-8E5D-719ED01FF4AF}" destId="{F0BC62D4-5C31-7D49-81A3-E1EB56C30DC5}" srcOrd="2" destOrd="0" presId="urn:microsoft.com/office/officeart/2005/8/layout/process3"/>
    <dgm:cxn modelId="{89CF27E0-B35C-CE49-951B-E1D457E150BB}" type="presParOf" srcId="{BC84ECBC-9A4E-B04D-BBFC-81919CD56127}" destId="{7BB7EBAA-DE83-A44B-9817-4159C1C66D01}" srcOrd="1" destOrd="0" presId="urn:microsoft.com/office/officeart/2005/8/layout/process3"/>
    <dgm:cxn modelId="{BFC92A04-2E59-DD48-9B04-045B5C427CBE}" type="presParOf" srcId="{7BB7EBAA-DE83-A44B-9817-4159C1C66D01}" destId="{1C854867-C1FD-234C-893E-BA54D2B2BC7E}" srcOrd="0" destOrd="0" presId="urn:microsoft.com/office/officeart/2005/8/layout/process3"/>
    <dgm:cxn modelId="{0ECB4625-A04C-3943-8272-7E5E00F660F9}" type="presParOf" srcId="{BC84ECBC-9A4E-B04D-BBFC-81919CD56127}" destId="{7DCD99D2-AB6E-0045-921A-88DCA2BC1FD3}" srcOrd="2" destOrd="0" presId="urn:microsoft.com/office/officeart/2005/8/layout/process3"/>
    <dgm:cxn modelId="{508D726D-3276-C643-B4E3-7CD7AD1B8D14}" type="presParOf" srcId="{7DCD99D2-AB6E-0045-921A-88DCA2BC1FD3}" destId="{A903438E-9B99-6046-A220-25015D79E200}" srcOrd="0" destOrd="0" presId="urn:microsoft.com/office/officeart/2005/8/layout/process3"/>
    <dgm:cxn modelId="{7B865DAC-E1F8-C441-9473-7C9EE051574A}" type="presParOf" srcId="{7DCD99D2-AB6E-0045-921A-88DCA2BC1FD3}" destId="{74DA48A8-47A6-2443-8FD3-2BC461EE2A34}" srcOrd="1" destOrd="0" presId="urn:microsoft.com/office/officeart/2005/8/layout/process3"/>
    <dgm:cxn modelId="{B1C54A2F-DA30-E94D-9E3F-7470392B3F7C}" type="presParOf" srcId="{7DCD99D2-AB6E-0045-921A-88DCA2BC1FD3}" destId="{113891C4-B4CB-E542-B1A6-2A48084337E7}" srcOrd="2" destOrd="0" presId="urn:microsoft.com/office/officeart/2005/8/layout/process3"/>
    <dgm:cxn modelId="{7AAEA6A5-302F-724E-9543-16E1CCBA3113}" type="presParOf" srcId="{BC84ECBC-9A4E-B04D-BBFC-81919CD56127}" destId="{4EE824D6-125A-8A44-B18D-DE88D0E95779}" srcOrd="3" destOrd="0" presId="urn:microsoft.com/office/officeart/2005/8/layout/process3"/>
    <dgm:cxn modelId="{364F4192-2E95-B04E-8035-DCBC51820E6A}" type="presParOf" srcId="{4EE824D6-125A-8A44-B18D-DE88D0E95779}" destId="{D534831B-FDE9-9248-A922-1CD10A84D1A1}" srcOrd="0" destOrd="0" presId="urn:microsoft.com/office/officeart/2005/8/layout/process3"/>
    <dgm:cxn modelId="{CE1AC488-1FA5-5345-993E-80596BE25EB4}" type="presParOf" srcId="{BC84ECBC-9A4E-B04D-BBFC-81919CD56127}" destId="{32206FEE-AE87-2041-8CF1-6AF66F446C38}" srcOrd="4" destOrd="0" presId="urn:microsoft.com/office/officeart/2005/8/layout/process3"/>
    <dgm:cxn modelId="{3BB327D3-A51E-8144-8AC1-8D68C69214DD}" type="presParOf" srcId="{32206FEE-AE87-2041-8CF1-6AF66F446C38}" destId="{C4971850-6961-104D-A45F-CB75CAA99048}" srcOrd="0" destOrd="0" presId="urn:microsoft.com/office/officeart/2005/8/layout/process3"/>
    <dgm:cxn modelId="{DBF2D9C7-030D-EB42-9FE8-555323E6E6AB}" type="presParOf" srcId="{32206FEE-AE87-2041-8CF1-6AF66F446C38}" destId="{2AF01BC1-66ED-4D4B-9BB8-DDF34B9A5BAA}" srcOrd="1" destOrd="0" presId="urn:microsoft.com/office/officeart/2005/8/layout/process3"/>
    <dgm:cxn modelId="{DEE3EC39-D18F-7B4A-B524-21EC3198C830}" type="presParOf" srcId="{32206FEE-AE87-2041-8CF1-6AF66F446C38}" destId="{02C24024-EF75-9E4B-86B9-C735B503258B}" srcOrd="2" destOrd="0" presId="urn:microsoft.com/office/officeart/2005/8/layout/process3"/>
    <dgm:cxn modelId="{A8D3719E-2316-7C45-804D-A4F96FA690C0}" type="presParOf" srcId="{BC84ECBC-9A4E-B04D-BBFC-81919CD56127}" destId="{7B5D2B1C-CC15-AD43-A25B-3A82BB23D755}" srcOrd="5" destOrd="0" presId="urn:microsoft.com/office/officeart/2005/8/layout/process3"/>
    <dgm:cxn modelId="{9479F6C9-C573-BA4C-9C07-1F0F5235C0D1}" type="presParOf" srcId="{7B5D2B1C-CC15-AD43-A25B-3A82BB23D755}" destId="{BDA250D0-B1FE-0B4E-95F0-1CB4356487B1}" srcOrd="0" destOrd="0" presId="urn:microsoft.com/office/officeart/2005/8/layout/process3"/>
    <dgm:cxn modelId="{F6ACEFF6-2DCB-E543-9C94-B68BE4C73BD4}" type="presParOf" srcId="{BC84ECBC-9A4E-B04D-BBFC-81919CD56127}" destId="{75AB4C2A-7249-3349-B7E2-F608C02D0012}" srcOrd="6" destOrd="0" presId="urn:microsoft.com/office/officeart/2005/8/layout/process3"/>
    <dgm:cxn modelId="{99CC7BF3-7977-A346-9A7C-D2FD90AA791A}" type="presParOf" srcId="{75AB4C2A-7249-3349-B7E2-F608C02D0012}" destId="{3BA59A32-1245-1F4A-AF6B-BC09744660AF}" srcOrd="0" destOrd="0" presId="urn:microsoft.com/office/officeart/2005/8/layout/process3"/>
    <dgm:cxn modelId="{DC9BEB0C-C722-5C4C-96F1-9A2EBC61CC53}" type="presParOf" srcId="{75AB4C2A-7249-3349-B7E2-F608C02D0012}" destId="{97EA6C70-F9D7-E148-8E53-67736CA4D275}" srcOrd="1" destOrd="0" presId="urn:microsoft.com/office/officeart/2005/8/layout/process3"/>
    <dgm:cxn modelId="{104BB55D-AAF4-AA49-A299-13DFD6820356}" type="presParOf" srcId="{75AB4C2A-7249-3349-B7E2-F608C02D0012}" destId="{6B855586-4F9A-D741-BA78-1F35911D5C51}" srcOrd="2" destOrd="0" presId="urn:microsoft.com/office/officeart/2005/8/layout/process3"/>
    <dgm:cxn modelId="{F32F073B-33EF-2F49-BABD-2A025B596952}" type="presParOf" srcId="{BC84ECBC-9A4E-B04D-BBFC-81919CD56127}" destId="{7CAB75D0-AE1E-8341-B31D-3A57E6E01B16}" srcOrd="7" destOrd="0" presId="urn:microsoft.com/office/officeart/2005/8/layout/process3"/>
    <dgm:cxn modelId="{DA431EA6-D442-6547-8FFC-32890D15CE7A}" type="presParOf" srcId="{7CAB75D0-AE1E-8341-B31D-3A57E6E01B16}" destId="{D6EA6518-BEBC-504C-83D5-D836865FF76E}" srcOrd="0" destOrd="0" presId="urn:microsoft.com/office/officeart/2005/8/layout/process3"/>
    <dgm:cxn modelId="{9066622F-7114-BB43-A94D-BE45DB4EA534}" type="presParOf" srcId="{BC84ECBC-9A4E-B04D-BBFC-81919CD56127}" destId="{536B6953-40EC-4646-9321-BA7C733CC259}" srcOrd="8" destOrd="0" presId="urn:microsoft.com/office/officeart/2005/8/layout/process3"/>
    <dgm:cxn modelId="{23EB85C9-2585-624D-A6CE-FC5BA211CAD2}" type="presParOf" srcId="{536B6953-40EC-4646-9321-BA7C733CC259}" destId="{6A5C916D-2C09-AE4B-86CD-5A5ED58F17A3}" srcOrd="0" destOrd="0" presId="urn:microsoft.com/office/officeart/2005/8/layout/process3"/>
    <dgm:cxn modelId="{E55EEDA2-92F0-B74F-BF39-0D27E1DD4C96}" type="presParOf" srcId="{536B6953-40EC-4646-9321-BA7C733CC259}" destId="{81ABEFC8-B082-DF45-8660-2E5D9BAA33F4}" srcOrd="1" destOrd="0" presId="urn:microsoft.com/office/officeart/2005/8/layout/process3"/>
    <dgm:cxn modelId="{A08E54E6-E9AD-484F-B9FA-EC8E7C863150}" type="presParOf" srcId="{536B6953-40EC-4646-9321-BA7C733CC259}" destId="{14E2B8D5-9E9F-D043-96EA-BB268AD940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A303A-C70D-E548-9D16-030DF61E534E}">
      <dsp:nvSpPr>
        <dsp:cNvPr id="0" name=""/>
        <dsp:cNvSpPr/>
      </dsp:nvSpPr>
      <dsp:spPr>
        <a:xfrm>
          <a:off x="5427" y="1551501"/>
          <a:ext cx="1505711" cy="57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dirty="0"/>
            <a:t>Oct 24</a:t>
          </a:r>
        </a:p>
      </dsp:txBody>
      <dsp:txXfrm>
        <a:off x="5427" y="1551501"/>
        <a:ext cx="1505711" cy="385706"/>
      </dsp:txXfrm>
    </dsp:sp>
    <dsp:sp modelId="{F0BC62D4-5C31-7D49-81A3-E1EB56C30DC5}">
      <dsp:nvSpPr>
        <dsp:cNvPr id="0" name=""/>
        <dsp:cNvSpPr/>
      </dsp:nvSpPr>
      <dsp:spPr>
        <a:xfrm>
          <a:off x="0" y="2982053"/>
          <a:ext cx="1505711" cy="1555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Task Team on Needs Assessment formed</a:t>
          </a:r>
        </a:p>
        <a:p>
          <a:pPr marL="114300" lvl="1" indent="-114300" algn="l" defTabSz="533400">
            <a:lnSpc>
              <a:spcPct val="90000"/>
            </a:lnSpc>
            <a:spcBef>
              <a:spcPct val="0"/>
            </a:spcBef>
            <a:spcAft>
              <a:spcPct val="15000"/>
            </a:spcAft>
            <a:buChar char="•"/>
          </a:pPr>
          <a:r>
            <a:rPr lang="en-US" sz="1200" kern="1200" dirty="0"/>
            <a:t>WG on Implementation Plan (WG on IP) formed</a:t>
          </a:r>
        </a:p>
      </dsp:txBody>
      <dsp:txXfrm>
        <a:off x="44101" y="3026154"/>
        <a:ext cx="1417509" cy="1466998"/>
      </dsp:txXfrm>
    </dsp:sp>
    <dsp:sp modelId="{7BB7EBAA-DE83-A44B-9817-4159C1C66D01}">
      <dsp:nvSpPr>
        <dsp:cNvPr id="0" name=""/>
        <dsp:cNvSpPr/>
      </dsp:nvSpPr>
      <dsp:spPr>
        <a:xfrm>
          <a:off x="1739399" y="1556915"/>
          <a:ext cx="483912" cy="374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39399" y="1631891"/>
        <a:ext cx="371449" cy="224926"/>
      </dsp:txXfrm>
    </dsp:sp>
    <dsp:sp modelId="{74DA48A8-47A6-2443-8FD3-2BC461EE2A34}">
      <dsp:nvSpPr>
        <dsp:cNvPr id="0" name=""/>
        <dsp:cNvSpPr/>
      </dsp:nvSpPr>
      <dsp:spPr>
        <a:xfrm>
          <a:off x="2424180" y="1551501"/>
          <a:ext cx="1505711" cy="57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dirty="0"/>
            <a:t>Dec 24</a:t>
          </a:r>
        </a:p>
      </dsp:txBody>
      <dsp:txXfrm>
        <a:off x="2424180" y="1551501"/>
        <a:ext cx="1505711" cy="385706"/>
      </dsp:txXfrm>
    </dsp:sp>
    <dsp:sp modelId="{113891C4-B4CB-E542-B1A6-2A48084337E7}">
      <dsp:nvSpPr>
        <dsp:cNvPr id="0" name=""/>
        <dsp:cNvSpPr/>
      </dsp:nvSpPr>
      <dsp:spPr>
        <a:xfrm>
          <a:off x="2442910" y="3069875"/>
          <a:ext cx="1505711" cy="1555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Needs Assessment Template</a:t>
          </a:r>
        </a:p>
      </dsp:txBody>
      <dsp:txXfrm>
        <a:off x="2487011" y="3113976"/>
        <a:ext cx="1417509" cy="1466998"/>
      </dsp:txXfrm>
    </dsp:sp>
    <dsp:sp modelId="{4EE824D6-125A-8A44-B18D-DE88D0E95779}">
      <dsp:nvSpPr>
        <dsp:cNvPr id="0" name=""/>
        <dsp:cNvSpPr/>
      </dsp:nvSpPr>
      <dsp:spPr>
        <a:xfrm>
          <a:off x="4158152" y="1556915"/>
          <a:ext cx="483912" cy="374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58152" y="1631891"/>
        <a:ext cx="371449" cy="224926"/>
      </dsp:txXfrm>
    </dsp:sp>
    <dsp:sp modelId="{2AF01BC1-66ED-4D4B-9BB8-DDF34B9A5BAA}">
      <dsp:nvSpPr>
        <dsp:cNvPr id="0" name=""/>
        <dsp:cNvSpPr/>
      </dsp:nvSpPr>
      <dsp:spPr>
        <a:xfrm>
          <a:off x="4842933" y="1551501"/>
          <a:ext cx="1505711" cy="57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dirty="0"/>
            <a:t>Feb 25</a:t>
          </a:r>
        </a:p>
      </dsp:txBody>
      <dsp:txXfrm>
        <a:off x="4842933" y="1551501"/>
        <a:ext cx="1505711" cy="385706"/>
      </dsp:txXfrm>
    </dsp:sp>
    <dsp:sp modelId="{02C24024-EF75-9E4B-86B9-C735B503258B}">
      <dsp:nvSpPr>
        <dsp:cNvPr id="0" name=""/>
        <dsp:cNvSpPr/>
      </dsp:nvSpPr>
      <dsp:spPr>
        <a:xfrm>
          <a:off x="4844693" y="3045210"/>
          <a:ext cx="1505711" cy="1555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RSB Needs Assessment Outputs</a:t>
          </a:r>
        </a:p>
      </dsp:txBody>
      <dsp:txXfrm>
        <a:off x="4888794" y="3089311"/>
        <a:ext cx="1417509" cy="1466998"/>
      </dsp:txXfrm>
    </dsp:sp>
    <dsp:sp modelId="{7B5D2B1C-CC15-AD43-A25B-3A82BB23D755}">
      <dsp:nvSpPr>
        <dsp:cNvPr id="0" name=""/>
        <dsp:cNvSpPr/>
      </dsp:nvSpPr>
      <dsp:spPr>
        <a:xfrm>
          <a:off x="6576905" y="1556915"/>
          <a:ext cx="483912" cy="374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576905" y="1631891"/>
        <a:ext cx="371449" cy="224926"/>
      </dsp:txXfrm>
    </dsp:sp>
    <dsp:sp modelId="{97EA6C70-F9D7-E148-8E53-67736CA4D275}">
      <dsp:nvSpPr>
        <dsp:cNvPr id="0" name=""/>
        <dsp:cNvSpPr/>
      </dsp:nvSpPr>
      <dsp:spPr>
        <a:xfrm>
          <a:off x="7261686" y="1551501"/>
          <a:ext cx="1505711" cy="57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dirty="0"/>
            <a:t>April 25</a:t>
          </a:r>
        </a:p>
      </dsp:txBody>
      <dsp:txXfrm>
        <a:off x="7261686" y="1551501"/>
        <a:ext cx="1505711" cy="385706"/>
      </dsp:txXfrm>
    </dsp:sp>
    <dsp:sp modelId="{6B855586-4F9A-D741-BA78-1F35911D5C51}">
      <dsp:nvSpPr>
        <dsp:cNvPr id="0" name=""/>
        <dsp:cNvSpPr/>
      </dsp:nvSpPr>
      <dsp:spPr>
        <a:xfrm>
          <a:off x="7178735" y="3033281"/>
          <a:ext cx="1505711" cy="1555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Draft Implementation Plan</a:t>
          </a:r>
        </a:p>
      </dsp:txBody>
      <dsp:txXfrm>
        <a:off x="7222836" y="3077382"/>
        <a:ext cx="1417509" cy="1466998"/>
      </dsp:txXfrm>
    </dsp:sp>
    <dsp:sp modelId="{7CAB75D0-AE1E-8341-B31D-3A57E6E01B16}">
      <dsp:nvSpPr>
        <dsp:cNvPr id="0" name=""/>
        <dsp:cNvSpPr/>
      </dsp:nvSpPr>
      <dsp:spPr>
        <a:xfrm rot="16211">
          <a:off x="9048837" y="1581319"/>
          <a:ext cx="605250" cy="374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048838" y="1656030"/>
        <a:ext cx="492787" cy="224926"/>
      </dsp:txXfrm>
    </dsp:sp>
    <dsp:sp modelId="{81ABEFC8-B082-DF45-8660-2E5D9BAA33F4}">
      <dsp:nvSpPr>
        <dsp:cNvPr id="0" name=""/>
        <dsp:cNvSpPr/>
      </dsp:nvSpPr>
      <dsp:spPr>
        <a:xfrm>
          <a:off x="9909367" y="1563986"/>
          <a:ext cx="1505711" cy="578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b="1" kern="1200" dirty="0"/>
            <a:t>May 25</a:t>
          </a:r>
        </a:p>
      </dsp:txBody>
      <dsp:txXfrm>
        <a:off x="9909367" y="1563986"/>
        <a:ext cx="1505711" cy="385706"/>
      </dsp:txXfrm>
    </dsp:sp>
    <dsp:sp modelId="{14E2B8D5-9E9F-D043-96EA-BB268AD9403E}">
      <dsp:nvSpPr>
        <dsp:cNvPr id="0" name=""/>
        <dsp:cNvSpPr/>
      </dsp:nvSpPr>
      <dsp:spPr>
        <a:xfrm>
          <a:off x="9865767" y="3008678"/>
          <a:ext cx="1762706" cy="1555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Implementation Plan of IOC CD Strategy 2023-2030</a:t>
          </a:r>
        </a:p>
      </dsp:txBody>
      <dsp:txXfrm>
        <a:off x="9911317" y="3054228"/>
        <a:ext cx="1671606" cy="14641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AE6A58-4FB4-4CC6-96D2-704E647E1F92}" type="datetimeFigureOut">
              <a:rPr lang="fr-FR" smtClean="0"/>
              <a:t>23/10/2024</a:t>
            </a:fld>
            <a:endParaRPr lang="fr-F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4DCC70-1736-4198-B3CB-0BBF381B4215}" type="datetimeFigureOut">
              <a:rPr lang="fr-FR" smtClean="0"/>
              <a:t>23/10/2024</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2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81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417942" y="1560444"/>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348" b="47620"/>
          <a:stretch/>
        </p:blipFill>
        <p:spPr>
          <a:xfrm>
            <a:off x="-1" y="1513554"/>
            <a:ext cx="12192001" cy="4397389"/>
          </a:xfrm>
          <a:prstGeom prst="rect">
            <a:avLst/>
          </a:prstGeom>
        </p:spPr>
      </p:pic>
      <p:sp>
        <p:nvSpPr>
          <p:cNvPr id="5" name="Rectangle 4"/>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274226"/>
            <a:ext cx="12192000" cy="5325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34158" t="10599" r="38921" b="25727"/>
          <a:stretch/>
        </p:blipFill>
        <p:spPr>
          <a:xfrm>
            <a:off x="8733108" y="1274226"/>
            <a:ext cx="3458892" cy="5325884"/>
          </a:xfrm>
          <a:prstGeom prst="rect">
            <a:avLst/>
          </a:prstGeom>
          <a:solidFill>
            <a:srgbClr val="41B7C8"/>
          </a:solidFill>
          <a:ln w="12700">
            <a:solidFill>
              <a:srgbClr val="41B7C8"/>
            </a:solidFill>
          </a:ln>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53742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F476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0456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8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82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33629207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311793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24800842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sp>
        <p:nvSpPr>
          <p:cNvPr id="11" name="Rectangle 10"/>
          <p:cNvSpPr/>
          <p:nvPr userDrawn="1"/>
        </p:nvSpPr>
        <p:spPr>
          <a:xfrm>
            <a:off x="581087" y="1147264"/>
            <a:ext cx="2694549" cy="1438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3335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25245116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195093533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2_Title Slide">
    <p:spTree>
      <p:nvGrpSpPr>
        <p:cNvPr id="1" name=""/>
        <p:cNvGrpSpPr/>
        <p:nvPr/>
      </p:nvGrpSpPr>
      <p:grpSpPr>
        <a:xfrm>
          <a:off x="0" y="0"/>
          <a:ext cx="0" cy="0"/>
          <a:chOff x="0" y="0"/>
          <a:chExt cx="0" cy="0"/>
        </a:xfrm>
      </p:grpSpPr>
      <p:sp>
        <p:nvSpPr>
          <p:cNvPr id="76" name="Picture Placeholder 2"/>
          <p:cNvSpPr>
            <a:spLocks noGrp="1"/>
          </p:cNvSpPr>
          <p:nvPr>
            <p:ph type="pic" sz="half" idx="13"/>
          </p:nvPr>
        </p:nvSpPr>
        <p:spPr>
          <a:xfrm>
            <a:off x="-1" y="1600200"/>
            <a:ext cx="6096001" cy="5257801"/>
          </a:xfrm>
          <a:prstGeom prst="rect">
            <a:avLst/>
          </a:prstGeom>
        </p:spPr>
        <p:txBody>
          <a:bodyPr lIns="91439" tIns="45719" rIns="91439" bIns="45719">
            <a:noAutofit/>
          </a:bodyPr>
          <a:lstStyle/>
          <a:p>
            <a:endParaRPr/>
          </a:p>
        </p:txBody>
      </p:sp>
      <p:sp>
        <p:nvSpPr>
          <p:cNvPr id="78" name="Title Text"/>
          <p:cNvSpPr txBox="1">
            <a:spLocks noGrp="1"/>
          </p:cNvSpPr>
          <p:nvPr>
            <p:ph type="title"/>
          </p:nvPr>
        </p:nvSpPr>
        <p:spPr>
          <a:xfrm>
            <a:off x="838200" y="354966"/>
            <a:ext cx="10515601" cy="884556"/>
          </a:xfrm>
          <a:prstGeom prst="rect">
            <a:avLst/>
          </a:prstGeom>
        </p:spPr>
        <p:txBody>
          <a:bodyPr/>
          <a:lstStyle>
            <a:lvl1pPr algn="ctr">
              <a:defRPr sz="3937" b="1"/>
            </a:lvl1pPr>
          </a:lstStyle>
          <a:p>
            <a:r>
              <a:t>Title Text</a:t>
            </a:r>
          </a:p>
        </p:txBody>
      </p:sp>
      <p:sp>
        <p:nvSpPr>
          <p:cNvPr id="79" name="Body Level One…"/>
          <p:cNvSpPr txBox="1">
            <a:spLocks noGrp="1"/>
          </p:cNvSpPr>
          <p:nvPr>
            <p:ph type="body" sz="quarter" idx="1" hasCustomPrompt="1"/>
          </p:nvPr>
        </p:nvSpPr>
        <p:spPr>
          <a:xfrm>
            <a:off x="838200" y="1006476"/>
            <a:ext cx="10515601" cy="342076"/>
          </a:xfrm>
          <a:prstGeom prst="rect">
            <a:avLst/>
          </a:prstGeom>
        </p:spPr>
        <p:txBody>
          <a:bodyPr anchor="b"/>
          <a:lstStyle>
            <a:lvl1pPr marL="0" indent="0" algn="ctr">
              <a:buSzTx/>
              <a:buFontTx/>
              <a:buNone/>
              <a:defRPr sz="1266"/>
            </a:lvl1pPr>
            <a:lvl2pPr marL="0" indent="241093" algn="ctr">
              <a:buSzTx/>
              <a:buFontTx/>
              <a:buNone/>
              <a:defRPr sz="1266"/>
            </a:lvl2pPr>
            <a:lvl3pPr marL="787570" indent="-144655" algn="ctr">
              <a:buFontTx/>
              <a:defRPr sz="1266"/>
            </a:lvl3pPr>
            <a:lvl4pPr marL="1125101" indent="-160729" algn="ctr">
              <a:buFontTx/>
              <a:defRPr sz="1266"/>
            </a:lvl4pPr>
            <a:lvl5pPr marL="1446558" indent="-160729" algn="ctr">
              <a:buFontTx/>
              <a:defRPr sz="1266"/>
            </a:lvl5pPr>
          </a:lstStyle>
          <a:p>
            <a:pPr lvl="1"/>
            <a:r>
              <a:rPr dirty="0"/>
              <a:t>Body Level Two</a:t>
            </a:r>
          </a:p>
          <a:p>
            <a:pPr lvl="2"/>
            <a:r>
              <a:rPr dirty="0"/>
              <a:t>Body Level Three</a:t>
            </a:r>
          </a:p>
          <a:p>
            <a:pPr lvl="3"/>
            <a:r>
              <a:rPr dirty="0"/>
              <a:t>Body Level Four</a:t>
            </a:r>
          </a:p>
          <a:p>
            <a:pPr lvl="4"/>
            <a:r>
              <a:rPr dirty="0"/>
              <a:t>Body Level Five</a:t>
            </a:r>
          </a:p>
        </p:txBody>
      </p:sp>
      <p:sp>
        <p:nvSpPr>
          <p:cNvPr id="80" name="Slide Number"/>
          <p:cNvSpPr txBox="1">
            <a:spLocks noGrp="1"/>
          </p:cNvSpPr>
          <p:nvPr>
            <p:ph type="sldNum" sz="quarter" idx="2"/>
          </p:nvPr>
        </p:nvSpPr>
        <p:spPr>
          <a:xfrm>
            <a:off x="11006033" y="6408362"/>
            <a:ext cx="347768" cy="26110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434071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11387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extLst>
      <p:ext uri="{BB962C8B-B14F-4D97-AF65-F5344CB8AC3E}">
        <p14:creationId xmlns:p14="http://schemas.microsoft.com/office/powerpoint/2010/main" val="2907768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126723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rgbClr val="41B7C8"/>
          </a:solidFill>
          <a:ln w="12700">
            <a:miter lim="400000"/>
          </a:ln>
        </p:spPr>
        <p:txBody>
          <a:bodyPr lIns="65023" tIns="65023" rIns="65023" bIns="65023" anchor="ctr"/>
          <a:lstStyle/>
          <a:p>
            <a:pPr>
              <a:defRPr>
                <a:solidFill>
                  <a:srgbClr val="3C3C3C"/>
                </a:solidFill>
              </a:defRPr>
            </a:pPr>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2" name="Rectangle 1"/>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5.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3543" y="1055355"/>
            <a:ext cx="4150548" cy="1975798"/>
          </a:xfrm>
          <a:prstGeom prst="rect">
            <a:avLst/>
          </a:prstGeom>
        </p:spPr>
      </p:pic>
      <p:sp>
        <p:nvSpPr>
          <p:cNvPr id="14" name="Rectangle"/>
          <p:cNvSpPr/>
          <p:nvPr userDrawn="1"/>
        </p:nvSpPr>
        <p:spPr>
          <a:xfrm>
            <a:off x="5176381" y="3421572"/>
            <a:ext cx="2018851" cy="15585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23/10/2024</a:t>
            </a:fld>
            <a:endParaRPr lang="fr-FR"/>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533162" y="331783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744" y="0"/>
            <a:ext cx="1629168" cy="1629168"/>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450717" y="3366115"/>
            <a:ext cx="1328398" cy="125771"/>
          </a:xfrm>
          <a:prstGeom prst="rect">
            <a:avLst/>
          </a:prstGeom>
          <a:solidFill>
            <a:srgbClr val="41B7C8"/>
          </a:solidFill>
          <a:ln w="12700">
            <a:solidFill>
              <a:srgbClr val="41B7C8"/>
            </a:solidFill>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0236" y="386005"/>
            <a:ext cx="1999700" cy="951923"/>
          </a:xfrm>
          <a:prstGeom prst="rect">
            <a:avLst/>
          </a:prstGeom>
        </p:spPr>
      </p:pic>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38035730"/>
      </p:ext>
    </p:extLst>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013222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4">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758598446"/>
      </p:ext>
    </p:extLst>
  </p:cSld>
  <p:clrMap bg1="lt1" tx1="dk1" bg2="dk2" tx2="lt2" accent1="accent1" accent2="accent2" accent3="accent3" accent4="accent4" accent5="accent5" accent6="accent6" hlink="hlink" folHlink="folHlink"/>
  <p:sldLayoutIdLst>
    <p:sldLayoutId id="2147483727" r:id="rId1"/>
    <p:sldLayoutId id="214748372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36"/>
          <p:cNvPicPr preferRelativeResize="0"/>
          <p:nvPr/>
        </p:nvPicPr>
        <p:blipFill rotWithShape="1">
          <a:blip r:embed="rId3">
            <a:alphaModFix/>
          </a:blip>
          <a:srcRect/>
          <a:stretch/>
        </p:blipFill>
        <p:spPr>
          <a:xfrm>
            <a:off x="10575486" y="152363"/>
            <a:ext cx="1495758" cy="1405711"/>
          </a:xfrm>
          <a:prstGeom prst="rect">
            <a:avLst/>
          </a:prstGeom>
          <a:noFill/>
          <a:ln>
            <a:noFill/>
          </a:ln>
        </p:spPr>
      </p:pic>
    </p:spTree>
    <p:extLst>
      <p:ext uri="{BB962C8B-B14F-4D97-AF65-F5344CB8AC3E}">
        <p14:creationId xmlns:p14="http://schemas.microsoft.com/office/powerpoint/2010/main" val="2777708413"/>
      </p:ext>
    </p:extLst>
  </p:cSld>
  <p:clrMap bg1="lt1" tx1="dk1" bg2="dk2" tx2="lt2" accent1="accent1" accent2="accent2" accent3="accent3" accent4="accent4" accent5="accent5" accent6="accent6" hlink="hlink" folHlink="folHlink"/>
  <p:sldLayoutIdLst>
    <p:sldLayoutId id="214748373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9"/>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41" name="Oval 8"/>
          <p:cNvSpPr/>
          <p:nvPr userDrawn="1"/>
        </p:nvSpPr>
        <p:spPr>
          <a:xfrm>
            <a:off x="917487" y="1546462"/>
            <a:ext cx="1001110" cy="997767"/>
          </a:xfrm>
          <a:prstGeom prst="ellipse">
            <a:avLst/>
          </a:prstGeom>
          <a:solidFill>
            <a:srgbClr val="0D587A">
              <a:lumMod val="75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42" name="Oval 14"/>
          <p:cNvSpPr/>
          <p:nvPr userDrawn="1"/>
        </p:nvSpPr>
        <p:spPr>
          <a:xfrm>
            <a:off x="917487" y="3033343"/>
            <a:ext cx="1001110" cy="974973"/>
          </a:xfrm>
          <a:prstGeom prst="ellipse">
            <a:avLst/>
          </a:prstGeom>
          <a:solidFill>
            <a:srgbClr val="0D587A">
              <a:lumMod val="40000"/>
              <a:lumOff val="6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Roboto"/>
              <a:sym typeface="Roboto"/>
            </a:endParaRPr>
          </a:p>
        </p:txBody>
      </p:sp>
      <p:sp>
        <p:nvSpPr>
          <p:cNvPr id="43" name="Oval 8"/>
          <p:cNvSpPr/>
          <p:nvPr userDrawn="1"/>
        </p:nvSpPr>
        <p:spPr>
          <a:xfrm>
            <a:off x="917487" y="4682691"/>
            <a:ext cx="1001110" cy="997767"/>
          </a:xfrm>
          <a:prstGeom prst="ellipse">
            <a:avLst/>
          </a:prstGeom>
          <a:solidFill>
            <a:srgbClr val="0D587A">
              <a:lumMod val="20000"/>
              <a:lumOff val="8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11" name="Oval 8"/>
          <p:cNvSpPr/>
          <p:nvPr userDrawn="1"/>
        </p:nvSpPr>
        <p:spPr>
          <a:xfrm>
            <a:off x="4585098" y="2105715"/>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9" name="Oval 8"/>
          <p:cNvSpPr/>
          <p:nvPr userDrawn="1"/>
        </p:nvSpPr>
        <p:spPr>
          <a:xfrm>
            <a:off x="4731524" y="4539439"/>
            <a:ext cx="1025586" cy="1024496"/>
          </a:xfrm>
          <a:prstGeom prst="ellipse">
            <a:avLst/>
          </a:prstGeom>
          <a:solidFill>
            <a:schemeClr val="accent1">
              <a:lumMod val="5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20" name="Oval 8"/>
          <p:cNvSpPr/>
          <p:nvPr userDrawn="1"/>
        </p:nvSpPr>
        <p:spPr>
          <a:xfrm>
            <a:off x="582903" y="1846397"/>
            <a:ext cx="1025586" cy="1024496"/>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21" name="Rectangle 20"/>
          <p:cNvSpPr/>
          <p:nvPr userDrawn="1"/>
        </p:nvSpPr>
        <p:spPr>
          <a:xfrm>
            <a:off x="611531" y="1410648"/>
            <a:ext cx="11003527" cy="5103138"/>
          </a:xfrm>
          <a:prstGeom prst="rect">
            <a:avLst/>
          </a:prstGeom>
          <a:solidFill>
            <a:schemeClr val="bg1"/>
          </a:solidFill>
          <a:ln w="28575"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9" name="Rectangle 57"/>
          <p:cNvSpPr/>
          <p:nvPr userDrawn="1"/>
        </p:nvSpPr>
        <p:spPr>
          <a:xfrm>
            <a:off x="8909764"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41B7C8"/>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41B7C8"/>
            </a:solidFill>
            <a:miter/>
          </a:ln>
        </p:spPr>
      </p:cxnSp>
      <p:sp>
        <p:nvSpPr>
          <p:cNvPr id="14" name="Oval 67"/>
          <p:cNvSpPr/>
          <p:nvPr userDrawn="1"/>
        </p:nvSpPr>
        <p:spPr>
          <a:xfrm>
            <a:off x="5823631" y="2112580"/>
            <a:ext cx="848697" cy="794330"/>
          </a:xfrm>
          <a:prstGeom prst="ellipse">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1F4764"/>
            </a:solidFill>
            <a:miter/>
          </a:ln>
        </p:spPr>
      </p:cxnSp>
      <p:sp>
        <p:nvSpPr>
          <p:cNvPr id="16" name="Oval 72"/>
          <p:cNvSpPr/>
          <p:nvPr userDrawn="1"/>
        </p:nvSpPr>
        <p:spPr>
          <a:xfrm>
            <a:off x="9335364" y="2112580"/>
            <a:ext cx="848697" cy="794330"/>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41B7C8"/>
            </a:solidFill>
            <a:miter/>
          </a:ln>
        </p:spPr>
      </p:cxnSp>
      <p:sp>
        <p:nvSpPr>
          <p:cNvPr id="18" name="Oval 76"/>
          <p:cNvSpPr/>
          <p:nvPr userDrawn="1"/>
        </p:nvSpPr>
        <p:spPr>
          <a:xfrm>
            <a:off x="4049105" y="4859415"/>
            <a:ext cx="848697" cy="794330"/>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9ED9"/>
            </a:solidFill>
            <a:miter/>
          </a:ln>
        </p:spPr>
      </p:cxnSp>
      <p:sp>
        <p:nvSpPr>
          <p:cNvPr id="20" name="Oval 80"/>
          <p:cNvSpPr/>
          <p:nvPr userDrawn="1"/>
        </p:nvSpPr>
        <p:spPr>
          <a:xfrm>
            <a:off x="7560837" y="4859415"/>
            <a:ext cx="848697" cy="794330"/>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chemeClr val="accent5">
                <a:lumMod val="60000"/>
                <a:lumOff val="40000"/>
              </a:schemeClr>
            </a:solidFill>
            <a:miter/>
          </a:ln>
        </p:spPr>
      </p:cxnSp>
      <p:sp>
        <p:nvSpPr>
          <p:cNvPr id="32" name="Rectangle 59"/>
          <p:cNvSpPr/>
          <p:nvPr userDrawn="1"/>
        </p:nvSpPr>
        <p:spPr>
          <a:xfrm>
            <a:off x="3594066" y="3829971"/>
            <a:ext cx="1774525" cy="116156"/>
          </a:xfrm>
          <a:prstGeom prst="rect">
            <a:avLst/>
          </a:prstGeom>
          <a:solidFill>
            <a:srgbClr val="189ED9"/>
          </a:solidFill>
          <a:ln w="12700">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695" r:id="rId4"/>
    <p:sldLayoutId id="214748369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8;p1">
            <a:extLst>
              <a:ext uri="{FF2B5EF4-FFF2-40B4-BE49-F238E27FC236}">
                <a16:creationId xmlns:a16="http://schemas.microsoft.com/office/drawing/2014/main" id="{35626C1D-DE15-06BD-9197-0DF4212985A7}"/>
              </a:ext>
            </a:extLst>
          </p:cNvPr>
          <p:cNvSpPr/>
          <p:nvPr/>
        </p:nvSpPr>
        <p:spPr>
          <a:xfrm>
            <a:off x="6373091" y="1400437"/>
            <a:ext cx="5818909"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000" b="1" dirty="0">
              <a:solidFill>
                <a:schemeClr val="lt1"/>
              </a:solidFill>
            </a:endParaRPr>
          </a:p>
          <a:p>
            <a:pPr algn="ctr">
              <a:defRPr sz="3000" b="1">
                <a:solidFill>
                  <a:srgbClr val="FFFFFF"/>
                </a:solidFill>
                <a:latin typeface="Arial"/>
                <a:ea typeface="Arial"/>
                <a:cs typeface="Arial"/>
                <a:sym typeface="Arial"/>
              </a:defRPr>
            </a:pPr>
            <a:r>
              <a:rPr lang="en-US" sz="2000" dirty="0"/>
              <a:t>6th SESSION</a:t>
            </a:r>
          </a:p>
          <a:p>
            <a:pPr algn="ctr">
              <a:defRPr sz="3000" b="1">
                <a:solidFill>
                  <a:srgbClr val="FFFFFF"/>
                </a:solidFill>
                <a:latin typeface="Arial"/>
                <a:ea typeface="Arial"/>
                <a:cs typeface="Arial"/>
                <a:sym typeface="Arial"/>
              </a:defRPr>
            </a:pPr>
            <a:r>
              <a:rPr lang="en-US" sz="2000" dirty="0"/>
              <a:t>GROUP OF EXPERTS ON </a:t>
            </a:r>
          </a:p>
          <a:p>
            <a:pPr algn="ctr">
              <a:defRPr sz="3000" b="1">
                <a:solidFill>
                  <a:srgbClr val="FFFFFF"/>
                </a:solidFill>
                <a:latin typeface="Arial"/>
                <a:ea typeface="Arial"/>
                <a:cs typeface="Arial"/>
                <a:sym typeface="Arial"/>
              </a:defRPr>
            </a:pPr>
            <a:r>
              <a:rPr lang="en-US" sz="2000" dirty="0"/>
              <a:t>CAPACITY DEVELOPMENT </a:t>
            </a:r>
          </a:p>
          <a:p>
            <a:pPr algn="ctr">
              <a:defRPr sz="3000" b="1">
                <a:solidFill>
                  <a:srgbClr val="FFFFFF"/>
                </a:solidFill>
                <a:latin typeface="Arial"/>
                <a:ea typeface="Arial"/>
                <a:cs typeface="Arial"/>
                <a:sym typeface="Arial"/>
              </a:defRPr>
            </a:pPr>
            <a:r>
              <a:rPr lang="en-US" sz="2000" dirty="0"/>
              <a:t>(GE-CD-VI)</a:t>
            </a:r>
            <a:endParaRPr lang="en-US" sz="2000" b="1" dirty="0">
              <a:solidFill>
                <a:schemeClr val="lt1"/>
              </a:solidFill>
            </a:endParaRPr>
          </a:p>
          <a:p>
            <a:pPr algn="ctr" rtl="0" fontAlgn="base"/>
            <a:r>
              <a:rPr lang="en-US" sz="2000" b="1" i="0" u="none" strike="noStrike" dirty="0">
                <a:solidFill>
                  <a:srgbClr val="FFFFFF"/>
                </a:solidFill>
                <a:effectLst/>
                <a:latin typeface="+mn-lt"/>
              </a:rPr>
              <a:t>----</a:t>
            </a:r>
            <a:r>
              <a:rPr lang="en-US" sz="2000" b="0" i="0" dirty="0">
                <a:solidFill>
                  <a:srgbClr val="000000"/>
                </a:solidFill>
                <a:effectLst/>
                <a:latin typeface="+mn-lt"/>
              </a:rPr>
              <a:t>​</a:t>
            </a:r>
          </a:p>
          <a:p>
            <a:pPr algn="ctr" fontAlgn="base"/>
            <a:r>
              <a:rPr lang="fr-FR" sz="2000" b="1" i="0" u="none" strike="noStrike" dirty="0">
                <a:solidFill>
                  <a:schemeClr val="bg1"/>
                </a:solidFill>
                <a:effectLst/>
                <a:latin typeface="+mn-lt"/>
              </a:rPr>
              <a:t>Item </a:t>
            </a:r>
            <a:r>
              <a:rPr lang="en-US" sz="2000" b="1" i="0" dirty="0">
                <a:solidFill>
                  <a:schemeClr val="bg1"/>
                </a:solidFill>
                <a:effectLst/>
                <a:latin typeface="+mn-lt"/>
              </a:rPr>
              <a:t>​5.1</a:t>
            </a:r>
          </a:p>
          <a:p>
            <a:pPr algn="ctr" fontAlgn="base"/>
            <a:r>
              <a:rPr lang="en-PH" sz="1800" b="1" dirty="0">
                <a:solidFill>
                  <a:schemeClr val="bg1"/>
                </a:solidFill>
                <a:effectLst/>
                <a:latin typeface="Arial" panose="020B0604020202020204" pitchFamily="34" charset="0"/>
                <a:ea typeface="Times New Roman" panose="02020603050405020304" pitchFamily="18" charset="0"/>
              </a:rPr>
              <a:t>Establishment of Working Group </a:t>
            </a:r>
          </a:p>
          <a:p>
            <a:pPr algn="ctr" fontAlgn="base"/>
            <a:r>
              <a:rPr lang="en-PH" sz="1800" b="1" dirty="0">
                <a:solidFill>
                  <a:schemeClr val="bg1"/>
                </a:solidFill>
                <a:effectLst/>
                <a:latin typeface="Arial" panose="020B0604020202020204" pitchFamily="34" charset="0"/>
                <a:ea typeface="Times New Roman" panose="02020603050405020304" pitchFamily="18" charset="0"/>
              </a:rPr>
              <a:t>and Task Team</a:t>
            </a:r>
            <a:endParaRPr lang="en-US" sz="2000" b="1" i="0" u="none" strike="noStrike" cap="none" dirty="0">
              <a:solidFill>
                <a:schemeClr val="bg1"/>
              </a:solidFill>
              <a:latin typeface="Arial"/>
              <a:ea typeface="Arial"/>
              <a:cs typeface="Arial"/>
              <a:sym typeface="Arial"/>
            </a:endParaRPr>
          </a:p>
        </p:txBody>
      </p:sp>
      <p:sp>
        <p:nvSpPr>
          <p:cNvPr id="7" name="Google Shape;159;p1">
            <a:extLst>
              <a:ext uri="{FF2B5EF4-FFF2-40B4-BE49-F238E27FC236}">
                <a16:creationId xmlns:a16="http://schemas.microsoft.com/office/drawing/2014/main" id="{62FDE1FB-E99D-C1EC-8470-938C4E0EE8C3}"/>
              </a:ext>
            </a:extLst>
          </p:cNvPr>
          <p:cNvSpPr/>
          <p:nvPr/>
        </p:nvSpPr>
        <p:spPr>
          <a:xfrm>
            <a:off x="1764145" y="5207559"/>
            <a:ext cx="85344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Johanna </a:t>
            </a:r>
            <a:r>
              <a:rPr lang="en-US" sz="2000" b="1" i="0" u="none" strike="noStrike" cap="none" dirty="0" err="1">
                <a:solidFill>
                  <a:schemeClr val="bg1"/>
                </a:solidFill>
                <a:latin typeface="Arial"/>
                <a:ea typeface="Arial"/>
                <a:cs typeface="Arial"/>
                <a:sym typeface="Arial"/>
              </a:rPr>
              <a:t>Diwa-Acallar</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IOC CD Assistant Coordinator</a:t>
            </a: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22-24 </a:t>
            </a:r>
            <a:r>
              <a:rPr lang="en-US" sz="2000" b="1" dirty="0">
                <a:solidFill>
                  <a:schemeClr val="bg1"/>
                </a:solidFill>
              </a:rPr>
              <a:t>O</a:t>
            </a:r>
            <a:r>
              <a:rPr lang="en-US" sz="2000" b="1" i="0" u="none" strike="noStrike" cap="none" dirty="0">
                <a:solidFill>
                  <a:schemeClr val="bg1"/>
                </a:solidFill>
                <a:latin typeface="Arial"/>
                <a:ea typeface="Arial"/>
                <a:cs typeface="Arial"/>
                <a:sym typeface="Arial"/>
              </a:rPr>
              <a:t>ctober 2024</a:t>
            </a:r>
            <a:endParaRPr sz="20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63882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9;p9">
            <a:extLst>
              <a:ext uri="{FF2B5EF4-FFF2-40B4-BE49-F238E27FC236}">
                <a16:creationId xmlns:a16="http://schemas.microsoft.com/office/drawing/2014/main" id="{D4BF0329-153F-6CAA-5CC9-DE20AC186724}"/>
              </a:ext>
            </a:extLst>
          </p:cNvPr>
          <p:cNvSpPr txBox="1"/>
          <p:nvPr/>
        </p:nvSpPr>
        <p:spPr>
          <a:xfrm>
            <a:off x="455420" y="391804"/>
            <a:ext cx="10090659" cy="500601"/>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lang="en-GB" sz="2400" b="1" kern="0" dirty="0">
                <a:solidFill>
                  <a:srgbClr val="002060"/>
                </a:solidFill>
                <a:latin typeface="Arial" panose="020B0604020202020204" pitchFamily="34" charset="0"/>
                <a:cs typeface="Arial" panose="020B0604020202020204" pitchFamily="34" charset="0"/>
                <a:sym typeface="Arial"/>
              </a:rPr>
              <a:t>Overview</a:t>
            </a:r>
            <a:endParaRPr kumimoji="0" lang="en-GB" sz="2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501A19AB-F7ED-F13D-FB12-4D068691A4D5}"/>
              </a:ext>
            </a:extLst>
          </p:cNvPr>
          <p:cNvSpPr txBox="1"/>
          <p:nvPr/>
        </p:nvSpPr>
        <p:spPr>
          <a:xfrm>
            <a:off x="615060" y="1749336"/>
            <a:ext cx="10090659"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000" b="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IOC Decision A-32/Dec.4.3</a:t>
            </a:r>
          </a:p>
          <a:p>
            <a:pPr>
              <a:buClr>
                <a:srgbClr val="002060"/>
              </a:buClr>
              <a:buSzPts val="2400"/>
              <a:defRPr/>
            </a:pPr>
            <a:r>
              <a:rPr lang="en-GB" kern="0" dirty="0">
                <a:solidFill>
                  <a:srgbClr val="002060"/>
                </a:solidFill>
                <a:latin typeface="Arial" panose="020B0604020202020204" pitchFamily="34" charset="0"/>
                <a:cs typeface="Arial" panose="020B0604020202020204" pitchFamily="34" charset="0"/>
                <a:sym typeface="Arial"/>
              </a:rPr>
              <a:t>-  A</a:t>
            </a:r>
            <a:r>
              <a:rPr kumimoji="0" lang="en-GB" sz="1800" b="0" i="0" u="none" strike="noStrike" kern="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sym typeface="Arial"/>
              </a:rPr>
              <a:t>dopted</a:t>
            </a:r>
            <a:r>
              <a:rPr kumimoji="0" lang="en-GB" sz="18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 the new IOC CD Strategy 2023 – 2030 and its Communications/Outreach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GE-CD-V:</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srgbClr val="000000"/>
                </a:solidFill>
                <a:latin typeface="Arial" panose="020B0604020202020204" pitchFamily="34" charset="0"/>
                <a:ea typeface="Roboto"/>
                <a:cs typeface="Arial" panose="020B0604020202020204" pitchFamily="34" charset="0"/>
              </a:rPr>
              <a:t>Recommended establishment of Working Group on Implementation Plan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b="1" dirty="0">
              <a:solidFill>
                <a:srgbClr val="000000"/>
              </a:solidFill>
              <a:latin typeface="Arial" panose="020B0604020202020204" pitchFamily="34" charset="0"/>
              <a:ea typeface="Roboto"/>
              <a:cs typeface="Arial" panose="020B0604020202020204" pitchFamily="34" charset="0"/>
            </a:endParaRPr>
          </a:p>
          <a:p>
            <a:pPr>
              <a:defRPr/>
            </a:pPr>
            <a:r>
              <a:rPr kumimoji="0" lang="en-GB" sz="20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IOC Dec</a:t>
            </a:r>
            <a:r>
              <a:rPr lang="en-GB" sz="2000" b="1" kern="0" dirty="0" err="1">
                <a:solidFill>
                  <a:srgbClr val="002060"/>
                </a:solidFill>
                <a:latin typeface="Arial" panose="020B0604020202020204" pitchFamily="34" charset="0"/>
                <a:cs typeface="Arial" panose="020B0604020202020204" pitchFamily="34" charset="0"/>
                <a:sym typeface="Arial"/>
              </a:rPr>
              <a:t>ision</a:t>
            </a:r>
            <a:r>
              <a:rPr kumimoji="0" lang="en-GB" sz="20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 EC-57/4.6</a:t>
            </a:r>
          </a:p>
          <a:p>
            <a:pPr marL="285750" indent="-285750">
              <a:buFontTx/>
              <a:buChar char="-"/>
              <a:defRPr/>
            </a:pPr>
            <a:r>
              <a:rPr kumimoji="0" lang="en-GB" sz="180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Revised GE-CD Terms of Reference including tasks and instructions for the IOC33</a:t>
            </a:r>
          </a:p>
          <a:p>
            <a:pPr marL="285750" indent="-285750">
              <a:buFontTx/>
              <a:buChar char="-"/>
              <a:defRPr/>
            </a:pPr>
            <a:endParaRPr kumimoji="0" lang="en-GB" sz="180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0052074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BBEFFF-54D7-B84E-F437-2C3B16E912B3}"/>
              </a:ext>
            </a:extLst>
          </p:cNvPr>
          <p:cNvGraphicFramePr>
            <a:graphicFrameLocks noGrp="1"/>
          </p:cNvGraphicFramePr>
          <p:nvPr>
            <p:extLst>
              <p:ext uri="{D42A27DB-BD31-4B8C-83A1-F6EECF244321}">
                <p14:modId xmlns:p14="http://schemas.microsoft.com/office/powerpoint/2010/main" val="1126758256"/>
              </p:ext>
            </p:extLst>
          </p:nvPr>
        </p:nvGraphicFramePr>
        <p:xfrm>
          <a:off x="279400" y="333068"/>
          <a:ext cx="11633200" cy="6524932"/>
        </p:xfrm>
        <a:graphic>
          <a:graphicData uri="http://schemas.openxmlformats.org/drawingml/2006/table">
            <a:tbl>
              <a:tblPr firstRow="1" firstCol="1" bandRow="1"/>
              <a:tblGrid>
                <a:gridCol w="8352041">
                  <a:extLst>
                    <a:ext uri="{9D8B030D-6E8A-4147-A177-3AD203B41FA5}">
                      <a16:colId xmlns:a16="http://schemas.microsoft.com/office/drawing/2014/main" val="127070119"/>
                    </a:ext>
                  </a:extLst>
                </a:gridCol>
                <a:gridCol w="3281159">
                  <a:extLst>
                    <a:ext uri="{9D8B030D-6E8A-4147-A177-3AD203B41FA5}">
                      <a16:colId xmlns:a16="http://schemas.microsoft.com/office/drawing/2014/main" val="3522018381"/>
                    </a:ext>
                  </a:extLst>
                </a:gridCol>
              </a:tblGrid>
              <a:tr h="112552">
                <a:tc>
                  <a:txBody>
                    <a:bodyPr/>
                    <a:lstStyle/>
                    <a:p>
                      <a:pPr algn="l"/>
                      <a:r>
                        <a:rPr lang="en-PH" sz="2000" b="1" kern="100">
                          <a:effectLst/>
                          <a:latin typeface="Arial" panose="020B0604020202020204" pitchFamily="34" charset="0"/>
                          <a:ea typeface="Aptos" panose="020B0004020202020204" pitchFamily="34" charset="0"/>
                          <a:cs typeface="Times New Roman" panose="02020603050405020304" pitchFamily="18" charset="0"/>
                        </a:rPr>
                        <a:t>GE-CD TASKS (Annex Decision EC57/4.6)</a:t>
                      </a:r>
                      <a:endParaRPr lang="en-PH"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2000" b="1" kern="100" dirty="0">
                          <a:effectLst/>
                          <a:latin typeface="Arial" panose="020B0604020202020204" pitchFamily="34" charset="0"/>
                          <a:ea typeface="Aptos" panose="020B0004020202020204" pitchFamily="34" charset="0"/>
                          <a:cs typeface="Times New Roman" panose="02020603050405020304" pitchFamily="18" charset="0"/>
                        </a:rPr>
                        <a:t>WG/TT</a:t>
                      </a:r>
                      <a:endParaRPr lang="en-PH"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0018"/>
                  </a:ext>
                </a:extLst>
              </a:tr>
              <a:tr h="222564">
                <a:tc>
                  <a:txBody>
                    <a:bodyPr/>
                    <a:lstStyle/>
                    <a:p>
                      <a:pPr algn="l"/>
                      <a:endParaRPr lang="en-P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PH"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69595"/>
                  </a:ext>
                </a:extLst>
              </a:tr>
              <a:tr h="450208">
                <a:tc>
                  <a:txBody>
                    <a:bodyPr/>
                    <a:lstStyle/>
                    <a:p>
                      <a:pPr algn="l"/>
                      <a:r>
                        <a:rPr lang="en-GB" sz="1400" dirty="0">
                          <a:effectLst/>
                          <a:latin typeface="Arial" panose="020B0604020202020204" pitchFamily="34" charset="0"/>
                          <a:ea typeface="Times New Roman" panose="02020603050405020304" pitchFamily="18" charset="0"/>
                          <a:cs typeface="Times New Roman" panose="02020603050405020304" pitchFamily="18" charset="0"/>
                        </a:rPr>
                        <a:t>1. assist global and regional programmes with the implementation of capacity development needs assessments in a consistent manner;</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Task Team to develop a “template” needs assessment</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97540"/>
                  </a:ext>
                </a:extLst>
              </a:tr>
              <a:tr h="900417">
                <a:tc>
                  <a:txBody>
                    <a:bodyPr/>
                    <a:lstStyle/>
                    <a:p>
                      <a:pPr algn="l"/>
                      <a:r>
                        <a:rPr lang="en-GB" sz="1400" dirty="0">
                          <a:effectLst/>
                          <a:latin typeface="Arial" panose="020B0604020202020204" pitchFamily="34" charset="0"/>
                          <a:ea typeface="Times New Roman" panose="02020603050405020304" pitchFamily="18" charset="0"/>
                          <a:cs typeface="Times New Roman" panose="02020603050405020304" pitchFamily="18" charset="0"/>
                        </a:rPr>
                        <a:t>2. also assist global and regional programmes with the development of programmatic and regionally relevant capacity development work plans based on the IOC CD strategy and related needs assessments, building on ongoing activities and making use of existing training and education facilities;</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Task Team to share needs assessment results from RSBs inputs with global </a:t>
                      </a:r>
                      <a:r>
                        <a:rPr lang="en-PH" sz="1400" kern="100" dirty="0" err="1">
                          <a:effectLst/>
                          <a:latin typeface="Arial" panose="020B0604020202020204" pitchFamily="34" charset="0"/>
                          <a:ea typeface="Aptos" panose="020B0004020202020204" pitchFamily="34" charset="0"/>
                          <a:cs typeface="Times New Roman" panose="02020603050405020304" pitchFamily="18" charset="0"/>
                        </a:rPr>
                        <a:t>programmes</a:t>
                      </a:r>
                      <a:r>
                        <a:rPr lang="en-PH" sz="1400" kern="100" dirty="0">
                          <a:effectLst/>
                          <a:latin typeface="Arial" panose="020B0604020202020204" pitchFamily="34" charset="0"/>
                          <a:ea typeface="Aptos" panose="020B0004020202020204" pitchFamily="34" charset="0"/>
                          <a:cs typeface="Times New Roman" panose="02020603050405020304" pitchFamily="18" charset="0"/>
                        </a:rPr>
                        <a:t> to1) identify actions that can assist the RSBs needs and 2) inform IOC CD Secretariat to build a workplan or new initiatives to respond to the needs, and 3) identify areas where RSBs can work together</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824427"/>
                  </a:ext>
                </a:extLst>
              </a:tr>
              <a:tr h="303360">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3. develop an implementation plan for the current IOC CD Strategy 2023-2030 for submission to the IOC Assembly at its 33rd session in June 2025;</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a:effectLst/>
                          <a:latin typeface="Arial" panose="020B0604020202020204" pitchFamily="34" charset="0"/>
                          <a:ea typeface="Aptos" panose="020B0004020202020204" pitchFamily="34" charset="0"/>
                          <a:cs typeface="Times New Roman" panose="02020603050405020304" pitchFamily="18" charset="0"/>
                        </a:rPr>
                        <a:t>Working Group on Implementation Plan (also making use of 1 &amp; 2 above)</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538158"/>
                  </a:ext>
                </a:extLst>
              </a:tr>
              <a:tr h="505600">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4. provide advice to global and regional programmes on the implementation of the IOC Capacity Development Strategy 2023–2030 and on relevant methods and tools to improve the quality and impact of CD efforts;</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Working Group on Implementation Plan;</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IOC CD Secretariat/OTGA</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28306"/>
                  </a:ext>
                </a:extLst>
              </a:tr>
              <a:tr h="606721">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5. advise the IOC CD Secretariat on the design and implementation of the biennial CD survey in close collaboration with the regions, possibly including CD implementation impact monitoring/metrics, also taking into account other methods such as regional reviews, science conferences, etc.;</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Task Team on needs assessment/survey to help redesign the CD survey based on 1-4 above; IOC CD Secretariat</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224881"/>
                  </a:ext>
                </a:extLst>
              </a:tr>
              <a:tr h="606721">
                <a:tc>
                  <a:txBody>
                    <a:bodyPr/>
                    <a:lstStyle/>
                    <a:p>
                      <a:pPr algn="l"/>
                      <a:r>
                        <a:rPr lang="en-GB" sz="1400" dirty="0">
                          <a:effectLst/>
                          <a:latin typeface="Arial" panose="020B0604020202020204" pitchFamily="34" charset="0"/>
                          <a:ea typeface="Times New Roman" panose="02020603050405020304" pitchFamily="18" charset="0"/>
                          <a:cs typeface="Times New Roman" panose="02020603050405020304" pitchFamily="18" charset="0"/>
                        </a:rPr>
                        <a:t>6. ensure coordination of the work of the Group of Experts and its Task Teams with GOSR and CD aspects of the United Nations Decade of Ocean Science for Sustainable Development, including the Capacity Development Facility and Working Group 9 of the Vision 2030;</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GE-CD</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262813"/>
                  </a:ext>
                </a:extLst>
              </a:tr>
              <a:tr h="505600">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7. guide the further development and promotion of the Ocean CD-Hub by highlighting linkages of CD activities and collaboration opportunities between users and providers and among other global, regional and national organizations;</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a:effectLst/>
                          <a:latin typeface="Arial" panose="020B0604020202020204" pitchFamily="34" charset="0"/>
                          <a:ea typeface="Aptos" panose="020B0004020202020204" pitchFamily="34" charset="0"/>
                          <a:cs typeface="Times New Roman" panose="02020603050405020304" pitchFamily="18" charset="0"/>
                        </a:rPr>
                        <a:t>GE-CD</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013195"/>
                  </a:ext>
                </a:extLst>
              </a:tr>
              <a:tr h="505600">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8. provide advice to Member States on the promotion of visibility and reach of the IOC Capacity Development Strategy 2023-2030 to assist with the planning and implementation of their capacity development efforts;</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a:effectLst/>
                          <a:latin typeface="Arial" panose="020B0604020202020204" pitchFamily="34" charset="0"/>
                          <a:ea typeface="Aptos" panose="020B0004020202020204" pitchFamily="34" charset="0"/>
                          <a:cs typeface="Times New Roman" panose="02020603050405020304" pitchFamily="18" charset="0"/>
                        </a:rPr>
                        <a:t>Working Group on Promotion/Outreach</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69132"/>
                  </a:ext>
                </a:extLst>
              </a:tr>
              <a:tr h="112552">
                <a:tc>
                  <a:txBody>
                    <a:bodyPr/>
                    <a:lstStyle/>
                    <a:p>
                      <a:pPr algn="l"/>
                      <a:r>
                        <a:rPr lang="en-GB" sz="1400">
                          <a:effectLst/>
                          <a:latin typeface="Arial" panose="020B0604020202020204" pitchFamily="34" charset="0"/>
                          <a:ea typeface="Times New Roman" panose="02020603050405020304" pitchFamily="18" charset="0"/>
                          <a:cs typeface="Times New Roman" panose="02020603050405020304" pitchFamily="18" charset="0"/>
                        </a:rPr>
                        <a:t>9. report results to the Assembly at its 33rd session.</a:t>
                      </a:r>
                      <a:endParaRPr lang="en-P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PH" sz="1400" kern="100" dirty="0">
                          <a:effectLst/>
                          <a:latin typeface="Arial" panose="020B0604020202020204" pitchFamily="34" charset="0"/>
                          <a:ea typeface="Aptos" panose="020B0004020202020204" pitchFamily="34" charset="0"/>
                          <a:cs typeface="Times New Roman" panose="02020603050405020304" pitchFamily="18" charset="0"/>
                        </a:rPr>
                        <a:t> </a:t>
                      </a:r>
                      <a:endParaRPr lang="en-P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0" marR="4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592106"/>
                  </a:ext>
                </a:extLst>
              </a:tr>
            </a:tbl>
          </a:graphicData>
        </a:graphic>
      </p:graphicFrame>
    </p:spTree>
    <p:extLst>
      <p:ext uri="{BB962C8B-B14F-4D97-AF65-F5344CB8AC3E}">
        <p14:creationId xmlns:p14="http://schemas.microsoft.com/office/powerpoint/2010/main" val="190700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1" name="Rectangle 10">
            <a:extLst>
              <a:ext uri="{FF2B5EF4-FFF2-40B4-BE49-F238E27FC236}">
                <a16:creationId xmlns:a16="http://schemas.microsoft.com/office/drawing/2014/main" id="{6B4C4CEC-B261-FEF7-6EDF-5AD40906A8F5}"/>
              </a:ext>
            </a:extLst>
          </p:cNvPr>
          <p:cNvSpPr/>
          <p:nvPr/>
        </p:nvSpPr>
        <p:spPr>
          <a:xfrm>
            <a:off x="1905706" y="5401970"/>
            <a:ext cx="2311400" cy="747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84A181-0AAF-7C29-A909-0F22B5C02ED1}"/>
              </a:ext>
            </a:extLst>
          </p:cNvPr>
          <p:cNvSpPr/>
          <p:nvPr/>
        </p:nvSpPr>
        <p:spPr>
          <a:xfrm>
            <a:off x="4940298" y="5371772"/>
            <a:ext cx="2606953" cy="747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9"/>
          <p:cNvSpPr txBox="1"/>
          <p:nvPr/>
        </p:nvSpPr>
        <p:spPr>
          <a:xfrm>
            <a:off x="449226" y="348454"/>
            <a:ext cx="10090659" cy="500601"/>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Timeline</a:t>
            </a:r>
          </a:p>
        </p:txBody>
      </p:sp>
      <p:graphicFrame>
        <p:nvGraphicFramePr>
          <p:cNvPr id="2" name="Diagram 1">
            <a:extLst>
              <a:ext uri="{FF2B5EF4-FFF2-40B4-BE49-F238E27FC236}">
                <a16:creationId xmlns:a16="http://schemas.microsoft.com/office/drawing/2014/main" id="{300289F7-9109-2063-F3E0-ED28748DF4AE}"/>
              </a:ext>
            </a:extLst>
          </p:cNvPr>
          <p:cNvGraphicFramePr/>
          <p:nvPr>
            <p:extLst>
              <p:ext uri="{D42A27DB-BD31-4B8C-83A1-F6EECF244321}">
                <p14:modId xmlns:p14="http://schemas.microsoft.com/office/powerpoint/2010/main" val="3785383412"/>
              </p:ext>
            </p:extLst>
          </p:nvPr>
        </p:nvGraphicFramePr>
        <p:xfrm>
          <a:off x="563526" y="327863"/>
          <a:ext cx="11628474" cy="504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464C488-926C-6491-06D2-002629CDA6D8}"/>
              </a:ext>
            </a:extLst>
          </p:cNvPr>
          <p:cNvSpPr txBox="1"/>
          <p:nvPr/>
        </p:nvSpPr>
        <p:spPr>
          <a:xfrm>
            <a:off x="650991" y="2668981"/>
            <a:ext cx="1423283" cy="307777"/>
          </a:xfrm>
          <a:prstGeom prst="rect">
            <a:avLst/>
          </a:prstGeom>
          <a:noFill/>
        </p:spPr>
        <p:txBody>
          <a:bodyPr wrap="square" rtlCol="0">
            <a:spAutoFit/>
          </a:bodyPr>
          <a:lstStyle/>
          <a:p>
            <a:r>
              <a:rPr lang="en-US" sz="1400" dirty="0"/>
              <a:t>GE-CD</a:t>
            </a:r>
          </a:p>
        </p:txBody>
      </p:sp>
      <p:sp>
        <p:nvSpPr>
          <p:cNvPr id="5" name="TextBox 4">
            <a:extLst>
              <a:ext uri="{FF2B5EF4-FFF2-40B4-BE49-F238E27FC236}">
                <a16:creationId xmlns:a16="http://schemas.microsoft.com/office/drawing/2014/main" id="{42D6B5B5-BB32-520B-9295-A5A1E3666DAD}"/>
              </a:ext>
            </a:extLst>
          </p:cNvPr>
          <p:cNvSpPr txBox="1"/>
          <p:nvPr/>
        </p:nvSpPr>
        <p:spPr>
          <a:xfrm>
            <a:off x="5384358" y="2561260"/>
            <a:ext cx="1423283"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WG on IP</a:t>
            </a:r>
          </a:p>
          <a:p>
            <a:pPr marL="285750" indent="-285750">
              <a:buFont typeface="Arial" panose="020B0604020202020204" pitchFamily="34" charset="0"/>
              <a:buChar char="•"/>
            </a:pPr>
            <a:r>
              <a:rPr lang="en-US" sz="1400" dirty="0"/>
              <a:t>RSBs</a:t>
            </a:r>
          </a:p>
        </p:txBody>
      </p:sp>
      <p:sp>
        <p:nvSpPr>
          <p:cNvPr id="6" name="TextBox 5">
            <a:extLst>
              <a:ext uri="{FF2B5EF4-FFF2-40B4-BE49-F238E27FC236}">
                <a16:creationId xmlns:a16="http://schemas.microsoft.com/office/drawing/2014/main" id="{58F40F14-49A4-3122-2488-FFB65640BFB1}"/>
              </a:ext>
            </a:extLst>
          </p:cNvPr>
          <p:cNvSpPr txBox="1"/>
          <p:nvPr/>
        </p:nvSpPr>
        <p:spPr>
          <a:xfrm>
            <a:off x="3061406" y="2679280"/>
            <a:ext cx="1423283" cy="307777"/>
          </a:xfrm>
          <a:prstGeom prst="rect">
            <a:avLst/>
          </a:prstGeom>
          <a:noFill/>
        </p:spPr>
        <p:txBody>
          <a:bodyPr wrap="square" rtlCol="0">
            <a:spAutoFit/>
          </a:bodyPr>
          <a:lstStyle/>
          <a:p>
            <a:pPr algn="ctr"/>
            <a:r>
              <a:rPr lang="en-US" sz="1400" dirty="0"/>
              <a:t>TT</a:t>
            </a:r>
          </a:p>
        </p:txBody>
      </p:sp>
      <p:sp>
        <p:nvSpPr>
          <p:cNvPr id="7" name="TextBox 6">
            <a:extLst>
              <a:ext uri="{FF2B5EF4-FFF2-40B4-BE49-F238E27FC236}">
                <a16:creationId xmlns:a16="http://schemas.microsoft.com/office/drawing/2014/main" id="{C00A381B-67B2-5C83-344C-D2256B86980F}"/>
              </a:ext>
            </a:extLst>
          </p:cNvPr>
          <p:cNvSpPr txBox="1"/>
          <p:nvPr/>
        </p:nvSpPr>
        <p:spPr>
          <a:xfrm>
            <a:off x="7547266" y="2571557"/>
            <a:ext cx="225817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WG on IP</a:t>
            </a:r>
          </a:p>
          <a:p>
            <a:pPr marL="285750" indent="-285750">
              <a:buFont typeface="Arial" panose="020B0604020202020204" pitchFamily="34" charset="0"/>
              <a:buChar char="•"/>
            </a:pPr>
            <a:r>
              <a:rPr lang="en-US" sz="1400" dirty="0"/>
              <a:t>Global </a:t>
            </a:r>
            <a:r>
              <a:rPr lang="en-US" sz="1400" dirty="0" err="1"/>
              <a:t>Programmes</a:t>
            </a:r>
            <a:endParaRPr lang="en-US" sz="1400" dirty="0"/>
          </a:p>
        </p:txBody>
      </p:sp>
      <p:sp>
        <p:nvSpPr>
          <p:cNvPr id="8" name="TextBox 7">
            <a:extLst>
              <a:ext uri="{FF2B5EF4-FFF2-40B4-BE49-F238E27FC236}">
                <a16:creationId xmlns:a16="http://schemas.microsoft.com/office/drawing/2014/main" id="{771CA0E7-1C77-4056-9806-0CF381608371}"/>
              </a:ext>
            </a:extLst>
          </p:cNvPr>
          <p:cNvSpPr txBox="1"/>
          <p:nvPr/>
        </p:nvSpPr>
        <p:spPr>
          <a:xfrm>
            <a:off x="9254145" y="3511540"/>
            <a:ext cx="1102582" cy="1200329"/>
          </a:xfrm>
          <a:prstGeom prst="rect">
            <a:avLst/>
          </a:prstGeom>
          <a:noFill/>
        </p:spPr>
        <p:txBody>
          <a:bodyPr wrap="square" rtlCol="0">
            <a:spAutoFit/>
          </a:bodyPr>
          <a:lstStyle/>
          <a:p>
            <a:r>
              <a:rPr lang="en-US" sz="1200" dirty="0"/>
              <a:t>&lt;&lt;GE-CD to approve draft IP for submission to IOC Assembly&gt;&gt;</a:t>
            </a:r>
          </a:p>
        </p:txBody>
      </p:sp>
      <p:sp>
        <p:nvSpPr>
          <p:cNvPr id="9" name="TextBox 8">
            <a:extLst>
              <a:ext uri="{FF2B5EF4-FFF2-40B4-BE49-F238E27FC236}">
                <a16:creationId xmlns:a16="http://schemas.microsoft.com/office/drawing/2014/main" id="{49A73E2C-A92B-516F-FEB7-DAA63DBED6D6}"/>
              </a:ext>
            </a:extLst>
          </p:cNvPr>
          <p:cNvSpPr txBox="1"/>
          <p:nvPr/>
        </p:nvSpPr>
        <p:spPr>
          <a:xfrm>
            <a:off x="0" y="3311485"/>
            <a:ext cx="301509" cy="1600438"/>
          </a:xfrm>
          <a:prstGeom prst="rect">
            <a:avLst/>
          </a:prstGeom>
          <a:noFill/>
        </p:spPr>
        <p:txBody>
          <a:bodyPr wrap="square" rtlCol="0">
            <a:spAutoFit/>
          </a:bodyPr>
          <a:lstStyle/>
          <a:p>
            <a:r>
              <a:rPr lang="en-US" sz="1400" dirty="0"/>
              <a:t>Outputs</a:t>
            </a:r>
          </a:p>
        </p:txBody>
      </p:sp>
      <p:sp>
        <p:nvSpPr>
          <p:cNvPr id="12" name="TextBox 11">
            <a:extLst>
              <a:ext uri="{FF2B5EF4-FFF2-40B4-BE49-F238E27FC236}">
                <a16:creationId xmlns:a16="http://schemas.microsoft.com/office/drawing/2014/main" id="{22B2ABDA-2068-35A5-B13C-E4739D856E89}"/>
              </a:ext>
            </a:extLst>
          </p:cNvPr>
          <p:cNvSpPr txBox="1"/>
          <p:nvPr/>
        </p:nvSpPr>
        <p:spPr>
          <a:xfrm>
            <a:off x="4956728" y="5435318"/>
            <a:ext cx="2678734" cy="738664"/>
          </a:xfrm>
          <a:prstGeom prst="rect">
            <a:avLst/>
          </a:prstGeom>
          <a:noFill/>
        </p:spPr>
        <p:txBody>
          <a:bodyPr wrap="square" rtlCol="0">
            <a:spAutoFit/>
          </a:bodyPr>
          <a:lstStyle/>
          <a:p>
            <a:r>
              <a:rPr lang="en-US" sz="1400" dirty="0"/>
              <a:t>RSBs draft work plan</a:t>
            </a:r>
          </a:p>
          <a:p>
            <a:r>
              <a:rPr lang="en-US" sz="1400" dirty="0"/>
              <a:t>e.g. IOCARIBE CD WG to map workplan to needs/outputs</a:t>
            </a:r>
          </a:p>
        </p:txBody>
      </p:sp>
      <p:sp>
        <p:nvSpPr>
          <p:cNvPr id="14" name="TextBox 13">
            <a:extLst>
              <a:ext uri="{FF2B5EF4-FFF2-40B4-BE49-F238E27FC236}">
                <a16:creationId xmlns:a16="http://schemas.microsoft.com/office/drawing/2014/main" id="{E9AE7E51-C352-0F89-C7F3-09791DF57A67}"/>
              </a:ext>
            </a:extLst>
          </p:cNvPr>
          <p:cNvSpPr txBox="1"/>
          <p:nvPr/>
        </p:nvSpPr>
        <p:spPr>
          <a:xfrm>
            <a:off x="2110936" y="5484128"/>
            <a:ext cx="2311400" cy="523220"/>
          </a:xfrm>
          <a:prstGeom prst="rect">
            <a:avLst/>
          </a:prstGeom>
          <a:noFill/>
        </p:spPr>
        <p:txBody>
          <a:bodyPr wrap="square" rtlCol="0">
            <a:spAutoFit/>
          </a:bodyPr>
          <a:lstStyle/>
          <a:p>
            <a:r>
              <a:rPr lang="en-US" sz="1400" dirty="0"/>
              <a:t>Biennial CD needs assessment survey</a:t>
            </a:r>
          </a:p>
        </p:txBody>
      </p:sp>
      <p:sp>
        <p:nvSpPr>
          <p:cNvPr id="15" name="Rectangle 14">
            <a:extLst>
              <a:ext uri="{FF2B5EF4-FFF2-40B4-BE49-F238E27FC236}">
                <a16:creationId xmlns:a16="http://schemas.microsoft.com/office/drawing/2014/main" id="{6C190E24-995D-377C-9857-779DA308F9B3}"/>
              </a:ext>
            </a:extLst>
          </p:cNvPr>
          <p:cNvSpPr/>
          <p:nvPr/>
        </p:nvSpPr>
        <p:spPr>
          <a:xfrm>
            <a:off x="8104075" y="5397336"/>
            <a:ext cx="2048427" cy="747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Donors/Partners? RP</a:t>
            </a:r>
          </a:p>
        </p:txBody>
      </p:sp>
      <p:cxnSp>
        <p:nvCxnSpPr>
          <p:cNvPr id="17" name="Straight Arrow Connector 16">
            <a:extLst>
              <a:ext uri="{FF2B5EF4-FFF2-40B4-BE49-F238E27FC236}">
                <a16:creationId xmlns:a16="http://schemas.microsoft.com/office/drawing/2014/main" id="{23FED470-8C87-4132-9C6C-835D3F263D70}"/>
              </a:ext>
            </a:extLst>
          </p:cNvPr>
          <p:cNvCxnSpPr>
            <a:cxnSpLocks/>
          </p:cNvCxnSpPr>
          <p:nvPr/>
        </p:nvCxnSpPr>
        <p:spPr>
          <a:xfrm flipV="1">
            <a:off x="3175000" y="4711869"/>
            <a:ext cx="0" cy="843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6B400B-62F5-768B-FB7A-D8C28418B462}"/>
              </a:ext>
            </a:extLst>
          </p:cNvPr>
          <p:cNvCxnSpPr>
            <a:cxnSpLocks/>
          </p:cNvCxnSpPr>
          <p:nvPr/>
        </p:nvCxnSpPr>
        <p:spPr>
          <a:xfrm flipV="1">
            <a:off x="5880100" y="4711869"/>
            <a:ext cx="0" cy="843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5816B8D-36FD-BCB0-046D-EE490844C717}"/>
              </a:ext>
            </a:extLst>
          </p:cNvPr>
          <p:cNvCxnSpPr>
            <a:cxnSpLocks/>
          </p:cNvCxnSpPr>
          <p:nvPr/>
        </p:nvCxnSpPr>
        <p:spPr>
          <a:xfrm flipV="1">
            <a:off x="6642099" y="4594355"/>
            <a:ext cx="1219199" cy="996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342BBB-2FED-E910-3BD6-5D73419ECA12}"/>
              </a:ext>
            </a:extLst>
          </p:cNvPr>
          <p:cNvCxnSpPr>
            <a:cxnSpLocks/>
          </p:cNvCxnSpPr>
          <p:nvPr/>
        </p:nvCxnSpPr>
        <p:spPr>
          <a:xfrm flipV="1">
            <a:off x="8861865" y="4711869"/>
            <a:ext cx="0" cy="909016"/>
          </a:xfrm>
          <a:prstGeom prst="straightConnector1">
            <a:avLst/>
          </a:prstGeom>
          <a:ln>
            <a:solidFill>
              <a:schemeClr val="accent1">
                <a:shade val="95000"/>
                <a:satMod val="10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2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9;p9">
            <a:extLst>
              <a:ext uri="{FF2B5EF4-FFF2-40B4-BE49-F238E27FC236}">
                <a16:creationId xmlns:a16="http://schemas.microsoft.com/office/drawing/2014/main" id="{D4BF0329-153F-6CAA-5CC9-DE20AC186724}"/>
              </a:ext>
            </a:extLst>
          </p:cNvPr>
          <p:cNvSpPr txBox="1"/>
          <p:nvPr/>
        </p:nvSpPr>
        <p:spPr>
          <a:xfrm>
            <a:off x="455420" y="391804"/>
            <a:ext cx="10090659" cy="500601"/>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Discussion Points for Break-out Groups</a:t>
            </a:r>
          </a:p>
        </p:txBody>
      </p:sp>
      <p:sp>
        <p:nvSpPr>
          <p:cNvPr id="8" name="TextBox 7">
            <a:extLst>
              <a:ext uri="{FF2B5EF4-FFF2-40B4-BE49-F238E27FC236}">
                <a16:creationId xmlns:a16="http://schemas.microsoft.com/office/drawing/2014/main" id="{501A19AB-F7ED-F13D-FB12-4D068691A4D5}"/>
              </a:ext>
            </a:extLst>
          </p:cNvPr>
          <p:cNvSpPr txBox="1"/>
          <p:nvPr/>
        </p:nvSpPr>
        <p:spPr>
          <a:xfrm>
            <a:off x="455420" y="1945214"/>
            <a:ext cx="4294380"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u="sng" dirty="0">
                <a:effectLst/>
                <a:latin typeface="Arial" panose="020B0604020202020204" pitchFamily="34" charset="0"/>
                <a:ea typeface="Arial" panose="020B0604020202020204" pitchFamily="34" charset="0"/>
              </a:rPr>
              <a:t>Task Team on Needs Assessment:</a:t>
            </a:r>
          </a:p>
          <a:p>
            <a:endParaRPr lang="en-PH"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1. Elect a chair.</a:t>
            </a:r>
            <a:endParaRPr lang="en-PH"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2. Review timeline and clarify tasks </a:t>
            </a:r>
          </a:p>
          <a:p>
            <a:r>
              <a:rPr lang="en-GB" sz="1800" dirty="0">
                <a:effectLst/>
                <a:latin typeface="Arial" panose="020B0604020202020204" pitchFamily="34" charset="0"/>
                <a:ea typeface="Arial" panose="020B0604020202020204" pitchFamily="34" charset="0"/>
              </a:rPr>
              <a:t>3. Agree on who does what and when</a:t>
            </a:r>
            <a:endParaRPr lang="en-PH"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4. When and how to organize succeeding meetings</a:t>
            </a:r>
            <a:endParaRPr lang="en-PH"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5. Existing tools on needs assessments, structure, etc.?</a:t>
            </a:r>
            <a:endParaRPr lang="en-PH"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7DF5083E-82F2-506B-A94C-F8E3DBEA9873}"/>
              </a:ext>
            </a:extLst>
          </p:cNvPr>
          <p:cNvSpPr txBox="1"/>
          <p:nvPr/>
        </p:nvSpPr>
        <p:spPr>
          <a:xfrm>
            <a:off x="6464300" y="1914436"/>
            <a:ext cx="5041900" cy="2616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800" b="1" u="sng" dirty="0">
                <a:effectLst/>
                <a:latin typeface="Arial" panose="020B0604020202020204" pitchFamily="34" charset="0"/>
                <a:ea typeface="Arial" panose="020B0604020202020204" pitchFamily="34" charset="0"/>
              </a:rPr>
              <a:t>Working Group on Implementation Plan:</a:t>
            </a:r>
          </a:p>
          <a:p>
            <a:endParaRPr lang="en-PH" sz="2000" b="1"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1. Elect a chair.</a:t>
            </a:r>
            <a:endParaRPr lang="en-PH" sz="20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2. Review timeline and tasks</a:t>
            </a:r>
            <a:endParaRPr lang="en-PH" sz="20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3. Agree on who does what and when</a:t>
            </a:r>
            <a:endParaRPr lang="en-PH" sz="20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4. When and how to organize succeeding meetings</a:t>
            </a:r>
            <a:endParaRPr lang="en-PH" sz="20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Arial" panose="020B0604020202020204" pitchFamily="34" charset="0"/>
              </a:rPr>
              <a:t>5. What is in the IP? Table of contents, structure, etc.</a:t>
            </a:r>
            <a:endParaRPr lang="en-PH"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2D2E155-B753-4CBD-0D72-367BA9A7F493}"/>
              </a:ext>
            </a:extLst>
          </p:cNvPr>
          <p:cNvSpPr txBox="1"/>
          <p:nvPr/>
        </p:nvSpPr>
        <p:spPr>
          <a:xfrm>
            <a:off x="3047114" y="5692044"/>
            <a:ext cx="60977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1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Plenary Reporting and Discussion/Q&amp;A (after lunch)</a:t>
            </a:r>
            <a:endParaRPr lang="en-US" dirty="0"/>
          </a:p>
        </p:txBody>
      </p:sp>
    </p:spTree>
    <p:extLst>
      <p:ext uri="{BB962C8B-B14F-4D97-AF65-F5344CB8AC3E}">
        <p14:creationId xmlns:p14="http://schemas.microsoft.com/office/powerpoint/2010/main" val="12243978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2163</TotalTime>
  <Words>727</Words>
  <Application>Microsoft Macintosh PowerPoint</Application>
  <PresentationFormat>Widescreen</PresentationFormat>
  <Paragraphs>83</Paragraphs>
  <Slides>6</Slides>
  <Notes>3</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6</vt:i4>
      </vt:variant>
    </vt:vector>
  </HeadingPairs>
  <TitlesOfParts>
    <vt:vector size="27" baseType="lpstr">
      <vt:lpstr>Arial</vt:lpstr>
      <vt:lpstr>Calibri</vt:lpstr>
      <vt:lpstr>Calibri Light</vt:lpstr>
      <vt:lpstr>Open Sans</vt:lpstr>
      <vt:lpstr>Roboto</vt:lpstr>
      <vt:lpstr>Times New Roman</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10_Custom Design</vt:lpstr>
      <vt:lpstr>2_Office Theme</vt:lpstr>
      <vt:lpstr>3_Office Theme</vt:lpstr>
      <vt:lpstr>12_Custom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Diwa, Johanna Paula</cp:lastModifiedBy>
  <cp:revision>361</cp:revision>
  <cp:lastPrinted>2021-06-23T07:50:07Z</cp:lastPrinted>
  <dcterms:created xsi:type="dcterms:W3CDTF">2019-09-03T09:02:06Z</dcterms:created>
  <dcterms:modified xsi:type="dcterms:W3CDTF">2024-10-23T05:46:37Z</dcterms:modified>
</cp:coreProperties>
</file>