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  <p:sldId id="267" r:id="rId15"/>
    <p:sldId id="270" r:id="rId16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27"/>
    <p:restoredTop sz="94575"/>
  </p:normalViewPr>
  <p:slideViewPr>
    <p:cSldViewPr snapToGrid="0">
      <p:cViewPr varScale="1">
        <p:scale>
          <a:sx n="134" d="100"/>
          <a:sy n="134" d="100"/>
        </p:scale>
        <p:origin x="15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IA CHACON  BARRANTES" userId="72785c1f-0367-4517-915d-14464298d631" providerId="ADAL" clId="{AF61B8B2-81C6-7D4A-9971-2C63A972E86F}"/>
    <pc:docChg chg="custSel addSld modSld sldOrd">
      <pc:chgData name="SILVIA CHACON  BARRANTES" userId="72785c1f-0367-4517-915d-14464298d631" providerId="ADAL" clId="{AF61B8B2-81C6-7D4A-9971-2C63A972E86F}" dt="2024-04-29T19:24:48.343" v="639" actId="20577"/>
      <pc:docMkLst>
        <pc:docMk/>
      </pc:docMkLst>
      <pc:sldChg chg="modSp mod">
        <pc:chgData name="SILVIA CHACON  BARRANTES" userId="72785c1f-0367-4517-915d-14464298d631" providerId="ADAL" clId="{AF61B8B2-81C6-7D4A-9971-2C63A972E86F}" dt="2024-04-29T19:19:11.103" v="516" actId="27636"/>
        <pc:sldMkLst>
          <pc:docMk/>
          <pc:sldMk cId="3719676718" sldId="263"/>
        </pc:sldMkLst>
        <pc:spChg chg="mod">
          <ac:chgData name="SILVIA CHACON  BARRANTES" userId="72785c1f-0367-4517-915d-14464298d631" providerId="ADAL" clId="{AF61B8B2-81C6-7D4A-9971-2C63A972E86F}" dt="2024-04-29T19:19:11.103" v="516" actId="27636"/>
          <ac:spMkLst>
            <pc:docMk/>
            <pc:sldMk cId="3719676718" sldId="263"/>
            <ac:spMk id="3" creationId="{8BE9248C-E031-DED1-9501-59BCC4596F2E}"/>
          </ac:spMkLst>
        </pc:spChg>
      </pc:sldChg>
      <pc:sldChg chg="add">
        <pc:chgData name="SILVIA CHACON  BARRANTES" userId="72785c1f-0367-4517-915d-14464298d631" providerId="ADAL" clId="{AF61B8B2-81C6-7D4A-9971-2C63A972E86F}" dt="2024-04-29T19:10:58.652" v="0"/>
        <pc:sldMkLst>
          <pc:docMk/>
          <pc:sldMk cId="3959669583" sldId="267"/>
        </pc:sldMkLst>
      </pc:sldChg>
      <pc:sldChg chg="modSp new mod ord">
        <pc:chgData name="SILVIA CHACON  BARRANTES" userId="72785c1f-0367-4517-915d-14464298d631" providerId="ADAL" clId="{AF61B8B2-81C6-7D4A-9971-2C63A972E86F}" dt="2024-04-29T19:24:03.832" v="518" actId="20578"/>
        <pc:sldMkLst>
          <pc:docMk/>
          <pc:sldMk cId="3576528059" sldId="268"/>
        </pc:sldMkLst>
        <pc:spChg chg="mod">
          <ac:chgData name="SILVIA CHACON  BARRANTES" userId="72785c1f-0367-4517-915d-14464298d631" providerId="ADAL" clId="{AF61B8B2-81C6-7D4A-9971-2C63A972E86F}" dt="2024-04-29T19:11:37.615" v="53" actId="20577"/>
          <ac:spMkLst>
            <pc:docMk/>
            <pc:sldMk cId="3576528059" sldId="268"/>
            <ac:spMk id="2" creationId="{CC319919-4D75-5E91-7016-51F9221B3966}"/>
          </ac:spMkLst>
        </pc:spChg>
        <pc:spChg chg="mod">
          <ac:chgData name="SILVIA CHACON  BARRANTES" userId="72785c1f-0367-4517-915d-14464298d631" providerId="ADAL" clId="{AF61B8B2-81C6-7D4A-9971-2C63A972E86F}" dt="2024-04-29T19:14:41.448" v="433" actId="20577"/>
          <ac:spMkLst>
            <pc:docMk/>
            <pc:sldMk cId="3576528059" sldId="268"/>
            <ac:spMk id="3" creationId="{D3D2CA40-83F6-AE5E-B585-2CA1B49E70BB}"/>
          </ac:spMkLst>
        </pc:spChg>
      </pc:sldChg>
      <pc:sldChg chg="modSp new mod ord">
        <pc:chgData name="SILVIA CHACON  BARRANTES" userId="72785c1f-0367-4517-915d-14464298d631" providerId="ADAL" clId="{AF61B8B2-81C6-7D4A-9971-2C63A972E86F}" dt="2024-04-29T19:24:00.833" v="517" actId="20578"/>
        <pc:sldMkLst>
          <pc:docMk/>
          <pc:sldMk cId="3199342537" sldId="269"/>
        </pc:sldMkLst>
        <pc:spChg chg="mod">
          <ac:chgData name="SILVIA CHACON  BARRANTES" userId="72785c1f-0367-4517-915d-14464298d631" providerId="ADAL" clId="{AF61B8B2-81C6-7D4A-9971-2C63A972E86F}" dt="2024-04-29T19:18:14.682" v="472" actId="20577"/>
          <ac:spMkLst>
            <pc:docMk/>
            <pc:sldMk cId="3199342537" sldId="269"/>
            <ac:spMk id="2" creationId="{E319276D-8E9E-A764-DDE6-DB5FCDE36944}"/>
          </ac:spMkLst>
        </pc:spChg>
        <pc:spChg chg="mod">
          <ac:chgData name="SILVIA CHACON  BARRANTES" userId="72785c1f-0367-4517-915d-14464298d631" providerId="ADAL" clId="{AF61B8B2-81C6-7D4A-9971-2C63A972E86F}" dt="2024-04-29T19:18:26.186" v="513" actId="20577"/>
          <ac:spMkLst>
            <pc:docMk/>
            <pc:sldMk cId="3199342537" sldId="269"/>
            <ac:spMk id="3" creationId="{9A3F4EAB-1A1E-629A-3E22-44B9B186EA13}"/>
          </ac:spMkLst>
        </pc:spChg>
      </pc:sldChg>
      <pc:sldChg chg="modSp new mod">
        <pc:chgData name="SILVIA CHACON  BARRANTES" userId="72785c1f-0367-4517-915d-14464298d631" providerId="ADAL" clId="{AF61B8B2-81C6-7D4A-9971-2C63A972E86F}" dt="2024-04-29T19:24:48.343" v="639" actId="20577"/>
        <pc:sldMkLst>
          <pc:docMk/>
          <pc:sldMk cId="559089865" sldId="270"/>
        </pc:sldMkLst>
        <pc:spChg chg="mod">
          <ac:chgData name="SILVIA CHACON  BARRANTES" userId="72785c1f-0367-4517-915d-14464298d631" providerId="ADAL" clId="{AF61B8B2-81C6-7D4A-9971-2C63A972E86F}" dt="2024-04-29T19:24:12.775" v="548" actId="20577"/>
          <ac:spMkLst>
            <pc:docMk/>
            <pc:sldMk cId="559089865" sldId="270"/>
            <ac:spMk id="2" creationId="{7E745A3C-97F5-8EF0-763B-ECB676DB679C}"/>
          </ac:spMkLst>
        </pc:spChg>
        <pc:spChg chg="mod">
          <ac:chgData name="SILVIA CHACON  BARRANTES" userId="72785c1f-0367-4517-915d-14464298d631" providerId="ADAL" clId="{AF61B8B2-81C6-7D4A-9971-2C63A972E86F}" dt="2024-04-29T19:24:48.343" v="639" actId="20577"/>
          <ac:spMkLst>
            <pc:docMk/>
            <pc:sldMk cId="559089865" sldId="270"/>
            <ac:spMk id="3" creationId="{E460B270-FD12-51D8-E80A-FBE356E0549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8C085D-F78C-5044-A3F0-BC3945F54FEC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9C9C46C3-DF45-2743-86D7-EE2D2EB80184}">
      <dgm:prSet/>
      <dgm:spPr/>
      <dgm:t>
        <a:bodyPr/>
        <a:lstStyle/>
        <a:p>
          <a:r>
            <a:rPr lang="en-GB"/>
            <a:t>April:</a:t>
          </a:r>
          <a:endParaRPr lang="es-CR"/>
        </a:p>
      </dgm:t>
    </dgm:pt>
    <dgm:pt modelId="{A7AC0871-C88F-CB4D-8E49-2109B3117472}" type="parTrans" cxnId="{2AAEA0F0-E09A-D64A-A423-800706D1CB2E}">
      <dgm:prSet/>
      <dgm:spPr/>
      <dgm:t>
        <a:bodyPr/>
        <a:lstStyle/>
        <a:p>
          <a:endParaRPr lang="es-MX"/>
        </a:p>
      </dgm:t>
    </dgm:pt>
    <dgm:pt modelId="{EFFB62CB-552E-AC4E-BC05-6E3DDCC2F89A}" type="sibTrans" cxnId="{2AAEA0F0-E09A-D64A-A423-800706D1CB2E}">
      <dgm:prSet/>
      <dgm:spPr/>
      <dgm:t>
        <a:bodyPr/>
        <a:lstStyle/>
        <a:p>
          <a:endParaRPr lang="es-MX"/>
        </a:p>
      </dgm:t>
    </dgm:pt>
    <dgm:pt modelId="{52C357B2-B026-2243-9431-2E7BCD166978}">
      <dgm:prSet/>
      <dgm:spPr/>
      <dgm:t>
        <a:bodyPr/>
        <a:lstStyle/>
        <a:p>
          <a:r>
            <a:rPr lang="en-GB"/>
            <a:t>ICG decides on re-structuring WGs and TTs</a:t>
          </a:r>
          <a:endParaRPr lang="es-CR"/>
        </a:p>
      </dgm:t>
    </dgm:pt>
    <dgm:pt modelId="{FE4A2865-2985-D748-8508-10154EA0385D}" type="parTrans" cxnId="{1DAEAF43-B25A-244B-93D5-089FFC84EF77}">
      <dgm:prSet/>
      <dgm:spPr/>
      <dgm:t>
        <a:bodyPr/>
        <a:lstStyle/>
        <a:p>
          <a:endParaRPr lang="es-MX"/>
        </a:p>
      </dgm:t>
    </dgm:pt>
    <dgm:pt modelId="{520D4901-4FB7-7F46-AABF-1EB6AAE4694B}" type="sibTrans" cxnId="{1DAEAF43-B25A-244B-93D5-089FFC84EF77}">
      <dgm:prSet/>
      <dgm:spPr/>
      <dgm:t>
        <a:bodyPr/>
        <a:lstStyle/>
        <a:p>
          <a:endParaRPr lang="es-MX"/>
        </a:p>
      </dgm:t>
    </dgm:pt>
    <dgm:pt modelId="{C214A91E-CE23-5E45-9BF3-EAE58694A49B}">
      <dgm:prSet/>
      <dgm:spPr/>
      <dgm:t>
        <a:bodyPr/>
        <a:lstStyle/>
        <a:p>
          <a:r>
            <a:rPr lang="en-GB"/>
            <a:t>June: </a:t>
          </a:r>
          <a:endParaRPr lang="es-CR"/>
        </a:p>
      </dgm:t>
    </dgm:pt>
    <dgm:pt modelId="{17512549-05F9-1E4D-BA19-215A73FA84BA}" type="parTrans" cxnId="{47516CCC-9EDE-C549-B85D-4B7E1E9D0F48}">
      <dgm:prSet/>
      <dgm:spPr/>
      <dgm:t>
        <a:bodyPr/>
        <a:lstStyle/>
        <a:p>
          <a:endParaRPr lang="es-MX"/>
        </a:p>
      </dgm:t>
    </dgm:pt>
    <dgm:pt modelId="{37ACE118-1E99-664F-919D-D6AA479202B3}" type="sibTrans" cxnId="{47516CCC-9EDE-C549-B85D-4B7E1E9D0F48}">
      <dgm:prSet/>
      <dgm:spPr/>
      <dgm:t>
        <a:bodyPr/>
        <a:lstStyle/>
        <a:p>
          <a:endParaRPr lang="es-MX"/>
        </a:p>
      </dgm:t>
    </dgm:pt>
    <dgm:pt modelId="{FAC4362F-8624-9845-BA1D-6F39720AF6C3}">
      <dgm:prSet/>
      <dgm:spPr/>
      <dgm:t>
        <a:bodyPr/>
        <a:lstStyle/>
        <a:p>
          <a:r>
            <a:rPr lang="en-GB"/>
            <a:t>IOC endorsed new structure and ToR</a:t>
          </a:r>
          <a:endParaRPr lang="es-CR"/>
        </a:p>
      </dgm:t>
    </dgm:pt>
    <dgm:pt modelId="{D4566D90-3A93-4348-A54B-C0C62E59BD71}" type="parTrans" cxnId="{3964D2C9-F6C0-E147-9332-F45779CF1BF9}">
      <dgm:prSet/>
      <dgm:spPr/>
      <dgm:t>
        <a:bodyPr/>
        <a:lstStyle/>
        <a:p>
          <a:endParaRPr lang="es-MX"/>
        </a:p>
      </dgm:t>
    </dgm:pt>
    <dgm:pt modelId="{1721CFA3-886E-534C-B0EF-45EABB833B50}" type="sibTrans" cxnId="{3964D2C9-F6C0-E147-9332-F45779CF1BF9}">
      <dgm:prSet/>
      <dgm:spPr/>
      <dgm:t>
        <a:bodyPr/>
        <a:lstStyle/>
        <a:p>
          <a:endParaRPr lang="es-MX"/>
        </a:p>
      </dgm:t>
    </dgm:pt>
    <dgm:pt modelId="{0C110638-8B50-0B4B-84CE-305D6665C8F2}">
      <dgm:prSet/>
      <dgm:spPr/>
      <dgm:t>
        <a:bodyPr/>
        <a:lstStyle/>
        <a:p>
          <a:r>
            <a:rPr lang="en-GB"/>
            <a:t>9 October: </a:t>
          </a:r>
          <a:endParaRPr lang="es-CR"/>
        </a:p>
      </dgm:t>
    </dgm:pt>
    <dgm:pt modelId="{1A3C8AD8-EA99-C24C-A25F-1E408D53BA2F}" type="parTrans" cxnId="{B1EF8A9E-EB60-E743-B5AD-4FAF61E1F218}">
      <dgm:prSet/>
      <dgm:spPr/>
      <dgm:t>
        <a:bodyPr/>
        <a:lstStyle/>
        <a:p>
          <a:endParaRPr lang="es-MX"/>
        </a:p>
      </dgm:t>
    </dgm:pt>
    <dgm:pt modelId="{2C364466-D056-934C-813A-647485225C91}" type="sibTrans" cxnId="{B1EF8A9E-EB60-E743-B5AD-4FAF61E1F218}">
      <dgm:prSet/>
      <dgm:spPr/>
      <dgm:t>
        <a:bodyPr/>
        <a:lstStyle/>
        <a:p>
          <a:endParaRPr lang="es-MX"/>
        </a:p>
      </dgm:t>
    </dgm:pt>
    <dgm:pt modelId="{DB250F6D-C614-F14E-90B1-6E81F0F26941}">
      <dgm:prSet/>
      <dgm:spPr/>
      <dgm:t>
        <a:bodyPr/>
        <a:lstStyle/>
        <a:p>
          <a:r>
            <a:rPr lang="en-GB"/>
            <a:t>CL-2965 Call for nominations</a:t>
          </a:r>
          <a:endParaRPr lang="es-CR"/>
        </a:p>
      </dgm:t>
    </dgm:pt>
    <dgm:pt modelId="{7A730DB5-F3FD-BD4B-89F4-11C7F8696C17}" type="parTrans" cxnId="{E6A71B19-6B17-7E44-B0DA-AFC2EEF51B39}">
      <dgm:prSet/>
      <dgm:spPr/>
      <dgm:t>
        <a:bodyPr/>
        <a:lstStyle/>
        <a:p>
          <a:endParaRPr lang="es-MX"/>
        </a:p>
      </dgm:t>
    </dgm:pt>
    <dgm:pt modelId="{CA549A39-00A4-F84F-982C-1C64B8492251}" type="sibTrans" cxnId="{E6A71B19-6B17-7E44-B0DA-AFC2EEF51B39}">
      <dgm:prSet/>
      <dgm:spPr/>
      <dgm:t>
        <a:bodyPr/>
        <a:lstStyle/>
        <a:p>
          <a:endParaRPr lang="es-MX"/>
        </a:p>
      </dgm:t>
    </dgm:pt>
    <dgm:pt modelId="{287150CD-DC79-F448-93B3-9F71D669F880}">
      <dgm:prSet/>
      <dgm:spPr/>
      <dgm:t>
        <a:bodyPr/>
        <a:lstStyle/>
        <a:p>
          <a:r>
            <a:rPr lang="en-GB"/>
            <a:t>27 November: </a:t>
          </a:r>
          <a:endParaRPr lang="es-CR"/>
        </a:p>
      </dgm:t>
    </dgm:pt>
    <dgm:pt modelId="{FE6584B7-B9A0-4C43-BC95-E4266F703CB2}" type="parTrans" cxnId="{3ED69D40-1B85-3642-8654-8955FA4169E7}">
      <dgm:prSet/>
      <dgm:spPr/>
      <dgm:t>
        <a:bodyPr/>
        <a:lstStyle/>
        <a:p>
          <a:endParaRPr lang="es-MX"/>
        </a:p>
      </dgm:t>
    </dgm:pt>
    <dgm:pt modelId="{D1D5841A-2ACB-3240-AD4C-4F55571B4DF3}" type="sibTrans" cxnId="{3ED69D40-1B85-3642-8654-8955FA4169E7}">
      <dgm:prSet/>
      <dgm:spPr/>
      <dgm:t>
        <a:bodyPr/>
        <a:lstStyle/>
        <a:p>
          <a:endParaRPr lang="es-MX"/>
        </a:p>
      </dgm:t>
    </dgm:pt>
    <dgm:pt modelId="{557711A9-D91A-1547-9473-2FB7BE310FF9}">
      <dgm:prSet/>
      <dgm:spPr/>
      <dgm:t>
        <a:bodyPr/>
        <a:lstStyle/>
        <a:p>
          <a:r>
            <a:rPr lang="en-GB" dirty="0"/>
            <a:t>1st list of members</a:t>
          </a:r>
          <a:endParaRPr lang="es-CR" dirty="0"/>
        </a:p>
      </dgm:t>
    </dgm:pt>
    <dgm:pt modelId="{31E3594E-B0AA-AC45-B83A-124731948804}" type="parTrans" cxnId="{D4D7AC3D-1FA3-5C4A-955D-B87D07D7A480}">
      <dgm:prSet/>
      <dgm:spPr/>
      <dgm:t>
        <a:bodyPr/>
        <a:lstStyle/>
        <a:p>
          <a:endParaRPr lang="es-MX"/>
        </a:p>
      </dgm:t>
    </dgm:pt>
    <dgm:pt modelId="{6A47081B-7E72-B342-9289-096181F6CF99}" type="sibTrans" cxnId="{D4D7AC3D-1FA3-5C4A-955D-B87D07D7A480}">
      <dgm:prSet/>
      <dgm:spPr/>
      <dgm:t>
        <a:bodyPr/>
        <a:lstStyle/>
        <a:p>
          <a:endParaRPr lang="es-MX"/>
        </a:p>
      </dgm:t>
    </dgm:pt>
    <dgm:pt modelId="{E7344D81-92CC-BD41-8C23-BAFBC3AC3E26}">
      <dgm:prSet/>
      <dgm:spPr/>
      <dgm:t>
        <a:bodyPr/>
        <a:lstStyle/>
        <a:p>
          <a:r>
            <a:rPr lang="en-GB"/>
            <a:t>5 December: </a:t>
          </a:r>
          <a:endParaRPr lang="es-CR"/>
        </a:p>
      </dgm:t>
    </dgm:pt>
    <dgm:pt modelId="{15CD8EE7-B87B-1546-8B80-6B3C9FDE2466}" type="parTrans" cxnId="{F3023475-5308-CF45-B57B-9B9716F2E3C0}">
      <dgm:prSet/>
      <dgm:spPr/>
      <dgm:t>
        <a:bodyPr/>
        <a:lstStyle/>
        <a:p>
          <a:endParaRPr lang="es-MX"/>
        </a:p>
      </dgm:t>
    </dgm:pt>
    <dgm:pt modelId="{AC042B5E-B280-3D4A-9AB7-F6652499BCAF}" type="sibTrans" cxnId="{F3023475-5308-CF45-B57B-9B9716F2E3C0}">
      <dgm:prSet/>
      <dgm:spPr/>
      <dgm:t>
        <a:bodyPr/>
        <a:lstStyle/>
        <a:p>
          <a:endParaRPr lang="es-MX"/>
        </a:p>
      </dgm:t>
    </dgm:pt>
    <dgm:pt modelId="{2BEC8266-C345-5941-977B-729FABD40D6E}">
      <dgm:prSet/>
      <dgm:spPr/>
      <dgm:t>
        <a:bodyPr/>
        <a:lstStyle/>
        <a:p>
          <a:r>
            <a:rPr lang="en-GB"/>
            <a:t>1st revision list of members</a:t>
          </a:r>
          <a:endParaRPr lang="es-CR"/>
        </a:p>
      </dgm:t>
    </dgm:pt>
    <dgm:pt modelId="{B4DD7DB5-BF2B-8C41-A3C1-35397DDADB23}" type="parTrans" cxnId="{41DD486E-FFB9-9B4B-85C0-42099FCCFFE2}">
      <dgm:prSet/>
      <dgm:spPr/>
      <dgm:t>
        <a:bodyPr/>
        <a:lstStyle/>
        <a:p>
          <a:endParaRPr lang="es-MX"/>
        </a:p>
      </dgm:t>
    </dgm:pt>
    <dgm:pt modelId="{4B95E920-50A3-C546-B1A6-19917DED50AE}" type="sibTrans" cxnId="{41DD486E-FFB9-9B4B-85C0-42099FCCFFE2}">
      <dgm:prSet/>
      <dgm:spPr/>
      <dgm:t>
        <a:bodyPr/>
        <a:lstStyle/>
        <a:p>
          <a:endParaRPr lang="es-MX"/>
        </a:p>
      </dgm:t>
    </dgm:pt>
    <dgm:pt modelId="{ACC2AC07-1BEB-B647-861C-4CB98A10ACEE}">
      <dgm:prSet/>
      <dgm:spPr/>
      <dgm:t>
        <a:bodyPr/>
        <a:lstStyle/>
        <a:p>
          <a:r>
            <a:rPr lang="en-GB"/>
            <a:t>6 December: </a:t>
          </a:r>
          <a:endParaRPr lang="es-CR"/>
        </a:p>
      </dgm:t>
    </dgm:pt>
    <dgm:pt modelId="{2A7D5FB2-92D7-B24C-AF87-6342C661E637}" type="parTrans" cxnId="{7DC819F0-F9D1-4D43-8874-6302E73719EE}">
      <dgm:prSet/>
      <dgm:spPr/>
      <dgm:t>
        <a:bodyPr/>
        <a:lstStyle/>
        <a:p>
          <a:endParaRPr lang="es-MX"/>
        </a:p>
      </dgm:t>
    </dgm:pt>
    <dgm:pt modelId="{794996AB-1EC2-464F-B1D3-A9469197CA3F}" type="sibTrans" cxnId="{7DC819F0-F9D1-4D43-8874-6302E73719EE}">
      <dgm:prSet/>
      <dgm:spPr/>
      <dgm:t>
        <a:bodyPr/>
        <a:lstStyle/>
        <a:p>
          <a:endParaRPr lang="es-MX"/>
        </a:p>
      </dgm:t>
    </dgm:pt>
    <dgm:pt modelId="{02D9BE18-1FFF-5748-860B-ADAB4972700E}">
      <dgm:prSet/>
      <dgm:spPr/>
      <dgm:t>
        <a:bodyPr/>
        <a:lstStyle/>
        <a:p>
          <a:r>
            <a:rPr lang="en-GB"/>
            <a:t>2nd revision list of members</a:t>
          </a:r>
          <a:endParaRPr lang="es-CR"/>
        </a:p>
      </dgm:t>
    </dgm:pt>
    <dgm:pt modelId="{C45CE306-2922-7C47-B293-300F74CD146A}" type="parTrans" cxnId="{5F498AE8-B272-6C43-B2D7-8ACE2BD71309}">
      <dgm:prSet/>
      <dgm:spPr/>
      <dgm:t>
        <a:bodyPr/>
        <a:lstStyle/>
        <a:p>
          <a:endParaRPr lang="es-MX"/>
        </a:p>
      </dgm:t>
    </dgm:pt>
    <dgm:pt modelId="{D98EED00-0A92-2449-A7B4-0327BD34D0D3}" type="sibTrans" cxnId="{5F498AE8-B272-6C43-B2D7-8ACE2BD71309}">
      <dgm:prSet/>
      <dgm:spPr/>
      <dgm:t>
        <a:bodyPr/>
        <a:lstStyle/>
        <a:p>
          <a:endParaRPr lang="es-MX"/>
        </a:p>
      </dgm:t>
    </dgm:pt>
    <dgm:pt modelId="{8386BA46-6A33-C446-878A-82C8AEA6E9D0}">
      <dgm:prSet/>
      <dgm:spPr/>
      <dgm:t>
        <a:bodyPr/>
        <a:lstStyle/>
        <a:p>
          <a:r>
            <a:rPr lang="en-GB"/>
            <a:t>22 December: </a:t>
          </a:r>
          <a:endParaRPr lang="es-CR"/>
        </a:p>
      </dgm:t>
    </dgm:pt>
    <dgm:pt modelId="{897BDC35-2CFB-994F-9C78-26EA35B952BE}" type="parTrans" cxnId="{F5994FA5-75C2-8142-B8F0-25E5372EB2BB}">
      <dgm:prSet/>
      <dgm:spPr/>
      <dgm:t>
        <a:bodyPr/>
        <a:lstStyle/>
        <a:p>
          <a:endParaRPr lang="es-MX"/>
        </a:p>
      </dgm:t>
    </dgm:pt>
    <dgm:pt modelId="{B72F5D8D-CC1B-AB42-8F5C-673FB080D164}" type="sibTrans" cxnId="{F5994FA5-75C2-8142-B8F0-25E5372EB2BB}">
      <dgm:prSet/>
      <dgm:spPr/>
      <dgm:t>
        <a:bodyPr/>
        <a:lstStyle/>
        <a:p>
          <a:endParaRPr lang="es-MX"/>
        </a:p>
      </dgm:t>
    </dgm:pt>
    <dgm:pt modelId="{B6475590-8642-5D47-BCD9-4A8334C60C6E}">
      <dgm:prSet/>
      <dgm:spPr/>
      <dgm:t>
        <a:bodyPr/>
        <a:lstStyle/>
        <a:p>
          <a:r>
            <a:rPr lang="en-GB"/>
            <a:t>latest version</a:t>
          </a:r>
          <a:endParaRPr lang="es-CR"/>
        </a:p>
      </dgm:t>
    </dgm:pt>
    <dgm:pt modelId="{83500177-91FD-0E4D-B61A-AA8A67AA60C1}" type="parTrans" cxnId="{4776C66A-E4FF-E140-93BC-B9B417395797}">
      <dgm:prSet/>
      <dgm:spPr/>
      <dgm:t>
        <a:bodyPr/>
        <a:lstStyle/>
        <a:p>
          <a:endParaRPr lang="es-MX"/>
        </a:p>
      </dgm:t>
    </dgm:pt>
    <dgm:pt modelId="{1D7CD96B-3744-704F-A4C3-2CA4AAA9A3E8}" type="sibTrans" cxnId="{4776C66A-E4FF-E140-93BC-B9B417395797}">
      <dgm:prSet/>
      <dgm:spPr/>
      <dgm:t>
        <a:bodyPr/>
        <a:lstStyle/>
        <a:p>
          <a:endParaRPr lang="es-MX"/>
        </a:p>
      </dgm:t>
    </dgm:pt>
    <dgm:pt modelId="{AED03A94-C47F-C54B-85D4-DE876BDA6DAB}">
      <dgm:prSet/>
      <dgm:spPr/>
      <dgm:t>
        <a:bodyPr/>
        <a:lstStyle/>
        <a:p>
          <a:r>
            <a:rPr lang="en-GB"/>
            <a:t>9 January: </a:t>
          </a:r>
          <a:endParaRPr lang="es-CR"/>
        </a:p>
      </dgm:t>
    </dgm:pt>
    <dgm:pt modelId="{D3BD7F4B-2958-FE4A-81D3-D2FF5D55BC4C}" type="parTrans" cxnId="{095F7764-2F12-B74F-8EF1-959491AAD9EB}">
      <dgm:prSet/>
      <dgm:spPr/>
      <dgm:t>
        <a:bodyPr/>
        <a:lstStyle/>
        <a:p>
          <a:endParaRPr lang="es-MX"/>
        </a:p>
      </dgm:t>
    </dgm:pt>
    <dgm:pt modelId="{78700CE4-1AF3-5941-84E8-8591FE65D570}" type="sibTrans" cxnId="{095F7764-2F12-B74F-8EF1-959491AAD9EB}">
      <dgm:prSet/>
      <dgm:spPr/>
      <dgm:t>
        <a:bodyPr/>
        <a:lstStyle/>
        <a:p>
          <a:endParaRPr lang="es-MX"/>
        </a:p>
      </dgm:t>
    </dgm:pt>
    <dgm:pt modelId="{D482B42C-57E1-2A48-866E-2E2D45ECD167}">
      <dgm:prSet/>
      <dgm:spPr/>
      <dgm:t>
        <a:bodyPr/>
        <a:lstStyle/>
        <a:p>
          <a:r>
            <a:rPr lang="en-GB"/>
            <a:t>first meeting new WG4</a:t>
          </a:r>
          <a:endParaRPr lang="es-CR"/>
        </a:p>
      </dgm:t>
    </dgm:pt>
    <dgm:pt modelId="{5F799E33-4673-794A-8DE9-B7C7A157C349}" type="parTrans" cxnId="{C86DB708-07CF-7F4E-B3E6-AD2482C23683}">
      <dgm:prSet/>
      <dgm:spPr/>
      <dgm:t>
        <a:bodyPr/>
        <a:lstStyle/>
        <a:p>
          <a:endParaRPr lang="es-MX"/>
        </a:p>
      </dgm:t>
    </dgm:pt>
    <dgm:pt modelId="{9F76D538-171F-2247-B0E6-B05DE1BD266A}" type="sibTrans" cxnId="{C86DB708-07CF-7F4E-B3E6-AD2482C23683}">
      <dgm:prSet/>
      <dgm:spPr/>
      <dgm:t>
        <a:bodyPr/>
        <a:lstStyle/>
        <a:p>
          <a:endParaRPr lang="es-MX"/>
        </a:p>
      </dgm:t>
    </dgm:pt>
    <dgm:pt modelId="{B44266FD-17D9-E543-AB3E-9B1EEF8A8184}" type="pres">
      <dgm:prSet presAssocID="{BB8C085D-F78C-5044-A3F0-BC3945F54FEC}" presName="Name0" presStyleCnt="0">
        <dgm:presLayoutVars>
          <dgm:dir/>
          <dgm:animLvl val="lvl"/>
          <dgm:resizeHandles val="exact"/>
        </dgm:presLayoutVars>
      </dgm:prSet>
      <dgm:spPr/>
    </dgm:pt>
    <dgm:pt modelId="{9E40DB9A-E0AE-BF4F-8B71-674559761F9F}" type="pres">
      <dgm:prSet presAssocID="{9C9C46C3-DF45-2743-86D7-EE2D2EB80184}" presName="linNode" presStyleCnt="0"/>
      <dgm:spPr/>
    </dgm:pt>
    <dgm:pt modelId="{C3852D02-D3C3-F240-8287-4CFE042D83F6}" type="pres">
      <dgm:prSet presAssocID="{9C9C46C3-DF45-2743-86D7-EE2D2EB80184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221CF83C-A668-0449-9341-83F9AEEEEBDE}" type="pres">
      <dgm:prSet presAssocID="{9C9C46C3-DF45-2743-86D7-EE2D2EB80184}" presName="descendantText" presStyleLbl="alignAccFollowNode1" presStyleIdx="0" presStyleCnt="8">
        <dgm:presLayoutVars>
          <dgm:bulletEnabled val="1"/>
        </dgm:presLayoutVars>
      </dgm:prSet>
      <dgm:spPr/>
    </dgm:pt>
    <dgm:pt modelId="{FD62308B-1373-4B40-B4AE-43B943020FFE}" type="pres">
      <dgm:prSet presAssocID="{EFFB62CB-552E-AC4E-BC05-6E3DDCC2F89A}" presName="sp" presStyleCnt="0"/>
      <dgm:spPr/>
    </dgm:pt>
    <dgm:pt modelId="{729BCD57-03CF-F642-B4E5-E0414B9B1672}" type="pres">
      <dgm:prSet presAssocID="{C214A91E-CE23-5E45-9BF3-EAE58694A49B}" presName="linNode" presStyleCnt="0"/>
      <dgm:spPr/>
    </dgm:pt>
    <dgm:pt modelId="{DC4A96A2-3B4E-0B46-BFD9-944AB42A613D}" type="pres">
      <dgm:prSet presAssocID="{C214A91E-CE23-5E45-9BF3-EAE58694A49B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7B21FB71-418A-B344-8EF8-FAF1E131F070}" type="pres">
      <dgm:prSet presAssocID="{C214A91E-CE23-5E45-9BF3-EAE58694A49B}" presName="descendantText" presStyleLbl="alignAccFollowNode1" presStyleIdx="1" presStyleCnt="8">
        <dgm:presLayoutVars>
          <dgm:bulletEnabled val="1"/>
        </dgm:presLayoutVars>
      </dgm:prSet>
      <dgm:spPr/>
    </dgm:pt>
    <dgm:pt modelId="{94DE1D77-843C-E047-895A-D7697A5DD93A}" type="pres">
      <dgm:prSet presAssocID="{37ACE118-1E99-664F-919D-D6AA479202B3}" presName="sp" presStyleCnt="0"/>
      <dgm:spPr/>
    </dgm:pt>
    <dgm:pt modelId="{A7A69EFE-2EF3-634C-A002-BFB85126D14C}" type="pres">
      <dgm:prSet presAssocID="{0C110638-8B50-0B4B-84CE-305D6665C8F2}" presName="linNode" presStyleCnt="0"/>
      <dgm:spPr/>
    </dgm:pt>
    <dgm:pt modelId="{7C1F45B6-DF46-6B4C-A10D-B854D67CBF1C}" type="pres">
      <dgm:prSet presAssocID="{0C110638-8B50-0B4B-84CE-305D6665C8F2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0A463D63-54FD-EB41-B15D-7F5FAC16EC18}" type="pres">
      <dgm:prSet presAssocID="{0C110638-8B50-0B4B-84CE-305D6665C8F2}" presName="descendantText" presStyleLbl="alignAccFollowNode1" presStyleIdx="2" presStyleCnt="8">
        <dgm:presLayoutVars>
          <dgm:bulletEnabled val="1"/>
        </dgm:presLayoutVars>
      </dgm:prSet>
      <dgm:spPr/>
    </dgm:pt>
    <dgm:pt modelId="{CA0254D8-C191-514E-99C5-1B0E52B8BA92}" type="pres">
      <dgm:prSet presAssocID="{2C364466-D056-934C-813A-647485225C91}" presName="sp" presStyleCnt="0"/>
      <dgm:spPr/>
    </dgm:pt>
    <dgm:pt modelId="{73FDBA99-AD03-2949-B61E-C15CE1A03E48}" type="pres">
      <dgm:prSet presAssocID="{287150CD-DC79-F448-93B3-9F71D669F880}" presName="linNode" presStyleCnt="0"/>
      <dgm:spPr/>
    </dgm:pt>
    <dgm:pt modelId="{4A68B1FD-2E44-414B-A0A3-111F24A5BC11}" type="pres">
      <dgm:prSet presAssocID="{287150CD-DC79-F448-93B3-9F71D669F880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EE26FAE9-862B-B642-B31C-ECBE88FAC56E}" type="pres">
      <dgm:prSet presAssocID="{287150CD-DC79-F448-93B3-9F71D669F880}" presName="descendantText" presStyleLbl="alignAccFollowNode1" presStyleIdx="3" presStyleCnt="8">
        <dgm:presLayoutVars>
          <dgm:bulletEnabled val="1"/>
        </dgm:presLayoutVars>
      </dgm:prSet>
      <dgm:spPr/>
    </dgm:pt>
    <dgm:pt modelId="{117E72DD-2701-C441-BE1E-2FE9276D94E9}" type="pres">
      <dgm:prSet presAssocID="{D1D5841A-2ACB-3240-AD4C-4F55571B4DF3}" presName="sp" presStyleCnt="0"/>
      <dgm:spPr/>
    </dgm:pt>
    <dgm:pt modelId="{4EB9741C-5C65-0E4C-B0AF-CFD315C0F647}" type="pres">
      <dgm:prSet presAssocID="{E7344D81-92CC-BD41-8C23-BAFBC3AC3E26}" presName="linNode" presStyleCnt="0"/>
      <dgm:spPr/>
    </dgm:pt>
    <dgm:pt modelId="{DC2BD08C-CE10-C347-A96F-A034B51F967B}" type="pres">
      <dgm:prSet presAssocID="{E7344D81-92CC-BD41-8C23-BAFBC3AC3E26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E86FFA79-9119-ED4B-8EB2-DB8E0F42760F}" type="pres">
      <dgm:prSet presAssocID="{E7344D81-92CC-BD41-8C23-BAFBC3AC3E26}" presName="descendantText" presStyleLbl="alignAccFollowNode1" presStyleIdx="4" presStyleCnt="8">
        <dgm:presLayoutVars>
          <dgm:bulletEnabled val="1"/>
        </dgm:presLayoutVars>
      </dgm:prSet>
      <dgm:spPr/>
    </dgm:pt>
    <dgm:pt modelId="{BADD7152-DA8B-6F4F-AEBB-22F321AA576B}" type="pres">
      <dgm:prSet presAssocID="{AC042B5E-B280-3D4A-9AB7-F6652499BCAF}" presName="sp" presStyleCnt="0"/>
      <dgm:spPr/>
    </dgm:pt>
    <dgm:pt modelId="{84DEE851-294A-1D4D-A792-10E8E6A39073}" type="pres">
      <dgm:prSet presAssocID="{ACC2AC07-1BEB-B647-861C-4CB98A10ACEE}" presName="linNode" presStyleCnt="0"/>
      <dgm:spPr/>
    </dgm:pt>
    <dgm:pt modelId="{D5732EF5-4F1B-DB44-8B20-99249DEDAC6C}" type="pres">
      <dgm:prSet presAssocID="{ACC2AC07-1BEB-B647-861C-4CB98A10ACEE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20348FAA-00A3-2447-9ED3-6858534DFEB4}" type="pres">
      <dgm:prSet presAssocID="{ACC2AC07-1BEB-B647-861C-4CB98A10ACEE}" presName="descendantText" presStyleLbl="alignAccFollowNode1" presStyleIdx="5" presStyleCnt="8">
        <dgm:presLayoutVars>
          <dgm:bulletEnabled val="1"/>
        </dgm:presLayoutVars>
      </dgm:prSet>
      <dgm:spPr/>
    </dgm:pt>
    <dgm:pt modelId="{FCE40606-7157-F34C-98D3-DAFD66D8861A}" type="pres">
      <dgm:prSet presAssocID="{794996AB-1EC2-464F-B1D3-A9469197CA3F}" presName="sp" presStyleCnt="0"/>
      <dgm:spPr/>
    </dgm:pt>
    <dgm:pt modelId="{F1743973-C3A2-1642-873F-088828C234E7}" type="pres">
      <dgm:prSet presAssocID="{8386BA46-6A33-C446-878A-82C8AEA6E9D0}" presName="linNode" presStyleCnt="0"/>
      <dgm:spPr/>
    </dgm:pt>
    <dgm:pt modelId="{6617DDB7-B85B-B847-8375-D55C7E0175B5}" type="pres">
      <dgm:prSet presAssocID="{8386BA46-6A33-C446-878A-82C8AEA6E9D0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FD0D9E37-2209-974A-A478-EC071B0041F9}" type="pres">
      <dgm:prSet presAssocID="{8386BA46-6A33-C446-878A-82C8AEA6E9D0}" presName="descendantText" presStyleLbl="alignAccFollowNode1" presStyleIdx="6" presStyleCnt="8">
        <dgm:presLayoutVars>
          <dgm:bulletEnabled val="1"/>
        </dgm:presLayoutVars>
      </dgm:prSet>
      <dgm:spPr/>
    </dgm:pt>
    <dgm:pt modelId="{0AAFC2D0-BA46-E841-94B1-A81D706FB5E5}" type="pres">
      <dgm:prSet presAssocID="{B72F5D8D-CC1B-AB42-8F5C-673FB080D164}" presName="sp" presStyleCnt="0"/>
      <dgm:spPr/>
    </dgm:pt>
    <dgm:pt modelId="{DE3FBE02-22C7-E242-B418-DA19FFE59DAB}" type="pres">
      <dgm:prSet presAssocID="{AED03A94-C47F-C54B-85D4-DE876BDA6DAB}" presName="linNode" presStyleCnt="0"/>
      <dgm:spPr/>
    </dgm:pt>
    <dgm:pt modelId="{2569C25D-E60A-7144-B8DE-95442C4CB616}" type="pres">
      <dgm:prSet presAssocID="{AED03A94-C47F-C54B-85D4-DE876BDA6DAB}" presName="parentText" presStyleLbl="node1" presStyleIdx="7" presStyleCnt="8">
        <dgm:presLayoutVars>
          <dgm:chMax val="1"/>
          <dgm:bulletEnabled val="1"/>
        </dgm:presLayoutVars>
      </dgm:prSet>
      <dgm:spPr/>
    </dgm:pt>
    <dgm:pt modelId="{B7105AA2-AF61-DF4B-9600-5AD82E76B04E}" type="pres">
      <dgm:prSet presAssocID="{AED03A94-C47F-C54B-85D4-DE876BDA6DAB}" presName="descendantText" presStyleLbl="alignAccFollowNode1" presStyleIdx="7" presStyleCnt="8">
        <dgm:presLayoutVars>
          <dgm:bulletEnabled val="1"/>
        </dgm:presLayoutVars>
      </dgm:prSet>
      <dgm:spPr/>
    </dgm:pt>
  </dgm:ptLst>
  <dgm:cxnLst>
    <dgm:cxn modelId="{C86DB708-07CF-7F4E-B3E6-AD2482C23683}" srcId="{AED03A94-C47F-C54B-85D4-DE876BDA6DAB}" destId="{D482B42C-57E1-2A48-866E-2E2D45ECD167}" srcOrd="0" destOrd="0" parTransId="{5F799E33-4673-794A-8DE9-B7C7A157C349}" sibTransId="{9F76D538-171F-2247-B0E6-B05DE1BD266A}"/>
    <dgm:cxn modelId="{E6A71B19-6B17-7E44-B0DA-AFC2EEF51B39}" srcId="{0C110638-8B50-0B4B-84CE-305D6665C8F2}" destId="{DB250F6D-C614-F14E-90B1-6E81F0F26941}" srcOrd="0" destOrd="0" parTransId="{7A730DB5-F3FD-BD4B-89F4-11C7F8696C17}" sibTransId="{CA549A39-00A4-F84F-982C-1C64B8492251}"/>
    <dgm:cxn modelId="{F7BA222A-AAF9-1B43-9117-FF57835DC11D}" type="presOf" srcId="{FAC4362F-8624-9845-BA1D-6F39720AF6C3}" destId="{7B21FB71-418A-B344-8EF8-FAF1E131F070}" srcOrd="0" destOrd="0" presId="urn:microsoft.com/office/officeart/2005/8/layout/vList5"/>
    <dgm:cxn modelId="{9C2E4535-AD9A-C94A-ACAC-02675C19D7F2}" type="presOf" srcId="{02D9BE18-1FFF-5748-860B-ADAB4972700E}" destId="{20348FAA-00A3-2447-9ED3-6858534DFEB4}" srcOrd="0" destOrd="0" presId="urn:microsoft.com/office/officeart/2005/8/layout/vList5"/>
    <dgm:cxn modelId="{9E065036-91F6-9842-9FF5-3929F45CB263}" type="presOf" srcId="{52C357B2-B026-2243-9431-2E7BCD166978}" destId="{221CF83C-A668-0449-9341-83F9AEEEEBDE}" srcOrd="0" destOrd="0" presId="urn:microsoft.com/office/officeart/2005/8/layout/vList5"/>
    <dgm:cxn modelId="{D4D7AC3D-1FA3-5C4A-955D-B87D07D7A480}" srcId="{287150CD-DC79-F448-93B3-9F71D669F880}" destId="{557711A9-D91A-1547-9473-2FB7BE310FF9}" srcOrd="0" destOrd="0" parTransId="{31E3594E-B0AA-AC45-B83A-124731948804}" sibTransId="{6A47081B-7E72-B342-9289-096181F6CF99}"/>
    <dgm:cxn modelId="{3ED69D40-1B85-3642-8654-8955FA4169E7}" srcId="{BB8C085D-F78C-5044-A3F0-BC3945F54FEC}" destId="{287150CD-DC79-F448-93B3-9F71D669F880}" srcOrd="3" destOrd="0" parTransId="{FE6584B7-B9A0-4C43-BC95-E4266F703CB2}" sibTransId="{D1D5841A-2ACB-3240-AD4C-4F55571B4DF3}"/>
    <dgm:cxn modelId="{B2162041-946A-524D-9F2E-A28A5A228721}" type="presOf" srcId="{287150CD-DC79-F448-93B3-9F71D669F880}" destId="{4A68B1FD-2E44-414B-A0A3-111F24A5BC11}" srcOrd="0" destOrd="0" presId="urn:microsoft.com/office/officeart/2005/8/layout/vList5"/>
    <dgm:cxn modelId="{1DAEAF43-B25A-244B-93D5-089FFC84EF77}" srcId="{9C9C46C3-DF45-2743-86D7-EE2D2EB80184}" destId="{52C357B2-B026-2243-9431-2E7BCD166978}" srcOrd="0" destOrd="0" parTransId="{FE4A2865-2985-D748-8508-10154EA0385D}" sibTransId="{520D4901-4FB7-7F46-AABF-1EB6AAE4694B}"/>
    <dgm:cxn modelId="{1E75ED53-6BA5-7D46-AF4B-D338E981ABB2}" type="presOf" srcId="{ACC2AC07-1BEB-B647-861C-4CB98A10ACEE}" destId="{D5732EF5-4F1B-DB44-8B20-99249DEDAC6C}" srcOrd="0" destOrd="0" presId="urn:microsoft.com/office/officeart/2005/8/layout/vList5"/>
    <dgm:cxn modelId="{2DAD8A57-CD8B-B948-87CB-CACE49601DFF}" type="presOf" srcId="{AED03A94-C47F-C54B-85D4-DE876BDA6DAB}" destId="{2569C25D-E60A-7144-B8DE-95442C4CB616}" srcOrd="0" destOrd="0" presId="urn:microsoft.com/office/officeart/2005/8/layout/vList5"/>
    <dgm:cxn modelId="{8D20965A-B1F4-B64F-9E8D-975A52016D46}" type="presOf" srcId="{DB250F6D-C614-F14E-90B1-6E81F0F26941}" destId="{0A463D63-54FD-EB41-B15D-7F5FAC16EC18}" srcOrd="0" destOrd="0" presId="urn:microsoft.com/office/officeart/2005/8/layout/vList5"/>
    <dgm:cxn modelId="{095F7764-2F12-B74F-8EF1-959491AAD9EB}" srcId="{BB8C085D-F78C-5044-A3F0-BC3945F54FEC}" destId="{AED03A94-C47F-C54B-85D4-DE876BDA6DAB}" srcOrd="7" destOrd="0" parTransId="{D3BD7F4B-2958-FE4A-81D3-D2FF5D55BC4C}" sibTransId="{78700CE4-1AF3-5941-84E8-8591FE65D570}"/>
    <dgm:cxn modelId="{4776C66A-E4FF-E140-93BC-B9B417395797}" srcId="{8386BA46-6A33-C446-878A-82C8AEA6E9D0}" destId="{B6475590-8642-5D47-BCD9-4A8334C60C6E}" srcOrd="0" destOrd="0" parTransId="{83500177-91FD-0E4D-B61A-AA8A67AA60C1}" sibTransId="{1D7CD96B-3744-704F-A4C3-2CA4AAA9A3E8}"/>
    <dgm:cxn modelId="{41DD486E-FFB9-9B4B-85C0-42099FCCFFE2}" srcId="{E7344D81-92CC-BD41-8C23-BAFBC3AC3E26}" destId="{2BEC8266-C345-5941-977B-729FABD40D6E}" srcOrd="0" destOrd="0" parTransId="{B4DD7DB5-BF2B-8C41-A3C1-35397DDADB23}" sibTransId="{4B95E920-50A3-C546-B1A6-19917DED50AE}"/>
    <dgm:cxn modelId="{42FDE874-2644-1D40-8B98-3AE3A20661AB}" type="presOf" srcId="{2BEC8266-C345-5941-977B-729FABD40D6E}" destId="{E86FFA79-9119-ED4B-8EB2-DB8E0F42760F}" srcOrd="0" destOrd="0" presId="urn:microsoft.com/office/officeart/2005/8/layout/vList5"/>
    <dgm:cxn modelId="{F3023475-5308-CF45-B57B-9B9716F2E3C0}" srcId="{BB8C085D-F78C-5044-A3F0-BC3945F54FEC}" destId="{E7344D81-92CC-BD41-8C23-BAFBC3AC3E26}" srcOrd="4" destOrd="0" parTransId="{15CD8EE7-B87B-1546-8B80-6B3C9FDE2466}" sibTransId="{AC042B5E-B280-3D4A-9AB7-F6652499BCAF}"/>
    <dgm:cxn modelId="{059FD37E-DD18-BF42-BA71-E42183B6EDD6}" type="presOf" srcId="{B6475590-8642-5D47-BCD9-4A8334C60C6E}" destId="{FD0D9E37-2209-974A-A478-EC071B0041F9}" srcOrd="0" destOrd="0" presId="urn:microsoft.com/office/officeart/2005/8/layout/vList5"/>
    <dgm:cxn modelId="{B1EF8A9E-EB60-E743-B5AD-4FAF61E1F218}" srcId="{BB8C085D-F78C-5044-A3F0-BC3945F54FEC}" destId="{0C110638-8B50-0B4B-84CE-305D6665C8F2}" srcOrd="2" destOrd="0" parTransId="{1A3C8AD8-EA99-C24C-A25F-1E408D53BA2F}" sibTransId="{2C364466-D056-934C-813A-647485225C91}"/>
    <dgm:cxn modelId="{F5994FA5-75C2-8142-B8F0-25E5372EB2BB}" srcId="{BB8C085D-F78C-5044-A3F0-BC3945F54FEC}" destId="{8386BA46-6A33-C446-878A-82C8AEA6E9D0}" srcOrd="6" destOrd="0" parTransId="{897BDC35-2CFB-994F-9C78-26EA35B952BE}" sibTransId="{B72F5D8D-CC1B-AB42-8F5C-673FB080D164}"/>
    <dgm:cxn modelId="{76E818AD-EE07-E74B-B94E-4E29FB6687C3}" type="presOf" srcId="{0C110638-8B50-0B4B-84CE-305D6665C8F2}" destId="{7C1F45B6-DF46-6B4C-A10D-B854D67CBF1C}" srcOrd="0" destOrd="0" presId="urn:microsoft.com/office/officeart/2005/8/layout/vList5"/>
    <dgm:cxn modelId="{480FF1B8-26CB-7E4C-AF48-4E5B1FE28439}" type="presOf" srcId="{557711A9-D91A-1547-9473-2FB7BE310FF9}" destId="{EE26FAE9-862B-B642-B31C-ECBE88FAC56E}" srcOrd="0" destOrd="0" presId="urn:microsoft.com/office/officeart/2005/8/layout/vList5"/>
    <dgm:cxn modelId="{900C3FBB-14ED-534B-AF1C-078F52A32D35}" type="presOf" srcId="{C214A91E-CE23-5E45-9BF3-EAE58694A49B}" destId="{DC4A96A2-3B4E-0B46-BFD9-944AB42A613D}" srcOrd="0" destOrd="0" presId="urn:microsoft.com/office/officeart/2005/8/layout/vList5"/>
    <dgm:cxn modelId="{57FE3DC3-9316-3E4B-93C8-D02741C1C50F}" type="presOf" srcId="{E7344D81-92CC-BD41-8C23-BAFBC3AC3E26}" destId="{DC2BD08C-CE10-C347-A96F-A034B51F967B}" srcOrd="0" destOrd="0" presId="urn:microsoft.com/office/officeart/2005/8/layout/vList5"/>
    <dgm:cxn modelId="{04217BC9-3F0E-1F47-89E6-93BBD022C9DE}" type="presOf" srcId="{8386BA46-6A33-C446-878A-82C8AEA6E9D0}" destId="{6617DDB7-B85B-B847-8375-D55C7E0175B5}" srcOrd="0" destOrd="0" presId="urn:microsoft.com/office/officeart/2005/8/layout/vList5"/>
    <dgm:cxn modelId="{3964D2C9-F6C0-E147-9332-F45779CF1BF9}" srcId="{C214A91E-CE23-5E45-9BF3-EAE58694A49B}" destId="{FAC4362F-8624-9845-BA1D-6F39720AF6C3}" srcOrd="0" destOrd="0" parTransId="{D4566D90-3A93-4348-A54B-C0C62E59BD71}" sibTransId="{1721CFA3-886E-534C-B0EF-45EABB833B50}"/>
    <dgm:cxn modelId="{1F7B5ECC-DD55-D449-AACA-B80A5ACC1F7F}" type="presOf" srcId="{D482B42C-57E1-2A48-866E-2E2D45ECD167}" destId="{B7105AA2-AF61-DF4B-9600-5AD82E76B04E}" srcOrd="0" destOrd="0" presId="urn:microsoft.com/office/officeart/2005/8/layout/vList5"/>
    <dgm:cxn modelId="{47516CCC-9EDE-C549-B85D-4B7E1E9D0F48}" srcId="{BB8C085D-F78C-5044-A3F0-BC3945F54FEC}" destId="{C214A91E-CE23-5E45-9BF3-EAE58694A49B}" srcOrd="1" destOrd="0" parTransId="{17512549-05F9-1E4D-BA19-215A73FA84BA}" sibTransId="{37ACE118-1E99-664F-919D-D6AA479202B3}"/>
    <dgm:cxn modelId="{5F498AE8-B272-6C43-B2D7-8ACE2BD71309}" srcId="{ACC2AC07-1BEB-B647-861C-4CB98A10ACEE}" destId="{02D9BE18-1FFF-5748-860B-ADAB4972700E}" srcOrd="0" destOrd="0" parTransId="{C45CE306-2922-7C47-B293-300F74CD146A}" sibTransId="{D98EED00-0A92-2449-A7B4-0327BD34D0D3}"/>
    <dgm:cxn modelId="{6ACCA2E8-8A81-8A4E-9070-63F154B54F2A}" type="presOf" srcId="{BB8C085D-F78C-5044-A3F0-BC3945F54FEC}" destId="{B44266FD-17D9-E543-AB3E-9B1EEF8A8184}" srcOrd="0" destOrd="0" presId="urn:microsoft.com/office/officeart/2005/8/layout/vList5"/>
    <dgm:cxn modelId="{7DC819F0-F9D1-4D43-8874-6302E73719EE}" srcId="{BB8C085D-F78C-5044-A3F0-BC3945F54FEC}" destId="{ACC2AC07-1BEB-B647-861C-4CB98A10ACEE}" srcOrd="5" destOrd="0" parTransId="{2A7D5FB2-92D7-B24C-AF87-6342C661E637}" sibTransId="{794996AB-1EC2-464F-B1D3-A9469197CA3F}"/>
    <dgm:cxn modelId="{2AAEA0F0-E09A-D64A-A423-800706D1CB2E}" srcId="{BB8C085D-F78C-5044-A3F0-BC3945F54FEC}" destId="{9C9C46C3-DF45-2743-86D7-EE2D2EB80184}" srcOrd="0" destOrd="0" parTransId="{A7AC0871-C88F-CB4D-8E49-2109B3117472}" sibTransId="{EFFB62CB-552E-AC4E-BC05-6E3DDCC2F89A}"/>
    <dgm:cxn modelId="{ED9270F4-7FF4-CA4E-852B-1326219077C5}" type="presOf" srcId="{9C9C46C3-DF45-2743-86D7-EE2D2EB80184}" destId="{C3852D02-D3C3-F240-8287-4CFE042D83F6}" srcOrd="0" destOrd="0" presId="urn:microsoft.com/office/officeart/2005/8/layout/vList5"/>
    <dgm:cxn modelId="{45FFD19C-9E7A-DE4E-9369-215995D18C63}" type="presParOf" srcId="{B44266FD-17D9-E543-AB3E-9B1EEF8A8184}" destId="{9E40DB9A-E0AE-BF4F-8B71-674559761F9F}" srcOrd="0" destOrd="0" presId="urn:microsoft.com/office/officeart/2005/8/layout/vList5"/>
    <dgm:cxn modelId="{BBBD38A8-F72E-A641-B303-9429FFB50A69}" type="presParOf" srcId="{9E40DB9A-E0AE-BF4F-8B71-674559761F9F}" destId="{C3852D02-D3C3-F240-8287-4CFE042D83F6}" srcOrd="0" destOrd="0" presId="urn:microsoft.com/office/officeart/2005/8/layout/vList5"/>
    <dgm:cxn modelId="{121AD21C-2BE2-4146-8592-35D6BB41F612}" type="presParOf" srcId="{9E40DB9A-E0AE-BF4F-8B71-674559761F9F}" destId="{221CF83C-A668-0449-9341-83F9AEEEEBDE}" srcOrd="1" destOrd="0" presId="urn:microsoft.com/office/officeart/2005/8/layout/vList5"/>
    <dgm:cxn modelId="{6EF4AA9F-8E96-194F-ABD0-6AD8472A4193}" type="presParOf" srcId="{B44266FD-17D9-E543-AB3E-9B1EEF8A8184}" destId="{FD62308B-1373-4B40-B4AE-43B943020FFE}" srcOrd="1" destOrd="0" presId="urn:microsoft.com/office/officeart/2005/8/layout/vList5"/>
    <dgm:cxn modelId="{24E4CD33-C575-C644-BE29-D7B5ACA4B278}" type="presParOf" srcId="{B44266FD-17D9-E543-AB3E-9B1EEF8A8184}" destId="{729BCD57-03CF-F642-B4E5-E0414B9B1672}" srcOrd="2" destOrd="0" presId="urn:microsoft.com/office/officeart/2005/8/layout/vList5"/>
    <dgm:cxn modelId="{1D135548-00DB-F94E-BA1D-0A10168DF1D9}" type="presParOf" srcId="{729BCD57-03CF-F642-B4E5-E0414B9B1672}" destId="{DC4A96A2-3B4E-0B46-BFD9-944AB42A613D}" srcOrd="0" destOrd="0" presId="urn:microsoft.com/office/officeart/2005/8/layout/vList5"/>
    <dgm:cxn modelId="{7281EA42-0FA7-B54B-A80A-6A988CE50BB8}" type="presParOf" srcId="{729BCD57-03CF-F642-B4E5-E0414B9B1672}" destId="{7B21FB71-418A-B344-8EF8-FAF1E131F070}" srcOrd="1" destOrd="0" presId="urn:microsoft.com/office/officeart/2005/8/layout/vList5"/>
    <dgm:cxn modelId="{0DFE0623-680C-4648-8835-0237D043A8DF}" type="presParOf" srcId="{B44266FD-17D9-E543-AB3E-9B1EEF8A8184}" destId="{94DE1D77-843C-E047-895A-D7697A5DD93A}" srcOrd="3" destOrd="0" presId="urn:microsoft.com/office/officeart/2005/8/layout/vList5"/>
    <dgm:cxn modelId="{097D46D0-B9AD-7945-9EE0-6AF4646BBA97}" type="presParOf" srcId="{B44266FD-17D9-E543-AB3E-9B1EEF8A8184}" destId="{A7A69EFE-2EF3-634C-A002-BFB85126D14C}" srcOrd="4" destOrd="0" presId="urn:microsoft.com/office/officeart/2005/8/layout/vList5"/>
    <dgm:cxn modelId="{ED3AC5DA-8E85-1041-9F93-239FF323F4FE}" type="presParOf" srcId="{A7A69EFE-2EF3-634C-A002-BFB85126D14C}" destId="{7C1F45B6-DF46-6B4C-A10D-B854D67CBF1C}" srcOrd="0" destOrd="0" presId="urn:microsoft.com/office/officeart/2005/8/layout/vList5"/>
    <dgm:cxn modelId="{535DB19E-2320-7141-BFA0-E7BBB650C566}" type="presParOf" srcId="{A7A69EFE-2EF3-634C-A002-BFB85126D14C}" destId="{0A463D63-54FD-EB41-B15D-7F5FAC16EC18}" srcOrd="1" destOrd="0" presId="urn:microsoft.com/office/officeart/2005/8/layout/vList5"/>
    <dgm:cxn modelId="{F95D1A7C-EC6A-5E4F-99E9-390EB7322BEF}" type="presParOf" srcId="{B44266FD-17D9-E543-AB3E-9B1EEF8A8184}" destId="{CA0254D8-C191-514E-99C5-1B0E52B8BA92}" srcOrd="5" destOrd="0" presId="urn:microsoft.com/office/officeart/2005/8/layout/vList5"/>
    <dgm:cxn modelId="{0ACCCA30-C805-A34C-A8A6-C3750A54A30E}" type="presParOf" srcId="{B44266FD-17D9-E543-AB3E-9B1EEF8A8184}" destId="{73FDBA99-AD03-2949-B61E-C15CE1A03E48}" srcOrd="6" destOrd="0" presId="urn:microsoft.com/office/officeart/2005/8/layout/vList5"/>
    <dgm:cxn modelId="{FC31A82F-91D4-5D45-8049-0F9F43200831}" type="presParOf" srcId="{73FDBA99-AD03-2949-B61E-C15CE1A03E48}" destId="{4A68B1FD-2E44-414B-A0A3-111F24A5BC11}" srcOrd="0" destOrd="0" presId="urn:microsoft.com/office/officeart/2005/8/layout/vList5"/>
    <dgm:cxn modelId="{FBF79A41-15E5-3B48-97FE-335D39AA08E5}" type="presParOf" srcId="{73FDBA99-AD03-2949-B61E-C15CE1A03E48}" destId="{EE26FAE9-862B-B642-B31C-ECBE88FAC56E}" srcOrd="1" destOrd="0" presId="urn:microsoft.com/office/officeart/2005/8/layout/vList5"/>
    <dgm:cxn modelId="{D682D246-9D0C-1342-B3F4-31E119F2EEC8}" type="presParOf" srcId="{B44266FD-17D9-E543-AB3E-9B1EEF8A8184}" destId="{117E72DD-2701-C441-BE1E-2FE9276D94E9}" srcOrd="7" destOrd="0" presId="urn:microsoft.com/office/officeart/2005/8/layout/vList5"/>
    <dgm:cxn modelId="{1E580A57-AFDC-8C46-9AEA-28FE8F08D8DB}" type="presParOf" srcId="{B44266FD-17D9-E543-AB3E-9B1EEF8A8184}" destId="{4EB9741C-5C65-0E4C-B0AF-CFD315C0F647}" srcOrd="8" destOrd="0" presId="urn:microsoft.com/office/officeart/2005/8/layout/vList5"/>
    <dgm:cxn modelId="{85BCD8A3-11CB-7C4D-8230-137F3C23A016}" type="presParOf" srcId="{4EB9741C-5C65-0E4C-B0AF-CFD315C0F647}" destId="{DC2BD08C-CE10-C347-A96F-A034B51F967B}" srcOrd="0" destOrd="0" presId="urn:microsoft.com/office/officeart/2005/8/layout/vList5"/>
    <dgm:cxn modelId="{6C3A74D9-5C09-CE41-9578-22C14D41C643}" type="presParOf" srcId="{4EB9741C-5C65-0E4C-B0AF-CFD315C0F647}" destId="{E86FFA79-9119-ED4B-8EB2-DB8E0F42760F}" srcOrd="1" destOrd="0" presId="urn:microsoft.com/office/officeart/2005/8/layout/vList5"/>
    <dgm:cxn modelId="{DECF9453-5EB7-4C45-99E7-9C4EBC1258FC}" type="presParOf" srcId="{B44266FD-17D9-E543-AB3E-9B1EEF8A8184}" destId="{BADD7152-DA8B-6F4F-AEBB-22F321AA576B}" srcOrd="9" destOrd="0" presId="urn:microsoft.com/office/officeart/2005/8/layout/vList5"/>
    <dgm:cxn modelId="{B3E6A772-4F6A-3A4D-92BB-22662A9CBE0F}" type="presParOf" srcId="{B44266FD-17D9-E543-AB3E-9B1EEF8A8184}" destId="{84DEE851-294A-1D4D-A792-10E8E6A39073}" srcOrd="10" destOrd="0" presId="urn:microsoft.com/office/officeart/2005/8/layout/vList5"/>
    <dgm:cxn modelId="{8F54B6D4-762F-E541-BD30-94BB65D27B91}" type="presParOf" srcId="{84DEE851-294A-1D4D-A792-10E8E6A39073}" destId="{D5732EF5-4F1B-DB44-8B20-99249DEDAC6C}" srcOrd="0" destOrd="0" presId="urn:microsoft.com/office/officeart/2005/8/layout/vList5"/>
    <dgm:cxn modelId="{FCFCFA14-E53F-BB48-B5EF-AED28B350113}" type="presParOf" srcId="{84DEE851-294A-1D4D-A792-10E8E6A39073}" destId="{20348FAA-00A3-2447-9ED3-6858534DFEB4}" srcOrd="1" destOrd="0" presId="urn:microsoft.com/office/officeart/2005/8/layout/vList5"/>
    <dgm:cxn modelId="{98AF35D6-3D2A-AB47-B091-13AD1DD3B4A7}" type="presParOf" srcId="{B44266FD-17D9-E543-AB3E-9B1EEF8A8184}" destId="{FCE40606-7157-F34C-98D3-DAFD66D8861A}" srcOrd="11" destOrd="0" presId="urn:microsoft.com/office/officeart/2005/8/layout/vList5"/>
    <dgm:cxn modelId="{0B80A547-02CD-874E-BE82-D871D82A65FB}" type="presParOf" srcId="{B44266FD-17D9-E543-AB3E-9B1EEF8A8184}" destId="{F1743973-C3A2-1642-873F-088828C234E7}" srcOrd="12" destOrd="0" presId="urn:microsoft.com/office/officeart/2005/8/layout/vList5"/>
    <dgm:cxn modelId="{7231D2F6-9949-1C4F-ABCB-E3D603887C07}" type="presParOf" srcId="{F1743973-C3A2-1642-873F-088828C234E7}" destId="{6617DDB7-B85B-B847-8375-D55C7E0175B5}" srcOrd="0" destOrd="0" presId="urn:microsoft.com/office/officeart/2005/8/layout/vList5"/>
    <dgm:cxn modelId="{B72E537F-0020-8944-9900-D4B4169FD261}" type="presParOf" srcId="{F1743973-C3A2-1642-873F-088828C234E7}" destId="{FD0D9E37-2209-974A-A478-EC071B0041F9}" srcOrd="1" destOrd="0" presId="urn:microsoft.com/office/officeart/2005/8/layout/vList5"/>
    <dgm:cxn modelId="{161717F3-72F3-A74C-9C46-64D3EA36EBE1}" type="presParOf" srcId="{B44266FD-17D9-E543-AB3E-9B1EEF8A8184}" destId="{0AAFC2D0-BA46-E841-94B1-A81D706FB5E5}" srcOrd="13" destOrd="0" presId="urn:microsoft.com/office/officeart/2005/8/layout/vList5"/>
    <dgm:cxn modelId="{8D648FF9-613D-8443-A5CD-B0DF95ADC443}" type="presParOf" srcId="{B44266FD-17D9-E543-AB3E-9B1EEF8A8184}" destId="{DE3FBE02-22C7-E242-B418-DA19FFE59DAB}" srcOrd="14" destOrd="0" presId="urn:microsoft.com/office/officeart/2005/8/layout/vList5"/>
    <dgm:cxn modelId="{D5A60222-D431-3A43-A74A-724EEE0B06D0}" type="presParOf" srcId="{DE3FBE02-22C7-E242-B418-DA19FFE59DAB}" destId="{2569C25D-E60A-7144-B8DE-95442C4CB616}" srcOrd="0" destOrd="0" presId="urn:microsoft.com/office/officeart/2005/8/layout/vList5"/>
    <dgm:cxn modelId="{E342C8C6-037F-7243-9643-297DC71F2EAF}" type="presParOf" srcId="{DE3FBE02-22C7-E242-B418-DA19FFE59DAB}" destId="{B7105AA2-AF61-DF4B-9600-5AD82E76B04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1CF83C-A668-0449-9341-83F9AEEEEBDE}">
      <dsp:nvSpPr>
        <dsp:cNvPr id="0" name=""/>
        <dsp:cNvSpPr/>
      </dsp:nvSpPr>
      <dsp:spPr>
        <a:xfrm rot="5400000">
          <a:off x="6942177" y="-3104280"/>
          <a:ext cx="416861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ICG decides on re-structuring WGs and TTs</a:t>
          </a:r>
          <a:endParaRPr lang="es-CR" sz="2100" kern="1200"/>
        </a:p>
      </dsp:txBody>
      <dsp:txXfrm rot="-5400000">
        <a:off x="3785616" y="72630"/>
        <a:ext cx="6709635" cy="376163"/>
      </dsp:txXfrm>
    </dsp:sp>
    <dsp:sp modelId="{C3852D02-D3C3-F240-8287-4CFE042D83F6}">
      <dsp:nvSpPr>
        <dsp:cNvPr id="0" name=""/>
        <dsp:cNvSpPr/>
      </dsp:nvSpPr>
      <dsp:spPr>
        <a:xfrm>
          <a:off x="0" y="172"/>
          <a:ext cx="3785616" cy="5210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April:</a:t>
          </a:r>
          <a:endParaRPr lang="es-CR" sz="2600" kern="1200"/>
        </a:p>
      </dsp:txBody>
      <dsp:txXfrm>
        <a:off x="25437" y="25609"/>
        <a:ext cx="3734742" cy="470202"/>
      </dsp:txXfrm>
    </dsp:sp>
    <dsp:sp modelId="{7B21FB71-418A-B344-8EF8-FAF1E131F070}">
      <dsp:nvSpPr>
        <dsp:cNvPr id="0" name=""/>
        <dsp:cNvSpPr/>
      </dsp:nvSpPr>
      <dsp:spPr>
        <a:xfrm rot="5400000">
          <a:off x="6942177" y="-2557150"/>
          <a:ext cx="416861" cy="672998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IOC endorsed new structure and ToR</a:t>
          </a:r>
          <a:endParaRPr lang="es-CR" sz="2100" kern="1200"/>
        </a:p>
      </dsp:txBody>
      <dsp:txXfrm rot="-5400000">
        <a:off x="3785616" y="619760"/>
        <a:ext cx="6709635" cy="376163"/>
      </dsp:txXfrm>
    </dsp:sp>
    <dsp:sp modelId="{DC4A96A2-3B4E-0B46-BFD9-944AB42A613D}">
      <dsp:nvSpPr>
        <dsp:cNvPr id="0" name=""/>
        <dsp:cNvSpPr/>
      </dsp:nvSpPr>
      <dsp:spPr>
        <a:xfrm>
          <a:off x="0" y="547303"/>
          <a:ext cx="3785616" cy="5210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June: </a:t>
          </a:r>
          <a:endParaRPr lang="es-CR" sz="2600" kern="1200"/>
        </a:p>
      </dsp:txBody>
      <dsp:txXfrm>
        <a:off x="25437" y="572740"/>
        <a:ext cx="3734742" cy="470202"/>
      </dsp:txXfrm>
    </dsp:sp>
    <dsp:sp modelId="{0A463D63-54FD-EB41-B15D-7F5FAC16EC18}">
      <dsp:nvSpPr>
        <dsp:cNvPr id="0" name=""/>
        <dsp:cNvSpPr/>
      </dsp:nvSpPr>
      <dsp:spPr>
        <a:xfrm rot="5400000">
          <a:off x="6942177" y="-2010019"/>
          <a:ext cx="416861" cy="672998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CL-2965 Call for nominations</a:t>
          </a:r>
          <a:endParaRPr lang="es-CR" sz="2100" kern="1200"/>
        </a:p>
      </dsp:txBody>
      <dsp:txXfrm rot="-5400000">
        <a:off x="3785616" y="1166891"/>
        <a:ext cx="6709635" cy="376163"/>
      </dsp:txXfrm>
    </dsp:sp>
    <dsp:sp modelId="{7C1F45B6-DF46-6B4C-A10D-B854D67CBF1C}">
      <dsp:nvSpPr>
        <dsp:cNvPr id="0" name=""/>
        <dsp:cNvSpPr/>
      </dsp:nvSpPr>
      <dsp:spPr>
        <a:xfrm>
          <a:off x="0" y="1094434"/>
          <a:ext cx="3785616" cy="5210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9 October: </a:t>
          </a:r>
          <a:endParaRPr lang="es-CR" sz="2600" kern="1200"/>
        </a:p>
      </dsp:txBody>
      <dsp:txXfrm>
        <a:off x="25437" y="1119871"/>
        <a:ext cx="3734742" cy="470202"/>
      </dsp:txXfrm>
    </dsp:sp>
    <dsp:sp modelId="{EE26FAE9-862B-B642-B31C-ECBE88FAC56E}">
      <dsp:nvSpPr>
        <dsp:cNvPr id="0" name=""/>
        <dsp:cNvSpPr/>
      </dsp:nvSpPr>
      <dsp:spPr>
        <a:xfrm rot="5400000">
          <a:off x="6942177" y="-1462888"/>
          <a:ext cx="416861" cy="672998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1st list of members</a:t>
          </a:r>
          <a:endParaRPr lang="es-CR" sz="2100" kern="1200" dirty="0"/>
        </a:p>
      </dsp:txBody>
      <dsp:txXfrm rot="-5400000">
        <a:off x="3785616" y="1714022"/>
        <a:ext cx="6709635" cy="376163"/>
      </dsp:txXfrm>
    </dsp:sp>
    <dsp:sp modelId="{4A68B1FD-2E44-414B-A0A3-111F24A5BC11}">
      <dsp:nvSpPr>
        <dsp:cNvPr id="0" name=""/>
        <dsp:cNvSpPr/>
      </dsp:nvSpPr>
      <dsp:spPr>
        <a:xfrm>
          <a:off x="0" y="1641565"/>
          <a:ext cx="3785616" cy="5210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27 November: </a:t>
          </a:r>
          <a:endParaRPr lang="es-CR" sz="2600" kern="1200"/>
        </a:p>
      </dsp:txBody>
      <dsp:txXfrm>
        <a:off x="25437" y="1667002"/>
        <a:ext cx="3734742" cy="470202"/>
      </dsp:txXfrm>
    </dsp:sp>
    <dsp:sp modelId="{E86FFA79-9119-ED4B-8EB2-DB8E0F42760F}">
      <dsp:nvSpPr>
        <dsp:cNvPr id="0" name=""/>
        <dsp:cNvSpPr/>
      </dsp:nvSpPr>
      <dsp:spPr>
        <a:xfrm rot="5400000">
          <a:off x="6942177" y="-915757"/>
          <a:ext cx="416861" cy="6729984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1st revision list of members</a:t>
          </a:r>
          <a:endParaRPr lang="es-CR" sz="2100" kern="1200"/>
        </a:p>
      </dsp:txBody>
      <dsp:txXfrm rot="-5400000">
        <a:off x="3785616" y="2261153"/>
        <a:ext cx="6709635" cy="376163"/>
      </dsp:txXfrm>
    </dsp:sp>
    <dsp:sp modelId="{DC2BD08C-CE10-C347-A96F-A034B51F967B}">
      <dsp:nvSpPr>
        <dsp:cNvPr id="0" name=""/>
        <dsp:cNvSpPr/>
      </dsp:nvSpPr>
      <dsp:spPr>
        <a:xfrm>
          <a:off x="0" y="2188695"/>
          <a:ext cx="3785616" cy="52107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5 December: </a:t>
          </a:r>
          <a:endParaRPr lang="es-CR" sz="2600" kern="1200"/>
        </a:p>
      </dsp:txBody>
      <dsp:txXfrm>
        <a:off x="25437" y="2214132"/>
        <a:ext cx="3734742" cy="470202"/>
      </dsp:txXfrm>
    </dsp:sp>
    <dsp:sp modelId="{20348FAA-00A3-2447-9ED3-6858534DFEB4}">
      <dsp:nvSpPr>
        <dsp:cNvPr id="0" name=""/>
        <dsp:cNvSpPr/>
      </dsp:nvSpPr>
      <dsp:spPr>
        <a:xfrm rot="5400000">
          <a:off x="6942177" y="-368626"/>
          <a:ext cx="416861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2nd revision list of members</a:t>
          </a:r>
          <a:endParaRPr lang="es-CR" sz="2100" kern="1200"/>
        </a:p>
      </dsp:txBody>
      <dsp:txXfrm rot="-5400000">
        <a:off x="3785616" y="2808284"/>
        <a:ext cx="6709635" cy="376163"/>
      </dsp:txXfrm>
    </dsp:sp>
    <dsp:sp modelId="{D5732EF5-4F1B-DB44-8B20-99249DEDAC6C}">
      <dsp:nvSpPr>
        <dsp:cNvPr id="0" name=""/>
        <dsp:cNvSpPr/>
      </dsp:nvSpPr>
      <dsp:spPr>
        <a:xfrm>
          <a:off x="0" y="2735826"/>
          <a:ext cx="3785616" cy="5210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6 December: </a:t>
          </a:r>
          <a:endParaRPr lang="es-CR" sz="2600" kern="1200"/>
        </a:p>
      </dsp:txBody>
      <dsp:txXfrm>
        <a:off x="25437" y="2761263"/>
        <a:ext cx="3734742" cy="470202"/>
      </dsp:txXfrm>
    </dsp:sp>
    <dsp:sp modelId="{FD0D9E37-2209-974A-A478-EC071B0041F9}">
      <dsp:nvSpPr>
        <dsp:cNvPr id="0" name=""/>
        <dsp:cNvSpPr/>
      </dsp:nvSpPr>
      <dsp:spPr>
        <a:xfrm rot="5400000">
          <a:off x="6942177" y="178504"/>
          <a:ext cx="416861" cy="672998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latest version</a:t>
          </a:r>
          <a:endParaRPr lang="es-CR" sz="2100" kern="1200"/>
        </a:p>
      </dsp:txBody>
      <dsp:txXfrm rot="-5400000">
        <a:off x="3785616" y="3355415"/>
        <a:ext cx="6709635" cy="376163"/>
      </dsp:txXfrm>
    </dsp:sp>
    <dsp:sp modelId="{6617DDB7-B85B-B847-8375-D55C7E0175B5}">
      <dsp:nvSpPr>
        <dsp:cNvPr id="0" name=""/>
        <dsp:cNvSpPr/>
      </dsp:nvSpPr>
      <dsp:spPr>
        <a:xfrm>
          <a:off x="0" y="3282957"/>
          <a:ext cx="3785616" cy="5210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22 December: </a:t>
          </a:r>
          <a:endParaRPr lang="es-CR" sz="2600" kern="1200"/>
        </a:p>
      </dsp:txBody>
      <dsp:txXfrm>
        <a:off x="25437" y="3308394"/>
        <a:ext cx="3734742" cy="470202"/>
      </dsp:txXfrm>
    </dsp:sp>
    <dsp:sp modelId="{B7105AA2-AF61-DF4B-9600-5AD82E76B04E}">
      <dsp:nvSpPr>
        <dsp:cNvPr id="0" name=""/>
        <dsp:cNvSpPr/>
      </dsp:nvSpPr>
      <dsp:spPr>
        <a:xfrm rot="5400000">
          <a:off x="6942177" y="725634"/>
          <a:ext cx="416861" cy="672998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first meeting new WG4</a:t>
          </a:r>
          <a:endParaRPr lang="es-CR" sz="2100" kern="1200"/>
        </a:p>
      </dsp:txBody>
      <dsp:txXfrm rot="-5400000">
        <a:off x="3785616" y="3902545"/>
        <a:ext cx="6709635" cy="376163"/>
      </dsp:txXfrm>
    </dsp:sp>
    <dsp:sp modelId="{2569C25D-E60A-7144-B8DE-95442C4CB616}">
      <dsp:nvSpPr>
        <dsp:cNvPr id="0" name=""/>
        <dsp:cNvSpPr/>
      </dsp:nvSpPr>
      <dsp:spPr>
        <a:xfrm>
          <a:off x="0" y="3830088"/>
          <a:ext cx="3785616" cy="5210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9 January: </a:t>
          </a:r>
          <a:endParaRPr lang="es-CR" sz="2600" kern="1200"/>
        </a:p>
      </dsp:txBody>
      <dsp:txXfrm>
        <a:off x="25437" y="3855525"/>
        <a:ext cx="3734742" cy="470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0AD3FF-2E09-8F3D-317F-AC6D4AC6A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ED5488-6C61-096E-D7EB-840ABF0A53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AAE666-769D-ED9E-2A9E-91D071078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FF45DC-E795-7E09-4D7A-162EEFFD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53134C-03CC-CF60-14D0-CAEBCFD16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4341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992875-C409-9EF4-19A3-CD3FBBF72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DA3BAE3-1267-DB59-09F0-E59AD1E3B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1AA75A-BA73-F454-CD53-EABD1CF1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C76961-6772-8A2C-DAE1-8BB9D0407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BDFA27-7C11-157A-7249-E43F89C2E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8227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D5A7AD-A614-B90E-0ABC-D32DDCDF5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FC557C3-8609-354B-7592-C95CC004B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3B2F14-426B-5865-BA7D-D52FA41EF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6C421C-7DFA-2733-1BE3-3C817DD51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0EA99C-3686-0121-5C16-5C16D1976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1479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15757-B108-8C19-B974-46E418145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205AD7-B271-78A9-CAA3-8DEE0B528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1A05F2-FE2C-3EDC-4A36-15996B8E6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CF6499-870E-00FE-1BF6-8A4ADB751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5D04B5-971D-F576-F11A-9FE29FB4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353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CB257F-7227-2B23-70DE-630EEE76B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ACBD25-BAC7-35D1-B021-CD8C1AC07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7455A5-3751-D9F3-B5B5-7D20383DC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4F8A4-C3F7-FF80-9851-933B3514D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A1B228-DAEA-9DBB-7CE5-66869EF27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2145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90879-95F8-CDE9-9C47-FAFBB17A5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A9F5C4-8013-FB30-F82C-0488C95DBC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2B07DBF-6062-80BF-221B-89D07ACF5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DAAF8D-D197-985B-59BA-54C0D30F8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E0A00D-0CDB-0B48-1E8F-572C7AB00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15446B-F214-F829-0ADA-EE668D13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2641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9470BE-33F2-9747-E2A4-7870ADF2B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A661AE-90E2-FEC9-2D2E-620297E5E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450E5F0-91A8-B6CB-3D46-896E40511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83E9970-8AF8-5E6E-469E-8A85DAF682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3036FA8-827F-9962-743A-C43CFD30EC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8BB9543-6FAC-6E45-A7BA-0ED5389BA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05E2B11-093C-628C-719C-41606C36C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479C042-0AE8-2CCC-EFA4-DFB2634BF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41532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24EAB-C546-D6D6-4DB3-E0E327EA4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75B7C62-F9B6-6951-7765-232ABAB6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9A270A-15AC-30E0-5E60-DCD836CC6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1F5DF9A-596F-2926-F5E4-FBB40760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86858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7F43C7F-3039-B968-A6AC-191D23FDD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6400E80-3842-67E0-B8F0-CCBF8C70E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E4BAF0-0AB6-E4FD-E9E4-52A5AF2AB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691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B45AE-9911-F6AB-4E0B-710389079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8795AD-C85D-6F6E-2EE8-8815CDEC7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A8E0CA-4EC0-5BCC-CA15-FFB3B6E24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BDEA43-B65A-B556-1CDE-033A84610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C8183D-1927-3A24-0499-3A9AC5807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C4565A-034A-8956-50B8-6711A52C1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91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D98D4F-B049-C301-BBC3-2339E9683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8F00BEA-6681-179F-19EE-EC7CF178C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AA40C3-EA95-B554-3D0D-253CAFF68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A8E561E-7318-8C7E-CE2E-470E1DDB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4F84ED-9679-02A6-1538-AC010E17E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51D110B-01D0-B321-96BA-F2A70C6B2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4673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57606BD-237B-93A1-8FE9-E6EED5F0C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5A96E0-880A-C3EB-C804-64CC55054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11D9FF-726D-6366-F826-A767BBE02D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02A501-BE73-504D-B639-84E9220CE668}" type="datetimeFigureOut">
              <a:rPr lang="es-CR" smtClean="0"/>
              <a:t>29/4/24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1CC871-6195-C285-C786-3BCFEF7F6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09EBE7-34BF-4B68-9A76-F0848F041E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3DC7B7-1BED-2240-86C5-5D111A7F63D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8402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6989C6-BD31-51BA-C504-1F78064031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R" dirty="0"/>
              <a:t>WG4 </a:t>
            </a:r>
            <a:r>
              <a:rPr lang="es-CR" dirty="0" err="1"/>
              <a:t>Report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7839E89-3119-C75C-8078-115906CD82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s-CR" dirty="0"/>
              <a:t>Silvia Chacón Barrantes</a:t>
            </a:r>
          </a:p>
          <a:p>
            <a:r>
              <a:rPr lang="es-CR" dirty="0" err="1"/>
              <a:t>Chair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21251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5CC76-E6DA-3FB6-4A75-43376082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ODTP KPI Preparedness and Response Capabilities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E0EB22B-40BF-31A1-F39F-5267A1EE8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975055"/>
              </p:ext>
            </p:extLst>
          </p:nvPr>
        </p:nvGraphicFramePr>
        <p:xfrm>
          <a:off x="838200" y="2047240"/>
          <a:ext cx="10515597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9419">
                  <a:extLst>
                    <a:ext uri="{9D8B030D-6E8A-4147-A177-3AD203B41FA5}">
                      <a16:colId xmlns:a16="http://schemas.microsoft.com/office/drawing/2014/main" val="1714162810"/>
                    </a:ext>
                  </a:extLst>
                </a:gridCol>
                <a:gridCol w="2162432">
                  <a:extLst>
                    <a:ext uri="{9D8B030D-6E8A-4147-A177-3AD203B41FA5}">
                      <a16:colId xmlns:a16="http://schemas.microsoft.com/office/drawing/2014/main" val="651037403"/>
                    </a:ext>
                  </a:extLst>
                </a:gridCol>
                <a:gridCol w="1653746">
                  <a:extLst>
                    <a:ext uri="{9D8B030D-6E8A-4147-A177-3AD203B41FA5}">
                      <a16:colId xmlns:a16="http://schemas.microsoft.com/office/drawing/2014/main" val="21949527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Indicator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345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Tsunami hazard and mitigation is included in the school curricula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302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Schools in at-risk communities are engaged in community tsunami preparedness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527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Community at risk engagement in WTAD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632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Community Tsunami Exercise at least once every two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236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Engagement of Community at risk in ICGs Wave Exercises as well as other national exercises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778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102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5CC76-E6DA-3FB6-4A75-43376082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ODTP KPI Preparedness and Response Capabilities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E0EB22B-40BF-31A1-F39F-5267A1EE8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546425"/>
              </p:ext>
            </p:extLst>
          </p:nvPr>
        </p:nvGraphicFramePr>
        <p:xfrm>
          <a:off x="838203" y="2046407"/>
          <a:ext cx="10515597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9419">
                  <a:extLst>
                    <a:ext uri="{9D8B030D-6E8A-4147-A177-3AD203B41FA5}">
                      <a16:colId xmlns:a16="http://schemas.microsoft.com/office/drawing/2014/main" val="1714162810"/>
                    </a:ext>
                  </a:extLst>
                </a:gridCol>
                <a:gridCol w="2162432">
                  <a:extLst>
                    <a:ext uri="{9D8B030D-6E8A-4147-A177-3AD203B41FA5}">
                      <a16:colId xmlns:a16="http://schemas.microsoft.com/office/drawing/2014/main" val="651037403"/>
                    </a:ext>
                  </a:extLst>
                </a:gridCol>
                <a:gridCol w="1653746">
                  <a:extLst>
                    <a:ext uri="{9D8B030D-6E8A-4147-A177-3AD203B41FA5}">
                      <a16:colId xmlns:a16="http://schemas.microsoft.com/office/drawing/2014/main" val="21949527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Indicator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345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Number of at-risk communities in each country declared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100% identified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302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Number of at-risk communities prepared and resilient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527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Number of National Tsunami Ready Board established in countries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50% countries implementing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632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Number of communities implement TR Recognition </a:t>
                      </a:r>
                      <a:r>
                        <a:rPr lang="en-US" b="1" noProof="0" dirty="0" err="1"/>
                        <a:t>Programme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236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At least 3 communication mechanism to receive tsunami warning at risk communities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77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noProof="0" dirty="0"/>
                        <a:t>At least 3 communication mechanism to disseminate tsunami warning at risk communities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267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516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9276D-8E9E-A764-DDE6-DB5FCDE36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WS </a:t>
            </a:r>
            <a:r>
              <a:rPr lang="es-CR" dirty="0" err="1"/>
              <a:t>on</a:t>
            </a:r>
            <a:r>
              <a:rPr lang="es-CR" dirty="0"/>
              <a:t> M&amp;G-86: </a:t>
            </a:r>
            <a:r>
              <a:rPr lang="es-CR" dirty="0" err="1"/>
              <a:t>Multi-anual</a:t>
            </a:r>
            <a:r>
              <a:rPr lang="es-CR" dirty="0"/>
              <a:t> </a:t>
            </a:r>
            <a:r>
              <a:rPr lang="es-CR" dirty="0" err="1"/>
              <a:t>exercise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3F4EAB-1A1E-629A-3E22-44B9B186E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err="1"/>
              <a:t>Funding</a:t>
            </a:r>
            <a:r>
              <a:rPr lang="es-CR" dirty="0"/>
              <a:t> </a:t>
            </a:r>
            <a:r>
              <a:rPr lang="es-CR" dirty="0" err="1"/>
              <a:t>pending</a:t>
            </a:r>
            <a:endParaRPr lang="es-CR" dirty="0"/>
          </a:p>
          <a:p>
            <a:r>
              <a:rPr lang="es-CR" dirty="0" err="1"/>
              <a:t>Logistics</a:t>
            </a:r>
            <a:r>
              <a:rPr lang="es-CR" dirty="0"/>
              <a:t> </a:t>
            </a:r>
            <a:r>
              <a:rPr lang="es-CR" dirty="0" err="1"/>
              <a:t>pending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99342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319919-4D75-5E91-7016-51F9221B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/>
              <a:t>Proposal</a:t>
            </a:r>
            <a:r>
              <a:rPr lang="es-CR" dirty="0"/>
              <a:t> </a:t>
            </a:r>
            <a:r>
              <a:rPr lang="es-CR" dirty="0" err="1"/>
              <a:t>of</a:t>
            </a:r>
            <a:r>
              <a:rPr lang="es-CR" dirty="0"/>
              <a:t> WS </a:t>
            </a:r>
            <a:r>
              <a:rPr lang="es-CR" dirty="0" err="1"/>
              <a:t>on</a:t>
            </a:r>
            <a:r>
              <a:rPr lang="es-CR" dirty="0"/>
              <a:t> </a:t>
            </a:r>
            <a:r>
              <a:rPr lang="es-CR" dirty="0" err="1"/>
              <a:t>estimation</a:t>
            </a:r>
            <a:r>
              <a:rPr lang="es-CR" dirty="0"/>
              <a:t> </a:t>
            </a:r>
            <a:r>
              <a:rPr lang="es-CR" dirty="0" err="1"/>
              <a:t>of</a:t>
            </a:r>
            <a:r>
              <a:rPr lang="es-CR" dirty="0"/>
              <a:t> </a:t>
            </a:r>
            <a:r>
              <a:rPr lang="es-CR" dirty="0" err="1"/>
              <a:t>evacuation</a:t>
            </a:r>
            <a:r>
              <a:rPr lang="es-CR" dirty="0"/>
              <a:t> times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D2CA40-83F6-AE5E-B585-2CA1B49E7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err="1"/>
              <a:t>During</a:t>
            </a:r>
            <a:r>
              <a:rPr lang="es-CR" dirty="0"/>
              <a:t> a </a:t>
            </a:r>
            <a:r>
              <a:rPr lang="es-CR" dirty="0" err="1"/>
              <a:t>recent</a:t>
            </a:r>
            <a:r>
              <a:rPr lang="es-CR" dirty="0"/>
              <a:t> WS </a:t>
            </a:r>
            <a:r>
              <a:rPr lang="es-CR" dirty="0" err="1"/>
              <a:t>with</a:t>
            </a:r>
            <a:r>
              <a:rPr lang="es-CR" dirty="0"/>
              <a:t> </a:t>
            </a:r>
            <a:r>
              <a:rPr lang="es-CR" dirty="0" err="1"/>
              <a:t>Latin</a:t>
            </a:r>
            <a:r>
              <a:rPr lang="es-CR" dirty="0"/>
              <a:t> American </a:t>
            </a:r>
            <a:r>
              <a:rPr lang="es-CR" dirty="0" err="1"/>
              <a:t>countries</a:t>
            </a:r>
            <a:r>
              <a:rPr lang="es-CR" dirty="0"/>
              <a:t> + </a:t>
            </a:r>
            <a:r>
              <a:rPr lang="es-CR" dirty="0" err="1"/>
              <a:t>Dominican</a:t>
            </a:r>
            <a:r>
              <a:rPr lang="es-CR" dirty="0"/>
              <a:t> Rep.</a:t>
            </a:r>
          </a:p>
          <a:p>
            <a:pPr lvl="1"/>
            <a:r>
              <a:rPr lang="es-CR" dirty="0" err="1"/>
              <a:t>Only</a:t>
            </a:r>
            <a:r>
              <a:rPr lang="es-CR" dirty="0"/>
              <a:t> PR (USA) and CR </a:t>
            </a:r>
            <a:r>
              <a:rPr lang="es-CR" dirty="0" err="1"/>
              <a:t>calculate</a:t>
            </a:r>
            <a:r>
              <a:rPr lang="es-CR" dirty="0"/>
              <a:t> </a:t>
            </a:r>
            <a:r>
              <a:rPr lang="es-CR" dirty="0" err="1"/>
              <a:t>evacuation</a:t>
            </a:r>
            <a:r>
              <a:rPr lang="es-CR" dirty="0"/>
              <a:t> times </a:t>
            </a:r>
            <a:r>
              <a:rPr lang="es-CR" dirty="0" err="1"/>
              <a:t>to</a:t>
            </a:r>
            <a:r>
              <a:rPr lang="es-CR" dirty="0"/>
              <a:t> </a:t>
            </a:r>
            <a:r>
              <a:rPr lang="es-CR" dirty="0" err="1"/>
              <a:t>build</a:t>
            </a:r>
            <a:r>
              <a:rPr lang="es-CR" dirty="0"/>
              <a:t> TEM and </a:t>
            </a:r>
            <a:r>
              <a:rPr lang="es-CR" dirty="0" err="1"/>
              <a:t>plans</a:t>
            </a:r>
            <a:endParaRPr lang="es-CR" dirty="0"/>
          </a:p>
          <a:p>
            <a:r>
              <a:rPr lang="es-CR" dirty="0"/>
              <a:t>PRSN </a:t>
            </a:r>
            <a:r>
              <a:rPr lang="es-CR" dirty="0" err="1"/>
              <a:t>is</a:t>
            </a:r>
            <a:r>
              <a:rPr lang="es-CR" dirty="0"/>
              <a:t> </a:t>
            </a:r>
            <a:r>
              <a:rPr lang="es-CR" dirty="0" err="1"/>
              <a:t>willing</a:t>
            </a:r>
            <a:r>
              <a:rPr lang="es-CR" dirty="0"/>
              <a:t> </a:t>
            </a:r>
            <a:r>
              <a:rPr lang="es-CR" dirty="0" err="1"/>
              <a:t>to</a:t>
            </a:r>
            <a:r>
              <a:rPr lang="es-CR" dirty="0"/>
              <a:t> </a:t>
            </a:r>
            <a:r>
              <a:rPr lang="es-CR" dirty="0" err="1"/>
              <a:t>contribute</a:t>
            </a:r>
            <a:r>
              <a:rPr lang="es-CR" dirty="0"/>
              <a:t> </a:t>
            </a:r>
            <a:r>
              <a:rPr lang="es-CR" dirty="0" err="1"/>
              <a:t>with</a:t>
            </a:r>
            <a:r>
              <a:rPr lang="es-CR" dirty="0"/>
              <a:t> </a:t>
            </a:r>
            <a:r>
              <a:rPr lang="es-CR" dirty="0" err="1"/>
              <a:t>trainers</a:t>
            </a:r>
            <a:r>
              <a:rPr lang="es-CR" dirty="0"/>
              <a:t> </a:t>
            </a:r>
            <a:r>
              <a:rPr lang="es-CR" dirty="0" err="1"/>
              <a:t>if</a:t>
            </a:r>
            <a:r>
              <a:rPr lang="es-CR" dirty="0"/>
              <a:t> </a:t>
            </a:r>
            <a:r>
              <a:rPr lang="es-CR" dirty="0" err="1"/>
              <a:t>funding</a:t>
            </a:r>
            <a:r>
              <a:rPr lang="es-CR" dirty="0"/>
              <a:t> </a:t>
            </a:r>
            <a:r>
              <a:rPr lang="es-CR" dirty="0" err="1"/>
              <a:t>is</a:t>
            </a:r>
            <a:r>
              <a:rPr lang="es-CR" dirty="0"/>
              <a:t> </a:t>
            </a:r>
            <a:r>
              <a:rPr lang="es-CR" dirty="0" err="1"/>
              <a:t>identified</a:t>
            </a:r>
            <a:endParaRPr lang="es-CR" dirty="0"/>
          </a:p>
          <a:p>
            <a:r>
              <a:rPr lang="es-CR" dirty="0"/>
              <a:t>A training in </a:t>
            </a:r>
            <a:r>
              <a:rPr lang="es-CR" dirty="0" err="1"/>
              <a:t>Spanish</a:t>
            </a:r>
            <a:r>
              <a:rPr lang="es-CR" dirty="0"/>
              <a:t> can be </a:t>
            </a:r>
            <a:r>
              <a:rPr lang="es-CR" dirty="0" err="1"/>
              <a:t>conducted</a:t>
            </a:r>
            <a:r>
              <a:rPr lang="es-CR" dirty="0"/>
              <a:t> </a:t>
            </a:r>
            <a:r>
              <a:rPr lang="es-CR" dirty="0" err="1"/>
              <a:t>together</a:t>
            </a:r>
            <a:r>
              <a:rPr lang="es-CR" dirty="0"/>
              <a:t> </a:t>
            </a:r>
            <a:r>
              <a:rPr lang="es-CR" dirty="0" err="1"/>
              <a:t>with</a:t>
            </a:r>
            <a:r>
              <a:rPr lang="es-CR" dirty="0"/>
              <a:t> ICG/PTWS</a:t>
            </a:r>
          </a:p>
          <a:p>
            <a:r>
              <a:rPr lang="es-CR" dirty="0"/>
              <a:t>A training in English can be </a:t>
            </a:r>
            <a:r>
              <a:rPr lang="es-CR" dirty="0" err="1"/>
              <a:t>conducted</a:t>
            </a:r>
            <a:r>
              <a:rPr lang="es-CR" dirty="0"/>
              <a:t> </a:t>
            </a:r>
            <a:r>
              <a:rPr lang="es-CR" dirty="0" err="1"/>
              <a:t>for</a:t>
            </a:r>
            <a:r>
              <a:rPr lang="es-CR" dirty="0"/>
              <a:t> ICG/CARIBE-EWS</a:t>
            </a:r>
          </a:p>
        </p:txBody>
      </p:sp>
    </p:spTree>
    <p:extLst>
      <p:ext uri="{BB962C8B-B14F-4D97-AF65-F5344CB8AC3E}">
        <p14:creationId xmlns:p14="http://schemas.microsoft.com/office/powerpoint/2010/main" val="3576528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60C918-8721-95F3-6C5C-8D9FB2B04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Tsunami </a:t>
            </a:r>
            <a:r>
              <a:rPr lang="es-CR" dirty="0" err="1"/>
              <a:t>Ready</a:t>
            </a:r>
            <a:r>
              <a:rPr lang="es-CR" dirty="0"/>
              <a:t> </a:t>
            </a:r>
            <a:r>
              <a:rPr lang="es-CR" dirty="0" err="1"/>
              <a:t>proposal</a:t>
            </a:r>
            <a:r>
              <a:rPr lang="es-CR" dirty="0"/>
              <a:t> (</a:t>
            </a:r>
            <a:r>
              <a:rPr lang="es-CR" dirty="0" err="1"/>
              <a:t>by</a:t>
            </a:r>
            <a:r>
              <a:rPr lang="es-CR" dirty="0"/>
              <a:t> Christa)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0877D6-7B9E-0F0F-D2CB-DB2F91BF1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be decided by next ICG</a:t>
            </a:r>
          </a:p>
          <a:p>
            <a:r>
              <a:rPr lang="en-US" dirty="0"/>
              <a:t>Eliminate TR subgroup from WG4</a:t>
            </a:r>
          </a:p>
          <a:p>
            <a:r>
              <a:rPr lang="en-US" dirty="0"/>
              <a:t>Establish TR-TT:</a:t>
            </a:r>
          </a:p>
          <a:p>
            <a:pPr lvl="1"/>
            <a:r>
              <a:rPr lang="en-US" dirty="0"/>
              <a:t>Chair: Fabian Hinds,</a:t>
            </a:r>
          </a:p>
          <a:p>
            <a:pPr lvl="1"/>
            <a:r>
              <a:rPr lang="en-US" dirty="0"/>
              <a:t>Members: Chairs and </a:t>
            </a:r>
            <a:r>
              <a:rPr lang="en-US" dirty="0" err="1"/>
              <a:t>ViceChairs</a:t>
            </a:r>
            <a:r>
              <a:rPr lang="en-US" dirty="0"/>
              <a:t> of all the WGs</a:t>
            </a:r>
          </a:p>
          <a:p>
            <a:pPr lvl="1"/>
            <a:r>
              <a:rPr lang="en-US" dirty="0"/>
              <a:t>+ </a:t>
            </a:r>
            <a:r>
              <a:rPr lang="en-US"/>
              <a:t>ex officio</a:t>
            </a:r>
            <a:endParaRPr lang="en-US" dirty="0"/>
          </a:p>
          <a:p>
            <a:r>
              <a:rPr lang="en-US" dirty="0"/>
              <a:t>Because TR is a transversal subject</a:t>
            </a:r>
          </a:p>
        </p:txBody>
      </p:sp>
    </p:spTree>
    <p:extLst>
      <p:ext uri="{BB962C8B-B14F-4D97-AF65-F5344CB8AC3E}">
        <p14:creationId xmlns:p14="http://schemas.microsoft.com/office/powerpoint/2010/main" val="3959669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745A3C-97F5-8EF0-763B-ECB676DB6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/>
              <a:t>Proposal</a:t>
            </a:r>
            <a:r>
              <a:rPr lang="es-CR" dirty="0"/>
              <a:t> </a:t>
            </a:r>
            <a:r>
              <a:rPr lang="es-CR" dirty="0" err="1"/>
              <a:t>on</a:t>
            </a:r>
            <a:r>
              <a:rPr lang="es-CR" dirty="0"/>
              <a:t> </a:t>
            </a:r>
            <a:r>
              <a:rPr lang="es-CR" dirty="0" err="1"/>
              <a:t>national</a:t>
            </a:r>
            <a:r>
              <a:rPr lang="es-CR" dirty="0"/>
              <a:t> </a:t>
            </a:r>
            <a:r>
              <a:rPr lang="es-CR" dirty="0" err="1"/>
              <a:t>reports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60B270-FD12-51D8-E80A-FBE356E0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create a form (Google forms, Survey Monkey, etc.)</a:t>
            </a:r>
          </a:p>
          <a:p>
            <a:r>
              <a:rPr lang="en-US" dirty="0"/>
              <a:t>Include ODTP indicators</a:t>
            </a:r>
          </a:p>
        </p:txBody>
      </p:sp>
    </p:spTree>
    <p:extLst>
      <p:ext uri="{BB962C8B-B14F-4D97-AF65-F5344CB8AC3E}">
        <p14:creationId xmlns:p14="http://schemas.microsoft.com/office/powerpoint/2010/main" val="559089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4B88B-6FCC-75CE-9E08-71F2421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Timeline new </a:t>
            </a:r>
            <a:r>
              <a:rPr lang="es-CR" dirty="0" err="1"/>
              <a:t>WGs</a:t>
            </a:r>
            <a:r>
              <a:rPr lang="es-CR" dirty="0"/>
              <a:t> and </a:t>
            </a:r>
            <a:r>
              <a:rPr lang="es-CR" dirty="0" err="1"/>
              <a:t>TTs</a:t>
            </a:r>
            <a:endParaRPr lang="es-CR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36D6A0D-0228-69C9-7002-B9808448F2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60058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7141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8A3F6-757B-D890-9ECD-4D19DDF30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New WG4 </a:t>
            </a:r>
            <a:r>
              <a:rPr lang="es-CR" dirty="0" err="1"/>
              <a:t>Terms</a:t>
            </a:r>
            <a:r>
              <a:rPr lang="es-CR" dirty="0"/>
              <a:t> </a:t>
            </a:r>
            <a:r>
              <a:rPr lang="es-CR" dirty="0" err="1"/>
              <a:t>of</a:t>
            </a:r>
            <a:r>
              <a:rPr lang="es-CR" dirty="0"/>
              <a:t> Reference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C34CAD-CB00-4636-5998-DF077A8DA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Purpose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To advise and recommend to the ICG strategies to enhance awareness, education, preparedness, response capabilities and mitigation and to develop the necessary recommendations, tools, and procedures.</a:t>
            </a:r>
            <a:endParaRPr lang="es-C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C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Chair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Silvia Chacon (Costa Rica)</a:t>
            </a:r>
            <a:endParaRPr lang="es-C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Vice-Chairs for Subgroups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s-C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Preparedness and Response capabilities (Jacob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Ngumbah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St Kitts and Nevis)</a:t>
            </a:r>
            <a:endParaRPr lang="es-C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Mitigation (Stacey Edwards, Trinidad and Tobago)</a:t>
            </a:r>
            <a:endParaRPr lang="es-C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Tsunami Ready (Fabian Hinds, Barbados)</a:t>
            </a:r>
            <a:endParaRPr lang="es-C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182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FC503-3E22-1A2A-E17C-82C2CDE90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General </a:t>
            </a:r>
            <a:r>
              <a:rPr lang="es-CR" dirty="0" err="1"/>
              <a:t>Tasks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E46950-E6C3-F399-05B2-DC4160A83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4.G1 - Consider UN Ocean Decade </a:t>
            </a:r>
            <a:r>
              <a:rPr lang="en-US"/>
              <a:t>Tsunami Programme</a:t>
            </a:r>
            <a:r>
              <a:rPr lang="en-US" dirty="0"/>
              <a:t> and other relevant decade actions, the Regional Action Plan for the Implementation of the Sendai Framework for Disaster Risk Reduction 2015-2030 in the Americas and the Caribbean and the UN Early Warnings for All Initiative (EW4ALL)</a:t>
            </a:r>
            <a:endParaRPr lang="es-CR" dirty="0"/>
          </a:p>
          <a:p>
            <a:r>
              <a:rPr lang="en-US" dirty="0"/>
              <a:t>4.G2 - Present a progress report based on the Key Performance Indicators related to the UN ODTP</a:t>
            </a:r>
            <a:endParaRPr lang="es-CR" dirty="0"/>
          </a:p>
          <a:p>
            <a:r>
              <a:rPr lang="en-US" dirty="0"/>
              <a:t>4.G3 - Support the development of guidelines and capacity development on preparedness, response and recovery planning for Member States, communities, and organizations, which should include sharing of training and evacuation best practices.</a:t>
            </a:r>
            <a:r>
              <a:rPr lang="es-C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0352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246322-3FAB-3183-420A-987569495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4.1 Preparedness and Response capabilities</a:t>
            </a:r>
            <a:r>
              <a:rPr lang="es-CR" dirty="0"/>
              <a:t> </a:t>
            </a:r>
            <a:r>
              <a:rPr lang="es-CR" dirty="0" err="1"/>
              <a:t>Tasks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27954F-00B9-D759-B7AC-E6D9D0BF5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4.1.1 Identify the public awareness and education strategies and tools that the Member States can integrate into their risk reduction and emergency </a:t>
            </a:r>
            <a:r>
              <a:rPr lang="en-US"/>
              <a:t>management programmes</a:t>
            </a:r>
            <a:r>
              <a:rPr lang="en-US" dirty="0"/>
              <a:t>.</a:t>
            </a:r>
            <a:endParaRPr lang="es-CR" dirty="0"/>
          </a:p>
          <a:p>
            <a:r>
              <a:rPr lang="en-US" dirty="0"/>
              <a:t>4.1.2 To closely cooperate with the Caribbean Tsunami Information Centre (CTIC) in carrying out its mandate and in the implementation of </a:t>
            </a:r>
            <a:r>
              <a:rPr lang="en-US"/>
              <a:t>its </a:t>
            </a:r>
            <a:r>
              <a:rPr lang="en-US" dirty="0" err="1"/>
              <a:t>programme</a:t>
            </a:r>
            <a:r>
              <a:rPr lang="es-C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5456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724FAE-3C23-33DF-4228-90B6CE328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4.2 </a:t>
            </a:r>
            <a:r>
              <a:rPr lang="es-CR" dirty="0" err="1"/>
              <a:t>Mitigation</a:t>
            </a:r>
            <a:r>
              <a:rPr lang="es-CR" dirty="0"/>
              <a:t> </a:t>
            </a:r>
            <a:r>
              <a:rPr lang="es-CR" dirty="0" err="1"/>
              <a:t>Tasks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F464B4-007B-3D17-E0D8-62F635454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4.2.1 Identify mitigation best practices related to plans, structural and nature-based solutions.</a:t>
            </a:r>
            <a:endParaRPr lang="es-CR" dirty="0"/>
          </a:p>
          <a:p>
            <a:r>
              <a:rPr lang="en-US" dirty="0"/>
              <a:t>4.2.2 Advise Member States on measures to minimize impacts to critical infrastructure and marine assets from tsunamis and other coastal hazards.</a:t>
            </a:r>
            <a:endParaRPr lang="es-CR" dirty="0"/>
          </a:p>
          <a:p>
            <a:r>
              <a:rPr lang="en-US" dirty="0"/>
              <a:t>4.2.3 Identify and employ strategies to support mainstreaming disaster risk reduction into urban planning.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85438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4EFA89-C560-2C91-57F6-6B4CB564A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4.3 Tsunami </a:t>
            </a:r>
            <a:r>
              <a:rPr lang="es-CR" dirty="0" err="1"/>
              <a:t>Ready</a:t>
            </a:r>
            <a:r>
              <a:rPr lang="es-CR" dirty="0"/>
              <a:t> </a:t>
            </a:r>
            <a:r>
              <a:rPr lang="es-CR" dirty="0" err="1"/>
              <a:t>Tasks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D6C625-3EAC-5872-6089-55F213A75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4.3.1 Identify and employ strategies to ensure 100% of at-risk communities achieve UNESCO/IOC Tsunami Ready recognition.</a:t>
            </a:r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54307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31E4ED-08A5-2C2B-F402-FE3C3FB9D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meeting outcomes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E9248C-E031-DED1-9501-59BCC4596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14 participants</a:t>
            </a:r>
          </a:p>
          <a:p>
            <a:r>
              <a:rPr lang="en-US" dirty="0"/>
              <a:t>Decided to distribute ourselves in the subgroups</a:t>
            </a:r>
          </a:p>
          <a:p>
            <a:r>
              <a:rPr lang="en-US" dirty="0"/>
              <a:t>Discussed about performing surveys within MS on:</a:t>
            </a:r>
          </a:p>
          <a:p>
            <a:pPr lvl="1"/>
            <a:r>
              <a:rPr lang="en-US" dirty="0"/>
              <a:t>best practices, </a:t>
            </a:r>
          </a:p>
          <a:p>
            <a:pPr lvl="1"/>
            <a:r>
              <a:rPr lang="en-US" dirty="0"/>
              <a:t>strategies </a:t>
            </a:r>
          </a:p>
          <a:p>
            <a:pPr lvl="1"/>
            <a:r>
              <a:rPr lang="en-US" dirty="0"/>
              <a:t>measures </a:t>
            </a:r>
          </a:p>
          <a:p>
            <a:r>
              <a:rPr lang="en-US" dirty="0"/>
              <a:t>Caribe Wave evaluation form includes some useful questions</a:t>
            </a:r>
          </a:p>
          <a:p>
            <a:r>
              <a:rPr lang="en-US" dirty="0"/>
              <a:t>Subgroups will discuss on ways to address best practices from outside the region</a:t>
            </a:r>
          </a:p>
          <a:p>
            <a:r>
              <a:rPr lang="en-US" dirty="0"/>
              <a:t>Recommend ODTP-KPI become the standard for National Reports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676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5CC76-E6DA-3FB6-4A75-43376082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ODTP KPI Preparedness and Response Capabilities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E0EB22B-40BF-31A1-F39F-5267A1EE8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248233"/>
              </p:ext>
            </p:extLst>
          </p:nvPr>
        </p:nvGraphicFramePr>
        <p:xfrm>
          <a:off x="838203" y="2021692"/>
          <a:ext cx="10515597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1775">
                  <a:extLst>
                    <a:ext uri="{9D8B030D-6E8A-4147-A177-3AD203B41FA5}">
                      <a16:colId xmlns:a16="http://schemas.microsoft.com/office/drawing/2014/main" val="1714162810"/>
                    </a:ext>
                  </a:extLst>
                </a:gridCol>
                <a:gridCol w="2150076">
                  <a:extLst>
                    <a:ext uri="{9D8B030D-6E8A-4147-A177-3AD203B41FA5}">
                      <a16:colId xmlns:a16="http://schemas.microsoft.com/office/drawing/2014/main" val="651037403"/>
                    </a:ext>
                  </a:extLst>
                </a:gridCol>
                <a:gridCol w="1653746">
                  <a:extLst>
                    <a:ext uri="{9D8B030D-6E8A-4147-A177-3AD203B41FA5}">
                      <a16:colId xmlns:a16="http://schemas.microsoft.com/office/drawing/2014/main" val="21949527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Indicator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345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# of easily understood community evacuation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302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The availability of public display of Tsunami Information in the communities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527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At-risk communities have local tsunami awareness and education resources in the community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632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Monitor the use of </a:t>
                      </a:r>
                      <a:r>
                        <a:rPr lang="en-US" noProof="0" dirty="0" err="1"/>
                        <a:t>hastags</a:t>
                      </a:r>
                      <a:r>
                        <a:rPr lang="en-US" noProof="0" dirty="0"/>
                        <a:t> (#</a:t>
                      </a:r>
                      <a:r>
                        <a:rPr lang="en-US" noProof="0" dirty="0" err="1"/>
                        <a:t>tsunamiready</a:t>
                      </a:r>
                      <a:r>
                        <a:rPr lang="en-US" noProof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Increment of 10% annually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236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At-risk communities have engagement and inclusion of people with Different Functional 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778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6734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831</Words>
  <Application>Microsoft Macintosh PowerPoint</Application>
  <PresentationFormat>Panorámica</PresentationFormat>
  <Paragraphs>131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Tema de Office</vt:lpstr>
      <vt:lpstr>WG4 Report</vt:lpstr>
      <vt:lpstr>Timeline new WGs and TTs</vt:lpstr>
      <vt:lpstr>New WG4 Terms of Reference</vt:lpstr>
      <vt:lpstr>General Tasks</vt:lpstr>
      <vt:lpstr>4.1 Preparedness and Response capabilities Tasks</vt:lpstr>
      <vt:lpstr>4.2 Mitigation Tasks</vt:lpstr>
      <vt:lpstr>4.3 Tsunami Ready Tasks</vt:lpstr>
      <vt:lpstr>First meeting outcomes</vt:lpstr>
      <vt:lpstr>ODTP KPI Preparedness and Response Capabilities</vt:lpstr>
      <vt:lpstr>ODTP KPI Preparedness and Response Capabilities</vt:lpstr>
      <vt:lpstr>ODTP KPI Preparedness and Response Capabilities</vt:lpstr>
      <vt:lpstr>WS on M&amp;G-86: Multi-anual exercise</vt:lpstr>
      <vt:lpstr>Proposal of WS on estimation of evacuation times</vt:lpstr>
      <vt:lpstr>Tsunami Ready proposal (by Christa)</vt:lpstr>
      <vt:lpstr>Proposal on national reports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WG4 Report</dc:title>
  <dc:creator>SILVIA CHACON  BARRANTES</dc:creator>
  <cp:lastModifiedBy>SILVIA CHACON  BARRANTES</cp:lastModifiedBy>
  <cp:revision>1</cp:revision>
  <dcterms:created xsi:type="dcterms:W3CDTF">2024-04-19T19:03:38Z</dcterms:created>
  <dcterms:modified xsi:type="dcterms:W3CDTF">2024-04-29T19:25:10Z</dcterms:modified>
</cp:coreProperties>
</file>