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4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027EAB-45C1-429C-AA87-B0EA29E004A5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40ED4E1-272A-40CF-BEEF-21954B1BC51B}">
      <dgm:prSet phldrT="[Text]"/>
      <dgm:spPr/>
      <dgm:t>
        <a:bodyPr/>
        <a:lstStyle/>
        <a:p>
          <a:r>
            <a:rPr lang="en-US" dirty="0"/>
            <a:t>Task Team Tsunami Ready Chair</a:t>
          </a:r>
        </a:p>
      </dgm:t>
    </dgm:pt>
    <dgm:pt modelId="{101C2DBB-2030-4EE1-97DB-386E4B0753EB}" type="parTrans" cxnId="{D98C0958-9727-48D1-8AAC-E5ADF9A54459}">
      <dgm:prSet/>
      <dgm:spPr/>
      <dgm:t>
        <a:bodyPr/>
        <a:lstStyle/>
        <a:p>
          <a:endParaRPr lang="en-US"/>
        </a:p>
      </dgm:t>
    </dgm:pt>
    <dgm:pt modelId="{1AF21934-F5B2-46E2-AC71-E8596BF1DA76}" type="sibTrans" cxnId="{D98C0958-9727-48D1-8AAC-E5ADF9A54459}">
      <dgm:prSet/>
      <dgm:spPr/>
      <dgm:t>
        <a:bodyPr/>
        <a:lstStyle/>
        <a:p>
          <a:endParaRPr lang="en-US"/>
        </a:p>
      </dgm:t>
    </dgm:pt>
    <dgm:pt modelId="{C595FD77-1C21-4E3F-B1D7-10A0A33E1FD7}" type="asst">
      <dgm:prSet phldrT="[Text]"/>
      <dgm:spPr/>
      <dgm:t>
        <a:bodyPr/>
        <a:lstStyle/>
        <a:p>
          <a:r>
            <a:rPr lang="en-US" dirty="0"/>
            <a:t>Deputy Chair ?</a:t>
          </a:r>
        </a:p>
      </dgm:t>
    </dgm:pt>
    <dgm:pt modelId="{069EAF5D-1F9E-4B73-85D1-222272F58D3A}" type="parTrans" cxnId="{2AAEF6F0-9E7D-4269-9AD5-30BCFC2F6B4E}">
      <dgm:prSet/>
      <dgm:spPr/>
      <dgm:t>
        <a:bodyPr/>
        <a:lstStyle/>
        <a:p>
          <a:endParaRPr lang="en-US"/>
        </a:p>
      </dgm:t>
    </dgm:pt>
    <dgm:pt modelId="{9B943D10-82F3-4B9D-8B23-61A250D11F90}" type="sibTrans" cxnId="{2AAEF6F0-9E7D-4269-9AD5-30BCFC2F6B4E}">
      <dgm:prSet/>
      <dgm:spPr/>
      <dgm:t>
        <a:bodyPr/>
        <a:lstStyle/>
        <a:p>
          <a:endParaRPr lang="en-US"/>
        </a:p>
      </dgm:t>
    </dgm:pt>
    <dgm:pt modelId="{C993FA85-5132-4B4C-93C6-BE74E941D19B}">
      <dgm:prSet phldrT="[Text]"/>
      <dgm:spPr/>
      <dgm:t>
        <a:bodyPr/>
        <a:lstStyle/>
        <a:p>
          <a:r>
            <a:rPr lang="en-US" dirty="0"/>
            <a:t>WG</a:t>
          </a:r>
        </a:p>
        <a:p>
          <a:r>
            <a:rPr lang="en-US" dirty="0"/>
            <a:t>Risk Knowledge</a:t>
          </a:r>
        </a:p>
      </dgm:t>
    </dgm:pt>
    <dgm:pt modelId="{A99F7738-C3AB-416A-BE70-D75965588135}" type="parTrans" cxnId="{AEEA42D0-E8D6-4267-A3BB-C5F5FAFBC1AC}">
      <dgm:prSet/>
      <dgm:spPr/>
      <dgm:t>
        <a:bodyPr/>
        <a:lstStyle/>
        <a:p>
          <a:endParaRPr lang="en-US"/>
        </a:p>
      </dgm:t>
    </dgm:pt>
    <dgm:pt modelId="{0E4D568C-47D3-48EA-9A0E-CB32FFF6ED3F}" type="sibTrans" cxnId="{AEEA42D0-E8D6-4267-A3BB-C5F5FAFBC1AC}">
      <dgm:prSet/>
      <dgm:spPr/>
      <dgm:t>
        <a:bodyPr/>
        <a:lstStyle/>
        <a:p>
          <a:endParaRPr lang="en-US"/>
        </a:p>
      </dgm:t>
    </dgm:pt>
    <dgm:pt modelId="{4B0CE164-4ACB-47CF-A560-9B2AB4D5619F}">
      <dgm:prSet phldrT="[Text]"/>
      <dgm:spPr/>
      <dgm:t>
        <a:bodyPr/>
        <a:lstStyle/>
        <a:p>
          <a:r>
            <a:rPr lang="en-US" dirty="0"/>
            <a:t>WG</a:t>
          </a:r>
        </a:p>
        <a:p>
          <a:r>
            <a:rPr lang="en-US" dirty="0"/>
            <a:t>Tsunami Detection, Analysis &amp; Forecasting</a:t>
          </a:r>
        </a:p>
      </dgm:t>
    </dgm:pt>
    <dgm:pt modelId="{CA4684BA-2A11-47BA-BB16-F0C1845A23BB}" type="parTrans" cxnId="{A2C3B2A7-DAE0-4B15-B8B3-E4946F70E1B1}">
      <dgm:prSet/>
      <dgm:spPr/>
      <dgm:t>
        <a:bodyPr/>
        <a:lstStyle/>
        <a:p>
          <a:endParaRPr lang="en-US"/>
        </a:p>
      </dgm:t>
    </dgm:pt>
    <dgm:pt modelId="{F2EF374C-3485-4FBA-BCE3-CAD92DEE20E4}" type="sibTrans" cxnId="{A2C3B2A7-DAE0-4B15-B8B3-E4946F70E1B1}">
      <dgm:prSet/>
      <dgm:spPr/>
      <dgm:t>
        <a:bodyPr/>
        <a:lstStyle/>
        <a:p>
          <a:endParaRPr lang="en-US"/>
        </a:p>
      </dgm:t>
    </dgm:pt>
    <dgm:pt modelId="{0DE1F567-A5E6-4C1F-89CE-68959924C725}">
      <dgm:prSet phldrT="[Text]"/>
      <dgm:spPr/>
      <dgm:t>
        <a:bodyPr/>
        <a:lstStyle/>
        <a:p>
          <a:r>
            <a:rPr lang="en-US" dirty="0"/>
            <a:t>WG</a:t>
          </a:r>
        </a:p>
        <a:p>
          <a:r>
            <a:rPr lang="en-US" dirty="0"/>
            <a:t>Tsunami Warning Dissemination &amp; Communication</a:t>
          </a:r>
        </a:p>
      </dgm:t>
    </dgm:pt>
    <dgm:pt modelId="{5C16F25E-4496-45D0-9A66-7D566F38D5B0}" type="parTrans" cxnId="{3E13BE29-87EC-4B60-BA8C-5395E113249D}">
      <dgm:prSet/>
      <dgm:spPr/>
      <dgm:t>
        <a:bodyPr/>
        <a:lstStyle/>
        <a:p>
          <a:endParaRPr lang="en-US"/>
        </a:p>
      </dgm:t>
    </dgm:pt>
    <dgm:pt modelId="{A266092F-C1F8-4BCC-B256-D4BA26FE7B5B}" type="sibTrans" cxnId="{3E13BE29-87EC-4B60-BA8C-5395E113249D}">
      <dgm:prSet/>
      <dgm:spPr/>
      <dgm:t>
        <a:bodyPr/>
        <a:lstStyle/>
        <a:p>
          <a:endParaRPr lang="en-US"/>
        </a:p>
      </dgm:t>
    </dgm:pt>
    <dgm:pt modelId="{3B28CCEA-6E06-4789-AE67-7461DF28C517}">
      <dgm:prSet/>
      <dgm:spPr/>
      <dgm:t>
        <a:bodyPr/>
        <a:lstStyle/>
        <a:p>
          <a:endParaRPr lang="en-US"/>
        </a:p>
      </dgm:t>
    </dgm:pt>
    <dgm:pt modelId="{1A7FDB10-3053-40C2-9C38-7E9B342661A0}" type="parTrans" cxnId="{86263A05-A39A-4FD6-B56A-670EA12C35E3}">
      <dgm:prSet/>
      <dgm:spPr/>
      <dgm:t>
        <a:bodyPr/>
        <a:lstStyle/>
        <a:p>
          <a:endParaRPr lang="en-US"/>
        </a:p>
      </dgm:t>
    </dgm:pt>
    <dgm:pt modelId="{48F2C81A-FEE1-435D-BAB8-E0CDA8FFC0DA}" type="sibTrans" cxnId="{86263A05-A39A-4FD6-B56A-670EA12C35E3}">
      <dgm:prSet/>
      <dgm:spPr/>
      <dgm:t>
        <a:bodyPr/>
        <a:lstStyle/>
        <a:p>
          <a:endParaRPr lang="en-US"/>
        </a:p>
      </dgm:t>
    </dgm:pt>
    <dgm:pt modelId="{DE24471B-D553-4B77-A84C-E71D40509F4F}">
      <dgm:prSet/>
      <dgm:spPr/>
      <dgm:t>
        <a:bodyPr/>
        <a:lstStyle/>
        <a:p>
          <a:r>
            <a:rPr lang="en-US" dirty="0"/>
            <a:t>WG</a:t>
          </a:r>
        </a:p>
        <a:p>
          <a:r>
            <a:rPr lang="en-US" dirty="0"/>
            <a:t>Tsunami Warning Dissemination &amp; Communication</a:t>
          </a:r>
        </a:p>
      </dgm:t>
    </dgm:pt>
    <dgm:pt modelId="{AE4FD82B-871F-4611-9829-AECB0C2028B1}" type="parTrans" cxnId="{CBD31F69-5B96-4418-BE53-A8352FB50D4C}">
      <dgm:prSet/>
      <dgm:spPr/>
      <dgm:t>
        <a:bodyPr/>
        <a:lstStyle/>
        <a:p>
          <a:endParaRPr lang="en-US"/>
        </a:p>
      </dgm:t>
    </dgm:pt>
    <dgm:pt modelId="{7DA480FF-FD44-4AE6-9849-953160BA8AFA}" type="sibTrans" cxnId="{CBD31F69-5B96-4418-BE53-A8352FB50D4C}">
      <dgm:prSet/>
      <dgm:spPr/>
      <dgm:t>
        <a:bodyPr/>
        <a:lstStyle/>
        <a:p>
          <a:endParaRPr lang="en-US"/>
        </a:p>
      </dgm:t>
    </dgm:pt>
    <dgm:pt modelId="{727729C3-BF1D-465A-8951-6FED3AC20C69}">
      <dgm:prSet/>
      <dgm:spPr/>
      <dgm:t>
        <a:bodyPr/>
        <a:lstStyle/>
        <a:p>
          <a:endParaRPr lang="en-US"/>
        </a:p>
      </dgm:t>
    </dgm:pt>
    <dgm:pt modelId="{5DBC31BD-CD98-4A24-8577-DE22D6BF9AD5}" type="parTrans" cxnId="{A0F6800E-61A9-4480-BD01-D7F433F6898E}">
      <dgm:prSet/>
      <dgm:spPr/>
      <dgm:t>
        <a:bodyPr/>
        <a:lstStyle/>
        <a:p>
          <a:endParaRPr lang="en-US"/>
        </a:p>
      </dgm:t>
    </dgm:pt>
    <dgm:pt modelId="{99631CEE-D64A-4DD2-B4E1-D9368399513F}" type="sibTrans" cxnId="{A0F6800E-61A9-4480-BD01-D7F433F6898E}">
      <dgm:prSet/>
      <dgm:spPr/>
      <dgm:t>
        <a:bodyPr/>
        <a:lstStyle/>
        <a:p>
          <a:endParaRPr lang="en-US"/>
        </a:p>
      </dgm:t>
    </dgm:pt>
    <dgm:pt modelId="{AFBC6554-482F-4ECE-92A8-A25B98E06670}">
      <dgm:prSet/>
      <dgm:spPr/>
      <dgm:t>
        <a:bodyPr/>
        <a:lstStyle/>
        <a:p>
          <a:endParaRPr lang="en-US"/>
        </a:p>
      </dgm:t>
    </dgm:pt>
    <dgm:pt modelId="{D29E41F4-D1BC-4119-9169-B71A3568C77C}" type="parTrans" cxnId="{97887AED-3B30-440F-86F8-2FAD8ED20D2A}">
      <dgm:prSet/>
      <dgm:spPr/>
      <dgm:t>
        <a:bodyPr/>
        <a:lstStyle/>
        <a:p>
          <a:endParaRPr lang="en-US"/>
        </a:p>
      </dgm:t>
    </dgm:pt>
    <dgm:pt modelId="{A64FD4F5-62B4-41BA-B22E-F15718892A98}" type="sibTrans" cxnId="{97887AED-3B30-440F-86F8-2FAD8ED20D2A}">
      <dgm:prSet/>
      <dgm:spPr/>
      <dgm:t>
        <a:bodyPr/>
        <a:lstStyle/>
        <a:p>
          <a:endParaRPr lang="en-US"/>
        </a:p>
      </dgm:t>
    </dgm:pt>
    <dgm:pt modelId="{CCCE41B2-EE9E-4BCB-BE35-A687D42DD309}">
      <dgm:prSet/>
      <dgm:spPr/>
      <dgm:t>
        <a:bodyPr/>
        <a:lstStyle/>
        <a:p>
          <a:endParaRPr lang="en-US"/>
        </a:p>
      </dgm:t>
    </dgm:pt>
    <dgm:pt modelId="{026EF125-48B4-42CD-BE59-0944F37B0803}" type="parTrans" cxnId="{25C382A8-8B48-4049-83DF-DFC0072ABED4}">
      <dgm:prSet/>
      <dgm:spPr/>
      <dgm:t>
        <a:bodyPr/>
        <a:lstStyle/>
        <a:p>
          <a:endParaRPr lang="en-US"/>
        </a:p>
      </dgm:t>
    </dgm:pt>
    <dgm:pt modelId="{BDD331D9-E576-4385-995D-1CCBE859666F}" type="sibTrans" cxnId="{25C382A8-8B48-4049-83DF-DFC0072ABED4}">
      <dgm:prSet/>
      <dgm:spPr/>
      <dgm:t>
        <a:bodyPr/>
        <a:lstStyle/>
        <a:p>
          <a:endParaRPr lang="en-US"/>
        </a:p>
      </dgm:t>
    </dgm:pt>
    <dgm:pt modelId="{F029D403-3279-48EF-9775-6731876592CA}">
      <dgm:prSet/>
      <dgm:spPr/>
      <dgm:t>
        <a:bodyPr/>
        <a:lstStyle/>
        <a:p>
          <a:endParaRPr lang="en-US"/>
        </a:p>
      </dgm:t>
    </dgm:pt>
    <dgm:pt modelId="{32765128-D18E-4DCA-9002-79BC9483C059}" type="parTrans" cxnId="{897F3BA1-EFC5-4E23-BD2E-85B74C8C8D72}">
      <dgm:prSet/>
      <dgm:spPr/>
      <dgm:t>
        <a:bodyPr/>
        <a:lstStyle/>
        <a:p>
          <a:endParaRPr lang="en-US"/>
        </a:p>
      </dgm:t>
    </dgm:pt>
    <dgm:pt modelId="{7BC213D4-C585-45F8-BF06-47D45DE068BE}" type="sibTrans" cxnId="{897F3BA1-EFC5-4E23-BD2E-85B74C8C8D72}">
      <dgm:prSet/>
      <dgm:spPr/>
      <dgm:t>
        <a:bodyPr/>
        <a:lstStyle/>
        <a:p>
          <a:endParaRPr lang="en-US"/>
        </a:p>
      </dgm:t>
    </dgm:pt>
    <dgm:pt modelId="{0D84D925-B0E2-4899-B972-CD4F1E65AE08}">
      <dgm:prSet/>
      <dgm:spPr/>
      <dgm:t>
        <a:bodyPr/>
        <a:lstStyle/>
        <a:p>
          <a:endParaRPr lang="en-US"/>
        </a:p>
      </dgm:t>
    </dgm:pt>
    <dgm:pt modelId="{A8ED0690-465B-4179-A1A3-4128B37E2AFF}" type="parTrans" cxnId="{392FC675-9A65-4332-8E41-A2DD9A4A0BDC}">
      <dgm:prSet/>
      <dgm:spPr/>
      <dgm:t>
        <a:bodyPr/>
        <a:lstStyle/>
        <a:p>
          <a:endParaRPr lang="en-US"/>
        </a:p>
      </dgm:t>
    </dgm:pt>
    <dgm:pt modelId="{DFA1E331-A08E-4628-AC82-15039127F943}" type="sibTrans" cxnId="{392FC675-9A65-4332-8E41-A2DD9A4A0BDC}">
      <dgm:prSet/>
      <dgm:spPr/>
      <dgm:t>
        <a:bodyPr/>
        <a:lstStyle/>
        <a:p>
          <a:endParaRPr lang="en-US"/>
        </a:p>
      </dgm:t>
    </dgm:pt>
    <dgm:pt modelId="{A1F7D6D6-C8CC-4597-9099-6763AF637EEE}">
      <dgm:prSet/>
      <dgm:spPr/>
      <dgm:t>
        <a:bodyPr/>
        <a:lstStyle/>
        <a:p>
          <a:endParaRPr lang="en-US"/>
        </a:p>
      </dgm:t>
    </dgm:pt>
    <dgm:pt modelId="{520287D9-478B-4168-86FC-1F0638F79A8A}" type="parTrans" cxnId="{171C1717-2F1A-464C-9BEB-861058872D0B}">
      <dgm:prSet/>
      <dgm:spPr/>
      <dgm:t>
        <a:bodyPr/>
        <a:lstStyle/>
        <a:p>
          <a:endParaRPr lang="en-US"/>
        </a:p>
      </dgm:t>
    </dgm:pt>
    <dgm:pt modelId="{79620511-3E3D-42A6-AFF8-A699B1BB823E}" type="sibTrans" cxnId="{171C1717-2F1A-464C-9BEB-861058872D0B}">
      <dgm:prSet/>
      <dgm:spPr/>
      <dgm:t>
        <a:bodyPr/>
        <a:lstStyle/>
        <a:p>
          <a:endParaRPr lang="en-US"/>
        </a:p>
      </dgm:t>
    </dgm:pt>
    <dgm:pt modelId="{2E54BFFE-7EF0-4FC1-A552-B7ECA7EF9E08}">
      <dgm:prSet/>
      <dgm:spPr/>
      <dgm:t>
        <a:bodyPr/>
        <a:lstStyle/>
        <a:p>
          <a:endParaRPr lang="en-US"/>
        </a:p>
      </dgm:t>
    </dgm:pt>
    <dgm:pt modelId="{F6E99777-7F9A-4DBF-A07D-CB3D6F35EAD6}" type="parTrans" cxnId="{EAE4F81E-2D62-424C-BF08-3DF94295411F}">
      <dgm:prSet/>
      <dgm:spPr/>
      <dgm:t>
        <a:bodyPr/>
        <a:lstStyle/>
        <a:p>
          <a:endParaRPr lang="en-US"/>
        </a:p>
      </dgm:t>
    </dgm:pt>
    <dgm:pt modelId="{6FE17233-8B59-48ED-A689-10BFD5B3D32F}" type="sibTrans" cxnId="{EAE4F81E-2D62-424C-BF08-3DF94295411F}">
      <dgm:prSet/>
      <dgm:spPr/>
      <dgm:t>
        <a:bodyPr/>
        <a:lstStyle/>
        <a:p>
          <a:endParaRPr lang="en-US"/>
        </a:p>
      </dgm:t>
    </dgm:pt>
    <dgm:pt modelId="{129B3E7F-7914-42C8-906C-0E40840C8BF6}" type="pres">
      <dgm:prSet presAssocID="{8B027EAB-45C1-429C-AA87-B0EA29E004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3257388-747E-4F15-B1B6-A8743050EE9E}" type="pres">
      <dgm:prSet presAssocID="{C40ED4E1-272A-40CF-BEEF-21954B1BC51B}" presName="hierRoot1" presStyleCnt="0">
        <dgm:presLayoutVars>
          <dgm:hierBranch val="init"/>
        </dgm:presLayoutVars>
      </dgm:prSet>
      <dgm:spPr/>
    </dgm:pt>
    <dgm:pt modelId="{F5186930-52EF-453C-ABB5-6E25A00B3FDF}" type="pres">
      <dgm:prSet presAssocID="{C40ED4E1-272A-40CF-BEEF-21954B1BC51B}" presName="rootComposite1" presStyleCnt="0"/>
      <dgm:spPr/>
    </dgm:pt>
    <dgm:pt modelId="{52DB9191-766D-4798-8105-5BA3FE9CB54D}" type="pres">
      <dgm:prSet presAssocID="{C40ED4E1-272A-40CF-BEEF-21954B1BC51B}" presName="rootText1" presStyleLbl="node0" presStyleIdx="0" presStyleCnt="1">
        <dgm:presLayoutVars>
          <dgm:chPref val="3"/>
        </dgm:presLayoutVars>
      </dgm:prSet>
      <dgm:spPr/>
    </dgm:pt>
    <dgm:pt modelId="{B1CFEAA9-9DFE-4572-8909-01EBA1E7CCEA}" type="pres">
      <dgm:prSet presAssocID="{C40ED4E1-272A-40CF-BEEF-21954B1BC51B}" presName="rootConnector1" presStyleLbl="node1" presStyleIdx="0" presStyleCnt="0"/>
      <dgm:spPr/>
    </dgm:pt>
    <dgm:pt modelId="{1C401BDE-7609-474F-8783-1B8FE6074BF0}" type="pres">
      <dgm:prSet presAssocID="{C40ED4E1-272A-40CF-BEEF-21954B1BC51B}" presName="hierChild2" presStyleCnt="0"/>
      <dgm:spPr/>
    </dgm:pt>
    <dgm:pt modelId="{6C979B10-D69B-4889-923D-5C24EA6FD79A}" type="pres">
      <dgm:prSet presAssocID="{A99F7738-C3AB-416A-BE70-D75965588135}" presName="Name37" presStyleLbl="parChTrans1D2" presStyleIdx="0" presStyleCnt="7"/>
      <dgm:spPr/>
    </dgm:pt>
    <dgm:pt modelId="{EC87C92C-351F-4E93-8047-1E8E0B50923D}" type="pres">
      <dgm:prSet presAssocID="{C993FA85-5132-4B4C-93C6-BE74E941D19B}" presName="hierRoot2" presStyleCnt="0">
        <dgm:presLayoutVars>
          <dgm:hierBranch val="init"/>
        </dgm:presLayoutVars>
      </dgm:prSet>
      <dgm:spPr/>
    </dgm:pt>
    <dgm:pt modelId="{E2CEEAD8-856E-47AA-ACCB-6D899A4F2AB8}" type="pres">
      <dgm:prSet presAssocID="{C993FA85-5132-4B4C-93C6-BE74E941D19B}" presName="rootComposite" presStyleCnt="0"/>
      <dgm:spPr/>
    </dgm:pt>
    <dgm:pt modelId="{D02D6C59-7B6B-44BB-B572-2EFF96D9C20F}" type="pres">
      <dgm:prSet presAssocID="{C993FA85-5132-4B4C-93C6-BE74E941D19B}" presName="rootText" presStyleLbl="node2" presStyleIdx="0" presStyleCnt="6">
        <dgm:presLayoutVars>
          <dgm:chPref val="3"/>
        </dgm:presLayoutVars>
      </dgm:prSet>
      <dgm:spPr/>
    </dgm:pt>
    <dgm:pt modelId="{9F2126A9-462E-4FB3-9994-F46FFB17BC2B}" type="pres">
      <dgm:prSet presAssocID="{C993FA85-5132-4B4C-93C6-BE74E941D19B}" presName="rootConnector" presStyleLbl="node2" presStyleIdx="0" presStyleCnt="6"/>
      <dgm:spPr/>
    </dgm:pt>
    <dgm:pt modelId="{A150F305-1F64-42E9-ADB4-AE10D40656A1}" type="pres">
      <dgm:prSet presAssocID="{C993FA85-5132-4B4C-93C6-BE74E941D19B}" presName="hierChild4" presStyleCnt="0"/>
      <dgm:spPr/>
    </dgm:pt>
    <dgm:pt modelId="{B85DFF3A-B5E8-455F-BE41-83F3FBDF4A54}" type="pres">
      <dgm:prSet presAssocID="{D29E41F4-D1BC-4119-9169-B71A3568C77C}" presName="Name37" presStyleLbl="parChTrans1D3" presStyleIdx="0" presStyleCnt="6"/>
      <dgm:spPr/>
    </dgm:pt>
    <dgm:pt modelId="{CD0D6656-14CA-4408-8A91-96AE2BE0ADB7}" type="pres">
      <dgm:prSet presAssocID="{AFBC6554-482F-4ECE-92A8-A25B98E06670}" presName="hierRoot2" presStyleCnt="0">
        <dgm:presLayoutVars>
          <dgm:hierBranch val="init"/>
        </dgm:presLayoutVars>
      </dgm:prSet>
      <dgm:spPr/>
    </dgm:pt>
    <dgm:pt modelId="{CA9B9962-A859-49F8-8F66-7773822ED97E}" type="pres">
      <dgm:prSet presAssocID="{AFBC6554-482F-4ECE-92A8-A25B98E06670}" presName="rootComposite" presStyleCnt="0"/>
      <dgm:spPr/>
    </dgm:pt>
    <dgm:pt modelId="{8277B6EC-A74F-4134-9C4B-267EA931C0B7}" type="pres">
      <dgm:prSet presAssocID="{AFBC6554-482F-4ECE-92A8-A25B98E06670}" presName="rootText" presStyleLbl="node3" presStyleIdx="0" presStyleCnt="6">
        <dgm:presLayoutVars>
          <dgm:chPref val="3"/>
        </dgm:presLayoutVars>
      </dgm:prSet>
      <dgm:spPr/>
    </dgm:pt>
    <dgm:pt modelId="{1A7CE8E2-6FD9-4A08-AD9A-AD3F10A93AB9}" type="pres">
      <dgm:prSet presAssocID="{AFBC6554-482F-4ECE-92A8-A25B98E06670}" presName="rootConnector" presStyleLbl="node3" presStyleIdx="0" presStyleCnt="6"/>
      <dgm:spPr/>
    </dgm:pt>
    <dgm:pt modelId="{1D0653BB-9D40-4C91-A838-B360323C4581}" type="pres">
      <dgm:prSet presAssocID="{AFBC6554-482F-4ECE-92A8-A25B98E06670}" presName="hierChild4" presStyleCnt="0"/>
      <dgm:spPr/>
    </dgm:pt>
    <dgm:pt modelId="{BDB31A91-1914-4462-BE7B-922DC193AE67}" type="pres">
      <dgm:prSet presAssocID="{AFBC6554-482F-4ECE-92A8-A25B98E06670}" presName="hierChild5" presStyleCnt="0"/>
      <dgm:spPr/>
    </dgm:pt>
    <dgm:pt modelId="{6C0CCA5E-323D-45DF-9E53-8E807C1EE4B3}" type="pres">
      <dgm:prSet presAssocID="{C993FA85-5132-4B4C-93C6-BE74E941D19B}" presName="hierChild5" presStyleCnt="0"/>
      <dgm:spPr/>
    </dgm:pt>
    <dgm:pt modelId="{55F586D9-D1B4-4EA4-A6FD-6C3D93216803}" type="pres">
      <dgm:prSet presAssocID="{CA4684BA-2A11-47BA-BB16-F0C1845A23BB}" presName="Name37" presStyleLbl="parChTrans1D2" presStyleIdx="1" presStyleCnt="7"/>
      <dgm:spPr/>
    </dgm:pt>
    <dgm:pt modelId="{8982C3C5-89D2-40C0-966B-F1E6B25538B3}" type="pres">
      <dgm:prSet presAssocID="{4B0CE164-4ACB-47CF-A560-9B2AB4D5619F}" presName="hierRoot2" presStyleCnt="0">
        <dgm:presLayoutVars>
          <dgm:hierBranch val="init"/>
        </dgm:presLayoutVars>
      </dgm:prSet>
      <dgm:spPr/>
    </dgm:pt>
    <dgm:pt modelId="{FA4FDF36-E95D-4D53-9B54-957BFFA6407E}" type="pres">
      <dgm:prSet presAssocID="{4B0CE164-4ACB-47CF-A560-9B2AB4D5619F}" presName="rootComposite" presStyleCnt="0"/>
      <dgm:spPr/>
    </dgm:pt>
    <dgm:pt modelId="{A210749E-3C64-43F6-B9D3-21B024C0CE32}" type="pres">
      <dgm:prSet presAssocID="{4B0CE164-4ACB-47CF-A560-9B2AB4D5619F}" presName="rootText" presStyleLbl="node2" presStyleIdx="1" presStyleCnt="6">
        <dgm:presLayoutVars>
          <dgm:chPref val="3"/>
        </dgm:presLayoutVars>
      </dgm:prSet>
      <dgm:spPr/>
    </dgm:pt>
    <dgm:pt modelId="{5C8AA017-D875-4484-8663-580095FA7CE2}" type="pres">
      <dgm:prSet presAssocID="{4B0CE164-4ACB-47CF-A560-9B2AB4D5619F}" presName="rootConnector" presStyleLbl="node2" presStyleIdx="1" presStyleCnt="6"/>
      <dgm:spPr/>
    </dgm:pt>
    <dgm:pt modelId="{CB86CCB3-CF3C-495F-8B0C-E792C50AE8D8}" type="pres">
      <dgm:prSet presAssocID="{4B0CE164-4ACB-47CF-A560-9B2AB4D5619F}" presName="hierChild4" presStyleCnt="0"/>
      <dgm:spPr/>
    </dgm:pt>
    <dgm:pt modelId="{CD97724F-8764-4BF9-84F2-BE153D35182D}" type="pres">
      <dgm:prSet presAssocID="{026EF125-48B4-42CD-BE59-0944F37B0803}" presName="Name37" presStyleLbl="parChTrans1D3" presStyleIdx="1" presStyleCnt="6"/>
      <dgm:spPr/>
    </dgm:pt>
    <dgm:pt modelId="{4F375AD9-4E23-4BF5-BAEF-E72BC5A8699F}" type="pres">
      <dgm:prSet presAssocID="{CCCE41B2-EE9E-4BCB-BE35-A687D42DD309}" presName="hierRoot2" presStyleCnt="0">
        <dgm:presLayoutVars>
          <dgm:hierBranch val="init"/>
        </dgm:presLayoutVars>
      </dgm:prSet>
      <dgm:spPr/>
    </dgm:pt>
    <dgm:pt modelId="{16755E07-7058-48CB-B848-0995A61B28FA}" type="pres">
      <dgm:prSet presAssocID="{CCCE41B2-EE9E-4BCB-BE35-A687D42DD309}" presName="rootComposite" presStyleCnt="0"/>
      <dgm:spPr/>
    </dgm:pt>
    <dgm:pt modelId="{41D8A389-1F1C-444C-B853-4A1BA48B50F9}" type="pres">
      <dgm:prSet presAssocID="{CCCE41B2-EE9E-4BCB-BE35-A687D42DD309}" presName="rootText" presStyleLbl="node3" presStyleIdx="1" presStyleCnt="6">
        <dgm:presLayoutVars>
          <dgm:chPref val="3"/>
        </dgm:presLayoutVars>
      </dgm:prSet>
      <dgm:spPr/>
    </dgm:pt>
    <dgm:pt modelId="{70836250-B715-47BA-B29A-BA135E0EBCAE}" type="pres">
      <dgm:prSet presAssocID="{CCCE41B2-EE9E-4BCB-BE35-A687D42DD309}" presName="rootConnector" presStyleLbl="node3" presStyleIdx="1" presStyleCnt="6"/>
      <dgm:spPr/>
    </dgm:pt>
    <dgm:pt modelId="{C07EA49C-5955-4A35-A535-69C22467D3D2}" type="pres">
      <dgm:prSet presAssocID="{CCCE41B2-EE9E-4BCB-BE35-A687D42DD309}" presName="hierChild4" presStyleCnt="0"/>
      <dgm:spPr/>
    </dgm:pt>
    <dgm:pt modelId="{BFDD3937-F4B9-4BE9-8B64-2BE8FC18773A}" type="pres">
      <dgm:prSet presAssocID="{CCCE41B2-EE9E-4BCB-BE35-A687D42DD309}" presName="hierChild5" presStyleCnt="0"/>
      <dgm:spPr/>
    </dgm:pt>
    <dgm:pt modelId="{9067B1E5-36C7-4351-8CD4-070EC46BF3ED}" type="pres">
      <dgm:prSet presAssocID="{4B0CE164-4ACB-47CF-A560-9B2AB4D5619F}" presName="hierChild5" presStyleCnt="0"/>
      <dgm:spPr/>
    </dgm:pt>
    <dgm:pt modelId="{B2FAAFC4-45FA-4004-ADF4-4CB5DCF21061}" type="pres">
      <dgm:prSet presAssocID="{5C16F25E-4496-45D0-9A66-7D566F38D5B0}" presName="Name37" presStyleLbl="parChTrans1D2" presStyleIdx="2" presStyleCnt="7"/>
      <dgm:spPr/>
    </dgm:pt>
    <dgm:pt modelId="{F80E7F47-A2BF-4B9F-B0BA-2F01135AFAC5}" type="pres">
      <dgm:prSet presAssocID="{0DE1F567-A5E6-4C1F-89CE-68959924C725}" presName="hierRoot2" presStyleCnt="0">
        <dgm:presLayoutVars>
          <dgm:hierBranch val="init"/>
        </dgm:presLayoutVars>
      </dgm:prSet>
      <dgm:spPr/>
    </dgm:pt>
    <dgm:pt modelId="{A918B8D6-5675-412D-AFCA-DA2E0B88D584}" type="pres">
      <dgm:prSet presAssocID="{0DE1F567-A5E6-4C1F-89CE-68959924C725}" presName="rootComposite" presStyleCnt="0"/>
      <dgm:spPr/>
    </dgm:pt>
    <dgm:pt modelId="{42FE78E2-2757-4C7A-B3A2-7C0960853D78}" type="pres">
      <dgm:prSet presAssocID="{0DE1F567-A5E6-4C1F-89CE-68959924C725}" presName="rootText" presStyleLbl="node2" presStyleIdx="2" presStyleCnt="6">
        <dgm:presLayoutVars>
          <dgm:chPref val="3"/>
        </dgm:presLayoutVars>
      </dgm:prSet>
      <dgm:spPr/>
    </dgm:pt>
    <dgm:pt modelId="{F70CF61B-55CA-4998-BF3A-EB3D8267DDB5}" type="pres">
      <dgm:prSet presAssocID="{0DE1F567-A5E6-4C1F-89CE-68959924C725}" presName="rootConnector" presStyleLbl="node2" presStyleIdx="2" presStyleCnt="6"/>
      <dgm:spPr/>
    </dgm:pt>
    <dgm:pt modelId="{143D3E95-F353-450D-92E4-B6442389487E}" type="pres">
      <dgm:prSet presAssocID="{0DE1F567-A5E6-4C1F-89CE-68959924C725}" presName="hierChild4" presStyleCnt="0"/>
      <dgm:spPr/>
    </dgm:pt>
    <dgm:pt modelId="{84402BE4-0C9E-42F2-8906-DE2D2E8E78AC}" type="pres">
      <dgm:prSet presAssocID="{32765128-D18E-4DCA-9002-79BC9483C059}" presName="Name37" presStyleLbl="parChTrans1D3" presStyleIdx="2" presStyleCnt="6"/>
      <dgm:spPr/>
    </dgm:pt>
    <dgm:pt modelId="{09E045B3-4EF5-457A-9B82-F70FAC1D714F}" type="pres">
      <dgm:prSet presAssocID="{F029D403-3279-48EF-9775-6731876592CA}" presName="hierRoot2" presStyleCnt="0">
        <dgm:presLayoutVars>
          <dgm:hierBranch val="init"/>
        </dgm:presLayoutVars>
      </dgm:prSet>
      <dgm:spPr/>
    </dgm:pt>
    <dgm:pt modelId="{7AADE273-8C74-4571-B887-4A8FA1195C72}" type="pres">
      <dgm:prSet presAssocID="{F029D403-3279-48EF-9775-6731876592CA}" presName="rootComposite" presStyleCnt="0"/>
      <dgm:spPr/>
    </dgm:pt>
    <dgm:pt modelId="{76C527CF-708A-4690-B496-59CCEC7A23AB}" type="pres">
      <dgm:prSet presAssocID="{F029D403-3279-48EF-9775-6731876592CA}" presName="rootText" presStyleLbl="node3" presStyleIdx="2" presStyleCnt="6">
        <dgm:presLayoutVars>
          <dgm:chPref val="3"/>
        </dgm:presLayoutVars>
      </dgm:prSet>
      <dgm:spPr/>
    </dgm:pt>
    <dgm:pt modelId="{B7BFAF2D-2F32-44DE-A569-58FF33FB126F}" type="pres">
      <dgm:prSet presAssocID="{F029D403-3279-48EF-9775-6731876592CA}" presName="rootConnector" presStyleLbl="node3" presStyleIdx="2" presStyleCnt="6"/>
      <dgm:spPr/>
    </dgm:pt>
    <dgm:pt modelId="{24070499-3CB8-4A68-8D8C-D66B32F0AFBA}" type="pres">
      <dgm:prSet presAssocID="{F029D403-3279-48EF-9775-6731876592CA}" presName="hierChild4" presStyleCnt="0"/>
      <dgm:spPr/>
    </dgm:pt>
    <dgm:pt modelId="{4A847DF4-66F2-45C3-87C7-7E426D2916E2}" type="pres">
      <dgm:prSet presAssocID="{F029D403-3279-48EF-9775-6731876592CA}" presName="hierChild5" presStyleCnt="0"/>
      <dgm:spPr/>
    </dgm:pt>
    <dgm:pt modelId="{BB54FE8B-E6FA-4E7A-9595-6C6D6D342CEE}" type="pres">
      <dgm:prSet presAssocID="{0DE1F567-A5E6-4C1F-89CE-68959924C725}" presName="hierChild5" presStyleCnt="0"/>
      <dgm:spPr/>
    </dgm:pt>
    <dgm:pt modelId="{E124E964-2023-42C7-AFA5-19C213155E45}" type="pres">
      <dgm:prSet presAssocID="{1A7FDB10-3053-40C2-9C38-7E9B342661A0}" presName="Name37" presStyleLbl="parChTrans1D2" presStyleIdx="3" presStyleCnt="7"/>
      <dgm:spPr/>
    </dgm:pt>
    <dgm:pt modelId="{B18766B7-082B-48BE-8492-8FB56AF4BF12}" type="pres">
      <dgm:prSet presAssocID="{3B28CCEA-6E06-4789-AE67-7461DF28C517}" presName="hierRoot2" presStyleCnt="0">
        <dgm:presLayoutVars>
          <dgm:hierBranch val="init"/>
        </dgm:presLayoutVars>
      </dgm:prSet>
      <dgm:spPr/>
    </dgm:pt>
    <dgm:pt modelId="{06DCB9AC-BF0C-4323-8B69-15074A62E094}" type="pres">
      <dgm:prSet presAssocID="{3B28CCEA-6E06-4789-AE67-7461DF28C517}" presName="rootComposite" presStyleCnt="0"/>
      <dgm:spPr/>
    </dgm:pt>
    <dgm:pt modelId="{211B113B-D74D-41E2-A883-15AA9C6B3C24}" type="pres">
      <dgm:prSet presAssocID="{3B28CCEA-6E06-4789-AE67-7461DF28C517}" presName="rootText" presStyleLbl="node2" presStyleIdx="3" presStyleCnt="6">
        <dgm:presLayoutVars>
          <dgm:chPref val="3"/>
        </dgm:presLayoutVars>
      </dgm:prSet>
      <dgm:spPr/>
    </dgm:pt>
    <dgm:pt modelId="{CE29F216-4094-4C61-922B-7CABD4FBD45D}" type="pres">
      <dgm:prSet presAssocID="{3B28CCEA-6E06-4789-AE67-7461DF28C517}" presName="rootConnector" presStyleLbl="node2" presStyleIdx="3" presStyleCnt="6"/>
      <dgm:spPr/>
    </dgm:pt>
    <dgm:pt modelId="{A7D2B6FB-9FA3-43FB-A786-8C65FD2550C0}" type="pres">
      <dgm:prSet presAssocID="{3B28CCEA-6E06-4789-AE67-7461DF28C517}" presName="hierChild4" presStyleCnt="0"/>
      <dgm:spPr/>
    </dgm:pt>
    <dgm:pt modelId="{B293B587-CA41-47D7-8E82-2F48E8C4807D}" type="pres">
      <dgm:prSet presAssocID="{A8ED0690-465B-4179-A1A3-4128B37E2AFF}" presName="Name37" presStyleLbl="parChTrans1D3" presStyleIdx="3" presStyleCnt="6"/>
      <dgm:spPr/>
    </dgm:pt>
    <dgm:pt modelId="{34F3FCDF-2C9B-4610-B171-23D0A5CA3C81}" type="pres">
      <dgm:prSet presAssocID="{0D84D925-B0E2-4899-B972-CD4F1E65AE08}" presName="hierRoot2" presStyleCnt="0">
        <dgm:presLayoutVars>
          <dgm:hierBranch val="init"/>
        </dgm:presLayoutVars>
      </dgm:prSet>
      <dgm:spPr/>
    </dgm:pt>
    <dgm:pt modelId="{876107DC-95BE-4681-BA95-34F396C925DB}" type="pres">
      <dgm:prSet presAssocID="{0D84D925-B0E2-4899-B972-CD4F1E65AE08}" presName="rootComposite" presStyleCnt="0"/>
      <dgm:spPr/>
    </dgm:pt>
    <dgm:pt modelId="{25943797-2163-4993-8998-8531E1DD9478}" type="pres">
      <dgm:prSet presAssocID="{0D84D925-B0E2-4899-B972-CD4F1E65AE08}" presName="rootText" presStyleLbl="node3" presStyleIdx="3" presStyleCnt="6">
        <dgm:presLayoutVars>
          <dgm:chPref val="3"/>
        </dgm:presLayoutVars>
      </dgm:prSet>
      <dgm:spPr/>
    </dgm:pt>
    <dgm:pt modelId="{00967AC8-5E6B-4846-A264-AA048764A507}" type="pres">
      <dgm:prSet presAssocID="{0D84D925-B0E2-4899-B972-CD4F1E65AE08}" presName="rootConnector" presStyleLbl="node3" presStyleIdx="3" presStyleCnt="6"/>
      <dgm:spPr/>
    </dgm:pt>
    <dgm:pt modelId="{440B5692-CBFD-40AC-A39B-270629658B10}" type="pres">
      <dgm:prSet presAssocID="{0D84D925-B0E2-4899-B972-CD4F1E65AE08}" presName="hierChild4" presStyleCnt="0"/>
      <dgm:spPr/>
    </dgm:pt>
    <dgm:pt modelId="{7FA694E0-427E-4D7B-A12A-8A2089EE85AC}" type="pres">
      <dgm:prSet presAssocID="{0D84D925-B0E2-4899-B972-CD4F1E65AE08}" presName="hierChild5" presStyleCnt="0"/>
      <dgm:spPr/>
    </dgm:pt>
    <dgm:pt modelId="{193E0904-3355-4B42-9FD7-6334A7BCF6FE}" type="pres">
      <dgm:prSet presAssocID="{3B28CCEA-6E06-4789-AE67-7461DF28C517}" presName="hierChild5" presStyleCnt="0"/>
      <dgm:spPr/>
    </dgm:pt>
    <dgm:pt modelId="{A5103DEF-1D60-43B4-805F-D84C07A7A341}" type="pres">
      <dgm:prSet presAssocID="{AE4FD82B-871F-4611-9829-AECB0C2028B1}" presName="Name37" presStyleLbl="parChTrans1D2" presStyleIdx="4" presStyleCnt="7"/>
      <dgm:spPr/>
    </dgm:pt>
    <dgm:pt modelId="{C43D9771-7D45-4E60-8B2D-309B389AE274}" type="pres">
      <dgm:prSet presAssocID="{DE24471B-D553-4B77-A84C-E71D40509F4F}" presName="hierRoot2" presStyleCnt="0">
        <dgm:presLayoutVars>
          <dgm:hierBranch val="init"/>
        </dgm:presLayoutVars>
      </dgm:prSet>
      <dgm:spPr/>
    </dgm:pt>
    <dgm:pt modelId="{9A9D588A-36F0-4CDF-AC25-A6C34225366A}" type="pres">
      <dgm:prSet presAssocID="{DE24471B-D553-4B77-A84C-E71D40509F4F}" presName="rootComposite" presStyleCnt="0"/>
      <dgm:spPr/>
    </dgm:pt>
    <dgm:pt modelId="{83F02200-85D6-4AC4-9DC8-E3BC483F6D23}" type="pres">
      <dgm:prSet presAssocID="{DE24471B-D553-4B77-A84C-E71D40509F4F}" presName="rootText" presStyleLbl="node2" presStyleIdx="4" presStyleCnt="6">
        <dgm:presLayoutVars>
          <dgm:chPref val="3"/>
        </dgm:presLayoutVars>
      </dgm:prSet>
      <dgm:spPr/>
    </dgm:pt>
    <dgm:pt modelId="{700F84C4-0C2B-4A09-A1A5-0D5D59EA694F}" type="pres">
      <dgm:prSet presAssocID="{DE24471B-D553-4B77-A84C-E71D40509F4F}" presName="rootConnector" presStyleLbl="node2" presStyleIdx="4" presStyleCnt="6"/>
      <dgm:spPr/>
    </dgm:pt>
    <dgm:pt modelId="{204CC2B6-0F95-4989-8ACC-ADECA723861E}" type="pres">
      <dgm:prSet presAssocID="{DE24471B-D553-4B77-A84C-E71D40509F4F}" presName="hierChild4" presStyleCnt="0"/>
      <dgm:spPr/>
    </dgm:pt>
    <dgm:pt modelId="{3E3E7B9C-73F4-44CA-8D72-A34F2BD74F5E}" type="pres">
      <dgm:prSet presAssocID="{520287D9-478B-4168-86FC-1F0638F79A8A}" presName="Name37" presStyleLbl="parChTrans1D3" presStyleIdx="4" presStyleCnt="6"/>
      <dgm:spPr/>
    </dgm:pt>
    <dgm:pt modelId="{0378D9CC-2B3A-4524-BF32-233E8519D78A}" type="pres">
      <dgm:prSet presAssocID="{A1F7D6D6-C8CC-4597-9099-6763AF637EEE}" presName="hierRoot2" presStyleCnt="0">
        <dgm:presLayoutVars>
          <dgm:hierBranch val="init"/>
        </dgm:presLayoutVars>
      </dgm:prSet>
      <dgm:spPr/>
    </dgm:pt>
    <dgm:pt modelId="{328A1ED1-0305-486A-AC25-F42F35F04EC6}" type="pres">
      <dgm:prSet presAssocID="{A1F7D6D6-C8CC-4597-9099-6763AF637EEE}" presName="rootComposite" presStyleCnt="0"/>
      <dgm:spPr/>
    </dgm:pt>
    <dgm:pt modelId="{147C5128-2868-4DC8-8834-213E2A9A4FAD}" type="pres">
      <dgm:prSet presAssocID="{A1F7D6D6-C8CC-4597-9099-6763AF637EEE}" presName="rootText" presStyleLbl="node3" presStyleIdx="4" presStyleCnt="6">
        <dgm:presLayoutVars>
          <dgm:chPref val="3"/>
        </dgm:presLayoutVars>
      </dgm:prSet>
      <dgm:spPr/>
    </dgm:pt>
    <dgm:pt modelId="{63FDED9E-80F2-4F63-BC24-81667951717E}" type="pres">
      <dgm:prSet presAssocID="{A1F7D6D6-C8CC-4597-9099-6763AF637EEE}" presName="rootConnector" presStyleLbl="node3" presStyleIdx="4" presStyleCnt="6"/>
      <dgm:spPr/>
    </dgm:pt>
    <dgm:pt modelId="{563D4FFB-E5CD-4E0F-9CA1-C3BA4A785F25}" type="pres">
      <dgm:prSet presAssocID="{A1F7D6D6-C8CC-4597-9099-6763AF637EEE}" presName="hierChild4" presStyleCnt="0"/>
      <dgm:spPr/>
    </dgm:pt>
    <dgm:pt modelId="{28D592AE-1E54-4BD9-A81B-9D60BB1C6EB7}" type="pres">
      <dgm:prSet presAssocID="{A1F7D6D6-C8CC-4597-9099-6763AF637EEE}" presName="hierChild5" presStyleCnt="0"/>
      <dgm:spPr/>
    </dgm:pt>
    <dgm:pt modelId="{E388CF4E-62BB-4442-AA31-049267BFF062}" type="pres">
      <dgm:prSet presAssocID="{DE24471B-D553-4B77-A84C-E71D40509F4F}" presName="hierChild5" presStyleCnt="0"/>
      <dgm:spPr/>
    </dgm:pt>
    <dgm:pt modelId="{AE372A13-80ED-471B-A835-22DC266484CC}" type="pres">
      <dgm:prSet presAssocID="{5DBC31BD-CD98-4A24-8577-DE22D6BF9AD5}" presName="Name37" presStyleLbl="parChTrans1D2" presStyleIdx="5" presStyleCnt="7"/>
      <dgm:spPr/>
    </dgm:pt>
    <dgm:pt modelId="{63FB021F-3F02-4206-9EF9-5EF69127CF91}" type="pres">
      <dgm:prSet presAssocID="{727729C3-BF1D-465A-8951-6FED3AC20C69}" presName="hierRoot2" presStyleCnt="0">
        <dgm:presLayoutVars>
          <dgm:hierBranch val="init"/>
        </dgm:presLayoutVars>
      </dgm:prSet>
      <dgm:spPr/>
    </dgm:pt>
    <dgm:pt modelId="{D6E7EBA4-EB9F-4696-A580-92541AF4D0B0}" type="pres">
      <dgm:prSet presAssocID="{727729C3-BF1D-465A-8951-6FED3AC20C69}" presName="rootComposite" presStyleCnt="0"/>
      <dgm:spPr/>
    </dgm:pt>
    <dgm:pt modelId="{F6C0C5E1-DCCC-4959-BE0F-929315A73835}" type="pres">
      <dgm:prSet presAssocID="{727729C3-BF1D-465A-8951-6FED3AC20C69}" presName="rootText" presStyleLbl="node2" presStyleIdx="5" presStyleCnt="6">
        <dgm:presLayoutVars>
          <dgm:chPref val="3"/>
        </dgm:presLayoutVars>
      </dgm:prSet>
      <dgm:spPr/>
    </dgm:pt>
    <dgm:pt modelId="{49F57FEF-4A60-4AAE-BB49-E1E243938690}" type="pres">
      <dgm:prSet presAssocID="{727729C3-BF1D-465A-8951-6FED3AC20C69}" presName="rootConnector" presStyleLbl="node2" presStyleIdx="5" presStyleCnt="6"/>
      <dgm:spPr/>
    </dgm:pt>
    <dgm:pt modelId="{F14121D9-EA6E-4D51-A599-AB76849FCD60}" type="pres">
      <dgm:prSet presAssocID="{727729C3-BF1D-465A-8951-6FED3AC20C69}" presName="hierChild4" presStyleCnt="0"/>
      <dgm:spPr/>
    </dgm:pt>
    <dgm:pt modelId="{A21232C5-D758-4481-AE03-6E9A5D62FAFD}" type="pres">
      <dgm:prSet presAssocID="{F6E99777-7F9A-4DBF-A07D-CB3D6F35EAD6}" presName="Name37" presStyleLbl="parChTrans1D3" presStyleIdx="5" presStyleCnt="6"/>
      <dgm:spPr/>
    </dgm:pt>
    <dgm:pt modelId="{0CD65BCF-486D-4CD1-BDC0-FA3DCC14701E}" type="pres">
      <dgm:prSet presAssocID="{2E54BFFE-7EF0-4FC1-A552-B7ECA7EF9E08}" presName="hierRoot2" presStyleCnt="0">
        <dgm:presLayoutVars>
          <dgm:hierBranch val="init"/>
        </dgm:presLayoutVars>
      </dgm:prSet>
      <dgm:spPr/>
    </dgm:pt>
    <dgm:pt modelId="{21551704-220D-41E4-AE64-BAEA6159B47A}" type="pres">
      <dgm:prSet presAssocID="{2E54BFFE-7EF0-4FC1-A552-B7ECA7EF9E08}" presName="rootComposite" presStyleCnt="0"/>
      <dgm:spPr/>
    </dgm:pt>
    <dgm:pt modelId="{F496B5E7-9369-45B2-AD8C-C343899EF778}" type="pres">
      <dgm:prSet presAssocID="{2E54BFFE-7EF0-4FC1-A552-B7ECA7EF9E08}" presName="rootText" presStyleLbl="node3" presStyleIdx="5" presStyleCnt="6">
        <dgm:presLayoutVars>
          <dgm:chPref val="3"/>
        </dgm:presLayoutVars>
      </dgm:prSet>
      <dgm:spPr/>
    </dgm:pt>
    <dgm:pt modelId="{640A0F89-B0D6-4D76-A6D2-6067C7AE082C}" type="pres">
      <dgm:prSet presAssocID="{2E54BFFE-7EF0-4FC1-A552-B7ECA7EF9E08}" presName="rootConnector" presStyleLbl="node3" presStyleIdx="5" presStyleCnt="6"/>
      <dgm:spPr/>
    </dgm:pt>
    <dgm:pt modelId="{942C6A8C-D163-4923-A86A-A572FFDCBB9E}" type="pres">
      <dgm:prSet presAssocID="{2E54BFFE-7EF0-4FC1-A552-B7ECA7EF9E08}" presName="hierChild4" presStyleCnt="0"/>
      <dgm:spPr/>
    </dgm:pt>
    <dgm:pt modelId="{32FE9959-F8D1-4C83-BE9F-80043C7A0459}" type="pres">
      <dgm:prSet presAssocID="{2E54BFFE-7EF0-4FC1-A552-B7ECA7EF9E08}" presName="hierChild5" presStyleCnt="0"/>
      <dgm:spPr/>
    </dgm:pt>
    <dgm:pt modelId="{B8FC417C-1318-44AD-BEB4-A66812DB1D4A}" type="pres">
      <dgm:prSet presAssocID="{727729C3-BF1D-465A-8951-6FED3AC20C69}" presName="hierChild5" presStyleCnt="0"/>
      <dgm:spPr/>
    </dgm:pt>
    <dgm:pt modelId="{A0DBCCB6-A655-4258-8A63-5714F4C042F4}" type="pres">
      <dgm:prSet presAssocID="{C40ED4E1-272A-40CF-BEEF-21954B1BC51B}" presName="hierChild3" presStyleCnt="0"/>
      <dgm:spPr/>
    </dgm:pt>
    <dgm:pt modelId="{59ECB1CC-1802-42F8-8740-FE3C0207F8F9}" type="pres">
      <dgm:prSet presAssocID="{069EAF5D-1F9E-4B73-85D1-222272F58D3A}" presName="Name111" presStyleLbl="parChTrans1D2" presStyleIdx="6" presStyleCnt="7"/>
      <dgm:spPr/>
    </dgm:pt>
    <dgm:pt modelId="{8AE0FF38-7B41-48A9-B106-23B0443F60E1}" type="pres">
      <dgm:prSet presAssocID="{C595FD77-1C21-4E3F-B1D7-10A0A33E1FD7}" presName="hierRoot3" presStyleCnt="0">
        <dgm:presLayoutVars>
          <dgm:hierBranch val="init"/>
        </dgm:presLayoutVars>
      </dgm:prSet>
      <dgm:spPr/>
    </dgm:pt>
    <dgm:pt modelId="{3C719A4F-C3F6-4BDD-A425-1027856C49B0}" type="pres">
      <dgm:prSet presAssocID="{C595FD77-1C21-4E3F-B1D7-10A0A33E1FD7}" presName="rootComposite3" presStyleCnt="0"/>
      <dgm:spPr/>
    </dgm:pt>
    <dgm:pt modelId="{28A8C5C6-416E-49FC-B1BA-AAA23C86C5E0}" type="pres">
      <dgm:prSet presAssocID="{C595FD77-1C21-4E3F-B1D7-10A0A33E1FD7}" presName="rootText3" presStyleLbl="asst1" presStyleIdx="0" presStyleCnt="1">
        <dgm:presLayoutVars>
          <dgm:chPref val="3"/>
        </dgm:presLayoutVars>
      </dgm:prSet>
      <dgm:spPr/>
    </dgm:pt>
    <dgm:pt modelId="{FC4E1D67-CE8A-43C2-92BE-495CAC79B178}" type="pres">
      <dgm:prSet presAssocID="{C595FD77-1C21-4E3F-B1D7-10A0A33E1FD7}" presName="rootConnector3" presStyleLbl="asst1" presStyleIdx="0" presStyleCnt="1"/>
      <dgm:spPr/>
    </dgm:pt>
    <dgm:pt modelId="{8A368EBB-D823-4232-BF87-D6018C82D0C5}" type="pres">
      <dgm:prSet presAssocID="{C595FD77-1C21-4E3F-B1D7-10A0A33E1FD7}" presName="hierChild6" presStyleCnt="0"/>
      <dgm:spPr/>
    </dgm:pt>
    <dgm:pt modelId="{80AD2759-E542-4334-9901-984D6FB45D61}" type="pres">
      <dgm:prSet presAssocID="{C595FD77-1C21-4E3F-B1D7-10A0A33E1FD7}" presName="hierChild7" presStyleCnt="0"/>
      <dgm:spPr/>
    </dgm:pt>
  </dgm:ptLst>
  <dgm:cxnLst>
    <dgm:cxn modelId="{86263A05-A39A-4FD6-B56A-670EA12C35E3}" srcId="{C40ED4E1-272A-40CF-BEEF-21954B1BC51B}" destId="{3B28CCEA-6E06-4789-AE67-7461DF28C517}" srcOrd="4" destOrd="0" parTransId="{1A7FDB10-3053-40C2-9C38-7E9B342661A0}" sibTransId="{48F2C81A-FEE1-435D-BAB8-E0CDA8FFC0DA}"/>
    <dgm:cxn modelId="{838ADD06-6C8E-4C74-8847-4E81EAD01C88}" type="presOf" srcId="{A1F7D6D6-C8CC-4597-9099-6763AF637EEE}" destId="{63FDED9E-80F2-4F63-BC24-81667951717E}" srcOrd="1" destOrd="0" presId="urn:microsoft.com/office/officeart/2005/8/layout/orgChart1"/>
    <dgm:cxn modelId="{A0F6800E-61A9-4480-BD01-D7F433F6898E}" srcId="{C40ED4E1-272A-40CF-BEEF-21954B1BC51B}" destId="{727729C3-BF1D-465A-8951-6FED3AC20C69}" srcOrd="6" destOrd="0" parTransId="{5DBC31BD-CD98-4A24-8577-DE22D6BF9AD5}" sibTransId="{99631CEE-D64A-4DD2-B4E1-D9368399513F}"/>
    <dgm:cxn modelId="{171C1717-2F1A-464C-9BEB-861058872D0B}" srcId="{DE24471B-D553-4B77-A84C-E71D40509F4F}" destId="{A1F7D6D6-C8CC-4597-9099-6763AF637EEE}" srcOrd="0" destOrd="0" parTransId="{520287D9-478B-4168-86FC-1F0638F79A8A}" sibTransId="{79620511-3E3D-42A6-AFF8-A699B1BB823E}"/>
    <dgm:cxn modelId="{1EF5411C-0DAB-4D2D-AB74-0F621233FC9D}" type="presOf" srcId="{F029D403-3279-48EF-9775-6731876592CA}" destId="{76C527CF-708A-4690-B496-59CCEC7A23AB}" srcOrd="0" destOrd="0" presId="urn:microsoft.com/office/officeart/2005/8/layout/orgChart1"/>
    <dgm:cxn modelId="{EAE4F81E-2D62-424C-BF08-3DF94295411F}" srcId="{727729C3-BF1D-465A-8951-6FED3AC20C69}" destId="{2E54BFFE-7EF0-4FC1-A552-B7ECA7EF9E08}" srcOrd="0" destOrd="0" parTransId="{F6E99777-7F9A-4DBF-A07D-CB3D6F35EAD6}" sibTransId="{6FE17233-8B59-48ED-A689-10BFD5B3D32F}"/>
    <dgm:cxn modelId="{61B97020-8ECB-4B62-8FF6-D0A3D27A6457}" type="presOf" srcId="{727729C3-BF1D-465A-8951-6FED3AC20C69}" destId="{F6C0C5E1-DCCC-4959-BE0F-929315A73835}" srcOrd="0" destOrd="0" presId="urn:microsoft.com/office/officeart/2005/8/layout/orgChart1"/>
    <dgm:cxn modelId="{BBDA0D23-65B2-4688-A1E9-19F8EED3E453}" type="presOf" srcId="{520287D9-478B-4168-86FC-1F0638F79A8A}" destId="{3E3E7B9C-73F4-44CA-8D72-A34F2BD74F5E}" srcOrd="0" destOrd="0" presId="urn:microsoft.com/office/officeart/2005/8/layout/orgChart1"/>
    <dgm:cxn modelId="{3E13BE29-87EC-4B60-BA8C-5395E113249D}" srcId="{C40ED4E1-272A-40CF-BEEF-21954B1BC51B}" destId="{0DE1F567-A5E6-4C1F-89CE-68959924C725}" srcOrd="3" destOrd="0" parTransId="{5C16F25E-4496-45D0-9A66-7D566F38D5B0}" sibTransId="{A266092F-C1F8-4BCC-B256-D4BA26FE7B5B}"/>
    <dgm:cxn modelId="{553D3F2B-D252-4EDE-BB3F-9543AD566440}" type="presOf" srcId="{AE4FD82B-871F-4611-9829-AECB0C2028B1}" destId="{A5103DEF-1D60-43B4-805F-D84C07A7A341}" srcOrd="0" destOrd="0" presId="urn:microsoft.com/office/officeart/2005/8/layout/orgChart1"/>
    <dgm:cxn modelId="{28CEC232-B5B0-4407-9032-E063962B92E4}" type="presOf" srcId="{4B0CE164-4ACB-47CF-A560-9B2AB4D5619F}" destId="{A210749E-3C64-43F6-B9D3-21B024C0CE32}" srcOrd="0" destOrd="0" presId="urn:microsoft.com/office/officeart/2005/8/layout/orgChart1"/>
    <dgm:cxn modelId="{1885E837-E607-4B0E-BCB3-37CC1D1198C7}" type="presOf" srcId="{32765128-D18E-4DCA-9002-79BC9483C059}" destId="{84402BE4-0C9E-42F2-8906-DE2D2E8E78AC}" srcOrd="0" destOrd="0" presId="urn:microsoft.com/office/officeart/2005/8/layout/orgChart1"/>
    <dgm:cxn modelId="{F3136438-0161-46F8-BCF4-0F9880B158FD}" type="presOf" srcId="{2E54BFFE-7EF0-4FC1-A552-B7ECA7EF9E08}" destId="{640A0F89-B0D6-4D76-A6D2-6067C7AE082C}" srcOrd="1" destOrd="0" presId="urn:microsoft.com/office/officeart/2005/8/layout/orgChart1"/>
    <dgm:cxn modelId="{36DAF03A-996A-4BA4-BA2B-AF26379A1643}" type="presOf" srcId="{A99F7738-C3AB-416A-BE70-D75965588135}" destId="{6C979B10-D69B-4889-923D-5C24EA6FD79A}" srcOrd="0" destOrd="0" presId="urn:microsoft.com/office/officeart/2005/8/layout/orgChart1"/>
    <dgm:cxn modelId="{F303DC3C-1E38-4B68-8B15-CBC580BD8685}" type="presOf" srcId="{069EAF5D-1F9E-4B73-85D1-222272F58D3A}" destId="{59ECB1CC-1802-42F8-8740-FE3C0207F8F9}" srcOrd="0" destOrd="0" presId="urn:microsoft.com/office/officeart/2005/8/layout/orgChart1"/>
    <dgm:cxn modelId="{17C4DA41-FE95-4879-9839-146A925FDC6F}" type="presOf" srcId="{DE24471B-D553-4B77-A84C-E71D40509F4F}" destId="{83F02200-85D6-4AC4-9DC8-E3BC483F6D23}" srcOrd="0" destOrd="0" presId="urn:microsoft.com/office/officeart/2005/8/layout/orgChart1"/>
    <dgm:cxn modelId="{163C0844-B1DF-4BC8-A536-1F6DFB665E27}" type="presOf" srcId="{CCCE41B2-EE9E-4BCB-BE35-A687D42DD309}" destId="{41D8A389-1F1C-444C-B853-4A1BA48B50F9}" srcOrd="0" destOrd="0" presId="urn:microsoft.com/office/officeart/2005/8/layout/orgChart1"/>
    <dgm:cxn modelId="{C1952F4F-E657-4BCC-BBEA-B0A460A4B0A1}" type="presOf" srcId="{727729C3-BF1D-465A-8951-6FED3AC20C69}" destId="{49F57FEF-4A60-4AAE-BB49-E1E243938690}" srcOrd="1" destOrd="0" presId="urn:microsoft.com/office/officeart/2005/8/layout/orgChart1"/>
    <dgm:cxn modelId="{2BE3F54F-051D-4A68-8750-8E45A2CADFF6}" type="presOf" srcId="{3B28CCEA-6E06-4789-AE67-7461DF28C517}" destId="{211B113B-D74D-41E2-A883-15AA9C6B3C24}" srcOrd="0" destOrd="0" presId="urn:microsoft.com/office/officeart/2005/8/layout/orgChart1"/>
    <dgm:cxn modelId="{1C356456-F0D8-4C8C-BEED-46ADBCE392A7}" type="presOf" srcId="{8B027EAB-45C1-429C-AA87-B0EA29E004A5}" destId="{129B3E7F-7914-42C8-906C-0E40840C8BF6}" srcOrd="0" destOrd="0" presId="urn:microsoft.com/office/officeart/2005/8/layout/orgChart1"/>
    <dgm:cxn modelId="{D98C0958-9727-48D1-8AAC-E5ADF9A54459}" srcId="{8B027EAB-45C1-429C-AA87-B0EA29E004A5}" destId="{C40ED4E1-272A-40CF-BEEF-21954B1BC51B}" srcOrd="0" destOrd="0" parTransId="{101C2DBB-2030-4EE1-97DB-386E4B0753EB}" sibTransId="{1AF21934-F5B2-46E2-AC71-E8596BF1DA76}"/>
    <dgm:cxn modelId="{ABB4295B-EA7C-4253-853D-147E550118B0}" type="presOf" srcId="{0DE1F567-A5E6-4C1F-89CE-68959924C725}" destId="{42FE78E2-2757-4C7A-B3A2-7C0960853D78}" srcOrd="0" destOrd="0" presId="urn:microsoft.com/office/officeart/2005/8/layout/orgChart1"/>
    <dgm:cxn modelId="{79C0EE5E-0F6F-43A9-86C2-E2F87B2399DD}" type="presOf" srcId="{0DE1F567-A5E6-4C1F-89CE-68959924C725}" destId="{F70CF61B-55CA-4998-BF3A-EB3D8267DDB5}" srcOrd="1" destOrd="0" presId="urn:microsoft.com/office/officeart/2005/8/layout/orgChart1"/>
    <dgm:cxn modelId="{41C8CE65-B474-4B84-8C46-0D3CA662B555}" type="presOf" srcId="{026EF125-48B4-42CD-BE59-0944F37B0803}" destId="{CD97724F-8764-4BF9-84F2-BE153D35182D}" srcOrd="0" destOrd="0" presId="urn:microsoft.com/office/officeart/2005/8/layout/orgChart1"/>
    <dgm:cxn modelId="{CBD31F69-5B96-4418-BE53-A8352FB50D4C}" srcId="{C40ED4E1-272A-40CF-BEEF-21954B1BC51B}" destId="{DE24471B-D553-4B77-A84C-E71D40509F4F}" srcOrd="5" destOrd="0" parTransId="{AE4FD82B-871F-4611-9829-AECB0C2028B1}" sibTransId="{7DA480FF-FD44-4AE6-9849-953160BA8AFA}"/>
    <dgm:cxn modelId="{4B828E71-FD54-49AA-87AC-8EED23F74FC9}" type="presOf" srcId="{F6E99777-7F9A-4DBF-A07D-CB3D6F35EAD6}" destId="{A21232C5-D758-4481-AE03-6E9A5D62FAFD}" srcOrd="0" destOrd="0" presId="urn:microsoft.com/office/officeart/2005/8/layout/orgChart1"/>
    <dgm:cxn modelId="{392FC675-9A65-4332-8E41-A2DD9A4A0BDC}" srcId="{3B28CCEA-6E06-4789-AE67-7461DF28C517}" destId="{0D84D925-B0E2-4899-B972-CD4F1E65AE08}" srcOrd="0" destOrd="0" parTransId="{A8ED0690-465B-4179-A1A3-4128B37E2AFF}" sibTransId="{DFA1E331-A08E-4628-AC82-15039127F943}"/>
    <dgm:cxn modelId="{5B23CF79-FA15-432E-ADD0-2659ABF229B3}" type="presOf" srcId="{2E54BFFE-7EF0-4FC1-A552-B7ECA7EF9E08}" destId="{F496B5E7-9369-45B2-AD8C-C343899EF778}" srcOrd="0" destOrd="0" presId="urn:microsoft.com/office/officeart/2005/8/layout/orgChart1"/>
    <dgm:cxn modelId="{62CEB991-7F9C-478C-8E80-C2BD27D5B87B}" type="presOf" srcId="{A8ED0690-465B-4179-A1A3-4128B37E2AFF}" destId="{B293B587-CA41-47D7-8E82-2F48E8C4807D}" srcOrd="0" destOrd="0" presId="urn:microsoft.com/office/officeart/2005/8/layout/orgChart1"/>
    <dgm:cxn modelId="{C2C2309D-0B7A-4A57-BCE7-15E5C196F3F8}" type="presOf" srcId="{AFBC6554-482F-4ECE-92A8-A25B98E06670}" destId="{1A7CE8E2-6FD9-4A08-AD9A-AD3F10A93AB9}" srcOrd="1" destOrd="0" presId="urn:microsoft.com/office/officeart/2005/8/layout/orgChart1"/>
    <dgm:cxn modelId="{897F3BA1-EFC5-4E23-BD2E-85B74C8C8D72}" srcId="{0DE1F567-A5E6-4C1F-89CE-68959924C725}" destId="{F029D403-3279-48EF-9775-6731876592CA}" srcOrd="0" destOrd="0" parTransId="{32765128-D18E-4DCA-9002-79BC9483C059}" sibTransId="{7BC213D4-C585-45F8-BF06-47D45DE068BE}"/>
    <dgm:cxn modelId="{A2C3B2A7-DAE0-4B15-B8B3-E4946F70E1B1}" srcId="{C40ED4E1-272A-40CF-BEEF-21954B1BC51B}" destId="{4B0CE164-4ACB-47CF-A560-9B2AB4D5619F}" srcOrd="2" destOrd="0" parTransId="{CA4684BA-2A11-47BA-BB16-F0C1845A23BB}" sibTransId="{F2EF374C-3485-4FBA-BCE3-CAD92DEE20E4}"/>
    <dgm:cxn modelId="{25C382A8-8B48-4049-83DF-DFC0072ABED4}" srcId="{4B0CE164-4ACB-47CF-A560-9B2AB4D5619F}" destId="{CCCE41B2-EE9E-4BCB-BE35-A687D42DD309}" srcOrd="0" destOrd="0" parTransId="{026EF125-48B4-42CD-BE59-0944F37B0803}" sibTransId="{BDD331D9-E576-4385-995D-1CCBE859666F}"/>
    <dgm:cxn modelId="{D816EDAC-EAC2-4942-B771-CE937FC17C72}" type="presOf" srcId="{0D84D925-B0E2-4899-B972-CD4F1E65AE08}" destId="{00967AC8-5E6B-4846-A264-AA048764A507}" srcOrd="1" destOrd="0" presId="urn:microsoft.com/office/officeart/2005/8/layout/orgChart1"/>
    <dgm:cxn modelId="{038E7BAF-DDFB-4071-A627-A64590665329}" type="presOf" srcId="{5DBC31BD-CD98-4A24-8577-DE22D6BF9AD5}" destId="{AE372A13-80ED-471B-A835-22DC266484CC}" srcOrd="0" destOrd="0" presId="urn:microsoft.com/office/officeart/2005/8/layout/orgChart1"/>
    <dgm:cxn modelId="{24DF0AB5-62C9-484F-B027-FEBFE3F7E442}" type="presOf" srcId="{F029D403-3279-48EF-9775-6731876592CA}" destId="{B7BFAF2D-2F32-44DE-A569-58FF33FB126F}" srcOrd="1" destOrd="0" presId="urn:microsoft.com/office/officeart/2005/8/layout/orgChart1"/>
    <dgm:cxn modelId="{8B7C80B9-50B0-4269-9E95-07C305C9C068}" type="presOf" srcId="{4B0CE164-4ACB-47CF-A560-9B2AB4D5619F}" destId="{5C8AA017-D875-4484-8663-580095FA7CE2}" srcOrd="1" destOrd="0" presId="urn:microsoft.com/office/officeart/2005/8/layout/orgChart1"/>
    <dgm:cxn modelId="{D249B8BD-60C8-441D-8E12-7D77B01F4754}" type="presOf" srcId="{C595FD77-1C21-4E3F-B1D7-10A0A33E1FD7}" destId="{28A8C5C6-416E-49FC-B1BA-AAA23C86C5E0}" srcOrd="0" destOrd="0" presId="urn:microsoft.com/office/officeart/2005/8/layout/orgChart1"/>
    <dgm:cxn modelId="{CF1637BF-8882-4365-86B6-56EDF14CA1FB}" type="presOf" srcId="{C993FA85-5132-4B4C-93C6-BE74E941D19B}" destId="{9F2126A9-462E-4FB3-9994-F46FFB17BC2B}" srcOrd="1" destOrd="0" presId="urn:microsoft.com/office/officeart/2005/8/layout/orgChart1"/>
    <dgm:cxn modelId="{1EBBD6C3-082A-49B2-BF33-F439AC9A9ECE}" type="presOf" srcId="{CA4684BA-2A11-47BA-BB16-F0C1845A23BB}" destId="{55F586D9-D1B4-4EA4-A6FD-6C3D93216803}" srcOrd="0" destOrd="0" presId="urn:microsoft.com/office/officeart/2005/8/layout/orgChart1"/>
    <dgm:cxn modelId="{1CFEBDC7-61ED-434F-A048-6120FF8F5912}" type="presOf" srcId="{AFBC6554-482F-4ECE-92A8-A25B98E06670}" destId="{8277B6EC-A74F-4134-9C4B-267EA931C0B7}" srcOrd="0" destOrd="0" presId="urn:microsoft.com/office/officeart/2005/8/layout/orgChart1"/>
    <dgm:cxn modelId="{CB59DECB-53CE-4CCF-8455-0F6CAF532F51}" type="presOf" srcId="{D29E41F4-D1BC-4119-9169-B71A3568C77C}" destId="{B85DFF3A-B5E8-455F-BE41-83F3FBDF4A54}" srcOrd="0" destOrd="0" presId="urn:microsoft.com/office/officeart/2005/8/layout/orgChart1"/>
    <dgm:cxn modelId="{00A27ACD-3B7A-40E2-8640-9A6B54BD2E6B}" type="presOf" srcId="{1A7FDB10-3053-40C2-9C38-7E9B342661A0}" destId="{E124E964-2023-42C7-AFA5-19C213155E45}" srcOrd="0" destOrd="0" presId="urn:microsoft.com/office/officeart/2005/8/layout/orgChart1"/>
    <dgm:cxn modelId="{AEEA42D0-E8D6-4267-A3BB-C5F5FAFBC1AC}" srcId="{C40ED4E1-272A-40CF-BEEF-21954B1BC51B}" destId="{C993FA85-5132-4B4C-93C6-BE74E941D19B}" srcOrd="1" destOrd="0" parTransId="{A99F7738-C3AB-416A-BE70-D75965588135}" sibTransId="{0E4D568C-47D3-48EA-9A0E-CB32FFF6ED3F}"/>
    <dgm:cxn modelId="{35AE62D3-AB6C-4CB2-9CA4-5943F5C2E941}" type="presOf" srcId="{C40ED4E1-272A-40CF-BEEF-21954B1BC51B}" destId="{B1CFEAA9-9DFE-4572-8909-01EBA1E7CCEA}" srcOrd="1" destOrd="0" presId="urn:microsoft.com/office/officeart/2005/8/layout/orgChart1"/>
    <dgm:cxn modelId="{0DAE05D5-65FB-4492-9FC6-7BDAF9C39280}" type="presOf" srcId="{0D84D925-B0E2-4899-B972-CD4F1E65AE08}" destId="{25943797-2163-4993-8998-8531E1DD9478}" srcOrd="0" destOrd="0" presId="urn:microsoft.com/office/officeart/2005/8/layout/orgChart1"/>
    <dgm:cxn modelId="{5D9A0DDC-57DF-4222-A5CD-728FD15E0B43}" type="presOf" srcId="{3B28CCEA-6E06-4789-AE67-7461DF28C517}" destId="{CE29F216-4094-4C61-922B-7CABD4FBD45D}" srcOrd="1" destOrd="0" presId="urn:microsoft.com/office/officeart/2005/8/layout/orgChart1"/>
    <dgm:cxn modelId="{E098A0E5-C718-4097-AD6D-390E6932EAFE}" type="presOf" srcId="{A1F7D6D6-C8CC-4597-9099-6763AF637EEE}" destId="{147C5128-2868-4DC8-8834-213E2A9A4FAD}" srcOrd="0" destOrd="0" presId="urn:microsoft.com/office/officeart/2005/8/layout/orgChart1"/>
    <dgm:cxn modelId="{76CC20E7-CF26-4EC2-9EDE-24A68417CAE0}" type="presOf" srcId="{DE24471B-D553-4B77-A84C-E71D40509F4F}" destId="{700F84C4-0C2B-4A09-A1A5-0D5D59EA694F}" srcOrd="1" destOrd="0" presId="urn:microsoft.com/office/officeart/2005/8/layout/orgChart1"/>
    <dgm:cxn modelId="{481F70E9-1F14-4575-9FCA-BA83AFCCFA0B}" type="presOf" srcId="{C595FD77-1C21-4E3F-B1D7-10A0A33E1FD7}" destId="{FC4E1D67-CE8A-43C2-92BE-495CAC79B178}" srcOrd="1" destOrd="0" presId="urn:microsoft.com/office/officeart/2005/8/layout/orgChart1"/>
    <dgm:cxn modelId="{97887AED-3B30-440F-86F8-2FAD8ED20D2A}" srcId="{C993FA85-5132-4B4C-93C6-BE74E941D19B}" destId="{AFBC6554-482F-4ECE-92A8-A25B98E06670}" srcOrd="0" destOrd="0" parTransId="{D29E41F4-D1BC-4119-9169-B71A3568C77C}" sibTransId="{A64FD4F5-62B4-41BA-B22E-F15718892A98}"/>
    <dgm:cxn modelId="{2AAEF6F0-9E7D-4269-9AD5-30BCFC2F6B4E}" srcId="{C40ED4E1-272A-40CF-BEEF-21954B1BC51B}" destId="{C595FD77-1C21-4E3F-B1D7-10A0A33E1FD7}" srcOrd="0" destOrd="0" parTransId="{069EAF5D-1F9E-4B73-85D1-222272F58D3A}" sibTransId="{9B943D10-82F3-4B9D-8B23-61A250D11F90}"/>
    <dgm:cxn modelId="{7862F5F1-B3F3-4861-BFEC-5E542720F28F}" type="presOf" srcId="{CCCE41B2-EE9E-4BCB-BE35-A687D42DD309}" destId="{70836250-B715-47BA-B29A-BA135E0EBCAE}" srcOrd="1" destOrd="0" presId="urn:microsoft.com/office/officeart/2005/8/layout/orgChart1"/>
    <dgm:cxn modelId="{BB90ADF2-F964-482A-8A83-ABC5FEAFEB94}" type="presOf" srcId="{C993FA85-5132-4B4C-93C6-BE74E941D19B}" destId="{D02D6C59-7B6B-44BB-B572-2EFF96D9C20F}" srcOrd="0" destOrd="0" presId="urn:microsoft.com/office/officeart/2005/8/layout/orgChart1"/>
    <dgm:cxn modelId="{5E4812F4-FA17-4318-A2D2-AC55825AA200}" type="presOf" srcId="{C40ED4E1-272A-40CF-BEEF-21954B1BC51B}" destId="{52DB9191-766D-4798-8105-5BA3FE9CB54D}" srcOrd="0" destOrd="0" presId="urn:microsoft.com/office/officeart/2005/8/layout/orgChart1"/>
    <dgm:cxn modelId="{F7EB52FE-8102-425D-9A65-00D4C92CDFBC}" type="presOf" srcId="{5C16F25E-4496-45D0-9A66-7D566F38D5B0}" destId="{B2FAAFC4-45FA-4004-ADF4-4CB5DCF21061}" srcOrd="0" destOrd="0" presId="urn:microsoft.com/office/officeart/2005/8/layout/orgChart1"/>
    <dgm:cxn modelId="{666C3EB0-C206-4426-89B2-FAC7AE4BB0CC}" type="presParOf" srcId="{129B3E7F-7914-42C8-906C-0E40840C8BF6}" destId="{03257388-747E-4F15-B1B6-A8743050EE9E}" srcOrd="0" destOrd="0" presId="urn:microsoft.com/office/officeart/2005/8/layout/orgChart1"/>
    <dgm:cxn modelId="{C424C83B-E4AD-41D4-8237-6E1316DFABC2}" type="presParOf" srcId="{03257388-747E-4F15-B1B6-A8743050EE9E}" destId="{F5186930-52EF-453C-ABB5-6E25A00B3FDF}" srcOrd="0" destOrd="0" presId="urn:microsoft.com/office/officeart/2005/8/layout/orgChart1"/>
    <dgm:cxn modelId="{90B48EF7-CB19-4825-B2FA-02C2C5AF42FF}" type="presParOf" srcId="{F5186930-52EF-453C-ABB5-6E25A00B3FDF}" destId="{52DB9191-766D-4798-8105-5BA3FE9CB54D}" srcOrd="0" destOrd="0" presId="urn:microsoft.com/office/officeart/2005/8/layout/orgChart1"/>
    <dgm:cxn modelId="{42FE39A8-C2CF-4CC1-B3B8-51A1662A2F22}" type="presParOf" srcId="{F5186930-52EF-453C-ABB5-6E25A00B3FDF}" destId="{B1CFEAA9-9DFE-4572-8909-01EBA1E7CCEA}" srcOrd="1" destOrd="0" presId="urn:microsoft.com/office/officeart/2005/8/layout/orgChart1"/>
    <dgm:cxn modelId="{4E67280B-4D25-44D6-B631-F66C7DA99770}" type="presParOf" srcId="{03257388-747E-4F15-B1B6-A8743050EE9E}" destId="{1C401BDE-7609-474F-8783-1B8FE6074BF0}" srcOrd="1" destOrd="0" presId="urn:microsoft.com/office/officeart/2005/8/layout/orgChart1"/>
    <dgm:cxn modelId="{26257EFF-95EB-431D-A87F-B636518D98DB}" type="presParOf" srcId="{1C401BDE-7609-474F-8783-1B8FE6074BF0}" destId="{6C979B10-D69B-4889-923D-5C24EA6FD79A}" srcOrd="0" destOrd="0" presId="urn:microsoft.com/office/officeart/2005/8/layout/orgChart1"/>
    <dgm:cxn modelId="{5895A266-38B5-48AE-98C7-D1ED5BF659EC}" type="presParOf" srcId="{1C401BDE-7609-474F-8783-1B8FE6074BF0}" destId="{EC87C92C-351F-4E93-8047-1E8E0B50923D}" srcOrd="1" destOrd="0" presId="urn:microsoft.com/office/officeart/2005/8/layout/orgChart1"/>
    <dgm:cxn modelId="{A1DB4024-E72C-4A69-955C-310371039304}" type="presParOf" srcId="{EC87C92C-351F-4E93-8047-1E8E0B50923D}" destId="{E2CEEAD8-856E-47AA-ACCB-6D899A4F2AB8}" srcOrd="0" destOrd="0" presId="urn:microsoft.com/office/officeart/2005/8/layout/orgChart1"/>
    <dgm:cxn modelId="{1D7A772B-4F63-4D38-8CDA-3EA6A0A7F4FD}" type="presParOf" srcId="{E2CEEAD8-856E-47AA-ACCB-6D899A4F2AB8}" destId="{D02D6C59-7B6B-44BB-B572-2EFF96D9C20F}" srcOrd="0" destOrd="0" presId="urn:microsoft.com/office/officeart/2005/8/layout/orgChart1"/>
    <dgm:cxn modelId="{BBC87115-D7CE-4BDB-B50A-6F4C1C040B3A}" type="presParOf" srcId="{E2CEEAD8-856E-47AA-ACCB-6D899A4F2AB8}" destId="{9F2126A9-462E-4FB3-9994-F46FFB17BC2B}" srcOrd="1" destOrd="0" presId="urn:microsoft.com/office/officeart/2005/8/layout/orgChart1"/>
    <dgm:cxn modelId="{9FD9C15A-4A7D-40FD-A2EA-8923C032E810}" type="presParOf" srcId="{EC87C92C-351F-4E93-8047-1E8E0B50923D}" destId="{A150F305-1F64-42E9-ADB4-AE10D40656A1}" srcOrd="1" destOrd="0" presId="urn:microsoft.com/office/officeart/2005/8/layout/orgChart1"/>
    <dgm:cxn modelId="{BC560056-7D93-4586-91C5-A81B60A75962}" type="presParOf" srcId="{A150F305-1F64-42E9-ADB4-AE10D40656A1}" destId="{B85DFF3A-B5E8-455F-BE41-83F3FBDF4A54}" srcOrd="0" destOrd="0" presId="urn:microsoft.com/office/officeart/2005/8/layout/orgChart1"/>
    <dgm:cxn modelId="{572A0DB6-2A95-4290-AEC7-99A6BE8D4DB3}" type="presParOf" srcId="{A150F305-1F64-42E9-ADB4-AE10D40656A1}" destId="{CD0D6656-14CA-4408-8A91-96AE2BE0ADB7}" srcOrd="1" destOrd="0" presId="urn:microsoft.com/office/officeart/2005/8/layout/orgChart1"/>
    <dgm:cxn modelId="{AD654539-1CBA-4329-90E7-1FA9E00E7303}" type="presParOf" srcId="{CD0D6656-14CA-4408-8A91-96AE2BE0ADB7}" destId="{CA9B9962-A859-49F8-8F66-7773822ED97E}" srcOrd="0" destOrd="0" presId="urn:microsoft.com/office/officeart/2005/8/layout/orgChart1"/>
    <dgm:cxn modelId="{C66C01C5-EC5D-4256-9914-9FCEBEB229C7}" type="presParOf" srcId="{CA9B9962-A859-49F8-8F66-7773822ED97E}" destId="{8277B6EC-A74F-4134-9C4B-267EA931C0B7}" srcOrd="0" destOrd="0" presId="urn:microsoft.com/office/officeart/2005/8/layout/orgChart1"/>
    <dgm:cxn modelId="{B1129F0A-8640-48B7-8BDE-6473CF7DF205}" type="presParOf" srcId="{CA9B9962-A859-49F8-8F66-7773822ED97E}" destId="{1A7CE8E2-6FD9-4A08-AD9A-AD3F10A93AB9}" srcOrd="1" destOrd="0" presId="urn:microsoft.com/office/officeart/2005/8/layout/orgChart1"/>
    <dgm:cxn modelId="{6793167A-4BB5-49AC-816C-FB70492C74B5}" type="presParOf" srcId="{CD0D6656-14CA-4408-8A91-96AE2BE0ADB7}" destId="{1D0653BB-9D40-4C91-A838-B360323C4581}" srcOrd="1" destOrd="0" presId="urn:microsoft.com/office/officeart/2005/8/layout/orgChart1"/>
    <dgm:cxn modelId="{D6E928B2-9517-4C8F-B01B-511DCEE8B81E}" type="presParOf" srcId="{CD0D6656-14CA-4408-8A91-96AE2BE0ADB7}" destId="{BDB31A91-1914-4462-BE7B-922DC193AE67}" srcOrd="2" destOrd="0" presId="urn:microsoft.com/office/officeart/2005/8/layout/orgChart1"/>
    <dgm:cxn modelId="{E38F4F44-2D1A-4AB3-9B55-18126E41F678}" type="presParOf" srcId="{EC87C92C-351F-4E93-8047-1E8E0B50923D}" destId="{6C0CCA5E-323D-45DF-9E53-8E807C1EE4B3}" srcOrd="2" destOrd="0" presId="urn:microsoft.com/office/officeart/2005/8/layout/orgChart1"/>
    <dgm:cxn modelId="{139B48BF-B147-4E2E-A0FB-C30DAD0A715C}" type="presParOf" srcId="{1C401BDE-7609-474F-8783-1B8FE6074BF0}" destId="{55F586D9-D1B4-4EA4-A6FD-6C3D93216803}" srcOrd="2" destOrd="0" presId="urn:microsoft.com/office/officeart/2005/8/layout/orgChart1"/>
    <dgm:cxn modelId="{01FE4109-713B-4027-B138-350F17176921}" type="presParOf" srcId="{1C401BDE-7609-474F-8783-1B8FE6074BF0}" destId="{8982C3C5-89D2-40C0-966B-F1E6B25538B3}" srcOrd="3" destOrd="0" presId="urn:microsoft.com/office/officeart/2005/8/layout/orgChart1"/>
    <dgm:cxn modelId="{3950DB37-C81A-43B4-A4FB-BC6260FE4662}" type="presParOf" srcId="{8982C3C5-89D2-40C0-966B-F1E6B25538B3}" destId="{FA4FDF36-E95D-4D53-9B54-957BFFA6407E}" srcOrd="0" destOrd="0" presId="urn:microsoft.com/office/officeart/2005/8/layout/orgChart1"/>
    <dgm:cxn modelId="{B138D143-D62A-491D-B308-8BD7E1A4DC02}" type="presParOf" srcId="{FA4FDF36-E95D-4D53-9B54-957BFFA6407E}" destId="{A210749E-3C64-43F6-B9D3-21B024C0CE32}" srcOrd="0" destOrd="0" presId="urn:microsoft.com/office/officeart/2005/8/layout/orgChart1"/>
    <dgm:cxn modelId="{11A30DF9-49F4-41CA-A340-470D9B2A447A}" type="presParOf" srcId="{FA4FDF36-E95D-4D53-9B54-957BFFA6407E}" destId="{5C8AA017-D875-4484-8663-580095FA7CE2}" srcOrd="1" destOrd="0" presId="urn:microsoft.com/office/officeart/2005/8/layout/orgChart1"/>
    <dgm:cxn modelId="{D1F78633-8DFF-4061-ADE9-63A1FFBBBC1E}" type="presParOf" srcId="{8982C3C5-89D2-40C0-966B-F1E6B25538B3}" destId="{CB86CCB3-CF3C-495F-8B0C-E792C50AE8D8}" srcOrd="1" destOrd="0" presId="urn:microsoft.com/office/officeart/2005/8/layout/orgChart1"/>
    <dgm:cxn modelId="{5C086541-3F7E-4CB2-BF0F-DC8DDC75C596}" type="presParOf" srcId="{CB86CCB3-CF3C-495F-8B0C-E792C50AE8D8}" destId="{CD97724F-8764-4BF9-84F2-BE153D35182D}" srcOrd="0" destOrd="0" presId="urn:microsoft.com/office/officeart/2005/8/layout/orgChart1"/>
    <dgm:cxn modelId="{8ACC469D-AB64-4304-B00A-BDB54E75E37E}" type="presParOf" srcId="{CB86CCB3-CF3C-495F-8B0C-E792C50AE8D8}" destId="{4F375AD9-4E23-4BF5-BAEF-E72BC5A8699F}" srcOrd="1" destOrd="0" presId="urn:microsoft.com/office/officeart/2005/8/layout/orgChart1"/>
    <dgm:cxn modelId="{61C2796F-9DDC-436B-B95A-9DF06855C4C4}" type="presParOf" srcId="{4F375AD9-4E23-4BF5-BAEF-E72BC5A8699F}" destId="{16755E07-7058-48CB-B848-0995A61B28FA}" srcOrd="0" destOrd="0" presId="urn:microsoft.com/office/officeart/2005/8/layout/orgChart1"/>
    <dgm:cxn modelId="{04ABE141-D6CC-4E71-882A-72230D01F9CE}" type="presParOf" srcId="{16755E07-7058-48CB-B848-0995A61B28FA}" destId="{41D8A389-1F1C-444C-B853-4A1BA48B50F9}" srcOrd="0" destOrd="0" presId="urn:microsoft.com/office/officeart/2005/8/layout/orgChart1"/>
    <dgm:cxn modelId="{69268420-9AB3-41CF-836A-6AC0D509B65B}" type="presParOf" srcId="{16755E07-7058-48CB-B848-0995A61B28FA}" destId="{70836250-B715-47BA-B29A-BA135E0EBCAE}" srcOrd="1" destOrd="0" presId="urn:microsoft.com/office/officeart/2005/8/layout/orgChart1"/>
    <dgm:cxn modelId="{65FD6E9F-8CA6-4EB9-899B-54D12378444C}" type="presParOf" srcId="{4F375AD9-4E23-4BF5-BAEF-E72BC5A8699F}" destId="{C07EA49C-5955-4A35-A535-69C22467D3D2}" srcOrd="1" destOrd="0" presId="urn:microsoft.com/office/officeart/2005/8/layout/orgChart1"/>
    <dgm:cxn modelId="{C27C7B1F-89F6-4FBE-BD42-19208DAEA3E3}" type="presParOf" srcId="{4F375AD9-4E23-4BF5-BAEF-E72BC5A8699F}" destId="{BFDD3937-F4B9-4BE9-8B64-2BE8FC18773A}" srcOrd="2" destOrd="0" presId="urn:microsoft.com/office/officeart/2005/8/layout/orgChart1"/>
    <dgm:cxn modelId="{95953B54-1BEF-4C76-A174-74EAF07BF5CD}" type="presParOf" srcId="{8982C3C5-89D2-40C0-966B-F1E6B25538B3}" destId="{9067B1E5-36C7-4351-8CD4-070EC46BF3ED}" srcOrd="2" destOrd="0" presId="urn:microsoft.com/office/officeart/2005/8/layout/orgChart1"/>
    <dgm:cxn modelId="{09105492-5931-4B9C-9B1F-C35BDDB4225A}" type="presParOf" srcId="{1C401BDE-7609-474F-8783-1B8FE6074BF0}" destId="{B2FAAFC4-45FA-4004-ADF4-4CB5DCF21061}" srcOrd="4" destOrd="0" presId="urn:microsoft.com/office/officeart/2005/8/layout/orgChart1"/>
    <dgm:cxn modelId="{DAF77DAB-7DA6-40AA-8C17-4A0DB37CEBE0}" type="presParOf" srcId="{1C401BDE-7609-474F-8783-1B8FE6074BF0}" destId="{F80E7F47-A2BF-4B9F-B0BA-2F01135AFAC5}" srcOrd="5" destOrd="0" presId="urn:microsoft.com/office/officeart/2005/8/layout/orgChart1"/>
    <dgm:cxn modelId="{132F2608-4A36-4800-99F3-4046914F6316}" type="presParOf" srcId="{F80E7F47-A2BF-4B9F-B0BA-2F01135AFAC5}" destId="{A918B8D6-5675-412D-AFCA-DA2E0B88D584}" srcOrd="0" destOrd="0" presId="urn:microsoft.com/office/officeart/2005/8/layout/orgChart1"/>
    <dgm:cxn modelId="{E384EEE4-1EC5-4686-B8D8-05EC197157BF}" type="presParOf" srcId="{A918B8D6-5675-412D-AFCA-DA2E0B88D584}" destId="{42FE78E2-2757-4C7A-B3A2-7C0960853D78}" srcOrd="0" destOrd="0" presId="urn:microsoft.com/office/officeart/2005/8/layout/orgChart1"/>
    <dgm:cxn modelId="{4F624BAD-B14B-4FD3-B962-8A1803161A93}" type="presParOf" srcId="{A918B8D6-5675-412D-AFCA-DA2E0B88D584}" destId="{F70CF61B-55CA-4998-BF3A-EB3D8267DDB5}" srcOrd="1" destOrd="0" presId="urn:microsoft.com/office/officeart/2005/8/layout/orgChart1"/>
    <dgm:cxn modelId="{08F9AC54-4339-41BF-9337-56460E91B5F1}" type="presParOf" srcId="{F80E7F47-A2BF-4B9F-B0BA-2F01135AFAC5}" destId="{143D3E95-F353-450D-92E4-B6442389487E}" srcOrd="1" destOrd="0" presId="urn:microsoft.com/office/officeart/2005/8/layout/orgChart1"/>
    <dgm:cxn modelId="{DAE4AF17-3F77-4046-A803-A4E254EC06A1}" type="presParOf" srcId="{143D3E95-F353-450D-92E4-B6442389487E}" destId="{84402BE4-0C9E-42F2-8906-DE2D2E8E78AC}" srcOrd="0" destOrd="0" presId="urn:microsoft.com/office/officeart/2005/8/layout/orgChart1"/>
    <dgm:cxn modelId="{50565A14-F2D8-4447-9779-6D280E7AF52B}" type="presParOf" srcId="{143D3E95-F353-450D-92E4-B6442389487E}" destId="{09E045B3-4EF5-457A-9B82-F70FAC1D714F}" srcOrd="1" destOrd="0" presId="urn:microsoft.com/office/officeart/2005/8/layout/orgChart1"/>
    <dgm:cxn modelId="{D8AB6A19-7435-4C47-B7B8-793480B53AD5}" type="presParOf" srcId="{09E045B3-4EF5-457A-9B82-F70FAC1D714F}" destId="{7AADE273-8C74-4571-B887-4A8FA1195C72}" srcOrd="0" destOrd="0" presId="urn:microsoft.com/office/officeart/2005/8/layout/orgChart1"/>
    <dgm:cxn modelId="{F53C5344-5F12-4CC4-B54B-92DC01FAD0F4}" type="presParOf" srcId="{7AADE273-8C74-4571-B887-4A8FA1195C72}" destId="{76C527CF-708A-4690-B496-59CCEC7A23AB}" srcOrd="0" destOrd="0" presId="urn:microsoft.com/office/officeart/2005/8/layout/orgChart1"/>
    <dgm:cxn modelId="{30713A59-6C18-415A-8DEC-98F2C5340D6D}" type="presParOf" srcId="{7AADE273-8C74-4571-B887-4A8FA1195C72}" destId="{B7BFAF2D-2F32-44DE-A569-58FF33FB126F}" srcOrd="1" destOrd="0" presId="urn:microsoft.com/office/officeart/2005/8/layout/orgChart1"/>
    <dgm:cxn modelId="{B8C6DF3E-9755-4DC6-803E-F0C6A3D6C13E}" type="presParOf" srcId="{09E045B3-4EF5-457A-9B82-F70FAC1D714F}" destId="{24070499-3CB8-4A68-8D8C-D66B32F0AFBA}" srcOrd="1" destOrd="0" presId="urn:microsoft.com/office/officeart/2005/8/layout/orgChart1"/>
    <dgm:cxn modelId="{6C90E272-DEB0-46E3-B301-27A3AB9D9B24}" type="presParOf" srcId="{09E045B3-4EF5-457A-9B82-F70FAC1D714F}" destId="{4A847DF4-66F2-45C3-87C7-7E426D2916E2}" srcOrd="2" destOrd="0" presId="urn:microsoft.com/office/officeart/2005/8/layout/orgChart1"/>
    <dgm:cxn modelId="{CF39B17B-EC28-418B-BD78-599B86BE9116}" type="presParOf" srcId="{F80E7F47-A2BF-4B9F-B0BA-2F01135AFAC5}" destId="{BB54FE8B-E6FA-4E7A-9595-6C6D6D342CEE}" srcOrd="2" destOrd="0" presId="urn:microsoft.com/office/officeart/2005/8/layout/orgChart1"/>
    <dgm:cxn modelId="{0B440519-4DE0-4091-B872-103CBE259CC4}" type="presParOf" srcId="{1C401BDE-7609-474F-8783-1B8FE6074BF0}" destId="{E124E964-2023-42C7-AFA5-19C213155E45}" srcOrd="6" destOrd="0" presId="urn:microsoft.com/office/officeart/2005/8/layout/orgChart1"/>
    <dgm:cxn modelId="{A08CEC4A-4639-46C7-9517-D6041377955E}" type="presParOf" srcId="{1C401BDE-7609-474F-8783-1B8FE6074BF0}" destId="{B18766B7-082B-48BE-8492-8FB56AF4BF12}" srcOrd="7" destOrd="0" presId="urn:microsoft.com/office/officeart/2005/8/layout/orgChart1"/>
    <dgm:cxn modelId="{DF9D1DC4-5CAF-4C08-9EE7-E6284F9B397F}" type="presParOf" srcId="{B18766B7-082B-48BE-8492-8FB56AF4BF12}" destId="{06DCB9AC-BF0C-4323-8B69-15074A62E094}" srcOrd="0" destOrd="0" presId="urn:microsoft.com/office/officeart/2005/8/layout/orgChart1"/>
    <dgm:cxn modelId="{9AB5D200-342C-43AC-BC8E-0A466D03DF40}" type="presParOf" srcId="{06DCB9AC-BF0C-4323-8B69-15074A62E094}" destId="{211B113B-D74D-41E2-A883-15AA9C6B3C24}" srcOrd="0" destOrd="0" presId="urn:microsoft.com/office/officeart/2005/8/layout/orgChart1"/>
    <dgm:cxn modelId="{F0B922CA-B159-4FE9-AC31-511535F8B1FF}" type="presParOf" srcId="{06DCB9AC-BF0C-4323-8B69-15074A62E094}" destId="{CE29F216-4094-4C61-922B-7CABD4FBD45D}" srcOrd="1" destOrd="0" presId="urn:microsoft.com/office/officeart/2005/8/layout/orgChart1"/>
    <dgm:cxn modelId="{E63A6430-7EDC-4794-A7DE-A78185366209}" type="presParOf" srcId="{B18766B7-082B-48BE-8492-8FB56AF4BF12}" destId="{A7D2B6FB-9FA3-43FB-A786-8C65FD2550C0}" srcOrd="1" destOrd="0" presId="urn:microsoft.com/office/officeart/2005/8/layout/orgChart1"/>
    <dgm:cxn modelId="{1A1BD910-9432-4400-9B7A-6C99CDB297DC}" type="presParOf" srcId="{A7D2B6FB-9FA3-43FB-A786-8C65FD2550C0}" destId="{B293B587-CA41-47D7-8E82-2F48E8C4807D}" srcOrd="0" destOrd="0" presId="urn:microsoft.com/office/officeart/2005/8/layout/orgChart1"/>
    <dgm:cxn modelId="{B17929EF-A31A-4E40-848A-435EAE5E01AD}" type="presParOf" srcId="{A7D2B6FB-9FA3-43FB-A786-8C65FD2550C0}" destId="{34F3FCDF-2C9B-4610-B171-23D0A5CA3C81}" srcOrd="1" destOrd="0" presId="urn:microsoft.com/office/officeart/2005/8/layout/orgChart1"/>
    <dgm:cxn modelId="{89DCB36E-8A25-4EB2-8594-6D1E8E9686C7}" type="presParOf" srcId="{34F3FCDF-2C9B-4610-B171-23D0A5CA3C81}" destId="{876107DC-95BE-4681-BA95-34F396C925DB}" srcOrd="0" destOrd="0" presId="urn:microsoft.com/office/officeart/2005/8/layout/orgChart1"/>
    <dgm:cxn modelId="{87BC00C3-A6CE-41BF-9D9A-6CFF73E2FF92}" type="presParOf" srcId="{876107DC-95BE-4681-BA95-34F396C925DB}" destId="{25943797-2163-4993-8998-8531E1DD9478}" srcOrd="0" destOrd="0" presId="urn:microsoft.com/office/officeart/2005/8/layout/orgChart1"/>
    <dgm:cxn modelId="{8BC6C082-A0E7-4CBC-9138-D618D113DD42}" type="presParOf" srcId="{876107DC-95BE-4681-BA95-34F396C925DB}" destId="{00967AC8-5E6B-4846-A264-AA048764A507}" srcOrd="1" destOrd="0" presId="urn:microsoft.com/office/officeart/2005/8/layout/orgChart1"/>
    <dgm:cxn modelId="{ADF3EEBD-19D9-4F92-B607-49D5D1439352}" type="presParOf" srcId="{34F3FCDF-2C9B-4610-B171-23D0A5CA3C81}" destId="{440B5692-CBFD-40AC-A39B-270629658B10}" srcOrd="1" destOrd="0" presId="urn:microsoft.com/office/officeart/2005/8/layout/orgChart1"/>
    <dgm:cxn modelId="{58461970-E479-4814-9D5E-45A0E49D944F}" type="presParOf" srcId="{34F3FCDF-2C9B-4610-B171-23D0A5CA3C81}" destId="{7FA694E0-427E-4D7B-A12A-8A2089EE85AC}" srcOrd="2" destOrd="0" presId="urn:microsoft.com/office/officeart/2005/8/layout/orgChart1"/>
    <dgm:cxn modelId="{6A6BF776-9829-4F2A-AEB6-2111E4486864}" type="presParOf" srcId="{B18766B7-082B-48BE-8492-8FB56AF4BF12}" destId="{193E0904-3355-4B42-9FD7-6334A7BCF6FE}" srcOrd="2" destOrd="0" presId="urn:microsoft.com/office/officeart/2005/8/layout/orgChart1"/>
    <dgm:cxn modelId="{8678CC4E-4949-49BA-A1A0-4474C67FAE95}" type="presParOf" srcId="{1C401BDE-7609-474F-8783-1B8FE6074BF0}" destId="{A5103DEF-1D60-43B4-805F-D84C07A7A341}" srcOrd="8" destOrd="0" presId="urn:microsoft.com/office/officeart/2005/8/layout/orgChart1"/>
    <dgm:cxn modelId="{E3358C12-0037-4CD9-BCDB-FAD3AAC94EB5}" type="presParOf" srcId="{1C401BDE-7609-474F-8783-1B8FE6074BF0}" destId="{C43D9771-7D45-4E60-8B2D-309B389AE274}" srcOrd="9" destOrd="0" presId="urn:microsoft.com/office/officeart/2005/8/layout/orgChart1"/>
    <dgm:cxn modelId="{65367675-DF01-4930-94DD-E38A53AB239A}" type="presParOf" srcId="{C43D9771-7D45-4E60-8B2D-309B389AE274}" destId="{9A9D588A-36F0-4CDF-AC25-A6C34225366A}" srcOrd="0" destOrd="0" presId="urn:microsoft.com/office/officeart/2005/8/layout/orgChart1"/>
    <dgm:cxn modelId="{AFF79F83-7BCA-4858-B893-AB63BF741476}" type="presParOf" srcId="{9A9D588A-36F0-4CDF-AC25-A6C34225366A}" destId="{83F02200-85D6-4AC4-9DC8-E3BC483F6D23}" srcOrd="0" destOrd="0" presId="urn:microsoft.com/office/officeart/2005/8/layout/orgChart1"/>
    <dgm:cxn modelId="{82FB0ED5-042D-4BBF-9DA2-68AB59B5E9C9}" type="presParOf" srcId="{9A9D588A-36F0-4CDF-AC25-A6C34225366A}" destId="{700F84C4-0C2B-4A09-A1A5-0D5D59EA694F}" srcOrd="1" destOrd="0" presId="urn:microsoft.com/office/officeart/2005/8/layout/orgChart1"/>
    <dgm:cxn modelId="{CF44EE4A-49E1-4DE5-AD18-62F59170BD70}" type="presParOf" srcId="{C43D9771-7D45-4E60-8B2D-309B389AE274}" destId="{204CC2B6-0F95-4989-8ACC-ADECA723861E}" srcOrd="1" destOrd="0" presId="urn:microsoft.com/office/officeart/2005/8/layout/orgChart1"/>
    <dgm:cxn modelId="{9CB95459-A38A-43F5-AF85-2252EF6DD944}" type="presParOf" srcId="{204CC2B6-0F95-4989-8ACC-ADECA723861E}" destId="{3E3E7B9C-73F4-44CA-8D72-A34F2BD74F5E}" srcOrd="0" destOrd="0" presId="urn:microsoft.com/office/officeart/2005/8/layout/orgChart1"/>
    <dgm:cxn modelId="{274D9D34-55CD-4254-A8C0-6913BA2F5BE5}" type="presParOf" srcId="{204CC2B6-0F95-4989-8ACC-ADECA723861E}" destId="{0378D9CC-2B3A-4524-BF32-233E8519D78A}" srcOrd="1" destOrd="0" presId="urn:microsoft.com/office/officeart/2005/8/layout/orgChart1"/>
    <dgm:cxn modelId="{C9AFDAF1-F430-492F-9961-6028AF1F8327}" type="presParOf" srcId="{0378D9CC-2B3A-4524-BF32-233E8519D78A}" destId="{328A1ED1-0305-486A-AC25-F42F35F04EC6}" srcOrd="0" destOrd="0" presId="urn:microsoft.com/office/officeart/2005/8/layout/orgChart1"/>
    <dgm:cxn modelId="{D43FCD43-D060-437A-ABC5-5FB034DF4A61}" type="presParOf" srcId="{328A1ED1-0305-486A-AC25-F42F35F04EC6}" destId="{147C5128-2868-4DC8-8834-213E2A9A4FAD}" srcOrd="0" destOrd="0" presId="urn:microsoft.com/office/officeart/2005/8/layout/orgChart1"/>
    <dgm:cxn modelId="{44294163-E9F5-4FF3-BF58-C7E4690AE648}" type="presParOf" srcId="{328A1ED1-0305-486A-AC25-F42F35F04EC6}" destId="{63FDED9E-80F2-4F63-BC24-81667951717E}" srcOrd="1" destOrd="0" presId="urn:microsoft.com/office/officeart/2005/8/layout/orgChart1"/>
    <dgm:cxn modelId="{A221D936-386A-4255-994B-6F93D03979CE}" type="presParOf" srcId="{0378D9CC-2B3A-4524-BF32-233E8519D78A}" destId="{563D4FFB-E5CD-4E0F-9CA1-C3BA4A785F25}" srcOrd="1" destOrd="0" presId="urn:microsoft.com/office/officeart/2005/8/layout/orgChart1"/>
    <dgm:cxn modelId="{1BDA0106-2C56-40F3-A884-646295F4C3A3}" type="presParOf" srcId="{0378D9CC-2B3A-4524-BF32-233E8519D78A}" destId="{28D592AE-1E54-4BD9-A81B-9D60BB1C6EB7}" srcOrd="2" destOrd="0" presId="urn:microsoft.com/office/officeart/2005/8/layout/orgChart1"/>
    <dgm:cxn modelId="{FFA48079-87A5-4B1C-BB13-33840CB31114}" type="presParOf" srcId="{C43D9771-7D45-4E60-8B2D-309B389AE274}" destId="{E388CF4E-62BB-4442-AA31-049267BFF062}" srcOrd="2" destOrd="0" presId="urn:microsoft.com/office/officeart/2005/8/layout/orgChart1"/>
    <dgm:cxn modelId="{243D5BB5-31EC-4A5D-AC05-9BE496C434EB}" type="presParOf" srcId="{1C401BDE-7609-474F-8783-1B8FE6074BF0}" destId="{AE372A13-80ED-471B-A835-22DC266484CC}" srcOrd="10" destOrd="0" presId="urn:microsoft.com/office/officeart/2005/8/layout/orgChart1"/>
    <dgm:cxn modelId="{B52B039A-BE74-428F-BF79-75671C751C17}" type="presParOf" srcId="{1C401BDE-7609-474F-8783-1B8FE6074BF0}" destId="{63FB021F-3F02-4206-9EF9-5EF69127CF91}" srcOrd="11" destOrd="0" presId="urn:microsoft.com/office/officeart/2005/8/layout/orgChart1"/>
    <dgm:cxn modelId="{E7331CB7-3289-436F-BEA4-717D6B675C1D}" type="presParOf" srcId="{63FB021F-3F02-4206-9EF9-5EF69127CF91}" destId="{D6E7EBA4-EB9F-4696-A580-92541AF4D0B0}" srcOrd="0" destOrd="0" presId="urn:microsoft.com/office/officeart/2005/8/layout/orgChart1"/>
    <dgm:cxn modelId="{4D43EDB0-10F2-4D50-B954-BABE0C6E35DF}" type="presParOf" srcId="{D6E7EBA4-EB9F-4696-A580-92541AF4D0B0}" destId="{F6C0C5E1-DCCC-4959-BE0F-929315A73835}" srcOrd="0" destOrd="0" presId="urn:microsoft.com/office/officeart/2005/8/layout/orgChart1"/>
    <dgm:cxn modelId="{24E7A98F-BD39-462E-A8A1-2DE08669652D}" type="presParOf" srcId="{D6E7EBA4-EB9F-4696-A580-92541AF4D0B0}" destId="{49F57FEF-4A60-4AAE-BB49-E1E243938690}" srcOrd="1" destOrd="0" presId="urn:microsoft.com/office/officeart/2005/8/layout/orgChart1"/>
    <dgm:cxn modelId="{F16C13EA-3A62-477E-A3D8-5408D344F633}" type="presParOf" srcId="{63FB021F-3F02-4206-9EF9-5EF69127CF91}" destId="{F14121D9-EA6E-4D51-A599-AB76849FCD60}" srcOrd="1" destOrd="0" presId="urn:microsoft.com/office/officeart/2005/8/layout/orgChart1"/>
    <dgm:cxn modelId="{3B305DD4-3BDE-49C7-B4C5-42E5AFFFFBAE}" type="presParOf" srcId="{F14121D9-EA6E-4D51-A599-AB76849FCD60}" destId="{A21232C5-D758-4481-AE03-6E9A5D62FAFD}" srcOrd="0" destOrd="0" presId="urn:microsoft.com/office/officeart/2005/8/layout/orgChart1"/>
    <dgm:cxn modelId="{347AD4B4-A1FB-4872-96DE-EA13D2EF858F}" type="presParOf" srcId="{F14121D9-EA6E-4D51-A599-AB76849FCD60}" destId="{0CD65BCF-486D-4CD1-BDC0-FA3DCC14701E}" srcOrd="1" destOrd="0" presId="urn:microsoft.com/office/officeart/2005/8/layout/orgChart1"/>
    <dgm:cxn modelId="{9A666D2E-4A33-411B-A7C8-8196899B874A}" type="presParOf" srcId="{0CD65BCF-486D-4CD1-BDC0-FA3DCC14701E}" destId="{21551704-220D-41E4-AE64-BAEA6159B47A}" srcOrd="0" destOrd="0" presId="urn:microsoft.com/office/officeart/2005/8/layout/orgChart1"/>
    <dgm:cxn modelId="{BC47F5C1-E15A-4463-906D-1AE9656E8113}" type="presParOf" srcId="{21551704-220D-41E4-AE64-BAEA6159B47A}" destId="{F496B5E7-9369-45B2-AD8C-C343899EF778}" srcOrd="0" destOrd="0" presId="urn:microsoft.com/office/officeart/2005/8/layout/orgChart1"/>
    <dgm:cxn modelId="{6FEF9094-1395-4F77-B22D-9DFED4A8EE22}" type="presParOf" srcId="{21551704-220D-41E4-AE64-BAEA6159B47A}" destId="{640A0F89-B0D6-4D76-A6D2-6067C7AE082C}" srcOrd="1" destOrd="0" presId="urn:microsoft.com/office/officeart/2005/8/layout/orgChart1"/>
    <dgm:cxn modelId="{323225F8-A303-4810-8623-51183D2C08EC}" type="presParOf" srcId="{0CD65BCF-486D-4CD1-BDC0-FA3DCC14701E}" destId="{942C6A8C-D163-4923-A86A-A572FFDCBB9E}" srcOrd="1" destOrd="0" presId="urn:microsoft.com/office/officeart/2005/8/layout/orgChart1"/>
    <dgm:cxn modelId="{D75B5C00-B859-46AA-820A-61370BADB6E2}" type="presParOf" srcId="{0CD65BCF-486D-4CD1-BDC0-FA3DCC14701E}" destId="{32FE9959-F8D1-4C83-BE9F-80043C7A0459}" srcOrd="2" destOrd="0" presId="urn:microsoft.com/office/officeart/2005/8/layout/orgChart1"/>
    <dgm:cxn modelId="{C23D8ECD-42B2-49A6-9A2E-56881B62DD8A}" type="presParOf" srcId="{63FB021F-3F02-4206-9EF9-5EF69127CF91}" destId="{B8FC417C-1318-44AD-BEB4-A66812DB1D4A}" srcOrd="2" destOrd="0" presId="urn:microsoft.com/office/officeart/2005/8/layout/orgChart1"/>
    <dgm:cxn modelId="{ADEEFB9B-D8F8-44DD-B0DC-C9E65B76FEB8}" type="presParOf" srcId="{03257388-747E-4F15-B1B6-A8743050EE9E}" destId="{A0DBCCB6-A655-4258-8A63-5714F4C042F4}" srcOrd="2" destOrd="0" presId="urn:microsoft.com/office/officeart/2005/8/layout/orgChart1"/>
    <dgm:cxn modelId="{DDFD0F77-4E74-42BA-94DC-D1EA3413F686}" type="presParOf" srcId="{A0DBCCB6-A655-4258-8A63-5714F4C042F4}" destId="{59ECB1CC-1802-42F8-8740-FE3C0207F8F9}" srcOrd="0" destOrd="0" presId="urn:microsoft.com/office/officeart/2005/8/layout/orgChart1"/>
    <dgm:cxn modelId="{F5557BE1-AEC8-4D74-A2D4-F4F5E86BA30A}" type="presParOf" srcId="{A0DBCCB6-A655-4258-8A63-5714F4C042F4}" destId="{8AE0FF38-7B41-48A9-B106-23B0443F60E1}" srcOrd="1" destOrd="0" presId="urn:microsoft.com/office/officeart/2005/8/layout/orgChart1"/>
    <dgm:cxn modelId="{600AB453-A692-4C15-B98B-552AC59FF91E}" type="presParOf" srcId="{8AE0FF38-7B41-48A9-B106-23B0443F60E1}" destId="{3C719A4F-C3F6-4BDD-A425-1027856C49B0}" srcOrd="0" destOrd="0" presId="urn:microsoft.com/office/officeart/2005/8/layout/orgChart1"/>
    <dgm:cxn modelId="{4BCA0FC1-8EC9-47A3-AD97-B1555781BC0B}" type="presParOf" srcId="{3C719A4F-C3F6-4BDD-A425-1027856C49B0}" destId="{28A8C5C6-416E-49FC-B1BA-AAA23C86C5E0}" srcOrd="0" destOrd="0" presId="urn:microsoft.com/office/officeart/2005/8/layout/orgChart1"/>
    <dgm:cxn modelId="{9DFE8A1F-0E2C-4AF9-A6CB-DFC9532DD595}" type="presParOf" srcId="{3C719A4F-C3F6-4BDD-A425-1027856C49B0}" destId="{FC4E1D67-CE8A-43C2-92BE-495CAC79B178}" srcOrd="1" destOrd="0" presId="urn:microsoft.com/office/officeart/2005/8/layout/orgChart1"/>
    <dgm:cxn modelId="{3F258F67-0836-4EF6-B43A-15B9A488F763}" type="presParOf" srcId="{8AE0FF38-7B41-48A9-B106-23B0443F60E1}" destId="{8A368EBB-D823-4232-BF87-D6018C82D0C5}" srcOrd="1" destOrd="0" presId="urn:microsoft.com/office/officeart/2005/8/layout/orgChart1"/>
    <dgm:cxn modelId="{F852D2D6-FD72-496D-9D69-A1142BB767D2}" type="presParOf" srcId="{8AE0FF38-7B41-48A9-B106-23B0443F60E1}" destId="{80AD2759-E542-4334-9901-984D6FB45D6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ECB1CC-1802-42F8-8740-FE3C0207F8F9}">
      <dsp:nvSpPr>
        <dsp:cNvPr id="0" name=""/>
        <dsp:cNvSpPr/>
      </dsp:nvSpPr>
      <dsp:spPr>
        <a:xfrm>
          <a:off x="5290405" y="1366113"/>
          <a:ext cx="162279" cy="710937"/>
        </a:xfrm>
        <a:custGeom>
          <a:avLst/>
          <a:gdLst/>
          <a:ahLst/>
          <a:cxnLst/>
          <a:rect l="0" t="0" r="0" b="0"/>
          <a:pathLst>
            <a:path>
              <a:moveTo>
                <a:pt x="162279" y="0"/>
              </a:moveTo>
              <a:lnTo>
                <a:pt x="162279" y="710937"/>
              </a:lnTo>
              <a:lnTo>
                <a:pt x="0" y="71093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1232C5-D758-4481-AE03-6E9A5D62FAFD}">
      <dsp:nvSpPr>
        <dsp:cNvPr id="0" name=""/>
        <dsp:cNvSpPr/>
      </dsp:nvSpPr>
      <dsp:spPr>
        <a:xfrm>
          <a:off x="9509665" y="3560747"/>
          <a:ext cx="231827" cy="7109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0937"/>
              </a:lnTo>
              <a:lnTo>
                <a:pt x="231827" y="71093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372A13-80ED-471B-A835-22DC266484CC}">
      <dsp:nvSpPr>
        <dsp:cNvPr id="0" name=""/>
        <dsp:cNvSpPr/>
      </dsp:nvSpPr>
      <dsp:spPr>
        <a:xfrm>
          <a:off x="5452684" y="1366113"/>
          <a:ext cx="4675187" cy="14218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9596"/>
              </a:lnTo>
              <a:lnTo>
                <a:pt x="4675187" y="1259596"/>
              </a:lnTo>
              <a:lnTo>
                <a:pt x="4675187" y="142187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3E7B9C-73F4-44CA-8D72-A34F2BD74F5E}">
      <dsp:nvSpPr>
        <dsp:cNvPr id="0" name=""/>
        <dsp:cNvSpPr/>
      </dsp:nvSpPr>
      <dsp:spPr>
        <a:xfrm>
          <a:off x="7639590" y="3560747"/>
          <a:ext cx="231827" cy="7109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0937"/>
              </a:lnTo>
              <a:lnTo>
                <a:pt x="231827" y="71093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103DEF-1D60-43B4-805F-D84C07A7A341}">
      <dsp:nvSpPr>
        <dsp:cNvPr id="0" name=""/>
        <dsp:cNvSpPr/>
      </dsp:nvSpPr>
      <dsp:spPr>
        <a:xfrm>
          <a:off x="5452684" y="1366113"/>
          <a:ext cx="2805112" cy="14218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9596"/>
              </a:lnTo>
              <a:lnTo>
                <a:pt x="2805112" y="1259596"/>
              </a:lnTo>
              <a:lnTo>
                <a:pt x="2805112" y="142187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93B587-CA41-47D7-8E82-2F48E8C4807D}">
      <dsp:nvSpPr>
        <dsp:cNvPr id="0" name=""/>
        <dsp:cNvSpPr/>
      </dsp:nvSpPr>
      <dsp:spPr>
        <a:xfrm>
          <a:off x="5769515" y="3560747"/>
          <a:ext cx="231827" cy="7109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0937"/>
              </a:lnTo>
              <a:lnTo>
                <a:pt x="231827" y="71093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24E964-2023-42C7-AFA5-19C213155E45}">
      <dsp:nvSpPr>
        <dsp:cNvPr id="0" name=""/>
        <dsp:cNvSpPr/>
      </dsp:nvSpPr>
      <dsp:spPr>
        <a:xfrm>
          <a:off x="5452684" y="1366113"/>
          <a:ext cx="935037" cy="14218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9596"/>
              </a:lnTo>
              <a:lnTo>
                <a:pt x="935037" y="1259596"/>
              </a:lnTo>
              <a:lnTo>
                <a:pt x="935037" y="142187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402BE4-0C9E-42F2-8906-DE2D2E8E78AC}">
      <dsp:nvSpPr>
        <dsp:cNvPr id="0" name=""/>
        <dsp:cNvSpPr/>
      </dsp:nvSpPr>
      <dsp:spPr>
        <a:xfrm>
          <a:off x="3899440" y="3560747"/>
          <a:ext cx="231827" cy="7109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0937"/>
              </a:lnTo>
              <a:lnTo>
                <a:pt x="231827" y="71093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FAAFC4-45FA-4004-ADF4-4CB5DCF21061}">
      <dsp:nvSpPr>
        <dsp:cNvPr id="0" name=""/>
        <dsp:cNvSpPr/>
      </dsp:nvSpPr>
      <dsp:spPr>
        <a:xfrm>
          <a:off x="4517646" y="1366113"/>
          <a:ext cx="935037" cy="1421875"/>
        </a:xfrm>
        <a:custGeom>
          <a:avLst/>
          <a:gdLst/>
          <a:ahLst/>
          <a:cxnLst/>
          <a:rect l="0" t="0" r="0" b="0"/>
          <a:pathLst>
            <a:path>
              <a:moveTo>
                <a:pt x="935037" y="0"/>
              </a:moveTo>
              <a:lnTo>
                <a:pt x="935037" y="1259596"/>
              </a:lnTo>
              <a:lnTo>
                <a:pt x="0" y="1259596"/>
              </a:lnTo>
              <a:lnTo>
                <a:pt x="0" y="142187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97724F-8764-4BF9-84F2-BE153D35182D}">
      <dsp:nvSpPr>
        <dsp:cNvPr id="0" name=""/>
        <dsp:cNvSpPr/>
      </dsp:nvSpPr>
      <dsp:spPr>
        <a:xfrm>
          <a:off x="2029365" y="3560747"/>
          <a:ext cx="231827" cy="7109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0937"/>
              </a:lnTo>
              <a:lnTo>
                <a:pt x="231827" y="71093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F586D9-D1B4-4EA4-A6FD-6C3D93216803}">
      <dsp:nvSpPr>
        <dsp:cNvPr id="0" name=""/>
        <dsp:cNvSpPr/>
      </dsp:nvSpPr>
      <dsp:spPr>
        <a:xfrm>
          <a:off x="2647571" y="1366113"/>
          <a:ext cx="2805112" cy="1421875"/>
        </a:xfrm>
        <a:custGeom>
          <a:avLst/>
          <a:gdLst/>
          <a:ahLst/>
          <a:cxnLst/>
          <a:rect l="0" t="0" r="0" b="0"/>
          <a:pathLst>
            <a:path>
              <a:moveTo>
                <a:pt x="2805112" y="0"/>
              </a:moveTo>
              <a:lnTo>
                <a:pt x="2805112" y="1259596"/>
              </a:lnTo>
              <a:lnTo>
                <a:pt x="0" y="1259596"/>
              </a:lnTo>
              <a:lnTo>
                <a:pt x="0" y="142187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5DFF3A-B5E8-455F-BE41-83F3FBDF4A54}">
      <dsp:nvSpPr>
        <dsp:cNvPr id="0" name=""/>
        <dsp:cNvSpPr/>
      </dsp:nvSpPr>
      <dsp:spPr>
        <a:xfrm>
          <a:off x="159289" y="3560747"/>
          <a:ext cx="231827" cy="7109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0937"/>
              </a:lnTo>
              <a:lnTo>
                <a:pt x="231827" y="71093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979B10-D69B-4889-923D-5C24EA6FD79A}">
      <dsp:nvSpPr>
        <dsp:cNvPr id="0" name=""/>
        <dsp:cNvSpPr/>
      </dsp:nvSpPr>
      <dsp:spPr>
        <a:xfrm>
          <a:off x="777496" y="1366113"/>
          <a:ext cx="4675187" cy="1421875"/>
        </a:xfrm>
        <a:custGeom>
          <a:avLst/>
          <a:gdLst/>
          <a:ahLst/>
          <a:cxnLst/>
          <a:rect l="0" t="0" r="0" b="0"/>
          <a:pathLst>
            <a:path>
              <a:moveTo>
                <a:pt x="4675187" y="0"/>
              </a:moveTo>
              <a:lnTo>
                <a:pt x="4675187" y="1259596"/>
              </a:lnTo>
              <a:lnTo>
                <a:pt x="0" y="1259596"/>
              </a:lnTo>
              <a:lnTo>
                <a:pt x="0" y="142187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DB9191-766D-4798-8105-5BA3FE9CB54D}">
      <dsp:nvSpPr>
        <dsp:cNvPr id="0" name=""/>
        <dsp:cNvSpPr/>
      </dsp:nvSpPr>
      <dsp:spPr>
        <a:xfrm>
          <a:off x="4679926" y="593355"/>
          <a:ext cx="1545516" cy="772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Task Team Tsunami Ready Chair</a:t>
          </a:r>
        </a:p>
      </dsp:txBody>
      <dsp:txXfrm>
        <a:off x="4679926" y="593355"/>
        <a:ext cx="1545516" cy="772758"/>
      </dsp:txXfrm>
    </dsp:sp>
    <dsp:sp modelId="{D02D6C59-7B6B-44BB-B572-2EFF96D9C20F}">
      <dsp:nvSpPr>
        <dsp:cNvPr id="0" name=""/>
        <dsp:cNvSpPr/>
      </dsp:nvSpPr>
      <dsp:spPr>
        <a:xfrm>
          <a:off x="4738" y="2787988"/>
          <a:ext cx="1545516" cy="772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WG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Risk Knowledge</a:t>
          </a:r>
        </a:p>
      </dsp:txBody>
      <dsp:txXfrm>
        <a:off x="4738" y="2787988"/>
        <a:ext cx="1545516" cy="772758"/>
      </dsp:txXfrm>
    </dsp:sp>
    <dsp:sp modelId="{8277B6EC-A74F-4134-9C4B-267EA931C0B7}">
      <dsp:nvSpPr>
        <dsp:cNvPr id="0" name=""/>
        <dsp:cNvSpPr/>
      </dsp:nvSpPr>
      <dsp:spPr>
        <a:xfrm>
          <a:off x="391117" y="3885305"/>
          <a:ext cx="1545516" cy="772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/>
        </a:p>
      </dsp:txBody>
      <dsp:txXfrm>
        <a:off x="391117" y="3885305"/>
        <a:ext cx="1545516" cy="772758"/>
      </dsp:txXfrm>
    </dsp:sp>
    <dsp:sp modelId="{A210749E-3C64-43F6-B9D3-21B024C0CE32}">
      <dsp:nvSpPr>
        <dsp:cNvPr id="0" name=""/>
        <dsp:cNvSpPr/>
      </dsp:nvSpPr>
      <dsp:spPr>
        <a:xfrm>
          <a:off x="1874813" y="2787988"/>
          <a:ext cx="1545516" cy="772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WG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Tsunami Detection, Analysis &amp; Forecasting</a:t>
          </a:r>
        </a:p>
      </dsp:txBody>
      <dsp:txXfrm>
        <a:off x="1874813" y="2787988"/>
        <a:ext cx="1545516" cy="772758"/>
      </dsp:txXfrm>
    </dsp:sp>
    <dsp:sp modelId="{41D8A389-1F1C-444C-B853-4A1BA48B50F9}">
      <dsp:nvSpPr>
        <dsp:cNvPr id="0" name=""/>
        <dsp:cNvSpPr/>
      </dsp:nvSpPr>
      <dsp:spPr>
        <a:xfrm>
          <a:off x="2261192" y="3885305"/>
          <a:ext cx="1545516" cy="772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/>
        </a:p>
      </dsp:txBody>
      <dsp:txXfrm>
        <a:off x="2261192" y="3885305"/>
        <a:ext cx="1545516" cy="772758"/>
      </dsp:txXfrm>
    </dsp:sp>
    <dsp:sp modelId="{42FE78E2-2757-4C7A-B3A2-7C0960853D78}">
      <dsp:nvSpPr>
        <dsp:cNvPr id="0" name=""/>
        <dsp:cNvSpPr/>
      </dsp:nvSpPr>
      <dsp:spPr>
        <a:xfrm>
          <a:off x="3744888" y="2787988"/>
          <a:ext cx="1545516" cy="772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WG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Tsunami Warning Dissemination &amp; Communication</a:t>
          </a:r>
        </a:p>
      </dsp:txBody>
      <dsp:txXfrm>
        <a:off x="3744888" y="2787988"/>
        <a:ext cx="1545516" cy="772758"/>
      </dsp:txXfrm>
    </dsp:sp>
    <dsp:sp modelId="{76C527CF-708A-4690-B496-59CCEC7A23AB}">
      <dsp:nvSpPr>
        <dsp:cNvPr id="0" name=""/>
        <dsp:cNvSpPr/>
      </dsp:nvSpPr>
      <dsp:spPr>
        <a:xfrm>
          <a:off x="4131267" y="3885305"/>
          <a:ext cx="1545516" cy="772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/>
        </a:p>
      </dsp:txBody>
      <dsp:txXfrm>
        <a:off x="4131267" y="3885305"/>
        <a:ext cx="1545516" cy="772758"/>
      </dsp:txXfrm>
    </dsp:sp>
    <dsp:sp modelId="{211B113B-D74D-41E2-A883-15AA9C6B3C24}">
      <dsp:nvSpPr>
        <dsp:cNvPr id="0" name=""/>
        <dsp:cNvSpPr/>
      </dsp:nvSpPr>
      <dsp:spPr>
        <a:xfrm>
          <a:off x="5614963" y="2787988"/>
          <a:ext cx="1545516" cy="772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/>
        </a:p>
      </dsp:txBody>
      <dsp:txXfrm>
        <a:off x="5614963" y="2787988"/>
        <a:ext cx="1545516" cy="772758"/>
      </dsp:txXfrm>
    </dsp:sp>
    <dsp:sp modelId="{25943797-2163-4993-8998-8531E1DD9478}">
      <dsp:nvSpPr>
        <dsp:cNvPr id="0" name=""/>
        <dsp:cNvSpPr/>
      </dsp:nvSpPr>
      <dsp:spPr>
        <a:xfrm>
          <a:off x="6001342" y="3885305"/>
          <a:ext cx="1545516" cy="772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/>
        </a:p>
      </dsp:txBody>
      <dsp:txXfrm>
        <a:off x="6001342" y="3885305"/>
        <a:ext cx="1545516" cy="772758"/>
      </dsp:txXfrm>
    </dsp:sp>
    <dsp:sp modelId="{83F02200-85D6-4AC4-9DC8-E3BC483F6D23}">
      <dsp:nvSpPr>
        <dsp:cNvPr id="0" name=""/>
        <dsp:cNvSpPr/>
      </dsp:nvSpPr>
      <dsp:spPr>
        <a:xfrm>
          <a:off x="7485038" y="2787988"/>
          <a:ext cx="1545516" cy="772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WG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Tsunami Warning Dissemination &amp; Communication</a:t>
          </a:r>
        </a:p>
      </dsp:txBody>
      <dsp:txXfrm>
        <a:off x="7485038" y="2787988"/>
        <a:ext cx="1545516" cy="772758"/>
      </dsp:txXfrm>
    </dsp:sp>
    <dsp:sp modelId="{147C5128-2868-4DC8-8834-213E2A9A4FAD}">
      <dsp:nvSpPr>
        <dsp:cNvPr id="0" name=""/>
        <dsp:cNvSpPr/>
      </dsp:nvSpPr>
      <dsp:spPr>
        <a:xfrm>
          <a:off x="7871417" y="3885305"/>
          <a:ext cx="1545516" cy="772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/>
        </a:p>
      </dsp:txBody>
      <dsp:txXfrm>
        <a:off x="7871417" y="3885305"/>
        <a:ext cx="1545516" cy="772758"/>
      </dsp:txXfrm>
    </dsp:sp>
    <dsp:sp modelId="{F6C0C5E1-DCCC-4959-BE0F-929315A73835}">
      <dsp:nvSpPr>
        <dsp:cNvPr id="0" name=""/>
        <dsp:cNvSpPr/>
      </dsp:nvSpPr>
      <dsp:spPr>
        <a:xfrm>
          <a:off x="9355113" y="2787988"/>
          <a:ext cx="1545516" cy="772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/>
        </a:p>
      </dsp:txBody>
      <dsp:txXfrm>
        <a:off x="9355113" y="2787988"/>
        <a:ext cx="1545516" cy="772758"/>
      </dsp:txXfrm>
    </dsp:sp>
    <dsp:sp modelId="{F496B5E7-9369-45B2-AD8C-C343899EF778}">
      <dsp:nvSpPr>
        <dsp:cNvPr id="0" name=""/>
        <dsp:cNvSpPr/>
      </dsp:nvSpPr>
      <dsp:spPr>
        <a:xfrm>
          <a:off x="9741493" y="3885305"/>
          <a:ext cx="1545516" cy="772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/>
        </a:p>
      </dsp:txBody>
      <dsp:txXfrm>
        <a:off x="9741493" y="3885305"/>
        <a:ext cx="1545516" cy="772758"/>
      </dsp:txXfrm>
    </dsp:sp>
    <dsp:sp modelId="{28A8C5C6-416E-49FC-B1BA-AAA23C86C5E0}">
      <dsp:nvSpPr>
        <dsp:cNvPr id="0" name=""/>
        <dsp:cNvSpPr/>
      </dsp:nvSpPr>
      <dsp:spPr>
        <a:xfrm>
          <a:off x="3744888" y="1690671"/>
          <a:ext cx="1545516" cy="772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Deputy Chair ?</a:t>
          </a:r>
        </a:p>
      </dsp:txBody>
      <dsp:txXfrm>
        <a:off x="3744888" y="1690671"/>
        <a:ext cx="1545516" cy="7727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758E98-2B74-A5D0-FB65-DB01DF6AF9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1767C6-06D8-BAB8-D6A0-ADC3E79764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DA20BF-5C0F-6036-F168-4E063040A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53F02-6215-4799-8F0A-8132ED97B1A9}" type="datetimeFigureOut">
              <a:rPr lang="en-US" smtClean="0"/>
              <a:t>5/6/24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F4E818-7A0F-CD64-5710-B84383BE6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E5031F-5977-FB1D-16D5-A46D269DF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5F65-6804-4CCC-BD21-A856D3048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059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05D19-4BD2-DFEC-D134-2CDE39593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ABAABD-992F-073D-FD7F-9F9272FACC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B8A2AC-5313-6F5C-1C09-89073B660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53F02-6215-4799-8F0A-8132ED97B1A9}" type="datetimeFigureOut">
              <a:rPr lang="en-US" smtClean="0"/>
              <a:t>5/6/24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506DAB-9B81-3A03-CC9A-D23479D33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DAC144-B730-9F80-5686-DDDC050EF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5F65-6804-4CCC-BD21-A856D3048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781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6914B04-3C28-5B43-B929-7DA94CA7D0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03DA5F-278C-76FE-32F6-5AC8F2581D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90448D-33F7-6027-E86E-35CFADA0E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53F02-6215-4799-8F0A-8132ED97B1A9}" type="datetimeFigureOut">
              <a:rPr lang="en-US" smtClean="0"/>
              <a:t>5/6/24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EC2352-2B5E-3C67-DE19-FF747BDA0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AEC16F-71C3-B155-B488-1AF24F235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5F65-6804-4CCC-BD21-A856D3048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155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16E8F-6927-C49F-2D5B-E2E1BCC66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A38FC7-A4E2-675B-EFCF-60F3856B4E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837E54-CA04-311E-BFD7-2DE6D3960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53F02-6215-4799-8F0A-8132ED97B1A9}" type="datetimeFigureOut">
              <a:rPr lang="en-US" smtClean="0"/>
              <a:t>5/6/24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701DA6-7CF1-E0F8-E9EF-A4C29B1BB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3F68DE-321D-74EE-6770-7B92C1954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5F65-6804-4CCC-BD21-A856D3048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686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4CFAC-DCEF-37F0-5214-43AD22D24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9D01E5-F503-E1ED-CEDC-A7DC16303A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EB0748-9CCA-2BBA-6A93-2FD229F95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53F02-6215-4799-8F0A-8132ED97B1A9}" type="datetimeFigureOut">
              <a:rPr lang="en-US" smtClean="0"/>
              <a:t>5/6/24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E61253-118D-A37E-29EA-81A44B52E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F88340-7FD6-4DE9-1383-505B7B202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5F65-6804-4CCC-BD21-A856D3048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300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FCE22-9DFB-E380-706B-3F7FC4998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181188-57DE-0163-5BF5-3AFEAF718F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DD6738-2459-F5D1-9C7B-E164D95E19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6D8CAF-AB81-CDD5-6358-0142ECD51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53F02-6215-4799-8F0A-8132ED97B1A9}" type="datetimeFigureOut">
              <a:rPr lang="en-US" smtClean="0"/>
              <a:t>5/6/24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B9CF5F-205E-0472-9EF2-97D89D62C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D6A163-BF83-A9C7-FE1E-6D3AE2D4D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5F65-6804-4CCC-BD21-A856D3048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464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5E1BF-40BE-4867-B916-75D86D387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F538F7-C3AE-820F-4D1A-363C9EFDEB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BC543B-AF3E-FB71-2662-68803411B0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E4510C-796E-6513-3BE4-8261AC05FF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65B632-B317-ABAF-05C2-8BF83B2FD0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506714-FA6C-BFAF-F0D9-49AA36AC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53F02-6215-4799-8F0A-8132ED97B1A9}" type="datetimeFigureOut">
              <a:rPr lang="en-US" smtClean="0"/>
              <a:t>5/6/24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1FE330-EBB6-EFAA-B867-65ECEDE2F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B5899F-27A1-9DDC-A9F4-1ED308E71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5F65-6804-4CCC-BD21-A856D3048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284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83BAB-EE67-1187-8562-B4A33CED9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8564E6-43CD-54BA-EDC6-1C2DF0D92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53F02-6215-4799-8F0A-8132ED97B1A9}" type="datetimeFigureOut">
              <a:rPr lang="en-US" smtClean="0"/>
              <a:t>5/6/24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6A6C07-3BDE-6FB9-3BF6-88C7C9618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0E35F2-1CC0-75BC-0273-803B66162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5F65-6804-4CCC-BD21-A856D3048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014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8B363E-EEA4-4A0C-7430-26270711F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53F02-6215-4799-8F0A-8132ED97B1A9}" type="datetimeFigureOut">
              <a:rPr lang="en-US" smtClean="0"/>
              <a:t>5/6/24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EEC640-7069-E86F-A4AB-A95454A67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914DB1-83EF-1AC4-139B-680F605D6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5F65-6804-4CCC-BD21-A856D3048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791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3D835-611E-BB94-68A5-8E8F4E6DB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EB01D4-C70A-FCCB-828F-62B9F7DB17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2F9F33-785B-D42C-826D-D280A1930A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16CBD0-4208-C583-B492-8C54D03DC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53F02-6215-4799-8F0A-8132ED97B1A9}" type="datetimeFigureOut">
              <a:rPr lang="en-US" smtClean="0"/>
              <a:t>5/6/24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9B64C0-E991-FF07-6842-099FB6914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2B2EC8-625E-D157-A75E-E72A4C321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5F65-6804-4CCC-BD21-A856D3048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785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C7411-2713-8AD2-2084-781AB0949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0445278-098B-0702-7CC4-8D97F68839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580C50-1A8C-62A1-6C9B-0CA0294882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F2A777-33E6-0CBD-E13F-10715ECCD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53F02-6215-4799-8F0A-8132ED97B1A9}" type="datetimeFigureOut">
              <a:rPr lang="en-US" smtClean="0"/>
              <a:t>5/6/24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BECF2F-7535-3F34-AFA5-25AA84328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B61E11-BB1E-060D-0385-0B02141CF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5F65-6804-4CCC-BD21-A856D3048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088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36DCDD-2507-58BD-4F43-0EBD1283B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55102-7197-3809-1391-E3CA976BF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983671-4603-E8E7-9DC6-5801DDFF69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53F02-6215-4799-8F0A-8132ED97B1A9}" type="datetimeFigureOut">
              <a:rPr lang="en-US" smtClean="0"/>
              <a:t>5/6/24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07E2F-3E6A-5E99-C70B-70F4AD0906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C04F2B-DED3-3447-B774-92E9572C1A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285F65-6804-4CCC-BD21-A856D3048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363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F69ABD-4F58-D811-0AEB-E9254184F2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Establishment of Task Team Tsunami Ready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36B73F-43D8-1D35-8C98-EEBBA0279A2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Proposed Restructuring</a:t>
            </a:r>
          </a:p>
        </p:txBody>
      </p:sp>
    </p:spTree>
    <p:extLst>
      <p:ext uri="{BB962C8B-B14F-4D97-AF65-F5344CB8AC3E}">
        <p14:creationId xmlns:p14="http://schemas.microsoft.com/office/powerpoint/2010/main" val="2564464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9BAF3-0E5F-1EF6-1666-0E94027A3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Recommendations of the Midterm Officers’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F30B4C-F75F-5238-4383-E1B3FB53C9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Section 4.4 “WORKING GROUP 4: PREPAREDNESS AND RESPONSE CAPABILITIES” of the Midterm Officers’ Meeting Report.</a:t>
            </a:r>
          </a:p>
          <a:p>
            <a:r>
              <a:rPr lang="en-US" dirty="0"/>
              <a:t>Relevant follow up actions: Action Item(s):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CEWS-2023-APR-09: The ICG requested CTIC with WG4 Sub-group on Tsunami Ready and Member States determine the target number of communities in the CARIBE-EWS for Tsunami Ready recognition by 2030 (CTIC/WG4/Secretariat).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CEWS-2024-FEB-09: Propose ICG/CARIBE EWS-XVII to establish a stand-alone Tsunami Ready Task Team (WG4/Chair).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4680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A9E37-A661-908F-3556-4457F4095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2059"/>
            <a:ext cx="10515600" cy="1325563"/>
          </a:xfrm>
        </p:spPr>
        <p:txBody>
          <a:bodyPr/>
          <a:lstStyle/>
          <a:p>
            <a:r>
              <a:rPr lang="en-US" b="1" dirty="0"/>
              <a:t>Task Team of Tsunami Ready be established under the ICG/CARIBE-EWS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B8E450B-4755-988D-09D5-80BFFB66EE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2373026"/>
              </p:ext>
            </p:extLst>
          </p:nvPr>
        </p:nvGraphicFramePr>
        <p:xfrm>
          <a:off x="585927" y="1349406"/>
          <a:ext cx="11291748" cy="5251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7ADE4D8-CC5D-1186-070B-29617B268385}"/>
              </a:ext>
            </a:extLst>
          </p:cNvPr>
          <p:cNvSpPr txBox="1">
            <a:spLocks/>
          </p:cNvSpPr>
          <p:nvPr/>
        </p:nvSpPr>
        <p:spPr>
          <a:xfrm>
            <a:off x="10111664" y="4208011"/>
            <a:ext cx="12073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Task Team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</a:rPr>
              <a:t>CARIBE Wave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8B07BDE-6059-530C-024B-09EA7017D3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51347" y="4154737"/>
            <a:ext cx="11171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WG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</a:rPr>
              <a:t>Preparedness &amp; Response Capabilities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C0D754E-8CD7-23D5-07B2-08B2885DAEFA}"/>
              </a:ext>
            </a:extLst>
          </p:cNvPr>
          <p:cNvSpPr txBox="1"/>
          <p:nvPr/>
        </p:nvSpPr>
        <p:spPr>
          <a:xfrm>
            <a:off x="1154073" y="5299965"/>
            <a:ext cx="120736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Vice Chair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</a:rPr>
              <a:t>&amp;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</a:rPr>
              <a:t>WG Members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4A2CBA3-192A-B7A6-40AF-F9D3FCFBC091}"/>
              </a:ext>
            </a:extLst>
          </p:cNvPr>
          <p:cNvSpPr txBox="1"/>
          <p:nvPr/>
        </p:nvSpPr>
        <p:spPr>
          <a:xfrm>
            <a:off x="3028743" y="5301444"/>
            <a:ext cx="120736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Vice Chair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</a:rPr>
              <a:t>&amp;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</a:rPr>
              <a:t>WG Members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B1A5F78-EB06-12E6-BD07-A5820BC052A9}"/>
              </a:ext>
            </a:extLst>
          </p:cNvPr>
          <p:cNvSpPr txBox="1"/>
          <p:nvPr/>
        </p:nvSpPr>
        <p:spPr>
          <a:xfrm>
            <a:off x="4866426" y="5319199"/>
            <a:ext cx="120736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Vice Chair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</a:rPr>
              <a:t>&amp;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</a:rPr>
              <a:t>WG Members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D876914-C9C7-2B1D-AD6E-C2DB78F9513B}"/>
              </a:ext>
            </a:extLst>
          </p:cNvPr>
          <p:cNvSpPr txBox="1"/>
          <p:nvPr/>
        </p:nvSpPr>
        <p:spPr>
          <a:xfrm>
            <a:off x="6775131" y="5328074"/>
            <a:ext cx="120736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Vice Chair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</a:rPr>
              <a:t>&amp;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</a:rPr>
              <a:t>WG Members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9909955-DA80-9D16-79DE-F6D1640FD9CD}"/>
              </a:ext>
            </a:extLst>
          </p:cNvPr>
          <p:cNvSpPr txBox="1"/>
          <p:nvPr/>
        </p:nvSpPr>
        <p:spPr>
          <a:xfrm>
            <a:off x="8612818" y="5319201"/>
            <a:ext cx="120736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Vice Chair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</a:rPr>
              <a:t>&amp;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</a:rPr>
              <a:t>WG Members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7BAB093-D010-99F7-0570-9A497712E46A}"/>
              </a:ext>
            </a:extLst>
          </p:cNvPr>
          <p:cNvSpPr txBox="1"/>
          <p:nvPr/>
        </p:nvSpPr>
        <p:spPr>
          <a:xfrm>
            <a:off x="10468253" y="5319199"/>
            <a:ext cx="120736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Vice Chair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</a:rPr>
              <a:t>&amp;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</a:rPr>
              <a:t>WG Members</a:t>
            </a:r>
          </a:p>
        </p:txBody>
      </p:sp>
    </p:spTree>
    <p:extLst>
      <p:ext uri="{BB962C8B-B14F-4D97-AF65-F5344CB8AC3E}">
        <p14:creationId xmlns:p14="http://schemas.microsoft.com/office/powerpoint/2010/main" val="1993642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Slide Background">
            <a:extLst>
              <a:ext uri="{FF2B5EF4-FFF2-40B4-BE49-F238E27FC236}">
                <a16:creationId xmlns:a16="http://schemas.microsoft.com/office/drawing/2014/main" id="{C0763A76-9F1C-4FC5-82B7-DD475DA46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E81BF4F6-F2CF-4984-9D14-D6966D92F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8522446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5CBAC1-7C34-74C9-73F0-DEFA6531B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3" y="350196"/>
            <a:ext cx="4646904" cy="1624520"/>
          </a:xfrm>
        </p:spPr>
        <p:txBody>
          <a:bodyPr anchor="ctr">
            <a:normAutofit/>
          </a:bodyPr>
          <a:lstStyle/>
          <a:p>
            <a:r>
              <a:rPr lang="en-US" sz="4000" b="1" dirty="0"/>
              <a:t>UNESCO IOC Tsunami Ready Indicators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AC32A32-D42D-9625-0508-03A7FE41B9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2" y="2743200"/>
            <a:ext cx="4646905" cy="3613149"/>
          </a:xfrm>
        </p:spPr>
        <p:txBody>
          <a:bodyPr anchor="ctr">
            <a:normAutofit/>
          </a:bodyPr>
          <a:lstStyle/>
          <a:p>
            <a:r>
              <a:rPr lang="en-US" sz="2000" dirty="0"/>
              <a:t>Each proposed working group is relevant to the successful implementation of the twelve (12) Tsunami Ready Indicators</a:t>
            </a:r>
          </a:p>
          <a:p>
            <a:r>
              <a:rPr lang="en-US" sz="2000" dirty="0"/>
              <a:t>The </a:t>
            </a:r>
            <a:r>
              <a:rPr lang="en-US" sz="2000" dirty="0" err="1"/>
              <a:t>ToR</a:t>
            </a:r>
            <a:r>
              <a:rPr lang="en-US" sz="2000" dirty="0"/>
              <a:t> for CARIBE EWS Working Groups and Task Teams is still relevant and may just need reformatting to match the proposed new structure for the Task Team.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D785EFD5-6B1B-B43E-4AAE-84C0CF3D3D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" b="1956"/>
          <a:stretch/>
        </p:blipFill>
        <p:spPr>
          <a:xfrm>
            <a:off x="6096000" y="1"/>
            <a:ext cx="61028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44394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63</TotalTime>
  <Words>236</Words>
  <Application>Microsoft Macintosh PowerPoint</Application>
  <PresentationFormat>Widescreen</PresentationFormat>
  <Paragraphs>43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 Theme</vt:lpstr>
      <vt:lpstr>Establishment of Task Team Tsunami Ready</vt:lpstr>
      <vt:lpstr>Recommendations of the Midterm Officers’ Meeting</vt:lpstr>
      <vt:lpstr>Task Team of Tsunami Ready be established under the ICG/CARIBE-EWS</vt:lpstr>
      <vt:lpstr>UNESCO IOC Tsunami Ready Indicators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Fabian Hinds</dc:creator>
  <cp:lastModifiedBy>Ocal Necmioglu (UNESCO/IOC)</cp:lastModifiedBy>
  <cp:revision>11</cp:revision>
  <dcterms:created xsi:type="dcterms:W3CDTF">2024-05-06T21:57:45Z</dcterms:created>
  <dcterms:modified xsi:type="dcterms:W3CDTF">2024-05-06T23:15:39Z</dcterms:modified>
</cp:coreProperties>
</file>