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E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99"/>
    <p:restoredTop sz="96327"/>
  </p:normalViewPr>
  <p:slideViewPr>
    <p:cSldViewPr snapToGrid="0">
      <p:cViewPr varScale="1">
        <p:scale>
          <a:sx n="84" d="100"/>
          <a:sy n="84" d="100"/>
        </p:scale>
        <p:origin x="1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A729-0BA7-4C42-916A-1C81581870D7}" type="datetimeFigureOut">
              <a:rPr lang="es-CR" smtClean="0"/>
              <a:t>3/5/24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3794-686F-E546-99B6-A4524A05E9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1397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A729-0BA7-4C42-916A-1C81581870D7}" type="datetimeFigureOut">
              <a:rPr lang="es-CR" smtClean="0"/>
              <a:t>3/5/24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3794-686F-E546-99B6-A4524A05E9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5133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A729-0BA7-4C42-916A-1C81581870D7}" type="datetimeFigureOut">
              <a:rPr lang="es-CR" smtClean="0"/>
              <a:t>3/5/24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3794-686F-E546-99B6-A4524A05E9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00775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FF78-6873-C949-92AF-1932F304687A}" type="datetimeFigureOut">
              <a:rPr lang="es-CR" smtClean="0"/>
              <a:t>3/5/24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6910-A1BD-EC44-BF34-F2B6913CA8F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57547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FF78-6873-C949-92AF-1932F304687A}" type="datetimeFigureOut">
              <a:rPr lang="es-CR" smtClean="0"/>
              <a:t>3/5/24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6910-A1BD-EC44-BF34-F2B6913CA8F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01195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FF78-6873-C949-92AF-1932F304687A}" type="datetimeFigureOut">
              <a:rPr lang="es-CR" smtClean="0"/>
              <a:t>3/5/24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6910-A1BD-EC44-BF34-F2B6913CA8F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7624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FF78-6873-C949-92AF-1932F304687A}" type="datetimeFigureOut">
              <a:rPr lang="es-CR" smtClean="0"/>
              <a:t>3/5/24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6910-A1BD-EC44-BF34-F2B6913CA8F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32270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FF78-6873-C949-92AF-1932F304687A}" type="datetimeFigureOut">
              <a:rPr lang="es-CR" smtClean="0"/>
              <a:t>3/5/24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6910-A1BD-EC44-BF34-F2B6913CA8F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89984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FF78-6873-C949-92AF-1932F304687A}" type="datetimeFigureOut">
              <a:rPr lang="es-CR" smtClean="0"/>
              <a:t>3/5/24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6910-A1BD-EC44-BF34-F2B6913CA8F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8408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FF78-6873-C949-92AF-1932F304687A}" type="datetimeFigureOut">
              <a:rPr lang="es-CR" smtClean="0"/>
              <a:t>3/5/24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6910-A1BD-EC44-BF34-F2B6913CA8F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32729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FF78-6873-C949-92AF-1932F304687A}" type="datetimeFigureOut">
              <a:rPr lang="es-CR" smtClean="0"/>
              <a:t>3/5/24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6910-A1BD-EC44-BF34-F2B6913CA8F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5048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A729-0BA7-4C42-916A-1C81581870D7}" type="datetimeFigureOut">
              <a:rPr lang="es-CR" smtClean="0"/>
              <a:t>3/5/24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3794-686F-E546-99B6-A4524A05E9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68506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FF78-6873-C949-92AF-1932F304687A}" type="datetimeFigureOut">
              <a:rPr lang="es-CR" smtClean="0"/>
              <a:t>3/5/24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6910-A1BD-EC44-BF34-F2B6913CA8F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00865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FF78-6873-C949-92AF-1932F304687A}" type="datetimeFigureOut">
              <a:rPr lang="es-CR" smtClean="0"/>
              <a:t>3/5/24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6910-A1BD-EC44-BF34-F2B6913CA8F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00786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FF78-6873-C949-92AF-1932F304687A}" type="datetimeFigureOut">
              <a:rPr lang="es-CR" smtClean="0"/>
              <a:t>3/5/24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6910-A1BD-EC44-BF34-F2B6913CA8F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453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A729-0BA7-4C42-916A-1C81581870D7}" type="datetimeFigureOut">
              <a:rPr lang="es-CR" smtClean="0"/>
              <a:t>3/5/24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3794-686F-E546-99B6-A4524A05E9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848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A729-0BA7-4C42-916A-1C81581870D7}" type="datetimeFigureOut">
              <a:rPr lang="es-CR" smtClean="0"/>
              <a:t>3/5/24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3794-686F-E546-99B6-A4524A05E9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1451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A729-0BA7-4C42-916A-1C81581870D7}" type="datetimeFigureOut">
              <a:rPr lang="es-CR" smtClean="0"/>
              <a:t>3/5/24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3794-686F-E546-99B6-A4524A05E9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5737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A729-0BA7-4C42-916A-1C81581870D7}" type="datetimeFigureOut">
              <a:rPr lang="es-CR" smtClean="0"/>
              <a:t>3/5/24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3794-686F-E546-99B6-A4524A05E9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7178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A729-0BA7-4C42-916A-1C81581870D7}" type="datetimeFigureOut">
              <a:rPr lang="es-CR" smtClean="0"/>
              <a:t>3/5/24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3794-686F-E546-99B6-A4524A05E9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4993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A729-0BA7-4C42-916A-1C81581870D7}" type="datetimeFigureOut">
              <a:rPr lang="es-CR" smtClean="0"/>
              <a:t>3/5/24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3794-686F-E546-99B6-A4524A05E9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0193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7A729-0BA7-4C42-916A-1C81581870D7}" type="datetimeFigureOut">
              <a:rPr lang="es-CR" smtClean="0"/>
              <a:t>3/5/24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3794-686F-E546-99B6-A4524A05E9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7937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7A729-0BA7-4C42-916A-1C81581870D7}" type="datetimeFigureOut">
              <a:rPr lang="es-CR" smtClean="0"/>
              <a:t>3/5/24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A3794-686F-E546-99B6-A4524A05E90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9137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FFF78-6873-C949-92AF-1932F304687A}" type="datetimeFigureOut">
              <a:rPr lang="es-CR" smtClean="0"/>
              <a:t>3/5/24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76910-A1BD-EC44-BF34-F2B6913CA8F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3310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ventos.una.ac.cr/114706/detail/cisos-2024-foro-cientifico-academico-congreso-de-integracion-de-saberes-para-un-oceano-sostenible.html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56CBB-02EB-1BB1-B40D-8C2840BA78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Costa Rica National Report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9CF989-B78C-FAE1-F02A-1608D6DEE4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Silvia </a:t>
            </a:r>
            <a:r>
              <a:rPr lang="en-US" dirty="0" err="1"/>
              <a:t>Chacón</a:t>
            </a:r>
            <a:r>
              <a:rPr lang="en-US" dirty="0"/>
              <a:t>-Barrantes</a:t>
            </a:r>
          </a:p>
          <a:p>
            <a:r>
              <a:rPr lang="en-US" dirty="0"/>
              <a:t>SINAMOT-UNA (NWTC)</a:t>
            </a:r>
          </a:p>
          <a:p>
            <a:r>
              <a:rPr lang="en-US" dirty="0"/>
              <a:t>Tsunami National Contact</a:t>
            </a:r>
          </a:p>
        </p:txBody>
      </p:sp>
    </p:spTree>
    <p:extLst>
      <p:ext uri="{BB962C8B-B14F-4D97-AF65-F5344CB8AC3E}">
        <p14:creationId xmlns:p14="http://schemas.microsoft.com/office/powerpoint/2010/main" val="340420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DE242E5-76E7-71BD-D1D4-28B86B1C01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E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1CCD31-2898-59AF-0EF2-93E784518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Tsunami events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CCDE62-55E2-39BA-A478-A35733BBD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r>
              <a:rPr lang="en-US" dirty="0"/>
              <a:t>No events during intersessional period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4BE0834-6B3D-A6FB-323C-CD84A2749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822" y="3322320"/>
            <a:ext cx="3382537" cy="300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2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BCF48-50E2-2102-BCAB-6902B930E5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E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1CCD31-2898-59AF-0EF2-93E78451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dirty="0" err="1"/>
              <a:t>Hosted</a:t>
            </a:r>
            <a:r>
              <a:rPr lang="es-CR" dirty="0"/>
              <a:t> </a:t>
            </a:r>
            <a:r>
              <a:rPr lang="es-CR" dirty="0" err="1"/>
              <a:t>activities</a:t>
            </a:r>
            <a:endParaRPr lang="es-CR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682552-2AC4-2416-37B9-E535CB133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s-CR" dirty="0" err="1"/>
              <a:t>November</a:t>
            </a:r>
            <a:r>
              <a:rPr lang="es-CR" dirty="0"/>
              <a:t> 2023: SL Training in </a:t>
            </a:r>
            <a:r>
              <a:rPr lang="es-CR" dirty="0" err="1"/>
              <a:t>Spanish</a:t>
            </a:r>
            <a:endParaRPr lang="es-CR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2487D01C-32A8-7C19-CCF9-C62E502EE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CR" dirty="0"/>
              <a:t>April 2024: WS </a:t>
            </a:r>
            <a:r>
              <a:rPr lang="es-CR" dirty="0" err="1"/>
              <a:t>on</a:t>
            </a:r>
            <a:r>
              <a:rPr lang="es-CR" dirty="0"/>
              <a:t> Tsunami </a:t>
            </a:r>
            <a:r>
              <a:rPr lang="es-CR" dirty="0" err="1"/>
              <a:t>Evacuation</a:t>
            </a:r>
            <a:r>
              <a:rPr lang="es-CR" dirty="0"/>
              <a:t> in </a:t>
            </a:r>
            <a:r>
              <a:rPr lang="es-CR" dirty="0" err="1"/>
              <a:t>Spanish</a:t>
            </a:r>
            <a:endParaRPr lang="es-CR" dirty="0"/>
          </a:p>
        </p:txBody>
      </p:sp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570AECDB-4C63-1BC1-42E1-42A04BF0CD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3094416"/>
            <a:ext cx="5157787" cy="2505905"/>
          </a:xfrm>
        </p:spPr>
      </p:pic>
      <p:pic>
        <p:nvPicPr>
          <p:cNvPr id="12" name="Marcador de contenido 8">
            <a:extLst>
              <a:ext uri="{FF2B5EF4-FFF2-40B4-BE49-F238E27FC236}">
                <a16:creationId xmlns:a16="http://schemas.microsoft.com/office/drawing/2014/main" id="{E68333EA-A862-7137-E1D2-B76B7A33774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197319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BCF48-50E2-2102-BCAB-6902B930E5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E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1CCD31-2898-59AF-0EF2-93E78451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Work with communities and National Parks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CCDE62-55E2-39BA-A478-A35733BBD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Bathymetric surveys are scheduled for the second half of the year for better sea conditions</a:t>
            </a:r>
          </a:p>
          <a:p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DF980D-11E1-92B9-4B34-0BC7F9C394F8}"/>
              </a:ext>
            </a:extLst>
          </p:cNvPr>
          <p:cNvSpPr txBox="1"/>
          <p:nvPr/>
        </p:nvSpPr>
        <p:spPr>
          <a:xfrm>
            <a:off x="2301704" y="2660320"/>
            <a:ext cx="1566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Tortuguero</a:t>
            </a:r>
            <a:endParaRPr lang="en-US" sz="2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E37AD81-6223-7D1D-4482-387FC197F44E}"/>
              </a:ext>
            </a:extLst>
          </p:cNvPr>
          <p:cNvSpPr txBox="1"/>
          <p:nvPr/>
        </p:nvSpPr>
        <p:spPr>
          <a:xfrm>
            <a:off x="7643403" y="2675131"/>
            <a:ext cx="2752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Gandoca</a:t>
            </a:r>
            <a:r>
              <a:rPr lang="en-US" sz="2400" dirty="0"/>
              <a:t>-Manzanillo</a:t>
            </a:r>
          </a:p>
        </p:txBody>
      </p:sp>
      <p:pic>
        <p:nvPicPr>
          <p:cNvPr id="3078" name="Picture 6" descr="Tour de un día a Tortuguero desde San José. Grupo pequeño semiprivado">
            <a:extLst>
              <a:ext uri="{FF2B5EF4-FFF2-40B4-BE49-F238E27FC236}">
                <a16:creationId xmlns:a16="http://schemas.microsoft.com/office/drawing/2014/main" id="{CC5F78FA-04B6-B8B5-6474-530BBD24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4" y="3118164"/>
            <a:ext cx="4982718" cy="332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andoca Manzanillo Wildlife Refuge">
            <a:extLst>
              <a:ext uri="{FF2B5EF4-FFF2-40B4-BE49-F238E27FC236}">
                <a16:creationId xmlns:a16="http://schemas.microsoft.com/office/drawing/2014/main" id="{9080A9A5-35E1-229A-00FA-51FA6D942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03" y="3204265"/>
            <a:ext cx="4326480" cy="324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64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BCF48-50E2-2102-BCAB-6902B930E5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E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1CCD31-2898-59AF-0EF2-93E784518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08370" cy="1325563"/>
          </a:xfrm>
        </p:spPr>
        <p:txBody>
          <a:bodyPr/>
          <a:lstStyle/>
          <a:p>
            <a:pPr algn="ctr"/>
            <a:r>
              <a:rPr lang="en-US" dirty="0"/>
              <a:t>Tsunami Ready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CCDE62-55E2-39BA-A478-A35733BBD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416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Mid-April: Cahuita submitted their Tsunami Ready application</a:t>
            </a:r>
          </a:p>
          <a:p>
            <a:r>
              <a:rPr lang="en-US" dirty="0"/>
              <a:t>May: expected to have NTRB meeting</a:t>
            </a:r>
          </a:p>
          <a:p>
            <a:r>
              <a:rPr lang="en-US" dirty="0"/>
              <a:t>8 June: expected to have the TR ceremony with local and national authorities at Immersed in Change</a:t>
            </a:r>
          </a:p>
          <a:p>
            <a:r>
              <a:rPr lang="en-US" dirty="0"/>
              <a:t>11 June: expected to have the TR ceremony with the community</a:t>
            </a:r>
          </a:p>
          <a:p>
            <a:r>
              <a:rPr lang="en-US" dirty="0"/>
              <a:t>First community at Costa Rica Caribbean Coast</a:t>
            </a:r>
          </a:p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community at Costa Rica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C789E85-7C9E-765D-FD67-C0EF302D1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75" b="17909"/>
          <a:stretch/>
        </p:blipFill>
        <p:spPr>
          <a:xfrm>
            <a:off x="7572892" y="3485991"/>
            <a:ext cx="4413015" cy="32451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7531E31-3778-E7BE-D54B-2804D93503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22" b="18222"/>
          <a:stretch/>
        </p:blipFill>
        <p:spPr>
          <a:xfrm>
            <a:off x="7433310" y="126841"/>
            <a:ext cx="4171950" cy="3785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37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BCF48-50E2-2102-BCAB-6902B930E5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E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1CCD31-2898-59AF-0EF2-93E78451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dirty="0" err="1"/>
              <a:t>Planned</a:t>
            </a:r>
            <a:r>
              <a:rPr lang="es-CR" dirty="0"/>
              <a:t> </a:t>
            </a:r>
            <a:r>
              <a:rPr lang="es-CR" dirty="0" err="1"/>
              <a:t>activities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CCDE62-55E2-39BA-A478-A35733BBD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/>
              <a:t>5 April: Tsunami </a:t>
            </a:r>
            <a:r>
              <a:rPr lang="es-CR" dirty="0" err="1"/>
              <a:t>Ready</a:t>
            </a:r>
            <a:r>
              <a:rPr lang="es-CR" dirty="0"/>
              <a:t> panel as </a:t>
            </a:r>
            <a:r>
              <a:rPr lang="es-CR" dirty="0" err="1"/>
              <a:t>part</a:t>
            </a:r>
            <a:r>
              <a:rPr lang="es-CR" dirty="0"/>
              <a:t> </a:t>
            </a:r>
            <a:r>
              <a:rPr lang="es-CR" dirty="0" err="1"/>
              <a:t>of</a:t>
            </a:r>
            <a:r>
              <a:rPr lang="es-CR" dirty="0"/>
              <a:t> CISOS 24:</a:t>
            </a:r>
          </a:p>
          <a:p>
            <a:pPr lvl="1"/>
            <a:r>
              <a:rPr lang="es-CR" dirty="0"/>
              <a:t>Representative </a:t>
            </a:r>
            <a:r>
              <a:rPr lang="es-CR" dirty="0" err="1"/>
              <a:t>from</a:t>
            </a:r>
            <a:r>
              <a:rPr lang="es-CR" dirty="0"/>
              <a:t> CNE</a:t>
            </a:r>
          </a:p>
          <a:p>
            <a:pPr lvl="1"/>
            <a:r>
              <a:rPr lang="es-CR" dirty="0"/>
              <a:t>Christa </a:t>
            </a:r>
            <a:r>
              <a:rPr lang="es-CR" dirty="0" err="1"/>
              <a:t>von</a:t>
            </a:r>
            <a:r>
              <a:rPr lang="es-CR" dirty="0"/>
              <a:t> </a:t>
            </a:r>
            <a:r>
              <a:rPr lang="es-CR" dirty="0" err="1"/>
              <a:t>Hillebrandt</a:t>
            </a:r>
            <a:r>
              <a:rPr lang="es-CR" dirty="0"/>
              <a:t>-Andrade (ITIC-CAR)</a:t>
            </a:r>
          </a:p>
          <a:p>
            <a:pPr lvl="1"/>
            <a:r>
              <a:rPr lang="es-CR" dirty="0"/>
              <a:t>Alison Brome (CTIC)</a:t>
            </a:r>
          </a:p>
          <a:p>
            <a:pPr lvl="1"/>
            <a:r>
              <a:rPr lang="es-CR" dirty="0"/>
              <a:t>Silvia Chacón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24CC20-486E-7C1F-C540-F0D53FAF58CE}"/>
              </a:ext>
            </a:extLst>
          </p:cNvPr>
          <p:cNvSpPr txBox="1"/>
          <p:nvPr/>
        </p:nvSpPr>
        <p:spPr>
          <a:xfrm>
            <a:off x="254000" y="4976635"/>
            <a:ext cx="3784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dirty="0">
                <a:hlinkClick r:id="rId2"/>
              </a:rPr>
              <a:t>https://eventos.una.ac.cr/114706/detail/cisos-2024-foro-cientifico-academico-congreso-de-integracion-de-saberes-para-un-oceano-sostenible.html</a:t>
            </a:r>
            <a:r>
              <a:rPr lang="es-CR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46503C-8FE5-593E-1FC8-38C89534E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660" y="3429000"/>
            <a:ext cx="7419340" cy="322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96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BCF48-50E2-2102-BCAB-6902B930E5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E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1CCD31-2898-59AF-0EF2-93E78451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Our 10th anniversary!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45614AC-7123-35C7-080F-B70FB9B84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629" y="1409497"/>
            <a:ext cx="5157787" cy="519856"/>
          </a:xfrm>
        </p:spPr>
        <p:txBody>
          <a:bodyPr/>
          <a:lstStyle/>
          <a:p>
            <a:pPr algn="ctr"/>
            <a:r>
              <a:rPr lang="en-US" dirty="0"/>
              <a:t>30 April: 10th Anniversary Panel</a:t>
            </a: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F1DB05F1-DB77-3AE4-3E18-F29C2DB25F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1553" y="3725937"/>
            <a:ext cx="5157787" cy="290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78725BE-FA2A-CC12-4F21-E225AAFBB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72799" y="1257469"/>
            <a:ext cx="4519202" cy="823912"/>
          </a:xfrm>
        </p:spPr>
        <p:txBody>
          <a:bodyPr/>
          <a:lstStyle/>
          <a:p>
            <a:pPr algn="ctr"/>
            <a:r>
              <a:rPr lang="en-US" dirty="0"/>
              <a:t>2 - 29 May: Exhibition at National Library on historical tsunamis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579FC9-BF3A-4D0F-2C3B-3286C0FA35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31" b="5324"/>
          <a:stretch/>
        </p:blipFill>
        <p:spPr>
          <a:xfrm>
            <a:off x="6955170" y="2148543"/>
            <a:ext cx="2586705" cy="2922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2C7CAD9-F281-38B4-C665-8208E05C6C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90" r="15171"/>
          <a:stretch/>
        </p:blipFill>
        <p:spPr>
          <a:xfrm>
            <a:off x="2650125" y="1962803"/>
            <a:ext cx="3627323" cy="2601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87C976E-D41C-0072-18E7-74C10430AC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333"/>
          <a:stretch/>
        </p:blipFill>
        <p:spPr>
          <a:xfrm>
            <a:off x="7669053" y="4099559"/>
            <a:ext cx="4278594" cy="2588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1140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AC255C1-0031-4F49-ABF1-71AA0EB4970C}" vid="{D81D6D94-A6B3-CE44-A985-B58202FFE9ED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AC255C1-0031-4F49-ABF1-71AA0EB4970C}" vid="{9071685D-236E-A440-8055-F03A876940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Tema de 2022</Template>
  <TotalTime>47</TotalTime>
  <Words>189</Words>
  <Application>Microsoft Macintosh PowerPoint</Application>
  <PresentationFormat>Panorámica</PresentationFormat>
  <Paragraphs>30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2013 - Tema de 2022</vt:lpstr>
      <vt:lpstr>Tema de Office</vt:lpstr>
      <vt:lpstr>Costa Rica National Report</vt:lpstr>
      <vt:lpstr>Tsunami events</vt:lpstr>
      <vt:lpstr>Hosted activities</vt:lpstr>
      <vt:lpstr>Work with communities and National Parks</vt:lpstr>
      <vt:lpstr>Tsunami Ready</vt:lpstr>
      <vt:lpstr>Planned activities</vt:lpstr>
      <vt:lpstr>Our 10th anniversary!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Costa Rica National Report</dc:title>
  <dc:creator>SILVIA CHACON  BARRANTES</dc:creator>
  <cp:lastModifiedBy>SILVIA CHACON  BARRANTES</cp:lastModifiedBy>
  <cp:revision>1</cp:revision>
  <dcterms:created xsi:type="dcterms:W3CDTF">2024-05-03T17:43:08Z</dcterms:created>
  <dcterms:modified xsi:type="dcterms:W3CDTF">2024-05-03T18:30:17Z</dcterms:modified>
</cp:coreProperties>
</file>