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1" r:id="rId2"/>
    <p:sldId id="256" r:id="rId3"/>
    <p:sldId id="257" r:id="rId4"/>
    <p:sldId id="262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0"/>
  </p:normalViewPr>
  <p:slideViewPr>
    <p:cSldViewPr snapToGrid="0">
      <p:cViewPr varScale="1">
        <p:scale>
          <a:sx n="140" d="100"/>
          <a:sy n="140" d="100"/>
        </p:scale>
        <p:origin x="840" y="192"/>
      </p:cViewPr>
      <p:guideLst/>
    </p:cSldViewPr>
  </p:slideViewPr>
  <p:outlineViewPr>
    <p:cViewPr>
      <p:scale>
        <a:sx n="33" d="100"/>
        <a:sy n="33" d="100"/>
      </p:scale>
      <p:origin x="-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CEB0-74A1-8244-B117-8E7E6DA9EBCB}" type="datetimeFigureOut">
              <a:rPr lang="en-US" smtClean="0"/>
              <a:t>5/2/24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B44F-CC7A-B146-BFAF-B894EEE2CA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8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B44F-CC7A-B146-BFAF-B894EEE2CA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1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2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8B62-C58E-7342-B54B-103F4E1F23D9}" type="datetimeFigureOut">
              <a:rPr lang="en-US" smtClean="0"/>
              <a:t>5/2/24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85E94-09B1-1F54-A2B2-433AF3465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Chair’s report </a:t>
            </a:r>
            <a:br>
              <a:rPr lang="en-US" dirty="0"/>
            </a:br>
            <a:r>
              <a:rPr lang="en-US" dirty="0"/>
              <a:t>for ICG/CARIBE-EWS XVII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726E22-DA96-4194-9306-46392018B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Gerard </a:t>
            </a:r>
            <a:r>
              <a:rPr lang="en-US" dirty="0" err="1"/>
              <a:t>Metayer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CB3AC6A-24DD-15B2-A1D2-0AACD9B1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of ICG/CARIBE-EWS XVI Report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9997A08-ACF7-F029-6313-439D3109A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Presentation at IOCARIBE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the 32</a:t>
            </a:r>
            <a:r>
              <a:rPr lang="en-US" baseline="30000" dirty="0"/>
              <a:t>nd</a:t>
            </a:r>
            <a:r>
              <a:rPr lang="en-US" dirty="0"/>
              <a:t> IOC Assembly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ICG/PTWS-XXX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ICG/NEAMTWS-XVIII</a:t>
            </a:r>
          </a:p>
          <a:p>
            <a:pPr>
              <a:lnSpc>
                <a:spcPct val="200000"/>
              </a:lnSpc>
            </a:pPr>
            <a:r>
              <a:rPr lang="en-US" dirty="0"/>
              <a:t>Presentation at TOWS-WG-XVII</a:t>
            </a:r>
          </a:p>
        </p:txBody>
      </p:sp>
    </p:spTree>
    <p:extLst>
      <p:ext uri="{BB962C8B-B14F-4D97-AF65-F5344CB8AC3E}">
        <p14:creationId xmlns:p14="http://schemas.microsoft.com/office/powerpoint/2010/main" val="249924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2036E-28D3-4318-66E0-9EBC4CCD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175E4EF-43F0-680A-1592-50B2F08E5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Nominations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87E838F-EE8C-7009-D0BF-D3712F8C6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972736" cy="3213000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Nomination of Gisela Baez as  CARIBE WAVE TT Vice Chair</a:t>
            </a:r>
          </a:p>
          <a:p>
            <a:pPr>
              <a:lnSpc>
                <a:spcPct val="200000"/>
              </a:lnSpc>
            </a:pPr>
            <a:r>
              <a:rPr lang="en-US" dirty="0"/>
              <a:t>Nomination of Antonio Aguilar as  CARIBE WAVE TT Chair</a:t>
            </a:r>
          </a:p>
          <a:p>
            <a:pPr>
              <a:lnSpc>
                <a:spcPct val="200000"/>
              </a:lnSpc>
            </a:pPr>
            <a:r>
              <a:rPr lang="en-US" dirty="0"/>
              <a:t>Nomination of Silvia Chacon and Alison Brome at TOWS-WG-XVII DMP TT</a:t>
            </a:r>
          </a:p>
          <a:p>
            <a:pPr>
              <a:lnSpc>
                <a:spcPct val="100000"/>
              </a:lnSpc>
            </a:pPr>
            <a:r>
              <a:rPr lang="en-US" dirty="0"/>
              <a:t>Nomination of Charles Mc </a:t>
            </a:r>
            <a:r>
              <a:rPr lang="en-US" dirty="0" err="1"/>
              <a:t>Creery</a:t>
            </a:r>
            <a:r>
              <a:rPr lang="en-US" dirty="0"/>
              <a:t> (Chip) and Elizabeth </a:t>
            </a:r>
            <a:r>
              <a:rPr lang="en-US" dirty="0" err="1"/>
              <a:t>Vanacore</a:t>
            </a:r>
            <a:r>
              <a:rPr lang="en-US" dirty="0"/>
              <a:t> (Liz) at TOWS-WG-XVII TWO TT</a:t>
            </a:r>
          </a:p>
        </p:txBody>
      </p:sp>
    </p:spTree>
    <p:extLst>
      <p:ext uri="{BB962C8B-B14F-4D97-AF65-F5344CB8AC3E}">
        <p14:creationId xmlns:p14="http://schemas.microsoft.com/office/powerpoint/2010/main" val="25638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5D3E6-4C88-80B3-0F96-1800E783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Hosting country (MS) for ICG/CARIBE-EWS XVII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2569D5-0BD1-BC95-4E79-F1F360D5F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8140446" cy="3595974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Emails sent from </a:t>
            </a:r>
            <a:r>
              <a:rPr lang="en-US" dirty="0" err="1"/>
              <a:t>Ocal</a:t>
            </a:r>
            <a:r>
              <a:rPr lang="en-US" dirty="0"/>
              <a:t> to different Members States</a:t>
            </a:r>
          </a:p>
          <a:p>
            <a:pPr>
              <a:lnSpc>
                <a:spcPct val="200000"/>
              </a:lnSpc>
            </a:pPr>
            <a:r>
              <a:rPr lang="en-US" dirty="0"/>
              <a:t>USVI, Martinique(France), Panama, Columbia, Aruba, Cuba, Mexico</a:t>
            </a:r>
          </a:p>
          <a:p>
            <a:pPr>
              <a:lnSpc>
                <a:spcPct val="200000"/>
              </a:lnSpc>
            </a:pPr>
            <a:r>
              <a:rPr lang="en-US" dirty="0"/>
              <a:t>No good answers, except Cuba for October 2024</a:t>
            </a:r>
          </a:p>
          <a:p>
            <a:pPr>
              <a:lnSpc>
                <a:spcPct val="200000"/>
              </a:lnSpc>
            </a:pPr>
            <a:r>
              <a:rPr lang="en-US" dirty="0"/>
              <a:t>And Finally Nicaragua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8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6691C-C743-5671-28B2-BF5B54CA9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9DCCC5D-310D-0055-3A9E-D489A8BBA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CARIBE WAVE 2024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84B13F8-8E6C-365E-574D-B9BE6692A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/>
              <a:t>Presentation at IHO MACHC 24 meeting </a:t>
            </a:r>
          </a:p>
          <a:p>
            <a:pPr>
              <a:lnSpc>
                <a:spcPct val="250000"/>
              </a:lnSpc>
            </a:pPr>
            <a:r>
              <a:rPr lang="en-US" dirty="0"/>
              <a:t>Review of the handbook</a:t>
            </a:r>
          </a:p>
          <a:p>
            <a:pPr>
              <a:lnSpc>
                <a:spcPct val="250000"/>
              </a:lnSpc>
            </a:pPr>
            <a:r>
              <a:rPr lang="en-US" dirty="0"/>
              <a:t>Attending the 3 webinars and Hotwash</a:t>
            </a:r>
          </a:p>
        </p:txBody>
      </p:sp>
    </p:spTree>
    <p:extLst>
      <p:ext uri="{BB962C8B-B14F-4D97-AF65-F5344CB8AC3E}">
        <p14:creationId xmlns:p14="http://schemas.microsoft.com/office/powerpoint/2010/main" val="3352764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E95AF-DA3E-E33B-F094-63E388018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3002D29-5E76-CDE7-38A2-90A4A5830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82772"/>
            <a:ext cx="7886700" cy="994172"/>
          </a:xfrm>
        </p:spPr>
        <p:txBody>
          <a:bodyPr/>
          <a:lstStyle/>
          <a:p>
            <a:r>
              <a:rPr lang="en-US" dirty="0"/>
              <a:t>Others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A18B16E-6204-244D-2D34-5458698B5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19994"/>
            <a:ext cx="7886700" cy="4062318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Synergy between Chair and Vice chairs</a:t>
            </a:r>
          </a:p>
          <a:p>
            <a:pPr>
              <a:lnSpc>
                <a:spcPct val="200000"/>
              </a:lnSpc>
            </a:pPr>
            <a:r>
              <a:rPr lang="en-US" dirty="0"/>
              <a:t>Met John </a:t>
            </a:r>
            <a:r>
              <a:rPr lang="en-US" dirty="0" err="1"/>
              <a:t>Cortinas</a:t>
            </a:r>
            <a:r>
              <a:rPr lang="en-US" dirty="0"/>
              <a:t> in Paris for strengthening cooperation IOCARIBE-ICG/CARIBE-EWS</a:t>
            </a:r>
          </a:p>
          <a:p>
            <a:pPr>
              <a:lnSpc>
                <a:spcPct val="200000"/>
              </a:lnSpc>
            </a:pPr>
            <a:r>
              <a:rPr lang="en-US" dirty="0"/>
              <a:t>Organizing and attending the midterm meeting for ICG/CARIBE-EWS Officers</a:t>
            </a:r>
          </a:p>
          <a:p>
            <a:pPr>
              <a:lnSpc>
                <a:spcPct val="200000"/>
              </a:lnSpc>
            </a:pPr>
            <a:r>
              <a:rPr lang="en-US" dirty="0"/>
              <a:t>Organizing the ICG/CARIBE-EWS XVII meeting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060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1107</TotalTime>
  <Words>189</Words>
  <Application>Microsoft Macintosh PowerPoint</Application>
  <PresentationFormat>Affichage à l'écran (16:9)</PresentationFormat>
  <Paragraphs>28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Thème Office</vt:lpstr>
      <vt:lpstr>Chair’s report  for ICG/CARIBE-EWS XVII</vt:lpstr>
      <vt:lpstr>Presentation of ICG/CARIBE-EWS XVI Report</vt:lpstr>
      <vt:lpstr>Nominations</vt:lpstr>
      <vt:lpstr>Hosting country (MS) for ICG/CARIBE-EWS XVII</vt:lpstr>
      <vt:lpstr>CARIBE WAVE 2024</vt:lpstr>
      <vt:lpstr>Others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report</dc:title>
  <dc:creator>Microsoft Office User</dc:creator>
  <cp:lastModifiedBy>Microsoft Office User</cp:lastModifiedBy>
  <cp:revision>6</cp:revision>
  <cp:lastPrinted>2024-01-31T16:37:32Z</cp:lastPrinted>
  <dcterms:created xsi:type="dcterms:W3CDTF">2024-01-31T15:51:20Z</dcterms:created>
  <dcterms:modified xsi:type="dcterms:W3CDTF">2024-05-03T00:56:15Z</dcterms:modified>
</cp:coreProperties>
</file>