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57" r:id="rId3"/>
    <p:sldId id="259" r:id="rId4"/>
    <p:sldId id="261" r:id="rId5"/>
    <p:sldId id="269" r:id="rId6"/>
    <p:sldId id="294" r:id="rId7"/>
    <p:sldId id="273" r:id="rId8"/>
    <p:sldId id="277" r:id="rId9"/>
    <p:sldId id="278" r:id="rId10"/>
    <p:sldId id="279" r:id="rId11"/>
    <p:sldId id="282" r:id="rId12"/>
  </p:sldIdLst>
  <p:sldSz cx="12192000" cy="6858000"/>
  <p:notesSz cx="6858000" cy="9144000"/>
  <p:defaultText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p:restoredTop sz="94558"/>
  </p:normalViewPr>
  <p:slideViewPr>
    <p:cSldViewPr snapToGrid="0">
      <p:cViewPr varScale="1">
        <p:scale>
          <a:sx n="121" d="100"/>
          <a:sy n="121" d="100"/>
        </p:scale>
        <p:origin x="73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VIA CHACON  BARRANTES" userId="72785c1f-0367-4517-915d-14464298d631" providerId="ADAL" clId="{AD5F9167-A6C0-C64E-8A6A-871D8051BF0D}"/>
    <pc:docChg chg="modSld">
      <pc:chgData name="SILVIA CHACON  BARRANTES" userId="72785c1f-0367-4517-915d-14464298d631" providerId="ADAL" clId="{AD5F9167-A6C0-C64E-8A6A-871D8051BF0D}" dt="2024-02-15T16:20:31.910" v="102" actId="20577"/>
      <pc:docMkLst>
        <pc:docMk/>
      </pc:docMkLst>
      <pc:sldChg chg="modSp mod">
        <pc:chgData name="SILVIA CHACON  BARRANTES" userId="72785c1f-0367-4517-915d-14464298d631" providerId="ADAL" clId="{AD5F9167-A6C0-C64E-8A6A-871D8051BF0D}" dt="2024-02-15T16:01:59.796" v="95" actId="20577"/>
        <pc:sldMkLst>
          <pc:docMk/>
          <pc:sldMk cId="2480310397" sldId="256"/>
        </pc:sldMkLst>
        <pc:spChg chg="mod">
          <ac:chgData name="SILVIA CHACON  BARRANTES" userId="72785c1f-0367-4517-915d-14464298d631" providerId="ADAL" clId="{AD5F9167-A6C0-C64E-8A6A-871D8051BF0D}" dt="2024-02-15T16:01:59.796" v="95" actId="20577"/>
          <ac:spMkLst>
            <pc:docMk/>
            <pc:sldMk cId="2480310397" sldId="256"/>
            <ac:spMk id="3" creationId="{FE2611F6-3A28-BB12-68C2-3EEE5D4BE48F}"/>
          </ac:spMkLst>
        </pc:spChg>
      </pc:sldChg>
      <pc:sldChg chg="addSp modSp mod">
        <pc:chgData name="SILVIA CHACON  BARRANTES" userId="72785c1f-0367-4517-915d-14464298d631" providerId="ADAL" clId="{AD5F9167-A6C0-C64E-8A6A-871D8051BF0D}" dt="2024-02-15T16:01:41.101" v="55" actId="13822"/>
        <pc:sldMkLst>
          <pc:docMk/>
          <pc:sldMk cId="2109788467" sldId="257"/>
        </pc:sldMkLst>
        <pc:spChg chg="add mod">
          <ac:chgData name="SILVIA CHACON  BARRANTES" userId="72785c1f-0367-4517-915d-14464298d631" providerId="ADAL" clId="{AD5F9167-A6C0-C64E-8A6A-871D8051BF0D}" dt="2024-02-15T16:01:41.101" v="55" actId="13822"/>
          <ac:spMkLst>
            <pc:docMk/>
            <pc:sldMk cId="2109788467" sldId="257"/>
            <ac:spMk id="4" creationId="{826437B7-D37C-288E-4F95-8601396EC83B}"/>
          </ac:spMkLst>
        </pc:spChg>
      </pc:sldChg>
      <pc:sldChg chg="modSp mod">
        <pc:chgData name="SILVIA CHACON  BARRANTES" userId="72785c1f-0367-4517-915d-14464298d631" providerId="ADAL" clId="{AD5F9167-A6C0-C64E-8A6A-871D8051BF0D}" dt="2024-02-15T16:02:53.685" v="100" actId="1076"/>
        <pc:sldMkLst>
          <pc:docMk/>
          <pc:sldMk cId="0" sldId="259"/>
        </pc:sldMkLst>
        <pc:spChg chg="mod">
          <ac:chgData name="SILVIA CHACON  BARRANTES" userId="72785c1f-0367-4517-915d-14464298d631" providerId="ADAL" clId="{AD5F9167-A6C0-C64E-8A6A-871D8051BF0D}" dt="2024-02-15T16:02:38.964" v="99" actId="20577"/>
          <ac:spMkLst>
            <pc:docMk/>
            <pc:sldMk cId="0" sldId="259"/>
            <ac:spMk id="190" creationId="{00000000-0000-0000-0000-000000000000}"/>
          </ac:spMkLst>
        </pc:spChg>
        <pc:spChg chg="mod">
          <ac:chgData name="SILVIA CHACON  BARRANTES" userId="72785c1f-0367-4517-915d-14464298d631" providerId="ADAL" clId="{AD5F9167-A6C0-C64E-8A6A-871D8051BF0D}" dt="2024-02-15T16:02:53.685" v="100" actId="1076"/>
          <ac:spMkLst>
            <pc:docMk/>
            <pc:sldMk cId="0" sldId="259"/>
            <ac:spMk id="196" creationId="{00000000-0000-0000-0000-000000000000}"/>
          </ac:spMkLst>
        </pc:spChg>
      </pc:sldChg>
      <pc:sldChg chg="modSp mod">
        <pc:chgData name="SILVIA CHACON  BARRANTES" userId="72785c1f-0367-4517-915d-14464298d631" providerId="ADAL" clId="{AD5F9167-A6C0-C64E-8A6A-871D8051BF0D}" dt="2024-02-15T16:20:31.910" v="102" actId="20577"/>
        <pc:sldMkLst>
          <pc:docMk/>
          <pc:sldMk cId="0" sldId="279"/>
        </pc:sldMkLst>
        <pc:spChg chg="mod">
          <ac:chgData name="SILVIA CHACON  BARRANTES" userId="72785c1f-0367-4517-915d-14464298d631" providerId="ADAL" clId="{AD5F9167-A6C0-C64E-8A6A-871D8051BF0D}" dt="2024-02-15T16:20:31.910" v="102" actId="20577"/>
          <ac:spMkLst>
            <pc:docMk/>
            <pc:sldMk cId="0" sldId="279"/>
            <ac:spMk id="35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7403C8-261D-044A-B24E-C58C6829E55E}" type="datetimeFigureOut">
              <a:rPr lang="es-CR" smtClean="0"/>
              <a:t>15/2/24</a:t>
            </a:fld>
            <a:endParaRPr lang="es-C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539B97-47D6-5E4B-8009-ED2636063580}" type="slidenum">
              <a:rPr lang="es-CR" smtClean="0"/>
              <a:t>‹Nº›</a:t>
            </a:fld>
            <a:endParaRPr lang="es-CR"/>
          </a:p>
        </p:txBody>
      </p:sp>
    </p:spTree>
    <p:extLst>
      <p:ext uri="{BB962C8B-B14F-4D97-AF65-F5344CB8AC3E}">
        <p14:creationId xmlns:p14="http://schemas.microsoft.com/office/powerpoint/2010/main" val="4281835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32fd8f1d3e_0_414:notes"/>
          <p:cNvSpPr txBox="1">
            <a:spLocks noGrp="1"/>
          </p:cNvSpPr>
          <p:nvPr>
            <p:ph type="body" idx="1"/>
          </p:nvPr>
        </p:nvSpPr>
        <p:spPr>
          <a:xfrm>
            <a:off x="686421" y="4400238"/>
            <a:ext cx="5485200" cy="3600900"/>
          </a:xfrm>
          <a:prstGeom prst="rect">
            <a:avLst/>
          </a:prstGeom>
          <a:noFill/>
          <a:ln>
            <a:noFill/>
          </a:ln>
        </p:spPr>
        <p:txBody>
          <a:bodyPr spcFirstLastPara="1" wrap="square" lIns="89600" tIns="89600" rIns="89600" bIns="896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87" name="Google Shape;187;g232fd8f1d3e_0_4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32fd8f1d3e_0_80:notes"/>
          <p:cNvSpPr txBox="1">
            <a:spLocks noGrp="1"/>
          </p:cNvSpPr>
          <p:nvPr>
            <p:ph type="body" idx="1"/>
          </p:nvPr>
        </p:nvSpPr>
        <p:spPr>
          <a:xfrm>
            <a:off x="686421" y="4400238"/>
            <a:ext cx="5485200" cy="3600900"/>
          </a:xfrm>
          <a:prstGeom prst="rect">
            <a:avLst/>
          </a:prstGeom>
          <a:noFill/>
          <a:ln>
            <a:noFill/>
          </a:ln>
        </p:spPr>
        <p:txBody>
          <a:bodyPr spcFirstLastPara="1" wrap="square" lIns="89600" tIns="89600" rIns="89600" bIns="896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215" name="Google Shape;215;g232fd8f1d3e_0_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D750B2-275D-820C-8A82-CA272A9021C5}"/>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R"/>
          </a:p>
        </p:txBody>
      </p:sp>
      <p:sp>
        <p:nvSpPr>
          <p:cNvPr id="3" name="Subtítulo 2">
            <a:extLst>
              <a:ext uri="{FF2B5EF4-FFF2-40B4-BE49-F238E27FC236}">
                <a16:creationId xmlns:a16="http://schemas.microsoft.com/office/drawing/2014/main" id="{54DA4D45-9719-8C93-A21D-0313ECFF8B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R"/>
          </a:p>
        </p:txBody>
      </p:sp>
      <p:sp>
        <p:nvSpPr>
          <p:cNvPr id="4" name="Marcador de fecha 3">
            <a:extLst>
              <a:ext uri="{FF2B5EF4-FFF2-40B4-BE49-F238E27FC236}">
                <a16:creationId xmlns:a16="http://schemas.microsoft.com/office/drawing/2014/main" id="{7BE54DCD-C28E-C380-1B19-A527E0AAD2BE}"/>
              </a:ext>
            </a:extLst>
          </p:cNvPr>
          <p:cNvSpPr>
            <a:spLocks noGrp="1"/>
          </p:cNvSpPr>
          <p:nvPr>
            <p:ph type="dt" sz="half" idx="10"/>
          </p:nvPr>
        </p:nvSpPr>
        <p:spPr/>
        <p:txBody>
          <a:bodyPr/>
          <a:lstStyle/>
          <a:p>
            <a:fld id="{56168A04-8026-CA4F-B46A-5D31D8418919}" type="datetimeFigureOut">
              <a:rPr lang="es-CR" smtClean="0"/>
              <a:t>15/2/24</a:t>
            </a:fld>
            <a:endParaRPr lang="es-CR"/>
          </a:p>
        </p:txBody>
      </p:sp>
      <p:sp>
        <p:nvSpPr>
          <p:cNvPr id="5" name="Marcador de pie de página 4">
            <a:extLst>
              <a:ext uri="{FF2B5EF4-FFF2-40B4-BE49-F238E27FC236}">
                <a16:creationId xmlns:a16="http://schemas.microsoft.com/office/drawing/2014/main" id="{5B8C0582-77BA-7C1E-56E1-DB0CDDE7A9CA}"/>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E0FF432A-B29D-4BC5-475D-E8AA5F0C3F79}"/>
              </a:ext>
            </a:extLst>
          </p:cNvPr>
          <p:cNvSpPr>
            <a:spLocks noGrp="1"/>
          </p:cNvSpPr>
          <p:nvPr>
            <p:ph type="sldNum" sz="quarter" idx="12"/>
          </p:nvPr>
        </p:nvSpPr>
        <p:spPr/>
        <p:txBody>
          <a:bodyPr/>
          <a:lstStyle/>
          <a:p>
            <a:fld id="{07E79375-E5F7-394A-A572-907210B1D80A}" type="slidenum">
              <a:rPr lang="es-CR" smtClean="0"/>
              <a:t>‹Nº›</a:t>
            </a:fld>
            <a:endParaRPr lang="es-CR"/>
          </a:p>
        </p:txBody>
      </p:sp>
    </p:spTree>
    <p:extLst>
      <p:ext uri="{BB962C8B-B14F-4D97-AF65-F5344CB8AC3E}">
        <p14:creationId xmlns:p14="http://schemas.microsoft.com/office/powerpoint/2010/main" val="1528743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C71A0A-9DEB-A1ED-B50A-AB78D10BEBD3}"/>
              </a:ext>
            </a:extLst>
          </p:cNvPr>
          <p:cNvSpPr>
            <a:spLocks noGrp="1"/>
          </p:cNvSpPr>
          <p:nvPr>
            <p:ph type="title"/>
          </p:nvPr>
        </p:nvSpPr>
        <p:spPr/>
        <p:txBody>
          <a:bodyPr/>
          <a:lstStyle/>
          <a:p>
            <a:r>
              <a:rPr lang="es-MX"/>
              <a:t>Haz clic para modificar el estilo de título del patrón</a:t>
            </a:r>
            <a:endParaRPr lang="es-CR"/>
          </a:p>
        </p:txBody>
      </p:sp>
      <p:sp>
        <p:nvSpPr>
          <p:cNvPr id="3" name="Marcador de texto vertical 2">
            <a:extLst>
              <a:ext uri="{FF2B5EF4-FFF2-40B4-BE49-F238E27FC236}">
                <a16:creationId xmlns:a16="http://schemas.microsoft.com/office/drawing/2014/main" id="{3993F9DE-5E03-B08E-F146-4E02A10621B2}"/>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fecha 3">
            <a:extLst>
              <a:ext uri="{FF2B5EF4-FFF2-40B4-BE49-F238E27FC236}">
                <a16:creationId xmlns:a16="http://schemas.microsoft.com/office/drawing/2014/main" id="{8E57F143-6FAD-8607-BE31-1F5E2E2B6A55}"/>
              </a:ext>
            </a:extLst>
          </p:cNvPr>
          <p:cNvSpPr>
            <a:spLocks noGrp="1"/>
          </p:cNvSpPr>
          <p:nvPr>
            <p:ph type="dt" sz="half" idx="10"/>
          </p:nvPr>
        </p:nvSpPr>
        <p:spPr/>
        <p:txBody>
          <a:bodyPr/>
          <a:lstStyle/>
          <a:p>
            <a:fld id="{56168A04-8026-CA4F-B46A-5D31D8418919}" type="datetimeFigureOut">
              <a:rPr lang="es-CR" smtClean="0"/>
              <a:t>15/2/24</a:t>
            </a:fld>
            <a:endParaRPr lang="es-CR"/>
          </a:p>
        </p:txBody>
      </p:sp>
      <p:sp>
        <p:nvSpPr>
          <p:cNvPr id="5" name="Marcador de pie de página 4">
            <a:extLst>
              <a:ext uri="{FF2B5EF4-FFF2-40B4-BE49-F238E27FC236}">
                <a16:creationId xmlns:a16="http://schemas.microsoft.com/office/drawing/2014/main" id="{61C8B49A-0FAA-7462-785C-0C6F41F474DA}"/>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691CCE27-06EB-CBF7-564A-24FA4F6BC4D9}"/>
              </a:ext>
            </a:extLst>
          </p:cNvPr>
          <p:cNvSpPr>
            <a:spLocks noGrp="1"/>
          </p:cNvSpPr>
          <p:nvPr>
            <p:ph type="sldNum" sz="quarter" idx="12"/>
          </p:nvPr>
        </p:nvSpPr>
        <p:spPr/>
        <p:txBody>
          <a:bodyPr/>
          <a:lstStyle/>
          <a:p>
            <a:fld id="{07E79375-E5F7-394A-A572-907210B1D80A}" type="slidenum">
              <a:rPr lang="es-CR" smtClean="0"/>
              <a:t>‹Nº›</a:t>
            </a:fld>
            <a:endParaRPr lang="es-CR"/>
          </a:p>
        </p:txBody>
      </p:sp>
    </p:spTree>
    <p:extLst>
      <p:ext uri="{BB962C8B-B14F-4D97-AF65-F5344CB8AC3E}">
        <p14:creationId xmlns:p14="http://schemas.microsoft.com/office/powerpoint/2010/main" val="3093250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6C735DD-3579-26ED-A38C-09D310F4BC1D}"/>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R"/>
          </a:p>
        </p:txBody>
      </p:sp>
      <p:sp>
        <p:nvSpPr>
          <p:cNvPr id="3" name="Marcador de texto vertical 2">
            <a:extLst>
              <a:ext uri="{FF2B5EF4-FFF2-40B4-BE49-F238E27FC236}">
                <a16:creationId xmlns:a16="http://schemas.microsoft.com/office/drawing/2014/main" id="{6D462434-5491-17EA-5A90-5FB3F086E5AB}"/>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fecha 3">
            <a:extLst>
              <a:ext uri="{FF2B5EF4-FFF2-40B4-BE49-F238E27FC236}">
                <a16:creationId xmlns:a16="http://schemas.microsoft.com/office/drawing/2014/main" id="{71E99D90-B577-3708-E6F7-A60E8AB2452C}"/>
              </a:ext>
            </a:extLst>
          </p:cNvPr>
          <p:cNvSpPr>
            <a:spLocks noGrp="1"/>
          </p:cNvSpPr>
          <p:nvPr>
            <p:ph type="dt" sz="half" idx="10"/>
          </p:nvPr>
        </p:nvSpPr>
        <p:spPr/>
        <p:txBody>
          <a:bodyPr/>
          <a:lstStyle/>
          <a:p>
            <a:fld id="{56168A04-8026-CA4F-B46A-5D31D8418919}" type="datetimeFigureOut">
              <a:rPr lang="es-CR" smtClean="0"/>
              <a:t>15/2/24</a:t>
            </a:fld>
            <a:endParaRPr lang="es-CR"/>
          </a:p>
        </p:txBody>
      </p:sp>
      <p:sp>
        <p:nvSpPr>
          <p:cNvPr id="5" name="Marcador de pie de página 4">
            <a:extLst>
              <a:ext uri="{FF2B5EF4-FFF2-40B4-BE49-F238E27FC236}">
                <a16:creationId xmlns:a16="http://schemas.microsoft.com/office/drawing/2014/main" id="{1B3DFC99-DC39-2FB9-0B4C-E3A787990672}"/>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AC54E0E1-2F87-F451-7765-F6FB66566A02}"/>
              </a:ext>
            </a:extLst>
          </p:cNvPr>
          <p:cNvSpPr>
            <a:spLocks noGrp="1"/>
          </p:cNvSpPr>
          <p:nvPr>
            <p:ph type="sldNum" sz="quarter" idx="12"/>
          </p:nvPr>
        </p:nvSpPr>
        <p:spPr/>
        <p:txBody>
          <a:bodyPr/>
          <a:lstStyle/>
          <a:p>
            <a:fld id="{07E79375-E5F7-394A-A572-907210B1D80A}" type="slidenum">
              <a:rPr lang="es-CR" smtClean="0"/>
              <a:t>‹Nº›</a:t>
            </a:fld>
            <a:endParaRPr lang="es-CR"/>
          </a:p>
        </p:txBody>
      </p:sp>
    </p:spTree>
    <p:extLst>
      <p:ext uri="{BB962C8B-B14F-4D97-AF65-F5344CB8AC3E}">
        <p14:creationId xmlns:p14="http://schemas.microsoft.com/office/powerpoint/2010/main" val="2047105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3CEDE7-828A-B7C3-D5EA-AA84D7329F66}"/>
              </a:ext>
            </a:extLst>
          </p:cNvPr>
          <p:cNvSpPr>
            <a:spLocks noGrp="1"/>
          </p:cNvSpPr>
          <p:nvPr>
            <p:ph type="title"/>
          </p:nvPr>
        </p:nvSpPr>
        <p:spPr/>
        <p:txBody>
          <a:bodyPr/>
          <a:lstStyle/>
          <a:p>
            <a:r>
              <a:rPr lang="es-MX"/>
              <a:t>Haz clic para modificar el estilo de título del patrón</a:t>
            </a:r>
            <a:endParaRPr lang="es-CR"/>
          </a:p>
        </p:txBody>
      </p:sp>
      <p:sp>
        <p:nvSpPr>
          <p:cNvPr id="3" name="Marcador de contenido 2">
            <a:extLst>
              <a:ext uri="{FF2B5EF4-FFF2-40B4-BE49-F238E27FC236}">
                <a16:creationId xmlns:a16="http://schemas.microsoft.com/office/drawing/2014/main" id="{C0E7E871-DDF6-CA13-4A6C-448AFD72B105}"/>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fecha 3">
            <a:extLst>
              <a:ext uri="{FF2B5EF4-FFF2-40B4-BE49-F238E27FC236}">
                <a16:creationId xmlns:a16="http://schemas.microsoft.com/office/drawing/2014/main" id="{E0E8E783-0EDB-548C-A7DB-14CB62127248}"/>
              </a:ext>
            </a:extLst>
          </p:cNvPr>
          <p:cNvSpPr>
            <a:spLocks noGrp="1"/>
          </p:cNvSpPr>
          <p:nvPr>
            <p:ph type="dt" sz="half" idx="10"/>
          </p:nvPr>
        </p:nvSpPr>
        <p:spPr/>
        <p:txBody>
          <a:bodyPr/>
          <a:lstStyle/>
          <a:p>
            <a:fld id="{56168A04-8026-CA4F-B46A-5D31D8418919}" type="datetimeFigureOut">
              <a:rPr lang="es-CR" smtClean="0"/>
              <a:t>15/2/24</a:t>
            </a:fld>
            <a:endParaRPr lang="es-CR"/>
          </a:p>
        </p:txBody>
      </p:sp>
      <p:sp>
        <p:nvSpPr>
          <p:cNvPr id="5" name="Marcador de pie de página 4">
            <a:extLst>
              <a:ext uri="{FF2B5EF4-FFF2-40B4-BE49-F238E27FC236}">
                <a16:creationId xmlns:a16="http://schemas.microsoft.com/office/drawing/2014/main" id="{52520C7E-02A0-CA8C-7BF8-D60A7754A7E3}"/>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5BB9F6D4-E9DA-54D6-961F-D2E3FB5519FD}"/>
              </a:ext>
            </a:extLst>
          </p:cNvPr>
          <p:cNvSpPr>
            <a:spLocks noGrp="1"/>
          </p:cNvSpPr>
          <p:nvPr>
            <p:ph type="sldNum" sz="quarter" idx="12"/>
          </p:nvPr>
        </p:nvSpPr>
        <p:spPr/>
        <p:txBody>
          <a:bodyPr/>
          <a:lstStyle/>
          <a:p>
            <a:fld id="{07E79375-E5F7-394A-A572-907210B1D80A}" type="slidenum">
              <a:rPr lang="es-CR" smtClean="0"/>
              <a:t>‹Nº›</a:t>
            </a:fld>
            <a:endParaRPr lang="es-CR"/>
          </a:p>
        </p:txBody>
      </p:sp>
    </p:spTree>
    <p:extLst>
      <p:ext uri="{BB962C8B-B14F-4D97-AF65-F5344CB8AC3E}">
        <p14:creationId xmlns:p14="http://schemas.microsoft.com/office/powerpoint/2010/main" val="4055315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A20635-8A99-EE96-CBC0-5D5173D5C741}"/>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R"/>
          </a:p>
        </p:txBody>
      </p:sp>
      <p:sp>
        <p:nvSpPr>
          <p:cNvPr id="3" name="Marcador de texto 2">
            <a:extLst>
              <a:ext uri="{FF2B5EF4-FFF2-40B4-BE49-F238E27FC236}">
                <a16:creationId xmlns:a16="http://schemas.microsoft.com/office/drawing/2014/main" id="{2F980D11-D0C1-01AD-0849-F11E9014A27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163BFE6A-46A4-06B1-104C-7F158E1B291C}"/>
              </a:ext>
            </a:extLst>
          </p:cNvPr>
          <p:cNvSpPr>
            <a:spLocks noGrp="1"/>
          </p:cNvSpPr>
          <p:nvPr>
            <p:ph type="dt" sz="half" idx="10"/>
          </p:nvPr>
        </p:nvSpPr>
        <p:spPr/>
        <p:txBody>
          <a:bodyPr/>
          <a:lstStyle/>
          <a:p>
            <a:fld id="{56168A04-8026-CA4F-B46A-5D31D8418919}" type="datetimeFigureOut">
              <a:rPr lang="es-CR" smtClean="0"/>
              <a:t>15/2/24</a:t>
            </a:fld>
            <a:endParaRPr lang="es-CR"/>
          </a:p>
        </p:txBody>
      </p:sp>
      <p:sp>
        <p:nvSpPr>
          <p:cNvPr id="5" name="Marcador de pie de página 4">
            <a:extLst>
              <a:ext uri="{FF2B5EF4-FFF2-40B4-BE49-F238E27FC236}">
                <a16:creationId xmlns:a16="http://schemas.microsoft.com/office/drawing/2014/main" id="{0504F81B-8CFD-B705-4A31-A5C80E7E2457}"/>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ECACC02A-38DA-54E9-7571-42BE72641B90}"/>
              </a:ext>
            </a:extLst>
          </p:cNvPr>
          <p:cNvSpPr>
            <a:spLocks noGrp="1"/>
          </p:cNvSpPr>
          <p:nvPr>
            <p:ph type="sldNum" sz="quarter" idx="12"/>
          </p:nvPr>
        </p:nvSpPr>
        <p:spPr/>
        <p:txBody>
          <a:bodyPr/>
          <a:lstStyle/>
          <a:p>
            <a:fld id="{07E79375-E5F7-394A-A572-907210B1D80A}" type="slidenum">
              <a:rPr lang="es-CR" smtClean="0"/>
              <a:t>‹Nº›</a:t>
            </a:fld>
            <a:endParaRPr lang="es-CR"/>
          </a:p>
        </p:txBody>
      </p:sp>
    </p:spTree>
    <p:extLst>
      <p:ext uri="{BB962C8B-B14F-4D97-AF65-F5344CB8AC3E}">
        <p14:creationId xmlns:p14="http://schemas.microsoft.com/office/powerpoint/2010/main" val="2948303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E97FB8-4604-C805-0DA3-1C4DBB114D0E}"/>
              </a:ext>
            </a:extLst>
          </p:cNvPr>
          <p:cNvSpPr>
            <a:spLocks noGrp="1"/>
          </p:cNvSpPr>
          <p:nvPr>
            <p:ph type="title"/>
          </p:nvPr>
        </p:nvSpPr>
        <p:spPr/>
        <p:txBody>
          <a:bodyPr/>
          <a:lstStyle/>
          <a:p>
            <a:r>
              <a:rPr lang="es-MX"/>
              <a:t>Haz clic para modificar el estilo de título del patrón</a:t>
            </a:r>
            <a:endParaRPr lang="es-CR"/>
          </a:p>
        </p:txBody>
      </p:sp>
      <p:sp>
        <p:nvSpPr>
          <p:cNvPr id="3" name="Marcador de contenido 2">
            <a:extLst>
              <a:ext uri="{FF2B5EF4-FFF2-40B4-BE49-F238E27FC236}">
                <a16:creationId xmlns:a16="http://schemas.microsoft.com/office/drawing/2014/main" id="{68F7A843-A46F-E499-198A-2F4C3352314C}"/>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contenido 3">
            <a:extLst>
              <a:ext uri="{FF2B5EF4-FFF2-40B4-BE49-F238E27FC236}">
                <a16:creationId xmlns:a16="http://schemas.microsoft.com/office/drawing/2014/main" id="{1B50EFAA-3450-215D-85C8-B5E8A87B3008}"/>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5" name="Marcador de fecha 4">
            <a:extLst>
              <a:ext uri="{FF2B5EF4-FFF2-40B4-BE49-F238E27FC236}">
                <a16:creationId xmlns:a16="http://schemas.microsoft.com/office/drawing/2014/main" id="{8439FF2A-6E73-E16A-3CD5-0A139E6586C6}"/>
              </a:ext>
            </a:extLst>
          </p:cNvPr>
          <p:cNvSpPr>
            <a:spLocks noGrp="1"/>
          </p:cNvSpPr>
          <p:nvPr>
            <p:ph type="dt" sz="half" idx="10"/>
          </p:nvPr>
        </p:nvSpPr>
        <p:spPr/>
        <p:txBody>
          <a:bodyPr/>
          <a:lstStyle/>
          <a:p>
            <a:fld id="{56168A04-8026-CA4F-B46A-5D31D8418919}" type="datetimeFigureOut">
              <a:rPr lang="es-CR" smtClean="0"/>
              <a:t>15/2/24</a:t>
            </a:fld>
            <a:endParaRPr lang="es-CR"/>
          </a:p>
        </p:txBody>
      </p:sp>
      <p:sp>
        <p:nvSpPr>
          <p:cNvPr id="6" name="Marcador de pie de página 5">
            <a:extLst>
              <a:ext uri="{FF2B5EF4-FFF2-40B4-BE49-F238E27FC236}">
                <a16:creationId xmlns:a16="http://schemas.microsoft.com/office/drawing/2014/main" id="{F033EFC3-769A-B2D0-325F-7BFA56B0353B}"/>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07AAD190-EDF7-273D-5A9C-068791DDB0FC}"/>
              </a:ext>
            </a:extLst>
          </p:cNvPr>
          <p:cNvSpPr>
            <a:spLocks noGrp="1"/>
          </p:cNvSpPr>
          <p:nvPr>
            <p:ph type="sldNum" sz="quarter" idx="12"/>
          </p:nvPr>
        </p:nvSpPr>
        <p:spPr/>
        <p:txBody>
          <a:bodyPr/>
          <a:lstStyle/>
          <a:p>
            <a:fld id="{07E79375-E5F7-394A-A572-907210B1D80A}" type="slidenum">
              <a:rPr lang="es-CR" smtClean="0"/>
              <a:t>‹Nº›</a:t>
            </a:fld>
            <a:endParaRPr lang="es-CR"/>
          </a:p>
        </p:txBody>
      </p:sp>
    </p:spTree>
    <p:extLst>
      <p:ext uri="{BB962C8B-B14F-4D97-AF65-F5344CB8AC3E}">
        <p14:creationId xmlns:p14="http://schemas.microsoft.com/office/powerpoint/2010/main" val="167102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4F8CD2-7292-A663-10C6-9B0E12CEABA3}"/>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R"/>
          </a:p>
        </p:txBody>
      </p:sp>
      <p:sp>
        <p:nvSpPr>
          <p:cNvPr id="3" name="Marcador de texto 2">
            <a:extLst>
              <a:ext uri="{FF2B5EF4-FFF2-40B4-BE49-F238E27FC236}">
                <a16:creationId xmlns:a16="http://schemas.microsoft.com/office/drawing/2014/main" id="{942AC71A-CDF4-0593-6BEB-D2C0B61813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5FF2ACFC-1364-0A7E-BEA7-E77D393A8E95}"/>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5" name="Marcador de texto 4">
            <a:extLst>
              <a:ext uri="{FF2B5EF4-FFF2-40B4-BE49-F238E27FC236}">
                <a16:creationId xmlns:a16="http://schemas.microsoft.com/office/drawing/2014/main" id="{C57F31B9-8DDF-041E-6402-DD0C46F096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6CBE99AD-422D-92CF-9D58-6DC89211672A}"/>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7" name="Marcador de fecha 6">
            <a:extLst>
              <a:ext uri="{FF2B5EF4-FFF2-40B4-BE49-F238E27FC236}">
                <a16:creationId xmlns:a16="http://schemas.microsoft.com/office/drawing/2014/main" id="{46BDBBBE-8A8D-7D9A-88F3-F47761554864}"/>
              </a:ext>
            </a:extLst>
          </p:cNvPr>
          <p:cNvSpPr>
            <a:spLocks noGrp="1"/>
          </p:cNvSpPr>
          <p:nvPr>
            <p:ph type="dt" sz="half" idx="10"/>
          </p:nvPr>
        </p:nvSpPr>
        <p:spPr/>
        <p:txBody>
          <a:bodyPr/>
          <a:lstStyle/>
          <a:p>
            <a:fld id="{56168A04-8026-CA4F-B46A-5D31D8418919}" type="datetimeFigureOut">
              <a:rPr lang="es-CR" smtClean="0"/>
              <a:t>15/2/24</a:t>
            </a:fld>
            <a:endParaRPr lang="es-CR"/>
          </a:p>
        </p:txBody>
      </p:sp>
      <p:sp>
        <p:nvSpPr>
          <p:cNvPr id="8" name="Marcador de pie de página 7">
            <a:extLst>
              <a:ext uri="{FF2B5EF4-FFF2-40B4-BE49-F238E27FC236}">
                <a16:creationId xmlns:a16="http://schemas.microsoft.com/office/drawing/2014/main" id="{8E630FF2-BAA7-BFBF-FD59-C68F05A17D73}"/>
              </a:ext>
            </a:extLst>
          </p:cNvPr>
          <p:cNvSpPr>
            <a:spLocks noGrp="1"/>
          </p:cNvSpPr>
          <p:nvPr>
            <p:ph type="ftr" sz="quarter" idx="11"/>
          </p:nvPr>
        </p:nvSpPr>
        <p:spPr/>
        <p:txBody>
          <a:bodyPr/>
          <a:lstStyle/>
          <a:p>
            <a:endParaRPr lang="es-CR"/>
          </a:p>
        </p:txBody>
      </p:sp>
      <p:sp>
        <p:nvSpPr>
          <p:cNvPr id="9" name="Marcador de número de diapositiva 8">
            <a:extLst>
              <a:ext uri="{FF2B5EF4-FFF2-40B4-BE49-F238E27FC236}">
                <a16:creationId xmlns:a16="http://schemas.microsoft.com/office/drawing/2014/main" id="{206F3E6D-B557-B1E7-18EB-8B009FBB168D}"/>
              </a:ext>
            </a:extLst>
          </p:cNvPr>
          <p:cNvSpPr>
            <a:spLocks noGrp="1"/>
          </p:cNvSpPr>
          <p:nvPr>
            <p:ph type="sldNum" sz="quarter" idx="12"/>
          </p:nvPr>
        </p:nvSpPr>
        <p:spPr/>
        <p:txBody>
          <a:bodyPr/>
          <a:lstStyle/>
          <a:p>
            <a:fld id="{07E79375-E5F7-394A-A572-907210B1D80A}" type="slidenum">
              <a:rPr lang="es-CR" smtClean="0"/>
              <a:t>‹Nº›</a:t>
            </a:fld>
            <a:endParaRPr lang="es-CR"/>
          </a:p>
        </p:txBody>
      </p:sp>
    </p:spTree>
    <p:extLst>
      <p:ext uri="{BB962C8B-B14F-4D97-AF65-F5344CB8AC3E}">
        <p14:creationId xmlns:p14="http://schemas.microsoft.com/office/powerpoint/2010/main" val="2213786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953954-145B-46CA-03C6-B883C455D065}"/>
              </a:ext>
            </a:extLst>
          </p:cNvPr>
          <p:cNvSpPr>
            <a:spLocks noGrp="1"/>
          </p:cNvSpPr>
          <p:nvPr>
            <p:ph type="title"/>
          </p:nvPr>
        </p:nvSpPr>
        <p:spPr/>
        <p:txBody>
          <a:bodyPr/>
          <a:lstStyle/>
          <a:p>
            <a:r>
              <a:rPr lang="es-MX"/>
              <a:t>Haz clic para modificar el estilo de título del patrón</a:t>
            </a:r>
            <a:endParaRPr lang="es-CR"/>
          </a:p>
        </p:txBody>
      </p:sp>
      <p:sp>
        <p:nvSpPr>
          <p:cNvPr id="3" name="Marcador de fecha 2">
            <a:extLst>
              <a:ext uri="{FF2B5EF4-FFF2-40B4-BE49-F238E27FC236}">
                <a16:creationId xmlns:a16="http://schemas.microsoft.com/office/drawing/2014/main" id="{531DFA3F-30B9-8157-C460-E8B66E74DC93}"/>
              </a:ext>
            </a:extLst>
          </p:cNvPr>
          <p:cNvSpPr>
            <a:spLocks noGrp="1"/>
          </p:cNvSpPr>
          <p:nvPr>
            <p:ph type="dt" sz="half" idx="10"/>
          </p:nvPr>
        </p:nvSpPr>
        <p:spPr/>
        <p:txBody>
          <a:bodyPr/>
          <a:lstStyle/>
          <a:p>
            <a:fld id="{56168A04-8026-CA4F-B46A-5D31D8418919}" type="datetimeFigureOut">
              <a:rPr lang="es-CR" smtClean="0"/>
              <a:t>15/2/24</a:t>
            </a:fld>
            <a:endParaRPr lang="es-CR"/>
          </a:p>
        </p:txBody>
      </p:sp>
      <p:sp>
        <p:nvSpPr>
          <p:cNvPr id="4" name="Marcador de pie de página 3">
            <a:extLst>
              <a:ext uri="{FF2B5EF4-FFF2-40B4-BE49-F238E27FC236}">
                <a16:creationId xmlns:a16="http://schemas.microsoft.com/office/drawing/2014/main" id="{C5559419-57C5-452B-034C-0E997503CB12}"/>
              </a:ext>
            </a:extLst>
          </p:cNvPr>
          <p:cNvSpPr>
            <a:spLocks noGrp="1"/>
          </p:cNvSpPr>
          <p:nvPr>
            <p:ph type="ftr" sz="quarter" idx="11"/>
          </p:nvPr>
        </p:nvSpPr>
        <p:spPr/>
        <p:txBody>
          <a:bodyPr/>
          <a:lstStyle/>
          <a:p>
            <a:endParaRPr lang="es-CR"/>
          </a:p>
        </p:txBody>
      </p:sp>
      <p:sp>
        <p:nvSpPr>
          <p:cNvPr id="5" name="Marcador de número de diapositiva 4">
            <a:extLst>
              <a:ext uri="{FF2B5EF4-FFF2-40B4-BE49-F238E27FC236}">
                <a16:creationId xmlns:a16="http://schemas.microsoft.com/office/drawing/2014/main" id="{C60CC01C-30EA-00EB-71BA-CB6E0FF43518}"/>
              </a:ext>
            </a:extLst>
          </p:cNvPr>
          <p:cNvSpPr>
            <a:spLocks noGrp="1"/>
          </p:cNvSpPr>
          <p:nvPr>
            <p:ph type="sldNum" sz="quarter" idx="12"/>
          </p:nvPr>
        </p:nvSpPr>
        <p:spPr/>
        <p:txBody>
          <a:bodyPr/>
          <a:lstStyle/>
          <a:p>
            <a:fld id="{07E79375-E5F7-394A-A572-907210B1D80A}" type="slidenum">
              <a:rPr lang="es-CR" smtClean="0"/>
              <a:t>‹Nº›</a:t>
            </a:fld>
            <a:endParaRPr lang="es-CR"/>
          </a:p>
        </p:txBody>
      </p:sp>
    </p:spTree>
    <p:extLst>
      <p:ext uri="{BB962C8B-B14F-4D97-AF65-F5344CB8AC3E}">
        <p14:creationId xmlns:p14="http://schemas.microsoft.com/office/powerpoint/2010/main" val="1189771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9E1732A-37CC-F6FC-26B0-21DDA0B6414E}"/>
              </a:ext>
            </a:extLst>
          </p:cNvPr>
          <p:cNvSpPr>
            <a:spLocks noGrp="1"/>
          </p:cNvSpPr>
          <p:nvPr>
            <p:ph type="dt" sz="half" idx="10"/>
          </p:nvPr>
        </p:nvSpPr>
        <p:spPr/>
        <p:txBody>
          <a:bodyPr/>
          <a:lstStyle/>
          <a:p>
            <a:fld id="{56168A04-8026-CA4F-B46A-5D31D8418919}" type="datetimeFigureOut">
              <a:rPr lang="es-CR" smtClean="0"/>
              <a:t>15/2/24</a:t>
            </a:fld>
            <a:endParaRPr lang="es-CR"/>
          </a:p>
        </p:txBody>
      </p:sp>
      <p:sp>
        <p:nvSpPr>
          <p:cNvPr id="3" name="Marcador de pie de página 2">
            <a:extLst>
              <a:ext uri="{FF2B5EF4-FFF2-40B4-BE49-F238E27FC236}">
                <a16:creationId xmlns:a16="http://schemas.microsoft.com/office/drawing/2014/main" id="{37D75BBC-DB5E-DA5A-B3F9-818955C5940B}"/>
              </a:ext>
            </a:extLst>
          </p:cNvPr>
          <p:cNvSpPr>
            <a:spLocks noGrp="1"/>
          </p:cNvSpPr>
          <p:nvPr>
            <p:ph type="ftr" sz="quarter" idx="11"/>
          </p:nvPr>
        </p:nvSpPr>
        <p:spPr/>
        <p:txBody>
          <a:bodyPr/>
          <a:lstStyle/>
          <a:p>
            <a:endParaRPr lang="es-CR"/>
          </a:p>
        </p:txBody>
      </p:sp>
      <p:sp>
        <p:nvSpPr>
          <p:cNvPr id="4" name="Marcador de número de diapositiva 3">
            <a:extLst>
              <a:ext uri="{FF2B5EF4-FFF2-40B4-BE49-F238E27FC236}">
                <a16:creationId xmlns:a16="http://schemas.microsoft.com/office/drawing/2014/main" id="{D7A9CD97-75E6-4E75-26AF-F7906FFFE2DF}"/>
              </a:ext>
            </a:extLst>
          </p:cNvPr>
          <p:cNvSpPr>
            <a:spLocks noGrp="1"/>
          </p:cNvSpPr>
          <p:nvPr>
            <p:ph type="sldNum" sz="quarter" idx="12"/>
          </p:nvPr>
        </p:nvSpPr>
        <p:spPr/>
        <p:txBody>
          <a:bodyPr/>
          <a:lstStyle/>
          <a:p>
            <a:fld id="{07E79375-E5F7-394A-A572-907210B1D80A}" type="slidenum">
              <a:rPr lang="es-CR" smtClean="0"/>
              <a:t>‹Nº›</a:t>
            </a:fld>
            <a:endParaRPr lang="es-CR"/>
          </a:p>
        </p:txBody>
      </p:sp>
    </p:spTree>
    <p:extLst>
      <p:ext uri="{BB962C8B-B14F-4D97-AF65-F5344CB8AC3E}">
        <p14:creationId xmlns:p14="http://schemas.microsoft.com/office/powerpoint/2010/main" val="1898918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86ECF6-EDF4-B5BA-DDE2-E4EE37EEE340}"/>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R"/>
          </a:p>
        </p:txBody>
      </p:sp>
      <p:sp>
        <p:nvSpPr>
          <p:cNvPr id="3" name="Marcador de contenido 2">
            <a:extLst>
              <a:ext uri="{FF2B5EF4-FFF2-40B4-BE49-F238E27FC236}">
                <a16:creationId xmlns:a16="http://schemas.microsoft.com/office/drawing/2014/main" id="{8F8618DC-C27D-0BDE-E9D4-7885272BE8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texto 3">
            <a:extLst>
              <a:ext uri="{FF2B5EF4-FFF2-40B4-BE49-F238E27FC236}">
                <a16:creationId xmlns:a16="http://schemas.microsoft.com/office/drawing/2014/main" id="{AD8CE166-BBBF-C4E4-B8E4-CBA9832DAB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8644BCD7-4D3C-EF3E-AD64-CC77FFF24137}"/>
              </a:ext>
            </a:extLst>
          </p:cNvPr>
          <p:cNvSpPr>
            <a:spLocks noGrp="1"/>
          </p:cNvSpPr>
          <p:nvPr>
            <p:ph type="dt" sz="half" idx="10"/>
          </p:nvPr>
        </p:nvSpPr>
        <p:spPr/>
        <p:txBody>
          <a:bodyPr/>
          <a:lstStyle/>
          <a:p>
            <a:fld id="{56168A04-8026-CA4F-B46A-5D31D8418919}" type="datetimeFigureOut">
              <a:rPr lang="es-CR" smtClean="0"/>
              <a:t>15/2/24</a:t>
            </a:fld>
            <a:endParaRPr lang="es-CR"/>
          </a:p>
        </p:txBody>
      </p:sp>
      <p:sp>
        <p:nvSpPr>
          <p:cNvPr id="6" name="Marcador de pie de página 5">
            <a:extLst>
              <a:ext uri="{FF2B5EF4-FFF2-40B4-BE49-F238E27FC236}">
                <a16:creationId xmlns:a16="http://schemas.microsoft.com/office/drawing/2014/main" id="{1E4DB8F2-8A7E-DB08-9F5E-AEBEDAEB73B3}"/>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FD35EFAB-E700-F84F-FA8C-176C71E621FA}"/>
              </a:ext>
            </a:extLst>
          </p:cNvPr>
          <p:cNvSpPr>
            <a:spLocks noGrp="1"/>
          </p:cNvSpPr>
          <p:nvPr>
            <p:ph type="sldNum" sz="quarter" idx="12"/>
          </p:nvPr>
        </p:nvSpPr>
        <p:spPr/>
        <p:txBody>
          <a:bodyPr/>
          <a:lstStyle/>
          <a:p>
            <a:fld id="{07E79375-E5F7-394A-A572-907210B1D80A}" type="slidenum">
              <a:rPr lang="es-CR" smtClean="0"/>
              <a:t>‹Nº›</a:t>
            </a:fld>
            <a:endParaRPr lang="es-CR"/>
          </a:p>
        </p:txBody>
      </p:sp>
    </p:spTree>
    <p:extLst>
      <p:ext uri="{BB962C8B-B14F-4D97-AF65-F5344CB8AC3E}">
        <p14:creationId xmlns:p14="http://schemas.microsoft.com/office/powerpoint/2010/main" val="2845075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505933-BF0D-0C39-C13C-70B32161E61C}"/>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R"/>
          </a:p>
        </p:txBody>
      </p:sp>
      <p:sp>
        <p:nvSpPr>
          <p:cNvPr id="3" name="Marcador de posición de imagen 2">
            <a:extLst>
              <a:ext uri="{FF2B5EF4-FFF2-40B4-BE49-F238E27FC236}">
                <a16:creationId xmlns:a16="http://schemas.microsoft.com/office/drawing/2014/main" id="{C9BB6185-8EFB-D070-C6B8-78F3AA3036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R"/>
          </a:p>
        </p:txBody>
      </p:sp>
      <p:sp>
        <p:nvSpPr>
          <p:cNvPr id="4" name="Marcador de texto 3">
            <a:extLst>
              <a:ext uri="{FF2B5EF4-FFF2-40B4-BE49-F238E27FC236}">
                <a16:creationId xmlns:a16="http://schemas.microsoft.com/office/drawing/2014/main" id="{BD2C7F96-486C-4856-EE73-E8DB4D1D4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9E2A2AA8-D938-42BE-9857-30196106FF9E}"/>
              </a:ext>
            </a:extLst>
          </p:cNvPr>
          <p:cNvSpPr>
            <a:spLocks noGrp="1"/>
          </p:cNvSpPr>
          <p:nvPr>
            <p:ph type="dt" sz="half" idx="10"/>
          </p:nvPr>
        </p:nvSpPr>
        <p:spPr/>
        <p:txBody>
          <a:bodyPr/>
          <a:lstStyle/>
          <a:p>
            <a:fld id="{56168A04-8026-CA4F-B46A-5D31D8418919}" type="datetimeFigureOut">
              <a:rPr lang="es-CR" smtClean="0"/>
              <a:t>15/2/24</a:t>
            </a:fld>
            <a:endParaRPr lang="es-CR"/>
          </a:p>
        </p:txBody>
      </p:sp>
      <p:sp>
        <p:nvSpPr>
          <p:cNvPr id="6" name="Marcador de pie de página 5">
            <a:extLst>
              <a:ext uri="{FF2B5EF4-FFF2-40B4-BE49-F238E27FC236}">
                <a16:creationId xmlns:a16="http://schemas.microsoft.com/office/drawing/2014/main" id="{A15CB8A8-0988-E185-B1DA-4AEA223C0D23}"/>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5DD5EBE8-EC17-A77F-A8C3-AA8F04DA0B2B}"/>
              </a:ext>
            </a:extLst>
          </p:cNvPr>
          <p:cNvSpPr>
            <a:spLocks noGrp="1"/>
          </p:cNvSpPr>
          <p:nvPr>
            <p:ph type="sldNum" sz="quarter" idx="12"/>
          </p:nvPr>
        </p:nvSpPr>
        <p:spPr/>
        <p:txBody>
          <a:bodyPr/>
          <a:lstStyle/>
          <a:p>
            <a:fld id="{07E79375-E5F7-394A-A572-907210B1D80A}" type="slidenum">
              <a:rPr lang="es-CR" smtClean="0"/>
              <a:t>‹Nº›</a:t>
            </a:fld>
            <a:endParaRPr lang="es-CR"/>
          </a:p>
        </p:txBody>
      </p:sp>
    </p:spTree>
    <p:extLst>
      <p:ext uri="{BB962C8B-B14F-4D97-AF65-F5344CB8AC3E}">
        <p14:creationId xmlns:p14="http://schemas.microsoft.com/office/powerpoint/2010/main" val="232583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3529E38-6F63-0B32-7D6A-9A7D58D938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R"/>
          </a:p>
        </p:txBody>
      </p:sp>
      <p:sp>
        <p:nvSpPr>
          <p:cNvPr id="3" name="Marcador de texto 2">
            <a:extLst>
              <a:ext uri="{FF2B5EF4-FFF2-40B4-BE49-F238E27FC236}">
                <a16:creationId xmlns:a16="http://schemas.microsoft.com/office/drawing/2014/main" id="{2253E811-F73E-7075-F276-358DC319BC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fecha 3">
            <a:extLst>
              <a:ext uri="{FF2B5EF4-FFF2-40B4-BE49-F238E27FC236}">
                <a16:creationId xmlns:a16="http://schemas.microsoft.com/office/drawing/2014/main" id="{0C0FD697-1780-4D9A-CCB6-4382BE1BE2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6168A04-8026-CA4F-B46A-5D31D8418919}" type="datetimeFigureOut">
              <a:rPr lang="es-CR" smtClean="0"/>
              <a:t>15/2/24</a:t>
            </a:fld>
            <a:endParaRPr lang="es-CR"/>
          </a:p>
        </p:txBody>
      </p:sp>
      <p:sp>
        <p:nvSpPr>
          <p:cNvPr id="5" name="Marcador de pie de página 4">
            <a:extLst>
              <a:ext uri="{FF2B5EF4-FFF2-40B4-BE49-F238E27FC236}">
                <a16:creationId xmlns:a16="http://schemas.microsoft.com/office/drawing/2014/main" id="{5B41B80A-9798-F016-4B70-AC80656CCA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R"/>
          </a:p>
        </p:txBody>
      </p:sp>
      <p:sp>
        <p:nvSpPr>
          <p:cNvPr id="6" name="Marcador de número de diapositiva 5">
            <a:extLst>
              <a:ext uri="{FF2B5EF4-FFF2-40B4-BE49-F238E27FC236}">
                <a16:creationId xmlns:a16="http://schemas.microsoft.com/office/drawing/2014/main" id="{F28774E3-4E4D-88B2-5EFC-A590664992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7E79375-E5F7-394A-A572-907210B1D80A}" type="slidenum">
              <a:rPr lang="es-CR" smtClean="0"/>
              <a:t>‹Nº›</a:t>
            </a:fld>
            <a:endParaRPr lang="es-CR"/>
          </a:p>
        </p:txBody>
      </p:sp>
    </p:spTree>
    <p:extLst>
      <p:ext uri="{BB962C8B-B14F-4D97-AF65-F5344CB8AC3E}">
        <p14:creationId xmlns:p14="http://schemas.microsoft.com/office/powerpoint/2010/main" val="7264111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8C6531-5A97-24FE-9EB4-9F647EA125E0}"/>
              </a:ext>
            </a:extLst>
          </p:cNvPr>
          <p:cNvSpPr>
            <a:spLocks noGrp="1"/>
          </p:cNvSpPr>
          <p:nvPr>
            <p:ph type="ctrTitle"/>
          </p:nvPr>
        </p:nvSpPr>
        <p:spPr/>
        <p:txBody>
          <a:bodyPr/>
          <a:lstStyle/>
          <a:p>
            <a:r>
              <a:rPr lang="es-CR" dirty="0" err="1"/>
              <a:t>CaribeWave</a:t>
            </a:r>
            <a:r>
              <a:rPr lang="es-CR" dirty="0"/>
              <a:t> and tsunami </a:t>
            </a:r>
            <a:r>
              <a:rPr lang="es-CR" dirty="0" err="1"/>
              <a:t>events</a:t>
            </a:r>
            <a:endParaRPr lang="es-CR" dirty="0"/>
          </a:p>
        </p:txBody>
      </p:sp>
      <p:sp>
        <p:nvSpPr>
          <p:cNvPr id="3" name="Subtítulo 2">
            <a:extLst>
              <a:ext uri="{FF2B5EF4-FFF2-40B4-BE49-F238E27FC236}">
                <a16:creationId xmlns:a16="http://schemas.microsoft.com/office/drawing/2014/main" id="{FE2611F6-3A28-BB12-68C2-3EEE5D4BE48F}"/>
              </a:ext>
            </a:extLst>
          </p:cNvPr>
          <p:cNvSpPr>
            <a:spLocks noGrp="1"/>
          </p:cNvSpPr>
          <p:nvPr>
            <p:ph type="subTitle" idx="1"/>
          </p:nvPr>
        </p:nvSpPr>
        <p:spPr/>
        <p:txBody>
          <a:bodyPr/>
          <a:lstStyle/>
          <a:p>
            <a:r>
              <a:rPr lang="es-CR" dirty="0"/>
              <a:t>Silvia Chacón-Barrantes</a:t>
            </a:r>
          </a:p>
          <a:p>
            <a:r>
              <a:rPr lang="es-CR" dirty="0" err="1"/>
              <a:t>Chair</a:t>
            </a:r>
            <a:r>
              <a:rPr lang="es-CR" dirty="0"/>
              <a:t> WG4</a:t>
            </a:r>
          </a:p>
        </p:txBody>
      </p:sp>
      <p:pic>
        <p:nvPicPr>
          <p:cNvPr id="4" name="Google Shape;161;p1">
            <a:extLst>
              <a:ext uri="{FF2B5EF4-FFF2-40B4-BE49-F238E27FC236}">
                <a16:creationId xmlns:a16="http://schemas.microsoft.com/office/drawing/2014/main" id="{9DEA7B40-133F-6B42-A701-7E132EF60036}"/>
              </a:ext>
            </a:extLst>
          </p:cNvPr>
          <p:cNvPicPr preferRelativeResize="0"/>
          <p:nvPr/>
        </p:nvPicPr>
        <p:blipFill rotWithShape="1">
          <a:blip r:embed="rId2">
            <a:alphaModFix/>
          </a:blip>
          <a:srcRect/>
          <a:stretch/>
        </p:blipFill>
        <p:spPr>
          <a:xfrm>
            <a:off x="533400" y="3854557"/>
            <a:ext cx="2926650" cy="2484759"/>
          </a:xfrm>
          <a:prstGeom prst="rect">
            <a:avLst/>
          </a:prstGeom>
          <a:noFill/>
          <a:ln>
            <a:noFill/>
          </a:ln>
        </p:spPr>
      </p:pic>
      <p:grpSp>
        <p:nvGrpSpPr>
          <p:cNvPr id="5" name="Google Shape;162;p1">
            <a:extLst>
              <a:ext uri="{FF2B5EF4-FFF2-40B4-BE49-F238E27FC236}">
                <a16:creationId xmlns:a16="http://schemas.microsoft.com/office/drawing/2014/main" id="{D24FE20E-42DC-C024-F2D4-F31FBC8D0F73}"/>
              </a:ext>
            </a:extLst>
          </p:cNvPr>
          <p:cNvGrpSpPr/>
          <p:nvPr/>
        </p:nvGrpSpPr>
        <p:grpSpPr>
          <a:xfrm>
            <a:off x="2376271" y="287556"/>
            <a:ext cx="7439458" cy="1038034"/>
            <a:chOff x="362753" y="74805"/>
            <a:chExt cx="7439458" cy="1038034"/>
          </a:xfrm>
        </p:grpSpPr>
        <p:pic>
          <p:nvPicPr>
            <p:cNvPr id="6" name="Google Shape;163;p1">
              <a:extLst>
                <a:ext uri="{FF2B5EF4-FFF2-40B4-BE49-F238E27FC236}">
                  <a16:creationId xmlns:a16="http://schemas.microsoft.com/office/drawing/2014/main" id="{20E93BC7-3341-9257-EDF2-0798B8003820}"/>
                </a:ext>
              </a:extLst>
            </p:cNvPr>
            <p:cNvPicPr preferRelativeResize="0"/>
            <p:nvPr/>
          </p:nvPicPr>
          <p:blipFill rotWithShape="1">
            <a:blip r:embed="rId3">
              <a:alphaModFix/>
            </a:blip>
            <a:srcRect l="64497"/>
            <a:stretch/>
          </p:blipFill>
          <p:spPr>
            <a:xfrm>
              <a:off x="5189755" y="103739"/>
              <a:ext cx="2612456" cy="914400"/>
            </a:xfrm>
            <a:prstGeom prst="rect">
              <a:avLst/>
            </a:prstGeom>
            <a:noFill/>
            <a:ln>
              <a:noFill/>
            </a:ln>
          </p:spPr>
        </p:pic>
        <p:pic>
          <p:nvPicPr>
            <p:cNvPr id="7" name="Google Shape;164;p1">
              <a:extLst>
                <a:ext uri="{FF2B5EF4-FFF2-40B4-BE49-F238E27FC236}">
                  <a16:creationId xmlns:a16="http://schemas.microsoft.com/office/drawing/2014/main" id="{ED62D80F-AA36-15C7-822F-1D72E2CEFDB7}"/>
                </a:ext>
              </a:extLst>
            </p:cNvPr>
            <p:cNvPicPr preferRelativeResize="0"/>
            <p:nvPr/>
          </p:nvPicPr>
          <p:blipFill rotWithShape="1">
            <a:blip r:embed="rId4">
              <a:alphaModFix/>
            </a:blip>
            <a:srcRect/>
            <a:stretch/>
          </p:blipFill>
          <p:spPr>
            <a:xfrm>
              <a:off x="2712719" y="233323"/>
              <a:ext cx="717412" cy="720999"/>
            </a:xfrm>
            <a:prstGeom prst="rect">
              <a:avLst/>
            </a:prstGeom>
            <a:noFill/>
            <a:ln>
              <a:noFill/>
            </a:ln>
          </p:spPr>
        </p:pic>
        <p:pic>
          <p:nvPicPr>
            <p:cNvPr id="8" name="Google Shape;165;p1" descr="Logo, company name&#10;&#10;Description automatically generated">
              <a:extLst>
                <a:ext uri="{FF2B5EF4-FFF2-40B4-BE49-F238E27FC236}">
                  <a16:creationId xmlns:a16="http://schemas.microsoft.com/office/drawing/2014/main" id="{116EB3B5-D9AF-DD97-FAB4-53C052B8332F}"/>
                </a:ext>
              </a:extLst>
            </p:cNvPr>
            <p:cNvPicPr preferRelativeResize="0"/>
            <p:nvPr/>
          </p:nvPicPr>
          <p:blipFill rotWithShape="1">
            <a:blip r:embed="rId5">
              <a:alphaModFix/>
            </a:blip>
            <a:srcRect/>
            <a:stretch/>
          </p:blipFill>
          <p:spPr>
            <a:xfrm>
              <a:off x="362753" y="233324"/>
              <a:ext cx="836202" cy="784815"/>
            </a:xfrm>
            <a:prstGeom prst="rect">
              <a:avLst/>
            </a:prstGeom>
            <a:noFill/>
            <a:ln>
              <a:noFill/>
            </a:ln>
          </p:spPr>
        </p:pic>
        <p:pic>
          <p:nvPicPr>
            <p:cNvPr id="9" name="Google Shape;166;p1" descr="Text&#10;&#10;Description automatically generated with medium confidence">
              <a:extLst>
                <a:ext uri="{FF2B5EF4-FFF2-40B4-BE49-F238E27FC236}">
                  <a16:creationId xmlns:a16="http://schemas.microsoft.com/office/drawing/2014/main" id="{270B0E7C-2CA0-293E-AB3E-8E8C0F4F65C7}"/>
                </a:ext>
              </a:extLst>
            </p:cNvPr>
            <p:cNvPicPr preferRelativeResize="0"/>
            <p:nvPr/>
          </p:nvPicPr>
          <p:blipFill rotWithShape="1">
            <a:blip r:embed="rId6">
              <a:alphaModFix/>
            </a:blip>
            <a:srcRect/>
            <a:stretch/>
          </p:blipFill>
          <p:spPr>
            <a:xfrm>
              <a:off x="1343718" y="74805"/>
              <a:ext cx="1369001" cy="1038034"/>
            </a:xfrm>
            <a:prstGeom prst="rect">
              <a:avLst/>
            </a:prstGeom>
            <a:noFill/>
            <a:ln>
              <a:noFill/>
            </a:ln>
          </p:spPr>
        </p:pic>
        <p:pic>
          <p:nvPicPr>
            <p:cNvPr id="10" name="Google Shape;167;p1" descr="Logo&#10;&#10;Description automatically generated with medium confidence">
              <a:extLst>
                <a:ext uri="{FF2B5EF4-FFF2-40B4-BE49-F238E27FC236}">
                  <a16:creationId xmlns:a16="http://schemas.microsoft.com/office/drawing/2014/main" id="{69D98773-07C7-0D8F-3C4B-06B60EED07F4}"/>
                </a:ext>
              </a:extLst>
            </p:cNvPr>
            <p:cNvPicPr preferRelativeResize="0"/>
            <p:nvPr/>
          </p:nvPicPr>
          <p:blipFill rotWithShape="1">
            <a:blip r:embed="rId7">
              <a:alphaModFix/>
            </a:blip>
            <a:srcRect/>
            <a:stretch/>
          </p:blipFill>
          <p:spPr>
            <a:xfrm>
              <a:off x="3574894" y="236910"/>
              <a:ext cx="717412" cy="717412"/>
            </a:xfrm>
            <a:prstGeom prst="rect">
              <a:avLst/>
            </a:prstGeom>
            <a:noFill/>
            <a:ln>
              <a:noFill/>
            </a:ln>
          </p:spPr>
        </p:pic>
        <p:pic>
          <p:nvPicPr>
            <p:cNvPr id="11" name="Google Shape;168;p1">
              <a:extLst>
                <a:ext uri="{FF2B5EF4-FFF2-40B4-BE49-F238E27FC236}">
                  <a16:creationId xmlns:a16="http://schemas.microsoft.com/office/drawing/2014/main" id="{159E5067-04F4-03D8-FD76-1D0513EA0C83}"/>
                </a:ext>
              </a:extLst>
            </p:cNvPr>
            <p:cNvPicPr preferRelativeResize="0"/>
            <p:nvPr/>
          </p:nvPicPr>
          <p:blipFill rotWithShape="1">
            <a:blip r:embed="rId3">
              <a:alphaModFix/>
            </a:blip>
            <a:srcRect l="30509" r="60171"/>
            <a:stretch/>
          </p:blipFill>
          <p:spPr>
            <a:xfrm>
              <a:off x="4405457" y="128717"/>
              <a:ext cx="717412" cy="914399"/>
            </a:xfrm>
            <a:prstGeom prst="rect">
              <a:avLst/>
            </a:prstGeom>
            <a:noFill/>
            <a:ln>
              <a:noFill/>
            </a:ln>
          </p:spPr>
        </p:pic>
      </p:grpSp>
    </p:spTree>
    <p:extLst>
      <p:ext uri="{BB962C8B-B14F-4D97-AF65-F5344CB8AC3E}">
        <p14:creationId xmlns:p14="http://schemas.microsoft.com/office/powerpoint/2010/main" val="2480310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20"/>
          <p:cNvSpPr txBox="1">
            <a:spLocks noGrp="1"/>
          </p:cNvSpPr>
          <p:nvPr>
            <p:ph type="title"/>
          </p:nvPr>
        </p:nvSpPr>
        <p:spPr>
          <a:xfrm>
            <a:off x="1981200" y="274637"/>
            <a:ext cx="8229600" cy="914400"/>
          </a:xfrm>
          <a:prstGeom prst="rect">
            <a:avLst/>
          </a:prstGeom>
          <a:noFill/>
          <a:ln>
            <a:noFill/>
          </a:ln>
        </p:spPr>
        <p:txBody>
          <a:bodyPr spcFirstLastPara="1" vert="horz" wrap="square" lIns="91425" tIns="91425" rIns="91425" bIns="91425" rtlCol="0" anchor="ctr" anchorCtr="0">
            <a:noAutofit/>
          </a:bodyPr>
          <a:lstStyle/>
          <a:p>
            <a:pPr algn="ctr">
              <a:lnSpc>
                <a:spcPct val="100000"/>
              </a:lnSpc>
              <a:spcBef>
                <a:spcPts val="0"/>
              </a:spcBef>
              <a:buClr>
                <a:schemeClr val="lt1"/>
              </a:buClr>
              <a:buSzPts val="3600"/>
            </a:pPr>
            <a:r>
              <a:rPr lang="en-US">
                <a:latin typeface="Times New Roman"/>
                <a:ea typeface="Times New Roman"/>
                <a:cs typeface="Times New Roman"/>
                <a:sym typeface="Times New Roman"/>
              </a:rPr>
              <a:t>Media Arrangements</a:t>
            </a:r>
            <a:endParaRPr/>
          </a:p>
        </p:txBody>
      </p:sp>
      <p:sp>
        <p:nvSpPr>
          <p:cNvPr id="356" name="Google Shape;356;p20"/>
          <p:cNvSpPr txBox="1">
            <a:spLocks noGrp="1"/>
          </p:cNvSpPr>
          <p:nvPr>
            <p:ph type="body" idx="1"/>
          </p:nvPr>
        </p:nvSpPr>
        <p:spPr>
          <a:xfrm>
            <a:off x="834189" y="4227871"/>
            <a:ext cx="10651957" cy="2251587"/>
          </a:xfrm>
          <a:prstGeom prst="rect">
            <a:avLst/>
          </a:prstGeom>
          <a:noFill/>
          <a:ln w="9525" cap="flat" cmpd="sng">
            <a:noFill/>
            <a:prstDash val="solid"/>
            <a:round/>
            <a:headEnd type="none" w="sm" len="sm"/>
            <a:tailEnd type="none" w="sm" len="sm"/>
          </a:ln>
        </p:spPr>
        <p:txBody>
          <a:bodyPr spcFirstLastPara="1" vert="horz" wrap="square" lIns="91425" tIns="91425" rIns="91425" bIns="91425" rtlCol="0" anchor="t" anchorCtr="0">
            <a:noAutofit/>
          </a:bodyPr>
          <a:lstStyle/>
          <a:p>
            <a:pPr marL="520700" indent="-165100">
              <a:lnSpc>
                <a:spcPct val="100000"/>
              </a:lnSpc>
              <a:spcBef>
                <a:spcPts val="0"/>
              </a:spcBef>
              <a:buClr>
                <a:schemeClr val="dk1"/>
              </a:buClr>
              <a:buSzPts val="2000"/>
              <a:buFont typeface="Arial"/>
              <a:buChar char="•"/>
            </a:pPr>
            <a:r>
              <a:rPr lang="en-US" sz="2400" dirty="0">
                <a:latin typeface="Times New Roman"/>
                <a:ea typeface="Times New Roman"/>
                <a:cs typeface="Times New Roman"/>
                <a:sym typeface="Times New Roman"/>
              </a:rPr>
              <a:t>The hashtag tracker Brand24 was used to monitor #</a:t>
            </a:r>
            <a:r>
              <a:rPr lang="en-US" sz="2400" dirty="0" err="1">
                <a:latin typeface="Times New Roman"/>
                <a:ea typeface="Times New Roman"/>
                <a:cs typeface="Times New Roman"/>
                <a:sym typeface="Times New Roman"/>
              </a:rPr>
              <a:t>CaribeWave</a:t>
            </a:r>
            <a:r>
              <a:rPr lang="en-US" sz="2400" dirty="0">
                <a:latin typeface="Times New Roman"/>
                <a:ea typeface="Times New Roman"/>
                <a:cs typeface="Times New Roman"/>
                <a:sym typeface="Times New Roman"/>
              </a:rPr>
              <a:t> and #CaribeWave23 from February 28 to March 30.</a:t>
            </a:r>
            <a:endParaRPr sz="3200" dirty="0"/>
          </a:p>
        </p:txBody>
      </p:sp>
      <p:pic>
        <p:nvPicPr>
          <p:cNvPr id="2" name="Picture 1">
            <a:extLst>
              <a:ext uri="{FF2B5EF4-FFF2-40B4-BE49-F238E27FC236}">
                <a16:creationId xmlns:a16="http://schemas.microsoft.com/office/drawing/2014/main" id="{65A8CB22-1504-39D4-607A-B081F48C04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422" y="1189037"/>
            <a:ext cx="11626462" cy="249221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22"/>
          <p:cNvSpPr txBox="1">
            <a:spLocks noGrp="1"/>
          </p:cNvSpPr>
          <p:nvPr>
            <p:ph type="title"/>
          </p:nvPr>
        </p:nvSpPr>
        <p:spPr>
          <a:xfrm>
            <a:off x="1981200" y="274637"/>
            <a:ext cx="8229600" cy="914400"/>
          </a:xfrm>
          <a:prstGeom prst="rect">
            <a:avLst/>
          </a:prstGeom>
          <a:noFill/>
          <a:ln>
            <a:noFill/>
          </a:ln>
        </p:spPr>
        <p:txBody>
          <a:bodyPr spcFirstLastPara="1" vert="horz" wrap="square" lIns="91425" tIns="91425" rIns="91425" bIns="91425" rtlCol="0" anchor="ctr" anchorCtr="0">
            <a:noAutofit/>
          </a:bodyPr>
          <a:lstStyle/>
          <a:p>
            <a:pPr algn="ctr">
              <a:lnSpc>
                <a:spcPct val="100000"/>
              </a:lnSpc>
              <a:spcBef>
                <a:spcPts val="0"/>
              </a:spcBef>
              <a:buClr>
                <a:schemeClr val="lt1"/>
              </a:buClr>
              <a:buSzPts val="3600"/>
            </a:pPr>
            <a:r>
              <a:rPr lang="en-US" b="1">
                <a:latin typeface="Times New Roman"/>
                <a:ea typeface="Times New Roman"/>
                <a:cs typeface="Times New Roman"/>
                <a:sym typeface="Times New Roman"/>
              </a:rPr>
              <a:t>Hot-Wash</a:t>
            </a:r>
            <a:endParaRPr/>
          </a:p>
        </p:txBody>
      </p:sp>
      <p:sp>
        <p:nvSpPr>
          <p:cNvPr id="375" name="Google Shape;375;p22"/>
          <p:cNvSpPr txBox="1">
            <a:spLocks noGrp="1"/>
          </p:cNvSpPr>
          <p:nvPr>
            <p:ph type="body" idx="1"/>
          </p:nvPr>
        </p:nvSpPr>
        <p:spPr>
          <a:xfrm>
            <a:off x="144379" y="1311997"/>
            <a:ext cx="5534526" cy="4607540"/>
          </a:xfrm>
          <a:prstGeom prst="rect">
            <a:avLst/>
          </a:prstGeom>
          <a:noFill/>
          <a:ln>
            <a:noFill/>
          </a:ln>
        </p:spPr>
        <p:txBody>
          <a:bodyPr spcFirstLastPara="1" vert="horz" wrap="square" lIns="91425" tIns="91425" rIns="91425" bIns="91425" rtlCol="0" anchor="t" anchorCtr="0">
            <a:noAutofit/>
          </a:bodyPr>
          <a:lstStyle/>
          <a:p>
            <a:pPr marL="520700" indent="-165100">
              <a:lnSpc>
                <a:spcPct val="100000"/>
              </a:lnSpc>
              <a:spcBef>
                <a:spcPts val="0"/>
              </a:spcBef>
              <a:buClr>
                <a:schemeClr val="dk1"/>
              </a:buClr>
              <a:buSzPts val="2000"/>
              <a:buFont typeface="Arial"/>
              <a:buChar char="•"/>
            </a:pPr>
            <a:r>
              <a:rPr lang="en-US" sz="2400" dirty="0">
                <a:latin typeface="Times New Roman"/>
                <a:ea typeface="Times New Roman"/>
                <a:cs typeface="Times New Roman"/>
                <a:sym typeface="Times New Roman"/>
              </a:rPr>
              <a:t>After the exercise, the CARIBE WAVE 23 Task Team organized a post-exercise “hot-wash” webinar to permit Member States and Territories discuss and provide feedback on the exercise in an open forum on April 4, 2023.</a:t>
            </a:r>
          </a:p>
          <a:p>
            <a:pPr marL="355600" indent="0">
              <a:lnSpc>
                <a:spcPct val="100000"/>
              </a:lnSpc>
              <a:spcBef>
                <a:spcPts val="0"/>
              </a:spcBef>
              <a:buClr>
                <a:schemeClr val="dk1"/>
              </a:buClr>
              <a:buSzPts val="2000"/>
              <a:buNone/>
            </a:pPr>
            <a:endParaRPr lang="en-US" sz="2400" dirty="0">
              <a:latin typeface="Times New Roman"/>
              <a:ea typeface="Times New Roman"/>
              <a:cs typeface="Times New Roman"/>
              <a:sym typeface="Times New Roman"/>
            </a:endParaRPr>
          </a:p>
          <a:p>
            <a:pPr marL="520700" indent="-165100">
              <a:spcBef>
                <a:spcPts val="0"/>
              </a:spcBef>
              <a:buSzPts val="2000"/>
            </a:pPr>
            <a:r>
              <a:rPr lang="en-US" sz="2400" dirty="0"/>
              <a:t> </a:t>
            </a:r>
            <a:r>
              <a:rPr lang="en-US" sz="2400" dirty="0">
                <a:latin typeface="Times New Roman" panose="02020603050405020304" pitchFamily="18" charset="0"/>
                <a:cs typeface="Times New Roman" panose="02020603050405020304" pitchFamily="18" charset="0"/>
              </a:rPr>
              <a:t>Some of the Member States feedback were on the successful execution of tsunami evacuations in schools and business. The exercise also helped Emergency Managers identify the need for redundant communication and to adjust their Standard Operating Procedures. </a:t>
            </a:r>
            <a:br>
              <a:rPr lang="en-US" sz="2400" dirty="0">
                <a:latin typeface="Times New Roman"/>
                <a:ea typeface="Times New Roman"/>
                <a:cs typeface="Times New Roman"/>
                <a:sym typeface="Times New Roman"/>
              </a:rPr>
            </a:br>
            <a:endParaRPr lang="en-US" sz="2400" dirty="0">
              <a:ea typeface="Times New Roman"/>
              <a:sym typeface="Times New Roman"/>
            </a:endParaRPr>
          </a:p>
        </p:txBody>
      </p:sp>
      <p:pic>
        <p:nvPicPr>
          <p:cNvPr id="3" name="Picture 2" descr="A picture containing text, indoor, different, computer&#10;&#10;Description automatically generated">
            <a:extLst>
              <a:ext uri="{FF2B5EF4-FFF2-40B4-BE49-F238E27FC236}">
                <a16:creationId xmlns:a16="http://schemas.microsoft.com/office/drawing/2014/main" id="{E3D7E705-8933-E93B-2E81-836D615EE209}"/>
              </a:ext>
            </a:extLst>
          </p:cNvPr>
          <p:cNvPicPr>
            <a:picLocks noChangeAspect="1"/>
          </p:cNvPicPr>
          <p:nvPr/>
        </p:nvPicPr>
        <p:blipFill>
          <a:blip r:embed="rId3"/>
          <a:stretch>
            <a:fillRect/>
          </a:stretch>
        </p:blipFill>
        <p:spPr>
          <a:xfrm>
            <a:off x="7321098" y="1189037"/>
            <a:ext cx="4556905" cy="2991459"/>
          </a:xfrm>
          <a:prstGeom prst="rect">
            <a:avLst/>
          </a:prstGeom>
        </p:spPr>
      </p:pic>
      <p:sp>
        <p:nvSpPr>
          <p:cNvPr id="2" name="TextBox 1"/>
          <p:cNvSpPr txBox="1"/>
          <p:nvPr/>
        </p:nvSpPr>
        <p:spPr>
          <a:xfrm>
            <a:off x="5768900" y="4180496"/>
            <a:ext cx="6278721"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Future CARIBE WAVE exercise scenarios was discussed during the webinar, some countries suggested the use of other volcano generated tsunamis, as well as historical tsunamis such as the Jamaica 1692 Port Royal earthquake, and other earthquake scenarios from the Northwest Caribbean. </a:t>
            </a:r>
            <a:endParaRPr lang="en-US" sz="2400" dirty="0">
              <a:latin typeface="Times New Roman" panose="02020603050405020304" pitchFamily="18" charset="0"/>
              <a:ea typeface="Times New Roman"/>
              <a:cs typeface="Times New Roman" panose="02020603050405020304" pitchFamily="18" charset="0"/>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7CB1A1-08DE-39F0-A047-2052FD7809D1}"/>
              </a:ext>
            </a:extLst>
          </p:cNvPr>
          <p:cNvSpPr>
            <a:spLocks noGrp="1"/>
          </p:cNvSpPr>
          <p:nvPr>
            <p:ph type="title"/>
          </p:nvPr>
        </p:nvSpPr>
        <p:spPr/>
        <p:txBody>
          <a:bodyPr/>
          <a:lstStyle/>
          <a:p>
            <a:r>
              <a:rPr lang="es-CR" dirty="0"/>
              <a:t>Tsunami </a:t>
            </a:r>
            <a:r>
              <a:rPr lang="es-CR" dirty="0" err="1"/>
              <a:t>events</a:t>
            </a:r>
            <a:endParaRPr lang="es-CR" dirty="0"/>
          </a:p>
        </p:txBody>
      </p:sp>
      <p:sp>
        <p:nvSpPr>
          <p:cNvPr id="3" name="Marcador de contenido 2">
            <a:extLst>
              <a:ext uri="{FF2B5EF4-FFF2-40B4-BE49-F238E27FC236}">
                <a16:creationId xmlns:a16="http://schemas.microsoft.com/office/drawing/2014/main" id="{7C3D1BC1-8FC1-146B-55BD-89B2DCE2BCE3}"/>
              </a:ext>
            </a:extLst>
          </p:cNvPr>
          <p:cNvSpPr>
            <a:spLocks noGrp="1"/>
          </p:cNvSpPr>
          <p:nvPr>
            <p:ph idx="1"/>
          </p:nvPr>
        </p:nvSpPr>
        <p:spPr/>
        <p:txBody>
          <a:bodyPr/>
          <a:lstStyle/>
          <a:p>
            <a:r>
              <a:rPr lang="es-CR" dirty="0" err="1"/>
              <a:t>The</a:t>
            </a:r>
            <a:r>
              <a:rPr lang="es-CR" dirty="0"/>
              <a:t> </a:t>
            </a:r>
            <a:r>
              <a:rPr lang="es-CR" dirty="0" err="1"/>
              <a:t>Caribbean</a:t>
            </a:r>
            <a:r>
              <a:rPr lang="es-CR" dirty="0"/>
              <a:t> </a:t>
            </a:r>
            <a:r>
              <a:rPr lang="es-CR" dirty="0" err="1"/>
              <a:t>did</a:t>
            </a:r>
            <a:r>
              <a:rPr lang="es-CR" dirty="0"/>
              <a:t> </a:t>
            </a:r>
            <a:r>
              <a:rPr lang="es-CR" dirty="0" err="1"/>
              <a:t>not</a:t>
            </a:r>
            <a:r>
              <a:rPr lang="es-CR" dirty="0"/>
              <a:t> </a:t>
            </a:r>
            <a:r>
              <a:rPr lang="es-CR" dirty="0" err="1"/>
              <a:t>have</a:t>
            </a:r>
            <a:r>
              <a:rPr lang="es-CR" dirty="0"/>
              <a:t> tsunami </a:t>
            </a:r>
            <a:r>
              <a:rPr lang="es-CR" dirty="0" err="1"/>
              <a:t>events</a:t>
            </a:r>
            <a:r>
              <a:rPr lang="es-CR" dirty="0"/>
              <a:t> </a:t>
            </a:r>
            <a:r>
              <a:rPr lang="es-CR" dirty="0" err="1"/>
              <a:t>during</a:t>
            </a:r>
            <a:r>
              <a:rPr lang="es-CR" dirty="0"/>
              <a:t> 2023</a:t>
            </a:r>
          </a:p>
        </p:txBody>
      </p:sp>
      <p:sp>
        <p:nvSpPr>
          <p:cNvPr id="4" name="CuadroTexto 3">
            <a:extLst>
              <a:ext uri="{FF2B5EF4-FFF2-40B4-BE49-F238E27FC236}">
                <a16:creationId xmlns:a16="http://schemas.microsoft.com/office/drawing/2014/main" id="{826437B7-D37C-288E-4F95-8601396EC83B}"/>
              </a:ext>
            </a:extLst>
          </p:cNvPr>
          <p:cNvSpPr txBox="1"/>
          <p:nvPr/>
        </p:nvSpPr>
        <p:spPr>
          <a:xfrm>
            <a:off x="743606" y="4853524"/>
            <a:ext cx="10208172" cy="132343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b="0" i="0" u="none" strike="noStrike" dirty="0">
                <a:solidFill>
                  <a:srgbClr val="000000"/>
                </a:solidFill>
                <a:effectLst/>
                <a:latin typeface="Helvetica" pitchFamily="2" charset="0"/>
              </a:rPr>
              <a:t>Paper </a:t>
            </a:r>
            <a:r>
              <a:rPr lang="en-US" sz="2000" b="0" i="0" u="none" strike="noStrike" dirty="0" err="1">
                <a:solidFill>
                  <a:srgbClr val="000000"/>
                </a:solidFill>
                <a:effectLst/>
                <a:latin typeface="Helvetica" pitchFamily="2" charset="0"/>
              </a:rPr>
              <a:t>submited</a:t>
            </a:r>
            <a:r>
              <a:rPr lang="en-US" sz="2000" b="0" i="0" u="none" strike="noStrike" dirty="0">
                <a:solidFill>
                  <a:srgbClr val="000000"/>
                </a:solidFill>
                <a:effectLst/>
                <a:latin typeface="Helvetica" pitchFamily="2" charset="0"/>
              </a:rPr>
              <a:t> to Ocean and Coastal Research:</a:t>
            </a:r>
          </a:p>
          <a:p>
            <a:endParaRPr lang="en-US" sz="2000" b="0" i="0" u="none" strike="noStrike" dirty="0">
              <a:solidFill>
                <a:srgbClr val="000000"/>
              </a:solidFill>
              <a:effectLst/>
              <a:latin typeface="Helvetica" pitchFamily="2" charset="0"/>
            </a:endParaRPr>
          </a:p>
          <a:p>
            <a:r>
              <a:rPr lang="en-US" sz="2000" b="0" i="0" u="none" strike="noStrike" dirty="0">
                <a:solidFill>
                  <a:srgbClr val="000000"/>
                </a:solidFill>
                <a:effectLst/>
                <a:latin typeface="Helvetica" pitchFamily="2" charset="0"/>
              </a:rPr>
              <a:t>Characterizing Sea Level and Barometric Disturbances in the Caribbean and Adjacent Regions from the </a:t>
            </a:r>
            <a:r>
              <a:rPr lang="en-US" sz="2000" b="0" i="0" u="none" strike="noStrike" dirty="0" err="1">
                <a:solidFill>
                  <a:srgbClr val="000000"/>
                </a:solidFill>
                <a:effectLst/>
                <a:latin typeface="Helvetica" pitchFamily="2" charset="0"/>
              </a:rPr>
              <a:t>Hunga</a:t>
            </a:r>
            <a:r>
              <a:rPr lang="en-US" sz="2000" b="0" i="0" u="none" strike="noStrike" dirty="0">
                <a:solidFill>
                  <a:srgbClr val="000000"/>
                </a:solidFill>
                <a:effectLst/>
                <a:latin typeface="Helvetica" pitchFamily="2" charset="0"/>
              </a:rPr>
              <a:t> Tonga-</a:t>
            </a:r>
            <a:r>
              <a:rPr lang="en-US" sz="2000" b="0" i="0" u="none" strike="noStrike" dirty="0" err="1">
                <a:solidFill>
                  <a:srgbClr val="000000"/>
                </a:solidFill>
                <a:effectLst/>
                <a:latin typeface="Helvetica" pitchFamily="2" charset="0"/>
              </a:rPr>
              <a:t>Hunga</a:t>
            </a:r>
            <a:r>
              <a:rPr lang="en-US" sz="2000" b="0" i="0" u="none" strike="noStrike" dirty="0">
                <a:solidFill>
                  <a:srgbClr val="000000"/>
                </a:solidFill>
                <a:effectLst/>
                <a:latin typeface="Helvetica" pitchFamily="2" charset="0"/>
              </a:rPr>
              <a:t> </a:t>
            </a:r>
            <a:r>
              <a:rPr lang="en-US" sz="2000" b="0" i="0" u="none" strike="noStrike" dirty="0" err="1">
                <a:solidFill>
                  <a:srgbClr val="000000"/>
                </a:solidFill>
                <a:effectLst/>
                <a:latin typeface="Helvetica" pitchFamily="2" charset="0"/>
              </a:rPr>
              <a:t>Ha’apai</a:t>
            </a:r>
            <a:r>
              <a:rPr lang="en-US" sz="2000" b="0" i="0" u="none" strike="noStrike" dirty="0">
                <a:solidFill>
                  <a:srgbClr val="000000"/>
                </a:solidFill>
                <a:effectLst/>
                <a:latin typeface="Helvetica" pitchFamily="2" charset="0"/>
              </a:rPr>
              <a:t> 2022 Eruption</a:t>
            </a:r>
            <a:endParaRPr lang="en-US" sz="2000" dirty="0"/>
          </a:p>
        </p:txBody>
      </p:sp>
    </p:spTree>
    <p:extLst>
      <p:ext uri="{BB962C8B-B14F-4D97-AF65-F5344CB8AC3E}">
        <p14:creationId xmlns:p14="http://schemas.microsoft.com/office/powerpoint/2010/main" val="2109788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232fd8f1d3e_0_414"/>
          <p:cNvSpPr txBox="1">
            <a:spLocks noGrp="1"/>
          </p:cNvSpPr>
          <p:nvPr>
            <p:ph type="title"/>
          </p:nvPr>
        </p:nvSpPr>
        <p:spPr>
          <a:xfrm>
            <a:off x="1828800" y="304800"/>
            <a:ext cx="8531400" cy="914400"/>
          </a:xfrm>
          <a:prstGeom prst="rect">
            <a:avLst/>
          </a:prstGeom>
          <a:solidFill>
            <a:srgbClr val="366092"/>
          </a:solidFill>
          <a:ln>
            <a:noFill/>
          </a:ln>
        </p:spPr>
        <p:txBody>
          <a:bodyPr spcFirstLastPara="1" vert="horz" wrap="square" lIns="91425" tIns="45700" rIns="91425" bIns="45700" rtlCol="0" anchor="ctr" anchorCtr="0">
            <a:noAutofit/>
          </a:bodyPr>
          <a:lstStyle/>
          <a:p>
            <a:pPr algn="ctr">
              <a:lnSpc>
                <a:spcPct val="100000"/>
              </a:lnSpc>
              <a:spcBef>
                <a:spcPts val="0"/>
              </a:spcBef>
              <a:buClr>
                <a:schemeClr val="lt1"/>
              </a:buClr>
              <a:buSzPts val="800"/>
            </a:pPr>
            <a:r>
              <a:rPr lang="en-US" sz="3200" dirty="0">
                <a:solidFill>
                  <a:schemeClr val="lt1"/>
                </a:solidFill>
                <a:latin typeface="Times New Roman"/>
                <a:ea typeface="Times New Roman"/>
                <a:cs typeface="Times New Roman"/>
                <a:sym typeface="Times New Roman"/>
              </a:rPr>
              <a:t>CARIBE WAVE 2023</a:t>
            </a:r>
            <a:endParaRPr dirty="0"/>
          </a:p>
        </p:txBody>
      </p:sp>
      <p:sp>
        <p:nvSpPr>
          <p:cNvPr id="190" name="Google Shape;190;g232fd8f1d3e_0_414"/>
          <p:cNvSpPr txBox="1">
            <a:spLocks noGrp="1"/>
          </p:cNvSpPr>
          <p:nvPr>
            <p:ph type="body" idx="1"/>
          </p:nvPr>
        </p:nvSpPr>
        <p:spPr>
          <a:xfrm>
            <a:off x="352926" y="1363662"/>
            <a:ext cx="5741573" cy="5356800"/>
          </a:xfrm>
          <a:prstGeom prst="rect">
            <a:avLst/>
          </a:prstGeom>
          <a:noFill/>
          <a:ln w="19050" cap="flat" cmpd="sng">
            <a:noFill/>
            <a:prstDash val="solid"/>
            <a:round/>
            <a:headEnd type="none" w="sm" len="sm"/>
            <a:tailEnd type="none" w="sm" len="sm"/>
          </a:ln>
        </p:spPr>
        <p:txBody>
          <a:bodyPr spcFirstLastPara="1" vert="horz" wrap="square" lIns="91425" tIns="45700" rIns="91425" bIns="45700" rtlCol="0" anchor="t" anchorCtr="0">
            <a:noAutofit/>
          </a:bodyPr>
          <a:lstStyle/>
          <a:p>
            <a:pPr algn="just">
              <a:spcBef>
                <a:spcPts val="0"/>
              </a:spcBef>
              <a:buSzPts val="1779"/>
            </a:pPr>
            <a:r>
              <a:rPr lang="en-US" sz="2400" dirty="0">
                <a:solidFill>
                  <a:schemeClr val="dk1"/>
                </a:solidFill>
                <a:latin typeface="Times New Roman"/>
                <a:ea typeface="Times New Roman"/>
                <a:cs typeface="Times New Roman"/>
                <a:sym typeface="Times New Roman"/>
              </a:rPr>
              <a:t>Held </a:t>
            </a:r>
            <a:r>
              <a:rPr lang="en-US" sz="2400" dirty="0">
                <a:latin typeface="Times New Roman"/>
                <a:ea typeface="Times New Roman"/>
                <a:cs typeface="Times New Roman"/>
                <a:sym typeface="Times New Roman"/>
              </a:rPr>
              <a:t>on 23 March 2023. </a:t>
            </a:r>
          </a:p>
          <a:p>
            <a:pPr algn="just">
              <a:spcBef>
                <a:spcPts val="0"/>
              </a:spcBef>
              <a:buSzPts val="1779"/>
            </a:pPr>
            <a:r>
              <a:rPr lang="en-US" sz="2400" dirty="0">
                <a:latin typeface="Times New Roman" panose="02020603050405020304" pitchFamily="18" charset="0"/>
                <a:ea typeface="Times New Roman"/>
                <a:cs typeface="Times New Roman" panose="02020603050405020304" pitchFamily="18" charset="0"/>
                <a:sym typeface="Times New Roman"/>
              </a:rPr>
              <a:t>Two scenarios (Gulf of Honduras and Mount </a:t>
            </a:r>
            <a:r>
              <a:rPr lang="en-US" sz="2400" dirty="0" err="1">
                <a:latin typeface="Times New Roman" panose="02020603050405020304" pitchFamily="18" charset="0"/>
                <a:ea typeface="Times New Roman"/>
                <a:cs typeface="Times New Roman" panose="02020603050405020304" pitchFamily="18" charset="0"/>
                <a:sym typeface="Times New Roman"/>
              </a:rPr>
              <a:t>Pelée</a:t>
            </a:r>
            <a:r>
              <a:rPr lang="en-US" sz="2400" dirty="0">
                <a:latin typeface="Times New Roman" panose="02020603050405020304" pitchFamily="18" charset="0"/>
                <a:ea typeface="Times New Roman"/>
                <a:cs typeface="Times New Roman" panose="02020603050405020304" pitchFamily="18" charset="0"/>
                <a:sym typeface="Times New Roman"/>
              </a:rPr>
              <a:t>) </a:t>
            </a:r>
          </a:p>
          <a:p>
            <a:pPr algn="just">
              <a:spcBef>
                <a:spcPts val="0"/>
              </a:spcBef>
              <a:buSzPts val="1779"/>
            </a:pPr>
            <a:r>
              <a:rPr lang="en-US" sz="2400" dirty="0">
                <a:latin typeface="Times New Roman" panose="02020603050405020304" pitchFamily="18" charset="0"/>
                <a:ea typeface="Times New Roman"/>
                <a:cs typeface="Times New Roman" panose="02020603050405020304" pitchFamily="18" charset="0"/>
                <a:sym typeface="Times New Roman"/>
              </a:rPr>
              <a:t>MS/T decided if any additional activity would be carried out.</a:t>
            </a:r>
            <a:endParaRPr sz="3600" dirty="0"/>
          </a:p>
          <a:p>
            <a:pPr marL="0" indent="0">
              <a:spcBef>
                <a:spcPts val="0"/>
              </a:spcBef>
              <a:buClr>
                <a:schemeClr val="dk1"/>
              </a:buClr>
              <a:buSzPts val="1779"/>
              <a:buNone/>
            </a:pPr>
            <a:endParaRPr lang="en-US" sz="2400" dirty="0">
              <a:solidFill>
                <a:schemeClr val="dk1"/>
              </a:solidFill>
              <a:latin typeface="Times New Roman"/>
              <a:ea typeface="Times New Roman"/>
              <a:cs typeface="Times New Roman"/>
              <a:sym typeface="Times New Roman"/>
            </a:endParaRPr>
          </a:p>
          <a:p>
            <a:pPr>
              <a:spcBef>
                <a:spcPts val="0"/>
              </a:spcBef>
              <a:buClr>
                <a:schemeClr val="dk1"/>
              </a:buClr>
              <a:buSzPts val="1779"/>
            </a:pPr>
            <a:r>
              <a:rPr lang="en-US" sz="2400" b="1" dirty="0">
                <a:solidFill>
                  <a:schemeClr val="dk1"/>
                </a:solidFill>
                <a:latin typeface="Times New Roman"/>
                <a:ea typeface="Times New Roman"/>
                <a:cs typeface="Times New Roman"/>
                <a:sym typeface="Times New Roman"/>
              </a:rPr>
              <a:t>43</a:t>
            </a:r>
            <a:r>
              <a:rPr lang="en-US" sz="2400" dirty="0">
                <a:solidFill>
                  <a:schemeClr val="dk1"/>
                </a:solidFill>
                <a:latin typeface="Times New Roman"/>
                <a:ea typeface="Times New Roman"/>
                <a:cs typeface="Times New Roman"/>
                <a:sym typeface="Times New Roman"/>
              </a:rPr>
              <a:t> Member States and Territories participated </a:t>
            </a:r>
          </a:p>
          <a:p>
            <a:pPr>
              <a:spcBef>
                <a:spcPts val="0"/>
              </a:spcBef>
              <a:buClr>
                <a:schemeClr val="dk1"/>
              </a:buClr>
              <a:buSzPts val="1779"/>
            </a:pPr>
            <a:r>
              <a:rPr lang="en-US" sz="2400" dirty="0">
                <a:solidFill>
                  <a:schemeClr val="dk1"/>
                </a:solidFill>
                <a:latin typeface="Times New Roman"/>
                <a:ea typeface="Times New Roman"/>
                <a:cs typeface="Times New Roman"/>
                <a:sym typeface="Times New Roman"/>
              </a:rPr>
              <a:t>Total of over </a:t>
            </a:r>
            <a:r>
              <a:rPr lang="en-US" sz="2400" b="1" dirty="0">
                <a:latin typeface="Times New Roman"/>
                <a:ea typeface="Times New Roman"/>
                <a:cs typeface="Times New Roman"/>
                <a:sym typeface="Times New Roman"/>
              </a:rPr>
              <a:t>430,000</a:t>
            </a:r>
            <a:r>
              <a:rPr lang="en-US" sz="2400" dirty="0">
                <a:solidFill>
                  <a:schemeClr val="dk1"/>
                </a:solidFill>
                <a:latin typeface="Times New Roman"/>
                <a:ea typeface="Times New Roman"/>
                <a:cs typeface="Times New Roman"/>
                <a:sym typeface="Times New Roman"/>
              </a:rPr>
              <a:t> people</a:t>
            </a:r>
            <a:r>
              <a:rPr lang="en-US" sz="2400" dirty="0">
                <a:latin typeface="Times New Roman"/>
                <a:ea typeface="Times New Roman"/>
                <a:cs typeface="Times New Roman"/>
                <a:sym typeface="Times New Roman"/>
              </a:rPr>
              <a:t> </a:t>
            </a:r>
            <a:r>
              <a:rPr lang="en-US" sz="2400" dirty="0">
                <a:solidFill>
                  <a:schemeClr val="dk1"/>
                </a:solidFill>
                <a:latin typeface="Times New Roman"/>
                <a:ea typeface="Times New Roman"/>
                <a:cs typeface="Times New Roman"/>
                <a:sym typeface="Times New Roman"/>
              </a:rPr>
              <a:t>engaged.</a:t>
            </a:r>
            <a:br>
              <a:rPr lang="en-US" sz="2400" dirty="0">
                <a:solidFill>
                  <a:schemeClr val="dk1"/>
                </a:solidFill>
                <a:highlight>
                  <a:srgbClr val="FFFF00"/>
                </a:highlight>
                <a:latin typeface="Times New Roman"/>
                <a:ea typeface="Times New Roman"/>
                <a:cs typeface="Times New Roman"/>
                <a:sym typeface="Times New Roman"/>
              </a:rPr>
            </a:br>
            <a:endParaRPr sz="2400" dirty="0">
              <a:solidFill>
                <a:schemeClr val="dk1"/>
              </a:solidFill>
              <a:highlight>
                <a:srgbClr val="FFFF00"/>
              </a:highlight>
              <a:latin typeface="Times New Roman"/>
              <a:ea typeface="Times New Roman"/>
              <a:cs typeface="Times New Roman"/>
              <a:sym typeface="Times New Roman"/>
            </a:endParaRPr>
          </a:p>
          <a:p>
            <a:pPr algn="just">
              <a:spcBef>
                <a:spcPts val="0"/>
              </a:spcBef>
              <a:buSzPts val="1779"/>
            </a:pPr>
            <a:r>
              <a:rPr lang="en-US" sz="2400" dirty="0">
                <a:solidFill>
                  <a:schemeClr val="dk1"/>
                </a:solidFill>
                <a:latin typeface="Times New Roman"/>
                <a:ea typeface="Times New Roman"/>
                <a:cs typeface="Times New Roman"/>
                <a:sym typeface="Times New Roman"/>
              </a:rPr>
              <a:t>Th</a:t>
            </a:r>
            <a:r>
              <a:rPr lang="en-US" sz="2400" dirty="0">
                <a:latin typeface="Times New Roman"/>
                <a:ea typeface="Times New Roman"/>
                <a:cs typeface="Times New Roman"/>
                <a:sym typeface="Times New Roman"/>
              </a:rPr>
              <a:t>e participation of </a:t>
            </a:r>
            <a:r>
              <a:rPr lang="en-US" sz="2400" dirty="0">
                <a:solidFill>
                  <a:schemeClr val="dk1"/>
                </a:solidFill>
                <a:latin typeface="Times New Roman"/>
                <a:ea typeface="Times New Roman"/>
                <a:cs typeface="Times New Roman"/>
                <a:sym typeface="Times New Roman"/>
              </a:rPr>
              <a:t>MS represents a rate of </a:t>
            </a:r>
            <a:r>
              <a:rPr lang="en-US" sz="2400" b="1" dirty="0">
                <a:latin typeface="Times New Roman"/>
                <a:ea typeface="Times New Roman"/>
                <a:cs typeface="Times New Roman"/>
                <a:sym typeface="Times New Roman"/>
              </a:rPr>
              <a:t>90</a:t>
            </a:r>
            <a:r>
              <a:rPr lang="en-US" sz="2400" b="1" dirty="0">
                <a:solidFill>
                  <a:schemeClr val="dk1"/>
                </a:solidFill>
                <a:latin typeface="Times New Roman"/>
                <a:ea typeface="Times New Roman"/>
                <a:cs typeface="Times New Roman"/>
                <a:sym typeface="Times New Roman"/>
              </a:rPr>
              <a:t>%</a:t>
            </a:r>
            <a:r>
              <a:rPr lang="en-US" sz="2400" dirty="0">
                <a:solidFill>
                  <a:schemeClr val="dk1"/>
                </a:solidFill>
                <a:latin typeface="Times New Roman"/>
                <a:ea typeface="Times New Roman"/>
                <a:cs typeface="Times New Roman"/>
                <a:sym typeface="Times New Roman"/>
              </a:rPr>
              <a:t> (down from </a:t>
            </a:r>
            <a:r>
              <a:rPr lang="en-US" sz="2400" dirty="0">
                <a:latin typeface="Times New Roman"/>
                <a:ea typeface="Times New Roman"/>
                <a:cs typeface="Times New Roman"/>
                <a:sym typeface="Times New Roman"/>
              </a:rPr>
              <a:t>100</a:t>
            </a:r>
            <a:r>
              <a:rPr lang="en-US" sz="2400" dirty="0">
                <a:solidFill>
                  <a:schemeClr val="dk1"/>
                </a:solidFill>
                <a:latin typeface="Times New Roman"/>
                <a:ea typeface="Times New Roman"/>
                <a:cs typeface="Times New Roman"/>
                <a:sym typeface="Times New Roman"/>
              </a:rPr>
              <a:t>% in 2022).  </a:t>
            </a:r>
          </a:p>
          <a:p>
            <a:pPr algn="just">
              <a:spcBef>
                <a:spcPts val="0"/>
              </a:spcBef>
              <a:buSzPts val="1779"/>
            </a:pPr>
            <a:r>
              <a:rPr lang="en-US" sz="2400" dirty="0">
                <a:solidFill>
                  <a:schemeClr val="dk1"/>
                </a:solidFill>
                <a:latin typeface="Times New Roman"/>
                <a:ea typeface="Times New Roman"/>
                <a:cs typeface="Times New Roman"/>
                <a:sym typeface="Times New Roman"/>
              </a:rPr>
              <a:t>Several institutions indicated that it was problem that it was held the same day as World Meteorology Day</a:t>
            </a:r>
            <a:endParaRPr sz="3600" dirty="0"/>
          </a:p>
        </p:txBody>
      </p:sp>
      <p:sp>
        <p:nvSpPr>
          <p:cNvPr id="191" name="Google Shape;191;g232fd8f1d3e_0_414" descr="Displaying TS6.jpg"/>
          <p:cNvSpPr/>
          <p:nvPr/>
        </p:nvSpPr>
        <p:spPr>
          <a:xfrm>
            <a:off x="1679575" y="-144463"/>
            <a:ext cx="304800" cy="304800"/>
          </a:xfrm>
          <a:prstGeom prst="rect">
            <a:avLst/>
          </a:prstGeom>
          <a:noFill/>
          <a:ln>
            <a:noFill/>
          </a:ln>
        </p:spPr>
        <p:txBody>
          <a:bodyPr spcFirstLastPara="1" wrap="square" lIns="91425" tIns="45700" rIns="91425" bIns="45700" anchor="t"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92" name="Google Shape;192;g232fd8f1d3e_0_414" descr="Displaying TS6.jpg"/>
          <p:cNvSpPr/>
          <p:nvPr/>
        </p:nvSpPr>
        <p:spPr>
          <a:xfrm>
            <a:off x="1831975" y="7937"/>
            <a:ext cx="304800" cy="304800"/>
          </a:xfrm>
          <a:prstGeom prst="rect">
            <a:avLst/>
          </a:prstGeom>
          <a:noFill/>
          <a:ln>
            <a:noFill/>
          </a:ln>
        </p:spPr>
        <p:txBody>
          <a:bodyPr spcFirstLastPara="1" wrap="square" lIns="91425" tIns="45700" rIns="91425" bIns="45700" anchor="t"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194" name="Google Shape;194;g232fd8f1d3e_0_414"/>
          <p:cNvSpPr txBox="1"/>
          <p:nvPr/>
        </p:nvSpPr>
        <p:spPr>
          <a:xfrm>
            <a:off x="5740555" y="5965061"/>
            <a:ext cx="381000" cy="307800"/>
          </a:xfrm>
          <a:prstGeom prst="rect">
            <a:avLst/>
          </a:prstGeom>
          <a:noFill/>
          <a:ln>
            <a:noFill/>
          </a:ln>
        </p:spPr>
        <p:txBody>
          <a:bodyPr spcFirstLastPara="1" wrap="square" lIns="91425" tIns="45700" rIns="91425" bIns="45700" anchor="t" anchorCtr="0">
            <a:spAutoFit/>
          </a:bodyPr>
          <a:lstStyle/>
          <a:p>
            <a:pPr>
              <a:buClr>
                <a:schemeClr val="lt1"/>
              </a:buClr>
              <a:buSzPts val="1400"/>
            </a:pPr>
            <a:r>
              <a:rPr lang="en-US" sz="1400">
                <a:solidFill>
                  <a:schemeClr val="lt1"/>
                </a:solidFill>
                <a:latin typeface="Arial"/>
                <a:ea typeface="Arial"/>
                <a:cs typeface="Arial"/>
                <a:sym typeface="Arial"/>
              </a:rPr>
              <a:t>a</a:t>
            </a:r>
            <a:endParaRPr sz="1400">
              <a:solidFill>
                <a:srgbClr val="000000"/>
              </a:solidFill>
              <a:latin typeface="Arial"/>
              <a:ea typeface="Arial"/>
              <a:cs typeface="Arial"/>
              <a:sym typeface="Arial"/>
            </a:endParaRPr>
          </a:p>
        </p:txBody>
      </p:sp>
      <p:sp>
        <p:nvSpPr>
          <p:cNvPr id="195" name="Google Shape;195;g232fd8f1d3e_0_414"/>
          <p:cNvSpPr txBox="1"/>
          <p:nvPr/>
        </p:nvSpPr>
        <p:spPr>
          <a:xfrm>
            <a:off x="7880003" y="4722506"/>
            <a:ext cx="381000" cy="307800"/>
          </a:xfrm>
          <a:prstGeom prst="rect">
            <a:avLst/>
          </a:prstGeom>
          <a:noFill/>
          <a:ln>
            <a:noFill/>
          </a:ln>
        </p:spPr>
        <p:txBody>
          <a:bodyPr spcFirstLastPara="1" wrap="square" lIns="91425" tIns="45700" rIns="91425" bIns="45700" anchor="t" anchorCtr="0">
            <a:spAutoFit/>
          </a:bodyPr>
          <a:lstStyle/>
          <a:p>
            <a:pPr>
              <a:buClr>
                <a:schemeClr val="lt1"/>
              </a:buClr>
              <a:buSzPts val="1400"/>
            </a:pPr>
            <a:r>
              <a:rPr lang="en-US" sz="1400">
                <a:solidFill>
                  <a:schemeClr val="lt1"/>
                </a:solidFill>
                <a:latin typeface="Arial"/>
                <a:ea typeface="Arial"/>
                <a:cs typeface="Arial"/>
                <a:sym typeface="Arial"/>
              </a:rPr>
              <a:t>b</a:t>
            </a:r>
            <a:endParaRPr sz="1400">
              <a:solidFill>
                <a:srgbClr val="000000"/>
              </a:solidFill>
              <a:latin typeface="Arial"/>
              <a:ea typeface="Arial"/>
              <a:cs typeface="Arial"/>
              <a:sym typeface="Arial"/>
            </a:endParaRPr>
          </a:p>
        </p:txBody>
      </p:sp>
      <p:sp>
        <p:nvSpPr>
          <p:cNvPr id="196" name="Google Shape;196;g232fd8f1d3e_0_414"/>
          <p:cNvSpPr txBox="1"/>
          <p:nvPr/>
        </p:nvSpPr>
        <p:spPr>
          <a:xfrm>
            <a:off x="8219194" y="6291600"/>
            <a:ext cx="2712600" cy="523200"/>
          </a:xfrm>
          <a:prstGeom prst="rect">
            <a:avLst/>
          </a:prstGeom>
          <a:noFill/>
          <a:ln>
            <a:noFill/>
          </a:ln>
        </p:spPr>
        <p:txBody>
          <a:bodyPr spcFirstLastPara="1" wrap="square" lIns="91425" tIns="45700" rIns="91425" bIns="45700" anchor="t" anchorCtr="0">
            <a:spAutoFit/>
          </a:bodyPr>
          <a:lstStyle/>
          <a:p>
            <a:pPr>
              <a:buClr>
                <a:srgbClr val="000000"/>
              </a:buClr>
              <a:buSzPts val="1400"/>
            </a:pPr>
            <a:r>
              <a:rPr lang="en-US" sz="1400" dirty="0">
                <a:solidFill>
                  <a:srgbClr val="000000"/>
                </a:solidFill>
                <a:latin typeface="Times New Roman"/>
                <a:ea typeface="Times New Roman"/>
                <a:cs typeface="Times New Roman"/>
                <a:sym typeface="Times New Roman"/>
              </a:rPr>
              <a:t>#CARIBEWAVE #TSUNAMIREADY</a:t>
            </a:r>
            <a:endParaRPr sz="1400" dirty="0">
              <a:solidFill>
                <a:srgbClr val="000000"/>
              </a:solidFill>
              <a:latin typeface="Arial"/>
              <a:ea typeface="Arial"/>
              <a:cs typeface="Arial"/>
              <a:sym typeface="Arial"/>
            </a:endParaRPr>
          </a:p>
        </p:txBody>
      </p:sp>
      <p:pic>
        <p:nvPicPr>
          <p:cNvPr id="5" name="Picture 4" descr="A picture containing text, crowd&#10;&#10;Description automatically generated">
            <a:extLst>
              <a:ext uri="{FF2B5EF4-FFF2-40B4-BE49-F238E27FC236}">
                <a16:creationId xmlns:a16="http://schemas.microsoft.com/office/drawing/2014/main" id="{F7B7E340-1327-EE73-ACCA-056E4BE9FC2A}"/>
              </a:ext>
            </a:extLst>
          </p:cNvPr>
          <p:cNvPicPr>
            <a:picLocks noChangeAspect="1"/>
          </p:cNvPicPr>
          <p:nvPr/>
        </p:nvPicPr>
        <p:blipFill>
          <a:blip r:embed="rId3"/>
          <a:stretch>
            <a:fillRect/>
          </a:stretch>
        </p:blipFill>
        <p:spPr>
          <a:xfrm>
            <a:off x="6326996" y="1661836"/>
            <a:ext cx="5765815" cy="46110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232fd8f1d3e_0_80"/>
          <p:cNvSpPr txBox="1">
            <a:spLocks noGrp="1"/>
          </p:cNvSpPr>
          <p:nvPr>
            <p:ph type="title"/>
          </p:nvPr>
        </p:nvSpPr>
        <p:spPr>
          <a:xfrm>
            <a:off x="1818050" y="304801"/>
            <a:ext cx="8483700" cy="914400"/>
          </a:xfrm>
          <a:prstGeom prst="rect">
            <a:avLst/>
          </a:prstGeom>
          <a:solidFill>
            <a:srgbClr val="366092"/>
          </a:solidFill>
          <a:ln>
            <a:noFill/>
          </a:ln>
        </p:spPr>
        <p:txBody>
          <a:bodyPr spcFirstLastPara="1" vert="horz" wrap="square" lIns="91425" tIns="45700" rIns="91425" bIns="45700" rtlCol="0" anchor="ctr" anchorCtr="0">
            <a:noAutofit/>
          </a:bodyPr>
          <a:lstStyle/>
          <a:p>
            <a:pPr algn="ctr">
              <a:lnSpc>
                <a:spcPct val="100000"/>
              </a:lnSpc>
              <a:spcBef>
                <a:spcPts val="0"/>
              </a:spcBef>
              <a:buClr>
                <a:schemeClr val="lt1"/>
              </a:buClr>
              <a:buSzPts val="800"/>
            </a:pPr>
            <a:r>
              <a:rPr lang="en-US" sz="3200">
                <a:solidFill>
                  <a:schemeClr val="lt1"/>
                </a:solidFill>
                <a:latin typeface="Times New Roman"/>
                <a:ea typeface="Times New Roman"/>
                <a:cs typeface="Times New Roman"/>
                <a:sym typeface="Times New Roman"/>
              </a:rPr>
              <a:t>CARIBE WAVE </a:t>
            </a:r>
            <a:r>
              <a:rPr lang="en-US" sz="3200">
                <a:latin typeface="Times New Roman"/>
                <a:ea typeface="Times New Roman"/>
                <a:cs typeface="Times New Roman"/>
                <a:sym typeface="Times New Roman"/>
              </a:rPr>
              <a:t>23</a:t>
            </a:r>
            <a:br>
              <a:rPr lang="en-US" sz="3600" b="1">
                <a:solidFill>
                  <a:schemeClr val="lt1"/>
                </a:solidFill>
                <a:latin typeface="Times New Roman"/>
                <a:ea typeface="Times New Roman"/>
                <a:cs typeface="Times New Roman"/>
                <a:sym typeface="Times New Roman"/>
              </a:rPr>
            </a:br>
            <a:r>
              <a:rPr lang="en-US" sz="2400" b="1">
                <a:solidFill>
                  <a:schemeClr val="lt1"/>
                </a:solidFill>
                <a:latin typeface="Times New Roman"/>
                <a:ea typeface="Times New Roman"/>
                <a:cs typeface="Times New Roman"/>
                <a:sym typeface="Times New Roman"/>
              </a:rPr>
              <a:t>Earthquake and Tsunami Scenarios</a:t>
            </a:r>
            <a:endParaRPr/>
          </a:p>
        </p:txBody>
      </p:sp>
      <p:sp>
        <p:nvSpPr>
          <p:cNvPr id="218" name="Google Shape;218;g232fd8f1d3e_0_80"/>
          <p:cNvSpPr/>
          <p:nvPr/>
        </p:nvSpPr>
        <p:spPr>
          <a:xfrm>
            <a:off x="1524000" y="0"/>
            <a:ext cx="9144000" cy="0"/>
          </a:xfrm>
          <a:prstGeom prst="rect">
            <a:avLst/>
          </a:prstGeom>
          <a:noFill/>
          <a:ln>
            <a:noFill/>
          </a:ln>
        </p:spPr>
        <p:txBody>
          <a:bodyPr spcFirstLastPara="1" wrap="square" lIns="91425" tIns="45700" rIns="91425" bIns="45700" anchor="ctr" anchorCtr="0">
            <a:noAutofit/>
          </a:bodyPr>
          <a:lstStyle/>
          <a:p>
            <a:pPr>
              <a:buClr>
                <a:srgbClr val="000000"/>
              </a:buClr>
              <a:buSzPts val="1800"/>
            </a:pPr>
            <a:endParaRPr>
              <a:solidFill>
                <a:schemeClr val="dk1"/>
              </a:solidFill>
              <a:latin typeface="Calibri"/>
              <a:ea typeface="Calibri"/>
              <a:cs typeface="Calibri"/>
              <a:sym typeface="Calibri"/>
            </a:endParaRPr>
          </a:p>
        </p:txBody>
      </p:sp>
      <p:graphicFrame>
        <p:nvGraphicFramePr>
          <p:cNvPr id="219" name="Google Shape;219;g232fd8f1d3e_0_80"/>
          <p:cNvGraphicFramePr/>
          <p:nvPr/>
        </p:nvGraphicFramePr>
        <p:xfrm>
          <a:off x="2649948" y="5645365"/>
          <a:ext cx="6819900" cy="1123909"/>
        </p:xfrm>
        <a:graphic>
          <a:graphicData uri="http://schemas.openxmlformats.org/drawingml/2006/table">
            <a:tbl>
              <a:tblPr firstRow="1" bandRow="1">
                <a:noFill/>
              </a:tblPr>
              <a:tblGrid>
                <a:gridCol w="2590800">
                  <a:extLst>
                    <a:ext uri="{9D8B030D-6E8A-4147-A177-3AD203B41FA5}">
                      <a16:colId xmlns:a16="http://schemas.microsoft.com/office/drawing/2014/main" val="20000"/>
                    </a:ext>
                  </a:extLst>
                </a:gridCol>
                <a:gridCol w="1738675">
                  <a:extLst>
                    <a:ext uri="{9D8B030D-6E8A-4147-A177-3AD203B41FA5}">
                      <a16:colId xmlns:a16="http://schemas.microsoft.com/office/drawing/2014/main" val="20001"/>
                    </a:ext>
                  </a:extLst>
                </a:gridCol>
                <a:gridCol w="818325">
                  <a:extLst>
                    <a:ext uri="{9D8B030D-6E8A-4147-A177-3AD203B41FA5}">
                      <a16:colId xmlns:a16="http://schemas.microsoft.com/office/drawing/2014/main" val="20002"/>
                    </a:ext>
                  </a:extLst>
                </a:gridCol>
                <a:gridCol w="1672100">
                  <a:extLst>
                    <a:ext uri="{9D8B030D-6E8A-4147-A177-3AD203B41FA5}">
                      <a16:colId xmlns:a16="http://schemas.microsoft.com/office/drawing/2014/main" val="20003"/>
                    </a:ext>
                  </a:extLst>
                </a:gridCol>
              </a:tblGrid>
              <a:tr h="261325">
                <a:tc>
                  <a:txBody>
                    <a:bodyPr/>
                    <a:lstStyle/>
                    <a:p>
                      <a:pPr marL="0" marR="0" lvl="0" indent="0" algn="ctr" rtl="0">
                        <a:lnSpc>
                          <a:spcPct val="107000"/>
                        </a:lnSpc>
                        <a:spcBef>
                          <a:spcPts val="0"/>
                        </a:spcBef>
                        <a:spcAft>
                          <a:spcPts val="0"/>
                        </a:spcAft>
                        <a:buClr>
                          <a:srgbClr val="000000"/>
                        </a:buClr>
                        <a:buSzPts val="2000"/>
                        <a:buFont typeface="Times New Roman"/>
                        <a:buNone/>
                      </a:pPr>
                      <a:r>
                        <a:rPr lang="en-US" sz="2000" u="none" strike="noStrike" cap="none">
                          <a:latin typeface="Times New Roman"/>
                          <a:ea typeface="Times New Roman"/>
                          <a:cs typeface="Times New Roman"/>
                          <a:sym typeface="Times New Roman"/>
                        </a:rPr>
                        <a:t>Scenario</a:t>
                      </a:r>
                      <a:endParaRPr sz="1050" u="none" strike="noStrike" cap="none">
                        <a:latin typeface="Times New Roman"/>
                        <a:ea typeface="Times New Roman"/>
                        <a:cs typeface="Times New Roman"/>
                        <a:sym typeface="Times New Roman"/>
                      </a:endParaRPr>
                    </a:p>
                  </a:txBody>
                  <a:tcPr marL="91450" marR="91450" marT="45725" marB="45725" anchor="ctr"/>
                </a:tc>
                <a:tc>
                  <a:txBody>
                    <a:bodyPr/>
                    <a:lstStyle/>
                    <a:p>
                      <a:pPr marL="0" marR="0" lvl="0" indent="0" algn="ctr" rtl="0">
                        <a:lnSpc>
                          <a:spcPct val="107000"/>
                        </a:lnSpc>
                        <a:spcBef>
                          <a:spcPts val="0"/>
                        </a:spcBef>
                        <a:spcAft>
                          <a:spcPts val="0"/>
                        </a:spcAft>
                        <a:buClr>
                          <a:srgbClr val="000000"/>
                        </a:buClr>
                        <a:buSzPts val="2000"/>
                        <a:buFont typeface="Times New Roman"/>
                        <a:buNone/>
                      </a:pPr>
                      <a:r>
                        <a:rPr lang="en-US" sz="2000" u="none" strike="noStrike" cap="none">
                          <a:latin typeface="Times New Roman"/>
                          <a:ea typeface="Times New Roman"/>
                          <a:cs typeface="Times New Roman"/>
                          <a:sym typeface="Times New Roman"/>
                        </a:rPr>
                        <a:t>Origin Time</a:t>
                      </a:r>
                      <a:endParaRPr sz="1050" u="none" strike="noStrike" cap="none">
                        <a:latin typeface="Times New Roman"/>
                        <a:ea typeface="Times New Roman"/>
                        <a:cs typeface="Times New Roman"/>
                        <a:sym typeface="Times New Roman"/>
                      </a:endParaRPr>
                    </a:p>
                  </a:txBody>
                  <a:tcPr marL="91450" marR="91450" marT="45725" marB="45725" anchor="ctr"/>
                </a:tc>
                <a:tc>
                  <a:txBody>
                    <a:bodyPr/>
                    <a:lstStyle/>
                    <a:p>
                      <a:pPr marL="0" marR="0" lvl="0" indent="0" algn="ctr" rtl="0">
                        <a:lnSpc>
                          <a:spcPct val="107000"/>
                        </a:lnSpc>
                        <a:spcBef>
                          <a:spcPts val="0"/>
                        </a:spcBef>
                        <a:spcAft>
                          <a:spcPts val="0"/>
                        </a:spcAft>
                        <a:buClr>
                          <a:srgbClr val="000000"/>
                        </a:buClr>
                        <a:buSzPts val="2000"/>
                        <a:buFont typeface="Times New Roman"/>
                        <a:buNone/>
                      </a:pPr>
                      <a:r>
                        <a:rPr lang="en-US" sz="2000" u="none" strike="noStrike" cap="none">
                          <a:latin typeface="Times New Roman"/>
                          <a:ea typeface="Times New Roman"/>
                          <a:cs typeface="Times New Roman"/>
                          <a:sym typeface="Times New Roman"/>
                        </a:rPr>
                        <a:t>Mw</a:t>
                      </a:r>
                      <a:endParaRPr sz="1050" u="none" strike="noStrike" cap="none">
                        <a:latin typeface="Times New Roman"/>
                        <a:ea typeface="Times New Roman"/>
                        <a:cs typeface="Times New Roman"/>
                        <a:sym typeface="Times New Roman"/>
                      </a:endParaRPr>
                    </a:p>
                  </a:txBody>
                  <a:tcPr marL="91450" marR="91450" marT="45725" marB="45725" anchor="ctr"/>
                </a:tc>
                <a:tc>
                  <a:txBody>
                    <a:bodyPr/>
                    <a:lstStyle/>
                    <a:p>
                      <a:pPr marL="0" marR="0" lvl="0" indent="0" algn="ctr" rtl="0">
                        <a:lnSpc>
                          <a:spcPct val="107000"/>
                        </a:lnSpc>
                        <a:spcBef>
                          <a:spcPts val="0"/>
                        </a:spcBef>
                        <a:spcAft>
                          <a:spcPts val="0"/>
                        </a:spcAft>
                        <a:buClr>
                          <a:srgbClr val="000000"/>
                        </a:buClr>
                        <a:buSzPts val="2000"/>
                        <a:buFont typeface="Times New Roman"/>
                        <a:buNone/>
                      </a:pPr>
                      <a:r>
                        <a:rPr lang="en-US" sz="2000" u="none" strike="noStrike" cap="none">
                          <a:latin typeface="Times New Roman"/>
                          <a:ea typeface="Times New Roman"/>
                          <a:cs typeface="Times New Roman"/>
                          <a:sym typeface="Times New Roman"/>
                        </a:rPr>
                        <a:t>Epicenter</a:t>
                      </a:r>
                      <a:endParaRPr sz="1050" u="none" strike="noStrike" cap="none">
                        <a:latin typeface="Times New Roman"/>
                        <a:ea typeface="Times New Roman"/>
                        <a:cs typeface="Times New Roman"/>
                        <a:sym typeface="Times New Roman"/>
                      </a:endParaRPr>
                    </a:p>
                  </a:txBody>
                  <a:tcPr marL="91450" marR="91450" marT="45725" marB="45725" anchor="ctr"/>
                </a:tc>
                <a:extLst>
                  <a:ext uri="{0D108BD9-81ED-4DB2-BD59-A6C34878D82A}">
                    <a16:rowId xmlns:a16="http://schemas.microsoft.com/office/drawing/2014/main" val="10000"/>
                  </a:ext>
                </a:extLst>
              </a:tr>
              <a:tr h="221175">
                <a:tc>
                  <a:txBody>
                    <a:bodyPr/>
                    <a:lstStyle/>
                    <a:p>
                      <a:pPr marL="0" marR="0" lvl="0" indent="0" algn="ctr" rtl="0">
                        <a:lnSpc>
                          <a:spcPct val="107000"/>
                        </a:lnSpc>
                        <a:spcBef>
                          <a:spcPts val="0"/>
                        </a:spcBef>
                        <a:spcAft>
                          <a:spcPts val="0"/>
                        </a:spcAft>
                        <a:buClr>
                          <a:schemeClr val="dk1"/>
                        </a:buClr>
                        <a:buSzPts val="1600"/>
                        <a:buFont typeface="Times New Roman"/>
                        <a:buNone/>
                      </a:pPr>
                      <a:r>
                        <a:rPr lang="en-US" sz="1600" b="1" u="none" strike="noStrike" cap="none">
                          <a:solidFill>
                            <a:schemeClr val="dk1"/>
                          </a:solidFill>
                          <a:latin typeface="Times New Roman"/>
                          <a:ea typeface="Times New Roman"/>
                          <a:cs typeface="Times New Roman"/>
                          <a:sym typeface="Times New Roman"/>
                        </a:rPr>
                        <a:t>Gulf of Honduras</a:t>
                      </a:r>
                      <a:endParaRPr sz="1050" b="1" u="none" strike="noStrike" cap="none">
                        <a:solidFill>
                          <a:schemeClr val="dk1"/>
                        </a:solidFill>
                        <a:latin typeface="Times New Roman"/>
                        <a:ea typeface="Times New Roman"/>
                        <a:cs typeface="Times New Roman"/>
                        <a:sym typeface="Times New Roman"/>
                      </a:endParaRPr>
                    </a:p>
                  </a:txBody>
                  <a:tcPr marL="91450" marR="91450" marT="45725" marB="45725" anchor="ctr"/>
                </a:tc>
                <a:tc rowSpan="2">
                  <a:txBody>
                    <a:bodyPr/>
                    <a:lstStyle/>
                    <a:p>
                      <a:pPr marL="0" marR="0" lvl="0" indent="0" algn="ctr" rtl="0">
                        <a:lnSpc>
                          <a:spcPct val="107000"/>
                        </a:lnSpc>
                        <a:spcBef>
                          <a:spcPts val="0"/>
                        </a:spcBef>
                        <a:spcAft>
                          <a:spcPts val="0"/>
                        </a:spcAft>
                        <a:buClr>
                          <a:schemeClr val="dk1"/>
                        </a:buClr>
                        <a:buSzPts val="1600"/>
                        <a:buFont typeface="Times New Roman"/>
                        <a:buNone/>
                      </a:pPr>
                      <a:r>
                        <a:rPr lang="en-US" sz="1600" u="none" strike="noStrike" cap="none">
                          <a:solidFill>
                            <a:schemeClr val="dk1"/>
                          </a:solidFill>
                          <a:latin typeface="Times New Roman"/>
                          <a:ea typeface="Times New Roman"/>
                          <a:cs typeface="Times New Roman"/>
                          <a:sym typeface="Times New Roman"/>
                        </a:rPr>
                        <a:t>14:00:00 UTC </a:t>
                      </a:r>
                      <a:endParaRPr sz="1050" u="none" strike="noStrike" cap="none">
                        <a:solidFill>
                          <a:schemeClr val="dk1"/>
                        </a:solidFill>
                        <a:latin typeface="Times New Roman"/>
                        <a:ea typeface="Times New Roman"/>
                        <a:cs typeface="Times New Roman"/>
                        <a:sym typeface="Times New Roman"/>
                      </a:endParaRPr>
                    </a:p>
                    <a:p>
                      <a:pPr marL="0" marR="0" lvl="0" indent="0" algn="ctr" rtl="0">
                        <a:lnSpc>
                          <a:spcPct val="107000"/>
                        </a:lnSpc>
                        <a:spcBef>
                          <a:spcPts val="0"/>
                        </a:spcBef>
                        <a:spcAft>
                          <a:spcPts val="0"/>
                        </a:spcAft>
                        <a:buClr>
                          <a:srgbClr val="000000"/>
                        </a:buClr>
                        <a:buSzPts val="1600"/>
                        <a:buFont typeface="Times New Roman"/>
                        <a:buNone/>
                      </a:pPr>
                      <a:r>
                        <a:rPr lang="en-US" sz="1600" u="none" strike="noStrike" cap="none">
                          <a:latin typeface="Times New Roman"/>
                          <a:ea typeface="Times New Roman"/>
                          <a:cs typeface="Times New Roman"/>
                          <a:sym typeface="Times New Roman"/>
                        </a:rPr>
                        <a:t>23 March 2023</a:t>
                      </a:r>
                      <a:endParaRPr sz="1050" u="none" strike="noStrike" cap="none">
                        <a:latin typeface="Times New Roman"/>
                        <a:ea typeface="Times New Roman"/>
                        <a:cs typeface="Times New Roman"/>
                        <a:sym typeface="Times New Roman"/>
                      </a:endParaRPr>
                    </a:p>
                  </a:txBody>
                  <a:tcPr marL="91450" marR="91450" marT="45725" marB="45725" anchor="ctr"/>
                </a:tc>
                <a:tc>
                  <a:txBody>
                    <a:bodyPr/>
                    <a:lstStyle/>
                    <a:p>
                      <a:pPr marL="0" marR="0" lvl="0" indent="0" algn="ctr" rtl="0">
                        <a:lnSpc>
                          <a:spcPct val="107000"/>
                        </a:lnSpc>
                        <a:spcBef>
                          <a:spcPts val="0"/>
                        </a:spcBef>
                        <a:spcAft>
                          <a:spcPts val="0"/>
                        </a:spcAft>
                        <a:buClr>
                          <a:schemeClr val="dk1"/>
                        </a:buClr>
                        <a:buSzPts val="1600"/>
                        <a:buFont typeface="Times New Roman"/>
                        <a:buNone/>
                      </a:pPr>
                      <a:r>
                        <a:rPr lang="en-US" sz="1600" u="none" strike="noStrike" cap="none">
                          <a:solidFill>
                            <a:schemeClr val="dk1"/>
                          </a:solidFill>
                          <a:latin typeface="Times New Roman"/>
                          <a:ea typeface="Times New Roman"/>
                          <a:cs typeface="Times New Roman"/>
                          <a:sym typeface="Times New Roman"/>
                        </a:rPr>
                        <a:t>7.6</a:t>
                      </a:r>
                      <a:endParaRPr sz="1050" u="none" strike="noStrike" cap="none">
                        <a:solidFill>
                          <a:schemeClr val="dk1"/>
                        </a:solidFill>
                        <a:latin typeface="Times New Roman"/>
                        <a:ea typeface="Times New Roman"/>
                        <a:cs typeface="Times New Roman"/>
                        <a:sym typeface="Times New Roman"/>
                      </a:endParaRPr>
                    </a:p>
                  </a:txBody>
                  <a:tcPr marL="91450" marR="91450" marT="45725" marB="45725" anchor="ctr"/>
                </a:tc>
                <a:tc>
                  <a:txBody>
                    <a:bodyPr/>
                    <a:lstStyle/>
                    <a:p>
                      <a:pPr marL="0" marR="0" lvl="0" indent="0" algn="ctr" rtl="0">
                        <a:lnSpc>
                          <a:spcPct val="107000"/>
                        </a:lnSpc>
                        <a:spcBef>
                          <a:spcPts val="0"/>
                        </a:spcBef>
                        <a:spcAft>
                          <a:spcPts val="0"/>
                        </a:spcAft>
                        <a:buClr>
                          <a:schemeClr val="dk1"/>
                        </a:buClr>
                        <a:buSzPts val="1600"/>
                        <a:buFont typeface="Times New Roman"/>
                        <a:buNone/>
                      </a:pPr>
                      <a:r>
                        <a:rPr lang="en-US" sz="1600" u="none" strike="noStrike" cap="none">
                          <a:solidFill>
                            <a:schemeClr val="dk1"/>
                          </a:solidFill>
                          <a:latin typeface="Times New Roman"/>
                          <a:ea typeface="Times New Roman"/>
                          <a:cs typeface="Times New Roman"/>
                          <a:sym typeface="Times New Roman"/>
                        </a:rPr>
                        <a:t>16.07⁰N, 87.54⁰W </a:t>
                      </a:r>
                      <a:endParaRPr sz="1050" u="none" strike="noStrike" cap="none">
                        <a:solidFill>
                          <a:schemeClr val="dk1"/>
                        </a:solidFill>
                        <a:latin typeface="Times New Roman"/>
                        <a:ea typeface="Times New Roman"/>
                        <a:cs typeface="Times New Roman"/>
                        <a:sym typeface="Times New Roman"/>
                      </a:endParaRPr>
                    </a:p>
                  </a:txBody>
                  <a:tcPr marL="91450" marR="91450" marT="45725" marB="45725" anchor="ctr"/>
                </a:tc>
                <a:extLst>
                  <a:ext uri="{0D108BD9-81ED-4DB2-BD59-A6C34878D82A}">
                    <a16:rowId xmlns:a16="http://schemas.microsoft.com/office/drawing/2014/main" val="10001"/>
                  </a:ext>
                </a:extLst>
              </a:tr>
              <a:tr h="393575">
                <a:tc>
                  <a:txBody>
                    <a:bodyPr/>
                    <a:lstStyle/>
                    <a:p>
                      <a:pPr marL="0" marR="0" lvl="0" indent="0" algn="ctr" rtl="0">
                        <a:lnSpc>
                          <a:spcPct val="107000"/>
                        </a:lnSpc>
                        <a:spcBef>
                          <a:spcPts val="0"/>
                        </a:spcBef>
                        <a:spcAft>
                          <a:spcPts val="0"/>
                        </a:spcAft>
                        <a:buClr>
                          <a:schemeClr val="dk1"/>
                        </a:buClr>
                        <a:buSzPts val="1600"/>
                        <a:buFont typeface="Times New Roman"/>
                        <a:buNone/>
                      </a:pPr>
                      <a:r>
                        <a:rPr lang="en-US" sz="1600" b="1" u="none" strike="noStrike" cap="none">
                          <a:solidFill>
                            <a:schemeClr val="dk1"/>
                          </a:solidFill>
                          <a:latin typeface="Times New Roman"/>
                          <a:ea typeface="Times New Roman"/>
                          <a:cs typeface="Times New Roman"/>
                          <a:sym typeface="Times New Roman"/>
                        </a:rPr>
                        <a:t>Mount Pelée</a:t>
                      </a:r>
                      <a:endParaRPr sz="1050" b="1" u="none" strike="noStrike" cap="none">
                        <a:solidFill>
                          <a:schemeClr val="dk1"/>
                        </a:solidFill>
                        <a:latin typeface="Times New Roman"/>
                        <a:ea typeface="Times New Roman"/>
                        <a:cs typeface="Times New Roman"/>
                        <a:sym typeface="Times New Roman"/>
                      </a:endParaRPr>
                    </a:p>
                  </a:txBody>
                  <a:tcPr marL="91450" marR="91450" marT="45725" marB="45725" anchor="ctr"/>
                </a:tc>
                <a:tc vMerge="1">
                  <a:txBody>
                    <a:bodyPr/>
                    <a:lstStyle/>
                    <a:p>
                      <a:endParaRPr lang="en-US"/>
                    </a:p>
                  </a:txBody>
                  <a:tcPr/>
                </a:tc>
                <a:tc>
                  <a:txBody>
                    <a:bodyPr/>
                    <a:lstStyle/>
                    <a:p>
                      <a:pPr marL="0" marR="0" lvl="0" indent="0" algn="ctr" rtl="0">
                        <a:lnSpc>
                          <a:spcPct val="107000"/>
                        </a:lnSpc>
                        <a:spcBef>
                          <a:spcPts val="0"/>
                        </a:spcBef>
                        <a:spcAft>
                          <a:spcPts val="0"/>
                        </a:spcAft>
                        <a:buClr>
                          <a:schemeClr val="dk1"/>
                        </a:buClr>
                        <a:buSzPts val="1600"/>
                        <a:buFont typeface="Times New Roman"/>
                        <a:buNone/>
                      </a:pPr>
                      <a:endParaRPr sz="1050" u="none" strike="noStrike" cap="none">
                        <a:solidFill>
                          <a:schemeClr val="dk1"/>
                        </a:solidFill>
                        <a:latin typeface="Times New Roman"/>
                        <a:ea typeface="Times New Roman"/>
                        <a:cs typeface="Times New Roman"/>
                        <a:sym typeface="Times New Roman"/>
                      </a:endParaRPr>
                    </a:p>
                  </a:txBody>
                  <a:tcPr marL="91450" marR="91450" marT="45725" marB="45725" anchor="ctr"/>
                </a:tc>
                <a:tc>
                  <a:txBody>
                    <a:bodyPr/>
                    <a:lstStyle/>
                    <a:p>
                      <a:pPr marL="0" marR="0" lvl="0" indent="0" algn="ctr" rtl="0">
                        <a:lnSpc>
                          <a:spcPct val="107000"/>
                        </a:lnSpc>
                        <a:spcBef>
                          <a:spcPts val="0"/>
                        </a:spcBef>
                        <a:spcAft>
                          <a:spcPts val="0"/>
                        </a:spcAft>
                        <a:buClr>
                          <a:schemeClr val="dk1"/>
                        </a:buClr>
                        <a:buSzPts val="1600"/>
                        <a:buFont typeface="Times New Roman"/>
                        <a:buNone/>
                      </a:pPr>
                      <a:r>
                        <a:rPr lang="en-US" sz="1600" u="none" strike="noStrike" cap="none">
                          <a:solidFill>
                            <a:schemeClr val="dk1"/>
                          </a:solidFill>
                          <a:latin typeface="Times New Roman"/>
                          <a:ea typeface="Times New Roman"/>
                          <a:cs typeface="Times New Roman"/>
                          <a:sym typeface="Times New Roman"/>
                        </a:rPr>
                        <a:t>14.48⁰N, 61.10⁰W </a:t>
                      </a:r>
                      <a:endParaRPr sz="1050" u="none" strike="noStrike" cap="none">
                        <a:solidFill>
                          <a:schemeClr val="dk1"/>
                        </a:solidFill>
                        <a:latin typeface="Times New Roman"/>
                        <a:ea typeface="Times New Roman"/>
                        <a:cs typeface="Times New Roman"/>
                        <a:sym typeface="Times New Roman"/>
                      </a:endParaRPr>
                    </a:p>
                  </a:txBody>
                  <a:tcPr marL="91450" marR="91450" marT="45725" marB="45725" anchor="ctr"/>
                </a:tc>
                <a:extLst>
                  <a:ext uri="{0D108BD9-81ED-4DB2-BD59-A6C34878D82A}">
                    <a16:rowId xmlns:a16="http://schemas.microsoft.com/office/drawing/2014/main" val="10002"/>
                  </a:ext>
                </a:extLst>
              </a:tr>
            </a:tbl>
          </a:graphicData>
        </a:graphic>
      </p:graphicFrame>
      <p:grpSp>
        <p:nvGrpSpPr>
          <p:cNvPr id="220" name="Google Shape;220;g232fd8f1d3e_0_80"/>
          <p:cNvGrpSpPr/>
          <p:nvPr/>
        </p:nvGrpSpPr>
        <p:grpSpPr>
          <a:xfrm>
            <a:off x="1936051" y="1353564"/>
            <a:ext cx="8247821" cy="4157438"/>
            <a:chOff x="393022" y="1353564"/>
            <a:chExt cx="8247821" cy="4157438"/>
          </a:xfrm>
        </p:grpSpPr>
        <p:pic>
          <p:nvPicPr>
            <p:cNvPr id="221" name="Google Shape;221;g232fd8f1d3e_0_80" descr="Map&#10;&#10;Description automatically generated with low confidence"/>
            <p:cNvPicPr preferRelativeResize="0"/>
            <p:nvPr/>
          </p:nvPicPr>
          <p:blipFill rotWithShape="1">
            <a:blip r:embed="rId3">
              <a:alphaModFix/>
            </a:blip>
            <a:srcRect/>
            <a:stretch/>
          </p:blipFill>
          <p:spPr>
            <a:xfrm>
              <a:off x="1884339" y="1353564"/>
              <a:ext cx="5024495" cy="4157438"/>
            </a:xfrm>
            <a:prstGeom prst="rect">
              <a:avLst/>
            </a:prstGeom>
            <a:noFill/>
            <a:ln>
              <a:noFill/>
            </a:ln>
          </p:spPr>
        </p:pic>
        <p:sp>
          <p:nvSpPr>
            <p:cNvPr id="222" name="Google Shape;222;g232fd8f1d3e_0_80"/>
            <p:cNvSpPr txBox="1"/>
            <p:nvPr/>
          </p:nvSpPr>
          <p:spPr>
            <a:xfrm>
              <a:off x="7113843" y="2436172"/>
              <a:ext cx="1527000" cy="307800"/>
            </a:xfrm>
            <a:prstGeom prst="rect">
              <a:avLst/>
            </a:prstGeom>
            <a:noFill/>
            <a:ln>
              <a:noFill/>
            </a:ln>
          </p:spPr>
          <p:txBody>
            <a:bodyPr spcFirstLastPara="1" wrap="square" lIns="91425" tIns="45700" rIns="91425" bIns="45700" anchor="t" anchorCtr="0">
              <a:spAutoFit/>
            </a:bodyPr>
            <a:lstStyle/>
            <a:p>
              <a:pPr algn="ctr">
                <a:buClr>
                  <a:srgbClr val="000000"/>
                </a:buClr>
                <a:buSzPts val="1400"/>
              </a:pPr>
              <a:r>
                <a:rPr lang="en-US" sz="1400">
                  <a:solidFill>
                    <a:srgbClr val="000000"/>
                  </a:solidFill>
                  <a:latin typeface="Times New Roman"/>
                  <a:ea typeface="Times New Roman"/>
                  <a:cs typeface="Times New Roman"/>
                  <a:sym typeface="Times New Roman"/>
                </a:rPr>
                <a:t>Mount Pelée</a:t>
              </a:r>
              <a:endParaRPr sz="1400">
                <a:solidFill>
                  <a:srgbClr val="000000"/>
                </a:solidFill>
                <a:latin typeface="Arial"/>
                <a:ea typeface="Arial"/>
                <a:cs typeface="Arial"/>
                <a:sym typeface="Arial"/>
              </a:endParaRPr>
            </a:p>
          </p:txBody>
        </p:sp>
        <p:sp>
          <p:nvSpPr>
            <p:cNvPr id="223" name="Google Shape;223;g232fd8f1d3e_0_80"/>
            <p:cNvSpPr txBox="1"/>
            <p:nvPr/>
          </p:nvSpPr>
          <p:spPr>
            <a:xfrm>
              <a:off x="393022" y="2488365"/>
              <a:ext cx="1465800" cy="307800"/>
            </a:xfrm>
            <a:prstGeom prst="rect">
              <a:avLst/>
            </a:prstGeom>
            <a:noFill/>
            <a:ln>
              <a:noFill/>
            </a:ln>
          </p:spPr>
          <p:txBody>
            <a:bodyPr spcFirstLastPara="1" wrap="square" lIns="91425" tIns="45700" rIns="91425" bIns="45700" anchor="t" anchorCtr="0">
              <a:spAutoFit/>
            </a:bodyPr>
            <a:lstStyle/>
            <a:p>
              <a:pPr>
                <a:buClr>
                  <a:srgbClr val="000000"/>
                </a:buClr>
                <a:buSzPts val="1400"/>
              </a:pPr>
              <a:r>
                <a:rPr lang="en-US" sz="1400">
                  <a:solidFill>
                    <a:srgbClr val="000000"/>
                  </a:solidFill>
                  <a:latin typeface="Times New Roman"/>
                  <a:ea typeface="Times New Roman"/>
                  <a:cs typeface="Times New Roman"/>
                  <a:sym typeface="Times New Roman"/>
                </a:rPr>
                <a:t>Gulf of Honduras</a:t>
              </a:r>
              <a:endParaRPr sz="1400">
                <a:solidFill>
                  <a:srgbClr val="000000"/>
                </a:solidFill>
                <a:latin typeface="Arial"/>
                <a:ea typeface="Arial"/>
                <a:cs typeface="Arial"/>
                <a:sym typeface="Arial"/>
              </a:endParaRPr>
            </a:p>
          </p:txBody>
        </p:sp>
        <p:cxnSp>
          <p:nvCxnSpPr>
            <p:cNvPr id="224" name="Google Shape;224;g232fd8f1d3e_0_80"/>
            <p:cNvCxnSpPr/>
            <p:nvPr/>
          </p:nvCxnSpPr>
          <p:spPr>
            <a:xfrm flipH="1">
              <a:off x="6576669" y="2767045"/>
              <a:ext cx="773700" cy="442200"/>
            </a:xfrm>
            <a:prstGeom prst="straightConnector1">
              <a:avLst/>
            </a:prstGeom>
            <a:noFill/>
            <a:ln w="57150" cap="flat" cmpd="sng">
              <a:solidFill>
                <a:srgbClr val="FF0000"/>
              </a:solidFill>
              <a:prstDash val="solid"/>
              <a:round/>
              <a:headEnd type="none" w="sm" len="sm"/>
              <a:tailEnd type="triangle" w="med" len="med"/>
            </a:ln>
          </p:spPr>
        </p:cxnSp>
        <p:cxnSp>
          <p:nvCxnSpPr>
            <p:cNvPr id="225" name="Google Shape;225;g232fd8f1d3e_0_80"/>
            <p:cNvCxnSpPr/>
            <p:nvPr/>
          </p:nvCxnSpPr>
          <p:spPr>
            <a:xfrm>
              <a:off x="1380392" y="2767045"/>
              <a:ext cx="1141200" cy="346500"/>
            </a:xfrm>
            <a:prstGeom prst="straightConnector1">
              <a:avLst/>
            </a:prstGeom>
            <a:noFill/>
            <a:ln w="57150" cap="flat" cmpd="sng">
              <a:solidFill>
                <a:srgbClr val="FF0000"/>
              </a:solidFill>
              <a:prstDash val="solid"/>
              <a:round/>
              <a:headEnd type="none" w="sm" len="sm"/>
              <a:tailEnd type="triangle" w="med" len="med"/>
            </a:ln>
          </p:spPr>
        </p:cxn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0"/>
          <p:cNvSpPr txBox="1">
            <a:spLocks noGrp="1"/>
          </p:cNvSpPr>
          <p:nvPr>
            <p:ph type="title"/>
          </p:nvPr>
        </p:nvSpPr>
        <p:spPr>
          <a:xfrm>
            <a:off x="561474" y="274638"/>
            <a:ext cx="10956758" cy="944563"/>
          </a:xfrm>
          <a:prstGeom prst="rect">
            <a:avLst/>
          </a:prstGeom>
          <a:noFill/>
          <a:ln>
            <a:noFill/>
          </a:ln>
        </p:spPr>
        <p:txBody>
          <a:bodyPr spcFirstLastPara="1" vert="horz" wrap="square" lIns="91425" tIns="91425" rIns="91425" bIns="91425" rtlCol="0" anchor="ctr" anchorCtr="0">
            <a:noAutofit/>
          </a:bodyPr>
          <a:lstStyle/>
          <a:p>
            <a:pPr algn="ctr">
              <a:lnSpc>
                <a:spcPct val="100000"/>
              </a:lnSpc>
              <a:spcBef>
                <a:spcPts val="0"/>
              </a:spcBef>
              <a:buClr>
                <a:schemeClr val="lt1"/>
              </a:buClr>
              <a:buSzPts val="3600"/>
            </a:pPr>
            <a:r>
              <a:rPr lang="en-US" dirty="0">
                <a:latin typeface="Times New Roman"/>
                <a:ea typeface="Times New Roman"/>
                <a:cs typeface="Times New Roman"/>
                <a:sym typeface="Times New Roman"/>
              </a:rPr>
              <a:t>Evaluation Form – Dummy Message</a:t>
            </a:r>
            <a:endParaRPr dirty="0"/>
          </a:p>
        </p:txBody>
      </p:sp>
      <p:sp>
        <p:nvSpPr>
          <p:cNvPr id="276" name="Google Shape;276;p10"/>
          <p:cNvSpPr txBox="1">
            <a:spLocks noGrp="1"/>
          </p:cNvSpPr>
          <p:nvPr>
            <p:ph type="body" idx="1"/>
          </p:nvPr>
        </p:nvSpPr>
        <p:spPr>
          <a:xfrm>
            <a:off x="152400" y="1447801"/>
            <a:ext cx="11365832" cy="4525963"/>
          </a:xfrm>
          <a:prstGeom prst="rect">
            <a:avLst/>
          </a:prstGeom>
          <a:noFill/>
          <a:ln>
            <a:noFill/>
          </a:ln>
        </p:spPr>
        <p:txBody>
          <a:bodyPr spcFirstLastPara="1" vert="horz" wrap="square" lIns="91425" tIns="91425" rIns="91425" bIns="91425" rtlCol="0" anchor="t" anchorCtr="0">
            <a:noAutofit/>
          </a:bodyPr>
          <a:lstStyle/>
          <a:p>
            <a:pPr marL="520700" indent="-165100">
              <a:lnSpc>
                <a:spcPct val="100000"/>
              </a:lnSpc>
              <a:spcBef>
                <a:spcPts val="0"/>
              </a:spcBef>
              <a:buClr>
                <a:schemeClr val="dk1"/>
              </a:buClr>
              <a:buSzPts val="2000"/>
              <a:buFont typeface="Arial"/>
              <a:buChar char="•"/>
            </a:pPr>
            <a:r>
              <a:rPr lang="en-US" sz="2400" dirty="0">
                <a:latin typeface="Times New Roman"/>
                <a:ea typeface="Times New Roman"/>
                <a:cs typeface="Times New Roman"/>
                <a:sym typeface="Times New Roman"/>
              </a:rPr>
              <a:t>As in past years, the most common methods to receive the Dummy message were the Email and Fax</a:t>
            </a:r>
            <a:r>
              <a:rPr lang="en-US" dirty="0">
                <a:latin typeface="Times New Roman"/>
                <a:ea typeface="Times New Roman"/>
                <a:cs typeface="Times New Roman"/>
                <a:sym typeface="Times New Roman"/>
              </a:rPr>
              <a:t>. </a:t>
            </a:r>
            <a:r>
              <a:rPr lang="en-US" sz="2400" dirty="0">
                <a:latin typeface="Times New Roman"/>
                <a:ea typeface="Times New Roman"/>
                <a:cs typeface="Times New Roman"/>
                <a:sym typeface="Times New Roman"/>
              </a:rPr>
              <a:t>WMO Information System (GTS) was also a method where several countries received the message. </a:t>
            </a:r>
            <a:endParaRPr sz="2400" dirty="0">
              <a:solidFill>
                <a:schemeClr val="dk1"/>
              </a:solidFill>
            </a:endParaRPr>
          </a:p>
        </p:txBody>
      </p:sp>
      <p:pic>
        <p:nvPicPr>
          <p:cNvPr id="277" name="Google Shape;277;p10"/>
          <p:cNvPicPr preferRelativeResize="0">
            <a:picLocks noChangeAspect="1"/>
          </p:cNvPicPr>
          <p:nvPr/>
        </p:nvPicPr>
        <p:blipFill rotWithShape="1">
          <a:blip r:embed="rId3">
            <a:alphaModFix/>
          </a:blip>
          <a:srcRect b="49018"/>
          <a:stretch/>
        </p:blipFill>
        <p:spPr>
          <a:xfrm>
            <a:off x="4820653" y="2330661"/>
            <a:ext cx="7218947" cy="4252701"/>
          </a:xfrm>
          <a:prstGeom prst="rect">
            <a:avLst/>
          </a:prstGeom>
          <a:noFill/>
          <a:ln>
            <a:solidFill>
              <a:schemeClr val="tx2"/>
            </a:solidFill>
          </a:ln>
        </p:spPr>
      </p:pic>
      <p:sp>
        <p:nvSpPr>
          <p:cNvPr id="2" name="Rectángulo 1">
            <a:extLst>
              <a:ext uri="{FF2B5EF4-FFF2-40B4-BE49-F238E27FC236}">
                <a16:creationId xmlns:a16="http://schemas.microsoft.com/office/drawing/2014/main" id="{191EF4D7-2143-28DB-3137-8AA6C1E4CB51}"/>
              </a:ext>
            </a:extLst>
          </p:cNvPr>
          <p:cNvSpPr/>
          <p:nvPr/>
        </p:nvSpPr>
        <p:spPr>
          <a:xfrm>
            <a:off x="9849852" y="3429000"/>
            <a:ext cx="385011" cy="254476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3" name="CuadroTexto 2">
            <a:extLst>
              <a:ext uri="{FF2B5EF4-FFF2-40B4-BE49-F238E27FC236}">
                <a16:creationId xmlns:a16="http://schemas.microsoft.com/office/drawing/2014/main" id="{4E9FEFC5-DA11-9496-28D5-91178212CFA8}"/>
              </a:ext>
            </a:extLst>
          </p:cNvPr>
          <p:cNvSpPr txBox="1"/>
          <p:nvPr/>
        </p:nvSpPr>
        <p:spPr>
          <a:xfrm>
            <a:off x="10234863" y="3710782"/>
            <a:ext cx="1914820" cy="369332"/>
          </a:xfrm>
          <a:prstGeom prst="rect">
            <a:avLst/>
          </a:prstGeom>
          <a:noFill/>
        </p:spPr>
        <p:txBody>
          <a:bodyPr wrap="none" rtlCol="0">
            <a:spAutoFit/>
          </a:bodyPr>
          <a:lstStyle/>
          <a:p>
            <a:r>
              <a:rPr lang="es-CR" dirty="0">
                <a:solidFill>
                  <a:srgbClr val="FF0000"/>
                </a:solidFill>
              </a:rPr>
              <a:t>Email </a:t>
            </a:r>
            <a:r>
              <a:rPr lang="es-CR" dirty="0" err="1">
                <a:solidFill>
                  <a:srgbClr val="FF0000"/>
                </a:solidFill>
              </a:rPr>
              <a:t>from</a:t>
            </a:r>
            <a:r>
              <a:rPr lang="es-CR" dirty="0">
                <a:solidFill>
                  <a:srgbClr val="FF0000"/>
                </a:solidFill>
              </a:rPr>
              <a:t> PTWC</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Evaluation Form – Rating of PTWC message</a:t>
            </a:r>
          </a:p>
        </p:txBody>
      </p:sp>
      <p:grpSp>
        <p:nvGrpSpPr>
          <p:cNvPr id="4" name="Group 3"/>
          <p:cNvGrpSpPr/>
          <p:nvPr/>
        </p:nvGrpSpPr>
        <p:grpSpPr>
          <a:xfrm>
            <a:off x="2424154" y="1690688"/>
            <a:ext cx="7343691" cy="4739566"/>
            <a:chOff x="1599942" y="724608"/>
            <a:chExt cx="6011651" cy="3944277"/>
          </a:xfrm>
        </p:grpSpPr>
        <p:pic>
          <p:nvPicPr>
            <p:cNvPr id="5" name="Picture 4"/>
            <p:cNvPicPr>
              <a:picLocks noChangeAspect="1"/>
            </p:cNvPicPr>
            <p:nvPr/>
          </p:nvPicPr>
          <p:blipFill rotWithShape="1">
            <a:blip r:embed="rId2"/>
            <a:srcRect b="75819"/>
            <a:stretch/>
          </p:blipFill>
          <p:spPr>
            <a:xfrm>
              <a:off x="1599942" y="724608"/>
              <a:ext cx="5944115" cy="801975"/>
            </a:xfrm>
            <a:prstGeom prst="rect">
              <a:avLst/>
            </a:prstGeom>
          </p:spPr>
        </p:pic>
        <p:pic>
          <p:nvPicPr>
            <p:cNvPr id="6" name="Picture 5"/>
            <p:cNvPicPr>
              <a:picLocks noChangeAspect="1"/>
            </p:cNvPicPr>
            <p:nvPr/>
          </p:nvPicPr>
          <p:blipFill rotWithShape="1">
            <a:blip r:embed="rId2"/>
            <a:srcRect t="75897"/>
            <a:stretch/>
          </p:blipFill>
          <p:spPr>
            <a:xfrm>
              <a:off x="1667478" y="3869494"/>
              <a:ext cx="5944115" cy="79939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903" y="1463552"/>
              <a:ext cx="4507266" cy="2466389"/>
            </a:xfrm>
            <a:prstGeom prst="rect">
              <a:avLst/>
            </a:prstGeom>
          </p:spPr>
        </p:pic>
      </p:grpSp>
    </p:spTree>
    <p:extLst>
      <p:ext uri="{BB962C8B-B14F-4D97-AF65-F5344CB8AC3E}">
        <p14:creationId xmlns:p14="http://schemas.microsoft.com/office/powerpoint/2010/main" val="3935415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14"/>
          <p:cNvSpPr txBox="1">
            <a:spLocks noGrp="1"/>
          </p:cNvSpPr>
          <p:nvPr>
            <p:ph type="title"/>
          </p:nvPr>
        </p:nvSpPr>
        <p:spPr>
          <a:xfrm>
            <a:off x="593558" y="182083"/>
            <a:ext cx="10924674" cy="914400"/>
          </a:xfrm>
          <a:prstGeom prst="rect">
            <a:avLst/>
          </a:prstGeom>
          <a:noFill/>
          <a:ln>
            <a:noFill/>
          </a:ln>
        </p:spPr>
        <p:txBody>
          <a:bodyPr spcFirstLastPara="1" vert="horz" wrap="square" lIns="91425" tIns="91425" rIns="91425" bIns="91425" rtlCol="0" anchor="ctr" anchorCtr="0">
            <a:noAutofit/>
          </a:bodyPr>
          <a:lstStyle/>
          <a:p>
            <a:pPr algn="ctr">
              <a:lnSpc>
                <a:spcPct val="100000"/>
              </a:lnSpc>
              <a:spcBef>
                <a:spcPts val="0"/>
              </a:spcBef>
              <a:buClr>
                <a:schemeClr val="lt1"/>
              </a:buClr>
              <a:buSzPts val="3600"/>
            </a:pPr>
            <a:r>
              <a:rPr lang="en-US" dirty="0">
                <a:latin typeface="Times New Roman"/>
                <a:ea typeface="Times New Roman"/>
                <a:cs typeface="Times New Roman"/>
                <a:sym typeface="Times New Roman"/>
              </a:rPr>
              <a:t>Evaluation Form – Type of Participation</a:t>
            </a:r>
            <a:endParaRPr dirty="0"/>
          </a:p>
        </p:txBody>
      </p:sp>
      <p:pic>
        <p:nvPicPr>
          <p:cNvPr id="3" name="Picture 1" descr="Table&#10;&#10;Description automatically generated">
            <a:extLst>
              <a:ext uri="{FF2B5EF4-FFF2-40B4-BE49-F238E27FC236}">
                <a16:creationId xmlns:a16="http://schemas.microsoft.com/office/drawing/2014/main" id="{B24DA3F6-BFB0-ABB9-4D47-89BB457FE874}"/>
              </a:ext>
            </a:extLst>
          </p:cNvPr>
          <p:cNvPicPr>
            <a:picLocks noChangeAspect="1"/>
          </p:cNvPicPr>
          <p:nvPr/>
        </p:nvPicPr>
        <p:blipFill rotWithShape="1">
          <a:blip r:embed="rId3">
            <a:extLst>
              <a:ext uri="{28A0092B-C50C-407E-A947-70E740481C1C}">
                <a14:useLocalDpi xmlns:a14="http://schemas.microsoft.com/office/drawing/2010/main" val="0"/>
              </a:ext>
            </a:extLst>
          </a:blip>
          <a:srcRect l="9986" r="8772" b="52054"/>
          <a:stretch/>
        </p:blipFill>
        <p:spPr>
          <a:xfrm>
            <a:off x="1344707" y="1323825"/>
            <a:ext cx="9162871" cy="521518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9" name="Google Shape;339;p18"/>
          <p:cNvSpPr txBox="1">
            <a:spLocks noGrp="1"/>
          </p:cNvSpPr>
          <p:nvPr>
            <p:ph type="title"/>
          </p:nvPr>
        </p:nvSpPr>
        <p:spPr>
          <a:xfrm>
            <a:off x="1879870" y="253886"/>
            <a:ext cx="8432261" cy="861969"/>
          </a:xfrm>
          <a:prstGeom prst="rect">
            <a:avLst/>
          </a:prstGeom>
          <a:noFill/>
          <a:ln>
            <a:noFill/>
          </a:ln>
        </p:spPr>
        <p:txBody>
          <a:bodyPr spcFirstLastPara="1" vert="horz" wrap="square" lIns="91425" tIns="91425" rIns="91425" bIns="91425" rtlCol="0" anchor="ctr" anchorCtr="0">
            <a:noAutofit/>
          </a:bodyPr>
          <a:lstStyle/>
          <a:p>
            <a:pPr algn="ctr">
              <a:lnSpc>
                <a:spcPct val="100000"/>
              </a:lnSpc>
              <a:spcBef>
                <a:spcPts val="0"/>
              </a:spcBef>
              <a:buClr>
                <a:schemeClr val="lt1"/>
              </a:buClr>
              <a:buSzPts val="3200"/>
            </a:pPr>
            <a:r>
              <a:rPr lang="en-US" sz="3200">
                <a:latin typeface="Times New Roman"/>
                <a:ea typeface="Times New Roman"/>
                <a:cs typeface="Times New Roman"/>
                <a:sym typeface="Times New Roman"/>
              </a:rPr>
              <a:t>Status of Sea Level Stations during the exercise</a:t>
            </a:r>
            <a:endParaRPr/>
          </a:p>
        </p:txBody>
      </p:sp>
      <p:sp>
        <p:nvSpPr>
          <p:cNvPr id="340" name="Google Shape;340;p18"/>
          <p:cNvSpPr txBox="1">
            <a:spLocks noGrp="1"/>
          </p:cNvSpPr>
          <p:nvPr>
            <p:ph type="body" idx="1"/>
          </p:nvPr>
        </p:nvSpPr>
        <p:spPr>
          <a:xfrm>
            <a:off x="1879869" y="5462434"/>
            <a:ext cx="8298847" cy="1173164"/>
          </a:xfrm>
          <a:prstGeom prst="rect">
            <a:avLst/>
          </a:prstGeom>
          <a:noFill/>
          <a:ln>
            <a:noFill/>
          </a:ln>
        </p:spPr>
        <p:txBody>
          <a:bodyPr spcFirstLastPara="1" vert="horz" wrap="square" lIns="91425" tIns="91425" rIns="91425" bIns="91425" rtlCol="0" anchor="t" anchorCtr="0">
            <a:noAutofit/>
          </a:bodyPr>
          <a:lstStyle/>
          <a:p>
            <a:pPr marL="520700" indent="-165100">
              <a:lnSpc>
                <a:spcPct val="100000"/>
              </a:lnSpc>
              <a:spcBef>
                <a:spcPts val="0"/>
              </a:spcBef>
              <a:buClr>
                <a:schemeClr val="dk1"/>
              </a:buClr>
              <a:buSzPts val="1600"/>
              <a:buFont typeface="Arial"/>
              <a:buChar char="•"/>
            </a:pPr>
            <a:r>
              <a:rPr lang="en-US" sz="1600" dirty="0">
                <a:latin typeface="Times New Roman"/>
                <a:ea typeface="Times New Roman"/>
                <a:cs typeface="Times New Roman"/>
                <a:sym typeface="Times New Roman"/>
              </a:rPr>
              <a:t>The PTWC provided simulated forecasted maximum wave heights for 65 CARIBE EWS stations in the simulated bulletins.</a:t>
            </a:r>
            <a:endParaRPr dirty="0"/>
          </a:p>
          <a:p>
            <a:pPr marL="520700" indent="-165100">
              <a:lnSpc>
                <a:spcPct val="100000"/>
              </a:lnSpc>
              <a:spcBef>
                <a:spcPts val="560"/>
              </a:spcBef>
              <a:buClr>
                <a:schemeClr val="dk1"/>
              </a:buClr>
              <a:buSzPts val="1600"/>
              <a:buFont typeface="Arial"/>
              <a:buChar char="•"/>
            </a:pPr>
            <a:r>
              <a:rPr lang="en-US" sz="1600" dirty="0">
                <a:latin typeface="Times New Roman"/>
                <a:ea typeface="Times New Roman"/>
                <a:cs typeface="Times New Roman"/>
                <a:sym typeface="Times New Roman"/>
              </a:rPr>
              <a:t> Only about 61% of these sea level stations were online on the IOC Sea Level facility during the exercise period.</a:t>
            </a:r>
            <a:endParaRPr dirty="0"/>
          </a:p>
        </p:txBody>
      </p:sp>
      <p:sp>
        <p:nvSpPr>
          <p:cNvPr id="341" name="Google Shape;341;p18"/>
          <p:cNvSpPr txBox="1"/>
          <p:nvPr/>
        </p:nvSpPr>
        <p:spPr>
          <a:xfrm>
            <a:off x="6096000" y="1459542"/>
            <a:ext cx="3227335" cy="369332"/>
          </a:xfrm>
          <a:prstGeom prst="rect">
            <a:avLst/>
          </a:prstGeom>
          <a:noFill/>
          <a:ln>
            <a:noFill/>
          </a:ln>
        </p:spPr>
        <p:txBody>
          <a:bodyPr spcFirstLastPara="1" wrap="square" lIns="91425" tIns="45700" rIns="91425" bIns="45700" anchor="t" anchorCtr="0">
            <a:spAutoFit/>
          </a:bodyPr>
          <a:lstStyle/>
          <a:p>
            <a:r>
              <a:rPr lang="en-US">
                <a:solidFill>
                  <a:schemeClr val="lt1"/>
                </a:solidFill>
                <a:latin typeface="Times New Roman"/>
                <a:ea typeface="Times New Roman"/>
                <a:cs typeface="Times New Roman"/>
                <a:sym typeface="Times New Roman"/>
              </a:rPr>
              <a:t>Northern Panama scenario</a:t>
            </a:r>
            <a:endParaRPr/>
          </a:p>
        </p:txBody>
      </p:sp>
      <p:sp>
        <p:nvSpPr>
          <p:cNvPr id="342" name="Google Shape;342;p18"/>
          <p:cNvSpPr txBox="1"/>
          <p:nvPr/>
        </p:nvSpPr>
        <p:spPr>
          <a:xfrm>
            <a:off x="1850965" y="1459542"/>
            <a:ext cx="3425224" cy="369332"/>
          </a:xfrm>
          <a:prstGeom prst="rect">
            <a:avLst/>
          </a:prstGeom>
          <a:noFill/>
          <a:ln>
            <a:noFill/>
          </a:ln>
        </p:spPr>
        <p:txBody>
          <a:bodyPr spcFirstLastPara="1" wrap="square" lIns="91425" tIns="45700" rIns="91425" bIns="45700" anchor="t" anchorCtr="0">
            <a:spAutoFit/>
          </a:bodyPr>
          <a:lstStyle/>
          <a:p>
            <a:r>
              <a:rPr lang="en-US">
                <a:solidFill>
                  <a:schemeClr val="lt1"/>
                </a:solidFill>
                <a:latin typeface="Times New Roman"/>
                <a:ea typeface="Times New Roman"/>
                <a:cs typeface="Times New Roman"/>
                <a:sym typeface="Times New Roman"/>
              </a:rPr>
              <a:t>Western Muertos Trough scenario</a:t>
            </a:r>
            <a:endParaRPr/>
          </a:p>
        </p:txBody>
      </p:sp>
      <p:pic>
        <p:nvPicPr>
          <p:cNvPr id="2" name="Picture 1"/>
          <p:cNvPicPr>
            <a:picLocks noChangeAspect="1"/>
          </p:cNvPicPr>
          <p:nvPr/>
        </p:nvPicPr>
        <p:blipFill>
          <a:blip r:embed="rId3"/>
          <a:stretch>
            <a:fillRect/>
          </a:stretch>
        </p:blipFill>
        <p:spPr>
          <a:xfrm>
            <a:off x="2810359" y="1436644"/>
            <a:ext cx="6639024" cy="402579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19"/>
          <p:cNvSpPr txBox="1">
            <a:spLocks noGrp="1"/>
          </p:cNvSpPr>
          <p:nvPr>
            <p:ph type="title"/>
          </p:nvPr>
        </p:nvSpPr>
        <p:spPr>
          <a:xfrm>
            <a:off x="1828800" y="274638"/>
            <a:ext cx="8534400" cy="715963"/>
          </a:xfrm>
          <a:prstGeom prst="rect">
            <a:avLst/>
          </a:prstGeom>
          <a:noFill/>
          <a:ln>
            <a:noFill/>
          </a:ln>
        </p:spPr>
        <p:txBody>
          <a:bodyPr spcFirstLastPara="1" vert="horz" wrap="square" lIns="91425" tIns="91425" rIns="91425" bIns="91425" rtlCol="0" anchor="ctr" anchorCtr="0">
            <a:noAutofit/>
          </a:bodyPr>
          <a:lstStyle/>
          <a:p>
            <a:pPr algn="ctr">
              <a:lnSpc>
                <a:spcPct val="100000"/>
              </a:lnSpc>
              <a:spcBef>
                <a:spcPts val="0"/>
              </a:spcBef>
              <a:buClr>
                <a:srgbClr val="F2F2F2"/>
              </a:buClr>
              <a:buSzPts val="2800"/>
            </a:pPr>
            <a:r>
              <a:rPr lang="en-US" sz="2800">
                <a:latin typeface="Times New Roman"/>
                <a:ea typeface="Times New Roman"/>
                <a:cs typeface="Times New Roman"/>
                <a:sym typeface="Times New Roman"/>
              </a:rPr>
              <a:t>Status of DART’s</a:t>
            </a:r>
            <a:endParaRPr/>
          </a:p>
        </p:txBody>
      </p:sp>
      <p:sp>
        <p:nvSpPr>
          <p:cNvPr id="348" name="Google Shape;348;p19"/>
          <p:cNvSpPr txBox="1"/>
          <p:nvPr/>
        </p:nvSpPr>
        <p:spPr>
          <a:xfrm>
            <a:off x="2057400" y="1219201"/>
            <a:ext cx="8077200" cy="646331"/>
          </a:xfrm>
          <a:prstGeom prst="rect">
            <a:avLst/>
          </a:prstGeom>
          <a:noFill/>
          <a:ln>
            <a:noFill/>
          </a:ln>
        </p:spPr>
        <p:txBody>
          <a:bodyPr spcFirstLastPara="1" wrap="square" lIns="91425" tIns="45700" rIns="91425" bIns="45700" anchor="t" anchorCtr="0">
            <a:spAutoFit/>
          </a:bodyPr>
          <a:lstStyle/>
          <a:p>
            <a:r>
              <a:rPr lang="en-US" dirty="0">
                <a:solidFill>
                  <a:schemeClr val="dk1"/>
                </a:solidFill>
                <a:latin typeface="Times New Roman"/>
                <a:ea typeface="Times New Roman"/>
                <a:cs typeface="Times New Roman"/>
                <a:sym typeface="Times New Roman"/>
              </a:rPr>
              <a:t>Only 2 of the 7 DART stations were streaming data in the Caribbean/Gulf and Atlantic thru the National Buoy Center during the day of the exercise.</a:t>
            </a:r>
            <a:endParaRPr sz="1600" dirty="0">
              <a:solidFill>
                <a:schemeClr val="dk1"/>
              </a:solidFill>
              <a:latin typeface="Times New Roman"/>
              <a:ea typeface="Times New Roman"/>
              <a:cs typeface="Times New Roman"/>
              <a:sym typeface="Times New Roman"/>
            </a:endParaRPr>
          </a:p>
        </p:txBody>
      </p:sp>
      <p:pic>
        <p:nvPicPr>
          <p:cNvPr id="2" name="Picture 1">
            <a:extLst>
              <a:ext uri="{FF2B5EF4-FFF2-40B4-BE49-F238E27FC236}">
                <a16:creationId xmlns:a16="http://schemas.microsoft.com/office/drawing/2014/main" id="{4F89CD25-0A9B-E408-3552-74F4FA1EB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392" y="1865531"/>
            <a:ext cx="6593217" cy="4752638"/>
          </a:xfrm>
          <a:prstGeom prst="rect">
            <a:avLst/>
          </a:prstGeom>
        </p:spPr>
      </p:pic>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63</TotalTime>
  <Words>474</Words>
  <Application>Microsoft Macintosh PowerPoint</Application>
  <PresentationFormat>Panorámica</PresentationFormat>
  <Paragraphs>55</Paragraphs>
  <Slides>11</Slides>
  <Notes>8</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11</vt:i4>
      </vt:variant>
    </vt:vector>
  </HeadingPairs>
  <TitlesOfParts>
    <vt:vector size="18" baseType="lpstr">
      <vt:lpstr>Aptos</vt:lpstr>
      <vt:lpstr>Aptos Display</vt:lpstr>
      <vt:lpstr>Arial</vt:lpstr>
      <vt:lpstr>Calibri</vt:lpstr>
      <vt:lpstr>Helvetica</vt:lpstr>
      <vt:lpstr>Times New Roman</vt:lpstr>
      <vt:lpstr>Tema de Office</vt:lpstr>
      <vt:lpstr>CaribeWave and tsunami events</vt:lpstr>
      <vt:lpstr>Tsunami events</vt:lpstr>
      <vt:lpstr>CARIBE WAVE 2023</vt:lpstr>
      <vt:lpstr>CARIBE WAVE 23 Earthquake and Tsunami Scenarios</vt:lpstr>
      <vt:lpstr>Evaluation Form – Dummy Message</vt:lpstr>
      <vt:lpstr>Evaluation Form – Rating of PTWC message</vt:lpstr>
      <vt:lpstr>Evaluation Form – Type of Participation</vt:lpstr>
      <vt:lpstr>Status of Sea Level Stations during the exercise</vt:lpstr>
      <vt:lpstr>Status of DART’s</vt:lpstr>
      <vt:lpstr>Media Arrangements</vt:lpstr>
      <vt:lpstr>Hot-Wash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CaribeWave and tsunami events</dc:title>
  <dc:creator>SILVIA CHACON  BARRANTES</dc:creator>
  <cp:lastModifiedBy>SILVIA CHACON  BARRANTES</cp:lastModifiedBy>
  <cp:revision>1</cp:revision>
  <dcterms:created xsi:type="dcterms:W3CDTF">2024-02-15T00:31:51Z</dcterms:created>
  <dcterms:modified xsi:type="dcterms:W3CDTF">2024-02-15T16:20:48Z</dcterms:modified>
</cp:coreProperties>
</file>