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Lst>
  <p:sldSz cx="6858000" cy="9906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4A1C790-5A80-48F1-9083-76C16928B14C}" v="1" dt="2023-10-27T01:53:02.99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p:scale>
          <a:sx n="100" d="100"/>
          <a:sy n="100" d="100"/>
        </p:scale>
        <p:origin x="1896" y="-7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ora Gale" userId="8dda526b-ae34-4797-ba63-d329fb8c7ee4" providerId="ADAL" clId="{84A1C790-5A80-48F1-9083-76C16928B14C}"/>
    <pc:docChg chg="undo custSel modSld">
      <pc:chgData name="Nora Gale" userId="8dda526b-ae34-4797-ba63-d329fb8c7ee4" providerId="ADAL" clId="{84A1C790-5A80-48F1-9083-76C16928B14C}" dt="2023-10-27T01:57:23.585" v="239" actId="1036"/>
      <pc:docMkLst>
        <pc:docMk/>
      </pc:docMkLst>
      <pc:sldChg chg="addSp delSp modSp mod">
        <pc:chgData name="Nora Gale" userId="8dda526b-ae34-4797-ba63-d329fb8c7ee4" providerId="ADAL" clId="{84A1C790-5A80-48F1-9083-76C16928B14C}" dt="2023-10-27T01:57:23.585" v="239" actId="1036"/>
        <pc:sldMkLst>
          <pc:docMk/>
          <pc:sldMk cId="1005381363" sldId="256"/>
        </pc:sldMkLst>
        <pc:spChg chg="mod">
          <ac:chgData name="Nora Gale" userId="8dda526b-ae34-4797-ba63-d329fb8c7ee4" providerId="ADAL" clId="{84A1C790-5A80-48F1-9083-76C16928B14C}" dt="2023-10-27T01:53:34.803" v="81" actId="1076"/>
          <ac:spMkLst>
            <pc:docMk/>
            <pc:sldMk cId="1005381363" sldId="256"/>
            <ac:spMk id="2" creationId="{00000000-0000-0000-0000-000000000000}"/>
          </ac:spMkLst>
        </pc:spChg>
        <pc:spChg chg="mod">
          <ac:chgData name="Nora Gale" userId="8dda526b-ae34-4797-ba63-d329fb8c7ee4" providerId="ADAL" clId="{84A1C790-5A80-48F1-9083-76C16928B14C}" dt="2023-10-27T01:54:22.788" v="148" actId="27636"/>
          <ac:spMkLst>
            <pc:docMk/>
            <pc:sldMk cId="1005381363" sldId="256"/>
            <ac:spMk id="3" creationId="{00000000-0000-0000-0000-000000000000}"/>
          </ac:spMkLst>
        </pc:spChg>
        <pc:spChg chg="mod">
          <ac:chgData name="Nora Gale" userId="8dda526b-ae34-4797-ba63-d329fb8c7ee4" providerId="ADAL" clId="{84A1C790-5A80-48F1-9083-76C16928B14C}" dt="2023-10-27T01:54:04.457" v="144" actId="14100"/>
          <ac:spMkLst>
            <pc:docMk/>
            <pc:sldMk cId="1005381363" sldId="256"/>
            <ac:spMk id="4" creationId="{00000000-0000-0000-0000-000000000000}"/>
          </ac:spMkLst>
        </pc:spChg>
        <pc:spChg chg="del mod">
          <ac:chgData name="Nora Gale" userId="8dda526b-ae34-4797-ba63-d329fb8c7ee4" providerId="ADAL" clId="{84A1C790-5A80-48F1-9083-76C16928B14C}" dt="2023-10-27T01:49:13.903" v="51" actId="478"/>
          <ac:spMkLst>
            <pc:docMk/>
            <pc:sldMk cId="1005381363" sldId="256"/>
            <ac:spMk id="5" creationId="{00000000-0000-0000-0000-000000000000}"/>
          </ac:spMkLst>
        </pc:spChg>
        <pc:spChg chg="mod">
          <ac:chgData name="Nora Gale" userId="8dda526b-ae34-4797-ba63-d329fb8c7ee4" providerId="ADAL" clId="{84A1C790-5A80-48F1-9083-76C16928B14C}" dt="2023-10-27T01:56:41.543" v="232" actId="1037"/>
          <ac:spMkLst>
            <pc:docMk/>
            <pc:sldMk cId="1005381363" sldId="256"/>
            <ac:spMk id="6" creationId="{00000000-0000-0000-0000-000000000000}"/>
          </ac:spMkLst>
        </pc:spChg>
        <pc:spChg chg="mod">
          <ac:chgData name="Nora Gale" userId="8dda526b-ae34-4797-ba63-d329fb8c7ee4" providerId="ADAL" clId="{84A1C790-5A80-48F1-9083-76C16928B14C}" dt="2023-10-27T01:54:13.424" v="145" actId="1076"/>
          <ac:spMkLst>
            <pc:docMk/>
            <pc:sldMk cId="1005381363" sldId="256"/>
            <ac:spMk id="7" creationId="{00000000-0000-0000-0000-000000000000}"/>
          </ac:spMkLst>
        </pc:spChg>
        <pc:spChg chg="mod">
          <ac:chgData name="Nora Gale" userId="8dda526b-ae34-4797-ba63-d329fb8c7ee4" providerId="ADAL" clId="{84A1C790-5A80-48F1-9083-76C16928B14C}" dt="2023-10-27T01:54:52.969" v="151" actId="14100"/>
          <ac:spMkLst>
            <pc:docMk/>
            <pc:sldMk cId="1005381363" sldId="256"/>
            <ac:spMk id="8" creationId="{00000000-0000-0000-0000-000000000000}"/>
          </ac:spMkLst>
        </pc:spChg>
        <pc:spChg chg="mod">
          <ac:chgData name="Nora Gale" userId="8dda526b-ae34-4797-ba63-d329fb8c7ee4" providerId="ADAL" clId="{84A1C790-5A80-48F1-9083-76C16928B14C}" dt="2023-10-27T01:51:30.556" v="68" actId="114"/>
          <ac:spMkLst>
            <pc:docMk/>
            <pc:sldMk cId="1005381363" sldId="256"/>
            <ac:spMk id="10" creationId="{00000000-0000-0000-0000-000000000000}"/>
          </ac:spMkLst>
        </pc:spChg>
        <pc:spChg chg="mod">
          <ac:chgData name="Nora Gale" userId="8dda526b-ae34-4797-ba63-d329fb8c7ee4" providerId="ADAL" clId="{84A1C790-5A80-48F1-9083-76C16928B14C}" dt="2023-10-27T01:55:01.497" v="153" actId="14100"/>
          <ac:spMkLst>
            <pc:docMk/>
            <pc:sldMk cId="1005381363" sldId="256"/>
            <ac:spMk id="11" creationId="{00000000-0000-0000-0000-000000000000}"/>
          </ac:spMkLst>
        </pc:spChg>
        <pc:spChg chg="mod">
          <ac:chgData name="Nora Gale" userId="8dda526b-ae34-4797-ba63-d329fb8c7ee4" providerId="ADAL" clId="{84A1C790-5A80-48F1-9083-76C16928B14C}" dt="2023-10-27T01:56:46.947" v="237" actId="1037"/>
          <ac:spMkLst>
            <pc:docMk/>
            <pc:sldMk cId="1005381363" sldId="256"/>
            <ac:spMk id="12" creationId="{00000000-0000-0000-0000-000000000000}"/>
          </ac:spMkLst>
        </pc:spChg>
        <pc:spChg chg="mod">
          <ac:chgData name="Nora Gale" userId="8dda526b-ae34-4797-ba63-d329fb8c7ee4" providerId="ADAL" clId="{84A1C790-5A80-48F1-9083-76C16928B14C}" dt="2023-10-27T01:56:41.543" v="232" actId="1037"/>
          <ac:spMkLst>
            <pc:docMk/>
            <pc:sldMk cId="1005381363" sldId="256"/>
            <ac:spMk id="13" creationId="{00000000-0000-0000-0000-000000000000}"/>
          </ac:spMkLst>
        </pc:spChg>
        <pc:spChg chg="mod">
          <ac:chgData name="Nora Gale" userId="8dda526b-ae34-4797-ba63-d329fb8c7ee4" providerId="ADAL" clId="{84A1C790-5A80-48F1-9083-76C16928B14C}" dt="2023-10-27T01:56:41.543" v="232" actId="1037"/>
          <ac:spMkLst>
            <pc:docMk/>
            <pc:sldMk cId="1005381363" sldId="256"/>
            <ac:spMk id="14" creationId="{00000000-0000-0000-0000-000000000000}"/>
          </ac:spMkLst>
        </pc:spChg>
        <pc:spChg chg="mod">
          <ac:chgData name="Nora Gale" userId="8dda526b-ae34-4797-ba63-d329fb8c7ee4" providerId="ADAL" clId="{84A1C790-5A80-48F1-9083-76C16928B14C}" dt="2023-10-27T01:56:46.947" v="237" actId="1037"/>
          <ac:spMkLst>
            <pc:docMk/>
            <pc:sldMk cId="1005381363" sldId="256"/>
            <ac:spMk id="15" creationId="{00000000-0000-0000-0000-000000000000}"/>
          </ac:spMkLst>
        </pc:spChg>
        <pc:spChg chg="mod">
          <ac:chgData name="Nora Gale" userId="8dda526b-ae34-4797-ba63-d329fb8c7ee4" providerId="ADAL" clId="{84A1C790-5A80-48F1-9083-76C16928B14C}" dt="2023-10-27T01:56:46.947" v="237" actId="1037"/>
          <ac:spMkLst>
            <pc:docMk/>
            <pc:sldMk cId="1005381363" sldId="256"/>
            <ac:spMk id="16" creationId="{00000000-0000-0000-0000-000000000000}"/>
          </ac:spMkLst>
        </pc:spChg>
        <pc:spChg chg="mod">
          <ac:chgData name="Nora Gale" userId="8dda526b-ae34-4797-ba63-d329fb8c7ee4" providerId="ADAL" clId="{84A1C790-5A80-48F1-9083-76C16928B14C}" dt="2023-10-27T01:49:54.246" v="59" actId="692"/>
          <ac:spMkLst>
            <pc:docMk/>
            <pc:sldMk cId="1005381363" sldId="256"/>
            <ac:spMk id="17" creationId="{00000000-0000-0000-0000-000000000000}"/>
          </ac:spMkLst>
        </pc:spChg>
        <pc:spChg chg="mod">
          <ac:chgData name="Nora Gale" userId="8dda526b-ae34-4797-ba63-d329fb8c7ee4" providerId="ADAL" clId="{84A1C790-5A80-48F1-9083-76C16928B14C}" dt="2023-10-27T01:57:23.585" v="239" actId="1036"/>
          <ac:spMkLst>
            <pc:docMk/>
            <pc:sldMk cId="1005381363" sldId="256"/>
            <ac:spMk id="20" creationId="{C5ABF1C6-3442-A84D-865C-E15300685A29}"/>
          </ac:spMkLst>
        </pc:spChg>
        <pc:picChg chg="del">
          <ac:chgData name="Nora Gale" userId="8dda526b-ae34-4797-ba63-d329fb8c7ee4" providerId="ADAL" clId="{84A1C790-5A80-48F1-9083-76C16928B14C}" dt="2023-10-27T01:52:14.601" v="72" actId="478"/>
          <ac:picMkLst>
            <pc:docMk/>
            <pc:sldMk cId="1005381363" sldId="256"/>
            <ac:picMk id="19" creationId="{08BA6424-7BED-56E4-3042-BCCE3621F15F}"/>
          </ac:picMkLst>
        </pc:picChg>
        <pc:picChg chg="add mod">
          <ac:chgData name="Nora Gale" userId="8dda526b-ae34-4797-ba63-d329fb8c7ee4" providerId="ADAL" clId="{84A1C790-5A80-48F1-9083-76C16928B14C}" dt="2023-10-27T01:55:22.401" v="154" actId="692"/>
          <ac:picMkLst>
            <pc:docMk/>
            <pc:sldMk cId="1005381363" sldId="256"/>
            <ac:picMk id="21" creationId="{FFAF9348-F1F7-A35B-6EB3-4D9AEE387577}"/>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A8309E7-5B51-4E57-8354-8D7DC89F0E7C}" type="datetimeFigureOut">
              <a:rPr lang="id-ID" smtClean="0"/>
              <a:t>27/10/2023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1B8B797-37C1-4001-A1C1-90D20E610CF9}" type="slidenum">
              <a:rPr lang="id-ID" smtClean="0"/>
              <a:t>‹#›</a:t>
            </a:fld>
            <a:endParaRPr lang="id-ID"/>
          </a:p>
        </p:txBody>
      </p:sp>
    </p:spTree>
    <p:extLst>
      <p:ext uri="{BB962C8B-B14F-4D97-AF65-F5344CB8AC3E}">
        <p14:creationId xmlns:p14="http://schemas.microsoft.com/office/powerpoint/2010/main" val="21293524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A8309E7-5B51-4E57-8354-8D7DC89F0E7C}" type="datetimeFigureOut">
              <a:rPr lang="id-ID" smtClean="0"/>
              <a:t>27/10/2023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1B8B797-37C1-4001-A1C1-90D20E610CF9}" type="slidenum">
              <a:rPr lang="id-ID" smtClean="0"/>
              <a:t>‹#›</a:t>
            </a:fld>
            <a:endParaRPr lang="id-ID"/>
          </a:p>
        </p:txBody>
      </p:sp>
    </p:spTree>
    <p:extLst>
      <p:ext uri="{BB962C8B-B14F-4D97-AF65-F5344CB8AC3E}">
        <p14:creationId xmlns:p14="http://schemas.microsoft.com/office/powerpoint/2010/main" val="16659812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A8309E7-5B51-4E57-8354-8D7DC89F0E7C}" type="datetimeFigureOut">
              <a:rPr lang="id-ID" smtClean="0"/>
              <a:t>27/10/2023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1B8B797-37C1-4001-A1C1-90D20E610CF9}" type="slidenum">
              <a:rPr lang="id-ID" smtClean="0"/>
              <a:t>‹#›</a:t>
            </a:fld>
            <a:endParaRPr lang="id-ID"/>
          </a:p>
        </p:txBody>
      </p:sp>
    </p:spTree>
    <p:extLst>
      <p:ext uri="{BB962C8B-B14F-4D97-AF65-F5344CB8AC3E}">
        <p14:creationId xmlns:p14="http://schemas.microsoft.com/office/powerpoint/2010/main" val="14306025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A8309E7-5B51-4E57-8354-8D7DC89F0E7C}" type="datetimeFigureOut">
              <a:rPr lang="id-ID" smtClean="0"/>
              <a:t>27/10/2023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1B8B797-37C1-4001-A1C1-90D20E610CF9}" type="slidenum">
              <a:rPr lang="id-ID" smtClean="0"/>
              <a:t>‹#›</a:t>
            </a:fld>
            <a:endParaRPr lang="id-ID"/>
          </a:p>
        </p:txBody>
      </p:sp>
    </p:spTree>
    <p:extLst>
      <p:ext uri="{BB962C8B-B14F-4D97-AF65-F5344CB8AC3E}">
        <p14:creationId xmlns:p14="http://schemas.microsoft.com/office/powerpoint/2010/main" val="13828774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A8309E7-5B51-4E57-8354-8D7DC89F0E7C}" type="datetimeFigureOut">
              <a:rPr lang="id-ID" smtClean="0"/>
              <a:t>27/10/2023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1B8B797-37C1-4001-A1C1-90D20E610CF9}" type="slidenum">
              <a:rPr lang="id-ID" smtClean="0"/>
              <a:t>‹#›</a:t>
            </a:fld>
            <a:endParaRPr lang="id-ID"/>
          </a:p>
        </p:txBody>
      </p:sp>
    </p:spTree>
    <p:extLst>
      <p:ext uri="{BB962C8B-B14F-4D97-AF65-F5344CB8AC3E}">
        <p14:creationId xmlns:p14="http://schemas.microsoft.com/office/powerpoint/2010/main" val="1294387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A8309E7-5B51-4E57-8354-8D7DC89F0E7C}" type="datetimeFigureOut">
              <a:rPr lang="id-ID" smtClean="0"/>
              <a:t>27/10/2023</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1B8B797-37C1-4001-A1C1-90D20E610CF9}" type="slidenum">
              <a:rPr lang="id-ID" smtClean="0"/>
              <a:t>‹#›</a:t>
            </a:fld>
            <a:endParaRPr lang="id-ID"/>
          </a:p>
        </p:txBody>
      </p:sp>
    </p:spTree>
    <p:extLst>
      <p:ext uri="{BB962C8B-B14F-4D97-AF65-F5344CB8AC3E}">
        <p14:creationId xmlns:p14="http://schemas.microsoft.com/office/powerpoint/2010/main" val="9756141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A8309E7-5B51-4E57-8354-8D7DC89F0E7C}" type="datetimeFigureOut">
              <a:rPr lang="id-ID" smtClean="0"/>
              <a:t>27/10/2023</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11B8B797-37C1-4001-A1C1-90D20E610CF9}" type="slidenum">
              <a:rPr lang="id-ID" smtClean="0"/>
              <a:t>‹#›</a:t>
            </a:fld>
            <a:endParaRPr lang="id-ID"/>
          </a:p>
        </p:txBody>
      </p:sp>
    </p:spTree>
    <p:extLst>
      <p:ext uri="{BB962C8B-B14F-4D97-AF65-F5344CB8AC3E}">
        <p14:creationId xmlns:p14="http://schemas.microsoft.com/office/powerpoint/2010/main" val="7609938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A8309E7-5B51-4E57-8354-8D7DC89F0E7C}" type="datetimeFigureOut">
              <a:rPr lang="id-ID" smtClean="0"/>
              <a:t>27/10/2023</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11B8B797-37C1-4001-A1C1-90D20E610CF9}" type="slidenum">
              <a:rPr lang="id-ID" smtClean="0"/>
              <a:t>‹#›</a:t>
            </a:fld>
            <a:endParaRPr lang="id-ID"/>
          </a:p>
        </p:txBody>
      </p:sp>
    </p:spTree>
    <p:extLst>
      <p:ext uri="{BB962C8B-B14F-4D97-AF65-F5344CB8AC3E}">
        <p14:creationId xmlns:p14="http://schemas.microsoft.com/office/powerpoint/2010/main" val="34212734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8309E7-5B51-4E57-8354-8D7DC89F0E7C}" type="datetimeFigureOut">
              <a:rPr lang="id-ID" smtClean="0"/>
              <a:t>27/10/2023</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11B8B797-37C1-4001-A1C1-90D20E610CF9}" type="slidenum">
              <a:rPr lang="id-ID" smtClean="0"/>
              <a:t>‹#›</a:t>
            </a:fld>
            <a:endParaRPr lang="id-ID"/>
          </a:p>
        </p:txBody>
      </p:sp>
    </p:spTree>
    <p:extLst>
      <p:ext uri="{BB962C8B-B14F-4D97-AF65-F5344CB8AC3E}">
        <p14:creationId xmlns:p14="http://schemas.microsoft.com/office/powerpoint/2010/main" val="38509177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3A8309E7-5B51-4E57-8354-8D7DC89F0E7C}" type="datetimeFigureOut">
              <a:rPr lang="id-ID" smtClean="0"/>
              <a:t>27/10/2023</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1B8B797-37C1-4001-A1C1-90D20E610CF9}" type="slidenum">
              <a:rPr lang="id-ID" smtClean="0"/>
              <a:t>‹#›</a:t>
            </a:fld>
            <a:endParaRPr lang="id-ID"/>
          </a:p>
        </p:txBody>
      </p:sp>
    </p:spTree>
    <p:extLst>
      <p:ext uri="{BB962C8B-B14F-4D97-AF65-F5344CB8AC3E}">
        <p14:creationId xmlns:p14="http://schemas.microsoft.com/office/powerpoint/2010/main" val="871354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3A8309E7-5B51-4E57-8354-8D7DC89F0E7C}" type="datetimeFigureOut">
              <a:rPr lang="id-ID" smtClean="0"/>
              <a:t>27/10/2023</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1B8B797-37C1-4001-A1C1-90D20E610CF9}" type="slidenum">
              <a:rPr lang="id-ID" smtClean="0"/>
              <a:t>‹#›</a:t>
            </a:fld>
            <a:endParaRPr lang="id-ID"/>
          </a:p>
        </p:txBody>
      </p:sp>
    </p:spTree>
    <p:extLst>
      <p:ext uri="{BB962C8B-B14F-4D97-AF65-F5344CB8AC3E}">
        <p14:creationId xmlns:p14="http://schemas.microsoft.com/office/powerpoint/2010/main" val="29236418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3A8309E7-5B51-4E57-8354-8D7DC89F0E7C}" type="datetimeFigureOut">
              <a:rPr lang="id-ID" smtClean="0"/>
              <a:t>27/10/2023</a:t>
            </a:fld>
            <a:endParaRPr lang="id-ID"/>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11B8B797-37C1-4001-A1C1-90D20E610CF9}" type="slidenum">
              <a:rPr lang="id-ID" smtClean="0"/>
              <a:t>‹#›</a:t>
            </a:fld>
            <a:endParaRPr lang="id-ID"/>
          </a:p>
        </p:txBody>
      </p:sp>
    </p:spTree>
    <p:extLst>
      <p:ext uri="{BB962C8B-B14F-4D97-AF65-F5344CB8AC3E}">
        <p14:creationId xmlns:p14="http://schemas.microsoft.com/office/powerpoint/2010/main" val="121380580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8904" y="182536"/>
            <a:ext cx="6471656" cy="1655790"/>
          </a:xfrm>
          <a:prstGeom prst="rect">
            <a:avLst/>
          </a:prstGeom>
          <a:solidFill>
            <a:schemeClr val="accent1">
              <a:lumMod val="60000"/>
              <a:lumOff val="4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2" name="Title 1"/>
          <p:cNvSpPr>
            <a:spLocks noGrp="1"/>
          </p:cNvSpPr>
          <p:nvPr>
            <p:ph type="ctrTitle"/>
          </p:nvPr>
        </p:nvSpPr>
        <p:spPr>
          <a:xfrm>
            <a:off x="547588" y="360449"/>
            <a:ext cx="3827736" cy="523220"/>
          </a:xfrm>
        </p:spPr>
        <p:txBody>
          <a:bodyPr>
            <a:noAutofit/>
          </a:bodyPr>
          <a:lstStyle/>
          <a:p>
            <a:r>
              <a:rPr lang="en-US" sz="3200" b="1" i="1" dirty="0"/>
              <a:t>Name of Country</a:t>
            </a:r>
            <a:endParaRPr lang="id-ID" sz="3200" b="1" i="1" dirty="0"/>
          </a:p>
        </p:txBody>
      </p:sp>
      <p:sp>
        <p:nvSpPr>
          <p:cNvPr id="3" name="Subtitle 2"/>
          <p:cNvSpPr>
            <a:spLocks noGrp="1"/>
          </p:cNvSpPr>
          <p:nvPr>
            <p:ph type="subTitle" idx="1"/>
          </p:nvPr>
        </p:nvSpPr>
        <p:spPr>
          <a:xfrm>
            <a:off x="2725713" y="1943140"/>
            <a:ext cx="3924847" cy="1771103"/>
          </a:xfrm>
          <a:ln>
            <a:solidFill>
              <a:schemeClr val="accent1">
                <a:lumMod val="50000"/>
              </a:schemeClr>
            </a:solidFill>
          </a:ln>
        </p:spPr>
        <p:txBody>
          <a:bodyPr>
            <a:normAutofit/>
          </a:bodyPr>
          <a:lstStyle/>
          <a:p>
            <a:pPr algn="l"/>
            <a:r>
              <a:rPr lang="en-US" sz="1400" b="1" dirty="0"/>
              <a:t>National Tsunami Warning &amp; Mitigation System</a:t>
            </a:r>
          </a:p>
          <a:p>
            <a:pPr algn="l"/>
            <a:r>
              <a:rPr lang="en-US" sz="1100" dirty="0"/>
              <a:t>Please elaborate briefly on the Tsunami Warning &amp; Mitigation System in your country, organisations involved in the warning chain, organisation responsible for issuing the warning, who is responsible in calling for evacuation, etc. What initiatives are used to help prepare at-risk communities (e.g., UNESCO-IOC Tsunami Ready Recognition Programme or similar national initiatives?)</a:t>
            </a:r>
            <a:endParaRPr lang="id-ID" sz="1100" dirty="0"/>
          </a:p>
        </p:txBody>
      </p:sp>
      <p:sp>
        <p:nvSpPr>
          <p:cNvPr id="6" name="TextBox 5"/>
          <p:cNvSpPr txBox="1"/>
          <p:nvPr/>
        </p:nvSpPr>
        <p:spPr>
          <a:xfrm>
            <a:off x="623275" y="1201259"/>
            <a:ext cx="2279181" cy="523220"/>
          </a:xfrm>
          <a:prstGeom prst="rect">
            <a:avLst/>
          </a:prstGeom>
          <a:noFill/>
        </p:spPr>
        <p:txBody>
          <a:bodyPr wrap="square" rtlCol="0">
            <a:spAutoFit/>
          </a:bodyPr>
          <a:lstStyle/>
          <a:p>
            <a:pPr marL="266700"/>
            <a:r>
              <a:rPr lang="en-US" sz="1400" dirty="0"/>
              <a:t>Andaman Trench (4 Oct)</a:t>
            </a:r>
          </a:p>
          <a:p>
            <a:pPr marL="266700"/>
            <a:r>
              <a:rPr lang="en-US" sz="1400" dirty="0"/>
              <a:t>Makran Trench (11 Oct)</a:t>
            </a:r>
          </a:p>
        </p:txBody>
      </p:sp>
      <p:sp>
        <p:nvSpPr>
          <p:cNvPr id="7" name="Subtitle 2"/>
          <p:cNvSpPr txBox="1">
            <a:spLocks/>
          </p:cNvSpPr>
          <p:nvPr/>
        </p:nvSpPr>
        <p:spPr>
          <a:xfrm>
            <a:off x="202146" y="1937876"/>
            <a:ext cx="2442376" cy="3806944"/>
          </a:xfrm>
          <a:prstGeom prst="rect">
            <a:avLst/>
          </a:prstGeom>
          <a:ln>
            <a:solidFill>
              <a:schemeClr val="accent1">
                <a:lumMod val="50000"/>
              </a:schemeClr>
            </a:solidFill>
          </a:ln>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endParaRPr lang="en-US" sz="1400" b="1" dirty="0"/>
          </a:p>
          <a:p>
            <a:endParaRPr lang="en-US" sz="1400" b="1" dirty="0"/>
          </a:p>
          <a:p>
            <a:endParaRPr lang="en-US" sz="1400" b="1" dirty="0"/>
          </a:p>
          <a:p>
            <a:r>
              <a:rPr lang="en-US" sz="1400" b="1" dirty="0"/>
              <a:t>Please insert 2-3 </a:t>
            </a:r>
            <a:r>
              <a:rPr lang="en-AU" sz="1400" b="1" dirty="0"/>
              <a:t>photos</a:t>
            </a:r>
            <a:r>
              <a:rPr lang="en-US" sz="1400" b="1" dirty="0"/>
              <a:t> representing the activity of the warning system and community participation in Exercise IOWave23 in your country</a:t>
            </a:r>
          </a:p>
          <a:p>
            <a:endParaRPr lang="en-US" sz="1100" b="1" dirty="0"/>
          </a:p>
          <a:p>
            <a:r>
              <a:rPr lang="en-US" sz="1100" i="1" dirty="0"/>
              <a:t>Please provide a caption to explain each photo</a:t>
            </a:r>
            <a:endParaRPr lang="id-ID" sz="1100" i="1" dirty="0"/>
          </a:p>
        </p:txBody>
      </p:sp>
      <p:sp>
        <p:nvSpPr>
          <p:cNvPr id="8" name="Subtitle 2"/>
          <p:cNvSpPr txBox="1">
            <a:spLocks/>
          </p:cNvSpPr>
          <p:nvPr/>
        </p:nvSpPr>
        <p:spPr>
          <a:xfrm>
            <a:off x="202145" y="8351520"/>
            <a:ext cx="4871300" cy="1353312"/>
          </a:xfrm>
          <a:prstGeom prst="rect">
            <a:avLst/>
          </a:prstGeom>
          <a:ln>
            <a:solidFill>
              <a:schemeClr val="accent1">
                <a:lumMod val="50000"/>
              </a:schemeClr>
            </a:solidFill>
          </a:ln>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l"/>
            <a:r>
              <a:rPr lang="en-US" sz="1400" b="1" dirty="0"/>
              <a:t>Lessons Learnt</a:t>
            </a:r>
          </a:p>
          <a:p>
            <a:pPr algn="l"/>
            <a:r>
              <a:rPr lang="en-GB" sz="1100" dirty="0"/>
              <a:t>What worked well? And what are the areas of improvement? How can more at-risk communities be involved in future exercises?</a:t>
            </a:r>
          </a:p>
        </p:txBody>
      </p:sp>
      <p:sp>
        <p:nvSpPr>
          <p:cNvPr id="10" name="Subtitle 2"/>
          <p:cNvSpPr txBox="1">
            <a:spLocks/>
          </p:cNvSpPr>
          <p:nvPr/>
        </p:nvSpPr>
        <p:spPr>
          <a:xfrm>
            <a:off x="2731006" y="3799588"/>
            <a:ext cx="3924847" cy="4466588"/>
          </a:xfrm>
          <a:prstGeom prst="rect">
            <a:avLst/>
          </a:prstGeom>
          <a:ln>
            <a:solidFill>
              <a:schemeClr val="accent1">
                <a:lumMod val="50000"/>
              </a:schemeClr>
            </a:solidFill>
          </a:ln>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l"/>
            <a:r>
              <a:rPr lang="en-US" sz="1400" b="1" dirty="0"/>
              <a:t>National Organisation of Exercise IOWave23</a:t>
            </a:r>
          </a:p>
          <a:p>
            <a:pPr algn="l"/>
            <a:endParaRPr lang="en-US" sz="1400" b="1" dirty="0"/>
          </a:p>
          <a:p>
            <a:pPr lvl="0" fontAlgn="base"/>
            <a:r>
              <a:rPr lang="en-US" sz="1100" dirty="0"/>
              <a:t>Please elaborate briefly </a:t>
            </a:r>
            <a:r>
              <a:rPr lang="en-GB" sz="1100" dirty="0"/>
              <a:t>on how the exercise was organised and conducted in your country:</a:t>
            </a:r>
          </a:p>
          <a:p>
            <a:pPr lvl="0" fontAlgn="base"/>
            <a:r>
              <a:rPr lang="en-GB" sz="1100" dirty="0"/>
              <a:t>How was it planned?</a:t>
            </a:r>
          </a:p>
          <a:p>
            <a:pPr lvl="0" fontAlgn="base"/>
            <a:r>
              <a:rPr lang="en-GB" sz="1100" dirty="0"/>
              <a:t>How was it executed? </a:t>
            </a:r>
          </a:p>
          <a:p>
            <a:pPr lvl="0" fontAlgn="base"/>
            <a:r>
              <a:rPr lang="en-GB" sz="1100" dirty="0"/>
              <a:t>Was the exercise used to evaluate Tsunami Ready or similar indicators in your country?</a:t>
            </a:r>
          </a:p>
          <a:p>
            <a:pPr lvl="0" fontAlgn="base"/>
            <a:r>
              <a:rPr lang="en-GB" sz="1100" dirty="0"/>
              <a:t>Summary of what happened during the exercise</a:t>
            </a:r>
          </a:p>
        </p:txBody>
      </p:sp>
      <p:sp>
        <p:nvSpPr>
          <p:cNvPr id="11" name="Subtitle 2"/>
          <p:cNvSpPr txBox="1">
            <a:spLocks/>
          </p:cNvSpPr>
          <p:nvPr/>
        </p:nvSpPr>
        <p:spPr>
          <a:xfrm>
            <a:off x="197843" y="5830164"/>
            <a:ext cx="2442376" cy="2421806"/>
          </a:xfrm>
          <a:prstGeom prst="rect">
            <a:avLst/>
          </a:prstGeom>
          <a:ln>
            <a:solidFill>
              <a:schemeClr val="accent1">
                <a:lumMod val="50000"/>
              </a:schemeClr>
            </a:solidFill>
          </a:ln>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l"/>
            <a:r>
              <a:rPr lang="en-US" sz="1400" b="1" dirty="0"/>
              <a:t>Exercise Participants</a:t>
            </a:r>
          </a:p>
          <a:p>
            <a:pPr algn="l"/>
            <a:r>
              <a:rPr lang="en-GB" sz="1100" dirty="0"/>
              <a:t>Please explain which </a:t>
            </a:r>
            <a:r>
              <a:rPr lang="en-GB" sz="1100" b="1" dirty="0"/>
              <a:t>segments of your society </a:t>
            </a:r>
            <a:r>
              <a:rPr lang="en-GB" sz="1100" dirty="0"/>
              <a:t>participated in the exercise (number of people, were communities exercised, if so, please provide names of the communities and which specific sectoral groups were involved (i.e., schools, people-with-disabilities, private sector / businesses, elderly))</a:t>
            </a:r>
            <a:endParaRPr lang="id-ID" sz="1100" dirty="0"/>
          </a:p>
        </p:txBody>
      </p:sp>
      <p:sp>
        <p:nvSpPr>
          <p:cNvPr id="12" name="TextBox 11"/>
          <p:cNvSpPr txBox="1"/>
          <p:nvPr/>
        </p:nvSpPr>
        <p:spPr>
          <a:xfrm>
            <a:off x="2883678" y="1197878"/>
            <a:ext cx="2140769" cy="523220"/>
          </a:xfrm>
          <a:prstGeom prst="rect">
            <a:avLst/>
          </a:prstGeom>
          <a:noFill/>
        </p:spPr>
        <p:txBody>
          <a:bodyPr wrap="square" rtlCol="0">
            <a:spAutoFit/>
          </a:bodyPr>
          <a:lstStyle/>
          <a:p>
            <a:pPr marL="365125"/>
            <a:r>
              <a:rPr lang="en-US" sz="1400" dirty="0"/>
              <a:t>Heard Island (18 Oct)</a:t>
            </a:r>
          </a:p>
          <a:p>
            <a:pPr marL="365125"/>
            <a:r>
              <a:rPr lang="en-US" sz="1400" dirty="0"/>
              <a:t>Java Trench (25 Oct )</a:t>
            </a:r>
            <a:endParaRPr lang="id-ID" sz="1400" dirty="0"/>
          </a:p>
        </p:txBody>
      </p:sp>
      <p:sp>
        <p:nvSpPr>
          <p:cNvPr id="13" name="Rectangle 12"/>
          <p:cNvSpPr/>
          <p:nvPr/>
        </p:nvSpPr>
        <p:spPr>
          <a:xfrm>
            <a:off x="746514" y="1284031"/>
            <a:ext cx="132736" cy="14011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p:cNvSpPr/>
          <p:nvPr/>
        </p:nvSpPr>
        <p:spPr>
          <a:xfrm>
            <a:off x="746514" y="1494253"/>
            <a:ext cx="132736" cy="14011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p:cNvSpPr/>
          <p:nvPr/>
        </p:nvSpPr>
        <p:spPr>
          <a:xfrm>
            <a:off x="3127946" y="1290100"/>
            <a:ext cx="132736" cy="14011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ectangle 15"/>
          <p:cNvSpPr/>
          <p:nvPr/>
        </p:nvSpPr>
        <p:spPr>
          <a:xfrm>
            <a:off x="3127946" y="1500322"/>
            <a:ext cx="132736" cy="14011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Subtitle 2"/>
          <p:cNvSpPr txBox="1">
            <a:spLocks/>
          </p:cNvSpPr>
          <p:nvPr/>
        </p:nvSpPr>
        <p:spPr>
          <a:xfrm>
            <a:off x="5139813" y="8351520"/>
            <a:ext cx="1510747" cy="1353312"/>
          </a:xfrm>
          <a:prstGeom prst="rect">
            <a:avLst/>
          </a:prstGeom>
          <a:ln>
            <a:solidFill>
              <a:schemeClr val="accent1">
                <a:lumMod val="50000"/>
              </a:schemeClr>
            </a:solidFill>
          </a:ln>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l"/>
            <a:endParaRPr lang="en-GB" sz="1100" dirty="0"/>
          </a:p>
        </p:txBody>
      </p:sp>
      <p:sp>
        <p:nvSpPr>
          <p:cNvPr id="18" name="Rectangle 17"/>
          <p:cNvSpPr/>
          <p:nvPr/>
        </p:nvSpPr>
        <p:spPr>
          <a:xfrm>
            <a:off x="5139813" y="8351520"/>
            <a:ext cx="1510747" cy="276999"/>
          </a:xfrm>
          <a:prstGeom prst="rect">
            <a:avLst/>
          </a:prstGeom>
        </p:spPr>
        <p:txBody>
          <a:bodyPr wrap="square">
            <a:spAutoFit/>
          </a:bodyPr>
          <a:lstStyle/>
          <a:p>
            <a:r>
              <a:rPr lang="en-US" sz="1200" b="1" dirty="0"/>
              <a:t>Organisation Logo(s)</a:t>
            </a:r>
          </a:p>
        </p:txBody>
      </p:sp>
      <p:sp>
        <p:nvSpPr>
          <p:cNvPr id="20" name="TextBox 19">
            <a:extLst>
              <a:ext uri="{FF2B5EF4-FFF2-40B4-BE49-F238E27FC236}">
                <a16:creationId xmlns:a16="http://schemas.microsoft.com/office/drawing/2014/main" id="{C5ABF1C6-3442-A84D-865C-E15300685A29}"/>
              </a:ext>
            </a:extLst>
          </p:cNvPr>
          <p:cNvSpPr txBox="1"/>
          <p:nvPr/>
        </p:nvSpPr>
        <p:spPr>
          <a:xfrm>
            <a:off x="1210845" y="890174"/>
            <a:ext cx="2402958" cy="369332"/>
          </a:xfrm>
          <a:prstGeom prst="rect">
            <a:avLst/>
          </a:prstGeom>
          <a:noFill/>
        </p:spPr>
        <p:txBody>
          <a:bodyPr wrap="square" rtlCol="0">
            <a:spAutoFit/>
          </a:bodyPr>
          <a:lstStyle/>
          <a:p>
            <a:pPr algn="ctr"/>
            <a:r>
              <a:rPr lang="en-US" sz="1800" dirty="0"/>
              <a:t>Scenarios Exercised:</a:t>
            </a:r>
          </a:p>
        </p:txBody>
      </p:sp>
      <p:pic>
        <p:nvPicPr>
          <p:cNvPr id="21" name="Picture 20" descr="A logo of a running person and a person&#10;&#10;Description automatically generated">
            <a:extLst>
              <a:ext uri="{FF2B5EF4-FFF2-40B4-BE49-F238E27FC236}">
                <a16:creationId xmlns:a16="http://schemas.microsoft.com/office/drawing/2014/main" id="{FFAF9348-F1F7-A35B-6EB3-4D9AEE3875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67966" y="317553"/>
            <a:ext cx="1167525" cy="1399110"/>
          </a:xfrm>
          <a:prstGeom prst="rect">
            <a:avLst/>
          </a:prstGeom>
          <a:ln>
            <a:solidFill>
              <a:schemeClr val="accent1">
                <a:lumMod val="50000"/>
              </a:schemeClr>
            </a:solidFill>
          </a:ln>
        </p:spPr>
      </p:pic>
    </p:spTree>
    <p:extLst>
      <p:ext uri="{BB962C8B-B14F-4D97-AF65-F5344CB8AC3E}">
        <p14:creationId xmlns:p14="http://schemas.microsoft.com/office/powerpoint/2010/main" val="10053813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6193" y="252276"/>
            <a:ext cx="5915025" cy="556928"/>
          </a:xfrm>
        </p:spPr>
        <p:txBody>
          <a:bodyPr/>
          <a:lstStyle/>
          <a:p>
            <a:r>
              <a:rPr lang="en-GB" dirty="0"/>
              <a:t>Further Information:</a:t>
            </a:r>
          </a:p>
        </p:txBody>
      </p:sp>
      <p:sp>
        <p:nvSpPr>
          <p:cNvPr id="6" name="TextBox 5"/>
          <p:cNvSpPr txBox="1"/>
          <p:nvPr/>
        </p:nvSpPr>
        <p:spPr>
          <a:xfrm>
            <a:off x="416193" y="932630"/>
            <a:ext cx="5729161" cy="1569660"/>
          </a:xfrm>
          <a:prstGeom prst="rect">
            <a:avLst/>
          </a:prstGeom>
          <a:noFill/>
        </p:spPr>
        <p:txBody>
          <a:bodyPr wrap="square" rtlCol="0">
            <a:spAutoFit/>
          </a:bodyPr>
          <a:lstStyle/>
          <a:p>
            <a:r>
              <a:rPr lang="en-GB" sz="1600" dirty="0"/>
              <a:t>Please send to UNESCO-IOC IOTIC and ICG/IOTWMS Secretariat:</a:t>
            </a:r>
          </a:p>
          <a:p>
            <a:pPr marL="342900" indent="-342900">
              <a:buAutoNum type="arabicPeriod"/>
            </a:pPr>
            <a:r>
              <a:rPr lang="en-GB" sz="1600" dirty="0"/>
              <a:t>Videos of activities undertaken in IOWave23</a:t>
            </a:r>
          </a:p>
          <a:p>
            <a:pPr marL="342900" indent="-342900">
              <a:buAutoNum type="arabicPeriod"/>
            </a:pPr>
            <a:r>
              <a:rPr lang="en-GB" sz="1600" dirty="0"/>
              <a:t>Links to social media (X, Instagram, Facebook, </a:t>
            </a:r>
            <a:r>
              <a:rPr lang="en-GB" sz="1600" dirty="0" err="1"/>
              <a:t>Linkedin</a:t>
            </a:r>
            <a:r>
              <a:rPr lang="en-GB" sz="1600" dirty="0"/>
              <a:t>) related to IOWave23</a:t>
            </a:r>
          </a:p>
          <a:p>
            <a:pPr marL="342900" indent="-342900">
              <a:buAutoNum type="arabicPeriod"/>
            </a:pPr>
            <a:r>
              <a:rPr lang="en-GB" sz="1600" dirty="0"/>
              <a:t>Links to online media related to news and coverage of IOWave23</a:t>
            </a:r>
          </a:p>
        </p:txBody>
      </p:sp>
    </p:spTree>
    <p:extLst>
      <p:ext uri="{BB962C8B-B14F-4D97-AF65-F5344CB8AC3E}">
        <p14:creationId xmlns:p14="http://schemas.microsoft.com/office/powerpoint/2010/main" val="362407373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f8e024d6-51f2-471b-ac2c-b1117d65062e}" enabled="1" method="Standard" siteId="{1d4fae52-39b3-4bfa-b0b3-022956b11194}" contentBits="0" removed="0"/>
</clbl:labelList>
</file>

<file path=docProps/app.xml><?xml version="1.0" encoding="utf-8"?>
<Properties xmlns="http://schemas.openxmlformats.org/officeDocument/2006/extended-properties" xmlns:vt="http://schemas.openxmlformats.org/officeDocument/2006/docPropsVTypes">
  <Template>Office Theme</Template>
  <TotalTime>1430</TotalTime>
  <Words>309</Words>
  <Application>Microsoft Office PowerPoint</Application>
  <PresentationFormat>A4 Paper (210x297 mm)</PresentationFormat>
  <Paragraphs>31</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Name of Country</vt:lpstr>
      <vt:lpstr>Further Information: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IOWave’16 In  (Name of Country)</dc:title>
  <dc:creator>Kodijat, Ardito</dc:creator>
  <cp:lastModifiedBy>Gale, Nora</cp:lastModifiedBy>
  <cp:revision>23</cp:revision>
  <dcterms:created xsi:type="dcterms:W3CDTF">2016-10-19T05:38:26Z</dcterms:created>
  <dcterms:modified xsi:type="dcterms:W3CDTF">2023-10-27T01:57:32Z</dcterms:modified>
</cp:coreProperties>
</file>