
<file path=[Content_Types].xml><?xml version="1.0" encoding="utf-8"?>
<Types xmlns="http://schemas.openxmlformats.org/package/2006/content-types">
  <Default Extension="fntdata" ContentType="application/x-fontdata"/>
  <Default Extension="gif" ContentType="image/gif"/>
  <Default Extension="jp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Override PartName="/ppt/metadata" ContentType="application/binary"/>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trictFirstAndLastChars="0" embedTrueTypeFonts="1" saveSubsetFonts="1" autoCompressPictures="0">
  <p:sldMasterIdLst>
    <p:sldMasterId id="2147483648" r:id="rId1"/>
  </p:sldMasterIdLst>
  <p:notesMasterIdLst>
    <p:notesMasterId r:id="rId21"/>
  </p:notesMasterIdLst>
  <p:sldIdLst>
    <p:sldId id="256" r:id="rId2"/>
    <p:sldId id="257" r:id="rId3"/>
    <p:sldId id="258" r:id="rId4"/>
    <p:sldId id="259" r:id="rId5"/>
    <p:sldId id="260" r:id="rId6"/>
    <p:sldId id="261" r:id="rId7"/>
    <p:sldId id="262" r:id="rId8"/>
    <p:sldId id="263" r:id="rId9"/>
    <p:sldId id="264" r:id="rId10"/>
    <p:sldId id="265" r:id="rId11"/>
    <p:sldId id="266" r:id="rId12"/>
    <p:sldId id="267" r:id="rId13"/>
    <p:sldId id="268" r:id="rId14"/>
    <p:sldId id="269" r:id="rId15"/>
    <p:sldId id="272" r:id="rId16"/>
    <p:sldId id="275" r:id="rId17"/>
    <p:sldId id="270" r:id="rId18"/>
    <p:sldId id="273" r:id="rId19"/>
    <p:sldId id="274" r:id="rId20"/>
  </p:sldIdLst>
  <p:sldSz cx="12192000" cy="6858000"/>
  <p:notesSz cx="6858000" cy="9144000"/>
  <p:embeddedFontLst>
    <p:embeddedFont>
      <p:font typeface="Barlow" pitchFamily="2" charset="77"/>
      <p:regular r:id="rId22"/>
      <p:bold r:id="rId23"/>
      <p:italic r:id="rId24"/>
      <p:boldItalic r:id="rId25"/>
    </p:embeddedFont>
    <p:embeddedFont>
      <p:font typeface="Barlow SemiBold" panose="020F0502020204030204" pitchFamily="34" charset="0"/>
      <p:regular r:id="rId26"/>
      <p:bold r:id="rId27"/>
      <p:italic r:id="rId28"/>
      <p:boldItalic r:id="rId29"/>
    </p:embeddedFont>
    <p:embeddedFont>
      <p:font typeface="Calibri" panose="020F0502020204030204" pitchFamily="34" charset="0"/>
      <p:regular r:id="rId30"/>
      <p:bold r:id="rId31"/>
      <p:italic r:id="rId32"/>
      <p:boldItalic r:id="rId33"/>
    </p:embeddedFont>
    <p:embeddedFont>
      <p:font typeface="Libre Franklin" pitchFamily="2" charset="77"/>
      <p:regular r:id="rId34"/>
      <p:bold r:id="rId35"/>
      <p:italic r:id="rId36"/>
      <p:boldItalic r:id="rId37"/>
    </p:embeddedFont>
    <p:embeddedFont>
      <p:font typeface="Proxima Nova" panose="02000506030000020004" pitchFamily="2" charset="0"/>
      <p:regular r:id="rId38"/>
      <p:bold r:id="rId39"/>
      <p:italic r:id="rId40"/>
      <p:boldItalic r:id="rId41"/>
    </p:embeddedFont>
  </p:embeddedFontLst>
  <p:defaultTex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defaultTextStyle>
  <p:extLst>
    <p:ext uri="{EFAFB233-063F-42B5-8137-9DF3F51BA10A}">
      <p15:sldGuideLst xmlns:p15="http://schemas.microsoft.com/office/powerpoint/2012/main">
        <p15:guide id="1" orient="horz" pos="2160">
          <p15:clr>
            <a:srgbClr val="A4A3A4"/>
          </p15:clr>
        </p15:guide>
        <p15:guide id="2" pos="3840">
          <p15:clr>
            <a:srgbClr val="A4A3A4"/>
          </p15:clr>
        </p15:guide>
      </p15:sldGuideLst>
    </p:ext>
    <p:ext uri="GoogleSlidesCustomDataVersion2">
      <go:slidesCustomData xmlns:go="http://customooxmlschemas.google.com/" xmlns:ahyp="http://schemas.microsoft.com/office/drawing/2018/hyperlinkcolor" xmlns:p15="http://schemas.microsoft.com/office/powerpoint/2012/main" xmlns:p14="http://schemas.microsoft.com/office/powerpoint/2010/main" xmlns:com="http://schemas.openxmlformats.org/drawingml/2006/compatibility" xmlns:pvml="urn:schemas-microsoft-com:office:powerpoint" xmlns:v="urn:schemas-microsoft-com:vml" xmlns:o="urn:schemas-microsoft-com:office:office" xmlns:dgm="http://schemas.openxmlformats.org/drawingml/2006/diagram" xmlns:c="http://schemas.openxmlformats.org/drawingml/2006/chart" xmlns:mv="urn:schemas-microsoft-com:mac:vml" xmlns:mc="http://schemas.openxmlformats.org/markup-compatibility/2006" xmlns="" r:id="rId42" roundtripDataSignature="AMtx7mjTssBSz2z5owPhfOySQJKMM/V2Ag=="/>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156DCE1D-C650-41E4-91C5-86A76C565A59}">
  <a:tblStyle styleId="{156DCE1D-C650-41E4-91C5-86A76C565A59}" styleName="Table_0">
    <a:wholeTbl>
      <a:tcTxStyle>
        <a:font>
          <a:latin typeface="Arial"/>
          <a:ea typeface="Arial"/>
          <a:cs typeface="Arial"/>
        </a:font>
        <a:srgbClr val="000000"/>
      </a:tcTxStyle>
      <a:tcStyle>
        <a:tcBdr>
          <a:left>
            <a:ln w="9525" cap="flat" cmpd="sng">
              <a:solidFill>
                <a:srgbClr val="9E9E9E"/>
              </a:solidFill>
              <a:prstDash val="solid"/>
              <a:round/>
              <a:headEnd type="none" w="sm" len="sm"/>
              <a:tailEnd type="none" w="sm" len="sm"/>
            </a:ln>
          </a:left>
          <a:right>
            <a:ln w="9525" cap="flat" cmpd="sng">
              <a:solidFill>
                <a:srgbClr val="9E9E9E"/>
              </a:solidFill>
              <a:prstDash val="solid"/>
              <a:round/>
              <a:headEnd type="none" w="sm" len="sm"/>
              <a:tailEnd type="none" w="sm" len="sm"/>
            </a:ln>
          </a:right>
          <a:top>
            <a:ln w="9525" cap="flat" cmpd="sng">
              <a:solidFill>
                <a:srgbClr val="9E9E9E"/>
              </a:solidFill>
              <a:prstDash val="solid"/>
              <a:round/>
              <a:headEnd type="none" w="sm" len="sm"/>
              <a:tailEnd type="none" w="sm" len="sm"/>
            </a:ln>
          </a:top>
          <a:bottom>
            <a:ln w="9525" cap="flat" cmpd="sng">
              <a:solidFill>
                <a:srgbClr val="9E9E9E"/>
              </a:solidFill>
              <a:prstDash val="solid"/>
              <a:round/>
              <a:headEnd type="none" w="sm" len="sm"/>
              <a:tailEnd type="none" w="sm" len="sm"/>
            </a:ln>
          </a:bottom>
          <a:insideH>
            <a:ln w="9525" cap="flat" cmpd="sng">
              <a:solidFill>
                <a:srgbClr val="9E9E9E"/>
              </a:solidFill>
              <a:prstDash val="solid"/>
              <a:round/>
              <a:headEnd type="none" w="sm" len="sm"/>
              <a:tailEnd type="none" w="sm" len="sm"/>
            </a:ln>
          </a:insideH>
          <a:insideV>
            <a:ln w="9525" cap="flat" cmpd="sng">
              <a:solidFill>
                <a:srgbClr val="9E9E9E"/>
              </a:solidFill>
              <a:prstDash val="solid"/>
              <a:round/>
              <a:headEnd type="none" w="sm" len="sm"/>
              <a:tailEnd type="none" w="sm" len="sm"/>
            </a:ln>
          </a:insideV>
        </a:tcBdr>
      </a:tcStyle>
    </a:wholeTbl>
    <a:band1H>
      <a:tcTxStyle/>
      <a:tcStyle>
        <a:tcBdr/>
      </a:tcStyle>
    </a:band1H>
    <a:band2H>
      <a:tcTxStyle/>
      <a:tcStyle>
        <a:tcBdr/>
      </a:tcStyle>
    </a:band2H>
    <a:band1V>
      <a:tcTxStyle/>
      <a:tcStyle>
        <a:tcBdr/>
      </a:tcStyle>
    </a:band1V>
    <a:band2V>
      <a:tcTxStyle/>
      <a:tcStyle>
        <a:tcBdr/>
      </a:tcStyle>
    </a:band2V>
    <a:lastCol>
      <a:tcTxStyle/>
      <a:tcStyle>
        <a:tcBdr/>
      </a:tcStyle>
    </a:lastCol>
    <a:firstCol>
      <a:tcTxStyle/>
      <a:tcStyle>
        <a:tcBdr/>
      </a:tcStyle>
    </a:firstCol>
    <a:lastRow>
      <a:tcTxStyle/>
      <a:tcStyle>
        <a:tcBdr/>
      </a:tcStyle>
    </a:lastRow>
    <a:seCell>
      <a:tcTxStyle/>
      <a:tcStyle>
        <a:tcBdr/>
      </a:tcStyle>
    </a:seCell>
    <a:swCell>
      <a:tcTxStyle/>
      <a:tcStyle>
        <a:tcBdr/>
      </a:tcStyle>
    </a:swCell>
    <a:firstRow>
      <a:tcTxStyle/>
      <a:tcStyle>
        <a:tcBdr/>
      </a:tcStyle>
    </a:firstRow>
    <a:neCell>
      <a:tcTxStyle/>
      <a:tcStyle>
        <a:tcBdr/>
      </a:tcStyle>
    </a:neCell>
    <a:nwCell>
      <a:tcTxStyle/>
      <a:tcStyle>
        <a:tcBdr/>
      </a:tcStyle>
    </a:nwCell>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9753"/>
    <p:restoredTop sz="94618"/>
  </p:normalViewPr>
  <p:slideViewPr>
    <p:cSldViewPr snapToGrid="0">
      <p:cViewPr varScale="1">
        <p:scale>
          <a:sx n="90" d="100"/>
          <a:sy n="90" d="100"/>
        </p:scale>
        <p:origin x="232" y="504"/>
      </p:cViewPr>
      <p:guideLst>
        <p:guide orient="horz" pos="2160"/>
        <p:guide pos="3840"/>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font" Target="fonts/font5.fntdata"/><Relationship Id="rId39" Type="http://schemas.openxmlformats.org/officeDocument/2006/relationships/font" Target="fonts/font18.fntdata"/><Relationship Id="rId21" Type="http://schemas.openxmlformats.org/officeDocument/2006/relationships/notesMaster" Target="notesMasters/notesMaster1.xml"/><Relationship Id="rId34" Type="http://schemas.openxmlformats.org/officeDocument/2006/relationships/font" Target="fonts/font13.fntdata"/><Relationship Id="rId42" Type="http://customschemas.google.com/relationships/presentationmetadata" Target="metadata"/><Relationship Id="rId7" Type="http://schemas.openxmlformats.org/officeDocument/2006/relationships/slide" Target="slides/slide6.xml"/><Relationship Id="rId2" Type="http://schemas.openxmlformats.org/officeDocument/2006/relationships/slide" Target="slides/slide1.xml"/><Relationship Id="rId16" Type="http://schemas.openxmlformats.org/officeDocument/2006/relationships/slide" Target="slides/slide15.xml"/><Relationship Id="rId29" Type="http://schemas.openxmlformats.org/officeDocument/2006/relationships/font" Target="fonts/font8.fntdata"/><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font" Target="fonts/font3.fntdata"/><Relationship Id="rId32" Type="http://schemas.openxmlformats.org/officeDocument/2006/relationships/font" Target="fonts/font11.fntdata"/><Relationship Id="rId37" Type="http://schemas.openxmlformats.org/officeDocument/2006/relationships/font" Target="fonts/font16.fntdata"/><Relationship Id="rId40" Type="http://schemas.openxmlformats.org/officeDocument/2006/relationships/font" Target="fonts/font19.fntdata"/><Relationship Id="rId45" Type="http://schemas.openxmlformats.org/officeDocument/2006/relationships/theme" Target="theme/theme1.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font" Target="fonts/font2.fntdata"/><Relationship Id="rId28" Type="http://schemas.openxmlformats.org/officeDocument/2006/relationships/font" Target="fonts/font7.fntdata"/><Relationship Id="rId36" Type="http://schemas.openxmlformats.org/officeDocument/2006/relationships/font" Target="fonts/font15.fntdata"/><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font" Target="fonts/font10.fntdata"/><Relationship Id="rId44" Type="http://schemas.openxmlformats.org/officeDocument/2006/relationships/viewProps" Target="viewProp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font" Target="fonts/font1.fntdata"/><Relationship Id="rId27" Type="http://schemas.openxmlformats.org/officeDocument/2006/relationships/font" Target="fonts/font6.fntdata"/><Relationship Id="rId30" Type="http://schemas.openxmlformats.org/officeDocument/2006/relationships/font" Target="fonts/font9.fntdata"/><Relationship Id="rId35" Type="http://schemas.openxmlformats.org/officeDocument/2006/relationships/font" Target="fonts/font14.fntdata"/><Relationship Id="rId43" Type="http://schemas.openxmlformats.org/officeDocument/2006/relationships/presProps" Target="presProps.xml"/><Relationship Id="rId8" Type="http://schemas.openxmlformats.org/officeDocument/2006/relationships/slide" Target="slides/slide7.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font" Target="fonts/font4.fntdata"/><Relationship Id="rId33" Type="http://schemas.openxmlformats.org/officeDocument/2006/relationships/font" Target="fonts/font12.fntdata"/><Relationship Id="rId38" Type="http://schemas.openxmlformats.org/officeDocument/2006/relationships/font" Target="fonts/font17.fntdata"/><Relationship Id="rId46" Type="http://schemas.openxmlformats.org/officeDocument/2006/relationships/tableStyles" Target="tableStyles.xml"/><Relationship Id="rId20" Type="http://schemas.openxmlformats.org/officeDocument/2006/relationships/slide" Target="slides/slide19.xml"/><Relationship Id="rId41" Type="http://schemas.openxmlformats.org/officeDocument/2006/relationships/font" Target="fonts/font20.fntdata"/></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Pr>
        <a:solidFill>
          <a:schemeClr val="lt1"/>
        </a:solidFill>
        <a:effectLst/>
      </p:bgPr>
    </p:bg>
    <p:spTree>
      <p:nvGrpSpPr>
        <p:cNvPr id="1" name="Shape 2"/>
        <p:cNvGrpSpPr/>
        <p:nvPr/>
      </p:nvGrpSpPr>
      <p:grpSpPr>
        <a:xfrm>
          <a:off x="0" y="0"/>
          <a:ext cx="0" cy="0"/>
          <a:chOff x="0" y="0"/>
          <a:chExt cx="0" cy="0"/>
        </a:xfrm>
      </p:grpSpPr>
      <p:sp>
        <p:nvSpPr>
          <p:cNvPr id="3" name="Google Shape;3;n"/>
          <p:cNvSpPr txBox="1">
            <a:spLocks noGrp="1"/>
          </p:cNvSpPr>
          <p:nvPr>
            <p:ph type="hdr" idx="2"/>
          </p:nvPr>
        </p:nvSpPr>
        <p:spPr>
          <a:xfrm>
            <a:off x="0" y="0"/>
            <a:ext cx="2971800" cy="458788"/>
          </a:xfrm>
          <a:prstGeom prst="rect">
            <a:avLst/>
          </a:prstGeom>
          <a:noFill/>
          <a:ln>
            <a:noFill/>
          </a:ln>
        </p:spPr>
        <p:txBody>
          <a:bodyPr spcFirstLastPara="1" wrap="square" lIns="91425" tIns="45700" rIns="91425" bIns="45700" anchor="t" anchorCtr="0">
            <a:noAutofit/>
          </a:bodyPr>
          <a:lstStyle>
            <a:lvl1pPr marR="0" lvl="0" algn="l" rtl="0">
              <a:lnSpc>
                <a:spcPct val="100000"/>
              </a:lnSpc>
              <a:spcBef>
                <a:spcPts val="0"/>
              </a:spcBef>
              <a:spcAft>
                <a:spcPts val="0"/>
              </a:spcAft>
              <a:buClr>
                <a:srgbClr val="000000"/>
              </a:buClr>
              <a:buSzPts val="1400"/>
              <a:buFont typeface="Arial"/>
              <a:buNone/>
              <a:defRPr sz="1200" b="0" i="0" u="none" strike="noStrike" cap="none">
                <a:solidFill>
                  <a:schemeClr val="dk1"/>
                </a:solidFill>
                <a:latin typeface="Calibri"/>
                <a:ea typeface="Calibri"/>
                <a:cs typeface="Calibri"/>
                <a:sym typeface="Calibri"/>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Calibri"/>
                <a:ea typeface="Calibri"/>
                <a:cs typeface="Calibri"/>
                <a:sym typeface="Calibri"/>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Calibri"/>
                <a:ea typeface="Calibri"/>
                <a:cs typeface="Calibri"/>
                <a:sym typeface="Calibri"/>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Calibri"/>
                <a:ea typeface="Calibri"/>
                <a:cs typeface="Calibri"/>
                <a:sym typeface="Calibri"/>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Calibri"/>
                <a:ea typeface="Calibri"/>
                <a:cs typeface="Calibri"/>
                <a:sym typeface="Calibri"/>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Calibri"/>
                <a:ea typeface="Calibri"/>
                <a:cs typeface="Calibri"/>
                <a:sym typeface="Calibri"/>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Calibri"/>
                <a:ea typeface="Calibri"/>
                <a:cs typeface="Calibri"/>
                <a:sym typeface="Calibri"/>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Calibri"/>
                <a:ea typeface="Calibri"/>
                <a:cs typeface="Calibri"/>
                <a:sym typeface="Calibri"/>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Calibri"/>
                <a:ea typeface="Calibri"/>
                <a:cs typeface="Calibri"/>
                <a:sym typeface="Calibri"/>
              </a:defRPr>
            </a:lvl9pPr>
          </a:lstStyle>
          <a:p>
            <a:endParaRPr/>
          </a:p>
        </p:txBody>
      </p:sp>
      <p:sp>
        <p:nvSpPr>
          <p:cNvPr id="4" name="Google Shape;4;n"/>
          <p:cNvSpPr txBox="1">
            <a:spLocks noGrp="1"/>
          </p:cNvSpPr>
          <p:nvPr>
            <p:ph type="dt" idx="10"/>
          </p:nvPr>
        </p:nvSpPr>
        <p:spPr>
          <a:xfrm>
            <a:off x="3884613" y="0"/>
            <a:ext cx="2971800" cy="458788"/>
          </a:xfrm>
          <a:prstGeom prst="rect">
            <a:avLst/>
          </a:prstGeom>
          <a:noFill/>
          <a:ln>
            <a:noFill/>
          </a:ln>
        </p:spPr>
        <p:txBody>
          <a:bodyPr spcFirstLastPara="1" wrap="square" lIns="91425" tIns="45700" rIns="91425" bIns="45700" anchor="t" anchorCtr="0">
            <a:noAutofit/>
          </a:bodyPr>
          <a:lstStyle>
            <a:lvl1pPr marR="0" lvl="0" algn="r" rtl="0">
              <a:lnSpc>
                <a:spcPct val="100000"/>
              </a:lnSpc>
              <a:spcBef>
                <a:spcPts val="0"/>
              </a:spcBef>
              <a:spcAft>
                <a:spcPts val="0"/>
              </a:spcAft>
              <a:buClr>
                <a:srgbClr val="000000"/>
              </a:buClr>
              <a:buSzPts val="1400"/>
              <a:buFont typeface="Arial"/>
              <a:buNone/>
              <a:defRPr sz="1200" b="0" i="0" u="none" strike="noStrike" cap="none">
                <a:solidFill>
                  <a:schemeClr val="dk1"/>
                </a:solidFill>
                <a:latin typeface="Calibri"/>
                <a:ea typeface="Calibri"/>
                <a:cs typeface="Calibri"/>
                <a:sym typeface="Calibri"/>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Calibri"/>
                <a:ea typeface="Calibri"/>
                <a:cs typeface="Calibri"/>
                <a:sym typeface="Calibri"/>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Calibri"/>
                <a:ea typeface="Calibri"/>
                <a:cs typeface="Calibri"/>
                <a:sym typeface="Calibri"/>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Calibri"/>
                <a:ea typeface="Calibri"/>
                <a:cs typeface="Calibri"/>
                <a:sym typeface="Calibri"/>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Calibri"/>
                <a:ea typeface="Calibri"/>
                <a:cs typeface="Calibri"/>
                <a:sym typeface="Calibri"/>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Calibri"/>
                <a:ea typeface="Calibri"/>
                <a:cs typeface="Calibri"/>
                <a:sym typeface="Calibri"/>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Calibri"/>
                <a:ea typeface="Calibri"/>
                <a:cs typeface="Calibri"/>
                <a:sym typeface="Calibri"/>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Calibri"/>
                <a:ea typeface="Calibri"/>
                <a:cs typeface="Calibri"/>
                <a:sym typeface="Calibri"/>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Calibri"/>
                <a:ea typeface="Calibri"/>
                <a:cs typeface="Calibri"/>
                <a:sym typeface="Calibri"/>
              </a:defRPr>
            </a:lvl9pPr>
          </a:lstStyle>
          <a:p>
            <a:endParaRPr/>
          </a:p>
        </p:txBody>
      </p:sp>
      <p:sp>
        <p:nvSpPr>
          <p:cNvPr id="5" name="Google Shape;5;n"/>
          <p:cNvSpPr>
            <a:spLocks noGrp="1" noRot="1" noChangeAspect="1"/>
          </p:cNvSpPr>
          <p:nvPr>
            <p:ph type="sldImg" idx="3"/>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6" name="Google Shape;6;n"/>
          <p:cNvSpPr txBox="1">
            <a:spLocks noGrp="1"/>
          </p:cNvSpPr>
          <p:nvPr>
            <p:ph type="body" idx="1"/>
          </p:nvPr>
        </p:nvSpPr>
        <p:spPr>
          <a:xfrm>
            <a:off x="685800" y="4400550"/>
            <a:ext cx="5486400" cy="3600450"/>
          </a:xfrm>
          <a:prstGeom prst="rect">
            <a:avLst/>
          </a:prstGeom>
          <a:noFill/>
          <a:ln>
            <a:noFill/>
          </a:ln>
        </p:spPr>
        <p:txBody>
          <a:bodyPr spcFirstLastPara="1" wrap="square" lIns="91425" tIns="45700" rIns="91425" bIns="45700" anchor="t" anchorCtr="0">
            <a:noAutofit/>
          </a:bodyPr>
          <a:lstStyle>
            <a:lvl1pPr marL="457200" marR="0" lvl="0" indent="-228600" algn="l" rtl="0">
              <a:lnSpc>
                <a:spcPct val="100000"/>
              </a:lnSpc>
              <a:spcBef>
                <a:spcPts val="0"/>
              </a:spcBef>
              <a:spcAft>
                <a:spcPts val="0"/>
              </a:spcAft>
              <a:buClr>
                <a:srgbClr val="000000"/>
              </a:buClr>
              <a:buSzPts val="1400"/>
              <a:buFont typeface="Arial"/>
              <a:buNone/>
              <a:defRPr sz="1200" b="0" i="0" u="none" strike="noStrike" cap="none">
                <a:solidFill>
                  <a:schemeClr val="dk1"/>
                </a:solidFill>
                <a:latin typeface="Calibri"/>
                <a:ea typeface="Calibri"/>
                <a:cs typeface="Calibri"/>
                <a:sym typeface="Calibri"/>
              </a:defRPr>
            </a:lvl1pPr>
            <a:lvl2pPr marL="914400" marR="0" lvl="1" indent="-228600" algn="l" rtl="0">
              <a:lnSpc>
                <a:spcPct val="100000"/>
              </a:lnSpc>
              <a:spcBef>
                <a:spcPts val="0"/>
              </a:spcBef>
              <a:spcAft>
                <a:spcPts val="0"/>
              </a:spcAft>
              <a:buClr>
                <a:srgbClr val="000000"/>
              </a:buClr>
              <a:buSzPts val="1400"/>
              <a:buFont typeface="Arial"/>
              <a:buNone/>
              <a:defRPr sz="1200" b="0" i="0" u="none" strike="noStrike" cap="none">
                <a:solidFill>
                  <a:schemeClr val="dk1"/>
                </a:solidFill>
                <a:latin typeface="Calibri"/>
                <a:ea typeface="Calibri"/>
                <a:cs typeface="Calibri"/>
                <a:sym typeface="Calibri"/>
              </a:defRPr>
            </a:lvl2pPr>
            <a:lvl3pPr marL="1371600" marR="0" lvl="2" indent="-228600" algn="l" rtl="0">
              <a:lnSpc>
                <a:spcPct val="100000"/>
              </a:lnSpc>
              <a:spcBef>
                <a:spcPts val="0"/>
              </a:spcBef>
              <a:spcAft>
                <a:spcPts val="0"/>
              </a:spcAft>
              <a:buClr>
                <a:srgbClr val="000000"/>
              </a:buClr>
              <a:buSzPts val="1400"/>
              <a:buFont typeface="Arial"/>
              <a:buNone/>
              <a:defRPr sz="1200" b="0" i="0" u="none" strike="noStrike" cap="none">
                <a:solidFill>
                  <a:schemeClr val="dk1"/>
                </a:solidFill>
                <a:latin typeface="Calibri"/>
                <a:ea typeface="Calibri"/>
                <a:cs typeface="Calibri"/>
                <a:sym typeface="Calibri"/>
              </a:defRPr>
            </a:lvl3pPr>
            <a:lvl4pPr marL="1828800" marR="0" lvl="3" indent="-228600" algn="l" rtl="0">
              <a:lnSpc>
                <a:spcPct val="100000"/>
              </a:lnSpc>
              <a:spcBef>
                <a:spcPts val="0"/>
              </a:spcBef>
              <a:spcAft>
                <a:spcPts val="0"/>
              </a:spcAft>
              <a:buClr>
                <a:srgbClr val="000000"/>
              </a:buClr>
              <a:buSzPts val="1400"/>
              <a:buFont typeface="Arial"/>
              <a:buNone/>
              <a:defRPr sz="1200" b="0" i="0" u="none" strike="noStrike" cap="none">
                <a:solidFill>
                  <a:schemeClr val="dk1"/>
                </a:solidFill>
                <a:latin typeface="Calibri"/>
                <a:ea typeface="Calibri"/>
                <a:cs typeface="Calibri"/>
                <a:sym typeface="Calibri"/>
              </a:defRPr>
            </a:lvl4pPr>
            <a:lvl5pPr marL="2286000" marR="0" lvl="4" indent="-228600" algn="l" rtl="0">
              <a:lnSpc>
                <a:spcPct val="100000"/>
              </a:lnSpc>
              <a:spcBef>
                <a:spcPts val="0"/>
              </a:spcBef>
              <a:spcAft>
                <a:spcPts val="0"/>
              </a:spcAft>
              <a:buClr>
                <a:srgbClr val="000000"/>
              </a:buClr>
              <a:buSzPts val="1400"/>
              <a:buFont typeface="Arial"/>
              <a:buNone/>
              <a:defRPr sz="1200" b="0" i="0" u="none" strike="noStrike" cap="none">
                <a:solidFill>
                  <a:schemeClr val="dk1"/>
                </a:solidFill>
                <a:latin typeface="Calibri"/>
                <a:ea typeface="Calibri"/>
                <a:cs typeface="Calibri"/>
                <a:sym typeface="Calibri"/>
              </a:defRPr>
            </a:lvl5pPr>
            <a:lvl6pPr marL="2743200" marR="0" lvl="5" indent="-228600" algn="l" rtl="0">
              <a:lnSpc>
                <a:spcPct val="100000"/>
              </a:lnSpc>
              <a:spcBef>
                <a:spcPts val="0"/>
              </a:spcBef>
              <a:spcAft>
                <a:spcPts val="0"/>
              </a:spcAft>
              <a:buClr>
                <a:srgbClr val="000000"/>
              </a:buClr>
              <a:buSzPts val="1400"/>
              <a:buFont typeface="Arial"/>
              <a:buNone/>
              <a:defRPr sz="1200" b="0" i="0" u="none" strike="noStrike" cap="none">
                <a:solidFill>
                  <a:schemeClr val="dk1"/>
                </a:solidFill>
                <a:latin typeface="Calibri"/>
                <a:ea typeface="Calibri"/>
                <a:cs typeface="Calibri"/>
                <a:sym typeface="Calibri"/>
              </a:defRPr>
            </a:lvl6pPr>
            <a:lvl7pPr marL="3200400" marR="0" lvl="6" indent="-228600" algn="l" rtl="0">
              <a:lnSpc>
                <a:spcPct val="100000"/>
              </a:lnSpc>
              <a:spcBef>
                <a:spcPts val="0"/>
              </a:spcBef>
              <a:spcAft>
                <a:spcPts val="0"/>
              </a:spcAft>
              <a:buClr>
                <a:srgbClr val="000000"/>
              </a:buClr>
              <a:buSzPts val="1400"/>
              <a:buFont typeface="Arial"/>
              <a:buNone/>
              <a:defRPr sz="1200" b="0" i="0" u="none" strike="noStrike" cap="none">
                <a:solidFill>
                  <a:schemeClr val="dk1"/>
                </a:solidFill>
                <a:latin typeface="Calibri"/>
                <a:ea typeface="Calibri"/>
                <a:cs typeface="Calibri"/>
                <a:sym typeface="Calibri"/>
              </a:defRPr>
            </a:lvl7pPr>
            <a:lvl8pPr marL="3657600" marR="0" lvl="7" indent="-228600" algn="l" rtl="0">
              <a:lnSpc>
                <a:spcPct val="100000"/>
              </a:lnSpc>
              <a:spcBef>
                <a:spcPts val="0"/>
              </a:spcBef>
              <a:spcAft>
                <a:spcPts val="0"/>
              </a:spcAft>
              <a:buClr>
                <a:srgbClr val="000000"/>
              </a:buClr>
              <a:buSzPts val="1400"/>
              <a:buFont typeface="Arial"/>
              <a:buNone/>
              <a:defRPr sz="1200" b="0" i="0" u="none" strike="noStrike" cap="none">
                <a:solidFill>
                  <a:schemeClr val="dk1"/>
                </a:solidFill>
                <a:latin typeface="Calibri"/>
                <a:ea typeface="Calibri"/>
                <a:cs typeface="Calibri"/>
                <a:sym typeface="Calibri"/>
              </a:defRPr>
            </a:lvl8pPr>
            <a:lvl9pPr marL="4114800" marR="0" lvl="8" indent="-228600" algn="l" rtl="0">
              <a:lnSpc>
                <a:spcPct val="100000"/>
              </a:lnSpc>
              <a:spcBef>
                <a:spcPts val="0"/>
              </a:spcBef>
              <a:spcAft>
                <a:spcPts val="0"/>
              </a:spcAft>
              <a:buClr>
                <a:srgbClr val="000000"/>
              </a:buClr>
              <a:buSzPts val="1400"/>
              <a:buFont typeface="Arial"/>
              <a:buNone/>
              <a:defRPr sz="1200" b="0" i="0" u="none" strike="noStrike" cap="none">
                <a:solidFill>
                  <a:schemeClr val="dk1"/>
                </a:solidFill>
                <a:latin typeface="Calibri"/>
                <a:ea typeface="Calibri"/>
                <a:cs typeface="Calibri"/>
                <a:sym typeface="Calibri"/>
              </a:defRPr>
            </a:lvl9pPr>
          </a:lstStyle>
          <a:p>
            <a:endParaRPr/>
          </a:p>
        </p:txBody>
      </p:sp>
      <p:sp>
        <p:nvSpPr>
          <p:cNvPr id="7" name="Google Shape;7;n"/>
          <p:cNvSpPr txBox="1">
            <a:spLocks noGrp="1"/>
          </p:cNvSpPr>
          <p:nvPr>
            <p:ph type="ftr" idx="11"/>
          </p:nvPr>
        </p:nvSpPr>
        <p:spPr>
          <a:xfrm>
            <a:off x="0" y="8685213"/>
            <a:ext cx="2971800" cy="458787"/>
          </a:xfrm>
          <a:prstGeom prst="rect">
            <a:avLst/>
          </a:prstGeom>
          <a:noFill/>
          <a:ln>
            <a:noFill/>
          </a:ln>
        </p:spPr>
        <p:txBody>
          <a:bodyPr spcFirstLastPara="1" wrap="square" lIns="91425" tIns="45700" rIns="91425" bIns="45700" anchor="b" anchorCtr="0">
            <a:noAutofit/>
          </a:bodyPr>
          <a:lstStyle>
            <a:lvl1pPr marR="0" lvl="0" algn="l" rtl="0">
              <a:lnSpc>
                <a:spcPct val="100000"/>
              </a:lnSpc>
              <a:spcBef>
                <a:spcPts val="0"/>
              </a:spcBef>
              <a:spcAft>
                <a:spcPts val="0"/>
              </a:spcAft>
              <a:buClr>
                <a:srgbClr val="000000"/>
              </a:buClr>
              <a:buSzPts val="1400"/>
              <a:buFont typeface="Arial"/>
              <a:buNone/>
              <a:defRPr sz="1200" b="0" i="0" u="none" strike="noStrike" cap="none">
                <a:solidFill>
                  <a:schemeClr val="dk1"/>
                </a:solidFill>
                <a:latin typeface="Calibri"/>
                <a:ea typeface="Calibri"/>
                <a:cs typeface="Calibri"/>
                <a:sym typeface="Calibri"/>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Calibri"/>
                <a:ea typeface="Calibri"/>
                <a:cs typeface="Calibri"/>
                <a:sym typeface="Calibri"/>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Calibri"/>
                <a:ea typeface="Calibri"/>
                <a:cs typeface="Calibri"/>
                <a:sym typeface="Calibri"/>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Calibri"/>
                <a:ea typeface="Calibri"/>
                <a:cs typeface="Calibri"/>
                <a:sym typeface="Calibri"/>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Calibri"/>
                <a:ea typeface="Calibri"/>
                <a:cs typeface="Calibri"/>
                <a:sym typeface="Calibri"/>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Calibri"/>
                <a:ea typeface="Calibri"/>
                <a:cs typeface="Calibri"/>
                <a:sym typeface="Calibri"/>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Calibri"/>
                <a:ea typeface="Calibri"/>
                <a:cs typeface="Calibri"/>
                <a:sym typeface="Calibri"/>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Calibri"/>
                <a:ea typeface="Calibri"/>
                <a:cs typeface="Calibri"/>
                <a:sym typeface="Calibri"/>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Calibri"/>
                <a:ea typeface="Calibri"/>
                <a:cs typeface="Calibri"/>
                <a:sym typeface="Calibri"/>
              </a:defRPr>
            </a:lvl9pPr>
          </a:lstStyle>
          <a:p>
            <a:endParaRPr/>
          </a:p>
        </p:txBody>
      </p:sp>
      <p:sp>
        <p:nvSpPr>
          <p:cNvPr id="8" name="Google Shape;8;n"/>
          <p:cNvSpPr txBox="1">
            <a:spLocks noGrp="1"/>
          </p:cNvSpPr>
          <p:nvPr>
            <p:ph type="sldNum" idx="12"/>
          </p:nvPr>
        </p:nvSpPr>
        <p:spPr>
          <a:xfrm>
            <a:off x="3884613" y="8685213"/>
            <a:ext cx="2971800" cy="458787"/>
          </a:xfrm>
          <a:prstGeom prst="rect">
            <a:avLst/>
          </a:prstGeom>
          <a:noFill/>
          <a:ln>
            <a:noFill/>
          </a:ln>
        </p:spPr>
        <p:txBody>
          <a:bodyPr spcFirstLastPara="1" wrap="square" lIns="91425" tIns="45700" rIns="91425" bIns="45700" anchor="b" anchorCtr="0">
            <a:noAutofit/>
          </a:bodyPr>
          <a:lstStyle/>
          <a:p>
            <a:pPr marL="0" marR="0" lvl="0" indent="0" algn="r" rtl="0">
              <a:lnSpc>
                <a:spcPct val="100000"/>
              </a:lnSpc>
              <a:spcBef>
                <a:spcPts val="0"/>
              </a:spcBef>
              <a:spcAft>
                <a:spcPts val="0"/>
              </a:spcAft>
              <a:buClr>
                <a:srgbClr val="000000"/>
              </a:buClr>
              <a:buSzPts val="1200"/>
              <a:buFont typeface="Arial"/>
              <a:buNone/>
            </a:pPr>
            <a:fld id="{00000000-1234-1234-1234-123412341234}" type="slidenum">
              <a:rPr lang="en-GB" sz="1200" b="0" i="0" u="none" strike="noStrike" cap="none">
                <a:solidFill>
                  <a:schemeClr val="dk1"/>
                </a:solidFill>
                <a:latin typeface="Calibri"/>
                <a:ea typeface="Calibri"/>
                <a:cs typeface="Calibri"/>
                <a:sym typeface="Calibri"/>
              </a:rPr>
              <a:t>‹#›</a:t>
            </a:fld>
            <a:endParaRPr sz="1200" b="0" i="0" u="none" strike="noStrike" cap="none">
              <a:solidFill>
                <a:schemeClr val="dk1"/>
              </a:solidFill>
              <a:latin typeface="Calibri"/>
              <a:ea typeface="Calibri"/>
              <a:cs typeface="Calibri"/>
              <a:sym typeface="Calibri"/>
            </a:endParaRPr>
          </a:p>
        </p:txBody>
      </p:sp>
    </p:spTree>
  </p:cSld>
  <p:clrMap bg1="lt1" tx1="dk1" bg2="dk2" tx2="lt2" accent1="accent1" accent2="accent2" accent3="accent3" accent4="accent4" accent5="accent5" accent6="accent6" hlink="hlink" folHlink="folHlink"/>
  <p:notes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37"/>
        <p:cNvGrpSpPr/>
        <p:nvPr/>
      </p:nvGrpSpPr>
      <p:grpSpPr>
        <a:xfrm>
          <a:off x="0" y="0"/>
          <a:ext cx="0" cy="0"/>
          <a:chOff x="0" y="0"/>
          <a:chExt cx="0" cy="0"/>
        </a:xfrm>
      </p:grpSpPr>
      <p:sp>
        <p:nvSpPr>
          <p:cNvPr id="138" name="Google Shape;138;g14bcfdec53c_0_0:notes"/>
          <p:cNvSpPr txBox="1">
            <a:spLocks noGrp="1"/>
          </p:cNvSpPr>
          <p:nvPr>
            <p:ph type="body" idx="1"/>
          </p:nvPr>
        </p:nvSpPr>
        <p:spPr>
          <a:xfrm>
            <a:off x="685800" y="4400550"/>
            <a:ext cx="5486400" cy="3600600"/>
          </a:xfrm>
          <a:prstGeom prst="rect">
            <a:avLst/>
          </a:prstGeom>
          <a:noFill/>
          <a:ln>
            <a:noFill/>
          </a:ln>
        </p:spPr>
        <p:txBody>
          <a:bodyPr spcFirstLastPara="1" wrap="square" lIns="91425" tIns="45700" rIns="91425" bIns="45700" anchor="t" anchorCtr="0">
            <a:noAutofit/>
          </a:bodyPr>
          <a:lstStyle/>
          <a:p>
            <a:pPr marL="0" lvl="0" indent="0" algn="l" rtl="0">
              <a:lnSpc>
                <a:spcPct val="100000"/>
              </a:lnSpc>
              <a:spcBef>
                <a:spcPts val="0"/>
              </a:spcBef>
              <a:spcAft>
                <a:spcPts val="0"/>
              </a:spcAft>
              <a:buSzPts val="1400"/>
              <a:buNone/>
            </a:pPr>
            <a:endParaRPr/>
          </a:p>
        </p:txBody>
      </p:sp>
      <p:sp>
        <p:nvSpPr>
          <p:cNvPr id="139" name="Google Shape;139;g14bcfdec53c_0_0: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44"/>
        <p:cNvGrpSpPr/>
        <p:nvPr/>
      </p:nvGrpSpPr>
      <p:grpSpPr>
        <a:xfrm>
          <a:off x="0" y="0"/>
          <a:ext cx="0" cy="0"/>
          <a:chOff x="0" y="0"/>
          <a:chExt cx="0" cy="0"/>
        </a:xfrm>
      </p:grpSpPr>
      <p:sp>
        <p:nvSpPr>
          <p:cNvPr id="145" name="Google Shape;145;g1896a5916d4_1_57: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146" name="Google Shape;146;g1896a5916d4_1_57:notes"/>
          <p:cNvSpPr txBox="1">
            <a:spLocks noGrp="1"/>
          </p:cNvSpPr>
          <p:nvPr>
            <p:ph type="body" idx="1"/>
          </p:nvPr>
        </p:nvSpPr>
        <p:spPr>
          <a:xfrm>
            <a:off x="685800" y="4400550"/>
            <a:ext cx="5486400" cy="3600600"/>
          </a:xfrm>
          <a:prstGeom prst="rect">
            <a:avLst/>
          </a:prstGeom>
          <a:noFill/>
          <a:ln>
            <a:noFill/>
          </a:ln>
        </p:spPr>
        <p:txBody>
          <a:bodyPr spcFirstLastPara="1" wrap="square" lIns="91425" tIns="45700" rIns="91425" bIns="45700" anchor="t" anchorCtr="0">
            <a:noAutofit/>
          </a:bodyPr>
          <a:lstStyle/>
          <a:p>
            <a:pPr marL="0" lvl="0" indent="0" algn="l" rtl="0">
              <a:lnSpc>
                <a:spcPct val="100000"/>
              </a:lnSpc>
              <a:spcBef>
                <a:spcPts val="0"/>
              </a:spcBef>
              <a:spcAft>
                <a:spcPts val="0"/>
              </a:spcAft>
              <a:buSzPts val="1400"/>
              <a:buNone/>
            </a:pPr>
            <a:endParaRPr/>
          </a:p>
        </p:txBody>
      </p:sp>
      <p:sp>
        <p:nvSpPr>
          <p:cNvPr id="147" name="Google Shape;147;g1896a5916d4_1_57:notes"/>
          <p:cNvSpPr txBox="1">
            <a:spLocks noGrp="1"/>
          </p:cNvSpPr>
          <p:nvPr>
            <p:ph type="sldNum" idx="12"/>
          </p:nvPr>
        </p:nvSpPr>
        <p:spPr>
          <a:xfrm>
            <a:off x="3884613" y="8685213"/>
            <a:ext cx="2971800" cy="458700"/>
          </a:xfrm>
          <a:prstGeom prst="rect">
            <a:avLst/>
          </a:prstGeom>
          <a:noFill/>
          <a:ln>
            <a:noFill/>
          </a:ln>
        </p:spPr>
        <p:txBody>
          <a:bodyPr spcFirstLastPara="1" wrap="square" lIns="91425" tIns="45700" rIns="91425" bIns="45700" anchor="b" anchorCtr="0">
            <a:noAutofit/>
          </a:bodyPr>
          <a:lstStyle/>
          <a:p>
            <a:pPr marL="0" lvl="0" indent="0" algn="r" rtl="0">
              <a:lnSpc>
                <a:spcPct val="100000"/>
              </a:lnSpc>
              <a:spcBef>
                <a:spcPts val="0"/>
              </a:spcBef>
              <a:spcAft>
                <a:spcPts val="0"/>
              </a:spcAft>
              <a:buSzPts val="1400"/>
              <a:buNone/>
            </a:pPr>
            <a:fld id="{00000000-1234-1234-1234-123412341234}" type="slidenum">
              <a:rPr lang="en-GB"/>
              <a:t>2</a:t>
            </a:fld>
            <a:endParaRPr/>
          </a:p>
        </p:txBody>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51"/>
        <p:cNvGrpSpPr/>
        <p:nvPr/>
      </p:nvGrpSpPr>
      <p:grpSpPr>
        <a:xfrm>
          <a:off x="0" y="0"/>
          <a:ext cx="0" cy="0"/>
          <a:chOff x="0" y="0"/>
          <a:chExt cx="0" cy="0"/>
        </a:xfrm>
      </p:grpSpPr>
      <p:sp>
        <p:nvSpPr>
          <p:cNvPr id="152" name="Google Shape;152;g24a5dda9435_1_33: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153" name="Google Shape;153;g24a5dda9435_1_33:notes"/>
          <p:cNvSpPr txBox="1">
            <a:spLocks noGrp="1"/>
          </p:cNvSpPr>
          <p:nvPr>
            <p:ph type="body" idx="1"/>
          </p:nvPr>
        </p:nvSpPr>
        <p:spPr>
          <a:xfrm>
            <a:off x="685800" y="4400550"/>
            <a:ext cx="5486400" cy="3600600"/>
          </a:xfrm>
          <a:prstGeom prst="rect">
            <a:avLst/>
          </a:prstGeom>
          <a:noFill/>
          <a:ln>
            <a:noFill/>
          </a:ln>
        </p:spPr>
        <p:txBody>
          <a:bodyPr spcFirstLastPara="1" wrap="square" lIns="91425" tIns="45700" rIns="91425" bIns="45700" anchor="t" anchorCtr="0">
            <a:noAutofit/>
          </a:bodyPr>
          <a:lstStyle/>
          <a:p>
            <a:pPr marL="0" lvl="0" indent="0" algn="l" rtl="0">
              <a:lnSpc>
                <a:spcPct val="100000"/>
              </a:lnSpc>
              <a:spcBef>
                <a:spcPts val="0"/>
              </a:spcBef>
              <a:spcAft>
                <a:spcPts val="0"/>
              </a:spcAft>
              <a:buSzPts val="1400"/>
              <a:buNone/>
            </a:pPr>
            <a:endParaRPr/>
          </a:p>
        </p:txBody>
      </p:sp>
      <p:sp>
        <p:nvSpPr>
          <p:cNvPr id="154" name="Google Shape;154;g24a5dda9435_1_33:notes"/>
          <p:cNvSpPr txBox="1">
            <a:spLocks noGrp="1"/>
          </p:cNvSpPr>
          <p:nvPr>
            <p:ph type="sldNum" idx="12"/>
          </p:nvPr>
        </p:nvSpPr>
        <p:spPr>
          <a:xfrm>
            <a:off x="3884613" y="8685213"/>
            <a:ext cx="2971800" cy="458700"/>
          </a:xfrm>
          <a:prstGeom prst="rect">
            <a:avLst/>
          </a:prstGeom>
          <a:noFill/>
          <a:ln>
            <a:noFill/>
          </a:ln>
        </p:spPr>
        <p:txBody>
          <a:bodyPr spcFirstLastPara="1" wrap="square" lIns="91425" tIns="45700" rIns="91425" bIns="45700" anchor="b" anchorCtr="0">
            <a:noAutofit/>
          </a:bodyPr>
          <a:lstStyle/>
          <a:p>
            <a:pPr marL="0" lvl="0" indent="0" algn="r" rtl="0">
              <a:lnSpc>
                <a:spcPct val="100000"/>
              </a:lnSpc>
              <a:spcBef>
                <a:spcPts val="0"/>
              </a:spcBef>
              <a:spcAft>
                <a:spcPts val="0"/>
              </a:spcAft>
              <a:buSzPts val="1400"/>
              <a:buNone/>
            </a:pPr>
            <a:fld id="{00000000-1234-1234-1234-123412341234}" type="slidenum">
              <a:rPr lang="en-GB"/>
              <a:t>3</a:t>
            </a:fld>
            <a:endParaRPr/>
          </a:p>
        </p:txBody>
      </p:sp>
    </p:spTree>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60"/>
        <p:cNvGrpSpPr/>
        <p:nvPr/>
      </p:nvGrpSpPr>
      <p:grpSpPr>
        <a:xfrm>
          <a:off x="0" y="0"/>
          <a:ext cx="0" cy="0"/>
          <a:chOff x="0" y="0"/>
          <a:chExt cx="0" cy="0"/>
        </a:xfrm>
      </p:grpSpPr>
      <p:sp>
        <p:nvSpPr>
          <p:cNvPr id="161" name="Google Shape;161;g225a049944f_0_611:notes"/>
          <p:cNvSpPr txBox="1">
            <a:spLocks noGrp="1"/>
          </p:cNvSpPr>
          <p:nvPr>
            <p:ph type="body" idx="1"/>
          </p:nvPr>
        </p:nvSpPr>
        <p:spPr>
          <a:xfrm>
            <a:off x="685800" y="4400550"/>
            <a:ext cx="5486400" cy="3600600"/>
          </a:xfrm>
          <a:prstGeom prst="rect">
            <a:avLst/>
          </a:prstGeom>
          <a:noFill/>
          <a:ln>
            <a:noFill/>
          </a:ln>
        </p:spPr>
        <p:txBody>
          <a:bodyPr spcFirstLastPara="1" wrap="square" lIns="91425" tIns="45700" rIns="91425" bIns="45700" anchor="t" anchorCtr="0">
            <a:noAutofit/>
          </a:bodyPr>
          <a:lstStyle/>
          <a:p>
            <a:pPr marL="0" lvl="0" indent="0" algn="l" rtl="0">
              <a:lnSpc>
                <a:spcPct val="100000"/>
              </a:lnSpc>
              <a:spcBef>
                <a:spcPts val="0"/>
              </a:spcBef>
              <a:spcAft>
                <a:spcPts val="0"/>
              </a:spcAft>
              <a:buSzPts val="1400"/>
              <a:buNone/>
            </a:pPr>
            <a:endParaRPr sz="1400">
              <a:latin typeface="Libre Franklin"/>
              <a:ea typeface="Libre Franklin"/>
              <a:cs typeface="Libre Franklin"/>
              <a:sym typeface="Libre Franklin"/>
            </a:endParaRPr>
          </a:p>
          <a:p>
            <a:pPr marL="0" lvl="0" indent="0" algn="l" rtl="0">
              <a:lnSpc>
                <a:spcPct val="100000"/>
              </a:lnSpc>
              <a:spcBef>
                <a:spcPts val="0"/>
              </a:spcBef>
              <a:spcAft>
                <a:spcPts val="0"/>
              </a:spcAft>
              <a:buSzPts val="1400"/>
              <a:buNone/>
            </a:pPr>
            <a:r>
              <a:rPr lang="en-GB" sz="1400">
                <a:latin typeface="Libre Franklin"/>
                <a:ea typeface="Libre Franklin"/>
                <a:cs typeface="Libre Franklin"/>
                <a:sym typeface="Libre Franklin"/>
              </a:rPr>
              <a:t>Data is avbialgble either through the traditional GTS, but also through interoperable data services, thanks to the ERDDAP server.</a:t>
            </a:r>
            <a:endParaRPr/>
          </a:p>
          <a:p>
            <a:pPr marL="0" lvl="0" indent="0" algn="l" rtl="0">
              <a:lnSpc>
                <a:spcPct val="100000"/>
              </a:lnSpc>
              <a:spcBef>
                <a:spcPts val="0"/>
              </a:spcBef>
              <a:spcAft>
                <a:spcPts val="0"/>
              </a:spcAft>
              <a:buSzPts val="1400"/>
              <a:buNone/>
            </a:pPr>
            <a:endParaRPr sz="1400">
              <a:latin typeface="Libre Franklin"/>
              <a:ea typeface="Libre Franklin"/>
              <a:cs typeface="Libre Franklin"/>
              <a:sym typeface="Libre Franklin"/>
            </a:endParaRPr>
          </a:p>
        </p:txBody>
      </p:sp>
      <p:sp>
        <p:nvSpPr>
          <p:cNvPr id="162" name="Google Shape;162;g225a049944f_0_611: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Tree>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12"/>
        <p:cNvGrpSpPr/>
        <p:nvPr/>
      </p:nvGrpSpPr>
      <p:grpSpPr>
        <a:xfrm>
          <a:off x="0" y="0"/>
          <a:ext cx="0" cy="0"/>
          <a:chOff x="0" y="0"/>
          <a:chExt cx="0" cy="0"/>
        </a:xfrm>
      </p:grpSpPr>
      <p:sp>
        <p:nvSpPr>
          <p:cNvPr id="213" name="Google Shape;213;g24a5dda9435_1_40: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214" name="Google Shape;214;g24a5dda9435_1_40:notes"/>
          <p:cNvSpPr txBox="1">
            <a:spLocks noGrp="1"/>
          </p:cNvSpPr>
          <p:nvPr>
            <p:ph type="body" idx="1"/>
          </p:nvPr>
        </p:nvSpPr>
        <p:spPr>
          <a:xfrm>
            <a:off x="685800" y="4400550"/>
            <a:ext cx="5486400" cy="3600600"/>
          </a:xfrm>
          <a:prstGeom prst="rect">
            <a:avLst/>
          </a:prstGeom>
          <a:noFill/>
          <a:ln>
            <a:noFill/>
          </a:ln>
        </p:spPr>
        <p:txBody>
          <a:bodyPr spcFirstLastPara="1" wrap="square" lIns="91425" tIns="45700" rIns="91425" bIns="45700" anchor="t" anchorCtr="0">
            <a:noAutofit/>
          </a:bodyPr>
          <a:lstStyle/>
          <a:p>
            <a:pPr marL="0" lvl="0" indent="0" algn="l" rtl="0">
              <a:lnSpc>
                <a:spcPct val="100000"/>
              </a:lnSpc>
              <a:spcBef>
                <a:spcPts val="0"/>
              </a:spcBef>
              <a:spcAft>
                <a:spcPts val="0"/>
              </a:spcAft>
              <a:buSzPts val="1400"/>
              <a:buNone/>
            </a:pPr>
            <a:endParaRPr/>
          </a:p>
        </p:txBody>
      </p:sp>
      <p:sp>
        <p:nvSpPr>
          <p:cNvPr id="215" name="Google Shape;215;g24a5dda9435_1_40:notes"/>
          <p:cNvSpPr txBox="1">
            <a:spLocks noGrp="1"/>
          </p:cNvSpPr>
          <p:nvPr>
            <p:ph type="sldNum" idx="12"/>
          </p:nvPr>
        </p:nvSpPr>
        <p:spPr>
          <a:xfrm>
            <a:off x="3884613" y="8685213"/>
            <a:ext cx="2971800" cy="458700"/>
          </a:xfrm>
          <a:prstGeom prst="rect">
            <a:avLst/>
          </a:prstGeom>
          <a:noFill/>
          <a:ln>
            <a:noFill/>
          </a:ln>
        </p:spPr>
        <p:txBody>
          <a:bodyPr spcFirstLastPara="1" wrap="square" lIns="91425" tIns="45700" rIns="91425" bIns="45700" anchor="b" anchorCtr="0">
            <a:noAutofit/>
          </a:bodyPr>
          <a:lstStyle/>
          <a:p>
            <a:pPr marL="0" lvl="0" indent="0" algn="r" rtl="0">
              <a:lnSpc>
                <a:spcPct val="100000"/>
              </a:lnSpc>
              <a:spcBef>
                <a:spcPts val="0"/>
              </a:spcBef>
              <a:spcAft>
                <a:spcPts val="0"/>
              </a:spcAft>
              <a:buSzPts val="1400"/>
              <a:buNone/>
            </a:pPr>
            <a:fld id="{00000000-1234-1234-1234-123412341234}" type="slidenum">
              <a:rPr lang="en-GB"/>
              <a:t>5</a:t>
            </a:fld>
            <a:endParaRPr/>
          </a:p>
        </p:txBody>
      </p:sp>
    </p:spTree>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22"/>
        <p:cNvGrpSpPr/>
        <p:nvPr/>
      </p:nvGrpSpPr>
      <p:grpSpPr>
        <a:xfrm>
          <a:off x="0" y="0"/>
          <a:ext cx="0" cy="0"/>
          <a:chOff x="0" y="0"/>
          <a:chExt cx="0" cy="0"/>
        </a:xfrm>
      </p:grpSpPr>
      <p:sp>
        <p:nvSpPr>
          <p:cNvPr id="223" name="Google Shape;223;g225a049944f_0_12: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224" name="Google Shape;224;g225a049944f_0_12:notes"/>
          <p:cNvSpPr txBox="1">
            <a:spLocks noGrp="1"/>
          </p:cNvSpPr>
          <p:nvPr>
            <p:ph type="body" idx="1"/>
          </p:nvPr>
        </p:nvSpPr>
        <p:spPr>
          <a:xfrm>
            <a:off x="685800" y="4400550"/>
            <a:ext cx="5486400" cy="3600600"/>
          </a:xfrm>
          <a:prstGeom prst="rect">
            <a:avLst/>
          </a:prstGeom>
          <a:noFill/>
          <a:ln>
            <a:noFill/>
          </a:ln>
        </p:spPr>
        <p:txBody>
          <a:bodyPr spcFirstLastPara="1" wrap="square" lIns="91425" tIns="45700" rIns="91425" bIns="45700" anchor="t" anchorCtr="0">
            <a:noAutofit/>
          </a:bodyPr>
          <a:lstStyle/>
          <a:p>
            <a:pPr marL="0" lvl="0" indent="0" algn="l" rtl="0">
              <a:lnSpc>
                <a:spcPct val="100000"/>
              </a:lnSpc>
              <a:spcBef>
                <a:spcPts val="0"/>
              </a:spcBef>
              <a:spcAft>
                <a:spcPts val="0"/>
              </a:spcAft>
              <a:buSzPts val="1400"/>
              <a:buNone/>
            </a:pPr>
            <a:endParaRPr/>
          </a:p>
        </p:txBody>
      </p:sp>
      <p:sp>
        <p:nvSpPr>
          <p:cNvPr id="225" name="Google Shape;225;g225a049944f_0_12:notes"/>
          <p:cNvSpPr txBox="1">
            <a:spLocks noGrp="1"/>
          </p:cNvSpPr>
          <p:nvPr>
            <p:ph type="sldNum" idx="12"/>
          </p:nvPr>
        </p:nvSpPr>
        <p:spPr>
          <a:xfrm>
            <a:off x="3884613" y="8685213"/>
            <a:ext cx="2971800" cy="458700"/>
          </a:xfrm>
          <a:prstGeom prst="rect">
            <a:avLst/>
          </a:prstGeom>
          <a:noFill/>
          <a:ln>
            <a:noFill/>
          </a:ln>
        </p:spPr>
        <p:txBody>
          <a:bodyPr spcFirstLastPara="1" wrap="square" lIns="91425" tIns="45700" rIns="91425" bIns="45700" anchor="b" anchorCtr="0">
            <a:noAutofit/>
          </a:bodyPr>
          <a:lstStyle/>
          <a:p>
            <a:pPr marL="0" lvl="0" indent="0" algn="r" rtl="0">
              <a:lnSpc>
                <a:spcPct val="100000"/>
              </a:lnSpc>
              <a:spcBef>
                <a:spcPts val="0"/>
              </a:spcBef>
              <a:spcAft>
                <a:spcPts val="0"/>
              </a:spcAft>
              <a:buSzPts val="1400"/>
              <a:buNone/>
            </a:pPr>
            <a:fld id="{00000000-1234-1234-1234-123412341234}" type="slidenum">
              <a:rPr lang="en-GB"/>
              <a:t>6</a:t>
            </a:fld>
            <a:endParaRPr/>
          </a:p>
        </p:txBody>
      </p:sp>
    </p:spTree>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31"/>
        <p:cNvGrpSpPr/>
        <p:nvPr/>
      </p:nvGrpSpPr>
      <p:grpSpPr>
        <a:xfrm>
          <a:off x="0" y="0"/>
          <a:ext cx="0" cy="0"/>
          <a:chOff x="0" y="0"/>
          <a:chExt cx="0" cy="0"/>
        </a:xfrm>
      </p:grpSpPr>
      <p:sp>
        <p:nvSpPr>
          <p:cNvPr id="232" name="Google Shape;232;g225a049944f_0_99: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233" name="Google Shape;233;g225a049944f_0_99:notes"/>
          <p:cNvSpPr txBox="1">
            <a:spLocks noGrp="1"/>
          </p:cNvSpPr>
          <p:nvPr>
            <p:ph type="body" idx="1"/>
          </p:nvPr>
        </p:nvSpPr>
        <p:spPr>
          <a:xfrm>
            <a:off x="685800" y="4400550"/>
            <a:ext cx="5486400" cy="3600600"/>
          </a:xfrm>
          <a:prstGeom prst="rect">
            <a:avLst/>
          </a:prstGeom>
          <a:noFill/>
          <a:ln>
            <a:noFill/>
          </a:ln>
        </p:spPr>
        <p:txBody>
          <a:bodyPr spcFirstLastPara="1" wrap="square" lIns="91425" tIns="45700" rIns="91425" bIns="45700" anchor="t" anchorCtr="0">
            <a:noAutofit/>
          </a:bodyPr>
          <a:lstStyle/>
          <a:p>
            <a:pPr marL="0" lvl="0" indent="0" algn="l" rtl="0">
              <a:lnSpc>
                <a:spcPct val="100000"/>
              </a:lnSpc>
              <a:spcBef>
                <a:spcPts val="0"/>
              </a:spcBef>
              <a:spcAft>
                <a:spcPts val="0"/>
              </a:spcAft>
              <a:buSzPts val="1400"/>
              <a:buNone/>
            </a:pPr>
            <a:endParaRPr/>
          </a:p>
        </p:txBody>
      </p:sp>
      <p:sp>
        <p:nvSpPr>
          <p:cNvPr id="234" name="Google Shape;234;g225a049944f_0_99:notes"/>
          <p:cNvSpPr txBox="1">
            <a:spLocks noGrp="1"/>
          </p:cNvSpPr>
          <p:nvPr>
            <p:ph type="sldNum" idx="12"/>
          </p:nvPr>
        </p:nvSpPr>
        <p:spPr>
          <a:xfrm>
            <a:off x="3884613" y="8685213"/>
            <a:ext cx="2971800" cy="458700"/>
          </a:xfrm>
          <a:prstGeom prst="rect">
            <a:avLst/>
          </a:prstGeom>
          <a:noFill/>
          <a:ln>
            <a:noFill/>
          </a:ln>
        </p:spPr>
        <p:txBody>
          <a:bodyPr spcFirstLastPara="1" wrap="square" lIns="91425" tIns="45700" rIns="91425" bIns="45700" anchor="b" anchorCtr="0">
            <a:noAutofit/>
          </a:bodyPr>
          <a:lstStyle/>
          <a:p>
            <a:pPr marL="0" lvl="0" indent="0" algn="r" rtl="0">
              <a:lnSpc>
                <a:spcPct val="100000"/>
              </a:lnSpc>
              <a:spcBef>
                <a:spcPts val="0"/>
              </a:spcBef>
              <a:spcAft>
                <a:spcPts val="0"/>
              </a:spcAft>
              <a:buSzPts val="1400"/>
              <a:buNone/>
            </a:pPr>
            <a:fld id="{00000000-1234-1234-1234-123412341234}" type="slidenum">
              <a:rPr lang="en-GB"/>
              <a:t>7</a:t>
            </a:fld>
            <a:endParaRPr/>
          </a:p>
        </p:txBody>
      </p:sp>
    </p:spTree>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40"/>
        <p:cNvGrpSpPr/>
        <p:nvPr/>
      </p:nvGrpSpPr>
      <p:grpSpPr>
        <a:xfrm>
          <a:off x="0" y="0"/>
          <a:ext cx="0" cy="0"/>
          <a:chOff x="0" y="0"/>
          <a:chExt cx="0" cy="0"/>
        </a:xfrm>
      </p:grpSpPr>
      <p:sp>
        <p:nvSpPr>
          <p:cNvPr id="241" name="Google Shape;241;g225a049944f_0_19:notes"/>
          <p:cNvSpPr txBox="1">
            <a:spLocks noGrp="1"/>
          </p:cNvSpPr>
          <p:nvPr>
            <p:ph type="body" idx="1"/>
          </p:nvPr>
        </p:nvSpPr>
        <p:spPr>
          <a:xfrm>
            <a:off x="685800" y="4343400"/>
            <a:ext cx="5486400" cy="4114800"/>
          </a:xfrm>
          <a:prstGeom prst="rect">
            <a:avLst/>
          </a:prstGeom>
        </p:spPr>
        <p:txBody>
          <a:bodyPr spcFirstLastPara="1" wrap="square" lIns="91425" tIns="45700" rIns="91425" bIns="45700" anchor="t" anchorCtr="0">
            <a:noAutofit/>
          </a:bodyPr>
          <a:lstStyle/>
          <a:p>
            <a:pPr marL="0" lvl="0" indent="0" algn="l" rtl="0">
              <a:spcBef>
                <a:spcPts val="0"/>
              </a:spcBef>
              <a:spcAft>
                <a:spcPts val="0"/>
              </a:spcAft>
              <a:buNone/>
            </a:pPr>
            <a:endParaRPr/>
          </a:p>
        </p:txBody>
      </p:sp>
      <p:sp>
        <p:nvSpPr>
          <p:cNvPr id="242" name="Google Shape;242;g225a049944f_0_19: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52"/>
        <p:cNvGrpSpPr/>
        <p:nvPr/>
      </p:nvGrpSpPr>
      <p:grpSpPr>
        <a:xfrm>
          <a:off x="0" y="0"/>
          <a:ext cx="0" cy="0"/>
          <a:chOff x="0" y="0"/>
          <a:chExt cx="0" cy="0"/>
        </a:xfrm>
      </p:grpSpPr>
      <p:sp>
        <p:nvSpPr>
          <p:cNvPr id="253" name="Google Shape;253;g225a049944f_0_241:notes"/>
          <p:cNvSpPr txBox="1">
            <a:spLocks noGrp="1"/>
          </p:cNvSpPr>
          <p:nvPr>
            <p:ph type="body" idx="1"/>
          </p:nvPr>
        </p:nvSpPr>
        <p:spPr>
          <a:xfrm>
            <a:off x="685800" y="4343400"/>
            <a:ext cx="5486400" cy="4114800"/>
          </a:xfrm>
          <a:prstGeom prst="rect">
            <a:avLst/>
          </a:prstGeom>
        </p:spPr>
        <p:txBody>
          <a:bodyPr spcFirstLastPara="1" wrap="square" lIns="91425" tIns="45700" rIns="91425" bIns="45700" anchor="t" anchorCtr="0">
            <a:noAutofit/>
          </a:bodyPr>
          <a:lstStyle/>
          <a:p>
            <a:pPr marL="0" lvl="0" indent="0" algn="l" rtl="0">
              <a:spcBef>
                <a:spcPts val="0"/>
              </a:spcBef>
              <a:spcAft>
                <a:spcPts val="0"/>
              </a:spcAft>
              <a:buNone/>
            </a:pPr>
            <a:endParaRPr/>
          </a:p>
        </p:txBody>
      </p:sp>
      <p:sp>
        <p:nvSpPr>
          <p:cNvPr id="254" name="Google Shape;254;g225a049944f_0_241: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65"/>
        <p:cNvGrpSpPr/>
        <p:nvPr/>
      </p:nvGrpSpPr>
      <p:grpSpPr>
        <a:xfrm>
          <a:off x="0" y="0"/>
          <a:ext cx="0" cy="0"/>
          <a:chOff x="0" y="0"/>
          <a:chExt cx="0" cy="0"/>
        </a:xfrm>
      </p:grpSpPr>
      <p:sp>
        <p:nvSpPr>
          <p:cNvPr id="266" name="Google Shape;266;g225a049944f_0_108: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267" name="Google Shape;267;g225a049944f_0_108:notes"/>
          <p:cNvSpPr txBox="1">
            <a:spLocks noGrp="1"/>
          </p:cNvSpPr>
          <p:nvPr>
            <p:ph type="body" idx="1"/>
          </p:nvPr>
        </p:nvSpPr>
        <p:spPr>
          <a:xfrm>
            <a:off x="685800" y="4400550"/>
            <a:ext cx="5486400" cy="3600600"/>
          </a:xfrm>
          <a:prstGeom prst="rect">
            <a:avLst/>
          </a:prstGeom>
          <a:noFill/>
          <a:ln>
            <a:noFill/>
          </a:ln>
        </p:spPr>
        <p:txBody>
          <a:bodyPr spcFirstLastPara="1" wrap="square" lIns="91425" tIns="45700" rIns="91425" bIns="45700" anchor="t" anchorCtr="0">
            <a:noAutofit/>
          </a:bodyPr>
          <a:lstStyle/>
          <a:p>
            <a:pPr marL="0" lvl="0" indent="0" algn="l" rtl="0">
              <a:lnSpc>
                <a:spcPct val="100000"/>
              </a:lnSpc>
              <a:spcBef>
                <a:spcPts val="0"/>
              </a:spcBef>
              <a:spcAft>
                <a:spcPts val="0"/>
              </a:spcAft>
              <a:buSzPts val="1400"/>
              <a:buNone/>
            </a:pPr>
            <a:endParaRPr/>
          </a:p>
        </p:txBody>
      </p:sp>
      <p:sp>
        <p:nvSpPr>
          <p:cNvPr id="268" name="Google Shape;268;g225a049944f_0_108:notes"/>
          <p:cNvSpPr txBox="1">
            <a:spLocks noGrp="1"/>
          </p:cNvSpPr>
          <p:nvPr>
            <p:ph type="sldNum" idx="12"/>
          </p:nvPr>
        </p:nvSpPr>
        <p:spPr>
          <a:xfrm>
            <a:off x="3884613" y="8685213"/>
            <a:ext cx="2971800" cy="458700"/>
          </a:xfrm>
          <a:prstGeom prst="rect">
            <a:avLst/>
          </a:prstGeom>
          <a:noFill/>
          <a:ln>
            <a:noFill/>
          </a:ln>
        </p:spPr>
        <p:txBody>
          <a:bodyPr spcFirstLastPara="1" wrap="square" lIns="91425" tIns="45700" rIns="91425" bIns="45700" anchor="b" anchorCtr="0">
            <a:noAutofit/>
          </a:bodyPr>
          <a:lstStyle/>
          <a:p>
            <a:pPr marL="0" lvl="0" indent="0" algn="r" rtl="0">
              <a:lnSpc>
                <a:spcPct val="100000"/>
              </a:lnSpc>
              <a:spcBef>
                <a:spcPts val="0"/>
              </a:spcBef>
              <a:spcAft>
                <a:spcPts val="0"/>
              </a:spcAft>
              <a:buSzPts val="1400"/>
              <a:buNone/>
            </a:pPr>
            <a:fld id="{00000000-1234-1234-1234-123412341234}" type="slidenum">
              <a:rPr lang="en-GB"/>
              <a:t>10</a:t>
            </a:fld>
            <a:endParaRPr/>
          </a:p>
        </p:txBody>
      </p:sp>
    </p:spTree>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74"/>
        <p:cNvGrpSpPr/>
        <p:nvPr/>
      </p:nvGrpSpPr>
      <p:grpSpPr>
        <a:xfrm>
          <a:off x="0" y="0"/>
          <a:ext cx="0" cy="0"/>
          <a:chOff x="0" y="0"/>
          <a:chExt cx="0" cy="0"/>
        </a:xfrm>
      </p:grpSpPr>
      <p:sp>
        <p:nvSpPr>
          <p:cNvPr id="275" name="Google Shape;275;g225a049944f_0_118: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276" name="Google Shape;276;g225a049944f_0_118:notes"/>
          <p:cNvSpPr txBox="1">
            <a:spLocks noGrp="1"/>
          </p:cNvSpPr>
          <p:nvPr>
            <p:ph type="body" idx="1"/>
          </p:nvPr>
        </p:nvSpPr>
        <p:spPr>
          <a:xfrm>
            <a:off x="685800" y="4400550"/>
            <a:ext cx="5486400" cy="3600600"/>
          </a:xfrm>
          <a:prstGeom prst="rect">
            <a:avLst/>
          </a:prstGeom>
          <a:noFill/>
          <a:ln>
            <a:noFill/>
          </a:ln>
        </p:spPr>
        <p:txBody>
          <a:bodyPr spcFirstLastPara="1" wrap="square" lIns="91425" tIns="45700" rIns="91425" bIns="45700" anchor="t" anchorCtr="0">
            <a:noAutofit/>
          </a:bodyPr>
          <a:lstStyle/>
          <a:p>
            <a:pPr marL="0" lvl="0" indent="0" algn="l" rtl="0">
              <a:lnSpc>
                <a:spcPct val="100000"/>
              </a:lnSpc>
              <a:spcBef>
                <a:spcPts val="0"/>
              </a:spcBef>
              <a:spcAft>
                <a:spcPts val="0"/>
              </a:spcAft>
              <a:buSzPts val="1400"/>
              <a:buNone/>
            </a:pPr>
            <a:endParaRPr/>
          </a:p>
        </p:txBody>
      </p:sp>
      <p:sp>
        <p:nvSpPr>
          <p:cNvPr id="277" name="Google Shape;277;g225a049944f_0_118:notes"/>
          <p:cNvSpPr txBox="1">
            <a:spLocks noGrp="1"/>
          </p:cNvSpPr>
          <p:nvPr>
            <p:ph type="sldNum" idx="12"/>
          </p:nvPr>
        </p:nvSpPr>
        <p:spPr>
          <a:xfrm>
            <a:off x="3884613" y="8685213"/>
            <a:ext cx="2971800" cy="458700"/>
          </a:xfrm>
          <a:prstGeom prst="rect">
            <a:avLst/>
          </a:prstGeom>
          <a:noFill/>
          <a:ln>
            <a:noFill/>
          </a:ln>
        </p:spPr>
        <p:txBody>
          <a:bodyPr spcFirstLastPara="1" wrap="square" lIns="91425" tIns="45700" rIns="91425" bIns="45700" anchor="b" anchorCtr="0">
            <a:noAutofit/>
          </a:bodyPr>
          <a:lstStyle/>
          <a:p>
            <a:pPr marL="0" lvl="0" indent="0" algn="r" rtl="0">
              <a:lnSpc>
                <a:spcPct val="100000"/>
              </a:lnSpc>
              <a:spcBef>
                <a:spcPts val="0"/>
              </a:spcBef>
              <a:spcAft>
                <a:spcPts val="0"/>
              </a:spcAft>
              <a:buSzPts val="1400"/>
              <a:buNone/>
            </a:pPr>
            <a:fld id="{00000000-1234-1234-1234-123412341234}" type="slidenum">
              <a:rPr lang="en-GB"/>
              <a:t>11</a:t>
            </a:fld>
            <a:endParaRPr/>
          </a:p>
        </p:txBody>
      </p:sp>
    </p:spTree>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83"/>
        <p:cNvGrpSpPr/>
        <p:nvPr/>
      </p:nvGrpSpPr>
      <p:grpSpPr>
        <a:xfrm>
          <a:off x="0" y="0"/>
          <a:ext cx="0" cy="0"/>
          <a:chOff x="0" y="0"/>
          <a:chExt cx="0" cy="0"/>
        </a:xfrm>
      </p:grpSpPr>
      <p:sp>
        <p:nvSpPr>
          <p:cNvPr id="284" name="Google Shape;284;g225a049944f_0_146: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285" name="Google Shape;285;g225a049944f_0_146:notes"/>
          <p:cNvSpPr txBox="1">
            <a:spLocks noGrp="1"/>
          </p:cNvSpPr>
          <p:nvPr>
            <p:ph type="body" idx="1"/>
          </p:nvPr>
        </p:nvSpPr>
        <p:spPr>
          <a:xfrm>
            <a:off x="685800" y="4400550"/>
            <a:ext cx="5486400" cy="3600600"/>
          </a:xfrm>
          <a:prstGeom prst="rect">
            <a:avLst/>
          </a:prstGeom>
          <a:noFill/>
          <a:ln>
            <a:noFill/>
          </a:ln>
        </p:spPr>
        <p:txBody>
          <a:bodyPr spcFirstLastPara="1" wrap="square" lIns="91425" tIns="45700" rIns="91425" bIns="45700" anchor="t" anchorCtr="0">
            <a:noAutofit/>
          </a:bodyPr>
          <a:lstStyle/>
          <a:p>
            <a:pPr marL="0" lvl="0" indent="0" algn="l" rtl="0">
              <a:lnSpc>
                <a:spcPct val="100000"/>
              </a:lnSpc>
              <a:spcBef>
                <a:spcPts val="0"/>
              </a:spcBef>
              <a:spcAft>
                <a:spcPts val="0"/>
              </a:spcAft>
              <a:buSzPts val="1400"/>
              <a:buNone/>
            </a:pPr>
            <a:endParaRPr/>
          </a:p>
        </p:txBody>
      </p:sp>
      <p:sp>
        <p:nvSpPr>
          <p:cNvPr id="286" name="Google Shape;286;g225a049944f_0_146:notes"/>
          <p:cNvSpPr txBox="1">
            <a:spLocks noGrp="1"/>
          </p:cNvSpPr>
          <p:nvPr>
            <p:ph type="sldNum" idx="12"/>
          </p:nvPr>
        </p:nvSpPr>
        <p:spPr>
          <a:xfrm>
            <a:off x="3884613" y="8685213"/>
            <a:ext cx="2971800" cy="458700"/>
          </a:xfrm>
          <a:prstGeom prst="rect">
            <a:avLst/>
          </a:prstGeom>
          <a:noFill/>
          <a:ln>
            <a:noFill/>
          </a:ln>
        </p:spPr>
        <p:txBody>
          <a:bodyPr spcFirstLastPara="1" wrap="square" lIns="91425" tIns="45700" rIns="91425" bIns="45700" anchor="b" anchorCtr="0">
            <a:noAutofit/>
          </a:bodyPr>
          <a:lstStyle/>
          <a:p>
            <a:pPr marL="0" lvl="0" indent="0" algn="r" rtl="0">
              <a:lnSpc>
                <a:spcPct val="100000"/>
              </a:lnSpc>
              <a:spcBef>
                <a:spcPts val="0"/>
              </a:spcBef>
              <a:spcAft>
                <a:spcPts val="0"/>
              </a:spcAft>
              <a:buSzPts val="1400"/>
              <a:buNone/>
            </a:pPr>
            <a:fld id="{00000000-1234-1234-1234-123412341234}" type="slidenum">
              <a:rPr lang="en-GB"/>
              <a:t>12</a:t>
            </a:fld>
            <a:endParaRPr/>
          </a:p>
        </p:txBody>
      </p:sp>
    </p:spTree>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92"/>
        <p:cNvGrpSpPr/>
        <p:nvPr/>
      </p:nvGrpSpPr>
      <p:grpSpPr>
        <a:xfrm>
          <a:off x="0" y="0"/>
          <a:ext cx="0" cy="0"/>
          <a:chOff x="0" y="0"/>
          <a:chExt cx="0" cy="0"/>
        </a:xfrm>
      </p:grpSpPr>
      <p:sp>
        <p:nvSpPr>
          <p:cNvPr id="293" name="Google Shape;293;g225a049944f_0_154: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294" name="Google Shape;294;g225a049944f_0_154:notes"/>
          <p:cNvSpPr txBox="1">
            <a:spLocks noGrp="1"/>
          </p:cNvSpPr>
          <p:nvPr>
            <p:ph type="body" idx="1"/>
          </p:nvPr>
        </p:nvSpPr>
        <p:spPr>
          <a:xfrm>
            <a:off x="685800" y="4400550"/>
            <a:ext cx="5486400" cy="3600600"/>
          </a:xfrm>
          <a:prstGeom prst="rect">
            <a:avLst/>
          </a:prstGeom>
          <a:noFill/>
          <a:ln>
            <a:noFill/>
          </a:ln>
        </p:spPr>
        <p:txBody>
          <a:bodyPr spcFirstLastPara="1" wrap="square" lIns="91425" tIns="45700" rIns="91425" bIns="45700" anchor="t" anchorCtr="0">
            <a:noAutofit/>
          </a:bodyPr>
          <a:lstStyle/>
          <a:p>
            <a:pPr marL="0" lvl="0" indent="0" algn="l" rtl="0">
              <a:lnSpc>
                <a:spcPct val="100000"/>
              </a:lnSpc>
              <a:spcBef>
                <a:spcPts val="0"/>
              </a:spcBef>
              <a:spcAft>
                <a:spcPts val="0"/>
              </a:spcAft>
              <a:buSzPts val="1400"/>
              <a:buNone/>
            </a:pPr>
            <a:endParaRPr/>
          </a:p>
        </p:txBody>
      </p:sp>
      <p:sp>
        <p:nvSpPr>
          <p:cNvPr id="295" name="Google Shape;295;g225a049944f_0_154:notes"/>
          <p:cNvSpPr txBox="1">
            <a:spLocks noGrp="1"/>
          </p:cNvSpPr>
          <p:nvPr>
            <p:ph type="sldNum" idx="12"/>
          </p:nvPr>
        </p:nvSpPr>
        <p:spPr>
          <a:xfrm>
            <a:off x="3884613" y="8685213"/>
            <a:ext cx="2971800" cy="458700"/>
          </a:xfrm>
          <a:prstGeom prst="rect">
            <a:avLst/>
          </a:prstGeom>
          <a:noFill/>
          <a:ln>
            <a:noFill/>
          </a:ln>
        </p:spPr>
        <p:txBody>
          <a:bodyPr spcFirstLastPara="1" wrap="square" lIns="91425" tIns="45700" rIns="91425" bIns="45700" anchor="b" anchorCtr="0">
            <a:noAutofit/>
          </a:bodyPr>
          <a:lstStyle/>
          <a:p>
            <a:pPr marL="0" lvl="0" indent="0" algn="r" rtl="0">
              <a:lnSpc>
                <a:spcPct val="100000"/>
              </a:lnSpc>
              <a:spcBef>
                <a:spcPts val="0"/>
              </a:spcBef>
              <a:spcAft>
                <a:spcPts val="0"/>
              </a:spcAft>
              <a:buSzPts val="1400"/>
              <a:buNone/>
            </a:pPr>
            <a:fld id="{00000000-1234-1234-1234-123412341234}" type="slidenum">
              <a:rPr lang="en-GB"/>
              <a:t>13</a:t>
            </a:fld>
            <a:endParaRPr/>
          </a:p>
        </p:txBody>
      </p:sp>
    </p:spTree>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01"/>
        <p:cNvGrpSpPr/>
        <p:nvPr/>
      </p:nvGrpSpPr>
      <p:grpSpPr>
        <a:xfrm>
          <a:off x="0" y="0"/>
          <a:ext cx="0" cy="0"/>
          <a:chOff x="0" y="0"/>
          <a:chExt cx="0" cy="0"/>
        </a:xfrm>
      </p:grpSpPr>
      <p:sp>
        <p:nvSpPr>
          <p:cNvPr id="302" name="Google Shape;302;g225a049944f_0_253: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303" name="Google Shape;303;g225a049944f_0_253:notes"/>
          <p:cNvSpPr txBox="1">
            <a:spLocks noGrp="1"/>
          </p:cNvSpPr>
          <p:nvPr>
            <p:ph type="body" idx="1"/>
          </p:nvPr>
        </p:nvSpPr>
        <p:spPr>
          <a:xfrm>
            <a:off x="685800" y="4400550"/>
            <a:ext cx="5486400" cy="3600600"/>
          </a:xfrm>
          <a:prstGeom prst="rect">
            <a:avLst/>
          </a:prstGeom>
          <a:noFill/>
          <a:ln>
            <a:noFill/>
          </a:ln>
        </p:spPr>
        <p:txBody>
          <a:bodyPr spcFirstLastPara="1" wrap="square" lIns="91425" tIns="45700" rIns="91425" bIns="45700" anchor="t" anchorCtr="0">
            <a:noAutofit/>
          </a:bodyPr>
          <a:lstStyle/>
          <a:p>
            <a:pPr marL="0" lvl="0" indent="0" algn="l" rtl="0">
              <a:lnSpc>
                <a:spcPct val="100000"/>
              </a:lnSpc>
              <a:spcBef>
                <a:spcPts val="0"/>
              </a:spcBef>
              <a:spcAft>
                <a:spcPts val="0"/>
              </a:spcAft>
              <a:buSzPts val="1400"/>
              <a:buNone/>
            </a:pPr>
            <a:endParaRPr/>
          </a:p>
        </p:txBody>
      </p:sp>
      <p:sp>
        <p:nvSpPr>
          <p:cNvPr id="304" name="Google Shape;304;g225a049944f_0_253:notes"/>
          <p:cNvSpPr txBox="1">
            <a:spLocks noGrp="1"/>
          </p:cNvSpPr>
          <p:nvPr>
            <p:ph type="sldNum" idx="12"/>
          </p:nvPr>
        </p:nvSpPr>
        <p:spPr>
          <a:xfrm>
            <a:off x="3884613" y="8685213"/>
            <a:ext cx="2971800" cy="458700"/>
          </a:xfrm>
          <a:prstGeom prst="rect">
            <a:avLst/>
          </a:prstGeom>
          <a:noFill/>
          <a:ln>
            <a:noFill/>
          </a:ln>
        </p:spPr>
        <p:txBody>
          <a:bodyPr spcFirstLastPara="1" wrap="square" lIns="91425" tIns="45700" rIns="91425" bIns="45700" anchor="b" anchorCtr="0">
            <a:noAutofit/>
          </a:bodyPr>
          <a:lstStyle/>
          <a:p>
            <a:pPr marL="0" lvl="0" indent="0" algn="r" rtl="0">
              <a:lnSpc>
                <a:spcPct val="100000"/>
              </a:lnSpc>
              <a:spcBef>
                <a:spcPts val="0"/>
              </a:spcBef>
              <a:spcAft>
                <a:spcPts val="0"/>
              </a:spcAft>
              <a:buSzPts val="1400"/>
              <a:buNone/>
            </a:pPr>
            <a:fld id="{00000000-1234-1234-1234-123412341234}" type="slidenum">
              <a:rPr lang="en-GB"/>
              <a:t>14</a:t>
            </a:fld>
            <a:endParaRPr/>
          </a:p>
        </p:txBody>
      </p:sp>
    </p:spTree>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466"/>
        <p:cNvGrpSpPr/>
        <p:nvPr/>
      </p:nvGrpSpPr>
      <p:grpSpPr>
        <a:xfrm>
          <a:off x="0" y="0"/>
          <a:ext cx="0" cy="0"/>
          <a:chOff x="0" y="0"/>
          <a:chExt cx="0" cy="0"/>
        </a:xfrm>
      </p:grpSpPr>
      <p:sp>
        <p:nvSpPr>
          <p:cNvPr id="467" name="Google Shape;467;g225a049944f_0_168:notes"/>
          <p:cNvSpPr txBox="1">
            <a:spLocks noGrp="1"/>
          </p:cNvSpPr>
          <p:nvPr>
            <p:ph type="body" idx="1"/>
          </p:nvPr>
        </p:nvSpPr>
        <p:spPr>
          <a:xfrm>
            <a:off x="685800" y="4343400"/>
            <a:ext cx="5486400" cy="4114800"/>
          </a:xfrm>
          <a:prstGeom prst="rect">
            <a:avLst/>
          </a:prstGeom>
        </p:spPr>
        <p:txBody>
          <a:bodyPr spcFirstLastPara="1" wrap="square" lIns="91425" tIns="45700" rIns="91425" bIns="45700" anchor="t" anchorCtr="0">
            <a:noAutofit/>
          </a:bodyPr>
          <a:lstStyle/>
          <a:p>
            <a:pPr marL="0" lvl="0" indent="0" algn="l" rtl="0">
              <a:spcBef>
                <a:spcPts val="0"/>
              </a:spcBef>
              <a:spcAft>
                <a:spcPts val="0"/>
              </a:spcAft>
              <a:buNone/>
            </a:pPr>
            <a:endParaRPr/>
          </a:p>
        </p:txBody>
      </p:sp>
      <p:sp>
        <p:nvSpPr>
          <p:cNvPr id="468" name="Google Shape;468;g225a049944f_0_168: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17"/>
        <p:cNvGrpSpPr/>
        <p:nvPr/>
      </p:nvGrpSpPr>
      <p:grpSpPr>
        <a:xfrm>
          <a:off x="0" y="0"/>
          <a:ext cx="0" cy="0"/>
          <a:chOff x="0" y="0"/>
          <a:chExt cx="0" cy="0"/>
        </a:xfrm>
      </p:grpSpPr>
      <p:sp>
        <p:nvSpPr>
          <p:cNvPr id="318" name="Google Shape;318;g225a049944f_0_452: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319" name="Google Shape;319;g225a049944f_0_452:notes"/>
          <p:cNvSpPr txBox="1">
            <a:spLocks noGrp="1"/>
          </p:cNvSpPr>
          <p:nvPr>
            <p:ph type="body" idx="1"/>
          </p:nvPr>
        </p:nvSpPr>
        <p:spPr>
          <a:xfrm>
            <a:off x="685800" y="4400550"/>
            <a:ext cx="5486400" cy="3600600"/>
          </a:xfrm>
          <a:prstGeom prst="rect">
            <a:avLst/>
          </a:prstGeom>
          <a:noFill/>
          <a:ln>
            <a:noFill/>
          </a:ln>
        </p:spPr>
        <p:txBody>
          <a:bodyPr spcFirstLastPara="1" wrap="square" lIns="91425" tIns="45700" rIns="91425" bIns="45700" anchor="t" anchorCtr="0">
            <a:noAutofit/>
          </a:bodyPr>
          <a:lstStyle/>
          <a:p>
            <a:pPr marL="0" lvl="0" indent="0" algn="l" rtl="0">
              <a:lnSpc>
                <a:spcPct val="100000"/>
              </a:lnSpc>
              <a:spcBef>
                <a:spcPts val="0"/>
              </a:spcBef>
              <a:spcAft>
                <a:spcPts val="0"/>
              </a:spcAft>
              <a:buSzPts val="1400"/>
              <a:buNone/>
            </a:pPr>
            <a:endParaRPr/>
          </a:p>
        </p:txBody>
      </p:sp>
      <p:sp>
        <p:nvSpPr>
          <p:cNvPr id="320" name="Google Shape;320;g225a049944f_0_452:notes"/>
          <p:cNvSpPr txBox="1">
            <a:spLocks noGrp="1"/>
          </p:cNvSpPr>
          <p:nvPr>
            <p:ph type="sldNum" idx="12"/>
          </p:nvPr>
        </p:nvSpPr>
        <p:spPr>
          <a:xfrm>
            <a:off x="3884613" y="8685213"/>
            <a:ext cx="2971800" cy="458700"/>
          </a:xfrm>
          <a:prstGeom prst="rect">
            <a:avLst/>
          </a:prstGeom>
          <a:noFill/>
          <a:ln>
            <a:noFill/>
          </a:ln>
        </p:spPr>
        <p:txBody>
          <a:bodyPr spcFirstLastPara="1" wrap="square" lIns="91425" tIns="45700" rIns="91425" bIns="45700" anchor="b" anchorCtr="0">
            <a:noAutofit/>
          </a:bodyPr>
          <a:lstStyle/>
          <a:p>
            <a:pPr marL="0" lvl="0" indent="0" algn="r" rtl="0">
              <a:lnSpc>
                <a:spcPct val="100000"/>
              </a:lnSpc>
              <a:spcBef>
                <a:spcPts val="0"/>
              </a:spcBef>
              <a:spcAft>
                <a:spcPts val="0"/>
              </a:spcAft>
              <a:buSzPts val="1400"/>
              <a:buNone/>
            </a:pPr>
            <a:fld id="{00000000-1234-1234-1234-123412341234}" type="slidenum">
              <a:rPr lang="en-GB"/>
              <a:t>16</a:t>
            </a:fld>
            <a:endParaRPr/>
          </a:p>
        </p:txBody>
      </p:sp>
    </p:spTree>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09"/>
        <p:cNvGrpSpPr/>
        <p:nvPr/>
      </p:nvGrpSpPr>
      <p:grpSpPr>
        <a:xfrm>
          <a:off x="0" y="0"/>
          <a:ext cx="0" cy="0"/>
          <a:chOff x="0" y="0"/>
          <a:chExt cx="0" cy="0"/>
        </a:xfrm>
      </p:grpSpPr>
      <p:sp>
        <p:nvSpPr>
          <p:cNvPr id="310" name="Google Shape;310;g225a049944f_0_262: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311" name="Google Shape;311;g225a049944f_0_262:notes"/>
          <p:cNvSpPr txBox="1">
            <a:spLocks noGrp="1"/>
          </p:cNvSpPr>
          <p:nvPr>
            <p:ph type="body" idx="1"/>
          </p:nvPr>
        </p:nvSpPr>
        <p:spPr>
          <a:xfrm>
            <a:off x="685800" y="4400550"/>
            <a:ext cx="5486400" cy="3600600"/>
          </a:xfrm>
          <a:prstGeom prst="rect">
            <a:avLst/>
          </a:prstGeom>
          <a:noFill/>
          <a:ln>
            <a:noFill/>
          </a:ln>
        </p:spPr>
        <p:txBody>
          <a:bodyPr spcFirstLastPara="1" wrap="square" lIns="91425" tIns="45700" rIns="91425" bIns="45700" anchor="t" anchorCtr="0">
            <a:noAutofit/>
          </a:bodyPr>
          <a:lstStyle/>
          <a:p>
            <a:pPr marL="0" lvl="0" indent="0" algn="l" rtl="0">
              <a:lnSpc>
                <a:spcPct val="100000"/>
              </a:lnSpc>
              <a:spcBef>
                <a:spcPts val="0"/>
              </a:spcBef>
              <a:spcAft>
                <a:spcPts val="0"/>
              </a:spcAft>
              <a:buSzPts val="1400"/>
              <a:buNone/>
            </a:pPr>
            <a:endParaRPr/>
          </a:p>
        </p:txBody>
      </p:sp>
      <p:sp>
        <p:nvSpPr>
          <p:cNvPr id="312" name="Google Shape;312;g225a049944f_0_262:notes"/>
          <p:cNvSpPr txBox="1">
            <a:spLocks noGrp="1"/>
          </p:cNvSpPr>
          <p:nvPr>
            <p:ph type="sldNum" idx="12"/>
          </p:nvPr>
        </p:nvSpPr>
        <p:spPr>
          <a:xfrm>
            <a:off x="3884613" y="8685213"/>
            <a:ext cx="2971800" cy="458700"/>
          </a:xfrm>
          <a:prstGeom prst="rect">
            <a:avLst/>
          </a:prstGeom>
          <a:noFill/>
          <a:ln>
            <a:noFill/>
          </a:ln>
        </p:spPr>
        <p:txBody>
          <a:bodyPr spcFirstLastPara="1" wrap="square" lIns="91425" tIns="45700" rIns="91425" bIns="45700" anchor="b" anchorCtr="0">
            <a:noAutofit/>
          </a:bodyPr>
          <a:lstStyle/>
          <a:p>
            <a:pPr marL="0" lvl="0" indent="0" algn="r" rtl="0">
              <a:lnSpc>
                <a:spcPct val="100000"/>
              </a:lnSpc>
              <a:spcBef>
                <a:spcPts val="0"/>
              </a:spcBef>
              <a:spcAft>
                <a:spcPts val="0"/>
              </a:spcAft>
              <a:buSzPts val="1400"/>
              <a:buNone/>
            </a:pPr>
            <a:fld id="{00000000-1234-1234-1234-123412341234}" type="slidenum">
              <a:rPr lang="en-GB"/>
              <a:t>17</a:t>
            </a:fld>
            <a:endParaRPr/>
          </a:p>
        </p:txBody>
      </p:sp>
    </p:spTree>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477"/>
        <p:cNvGrpSpPr/>
        <p:nvPr/>
      </p:nvGrpSpPr>
      <p:grpSpPr>
        <a:xfrm>
          <a:off x="0" y="0"/>
          <a:ext cx="0" cy="0"/>
          <a:chOff x="0" y="0"/>
          <a:chExt cx="0" cy="0"/>
        </a:xfrm>
      </p:grpSpPr>
      <p:sp>
        <p:nvSpPr>
          <p:cNvPr id="478" name="Google Shape;478;g225a049944f_0_603: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479" name="Google Shape;479;g225a049944f_0_603:notes"/>
          <p:cNvSpPr txBox="1">
            <a:spLocks noGrp="1"/>
          </p:cNvSpPr>
          <p:nvPr>
            <p:ph type="body" idx="1"/>
          </p:nvPr>
        </p:nvSpPr>
        <p:spPr>
          <a:xfrm>
            <a:off x="685800" y="4400550"/>
            <a:ext cx="5486400" cy="3600600"/>
          </a:xfrm>
          <a:prstGeom prst="rect">
            <a:avLst/>
          </a:prstGeom>
        </p:spPr>
        <p:txBody>
          <a:bodyPr spcFirstLastPara="1" wrap="square" lIns="91425" tIns="45700" rIns="91425" bIns="45700" anchor="t" anchorCtr="0">
            <a:noAutofit/>
          </a:bodyPr>
          <a:lstStyle/>
          <a:p>
            <a:pPr marL="0" lvl="0" indent="0" algn="l" rtl="0">
              <a:spcBef>
                <a:spcPts val="0"/>
              </a:spcBef>
              <a:spcAft>
                <a:spcPts val="0"/>
              </a:spcAft>
              <a:buNone/>
            </a:pPr>
            <a:endParaRPr/>
          </a:p>
        </p:txBody>
      </p:sp>
      <p:sp>
        <p:nvSpPr>
          <p:cNvPr id="480" name="Google Shape;480;g225a049944f_0_603:notes"/>
          <p:cNvSpPr txBox="1">
            <a:spLocks noGrp="1"/>
          </p:cNvSpPr>
          <p:nvPr>
            <p:ph type="sldNum" idx="12"/>
          </p:nvPr>
        </p:nvSpPr>
        <p:spPr>
          <a:xfrm>
            <a:off x="3884613" y="8685213"/>
            <a:ext cx="2971800" cy="458700"/>
          </a:xfrm>
          <a:prstGeom prst="rect">
            <a:avLst/>
          </a:prstGeom>
        </p:spPr>
        <p:txBody>
          <a:bodyPr spcFirstLastPara="1" wrap="square" lIns="91425" tIns="45700" rIns="91425" bIns="45700" anchor="b" anchorCtr="0">
            <a:noAutofit/>
          </a:bodyPr>
          <a:lstStyle/>
          <a:p>
            <a:pPr marL="0" lvl="0" indent="0" algn="r" rtl="0">
              <a:spcBef>
                <a:spcPts val="0"/>
              </a:spcBef>
              <a:spcAft>
                <a:spcPts val="0"/>
              </a:spcAft>
              <a:buClr>
                <a:srgbClr val="000000"/>
              </a:buClr>
              <a:buSzPts val="1200"/>
              <a:buFont typeface="Arial"/>
              <a:buNone/>
            </a:pPr>
            <a:fld id="{00000000-1234-1234-1234-123412341234}" type="slidenum">
              <a:rPr lang="en-GB"/>
              <a:t>18</a:t>
            </a:fld>
            <a:endParaRPr/>
          </a:p>
        </p:txBody>
      </p:sp>
    </p:spTree>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485"/>
        <p:cNvGrpSpPr/>
        <p:nvPr/>
      </p:nvGrpSpPr>
      <p:grpSpPr>
        <a:xfrm>
          <a:off x="0" y="0"/>
          <a:ext cx="0" cy="0"/>
          <a:chOff x="0" y="0"/>
          <a:chExt cx="0" cy="0"/>
        </a:xfrm>
      </p:grpSpPr>
      <p:sp>
        <p:nvSpPr>
          <p:cNvPr id="486" name="Google Shape;486;g14bcfdec53c_0_1266:notes"/>
          <p:cNvSpPr txBox="1">
            <a:spLocks noGrp="1"/>
          </p:cNvSpPr>
          <p:nvPr>
            <p:ph type="body" idx="1"/>
          </p:nvPr>
        </p:nvSpPr>
        <p:spPr>
          <a:xfrm>
            <a:off x="685800" y="4400550"/>
            <a:ext cx="5486400" cy="3600600"/>
          </a:xfrm>
          <a:prstGeom prst="rect">
            <a:avLst/>
          </a:prstGeom>
          <a:noFill/>
          <a:ln>
            <a:noFill/>
          </a:ln>
        </p:spPr>
        <p:txBody>
          <a:bodyPr spcFirstLastPara="1" wrap="square" lIns="91425" tIns="45700" rIns="91425" bIns="45700" anchor="t" anchorCtr="0">
            <a:noAutofit/>
          </a:bodyPr>
          <a:lstStyle/>
          <a:p>
            <a:pPr marL="0" lvl="0" indent="0" algn="l" rtl="0">
              <a:lnSpc>
                <a:spcPct val="100000"/>
              </a:lnSpc>
              <a:spcBef>
                <a:spcPts val="0"/>
              </a:spcBef>
              <a:spcAft>
                <a:spcPts val="0"/>
              </a:spcAft>
              <a:buSzPts val="1400"/>
              <a:buNone/>
            </a:pPr>
            <a:endParaRPr/>
          </a:p>
        </p:txBody>
      </p:sp>
      <p:sp>
        <p:nvSpPr>
          <p:cNvPr id="487" name="Google Shape;487;g14bcfdec53c_0_1266: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Master" Target="../slideMasters/slideMaster1.xml"/><Relationship Id="rId6" Type="http://schemas.openxmlformats.org/officeDocument/2006/relationships/image" Target="../media/image6.png"/><Relationship Id="rId5" Type="http://schemas.openxmlformats.org/officeDocument/2006/relationships/image" Target="../media/image5.png"/><Relationship Id="rId4" Type="http://schemas.openxmlformats.org/officeDocument/2006/relationships/image" Target="../media/image4.png"/></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matchingName="Three Columns with Images">
  <p:cSld name="Three Columns with Images">
    <p:spTree>
      <p:nvGrpSpPr>
        <p:cNvPr id="1" name="Shape 17"/>
        <p:cNvGrpSpPr/>
        <p:nvPr/>
      </p:nvGrpSpPr>
      <p:grpSpPr>
        <a:xfrm>
          <a:off x="0" y="0"/>
          <a:ext cx="0" cy="0"/>
          <a:chOff x="0" y="0"/>
          <a:chExt cx="0" cy="0"/>
        </a:xfrm>
      </p:grpSpPr>
      <p:sp>
        <p:nvSpPr>
          <p:cNvPr id="18" name="Google Shape;18;p21"/>
          <p:cNvSpPr txBox="1">
            <a:spLocks noGrp="1"/>
          </p:cNvSpPr>
          <p:nvPr>
            <p:ph type="title"/>
          </p:nvPr>
        </p:nvSpPr>
        <p:spPr>
          <a:xfrm>
            <a:off x="720726" y="722313"/>
            <a:ext cx="10750550" cy="574675"/>
          </a:xfrm>
          <a:prstGeom prst="rect">
            <a:avLst/>
          </a:prstGeom>
          <a:noFill/>
          <a:ln>
            <a:noFill/>
          </a:ln>
        </p:spPr>
        <p:txBody>
          <a:bodyPr spcFirstLastPara="1" wrap="square" lIns="0" tIns="0" rIns="0" bIns="0" anchor="t" anchorCtr="0">
            <a:noAutofit/>
          </a:bodyPr>
          <a:lstStyle>
            <a:lvl1pPr lvl="0" algn="l">
              <a:lnSpc>
                <a:spcPct val="85000"/>
              </a:lnSpc>
              <a:spcBef>
                <a:spcPts val="0"/>
              </a:spcBef>
              <a:spcAft>
                <a:spcPts val="0"/>
              </a:spcAft>
              <a:buClr>
                <a:schemeClr val="accent1"/>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19" name="Google Shape;19;p21"/>
          <p:cNvSpPr txBox="1">
            <a:spLocks noGrp="1"/>
          </p:cNvSpPr>
          <p:nvPr>
            <p:ph type="dt" idx="10"/>
          </p:nvPr>
        </p:nvSpPr>
        <p:spPr>
          <a:xfrm>
            <a:off x="8081962" y="6492875"/>
            <a:ext cx="2743200" cy="189721"/>
          </a:xfrm>
          <a:prstGeom prst="rect">
            <a:avLst/>
          </a:prstGeom>
          <a:noFill/>
          <a:ln>
            <a:noFill/>
          </a:ln>
        </p:spPr>
        <p:txBody>
          <a:bodyPr spcFirstLastPara="1" wrap="square" lIns="0" tIns="0" rIns="0" bIns="0" anchor="t" anchorCtr="0">
            <a:noAutofit/>
          </a:bodyPr>
          <a:lstStyle>
            <a:lvl1pPr lvl="0" algn="r">
              <a:lnSpc>
                <a:spcPct val="9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20" name="Google Shape;20;p21"/>
          <p:cNvSpPr txBox="1">
            <a:spLocks noGrp="1"/>
          </p:cNvSpPr>
          <p:nvPr>
            <p:ph type="ftr" idx="11"/>
          </p:nvPr>
        </p:nvSpPr>
        <p:spPr>
          <a:xfrm>
            <a:off x="1766400" y="6492875"/>
            <a:ext cx="4114800" cy="189721"/>
          </a:xfrm>
          <a:prstGeom prst="rect">
            <a:avLst/>
          </a:prstGeom>
          <a:noFill/>
          <a:ln>
            <a:noFill/>
          </a:ln>
        </p:spPr>
        <p:txBody>
          <a:bodyPr spcFirstLastPara="1" wrap="square" lIns="0" tIns="0" rIns="0" bIns="0" anchor="t" anchorCtr="0">
            <a:noAutofit/>
          </a:bodyPr>
          <a:lstStyle>
            <a:lvl1pPr lvl="0" algn="l">
              <a:lnSpc>
                <a:spcPct val="9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21" name="Google Shape;21;p21"/>
          <p:cNvSpPr txBox="1">
            <a:spLocks noGrp="1"/>
          </p:cNvSpPr>
          <p:nvPr>
            <p:ph type="sldNum" idx="12"/>
          </p:nvPr>
        </p:nvSpPr>
        <p:spPr>
          <a:xfrm>
            <a:off x="11250150" y="6492875"/>
            <a:ext cx="257637" cy="189721"/>
          </a:xfrm>
          <a:prstGeom prst="rect">
            <a:avLst/>
          </a:prstGeom>
          <a:noFill/>
          <a:ln>
            <a:noFill/>
          </a:ln>
        </p:spPr>
        <p:txBody>
          <a:bodyPr spcFirstLastPara="1" wrap="square" lIns="0" tIns="0" rIns="0" bIns="0" anchor="t" anchorCtr="0">
            <a:noAutofit/>
          </a:bodyPr>
          <a:lstStyle>
            <a:lvl1pPr marL="0" marR="0" lvl="0" indent="0" algn="r">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1pPr>
            <a:lvl2pPr marL="0" marR="0" lvl="1" indent="0" algn="r">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2pPr>
            <a:lvl3pPr marL="0" marR="0" lvl="2" indent="0" algn="r">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3pPr>
            <a:lvl4pPr marL="0" marR="0" lvl="3" indent="0" algn="r">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4pPr>
            <a:lvl5pPr marL="0" marR="0" lvl="4" indent="0" algn="r">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5pPr>
            <a:lvl6pPr marL="0" marR="0" lvl="5" indent="0" algn="r">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6pPr>
            <a:lvl7pPr marL="0" marR="0" lvl="6" indent="0" algn="r">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7pPr>
            <a:lvl8pPr marL="0" marR="0" lvl="7" indent="0" algn="r">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8pPr>
            <a:lvl9pPr marL="0" marR="0" lvl="8" indent="0" algn="r">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9pPr>
          </a:lstStyle>
          <a:p>
            <a:pPr marL="0" lvl="0" indent="0" algn="r" rtl="0">
              <a:spcBef>
                <a:spcPts val="0"/>
              </a:spcBef>
              <a:spcAft>
                <a:spcPts val="0"/>
              </a:spcAft>
              <a:buNone/>
            </a:pPr>
            <a:fld id="{00000000-1234-1234-1234-123412341234}" type="slidenum">
              <a:rPr lang="en-GB"/>
              <a:t>‹#›</a:t>
            </a:fld>
            <a:endParaRPr/>
          </a:p>
        </p:txBody>
      </p:sp>
      <p:sp>
        <p:nvSpPr>
          <p:cNvPr id="22" name="Google Shape;22;p21"/>
          <p:cNvSpPr>
            <a:spLocks noGrp="1"/>
          </p:cNvSpPr>
          <p:nvPr>
            <p:ph type="pic" idx="2"/>
          </p:nvPr>
        </p:nvSpPr>
        <p:spPr>
          <a:xfrm>
            <a:off x="720725" y="1857600"/>
            <a:ext cx="3463200" cy="1656000"/>
          </a:xfrm>
          <a:prstGeom prst="rect">
            <a:avLst/>
          </a:prstGeom>
          <a:solidFill>
            <a:srgbClr val="D8D8D8"/>
          </a:solidFill>
          <a:ln>
            <a:noFill/>
          </a:ln>
        </p:spPr>
      </p:sp>
      <p:sp>
        <p:nvSpPr>
          <p:cNvPr id="23" name="Google Shape;23;p21"/>
          <p:cNvSpPr txBox="1">
            <a:spLocks noGrp="1"/>
          </p:cNvSpPr>
          <p:nvPr>
            <p:ph type="body" idx="1"/>
          </p:nvPr>
        </p:nvSpPr>
        <p:spPr>
          <a:xfrm>
            <a:off x="720725" y="3513600"/>
            <a:ext cx="3463200" cy="2399838"/>
          </a:xfrm>
          <a:prstGeom prst="rect">
            <a:avLst/>
          </a:prstGeom>
          <a:solidFill>
            <a:schemeClr val="accent1"/>
          </a:solidFill>
          <a:ln>
            <a:noFill/>
          </a:ln>
        </p:spPr>
        <p:txBody>
          <a:bodyPr spcFirstLastPara="1" wrap="square" lIns="216000" tIns="216000" rIns="216000" bIns="216000" anchor="t" anchorCtr="0">
            <a:noAutofit/>
          </a:bodyPr>
          <a:lstStyle>
            <a:lvl1pPr marL="457200" lvl="0" indent="-228600" algn="l">
              <a:lnSpc>
                <a:spcPct val="100000"/>
              </a:lnSpc>
              <a:spcBef>
                <a:spcPts val="0"/>
              </a:spcBef>
              <a:spcAft>
                <a:spcPts val="0"/>
              </a:spcAft>
              <a:buClr>
                <a:schemeClr val="lt1"/>
              </a:buClr>
              <a:buSzPts val="1400"/>
              <a:buNone/>
              <a:defRPr sz="1400">
                <a:solidFill>
                  <a:schemeClr val="lt1"/>
                </a:solidFill>
              </a:defRPr>
            </a:lvl1pPr>
            <a:lvl2pPr marL="914400" lvl="1" indent="-228600" algn="l">
              <a:lnSpc>
                <a:spcPct val="100000"/>
              </a:lnSpc>
              <a:spcBef>
                <a:spcPts val="0"/>
              </a:spcBef>
              <a:spcAft>
                <a:spcPts val="0"/>
              </a:spcAft>
              <a:buClr>
                <a:schemeClr val="lt1"/>
              </a:buClr>
              <a:buSzPts val="2000"/>
              <a:buNone/>
              <a:defRPr sz="2000">
                <a:solidFill>
                  <a:schemeClr val="lt1"/>
                </a:solidFill>
              </a:defRPr>
            </a:lvl2pPr>
            <a:lvl3pPr marL="1371600" lvl="2" indent="-228600" algn="l">
              <a:lnSpc>
                <a:spcPct val="100000"/>
              </a:lnSpc>
              <a:spcBef>
                <a:spcPts val="567"/>
              </a:spcBef>
              <a:spcAft>
                <a:spcPts val="0"/>
              </a:spcAft>
              <a:buSzPts val="1800"/>
              <a:buNone/>
              <a:defRPr>
                <a:solidFill>
                  <a:schemeClr val="lt1"/>
                </a:solidFill>
              </a:defRPr>
            </a:lvl3pPr>
            <a:lvl4pPr marL="1828800" lvl="3" indent="-317500" algn="l">
              <a:lnSpc>
                <a:spcPct val="100000"/>
              </a:lnSpc>
              <a:spcBef>
                <a:spcPts val="0"/>
              </a:spcBef>
              <a:spcAft>
                <a:spcPts val="0"/>
              </a:spcAft>
              <a:buSzPts val="1400"/>
              <a:buChar char="•"/>
              <a:defRPr sz="1400">
                <a:solidFill>
                  <a:schemeClr val="lt1"/>
                </a:solidFill>
              </a:defRPr>
            </a:lvl4pPr>
            <a:lvl5pPr marL="2286000" lvl="4" indent="-317500" algn="l">
              <a:lnSpc>
                <a:spcPct val="100000"/>
              </a:lnSpc>
              <a:spcBef>
                <a:spcPts val="0"/>
              </a:spcBef>
              <a:spcAft>
                <a:spcPts val="0"/>
              </a:spcAft>
              <a:buSzPts val="1400"/>
              <a:buChar char="•"/>
              <a:defRPr sz="1400">
                <a:solidFill>
                  <a:schemeClr val="lt1"/>
                </a:solidFill>
              </a:defRPr>
            </a:lvl5pPr>
            <a:lvl6pPr marL="2743200" lvl="5" indent="-342900" algn="l">
              <a:lnSpc>
                <a:spcPct val="90000"/>
              </a:lnSpc>
              <a:spcBef>
                <a:spcPts val="500"/>
              </a:spcBef>
              <a:spcAft>
                <a:spcPts val="0"/>
              </a:spcAft>
              <a:buClr>
                <a:schemeClr val="dk1"/>
              </a:buClr>
              <a:buSzPts val="1800"/>
              <a:buChar char="•"/>
              <a:defRPr/>
            </a:lvl6pPr>
            <a:lvl7pPr marL="3200400" lvl="6" indent="-342900" algn="l">
              <a:lnSpc>
                <a:spcPct val="90000"/>
              </a:lnSpc>
              <a:spcBef>
                <a:spcPts val="500"/>
              </a:spcBef>
              <a:spcAft>
                <a:spcPts val="0"/>
              </a:spcAft>
              <a:buClr>
                <a:schemeClr val="dk1"/>
              </a:buClr>
              <a:buSzPts val="1800"/>
              <a:buChar char="•"/>
              <a:defRPr/>
            </a:lvl7pPr>
            <a:lvl8pPr marL="3657600" lvl="7" indent="-342900" algn="l">
              <a:lnSpc>
                <a:spcPct val="90000"/>
              </a:lnSpc>
              <a:spcBef>
                <a:spcPts val="500"/>
              </a:spcBef>
              <a:spcAft>
                <a:spcPts val="0"/>
              </a:spcAft>
              <a:buClr>
                <a:schemeClr val="dk1"/>
              </a:buClr>
              <a:buSzPts val="1800"/>
              <a:buChar char="•"/>
              <a:defRPr/>
            </a:lvl8pPr>
            <a:lvl9pPr marL="4114800" lvl="8" indent="-342900" algn="l">
              <a:lnSpc>
                <a:spcPct val="90000"/>
              </a:lnSpc>
              <a:spcBef>
                <a:spcPts val="500"/>
              </a:spcBef>
              <a:spcAft>
                <a:spcPts val="0"/>
              </a:spcAft>
              <a:buClr>
                <a:schemeClr val="dk1"/>
              </a:buClr>
              <a:buSzPts val="1800"/>
              <a:buChar char="•"/>
              <a:defRPr/>
            </a:lvl9pPr>
          </a:lstStyle>
          <a:p>
            <a:endParaRPr/>
          </a:p>
        </p:txBody>
      </p:sp>
      <p:sp>
        <p:nvSpPr>
          <p:cNvPr id="24" name="Google Shape;24;p21"/>
          <p:cNvSpPr>
            <a:spLocks noGrp="1"/>
          </p:cNvSpPr>
          <p:nvPr>
            <p:ph type="pic" idx="3"/>
          </p:nvPr>
        </p:nvSpPr>
        <p:spPr>
          <a:xfrm>
            <a:off x="4364400" y="1857600"/>
            <a:ext cx="3463200" cy="1656000"/>
          </a:xfrm>
          <a:prstGeom prst="rect">
            <a:avLst/>
          </a:prstGeom>
          <a:solidFill>
            <a:srgbClr val="D8D8D8"/>
          </a:solidFill>
          <a:ln>
            <a:noFill/>
          </a:ln>
        </p:spPr>
      </p:sp>
      <p:sp>
        <p:nvSpPr>
          <p:cNvPr id="25" name="Google Shape;25;p21"/>
          <p:cNvSpPr txBox="1">
            <a:spLocks noGrp="1"/>
          </p:cNvSpPr>
          <p:nvPr>
            <p:ph type="body" idx="4"/>
          </p:nvPr>
        </p:nvSpPr>
        <p:spPr>
          <a:xfrm>
            <a:off x="4364400" y="3513600"/>
            <a:ext cx="3463200" cy="2399838"/>
          </a:xfrm>
          <a:prstGeom prst="rect">
            <a:avLst/>
          </a:prstGeom>
          <a:solidFill>
            <a:schemeClr val="accent1"/>
          </a:solidFill>
          <a:ln>
            <a:noFill/>
          </a:ln>
        </p:spPr>
        <p:txBody>
          <a:bodyPr spcFirstLastPara="1" wrap="square" lIns="216000" tIns="216000" rIns="216000" bIns="216000" anchor="t" anchorCtr="0">
            <a:noAutofit/>
          </a:bodyPr>
          <a:lstStyle>
            <a:lvl1pPr marL="457200" lvl="0" indent="-228600" algn="l">
              <a:lnSpc>
                <a:spcPct val="100000"/>
              </a:lnSpc>
              <a:spcBef>
                <a:spcPts val="0"/>
              </a:spcBef>
              <a:spcAft>
                <a:spcPts val="0"/>
              </a:spcAft>
              <a:buClr>
                <a:schemeClr val="lt1"/>
              </a:buClr>
              <a:buSzPts val="1400"/>
              <a:buNone/>
              <a:defRPr sz="1400">
                <a:solidFill>
                  <a:schemeClr val="lt1"/>
                </a:solidFill>
              </a:defRPr>
            </a:lvl1pPr>
            <a:lvl2pPr marL="914400" lvl="1" indent="-228600" algn="l">
              <a:lnSpc>
                <a:spcPct val="100000"/>
              </a:lnSpc>
              <a:spcBef>
                <a:spcPts val="0"/>
              </a:spcBef>
              <a:spcAft>
                <a:spcPts val="0"/>
              </a:spcAft>
              <a:buClr>
                <a:schemeClr val="lt1"/>
              </a:buClr>
              <a:buSzPts val="2000"/>
              <a:buNone/>
              <a:defRPr sz="2000">
                <a:solidFill>
                  <a:schemeClr val="lt1"/>
                </a:solidFill>
              </a:defRPr>
            </a:lvl2pPr>
            <a:lvl3pPr marL="1371600" lvl="2" indent="-228600" algn="l">
              <a:lnSpc>
                <a:spcPct val="100000"/>
              </a:lnSpc>
              <a:spcBef>
                <a:spcPts val="567"/>
              </a:spcBef>
              <a:spcAft>
                <a:spcPts val="0"/>
              </a:spcAft>
              <a:buSzPts val="1800"/>
              <a:buNone/>
              <a:defRPr>
                <a:solidFill>
                  <a:schemeClr val="lt1"/>
                </a:solidFill>
              </a:defRPr>
            </a:lvl3pPr>
            <a:lvl4pPr marL="1828800" lvl="3" indent="-317500" algn="l">
              <a:lnSpc>
                <a:spcPct val="100000"/>
              </a:lnSpc>
              <a:spcBef>
                <a:spcPts val="0"/>
              </a:spcBef>
              <a:spcAft>
                <a:spcPts val="0"/>
              </a:spcAft>
              <a:buSzPts val="1400"/>
              <a:buChar char="•"/>
              <a:defRPr sz="1400">
                <a:solidFill>
                  <a:schemeClr val="lt1"/>
                </a:solidFill>
              </a:defRPr>
            </a:lvl4pPr>
            <a:lvl5pPr marL="2286000" lvl="4" indent="-317500" algn="l">
              <a:lnSpc>
                <a:spcPct val="100000"/>
              </a:lnSpc>
              <a:spcBef>
                <a:spcPts val="0"/>
              </a:spcBef>
              <a:spcAft>
                <a:spcPts val="0"/>
              </a:spcAft>
              <a:buSzPts val="1400"/>
              <a:buChar char="•"/>
              <a:defRPr sz="1400">
                <a:solidFill>
                  <a:schemeClr val="lt1"/>
                </a:solidFill>
              </a:defRPr>
            </a:lvl5pPr>
            <a:lvl6pPr marL="2743200" lvl="5" indent="-342900" algn="l">
              <a:lnSpc>
                <a:spcPct val="90000"/>
              </a:lnSpc>
              <a:spcBef>
                <a:spcPts val="500"/>
              </a:spcBef>
              <a:spcAft>
                <a:spcPts val="0"/>
              </a:spcAft>
              <a:buClr>
                <a:schemeClr val="dk1"/>
              </a:buClr>
              <a:buSzPts val="1800"/>
              <a:buChar char="•"/>
              <a:defRPr/>
            </a:lvl6pPr>
            <a:lvl7pPr marL="3200400" lvl="6" indent="-342900" algn="l">
              <a:lnSpc>
                <a:spcPct val="90000"/>
              </a:lnSpc>
              <a:spcBef>
                <a:spcPts val="500"/>
              </a:spcBef>
              <a:spcAft>
                <a:spcPts val="0"/>
              </a:spcAft>
              <a:buClr>
                <a:schemeClr val="dk1"/>
              </a:buClr>
              <a:buSzPts val="1800"/>
              <a:buChar char="•"/>
              <a:defRPr/>
            </a:lvl7pPr>
            <a:lvl8pPr marL="3657600" lvl="7" indent="-342900" algn="l">
              <a:lnSpc>
                <a:spcPct val="90000"/>
              </a:lnSpc>
              <a:spcBef>
                <a:spcPts val="500"/>
              </a:spcBef>
              <a:spcAft>
                <a:spcPts val="0"/>
              </a:spcAft>
              <a:buClr>
                <a:schemeClr val="dk1"/>
              </a:buClr>
              <a:buSzPts val="1800"/>
              <a:buChar char="•"/>
              <a:defRPr/>
            </a:lvl8pPr>
            <a:lvl9pPr marL="4114800" lvl="8" indent="-342900" algn="l">
              <a:lnSpc>
                <a:spcPct val="90000"/>
              </a:lnSpc>
              <a:spcBef>
                <a:spcPts val="500"/>
              </a:spcBef>
              <a:spcAft>
                <a:spcPts val="0"/>
              </a:spcAft>
              <a:buClr>
                <a:schemeClr val="dk1"/>
              </a:buClr>
              <a:buSzPts val="1800"/>
              <a:buChar char="•"/>
              <a:defRPr/>
            </a:lvl9pPr>
          </a:lstStyle>
          <a:p>
            <a:endParaRPr/>
          </a:p>
        </p:txBody>
      </p:sp>
      <p:sp>
        <p:nvSpPr>
          <p:cNvPr id="26" name="Google Shape;26;p21"/>
          <p:cNvSpPr>
            <a:spLocks noGrp="1"/>
          </p:cNvSpPr>
          <p:nvPr>
            <p:ph type="pic" idx="5"/>
          </p:nvPr>
        </p:nvSpPr>
        <p:spPr>
          <a:xfrm>
            <a:off x="8008075" y="1857600"/>
            <a:ext cx="3463200" cy="1656000"/>
          </a:xfrm>
          <a:prstGeom prst="rect">
            <a:avLst/>
          </a:prstGeom>
          <a:solidFill>
            <a:srgbClr val="D8D8D8"/>
          </a:solidFill>
          <a:ln>
            <a:noFill/>
          </a:ln>
        </p:spPr>
      </p:sp>
      <p:sp>
        <p:nvSpPr>
          <p:cNvPr id="27" name="Google Shape;27;p21"/>
          <p:cNvSpPr txBox="1">
            <a:spLocks noGrp="1"/>
          </p:cNvSpPr>
          <p:nvPr>
            <p:ph type="body" idx="6"/>
          </p:nvPr>
        </p:nvSpPr>
        <p:spPr>
          <a:xfrm>
            <a:off x="8008075" y="3513600"/>
            <a:ext cx="3463200" cy="2399838"/>
          </a:xfrm>
          <a:prstGeom prst="rect">
            <a:avLst/>
          </a:prstGeom>
          <a:solidFill>
            <a:schemeClr val="accent1"/>
          </a:solidFill>
          <a:ln>
            <a:noFill/>
          </a:ln>
        </p:spPr>
        <p:txBody>
          <a:bodyPr spcFirstLastPara="1" wrap="square" lIns="216000" tIns="216000" rIns="216000" bIns="216000" anchor="t" anchorCtr="0">
            <a:noAutofit/>
          </a:bodyPr>
          <a:lstStyle>
            <a:lvl1pPr marL="457200" lvl="0" indent="-228600" algn="l">
              <a:lnSpc>
                <a:spcPct val="100000"/>
              </a:lnSpc>
              <a:spcBef>
                <a:spcPts val="0"/>
              </a:spcBef>
              <a:spcAft>
                <a:spcPts val="0"/>
              </a:spcAft>
              <a:buClr>
                <a:schemeClr val="lt1"/>
              </a:buClr>
              <a:buSzPts val="1400"/>
              <a:buNone/>
              <a:defRPr sz="1400">
                <a:solidFill>
                  <a:schemeClr val="lt1"/>
                </a:solidFill>
              </a:defRPr>
            </a:lvl1pPr>
            <a:lvl2pPr marL="914400" lvl="1" indent="-228600" algn="l">
              <a:lnSpc>
                <a:spcPct val="100000"/>
              </a:lnSpc>
              <a:spcBef>
                <a:spcPts val="0"/>
              </a:spcBef>
              <a:spcAft>
                <a:spcPts val="0"/>
              </a:spcAft>
              <a:buClr>
                <a:schemeClr val="lt1"/>
              </a:buClr>
              <a:buSzPts val="2000"/>
              <a:buNone/>
              <a:defRPr sz="2000">
                <a:solidFill>
                  <a:schemeClr val="lt1"/>
                </a:solidFill>
              </a:defRPr>
            </a:lvl2pPr>
            <a:lvl3pPr marL="1371600" lvl="2" indent="-228600" algn="l">
              <a:lnSpc>
                <a:spcPct val="100000"/>
              </a:lnSpc>
              <a:spcBef>
                <a:spcPts val="567"/>
              </a:spcBef>
              <a:spcAft>
                <a:spcPts val="0"/>
              </a:spcAft>
              <a:buSzPts val="1800"/>
              <a:buNone/>
              <a:defRPr>
                <a:solidFill>
                  <a:schemeClr val="lt1"/>
                </a:solidFill>
              </a:defRPr>
            </a:lvl3pPr>
            <a:lvl4pPr marL="1828800" lvl="3" indent="-317500" algn="l">
              <a:lnSpc>
                <a:spcPct val="100000"/>
              </a:lnSpc>
              <a:spcBef>
                <a:spcPts val="0"/>
              </a:spcBef>
              <a:spcAft>
                <a:spcPts val="0"/>
              </a:spcAft>
              <a:buSzPts val="1400"/>
              <a:buChar char="•"/>
              <a:defRPr sz="1400">
                <a:solidFill>
                  <a:schemeClr val="lt1"/>
                </a:solidFill>
              </a:defRPr>
            </a:lvl4pPr>
            <a:lvl5pPr marL="2286000" lvl="4" indent="-317500" algn="l">
              <a:lnSpc>
                <a:spcPct val="100000"/>
              </a:lnSpc>
              <a:spcBef>
                <a:spcPts val="0"/>
              </a:spcBef>
              <a:spcAft>
                <a:spcPts val="0"/>
              </a:spcAft>
              <a:buSzPts val="1400"/>
              <a:buChar char="•"/>
              <a:defRPr sz="1400">
                <a:solidFill>
                  <a:schemeClr val="lt1"/>
                </a:solidFill>
              </a:defRPr>
            </a:lvl5pPr>
            <a:lvl6pPr marL="2743200" lvl="5" indent="-342900" algn="l">
              <a:lnSpc>
                <a:spcPct val="90000"/>
              </a:lnSpc>
              <a:spcBef>
                <a:spcPts val="500"/>
              </a:spcBef>
              <a:spcAft>
                <a:spcPts val="0"/>
              </a:spcAft>
              <a:buClr>
                <a:schemeClr val="dk1"/>
              </a:buClr>
              <a:buSzPts val="1800"/>
              <a:buChar char="•"/>
              <a:defRPr/>
            </a:lvl6pPr>
            <a:lvl7pPr marL="3200400" lvl="6" indent="-342900" algn="l">
              <a:lnSpc>
                <a:spcPct val="90000"/>
              </a:lnSpc>
              <a:spcBef>
                <a:spcPts val="500"/>
              </a:spcBef>
              <a:spcAft>
                <a:spcPts val="0"/>
              </a:spcAft>
              <a:buClr>
                <a:schemeClr val="dk1"/>
              </a:buClr>
              <a:buSzPts val="1800"/>
              <a:buChar char="•"/>
              <a:defRPr/>
            </a:lvl7pPr>
            <a:lvl8pPr marL="3657600" lvl="7" indent="-342900" algn="l">
              <a:lnSpc>
                <a:spcPct val="90000"/>
              </a:lnSpc>
              <a:spcBef>
                <a:spcPts val="500"/>
              </a:spcBef>
              <a:spcAft>
                <a:spcPts val="0"/>
              </a:spcAft>
              <a:buClr>
                <a:schemeClr val="dk1"/>
              </a:buClr>
              <a:buSzPts val="1800"/>
              <a:buChar char="•"/>
              <a:defRPr/>
            </a:lvl8pPr>
            <a:lvl9pPr marL="4114800" lvl="8" indent="-342900" algn="l">
              <a:lnSpc>
                <a:spcPct val="90000"/>
              </a:lnSpc>
              <a:spcBef>
                <a:spcPts val="500"/>
              </a:spcBef>
              <a:spcAft>
                <a:spcPts val="0"/>
              </a:spcAft>
              <a:buClr>
                <a:schemeClr val="dk1"/>
              </a:buClr>
              <a:buSzPts val="1800"/>
              <a:buChar char="•"/>
              <a:defRPr/>
            </a:lvl9pPr>
          </a:lstStyle>
          <a:p>
            <a:endParaRPr/>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showMasterSp="0" matchingName="Title Slide">
  <p:cSld name="Title Slide">
    <p:spTree>
      <p:nvGrpSpPr>
        <p:cNvPr id="1" name="Shape 28"/>
        <p:cNvGrpSpPr/>
        <p:nvPr/>
      </p:nvGrpSpPr>
      <p:grpSpPr>
        <a:xfrm>
          <a:off x="0" y="0"/>
          <a:ext cx="0" cy="0"/>
          <a:chOff x="0" y="0"/>
          <a:chExt cx="0" cy="0"/>
        </a:xfrm>
      </p:grpSpPr>
      <p:sp>
        <p:nvSpPr>
          <p:cNvPr id="29" name="Google Shape;29;g14bcfdec53c_0_175"/>
          <p:cNvSpPr/>
          <p:nvPr/>
        </p:nvSpPr>
        <p:spPr>
          <a:xfrm>
            <a:off x="0" y="1857600"/>
            <a:ext cx="12192000" cy="5000400"/>
          </a:xfrm>
          <a:prstGeom prst="rect">
            <a:avLst/>
          </a:prstGeom>
          <a:solidFill>
            <a:schemeClr val="accent1"/>
          </a:solidFill>
          <a:ln>
            <a:noFill/>
          </a:ln>
        </p:spPr>
        <p:txBody>
          <a:bodyPr spcFirstLastPara="1" wrap="square" lIns="90000" tIns="46800" rIns="90000" bIns="46800" anchor="ctr" anchorCtr="0">
            <a:noAutofit/>
          </a:bodyPr>
          <a:lstStyle/>
          <a:p>
            <a:pPr marL="0" marR="0" lvl="0" indent="0" algn="ctr" rtl="0">
              <a:lnSpc>
                <a:spcPct val="90000"/>
              </a:lnSpc>
              <a:spcBef>
                <a:spcPts val="0"/>
              </a:spcBef>
              <a:spcAft>
                <a:spcPts val="0"/>
              </a:spcAft>
              <a:buClr>
                <a:srgbClr val="000000"/>
              </a:buClr>
              <a:buSzPts val="1800"/>
              <a:buFont typeface="Arial"/>
              <a:buNone/>
            </a:pPr>
            <a:endParaRPr sz="1800" b="0" i="0" u="none" strike="noStrike" cap="none">
              <a:solidFill>
                <a:schemeClr val="lt1"/>
              </a:solidFill>
              <a:latin typeface="Arial"/>
              <a:ea typeface="Arial"/>
              <a:cs typeface="Arial"/>
              <a:sym typeface="Arial"/>
            </a:endParaRPr>
          </a:p>
        </p:txBody>
      </p:sp>
      <p:sp>
        <p:nvSpPr>
          <p:cNvPr id="30" name="Google Shape;30;g14bcfdec53c_0_175"/>
          <p:cNvSpPr txBox="1">
            <a:spLocks noGrp="1"/>
          </p:cNvSpPr>
          <p:nvPr>
            <p:ph type="ctrTitle"/>
          </p:nvPr>
        </p:nvSpPr>
        <p:spPr>
          <a:xfrm>
            <a:off x="1367999" y="2790000"/>
            <a:ext cx="6876900" cy="1476000"/>
          </a:xfrm>
          <a:prstGeom prst="rect">
            <a:avLst/>
          </a:prstGeom>
          <a:noFill/>
          <a:ln>
            <a:noFill/>
          </a:ln>
        </p:spPr>
        <p:txBody>
          <a:bodyPr spcFirstLastPara="1" wrap="square" lIns="0" tIns="0" rIns="0" bIns="0" anchor="t" anchorCtr="0">
            <a:noAutofit/>
          </a:bodyPr>
          <a:lstStyle>
            <a:lvl1pPr lvl="0" algn="l">
              <a:lnSpc>
                <a:spcPct val="90000"/>
              </a:lnSpc>
              <a:spcBef>
                <a:spcPts val="0"/>
              </a:spcBef>
              <a:spcAft>
                <a:spcPts val="0"/>
              </a:spcAft>
              <a:buClr>
                <a:schemeClr val="lt1"/>
              </a:buClr>
              <a:buSzPts val="5000"/>
              <a:buFont typeface="Arial"/>
              <a:buNone/>
              <a:defRPr sz="5000">
                <a:solidFill>
                  <a:schemeClr val="lt1"/>
                </a:solidFill>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31" name="Google Shape;31;g14bcfdec53c_0_175"/>
          <p:cNvSpPr txBox="1">
            <a:spLocks noGrp="1"/>
          </p:cNvSpPr>
          <p:nvPr>
            <p:ph type="subTitle" idx="1"/>
          </p:nvPr>
        </p:nvSpPr>
        <p:spPr>
          <a:xfrm>
            <a:off x="1367999" y="4597200"/>
            <a:ext cx="6876900" cy="928200"/>
          </a:xfrm>
          <a:prstGeom prst="rect">
            <a:avLst/>
          </a:prstGeom>
          <a:noFill/>
          <a:ln>
            <a:noFill/>
          </a:ln>
        </p:spPr>
        <p:txBody>
          <a:bodyPr spcFirstLastPara="1" wrap="square" lIns="0" tIns="0" rIns="0" bIns="0" anchor="t" anchorCtr="0">
            <a:noAutofit/>
          </a:bodyPr>
          <a:lstStyle>
            <a:lvl1pPr lvl="0" algn="l">
              <a:lnSpc>
                <a:spcPct val="105000"/>
              </a:lnSpc>
              <a:spcBef>
                <a:spcPts val="0"/>
              </a:spcBef>
              <a:spcAft>
                <a:spcPts val="0"/>
              </a:spcAft>
              <a:buClr>
                <a:schemeClr val="lt1"/>
              </a:buClr>
              <a:buSzPts val="1800"/>
              <a:buNone/>
              <a:defRPr sz="1800" b="1">
                <a:solidFill>
                  <a:schemeClr val="lt1"/>
                </a:solidFill>
              </a:defRPr>
            </a:lvl1pPr>
            <a:lvl2pPr lvl="1" algn="l">
              <a:lnSpc>
                <a:spcPct val="105000"/>
              </a:lnSpc>
              <a:spcBef>
                <a:spcPts val="0"/>
              </a:spcBef>
              <a:spcAft>
                <a:spcPts val="0"/>
              </a:spcAft>
              <a:buClr>
                <a:schemeClr val="lt1"/>
              </a:buClr>
              <a:buSzPts val="1800"/>
              <a:buNone/>
              <a:defRPr sz="1800" b="0">
                <a:solidFill>
                  <a:schemeClr val="lt1"/>
                </a:solidFill>
              </a:defRPr>
            </a:lvl2pPr>
            <a:lvl3pPr lvl="2" algn="ctr">
              <a:lnSpc>
                <a:spcPct val="100000"/>
              </a:lnSpc>
              <a:spcBef>
                <a:spcPts val="0"/>
              </a:spcBef>
              <a:spcAft>
                <a:spcPts val="0"/>
              </a:spcAft>
              <a:buSzPts val="1800"/>
              <a:buNone/>
              <a:defRPr sz="1800"/>
            </a:lvl3pPr>
            <a:lvl4pPr lvl="3" algn="ctr">
              <a:lnSpc>
                <a:spcPct val="100000"/>
              </a:lnSpc>
              <a:spcBef>
                <a:spcPts val="2835"/>
              </a:spcBef>
              <a:spcAft>
                <a:spcPts val="0"/>
              </a:spcAft>
              <a:buSzPts val="1600"/>
              <a:buNone/>
              <a:defRPr sz="1600"/>
            </a:lvl4pPr>
            <a:lvl5pPr lvl="4" algn="ctr">
              <a:lnSpc>
                <a:spcPct val="100000"/>
              </a:lnSpc>
              <a:spcBef>
                <a:spcPts val="850"/>
              </a:spcBef>
              <a:spcAft>
                <a:spcPts val="0"/>
              </a:spcAft>
              <a:buSzPts val="1600"/>
              <a:buNone/>
              <a:defRPr sz="1600"/>
            </a:lvl5pPr>
            <a:lvl6pPr lvl="5" algn="ctr">
              <a:lnSpc>
                <a:spcPct val="90000"/>
              </a:lnSpc>
              <a:spcBef>
                <a:spcPts val="850"/>
              </a:spcBef>
              <a:spcAft>
                <a:spcPts val="0"/>
              </a:spcAft>
              <a:buClr>
                <a:schemeClr val="dk1"/>
              </a:buClr>
              <a:buSzPts val="1600"/>
              <a:buNone/>
              <a:defRPr sz="1600"/>
            </a:lvl6pPr>
            <a:lvl7pPr lvl="6" algn="ctr">
              <a:lnSpc>
                <a:spcPct val="90000"/>
              </a:lnSpc>
              <a:spcBef>
                <a:spcPts val="500"/>
              </a:spcBef>
              <a:spcAft>
                <a:spcPts val="0"/>
              </a:spcAft>
              <a:buClr>
                <a:schemeClr val="dk1"/>
              </a:buClr>
              <a:buSzPts val="1600"/>
              <a:buNone/>
              <a:defRPr sz="1600"/>
            </a:lvl7pPr>
            <a:lvl8pPr lvl="7" algn="ctr">
              <a:lnSpc>
                <a:spcPct val="90000"/>
              </a:lnSpc>
              <a:spcBef>
                <a:spcPts val="500"/>
              </a:spcBef>
              <a:spcAft>
                <a:spcPts val="0"/>
              </a:spcAft>
              <a:buClr>
                <a:schemeClr val="dk1"/>
              </a:buClr>
              <a:buSzPts val="1600"/>
              <a:buNone/>
              <a:defRPr sz="1600"/>
            </a:lvl8pPr>
            <a:lvl9pPr lvl="8" algn="ctr">
              <a:lnSpc>
                <a:spcPct val="90000"/>
              </a:lnSpc>
              <a:spcBef>
                <a:spcPts val="500"/>
              </a:spcBef>
              <a:spcAft>
                <a:spcPts val="0"/>
              </a:spcAft>
              <a:buClr>
                <a:schemeClr val="dk1"/>
              </a:buClr>
              <a:buSzPts val="1600"/>
              <a:buNone/>
              <a:defRPr sz="1600"/>
            </a:lvl9pPr>
          </a:lstStyle>
          <a:p>
            <a:endParaRPr/>
          </a:p>
        </p:txBody>
      </p:sp>
      <p:pic>
        <p:nvPicPr>
          <p:cNvPr id="32" name="Google Shape;32;g14bcfdec53c_0_175" descr="Logo&#10;&#10;Description automatically generated"/>
          <p:cNvPicPr preferRelativeResize="0"/>
          <p:nvPr/>
        </p:nvPicPr>
        <p:blipFill rotWithShape="1">
          <a:blip r:embed="rId2">
            <a:alphaModFix/>
          </a:blip>
          <a:srcRect/>
          <a:stretch/>
        </p:blipFill>
        <p:spPr>
          <a:xfrm>
            <a:off x="1368000" y="576000"/>
            <a:ext cx="2970001" cy="838750"/>
          </a:xfrm>
          <a:prstGeom prst="rect">
            <a:avLst/>
          </a:prstGeom>
          <a:noFill/>
          <a:ln>
            <a:noFill/>
          </a:ln>
        </p:spPr>
      </p:pic>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matchingName="Closing Slide Image">
  <p:cSld name="Closing Slide Image">
    <p:spTree>
      <p:nvGrpSpPr>
        <p:cNvPr id="1" name="Shape 33"/>
        <p:cNvGrpSpPr/>
        <p:nvPr/>
      </p:nvGrpSpPr>
      <p:grpSpPr>
        <a:xfrm>
          <a:off x="0" y="0"/>
          <a:ext cx="0" cy="0"/>
          <a:chOff x="0" y="0"/>
          <a:chExt cx="0" cy="0"/>
        </a:xfrm>
      </p:grpSpPr>
      <p:sp>
        <p:nvSpPr>
          <p:cNvPr id="34" name="Google Shape;34;g14bcfdec53c_0_1397"/>
          <p:cNvSpPr txBox="1">
            <a:spLocks noGrp="1"/>
          </p:cNvSpPr>
          <p:nvPr>
            <p:ph type="ctrTitle"/>
          </p:nvPr>
        </p:nvSpPr>
        <p:spPr>
          <a:xfrm>
            <a:off x="720725" y="2854801"/>
            <a:ext cx="4074000" cy="1018800"/>
          </a:xfrm>
          <a:prstGeom prst="rect">
            <a:avLst/>
          </a:prstGeom>
          <a:noFill/>
          <a:ln>
            <a:noFill/>
          </a:ln>
        </p:spPr>
        <p:txBody>
          <a:bodyPr spcFirstLastPara="1" wrap="square" lIns="0" tIns="0" rIns="0" bIns="0" anchor="t" anchorCtr="0">
            <a:noAutofit/>
          </a:bodyPr>
          <a:lstStyle>
            <a:lvl1pPr lvl="0" algn="l">
              <a:lnSpc>
                <a:spcPct val="90000"/>
              </a:lnSpc>
              <a:spcBef>
                <a:spcPts val="0"/>
              </a:spcBef>
              <a:spcAft>
                <a:spcPts val="0"/>
              </a:spcAft>
              <a:buClr>
                <a:schemeClr val="accent1"/>
              </a:buClr>
              <a:buSzPts val="6000"/>
              <a:buFont typeface="Arial"/>
              <a:buNone/>
              <a:defRPr sz="6000"/>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35" name="Google Shape;35;g14bcfdec53c_0_1397"/>
          <p:cNvSpPr txBox="1">
            <a:spLocks noGrp="1"/>
          </p:cNvSpPr>
          <p:nvPr>
            <p:ph type="subTitle" idx="1"/>
          </p:nvPr>
        </p:nvSpPr>
        <p:spPr>
          <a:xfrm>
            <a:off x="720725" y="3873600"/>
            <a:ext cx="4074000" cy="444600"/>
          </a:xfrm>
          <a:prstGeom prst="rect">
            <a:avLst/>
          </a:prstGeom>
          <a:noFill/>
          <a:ln>
            <a:noFill/>
          </a:ln>
        </p:spPr>
        <p:txBody>
          <a:bodyPr spcFirstLastPara="1" wrap="square" lIns="0" tIns="0" rIns="0" bIns="0" anchor="t" anchorCtr="0">
            <a:noAutofit/>
          </a:bodyPr>
          <a:lstStyle>
            <a:lvl1pPr lvl="0" algn="l">
              <a:lnSpc>
                <a:spcPct val="105000"/>
              </a:lnSpc>
              <a:spcBef>
                <a:spcPts val="0"/>
              </a:spcBef>
              <a:spcAft>
                <a:spcPts val="0"/>
              </a:spcAft>
              <a:buClr>
                <a:schemeClr val="accent2"/>
              </a:buClr>
              <a:buSzPts val="2400"/>
              <a:buNone/>
              <a:defRPr sz="2400" b="0">
                <a:solidFill>
                  <a:schemeClr val="accent2"/>
                </a:solidFill>
              </a:defRPr>
            </a:lvl1pPr>
            <a:lvl2pPr lvl="1" algn="l">
              <a:lnSpc>
                <a:spcPct val="105000"/>
              </a:lnSpc>
              <a:spcBef>
                <a:spcPts val="0"/>
              </a:spcBef>
              <a:spcAft>
                <a:spcPts val="0"/>
              </a:spcAft>
              <a:buClr>
                <a:schemeClr val="accent2"/>
              </a:buClr>
              <a:buSzPts val="2400"/>
              <a:buNone/>
              <a:defRPr sz="2400" b="1">
                <a:solidFill>
                  <a:schemeClr val="accent2"/>
                </a:solidFill>
              </a:defRPr>
            </a:lvl2pPr>
            <a:lvl3pPr lvl="2" algn="ctr">
              <a:lnSpc>
                <a:spcPct val="100000"/>
              </a:lnSpc>
              <a:spcBef>
                <a:spcPts val="0"/>
              </a:spcBef>
              <a:spcAft>
                <a:spcPts val="0"/>
              </a:spcAft>
              <a:buSzPts val="1800"/>
              <a:buNone/>
              <a:defRPr sz="1800"/>
            </a:lvl3pPr>
            <a:lvl4pPr lvl="3" algn="ctr">
              <a:lnSpc>
                <a:spcPct val="100000"/>
              </a:lnSpc>
              <a:spcBef>
                <a:spcPts val="2835"/>
              </a:spcBef>
              <a:spcAft>
                <a:spcPts val="0"/>
              </a:spcAft>
              <a:buSzPts val="1600"/>
              <a:buNone/>
              <a:defRPr sz="1600"/>
            </a:lvl4pPr>
            <a:lvl5pPr lvl="4" algn="ctr">
              <a:lnSpc>
                <a:spcPct val="100000"/>
              </a:lnSpc>
              <a:spcBef>
                <a:spcPts val="850"/>
              </a:spcBef>
              <a:spcAft>
                <a:spcPts val="0"/>
              </a:spcAft>
              <a:buSzPts val="1600"/>
              <a:buNone/>
              <a:defRPr sz="1600"/>
            </a:lvl5pPr>
            <a:lvl6pPr lvl="5" algn="ctr">
              <a:lnSpc>
                <a:spcPct val="90000"/>
              </a:lnSpc>
              <a:spcBef>
                <a:spcPts val="850"/>
              </a:spcBef>
              <a:spcAft>
                <a:spcPts val="0"/>
              </a:spcAft>
              <a:buClr>
                <a:schemeClr val="dk1"/>
              </a:buClr>
              <a:buSzPts val="1600"/>
              <a:buNone/>
              <a:defRPr sz="1600"/>
            </a:lvl6pPr>
            <a:lvl7pPr lvl="6" algn="ctr">
              <a:lnSpc>
                <a:spcPct val="90000"/>
              </a:lnSpc>
              <a:spcBef>
                <a:spcPts val="500"/>
              </a:spcBef>
              <a:spcAft>
                <a:spcPts val="0"/>
              </a:spcAft>
              <a:buClr>
                <a:schemeClr val="dk1"/>
              </a:buClr>
              <a:buSzPts val="1600"/>
              <a:buNone/>
              <a:defRPr sz="1600"/>
            </a:lvl7pPr>
            <a:lvl8pPr lvl="7" algn="ctr">
              <a:lnSpc>
                <a:spcPct val="90000"/>
              </a:lnSpc>
              <a:spcBef>
                <a:spcPts val="500"/>
              </a:spcBef>
              <a:spcAft>
                <a:spcPts val="0"/>
              </a:spcAft>
              <a:buClr>
                <a:schemeClr val="dk1"/>
              </a:buClr>
              <a:buSzPts val="1600"/>
              <a:buNone/>
              <a:defRPr sz="1600"/>
            </a:lvl8pPr>
            <a:lvl9pPr lvl="8" algn="ctr">
              <a:lnSpc>
                <a:spcPct val="90000"/>
              </a:lnSpc>
              <a:spcBef>
                <a:spcPts val="500"/>
              </a:spcBef>
              <a:spcAft>
                <a:spcPts val="0"/>
              </a:spcAft>
              <a:buClr>
                <a:schemeClr val="dk1"/>
              </a:buClr>
              <a:buSzPts val="1600"/>
              <a:buNone/>
              <a:defRPr sz="1600"/>
            </a:lvl9pPr>
          </a:lstStyle>
          <a:p>
            <a:endParaRPr/>
          </a:p>
        </p:txBody>
      </p:sp>
      <p:sp>
        <p:nvSpPr>
          <p:cNvPr id="36" name="Google Shape;36;g14bcfdec53c_0_1397"/>
          <p:cNvSpPr>
            <a:spLocks noGrp="1"/>
          </p:cNvSpPr>
          <p:nvPr>
            <p:ph type="pic" idx="2"/>
          </p:nvPr>
        </p:nvSpPr>
        <p:spPr>
          <a:xfrm>
            <a:off x="5287200" y="0"/>
            <a:ext cx="6858000" cy="6858000"/>
          </a:xfrm>
          <a:prstGeom prst="rect">
            <a:avLst/>
          </a:prstGeom>
          <a:solidFill>
            <a:srgbClr val="D8D8D8"/>
          </a:solidFill>
          <a:ln>
            <a:noFill/>
          </a:ln>
        </p:spPr>
      </p:sp>
      <p:pic>
        <p:nvPicPr>
          <p:cNvPr id="37" name="Google Shape;37;g14bcfdec53c_0_1397" descr="Logo&#10;&#10;Description automatically generated"/>
          <p:cNvPicPr preferRelativeResize="0"/>
          <p:nvPr/>
        </p:nvPicPr>
        <p:blipFill rotWithShape="1">
          <a:blip r:embed="rId2">
            <a:alphaModFix/>
          </a:blip>
          <a:srcRect/>
          <a:stretch/>
        </p:blipFill>
        <p:spPr>
          <a:xfrm>
            <a:off x="720725" y="860400"/>
            <a:ext cx="2970001" cy="838750"/>
          </a:xfrm>
          <a:prstGeom prst="rect">
            <a:avLst/>
          </a:prstGeom>
          <a:noFill/>
          <a:ln>
            <a:noFill/>
          </a:ln>
        </p:spPr>
      </p:pic>
      <p:grpSp>
        <p:nvGrpSpPr>
          <p:cNvPr id="38" name="Google Shape;38;g14bcfdec53c_0_1397"/>
          <p:cNvGrpSpPr/>
          <p:nvPr/>
        </p:nvGrpSpPr>
        <p:grpSpPr>
          <a:xfrm>
            <a:off x="720725" y="5472000"/>
            <a:ext cx="4009268" cy="694945"/>
            <a:chOff x="720725" y="5218493"/>
            <a:chExt cx="4009268" cy="694945"/>
          </a:xfrm>
        </p:grpSpPr>
        <p:pic>
          <p:nvPicPr>
            <p:cNvPr id="39" name="Google Shape;39;g14bcfdec53c_0_1397"/>
            <p:cNvPicPr preferRelativeResize="0"/>
            <p:nvPr/>
          </p:nvPicPr>
          <p:blipFill rotWithShape="1">
            <a:blip r:embed="rId3">
              <a:alphaModFix/>
            </a:blip>
            <a:srcRect/>
            <a:stretch/>
          </p:blipFill>
          <p:spPr>
            <a:xfrm>
              <a:off x="4032000" y="5325173"/>
              <a:ext cx="697993" cy="588265"/>
            </a:xfrm>
            <a:prstGeom prst="rect">
              <a:avLst/>
            </a:prstGeom>
            <a:noFill/>
            <a:ln>
              <a:noFill/>
            </a:ln>
          </p:spPr>
        </p:pic>
        <p:pic>
          <p:nvPicPr>
            <p:cNvPr id="40" name="Google Shape;40;g14bcfdec53c_0_1397"/>
            <p:cNvPicPr preferRelativeResize="0"/>
            <p:nvPr/>
          </p:nvPicPr>
          <p:blipFill rotWithShape="1">
            <a:blip r:embed="rId4">
              <a:alphaModFix/>
            </a:blip>
            <a:srcRect/>
            <a:stretch/>
          </p:blipFill>
          <p:spPr>
            <a:xfrm>
              <a:off x="2867282" y="5309933"/>
              <a:ext cx="826010" cy="603505"/>
            </a:xfrm>
            <a:prstGeom prst="rect">
              <a:avLst/>
            </a:prstGeom>
            <a:noFill/>
            <a:ln>
              <a:noFill/>
            </a:ln>
          </p:spPr>
        </p:pic>
        <p:pic>
          <p:nvPicPr>
            <p:cNvPr id="41" name="Google Shape;41;g14bcfdec53c_0_1397"/>
            <p:cNvPicPr preferRelativeResize="0"/>
            <p:nvPr/>
          </p:nvPicPr>
          <p:blipFill rotWithShape="1">
            <a:blip r:embed="rId5">
              <a:alphaModFix/>
            </a:blip>
            <a:srcRect/>
            <a:stretch/>
          </p:blipFill>
          <p:spPr>
            <a:xfrm>
              <a:off x="720725" y="5279453"/>
              <a:ext cx="594361" cy="633985"/>
            </a:xfrm>
            <a:prstGeom prst="rect">
              <a:avLst/>
            </a:prstGeom>
            <a:noFill/>
            <a:ln>
              <a:noFill/>
            </a:ln>
          </p:spPr>
        </p:pic>
        <p:pic>
          <p:nvPicPr>
            <p:cNvPr id="42" name="Google Shape;42;g14bcfdec53c_0_1397"/>
            <p:cNvPicPr preferRelativeResize="0"/>
            <p:nvPr/>
          </p:nvPicPr>
          <p:blipFill rotWithShape="1">
            <a:blip r:embed="rId6">
              <a:alphaModFix/>
            </a:blip>
            <a:srcRect/>
            <a:stretch/>
          </p:blipFill>
          <p:spPr>
            <a:xfrm>
              <a:off x="1653795" y="5218493"/>
              <a:ext cx="874778" cy="694945"/>
            </a:xfrm>
            <a:prstGeom prst="rect">
              <a:avLst/>
            </a:prstGeom>
            <a:noFill/>
            <a:ln>
              <a:noFill/>
            </a:ln>
          </p:spPr>
        </p:pic>
      </p:gr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matchingName="Three Columns with Images 1">
  <p:cSld name="1_Three Columns with Images">
    <p:spTree>
      <p:nvGrpSpPr>
        <p:cNvPr id="1" name="Shape 43"/>
        <p:cNvGrpSpPr/>
        <p:nvPr/>
      </p:nvGrpSpPr>
      <p:grpSpPr>
        <a:xfrm>
          <a:off x="0" y="0"/>
          <a:ext cx="0" cy="0"/>
          <a:chOff x="0" y="0"/>
          <a:chExt cx="0" cy="0"/>
        </a:xfrm>
      </p:grpSpPr>
      <p:sp>
        <p:nvSpPr>
          <p:cNvPr id="44" name="Google Shape;44;g14bcfdec53c_0_541"/>
          <p:cNvSpPr txBox="1">
            <a:spLocks noGrp="1"/>
          </p:cNvSpPr>
          <p:nvPr>
            <p:ph type="title"/>
          </p:nvPr>
        </p:nvSpPr>
        <p:spPr>
          <a:xfrm>
            <a:off x="720726" y="722313"/>
            <a:ext cx="10750500" cy="574800"/>
          </a:xfrm>
          <a:prstGeom prst="rect">
            <a:avLst/>
          </a:prstGeom>
          <a:noFill/>
          <a:ln>
            <a:noFill/>
          </a:ln>
        </p:spPr>
        <p:txBody>
          <a:bodyPr spcFirstLastPara="1" wrap="square" lIns="0" tIns="0" rIns="0" bIns="0" anchor="t" anchorCtr="0">
            <a:noAutofit/>
          </a:bodyPr>
          <a:lstStyle>
            <a:lvl1pPr lvl="0" algn="l">
              <a:lnSpc>
                <a:spcPct val="85000"/>
              </a:lnSpc>
              <a:spcBef>
                <a:spcPts val="0"/>
              </a:spcBef>
              <a:spcAft>
                <a:spcPts val="0"/>
              </a:spcAft>
              <a:buClr>
                <a:schemeClr val="accent1"/>
              </a:buClr>
              <a:buSzPts val="1800"/>
              <a:buFont typeface="Arial"/>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45" name="Google Shape;45;g14bcfdec53c_0_541"/>
          <p:cNvSpPr txBox="1">
            <a:spLocks noGrp="1"/>
          </p:cNvSpPr>
          <p:nvPr>
            <p:ph type="dt" idx="10"/>
          </p:nvPr>
        </p:nvSpPr>
        <p:spPr>
          <a:xfrm>
            <a:off x="8081962" y="6492875"/>
            <a:ext cx="2743200" cy="189600"/>
          </a:xfrm>
          <a:prstGeom prst="rect">
            <a:avLst/>
          </a:prstGeom>
          <a:noFill/>
          <a:ln>
            <a:noFill/>
          </a:ln>
        </p:spPr>
        <p:txBody>
          <a:bodyPr spcFirstLastPara="1" wrap="square" lIns="0" tIns="0" rIns="0" bIns="0" anchor="t" anchorCtr="0">
            <a:noAutofit/>
          </a:bodyPr>
          <a:lstStyle>
            <a:lvl1pPr lvl="0" algn="r">
              <a:lnSpc>
                <a:spcPct val="90000"/>
              </a:lnSpc>
              <a:spcBef>
                <a:spcPts val="0"/>
              </a:spcBef>
              <a:spcAft>
                <a:spcPts val="0"/>
              </a:spcAft>
              <a:buClr>
                <a:schemeClr val="dk1"/>
              </a:buClr>
              <a:buSzPts val="1400"/>
              <a:buFont typeface="Arial"/>
              <a:buNone/>
              <a:defRPr/>
            </a:lvl1pPr>
            <a:lvl2pPr lvl="1" algn="l">
              <a:lnSpc>
                <a:spcPct val="100000"/>
              </a:lnSpc>
              <a:spcBef>
                <a:spcPts val="0"/>
              </a:spcBef>
              <a:spcAft>
                <a:spcPts val="0"/>
              </a:spcAft>
              <a:buClr>
                <a:schemeClr val="dk1"/>
              </a:buClr>
              <a:buSzPts val="1400"/>
              <a:buFont typeface="Arial"/>
              <a:buNone/>
              <a:defRPr/>
            </a:lvl2pPr>
            <a:lvl3pPr lvl="2" algn="l">
              <a:lnSpc>
                <a:spcPct val="100000"/>
              </a:lnSpc>
              <a:spcBef>
                <a:spcPts val="0"/>
              </a:spcBef>
              <a:spcAft>
                <a:spcPts val="0"/>
              </a:spcAft>
              <a:buClr>
                <a:schemeClr val="dk1"/>
              </a:buClr>
              <a:buSzPts val="1400"/>
              <a:buFont typeface="Arial"/>
              <a:buNone/>
              <a:defRPr/>
            </a:lvl3pPr>
            <a:lvl4pPr lvl="3" algn="l">
              <a:lnSpc>
                <a:spcPct val="100000"/>
              </a:lnSpc>
              <a:spcBef>
                <a:spcPts val="0"/>
              </a:spcBef>
              <a:spcAft>
                <a:spcPts val="0"/>
              </a:spcAft>
              <a:buClr>
                <a:schemeClr val="dk1"/>
              </a:buClr>
              <a:buSzPts val="1400"/>
              <a:buFont typeface="Arial"/>
              <a:buNone/>
              <a:defRPr/>
            </a:lvl4pPr>
            <a:lvl5pPr lvl="4" algn="l">
              <a:lnSpc>
                <a:spcPct val="100000"/>
              </a:lnSpc>
              <a:spcBef>
                <a:spcPts val="0"/>
              </a:spcBef>
              <a:spcAft>
                <a:spcPts val="0"/>
              </a:spcAft>
              <a:buClr>
                <a:schemeClr val="dk1"/>
              </a:buClr>
              <a:buSzPts val="1400"/>
              <a:buFont typeface="Arial"/>
              <a:buNone/>
              <a:defRPr/>
            </a:lvl5pPr>
            <a:lvl6pPr lvl="5" algn="l">
              <a:lnSpc>
                <a:spcPct val="100000"/>
              </a:lnSpc>
              <a:spcBef>
                <a:spcPts val="0"/>
              </a:spcBef>
              <a:spcAft>
                <a:spcPts val="0"/>
              </a:spcAft>
              <a:buClr>
                <a:schemeClr val="dk1"/>
              </a:buClr>
              <a:buSzPts val="1400"/>
              <a:buFont typeface="Arial"/>
              <a:buNone/>
              <a:defRPr/>
            </a:lvl6pPr>
            <a:lvl7pPr lvl="6" algn="l">
              <a:lnSpc>
                <a:spcPct val="100000"/>
              </a:lnSpc>
              <a:spcBef>
                <a:spcPts val="0"/>
              </a:spcBef>
              <a:spcAft>
                <a:spcPts val="0"/>
              </a:spcAft>
              <a:buClr>
                <a:schemeClr val="dk1"/>
              </a:buClr>
              <a:buSzPts val="1400"/>
              <a:buFont typeface="Arial"/>
              <a:buNone/>
              <a:defRPr/>
            </a:lvl7pPr>
            <a:lvl8pPr lvl="7" algn="l">
              <a:lnSpc>
                <a:spcPct val="100000"/>
              </a:lnSpc>
              <a:spcBef>
                <a:spcPts val="0"/>
              </a:spcBef>
              <a:spcAft>
                <a:spcPts val="0"/>
              </a:spcAft>
              <a:buClr>
                <a:schemeClr val="dk1"/>
              </a:buClr>
              <a:buSzPts val="1400"/>
              <a:buFont typeface="Arial"/>
              <a:buNone/>
              <a:defRPr/>
            </a:lvl8pPr>
            <a:lvl9pPr lvl="8" algn="l">
              <a:lnSpc>
                <a:spcPct val="100000"/>
              </a:lnSpc>
              <a:spcBef>
                <a:spcPts val="0"/>
              </a:spcBef>
              <a:spcAft>
                <a:spcPts val="0"/>
              </a:spcAft>
              <a:buClr>
                <a:schemeClr val="dk1"/>
              </a:buClr>
              <a:buSzPts val="1400"/>
              <a:buFont typeface="Arial"/>
              <a:buNone/>
              <a:defRPr/>
            </a:lvl9pPr>
          </a:lstStyle>
          <a:p>
            <a:endParaRPr/>
          </a:p>
        </p:txBody>
      </p:sp>
      <p:sp>
        <p:nvSpPr>
          <p:cNvPr id="46" name="Google Shape;46;g14bcfdec53c_0_541"/>
          <p:cNvSpPr txBox="1">
            <a:spLocks noGrp="1"/>
          </p:cNvSpPr>
          <p:nvPr>
            <p:ph type="ftr" idx="11"/>
          </p:nvPr>
        </p:nvSpPr>
        <p:spPr>
          <a:xfrm>
            <a:off x="1766400" y="6492875"/>
            <a:ext cx="4114800" cy="189600"/>
          </a:xfrm>
          <a:prstGeom prst="rect">
            <a:avLst/>
          </a:prstGeom>
          <a:noFill/>
          <a:ln>
            <a:noFill/>
          </a:ln>
        </p:spPr>
        <p:txBody>
          <a:bodyPr spcFirstLastPara="1" wrap="square" lIns="0" tIns="0" rIns="0" bIns="0" anchor="t" anchorCtr="0">
            <a:noAutofit/>
          </a:bodyPr>
          <a:lstStyle>
            <a:lvl1pPr lvl="0" algn="l">
              <a:lnSpc>
                <a:spcPct val="90000"/>
              </a:lnSpc>
              <a:spcBef>
                <a:spcPts val="0"/>
              </a:spcBef>
              <a:spcAft>
                <a:spcPts val="0"/>
              </a:spcAft>
              <a:buClr>
                <a:schemeClr val="dk1"/>
              </a:buClr>
              <a:buSzPts val="1400"/>
              <a:buFont typeface="Arial"/>
              <a:buNone/>
              <a:defRPr/>
            </a:lvl1pPr>
            <a:lvl2pPr lvl="1" algn="l">
              <a:lnSpc>
                <a:spcPct val="100000"/>
              </a:lnSpc>
              <a:spcBef>
                <a:spcPts val="0"/>
              </a:spcBef>
              <a:spcAft>
                <a:spcPts val="0"/>
              </a:spcAft>
              <a:buClr>
                <a:schemeClr val="dk1"/>
              </a:buClr>
              <a:buSzPts val="1400"/>
              <a:buFont typeface="Arial"/>
              <a:buNone/>
              <a:defRPr/>
            </a:lvl2pPr>
            <a:lvl3pPr lvl="2" algn="l">
              <a:lnSpc>
                <a:spcPct val="100000"/>
              </a:lnSpc>
              <a:spcBef>
                <a:spcPts val="0"/>
              </a:spcBef>
              <a:spcAft>
                <a:spcPts val="0"/>
              </a:spcAft>
              <a:buClr>
                <a:schemeClr val="dk1"/>
              </a:buClr>
              <a:buSzPts val="1400"/>
              <a:buFont typeface="Arial"/>
              <a:buNone/>
              <a:defRPr/>
            </a:lvl3pPr>
            <a:lvl4pPr lvl="3" algn="l">
              <a:lnSpc>
                <a:spcPct val="100000"/>
              </a:lnSpc>
              <a:spcBef>
                <a:spcPts val="0"/>
              </a:spcBef>
              <a:spcAft>
                <a:spcPts val="0"/>
              </a:spcAft>
              <a:buClr>
                <a:schemeClr val="dk1"/>
              </a:buClr>
              <a:buSzPts val="1400"/>
              <a:buFont typeface="Arial"/>
              <a:buNone/>
              <a:defRPr/>
            </a:lvl4pPr>
            <a:lvl5pPr lvl="4" algn="l">
              <a:lnSpc>
                <a:spcPct val="100000"/>
              </a:lnSpc>
              <a:spcBef>
                <a:spcPts val="0"/>
              </a:spcBef>
              <a:spcAft>
                <a:spcPts val="0"/>
              </a:spcAft>
              <a:buClr>
                <a:schemeClr val="dk1"/>
              </a:buClr>
              <a:buSzPts val="1400"/>
              <a:buFont typeface="Arial"/>
              <a:buNone/>
              <a:defRPr/>
            </a:lvl5pPr>
            <a:lvl6pPr lvl="5" algn="l">
              <a:lnSpc>
                <a:spcPct val="100000"/>
              </a:lnSpc>
              <a:spcBef>
                <a:spcPts val="0"/>
              </a:spcBef>
              <a:spcAft>
                <a:spcPts val="0"/>
              </a:spcAft>
              <a:buClr>
                <a:schemeClr val="dk1"/>
              </a:buClr>
              <a:buSzPts val="1400"/>
              <a:buFont typeface="Arial"/>
              <a:buNone/>
              <a:defRPr/>
            </a:lvl6pPr>
            <a:lvl7pPr lvl="6" algn="l">
              <a:lnSpc>
                <a:spcPct val="100000"/>
              </a:lnSpc>
              <a:spcBef>
                <a:spcPts val="0"/>
              </a:spcBef>
              <a:spcAft>
                <a:spcPts val="0"/>
              </a:spcAft>
              <a:buClr>
                <a:schemeClr val="dk1"/>
              </a:buClr>
              <a:buSzPts val="1400"/>
              <a:buFont typeface="Arial"/>
              <a:buNone/>
              <a:defRPr/>
            </a:lvl7pPr>
            <a:lvl8pPr lvl="7" algn="l">
              <a:lnSpc>
                <a:spcPct val="100000"/>
              </a:lnSpc>
              <a:spcBef>
                <a:spcPts val="0"/>
              </a:spcBef>
              <a:spcAft>
                <a:spcPts val="0"/>
              </a:spcAft>
              <a:buClr>
                <a:schemeClr val="dk1"/>
              </a:buClr>
              <a:buSzPts val="1400"/>
              <a:buFont typeface="Arial"/>
              <a:buNone/>
              <a:defRPr/>
            </a:lvl8pPr>
            <a:lvl9pPr lvl="8" algn="l">
              <a:lnSpc>
                <a:spcPct val="100000"/>
              </a:lnSpc>
              <a:spcBef>
                <a:spcPts val="0"/>
              </a:spcBef>
              <a:spcAft>
                <a:spcPts val="0"/>
              </a:spcAft>
              <a:buClr>
                <a:schemeClr val="dk1"/>
              </a:buClr>
              <a:buSzPts val="1400"/>
              <a:buFont typeface="Arial"/>
              <a:buNone/>
              <a:defRPr/>
            </a:lvl9pPr>
          </a:lstStyle>
          <a:p>
            <a:endParaRPr/>
          </a:p>
        </p:txBody>
      </p:sp>
      <p:sp>
        <p:nvSpPr>
          <p:cNvPr id="47" name="Google Shape;47;g14bcfdec53c_0_541"/>
          <p:cNvSpPr txBox="1">
            <a:spLocks noGrp="1"/>
          </p:cNvSpPr>
          <p:nvPr>
            <p:ph type="sldNum" idx="12"/>
          </p:nvPr>
        </p:nvSpPr>
        <p:spPr>
          <a:xfrm>
            <a:off x="11250150" y="6492875"/>
            <a:ext cx="257700" cy="189600"/>
          </a:xfrm>
          <a:prstGeom prst="rect">
            <a:avLst/>
          </a:prstGeom>
          <a:noFill/>
          <a:ln>
            <a:noFill/>
          </a:ln>
        </p:spPr>
        <p:txBody>
          <a:bodyPr spcFirstLastPara="1" wrap="square" lIns="0" tIns="0" rIns="0" bIns="0" anchor="t" anchorCtr="0">
            <a:noAutofit/>
          </a:bodyPr>
          <a:lstStyle>
            <a:lvl1pPr marL="0" marR="0" lvl="0" indent="0" algn="r">
              <a:lnSpc>
                <a:spcPct val="90000"/>
              </a:lnSpc>
              <a:spcBef>
                <a:spcPts val="0"/>
              </a:spcBef>
              <a:spcAft>
                <a:spcPts val="0"/>
              </a:spcAft>
              <a:buClr>
                <a:schemeClr val="accent1"/>
              </a:buClr>
              <a:buSzPts val="1000"/>
              <a:buFont typeface="Arial"/>
              <a:buNone/>
              <a:defRPr sz="1000" b="0" i="0" u="none" strike="noStrike" cap="none">
                <a:solidFill>
                  <a:schemeClr val="accent1"/>
                </a:solidFill>
                <a:latin typeface="Arial"/>
                <a:ea typeface="Arial"/>
                <a:cs typeface="Arial"/>
                <a:sym typeface="Arial"/>
              </a:defRPr>
            </a:lvl1pPr>
            <a:lvl2pPr marL="0" marR="0" lvl="1" indent="0" algn="r">
              <a:lnSpc>
                <a:spcPct val="90000"/>
              </a:lnSpc>
              <a:spcBef>
                <a:spcPts val="0"/>
              </a:spcBef>
              <a:spcAft>
                <a:spcPts val="0"/>
              </a:spcAft>
              <a:buClr>
                <a:schemeClr val="accent1"/>
              </a:buClr>
              <a:buSzPts val="1000"/>
              <a:buFont typeface="Arial"/>
              <a:buNone/>
              <a:defRPr sz="1000" b="0" i="0" u="none" strike="noStrike" cap="none">
                <a:solidFill>
                  <a:schemeClr val="accent1"/>
                </a:solidFill>
                <a:latin typeface="Arial"/>
                <a:ea typeface="Arial"/>
                <a:cs typeface="Arial"/>
                <a:sym typeface="Arial"/>
              </a:defRPr>
            </a:lvl2pPr>
            <a:lvl3pPr marL="0" marR="0" lvl="2" indent="0" algn="r">
              <a:lnSpc>
                <a:spcPct val="90000"/>
              </a:lnSpc>
              <a:spcBef>
                <a:spcPts val="0"/>
              </a:spcBef>
              <a:spcAft>
                <a:spcPts val="0"/>
              </a:spcAft>
              <a:buClr>
                <a:schemeClr val="accent1"/>
              </a:buClr>
              <a:buSzPts val="1000"/>
              <a:buFont typeface="Arial"/>
              <a:buNone/>
              <a:defRPr sz="1000" b="0" i="0" u="none" strike="noStrike" cap="none">
                <a:solidFill>
                  <a:schemeClr val="accent1"/>
                </a:solidFill>
                <a:latin typeface="Arial"/>
                <a:ea typeface="Arial"/>
                <a:cs typeface="Arial"/>
                <a:sym typeface="Arial"/>
              </a:defRPr>
            </a:lvl3pPr>
            <a:lvl4pPr marL="0" marR="0" lvl="3" indent="0" algn="r">
              <a:lnSpc>
                <a:spcPct val="90000"/>
              </a:lnSpc>
              <a:spcBef>
                <a:spcPts val="0"/>
              </a:spcBef>
              <a:spcAft>
                <a:spcPts val="0"/>
              </a:spcAft>
              <a:buClr>
                <a:schemeClr val="accent1"/>
              </a:buClr>
              <a:buSzPts val="1000"/>
              <a:buFont typeface="Arial"/>
              <a:buNone/>
              <a:defRPr sz="1000" b="0" i="0" u="none" strike="noStrike" cap="none">
                <a:solidFill>
                  <a:schemeClr val="accent1"/>
                </a:solidFill>
                <a:latin typeface="Arial"/>
                <a:ea typeface="Arial"/>
                <a:cs typeface="Arial"/>
                <a:sym typeface="Arial"/>
              </a:defRPr>
            </a:lvl4pPr>
            <a:lvl5pPr marL="0" marR="0" lvl="4" indent="0" algn="r">
              <a:lnSpc>
                <a:spcPct val="90000"/>
              </a:lnSpc>
              <a:spcBef>
                <a:spcPts val="0"/>
              </a:spcBef>
              <a:spcAft>
                <a:spcPts val="0"/>
              </a:spcAft>
              <a:buClr>
                <a:schemeClr val="accent1"/>
              </a:buClr>
              <a:buSzPts val="1000"/>
              <a:buFont typeface="Arial"/>
              <a:buNone/>
              <a:defRPr sz="1000" b="0" i="0" u="none" strike="noStrike" cap="none">
                <a:solidFill>
                  <a:schemeClr val="accent1"/>
                </a:solidFill>
                <a:latin typeface="Arial"/>
                <a:ea typeface="Arial"/>
                <a:cs typeface="Arial"/>
                <a:sym typeface="Arial"/>
              </a:defRPr>
            </a:lvl5pPr>
            <a:lvl6pPr marL="0" marR="0" lvl="5" indent="0" algn="r">
              <a:lnSpc>
                <a:spcPct val="90000"/>
              </a:lnSpc>
              <a:spcBef>
                <a:spcPts val="0"/>
              </a:spcBef>
              <a:spcAft>
                <a:spcPts val="0"/>
              </a:spcAft>
              <a:buClr>
                <a:schemeClr val="accent1"/>
              </a:buClr>
              <a:buSzPts val="1000"/>
              <a:buFont typeface="Arial"/>
              <a:buNone/>
              <a:defRPr sz="1000" b="0" i="0" u="none" strike="noStrike" cap="none">
                <a:solidFill>
                  <a:schemeClr val="accent1"/>
                </a:solidFill>
                <a:latin typeface="Arial"/>
                <a:ea typeface="Arial"/>
                <a:cs typeface="Arial"/>
                <a:sym typeface="Arial"/>
              </a:defRPr>
            </a:lvl6pPr>
            <a:lvl7pPr marL="0" marR="0" lvl="6" indent="0" algn="r">
              <a:lnSpc>
                <a:spcPct val="90000"/>
              </a:lnSpc>
              <a:spcBef>
                <a:spcPts val="0"/>
              </a:spcBef>
              <a:spcAft>
                <a:spcPts val="0"/>
              </a:spcAft>
              <a:buClr>
                <a:schemeClr val="accent1"/>
              </a:buClr>
              <a:buSzPts val="1000"/>
              <a:buFont typeface="Arial"/>
              <a:buNone/>
              <a:defRPr sz="1000" b="0" i="0" u="none" strike="noStrike" cap="none">
                <a:solidFill>
                  <a:schemeClr val="accent1"/>
                </a:solidFill>
                <a:latin typeface="Arial"/>
                <a:ea typeface="Arial"/>
                <a:cs typeface="Arial"/>
                <a:sym typeface="Arial"/>
              </a:defRPr>
            </a:lvl7pPr>
            <a:lvl8pPr marL="0" marR="0" lvl="7" indent="0" algn="r">
              <a:lnSpc>
                <a:spcPct val="90000"/>
              </a:lnSpc>
              <a:spcBef>
                <a:spcPts val="0"/>
              </a:spcBef>
              <a:spcAft>
                <a:spcPts val="0"/>
              </a:spcAft>
              <a:buClr>
                <a:schemeClr val="accent1"/>
              </a:buClr>
              <a:buSzPts val="1000"/>
              <a:buFont typeface="Arial"/>
              <a:buNone/>
              <a:defRPr sz="1000" b="0" i="0" u="none" strike="noStrike" cap="none">
                <a:solidFill>
                  <a:schemeClr val="accent1"/>
                </a:solidFill>
                <a:latin typeface="Arial"/>
                <a:ea typeface="Arial"/>
                <a:cs typeface="Arial"/>
                <a:sym typeface="Arial"/>
              </a:defRPr>
            </a:lvl8pPr>
            <a:lvl9pPr marL="0" marR="0" lvl="8" indent="0" algn="r">
              <a:lnSpc>
                <a:spcPct val="90000"/>
              </a:lnSpc>
              <a:spcBef>
                <a:spcPts val="0"/>
              </a:spcBef>
              <a:spcAft>
                <a:spcPts val="0"/>
              </a:spcAft>
              <a:buClr>
                <a:schemeClr val="accent1"/>
              </a:buClr>
              <a:buSzPts val="1000"/>
              <a:buFont typeface="Arial"/>
              <a:buNone/>
              <a:defRPr sz="1000" b="0" i="0" u="none" strike="noStrike" cap="none">
                <a:solidFill>
                  <a:schemeClr val="accent1"/>
                </a:solidFill>
                <a:latin typeface="Arial"/>
                <a:ea typeface="Arial"/>
                <a:cs typeface="Arial"/>
                <a:sym typeface="Arial"/>
              </a:defRPr>
            </a:lvl9pPr>
          </a:lstStyle>
          <a:p>
            <a:pPr marL="0" lvl="0" indent="0" algn="r" rtl="0">
              <a:spcBef>
                <a:spcPts val="0"/>
              </a:spcBef>
              <a:spcAft>
                <a:spcPts val="0"/>
              </a:spcAft>
              <a:buNone/>
            </a:pPr>
            <a:fld id="{00000000-1234-1234-1234-123412341234}" type="slidenum">
              <a:rPr lang="en-GB"/>
              <a:t>‹#›</a:t>
            </a:fld>
            <a:endParaRPr/>
          </a:p>
        </p:txBody>
      </p:sp>
      <p:sp>
        <p:nvSpPr>
          <p:cNvPr id="48" name="Google Shape;48;g14bcfdec53c_0_541"/>
          <p:cNvSpPr>
            <a:spLocks noGrp="1"/>
          </p:cNvSpPr>
          <p:nvPr>
            <p:ph type="pic" idx="2"/>
          </p:nvPr>
        </p:nvSpPr>
        <p:spPr>
          <a:xfrm>
            <a:off x="720725" y="1857600"/>
            <a:ext cx="3463200" cy="1656000"/>
          </a:xfrm>
          <a:prstGeom prst="rect">
            <a:avLst/>
          </a:prstGeom>
          <a:solidFill>
            <a:srgbClr val="D8D8D8"/>
          </a:solidFill>
          <a:ln>
            <a:noFill/>
          </a:ln>
        </p:spPr>
      </p:sp>
      <p:sp>
        <p:nvSpPr>
          <p:cNvPr id="49" name="Google Shape;49;g14bcfdec53c_0_541"/>
          <p:cNvSpPr txBox="1">
            <a:spLocks noGrp="1"/>
          </p:cNvSpPr>
          <p:nvPr>
            <p:ph type="body" idx="1"/>
          </p:nvPr>
        </p:nvSpPr>
        <p:spPr>
          <a:xfrm>
            <a:off x="720725" y="3513600"/>
            <a:ext cx="3463200" cy="2399700"/>
          </a:xfrm>
          <a:prstGeom prst="rect">
            <a:avLst/>
          </a:prstGeom>
          <a:solidFill>
            <a:schemeClr val="accent1"/>
          </a:solidFill>
          <a:ln>
            <a:noFill/>
          </a:ln>
        </p:spPr>
        <p:txBody>
          <a:bodyPr spcFirstLastPara="1" wrap="square" lIns="216000" tIns="216000" rIns="216000" bIns="216000" anchor="t" anchorCtr="0">
            <a:noAutofit/>
          </a:bodyPr>
          <a:lstStyle>
            <a:lvl1pPr marL="457200" lvl="0" indent="-228600" algn="l">
              <a:lnSpc>
                <a:spcPct val="100000"/>
              </a:lnSpc>
              <a:spcBef>
                <a:spcPts val="0"/>
              </a:spcBef>
              <a:spcAft>
                <a:spcPts val="0"/>
              </a:spcAft>
              <a:buClr>
                <a:schemeClr val="lt1"/>
              </a:buClr>
              <a:buSzPts val="1400"/>
              <a:buNone/>
              <a:defRPr sz="1400">
                <a:solidFill>
                  <a:schemeClr val="lt1"/>
                </a:solidFill>
              </a:defRPr>
            </a:lvl1pPr>
            <a:lvl2pPr marL="914400" lvl="1" indent="-228600" algn="l">
              <a:lnSpc>
                <a:spcPct val="100000"/>
              </a:lnSpc>
              <a:spcBef>
                <a:spcPts val="0"/>
              </a:spcBef>
              <a:spcAft>
                <a:spcPts val="0"/>
              </a:spcAft>
              <a:buClr>
                <a:schemeClr val="lt1"/>
              </a:buClr>
              <a:buSzPts val="2000"/>
              <a:buNone/>
              <a:defRPr sz="2000">
                <a:solidFill>
                  <a:schemeClr val="lt1"/>
                </a:solidFill>
              </a:defRPr>
            </a:lvl2pPr>
            <a:lvl3pPr marL="1371600" lvl="2" indent="-228600" algn="l">
              <a:lnSpc>
                <a:spcPct val="100000"/>
              </a:lnSpc>
              <a:spcBef>
                <a:spcPts val="567"/>
              </a:spcBef>
              <a:spcAft>
                <a:spcPts val="0"/>
              </a:spcAft>
              <a:buSzPts val="1800"/>
              <a:buNone/>
              <a:defRPr>
                <a:solidFill>
                  <a:schemeClr val="lt1"/>
                </a:solidFill>
              </a:defRPr>
            </a:lvl3pPr>
            <a:lvl4pPr marL="1828800" lvl="3" indent="-317500" algn="l">
              <a:lnSpc>
                <a:spcPct val="100000"/>
              </a:lnSpc>
              <a:spcBef>
                <a:spcPts val="0"/>
              </a:spcBef>
              <a:spcAft>
                <a:spcPts val="0"/>
              </a:spcAft>
              <a:buSzPts val="1400"/>
              <a:buChar char="•"/>
              <a:defRPr sz="1400">
                <a:solidFill>
                  <a:schemeClr val="lt1"/>
                </a:solidFill>
              </a:defRPr>
            </a:lvl4pPr>
            <a:lvl5pPr marL="2286000" lvl="4" indent="-317500" algn="l">
              <a:lnSpc>
                <a:spcPct val="100000"/>
              </a:lnSpc>
              <a:spcBef>
                <a:spcPts val="0"/>
              </a:spcBef>
              <a:spcAft>
                <a:spcPts val="0"/>
              </a:spcAft>
              <a:buSzPts val="1400"/>
              <a:buChar char="•"/>
              <a:defRPr sz="1400">
                <a:solidFill>
                  <a:schemeClr val="lt1"/>
                </a:solidFill>
              </a:defRPr>
            </a:lvl5pPr>
            <a:lvl6pPr marL="2743200" lvl="5" indent="-342900" algn="l">
              <a:lnSpc>
                <a:spcPct val="90000"/>
              </a:lnSpc>
              <a:spcBef>
                <a:spcPts val="500"/>
              </a:spcBef>
              <a:spcAft>
                <a:spcPts val="0"/>
              </a:spcAft>
              <a:buClr>
                <a:schemeClr val="dk1"/>
              </a:buClr>
              <a:buSzPts val="1800"/>
              <a:buChar char="•"/>
              <a:defRPr/>
            </a:lvl6pPr>
            <a:lvl7pPr marL="3200400" lvl="6" indent="-342900" algn="l">
              <a:lnSpc>
                <a:spcPct val="90000"/>
              </a:lnSpc>
              <a:spcBef>
                <a:spcPts val="500"/>
              </a:spcBef>
              <a:spcAft>
                <a:spcPts val="0"/>
              </a:spcAft>
              <a:buClr>
                <a:schemeClr val="dk1"/>
              </a:buClr>
              <a:buSzPts val="1800"/>
              <a:buChar char="•"/>
              <a:defRPr/>
            </a:lvl7pPr>
            <a:lvl8pPr marL="3657600" lvl="7" indent="-342900" algn="l">
              <a:lnSpc>
                <a:spcPct val="90000"/>
              </a:lnSpc>
              <a:spcBef>
                <a:spcPts val="500"/>
              </a:spcBef>
              <a:spcAft>
                <a:spcPts val="0"/>
              </a:spcAft>
              <a:buClr>
                <a:schemeClr val="dk1"/>
              </a:buClr>
              <a:buSzPts val="1800"/>
              <a:buChar char="•"/>
              <a:defRPr/>
            </a:lvl8pPr>
            <a:lvl9pPr marL="4114800" lvl="8" indent="-342900" algn="l">
              <a:lnSpc>
                <a:spcPct val="90000"/>
              </a:lnSpc>
              <a:spcBef>
                <a:spcPts val="500"/>
              </a:spcBef>
              <a:spcAft>
                <a:spcPts val="0"/>
              </a:spcAft>
              <a:buClr>
                <a:schemeClr val="dk1"/>
              </a:buClr>
              <a:buSzPts val="1800"/>
              <a:buChar char="•"/>
              <a:defRPr/>
            </a:lvl9pPr>
          </a:lstStyle>
          <a:p>
            <a:endParaRPr/>
          </a:p>
        </p:txBody>
      </p:sp>
      <p:sp>
        <p:nvSpPr>
          <p:cNvPr id="50" name="Google Shape;50;g14bcfdec53c_0_541"/>
          <p:cNvSpPr>
            <a:spLocks noGrp="1"/>
          </p:cNvSpPr>
          <p:nvPr>
            <p:ph type="pic" idx="3"/>
          </p:nvPr>
        </p:nvSpPr>
        <p:spPr>
          <a:xfrm>
            <a:off x="4364400" y="1857600"/>
            <a:ext cx="3463200" cy="1656000"/>
          </a:xfrm>
          <a:prstGeom prst="rect">
            <a:avLst/>
          </a:prstGeom>
          <a:solidFill>
            <a:srgbClr val="D8D8D8"/>
          </a:solidFill>
          <a:ln>
            <a:noFill/>
          </a:ln>
        </p:spPr>
      </p:sp>
      <p:sp>
        <p:nvSpPr>
          <p:cNvPr id="51" name="Google Shape;51;g14bcfdec53c_0_541"/>
          <p:cNvSpPr txBox="1">
            <a:spLocks noGrp="1"/>
          </p:cNvSpPr>
          <p:nvPr>
            <p:ph type="body" idx="4"/>
          </p:nvPr>
        </p:nvSpPr>
        <p:spPr>
          <a:xfrm>
            <a:off x="4364400" y="3513600"/>
            <a:ext cx="3463200" cy="2399700"/>
          </a:xfrm>
          <a:prstGeom prst="rect">
            <a:avLst/>
          </a:prstGeom>
          <a:solidFill>
            <a:schemeClr val="accent1"/>
          </a:solidFill>
          <a:ln>
            <a:noFill/>
          </a:ln>
        </p:spPr>
        <p:txBody>
          <a:bodyPr spcFirstLastPara="1" wrap="square" lIns="216000" tIns="216000" rIns="216000" bIns="216000" anchor="t" anchorCtr="0">
            <a:noAutofit/>
          </a:bodyPr>
          <a:lstStyle>
            <a:lvl1pPr marL="457200" lvl="0" indent="-228600" algn="l">
              <a:lnSpc>
                <a:spcPct val="100000"/>
              </a:lnSpc>
              <a:spcBef>
                <a:spcPts val="0"/>
              </a:spcBef>
              <a:spcAft>
                <a:spcPts val="0"/>
              </a:spcAft>
              <a:buClr>
                <a:schemeClr val="lt1"/>
              </a:buClr>
              <a:buSzPts val="1400"/>
              <a:buNone/>
              <a:defRPr sz="1400">
                <a:solidFill>
                  <a:schemeClr val="lt1"/>
                </a:solidFill>
              </a:defRPr>
            </a:lvl1pPr>
            <a:lvl2pPr marL="914400" lvl="1" indent="-228600" algn="l">
              <a:lnSpc>
                <a:spcPct val="100000"/>
              </a:lnSpc>
              <a:spcBef>
                <a:spcPts val="0"/>
              </a:spcBef>
              <a:spcAft>
                <a:spcPts val="0"/>
              </a:spcAft>
              <a:buClr>
                <a:schemeClr val="lt1"/>
              </a:buClr>
              <a:buSzPts val="2000"/>
              <a:buNone/>
              <a:defRPr sz="2000">
                <a:solidFill>
                  <a:schemeClr val="lt1"/>
                </a:solidFill>
              </a:defRPr>
            </a:lvl2pPr>
            <a:lvl3pPr marL="1371600" lvl="2" indent="-228600" algn="l">
              <a:lnSpc>
                <a:spcPct val="100000"/>
              </a:lnSpc>
              <a:spcBef>
                <a:spcPts val="567"/>
              </a:spcBef>
              <a:spcAft>
                <a:spcPts val="0"/>
              </a:spcAft>
              <a:buSzPts val="1800"/>
              <a:buNone/>
              <a:defRPr>
                <a:solidFill>
                  <a:schemeClr val="lt1"/>
                </a:solidFill>
              </a:defRPr>
            </a:lvl3pPr>
            <a:lvl4pPr marL="1828800" lvl="3" indent="-317500" algn="l">
              <a:lnSpc>
                <a:spcPct val="100000"/>
              </a:lnSpc>
              <a:spcBef>
                <a:spcPts val="0"/>
              </a:spcBef>
              <a:spcAft>
                <a:spcPts val="0"/>
              </a:spcAft>
              <a:buSzPts val="1400"/>
              <a:buChar char="•"/>
              <a:defRPr sz="1400">
                <a:solidFill>
                  <a:schemeClr val="lt1"/>
                </a:solidFill>
              </a:defRPr>
            </a:lvl4pPr>
            <a:lvl5pPr marL="2286000" lvl="4" indent="-317500" algn="l">
              <a:lnSpc>
                <a:spcPct val="100000"/>
              </a:lnSpc>
              <a:spcBef>
                <a:spcPts val="0"/>
              </a:spcBef>
              <a:spcAft>
                <a:spcPts val="0"/>
              </a:spcAft>
              <a:buSzPts val="1400"/>
              <a:buChar char="•"/>
              <a:defRPr sz="1400">
                <a:solidFill>
                  <a:schemeClr val="lt1"/>
                </a:solidFill>
              </a:defRPr>
            </a:lvl5pPr>
            <a:lvl6pPr marL="2743200" lvl="5" indent="-342900" algn="l">
              <a:lnSpc>
                <a:spcPct val="90000"/>
              </a:lnSpc>
              <a:spcBef>
                <a:spcPts val="500"/>
              </a:spcBef>
              <a:spcAft>
                <a:spcPts val="0"/>
              </a:spcAft>
              <a:buClr>
                <a:schemeClr val="dk1"/>
              </a:buClr>
              <a:buSzPts val="1800"/>
              <a:buChar char="•"/>
              <a:defRPr/>
            </a:lvl6pPr>
            <a:lvl7pPr marL="3200400" lvl="6" indent="-342900" algn="l">
              <a:lnSpc>
                <a:spcPct val="90000"/>
              </a:lnSpc>
              <a:spcBef>
                <a:spcPts val="500"/>
              </a:spcBef>
              <a:spcAft>
                <a:spcPts val="0"/>
              </a:spcAft>
              <a:buClr>
                <a:schemeClr val="dk1"/>
              </a:buClr>
              <a:buSzPts val="1800"/>
              <a:buChar char="•"/>
              <a:defRPr/>
            </a:lvl7pPr>
            <a:lvl8pPr marL="3657600" lvl="7" indent="-342900" algn="l">
              <a:lnSpc>
                <a:spcPct val="90000"/>
              </a:lnSpc>
              <a:spcBef>
                <a:spcPts val="500"/>
              </a:spcBef>
              <a:spcAft>
                <a:spcPts val="0"/>
              </a:spcAft>
              <a:buClr>
                <a:schemeClr val="dk1"/>
              </a:buClr>
              <a:buSzPts val="1800"/>
              <a:buChar char="•"/>
              <a:defRPr/>
            </a:lvl8pPr>
            <a:lvl9pPr marL="4114800" lvl="8" indent="-342900" algn="l">
              <a:lnSpc>
                <a:spcPct val="90000"/>
              </a:lnSpc>
              <a:spcBef>
                <a:spcPts val="500"/>
              </a:spcBef>
              <a:spcAft>
                <a:spcPts val="0"/>
              </a:spcAft>
              <a:buClr>
                <a:schemeClr val="dk1"/>
              </a:buClr>
              <a:buSzPts val="1800"/>
              <a:buChar char="•"/>
              <a:defRPr/>
            </a:lvl9pPr>
          </a:lstStyle>
          <a:p>
            <a:endParaRPr/>
          </a:p>
        </p:txBody>
      </p:sp>
      <p:sp>
        <p:nvSpPr>
          <p:cNvPr id="52" name="Google Shape;52;g14bcfdec53c_0_541"/>
          <p:cNvSpPr>
            <a:spLocks noGrp="1"/>
          </p:cNvSpPr>
          <p:nvPr>
            <p:ph type="pic" idx="5"/>
          </p:nvPr>
        </p:nvSpPr>
        <p:spPr>
          <a:xfrm>
            <a:off x="8008075" y="1857600"/>
            <a:ext cx="3463200" cy="1656000"/>
          </a:xfrm>
          <a:prstGeom prst="rect">
            <a:avLst/>
          </a:prstGeom>
          <a:solidFill>
            <a:srgbClr val="D8D8D8"/>
          </a:solidFill>
          <a:ln>
            <a:noFill/>
          </a:ln>
        </p:spPr>
      </p:sp>
      <p:sp>
        <p:nvSpPr>
          <p:cNvPr id="53" name="Google Shape;53;g14bcfdec53c_0_541"/>
          <p:cNvSpPr txBox="1">
            <a:spLocks noGrp="1"/>
          </p:cNvSpPr>
          <p:nvPr>
            <p:ph type="body" idx="6"/>
          </p:nvPr>
        </p:nvSpPr>
        <p:spPr>
          <a:xfrm>
            <a:off x="8008075" y="3513600"/>
            <a:ext cx="3463200" cy="2399700"/>
          </a:xfrm>
          <a:prstGeom prst="rect">
            <a:avLst/>
          </a:prstGeom>
          <a:solidFill>
            <a:schemeClr val="accent1"/>
          </a:solidFill>
          <a:ln>
            <a:noFill/>
          </a:ln>
        </p:spPr>
        <p:txBody>
          <a:bodyPr spcFirstLastPara="1" wrap="square" lIns="216000" tIns="216000" rIns="216000" bIns="216000" anchor="t" anchorCtr="0">
            <a:noAutofit/>
          </a:bodyPr>
          <a:lstStyle>
            <a:lvl1pPr marL="457200" lvl="0" indent="-228600" algn="l">
              <a:lnSpc>
                <a:spcPct val="100000"/>
              </a:lnSpc>
              <a:spcBef>
                <a:spcPts val="0"/>
              </a:spcBef>
              <a:spcAft>
                <a:spcPts val="0"/>
              </a:spcAft>
              <a:buClr>
                <a:schemeClr val="lt1"/>
              </a:buClr>
              <a:buSzPts val="1400"/>
              <a:buNone/>
              <a:defRPr sz="1400">
                <a:solidFill>
                  <a:schemeClr val="lt1"/>
                </a:solidFill>
              </a:defRPr>
            </a:lvl1pPr>
            <a:lvl2pPr marL="914400" lvl="1" indent="-228600" algn="l">
              <a:lnSpc>
                <a:spcPct val="100000"/>
              </a:lnSpc>
              <a:spcBef>
                <a:spcPts val="0"/>
              </a:spcBef>
              <a:spcAft>
                <a:spcPts val="0"/>
              </a:spcAft>
              <a:buClr>
                <a:schemeClr val="lt1"/>
              </a:buClr>
              <a:buSzPts val="2000"/>
              <a:buNone/>
              <a:defRPr sz="2000">
                <a:solidFill>
                  <a:schemeClr val="lt1"/>
                </a:solidFill>
              </a:defRPr>
            </a:lvl2pPr>
            <a:lvl3pPr marL="1371600" lvl="2" indent="-228600" algn="l">
              <a:lnSpc>
                <a:spcPct val="100000"/>
              </a:lnSpc>
              <a:spcBef>
                <a:spcPts val="567"/>
              </a:spcBef>
              <a:spcAft>
                <a:spcPts val="0"/>
              </a:spcAft>
              <a:buSzPts val="1800"/>
              <a:buNone/>
              <a:defRPr>
                <a:solidFill>
                  <a:schemeClr val="lt1"/>
                </a:solidFill>
              </a:defRPr>
            </a:lvl3pPr>
            <a:lvl4pPr marL="1828800" lvl="3" indent="-317500" algn="l">
              <a:lnSpc>
                <a:spcPct val="100000"/>
              </a:lnSpc>
              <a:spcBef>
                <a:spcPts val="0"/>
              </a:spcBef>
              <a:spcAft>
                <a:spcPts val="0"/>
              </a:spcAft>
              <a:buSzPts val="1400"/>
              <a:buChar char="•"/>
              <a:defRPr sz="1400">
                <a:solidFill>
                  <a:schemeClr val="lt1"/>
                </a:solidFill>
              </a:defRPr>
            </a:lvl4pPr>
            <a:lvl5pPr marL="2286000" lvl="4" indent="-317500" algn="l">
              <a:lnSpc>
                <a:spcPct val="100000"/>
              </a:lnSpc>
              <a:spcBef>
                <a:spcPts val="0"/>
              </a:spcBef>
              <a:spcAft>
                <a:spcPts val="0"/>
              </a:spcAft>
              <a:buSzPts val="1400"/>
              <a:buChar char="•"/>
              <a:defRPr sz="1400">
                <a:solidFill>
                  <a:schemeClr val="lt1"/>
                </a:solidFill>
              </a:defRPr>
            </a:lvl5pPr>
            <a:lvl6pPr marL="2743200" lvl="5" indent="-342900" algn="l">
              <a:lnSpc>
                <a:spcPct val="90000"/>
              </a:lnSpc>
              <a:spcBef>
                <a:spcPts val="500"/>
              </a:spcBef>
              <a:spcAft>
                <a:spcPts val="0"/>
              </a:spcAft>
              <a:buClr>
                <a:schemeClr val="dk1"/>
              </a:buClr>
              <a:buSzPts val="1800"/>
              <a:buChar char="•"/>
              <a:defRPr/>
            </a:lvl6pPr>
            <a:lvl7pPr marL="3200400" lvl="6" indent="-342900" algn="l">
              <a:lnSpc>
                <a:spcPct val="90000"/>
              </a:lnSpc>
              <a:spcBef>
                <a:spcPts val="500"/>
              </a:spcBef>
              <a:spcAft>
                <a:spcPts val="0"/>
              </a:spcAft>
              <a:buClr>
                <a:schemeClr val="dk1"/>
              </a:buClr>
              <a:buSzPts val="1800"/>
              <a:buChar char="•"/>
              <a:defRPr/>
            </a:lvl7pPr>
            <a:lvl8pPr marL="3657600" lvl="7" indent="-342900" algn="l">
              <a:lnSpc>
                <a:spcPct val="90000"/>
              </a:lnSpc>
              <a:spcBef>
                <a:spcPts val="500"/>
              </a:spcBef>
              <a:spcAft>
                <a:spcPts val="0"/>
              </a:spcAft>
              <a:buClr>
                <a:schemeClr val="dk1"/>
              </a:buClr>
              <a:buSzPts val="1800"/>
              <a:buChar char="•"/>
              <a:defRPr/>
            </a:lvl8pPr>
            <a:lvl9pPr marL="4114800" lvl="8" indent="-342900" algn="l">
              <a:lnSpc>
                <a:spcPct val="90000"/>
              </a:lnSpc>
              <a:spcBef>
                <a:spcPts val="500"/>
              </a:spcBef>
              <a:spcAft>
                <a:spcPts val="0"/>
              </a:spcAft>
              <a:buClr>
                <a:schemeClr val="dk1"/>
              </a:buClr>
              <a:buSzPts val="1800"/>
              <a:buChar char="•"/>
              <a:defRPr/>
            </a:lvl9pPr>
          </a:lstStyle>
          <a:p>
            <a:endParaRPr/>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matchingName="Content and Image">
  <p:cSld name="Content and Image">
    <p:spTree>
      <p:nvGrpSpPr>
        <p:cNvPr id="1" name="Shape 54"/>
        <p:cNvGrpSpPr/>
        <p:nvPr/>
      </p:nvGrpSpPr>
      <p:grpSpPr>
        <a:xfrm>
          <a:off x="0" y="0"/>
          <a:ext cx="0" cy="0"/>
          <a:chOff x="0" y="0"/>
          <a:chExt cx="0" cy="0"/>
        </a:xfrm>
      </p:grpSpPr>
      <p:sp>
        <p:nvSpPr>
          <p:cNvPr id="55" name="Google Shape;55;p31"/>
          <p:cNvSpPr txBox="1">
            <a:spLocks noGrp="1"/>
          </p:cNvSpPr>
          <p:nvPr>
            <p:ph type="dt" idx="10"/>
          </p:nvPr>
        </p:nvSpPr>
        <p:spPr>
          <a:xfrm>
            <a:off x="8081962" y="6492875"/>
            <a:ext cx="2743200" cy="189721"/>
          </a:xfrm>
          <a:prstGeom prst="rect">
            <a:avLst/>
          </a:prstGeom>
          <a:noFill/>
          <a:ln>
            <a:noFill/>
          </a:ln>
        </p:spPr>
        <p:txBody>
          <a:bodyPr spcFirstLastPara="1" wrap="square" lIns="0" tIns="0" rIns="0" bIns="0" anchor="t" anchorCtr="0">
            <a:noAutofit/>
          </a:bodyPr>
          <a:lstStyle>
            <a:lvl1pPr lvl="0" algn="r">
              <a:lnSpc>
                <a:spcPct val="9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56" name="Google Shape;56;p31"/>
          <p:cNvSpPr txBox="1">
            <a:spLocks noGrp="1"/>
          </p:cNvSpPr>
          <p:nvPr>
            <p:ph type="ftr" idx="11"/>
          </p:nvPr>
        </p:nvSpPr>
        <p:spPr>
          <a:xfrm>
            <a:off x="1766400" y="6492875"/>
            <a:ext cx="4114800" cy="189721"/>
          </a:xfrm>
          <a:prstGeom prst="rect">
            <a:avLst/>
          </a:prstGeom>
          <a:noFill/>
          <a:ln>
            <a:noFill/>
          </a:ln>
        </p:spPr>
        <p:txBody>
          <a:bodyPr spcFirstLastPara="1" wrap="square" lIns="0" tIns="0" rIns="0" bIns="0" anchor="t" anchorCtr="0">
            <a:noAutofit/>
          </a:bodyPr>
          <a:lstStyle>
            <a:lvl1pPr lvl="0" algn="l">
              <a:lnSpc>
                <a:spcPct val="9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57" name="Google Shape;57;p31"/>
          <p:cNvSpPr txBox="1">
            <a:spLocks noGrp="1"/>
          </p:cNvSpPr>
          <p:nvPr>
            <p:ph type="sldNum" idx="12"/>
          </p:nvPr>
        </p:nvSpPr>
        <p:spPr>
          <a:xfrm>
            <a:off x="11250150" y="6492875"/>
            <a:ext cx="257637" cy="189721"/>
          </a:xfrm>
          <a:prstGeom prst="rect">
            <a:avLst/>
          </a:prstGeom>
          <a:noFill/>
          <a:ln>
            <a:noFill/>
          </a:ln>
        </p:spPr>
        <p:txBody>
          <a:bodyPr spcFirstLastPara="1" wrap="square" lIns="0" tIns="0" rIns="0" bIns="0" anchor="t" anchorCtr="0">
            <a:noAutofit/>
          </a:bodyPr>
          <a:lstStyle>
            <a:lvl1pPr marL="0" marR="0" lvl="0" indent="0" algn="r">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1pPr>
            <a:lvl2pPr marL="0" marR="0" lvl="1" indent="0" algn="r">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2pPr>
            <a:lvl3pPr marL="0" marR="0" lvl="2" indent="0" algn="r">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3pPr>
            <a:lvl4pPr marL="0" marR="0" lvl="3" indent="0" algn="r">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4pPr>
            <a:lvl5pPr marL="0" marR="0" lvl="4" indent="0" algn="r">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5pPr>
            <a:lvl6pPr marL="0" marR="0" lvl="5" indent="0" algn="r">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6pPr>
            <a:lvl7pPr marL="0" marR="0" lvl="6" indent="0" algn="r">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7pPr>
            <a:lvl8pPr marL="0" marR="0" lvl="7" indent="0" algn="r">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8pPr>
            <a:lvl9pPr marL="0" marR="0" lvl="8" indent="0" algn="r">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9pPr>
          </a:lstStyle>
          <a:p>
            <a:pPr marL="0" lvl="0" indent="0" algn="r" rtl="0">
              <a:spcBef>
                <a:spcPts val="0"/>
              </a:spcBef>
              <a:spcAft>
                <a:spcPts val="0"/>
              </a:spcAft>
              <a:buNone/>
            </a:pPr>
            <a:fld id="{00000000-1234-1234-1234-123412341234}" type="slidenum">
              <a:rPr lang="en-GB"/>
              <a:t>‹#›</a:t>
            </a:fld>
            <a:endParaRPr/>
          </a:p>
        </p:txBody>
      </p:sp>
      <p:sp>
        <p:nvSpPr>
          <p:cNvPr id="58" name="Google Shape;58;p31"/>
          <p:cNvSpPr txBox="1">
            <a:spLocks noGrp="1"/>
          </p:cNvSpPr>
          <p:nvPr>
            <p:ph type="body" idx="1"/>
          </p:nvPr>
        </p:nvSpPr>
        <p:spPr>
          <a:xfrm>
            <a:off x="720726" y="1296988"/>
            <a:ext cx="5518800" cy="4616451"/>
          </a:xfrm>
          <a:prstGeom prst="rect">
            <a:avLst/>
          </a:prstGeom>
          <a:noFill/>
          <a:ln>
            <a:noFill/>
          </a:ln>
        </p:spPr>
        <p:txBody>
          <a:bodyPr spcFirstLastPara="1" wrap="square" lIns="0" tIns="0" rIns="0" bIns="0" anchor="t" anchorCtr="0">
            <a:noAutofit/>
          </a:bodyPr>
          <a:lstStyle>
            <a:lvl1pPr marL="457200" lvl="0" indent="-228600" algn="l">
              <a:lnSpc>
                <a:spcPct val="100000"/>
              </a:lnSpc>
              <a:spcBef>
                <a:spcPts val="0"/>
              </a:spcBef>
              <a:spcAft>
                <a:spcPts val="0"/>
              </a:spcAft>
              <a:buClr>
                <a:schemeClr val="dk2"/>
              </a:buClr>
              <a:buSzPts val="1800"/>
              <a:buNone/>
              <a:defRPr/>
            </a:lvl1pPr>
            <a:lvl2pPr marL="914400" lvl="1" indent="-228600" algn="l">
              <a:lnSpc>
                <a:spcPct val="90000"/>
              </a:lnSpc>
              <a:spcBef>
                <a:spcPts val="1701"/>
              </a:spcBef>
              <a:spcAft>
                <a:spcPts val="0"/>
              </a:spcAft>
              <a:buClr>
                <a:schemeClr val="accent3"/>
              </a:buClr>
              <a:buSzPts val="1800"/>
              <a:buNone/>
              <a:defRPr/>
            </a:lvl2pPr>
            <a:lvl3pPr marL="1371600" lvl="2" indent="-228600" algn="l">
              <a:lnSpc>
                <a:spcPct val="100000"/>
              </a:lnSpc>
              <a:spcBef>
                <a:spcPts val="567"/>
              </a:spcBef>
              <a:spcAft>
                <a:spcPts val="0"/>
              </a:spcAft>
              <a:buSzPts val="1800"/>
              <a:buNone/>
              <a:defRPr/>
            </a:lvl3pPr>
            <a:lvl4pPr marL="1828800" lvl="3" indent="-342900" algn="l">
              <a:lnSpc>
                <a:spcPct val="100000"/>
              </a:lnSpc>
              <a:spcBef>
                <a:spcPts val="2835"/>
              </a:spcBef>
              <a:spcAft>
                <a:spcPts val="0"/>
              </a:spcAft>
              <a:buSzPts val="1800"/>
              <a:buChar char="•"/>
              <a:defRPr/>
            </a:lvl4pPr>
            <a:lvl5pPr marL="2286000" lvl="4" indent="-342900" algn="l">
              <a:lnSpc>
                <a:spcPct val="100000"/>
              </a:lnSpc>
              <a:spcBef>
                <a:spcPts val="850"/>
              </a:spcBef>
              <a:spcAft>
                <a:spcPts val="0"/>
              </a:spcAft>
              <a:buSzPts val="1800"/>
              <a:buChar char="•"/>
              <a:defRPr/>
            </a:lvl5pPr>
            <a:lvl6pPr marL="2743200" lvl="5" indent="-342900" algn="l">
              <a:lnSpc>
                <a:spcPct val="90000"/>
              </a:lnSpc>
              <a:spcBef>
                <a:spcPts val="850"/>
              </a:spcBef>
              <a:spcAft>
                <a:spcPts val="0"/>
              </a:spcAft>
              <a:buClr>
                <a:schemeClr val="dk1"/>
              </a:buClr>
              <a:buSzPts val="1800"/>
              <a:buChar char="•"/>
              <a:defRPr/>
            </a:lvl6pPr>
            <a:lvl7pPr marL="3200400" lvl="6" indent="-342900" algn="l">
              <a:lnSpc>
                <a:spcPct val="90000"/>
              </a:lnSpc>
              <a:spcBef>
                <a:spcPts val="500"/>
              </a:spcBef>
              <a:spcAft>
                <a:spcPts val="0"/>
              </a:spcAft>
              <a:buClr>
                <a:schemeClr val="dk1"/>
              </a:buClr>
              <a:buSzPts val="1800"/>
              <a:buChar char="•"/>
              <a:defRPr/>
            </a:lvl7pPr>
            <a:lvl8pPr marL="3657600" lvl="7" indent="-342900" algn="l">
              <a:lnSpc>
                <a:spcPct val="90000"/>
              </a:lnSpc>
              <a:spcBef>
                <a:spcPts val="500"/>
              </a:spcBef>
              <a:spcAft>
                <a:spcPts val="0"/>
              </a:spcAft>
              <a:buClr>
                <a:schemeClr val="dk1"/>
              </a:buClr>
              <a:buSzPts val="1800"/>
              <a:buChar char="•"/>
              <a:defRPr/>
            </a:lvl8pPr>
            <a:lvl9pPr marL="4114800" lvl="8" indent="-342900" algn="l">
              <a:lnSpc>
                <a:spcPct val="90000"/>
              </a:lnSpc>
              <a:spcBef>
                <a:spcPts val="500"/>
              </a:spcBef>
              <a:spcAft>
                <a:spcPts val="0"/>
              </a:spcAft>
              <a:buClr>
                <a:schemeClr val="dk1"/>
              </a:buClr>
              <a:buSzPts val="1800"/>
              <a:buChar char="•"/>
              <a:defRPr/>
            </a:lvl9pPr>
          </a:lstStyle>
          <a:p>
            <a:endParaRPr/>
          </a:p>
        </p:txBody>
      </p:sp>
      <p:sp>
        <p:nvSpPr>
          <p:cNvPr id="59" name="Google Shape;59;p31"/>
          <p:cNvSpPr txBox="1">
            <a:spLocks noGrp="1"/>
          </p:cNvSpPr>
          <p:nvPr>
            <p:ph type="title"/>
          </p:nvPr>
        </p:nvSpPr>
        <p:spPr>
          <a:xfrm>
            <a:off x="720726" y="722313"/>
            <a:ext cx="5518800" cy="574675"/>
          </a:xfrm>
          <a:prstGeom prst="rect">
            <a:avLst/>
          </a:prstGeom>
          <a:noFill/>
          <a:ln>
            <a:noFill/>
          </a:ln>
        </p:spPr>
        <p:txBody>
          <a:bodyPr spcFirstLastPara="1" wrap="square" lIns="0" tIns="0" rIns="0" bIns="0" anchor="t" anchorCtr="0">
            <a:noAutofit/>
          </a:bodyPr>
          <a:lstStyle>
            <a:lvl1pPr lvl="0" algn="l">
              <a:lnSpc>
                <a:spcPct val="85000"/>
              </a:lnSpc>
              <a:spcBef>
                <a:spcPts val="0"/>
              </a:spcBef>
              <a:spcAft>
                <a:spcPts val="0"/>
              </a:spcAft>
              <a:buClr>
                <a:schemeClr val="accent1"/>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60" name="Google Shape;60;p31"/>
          <p:cNvSpPr>
            <a:spLocks noGrp="1"/>
          </p:cNvSpPr>
          <p:nvPr>
            <p:ph type="pic" idx="2"/>
          </p:nvPr>
        </p:nvSpPr>
        <p:spPr>
          <a:xfrm>
            <a:off x="6900000" y="0"/>
            <a:ext cx="5292000" cy="6858000"/>
          </a:xfrm>
          <a:prstGeom prst="rect">
            <a:avLst/>
          </a:prstGeom>
          <a:solidFill>
            <a:srgbClr val="D8D8D8"/>
          </a:solidFill>
          <a:ln>
            <a:noFill/>
          </a:ln>
        </p:spPr>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matchingName="Content and Large Image">
  <p:cSld name="Content and Large Image">
    <p:spTree>
      <p:nvGrpSpPr>
        <p:cNvPr id="1" name="Shape 61"/>
        <p:cNvGrpSpPr/>
        <p:nvPr/>
      </p:nvGrpSpPr>
      <p:grpSpPr>
        <a:xfrm>
          <a:off x="0" y="0"/>
          <a:ext cx="0" cy="0"/>
          <a:chOff x="0" y="0"/>
          <a:chExt cx="0" cy="0"/>
        </a:xfrm>
      </p:grpSpPr>
      <p:sp>
        <p:nvSpPr>
          <p:cNvPr id="62" name="Google Shape;62;p22"/>
          <p:cNvSpPr txBox="1">
            <a:spLocks noGrp="1"/>
          </p:cNvSpPr>
          <p:nvPr>
            <p:ph type="dt" idx="10"/>
          </p:nvPr>
        </p:nvSpPr>
        <p:spPr>
          <a:xfrm>
            <a:off x="8081962" y="6492875"/>
            <a:ext cx="2743200" cy="189721"/>
          </a:xfrm>
          <a:prstGeom prst="rect">
            <a:avLst/>
          </a:prstGeom>
          <a:noFill/>
          <a:ln>
            <a:noFill/>
          </a:ln>
        </p:spPr>
        <p:txBody>
          <a:bodyPr spcFirstLastPara="1" wrap="square" lIns="0" tIns="0" rIns="0" bIns="0" anchor="t" anchorCtr="0">
            <a:noAutofit/>
          </a:bodyPr>
          <a:lstStyle>
            <a:lvl1pPr lvl="0" algn="r">
              <a:lnSpc>
                <a:spcPct val="9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63" name="Google Shape;63;p22"/>
          <p:cNvSpPr txBox="1">
            <a:spLocks noGrp="1"/>
          </p:cNvSpPr>
          <p:nvPr>
            <p:ph type="ftr" idx="11"/>
          </p:nvPr>
        </p:nvSpPr>
        <p:spPr>
          <a:xfrm>
            <a:off x="1766400" y="6492875"/>
            <a:ext cx="4114800" cy="189721"/>
          </a:xfrm>
          <a:prstGeom prst="rect">
            <a:avLst/>
          </a:prstGeom>
          <a:noFill/>
          <a:ln>
            <a:noFill/>
          </a:ln>
        </p:spPr>
        <p:txBody>
          <a:bodyPr spcFirstLastPara="1" wrap="square" lIns="0" tIns="0" rIns="0" bIns="0" anchor="t" anchorCtr="0">
            <a:noAutofit/>
          </a:bodyPr>
          <a:lstStyle>
            <a:lvl1pPr lvl="0" algn="l">
              <a:lnSpc>
                <a:spcPct val="9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64" name="Google Shape;64;p22"/>
          <p:cNvSpPr txBox="1">
            <a:spLocks noGrp="1"/>
          </p:cNvSpPr>
          <p:nvPr>
            <p:ph type="sldNum" idx="12"/>
          </p:nvPr>
        </p:nvSpPr>
        <p:spPr>
          <a:xfrm>
            <a:off x="11250150" y="6492875"/>
            <a:ext cx="257637" cy="189721"/>
          </a:xfrm>
          <a:prstGeom prst="rect">
            <a:avLst/>
          </a:prstGeom>
          <a:noFill/>
          <a:ln>
            <a:noFill/>
          </a:ln>
        </p:spPr>
        <p:txBody>
          <a:bodyPr spcFirstLastPara="1" wrap="square" lIns="0" tIns="0" rIns="0" bIns="0" anchor="t" anchorCtr="0">
            <a:noAutofit/>
          </a:bodyPr>
          <a:lstStyle>
            <a:lvl1pPr marL="0" marR="0" lvl="0" indent="0" algn="r">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1pPr>
            <a:lvl2pPr marL="0" marR="0" lvl="1" indent="0" algn="r">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2pPr>
            <a:lvl3pPr marL="0" marR="0" lvl="2" indent="0" algn="r">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3pPr>
            <a:lvl4pPr marL="0" marR="0" lvl="3" indent="0" algn="r">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4pPr>
            <a:lvl5pPr marL="0" marR="0" lvl="4" indent="0" algn="r">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5pPr>
            <a:lvl6pPr marL="0" marR="0" lvl="5" indent="0" algn="r">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6pPr>
            <a:lvl7pPr marL="0" marR="0" lvl="6" indent="0" algn="r">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7pPr>
            <a:lvl8pPr marL="0" marR="0" lvl="7" indent="0" algn="r">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8pPr>
            <a:lvl9pPr marL="0" marR="0" lvl="8" indent="0" algn="r">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9pPr>
          </a:lstStyle>
          <a:p>
            <a:pPr marL="0" lvl="0" indent="0" algn="r" rtl="0">
              <a:spcBef>
                <a:spcPts val="0"/>
              </a:spcBef>
              <a:spcAft>
                <a:spcPts val="0"/>
              </a:spcAft>
              <a:buNone/>
            </a:pPr>
            <a:fld id="{00000000-1234-1234-1234-123412341234}" type="slidenum">
              <a:rPr lang="en-GB"/>
              <a:t>‹#›</a:t>
            </a:fld>
            <a:endParaRPr/>
          </a:p>
        </p:txBody>
      </p:sp>
      <p:sp>
        <p:nvSpPr>
          <p:cNvPr id="65" name="Google Shape;65;p22"/>
          <p:cNvSpPr txBox="1">
            <a:spLocks noGrp="1"/>
          </p:cNvSpPr>
          <p:nvPr>
            <p:ph type="body" idx="1"/>
          </p:nvPr>
        </p:nvSpPr>
        <p:spPr>
          <a:xfrm>
            <a:off x="720726" y="1296988"/>
            <a:ext cx="3913200" cy="4616451"/>
          </a:xfrm>
          <a:prstGeom prst="rect">
            <a:avLst/>
          </a:prstGeom>
          <a:noFill/>
          <a:ln>
            <a:noFill/>
          </a:ln>
        </p:spPr>
        <p:txBody>
          <a:bodyPr spcFirstLastPara="1" wrap="square" lIns="0" tIns="0" rIns="0" bIns="0" anchor="t" anchorCtr="0">
            <a:noAutofit/>
          </a:bodyPr>
          <a:lstStyle>
            <a:lvl1pPr marL="457200" lvl="0" indent="-228600" algn="l">
              <a:lnSpc>
                <a:spcPct val="100000"/>
              </a:lnSpc>
              <a:spcBef>
                <a:spcPts val="0"/>
              </a:spcBef>
              <a:spcAft>
                <a:spcPts val="0"/>
              </a:spcAft>
              <a:buClr>
                <a:schemeClr val="dk2"/>
              </a:buClr>
              <a:buSzPts val="1800"/>
              <a:buNone/>
              <a:defRPr/>
            </a:lvl1pPr>
            <a:lvl2pPr marL="914400" lvl="1" indent="-228600" algn="l">
              <a:lnSpc>
                <a:spcPct val="90000"/>
              </a:lnSpc>
              <a:spcBef>
                <a:spcPts val="1701"/>
              </a:spcBef>
              <a:spcAft>
                <a:spcPts val="0"/>
              </a:spcAft>
              <a:buClr>
                <a:schemeClr val="accent3"/>
              </a:buClr>
              <a:buSzPts val="1800"/>
              <a:buNone/>
              <a:defRPr/>
            </a:lvl2pPr>
            <a:lvl3pPr marL="1371600" lvl="2" indent="-228600" algn="l">
              <a:lnSpc>
                <a:spcPct val="100000"/>
              </a:lnSpc>
              <a:spcBef>
                <a:spcPts val="567"/>
              </a:spcBef>
              <a:spcAft>
                <a:spcPts val="0"/>
              </a:spcAft>
              <a:buSzPts val="1800"/>
              <a:buNone/>
              <a:defRPr/>
            </a:lvl3pPr>
            <a:lvl4pPr marL="1828800" lvl="3" indent="-342900" algn="l">
              <a:lnSpc>
                <a:spcPct val="100000"/>
              </a:lnSpc>
              <a:spcBef>
                <a:spcPts val="2835"/>
              </a:spcBef>
              <a:spcAft>
                <a:spcPts val="0"/>
              </a:spcAft>
              <a:buSzPts val="1800"/>
              <a:buChar char="•"/>
              <a:defRPr/>
            </a:lvl4pPr>
            <a:lvl5pPr marL="2286000" lvl="4" indent="-342900" algn="l">
              <a:lnSpc>
                <a:spcPct val="100000"/>
              </a:lnSpc>
              <a:spcBef>
                <a:spcPts val="850"/>
              </a:spcBef>
              <a:spcAft>
                <a:spcPts val="0"/>
              </a:spcAft>
              <a:buSzPts val="1800"/>
              <a:buChar char="•"/>
              <a:defRPr/>
            </a:lvl5pPr>
            <a:lvl6pPr marL="2743200" lvl="5" indent="-342900" algn="l">
              <a:lnSpc>
                <a:spcPct val="90000"/>
              </a:lnSpc>
              <a:spcBef>
                <a:spcPts val="850"/>
              </a:spcBef>
              <a:spcAft>
                <a:spcPts val="0"/>
              </a:spcAft>
              <a:buClr>
                <a:schemeClr val="dk1"/>
              </a:buClr>
              <a:buSzPts val="1800"/>
              <a:buChar char="•"/>
              <a:defRPr/>
            </a:lvl6pPr>
            <a:lvl7pPr marL="3200400" lvl="6" indent="-342900" algn="l">
              <a:lnSpc>
                <a:spcPct val="90000"/>
              </a:lnSpc>
              <a:spcBef>
                <a:spcPts val="500"/>
              </a:spcBef>
              <a:spcAft>
                <a:spcPts val="0"/>
              </a:spcAft>
              <a:buClr>
                <a:schemeClr val="dk1"/>
              </a:buClr>
              <a:buSzPts val="1800"/>
              <a:buChar char="•"/>
              <a:defRPr/>
            </a:lvl7pPr>
            <a:lvl8pPr marL="3657600" lvl="7" indent="-342900" algn="l">
              <a:lnSpc>
                <a:spcPct val="90000"/>
              </a:lnSpc>
              <a:spcBef>
                <a:spcPts val="500"/>
              </a:spcBef>
              <a:spcAft>
                <a:spcPts val="0"/>
              </a:spcAft>
              <a:buClr>
                <a:schemeClr val="dk1"/>
              </a:buClr>
              <a:buSzPts val="1800"/>
              <a:buChar char="•"/>
              <a:defRPr/>
            </a:lvl8pPr>
            <a:lvl9pPr marL="4114800" lvl="8" indent="-342900" algn="l">
              <a:lnSpc>
                <a:spcPct val="90000"/>
              </a:lnSpc>
              <a:spcBef>
                <a:spcPts val="500"/>
              </a:spcBef>
              <a:spcAft>
                <a:spcPts val="0"/>
              </a:spcAft>
              <a:buClr>
                <a:schemeClr val="dk1"/>
              </a:buClr>
              <a:buSzPts val="1800"/>
              <a:buChar char="•"/>
              <a:defRPr/>
            </a:lvl9pPr>
          </a:lstStyle>
          <a:p>
            <a:endParaRPr/>
          </a:p>
        </p:txBody>
      </p:sp>
      <p:sp>
        <p:nvSpPr>
          <p:cNvPr id="66" name="Google Shape;66;p22"/>
          <p:cNvSpPr txBox="1">
            <a:spLocks noGrp="1"/>
          </p:cNvSpPr>
          <p:nvPr>
            <p:ph type="title"/>
          </p:nvPr>
        </p:nvSpPr>
        <p:spPr>
          <a:xfrm>
            <a:off x="720726" y="722313"/>
            <a:ext cx="3913200" cy="574675"/>
          </a:xfrm>
          <a:prstGeom prst="rect">
            <a:avLst/>
          </a:prstGeom>
          <a:noFill/>
          <a:ln>
            <a:noFill/>
          </a:ln>
        </p:spPr>
        <p:txBody>
          <a:bodyPr spcFirstLastPara="1" wrap="square" lIns="0" tIns="0" rIns="0" bIns="0" anchor="t" anchorCtr="0">
            <a:noAutofit/>
          </a:bodyPr>
          <a:lstStyle>
            <a:lvl1pPr lvl="0" algn="l">
              <a:lnSpc>
                <a:spcPct val="85000"/>
              </a:lnSpc>
              <a:spcBef>
                <a:spcPts val="0"/>
              </a:spcBef>
              <a:spcAft>
                <a:spcPts val="0"/>
              </a:spcAft>
              <a:buClr>
                <a:schemeClr val="accent1"/>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67" name="Google Shape;67;p22"/>
          <p:cNvSpPr>
            <a:spLocks noGrp="1"/>
          </p:cNvSpPr>
          <p:nvPr>
            <p:ph type="pic" idx="2"/>
          </p:nvPr>
        </p:nvSpPr>
        <p:spPr>
          <a:xfrm>
            <a:off x="5334000" y="0"/>
            <a:ext cx="6858000" cy="6858000"/>
          </a:xfrm>
          <a:prstGeom prst="rect">
            <a:avLst/>
          </a:prstGeom>
          <a:solidFill>
            <a:srgbClr val="D8D8D8"/>
          </a:solidFill>
          <a:ln>
            <a:noFill/>
          </a:ln>
        </p:spPr>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matchingName="Title and Content Wide" type="obj">
  <p:cSld name="OBJECT">
    <p:spTree>
      <p:nvGrpSpPr>
        <p:cNvPr id="1" name="Shape 68"/>
        <p:cNvGrpSpPr/>
        <p:nvPr/>
      </p:nvGrpSpPr>
      <p:grpSpPr>
        <a:xfrm>
          <a:off x="0" y="0"/>
          <a:ext cx="0" cy="0"/>
          <a:chOff x="0" y="0"/>
          <a:chExt cx="0" cy="0"/>
        </a:xfrm>
      </p:grpSpPr>
      <p:sp>
        <p:nvSpPr>
          <p:cNvPr id="69" name="Google Shape;69;p32"/>
          <p:cNvSpPr txBox="1">
            <a:spLocks noGrp="1"/>
          </p:cNvSpPr>
          <p:nvPr>
            <p:ph type="title"/>
          </p:nvPr>
        </p:nvSpPr>
        <p:spPr>
          <a:xfrm>
            <a:off x="720726" y="722313"/>
            <a:ext cx="10750550" cy="574675"/>
          </a:xfrm>
          <a:prstGeom prst="rect">
            <a:avLst/>
          </a:prstGeom>
          <a:noFill/>
          <a:ln>
            <a:noFill/>
          </a:ln>
        </p:spPr>
        <p:txBody>
          <a:bodyPr spcFirstLastPara="1" wrap="square" lIns="0" tIns="0" rIns="0" bIns="0" anchor="t" anchorCtr="0">
            <a:noAutofit/>
          </a:bodyPr>
          <a:lstStyle>
            <a:lvl1pPr lvl="0" algn="l">
              <a:lnSpc>
                <a:spcPct val="85000"/>
              </a:lnSpc>
              <a:spcBef>
                <a:spcPts val="0"/>
              </a:spcBef>
              <a:spcAft>
                <a:spcPts val="0"/>
              </a:spcAft>
              <a:buClr>
                <a:schemeClr val="accent1"/>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70" name="Google Shape;70;p32"/>
          <p:cNvSpPr txBox="1">
            <a:spLocks noGrp="1"/>
          </p:cNvSpPr>
          <p:nvPr>
            <p:ph type="body" idx="1"/>
          </p:nvPr>
        </p:nvSpPr>
        <p:spPr>
          <a:xfrm>
            <a:off x="720725" y="1296988"/>
            <a:ext cx="10750549" cy="4616449"/>
          </a:xfrm>
          <a:prstGeom prst="rect">
            <a:avLst/>
          </a:prstGeom>
          <a:noFill/>
          <a:ln>
            <a:noFill/>
          </a:ln>
        </p:spPr>
        <p:txBody>
          <a:bodyPr spcFirstLastPara="1" wrap="square" lIns="0" tIns="0" rIns="0" bIns="0" anchor="t" anchorCtr="0">
            <a:noAutofit/>
          </a:bodyPr>
          <a:lstStyle>
            <a:lvl1pPr marL="457200" lvl="0" indent="-228600" algn="l">
              <a:lnSpc>
                <a:spcPct val="100000"/>
              </a:lnSpc>
              <a:spcBef>
                <a:spcPts val="0"/>
              </a:spcBef>
              <a:spcAft>
                <a:spcPts val="0"/>
              </a:spcAft>
              <a:buClr>
                <a:schemeClr val="dk2"/>
              </a:buClr>
              <a:buSzPts val="1800"/>
              <a:buNone/>
              <a:defRPr/>
            </a:lvl1pPr>
            <a:lvl2pPr marL="914400" lvl="1" indent="-228600" algn="l">
              <a:lnSpc>
                <a:spcPct val="90000"/>
              </a:lnSpc>
              <a:spcBef>
                <a:spcPts val="1701"/>
              </a:spcBef>
              <a:spcAft>
                <a:spcPts val="0"/>
              </a:spcAft>
              <a:buClr>
                <a:schemeClr val="accent3"/>
              </a:buClr>
              <a:buSzPts val="1800"/>
              <a:buNone/>
              <a:defRPr/>
            </a:lvl2pPr>
            <a:lvl3pPr marL="1371600" lvl="2" indent="-228600" algn="l">
              <a:lnSpc>
                <a:spcPct val="100000"/>
              </a:lnSpc>
              <a:spcBef>
                <a:spcPts val="567"/>
              </a:spcBef>
              <a:spcAft>
                <a:spcPts val="0"/>
              </a:spcAft>
              <a:buSzPts val="1800"/>
              <a:buNone/>
              <a:defRPr/>
            </a:lvl3pPr>
            <a:lvl4pPr marL="1828800" lvl="3" indent="-342900" algn="l">
              <a:lnSpc>
                <a:spcPct val="100000"/>
              </a:lnSpc>
              <a:spcBef>
                <a:spcPts val="2835"/>
              </a:spcBef>
              <a:spcAft>
                <a:spcPts val="0"/>
              </a:spcAft>
              <a:buSzPts val="1800"/>
              <a:buChar char="•"/>
              <a:defRPr/>
            </a:lvl4pPr>
            <a:lvl5pPr marL="2286000" lvl="4" indent="-342900" algn="l">
              <a:lnSpc>
                <a:spcPct val="100000"/>
              </a:lnSpc>
              <a:spcBef>
                <a:spcPts val="850"/>
              </a:spcBef>
              <a:spcAft>
                <a:spcPts val="0"/>
              </a:spcAft>
              <a:buSzPts val="1800"/>
              <a:buChar char="•"/>
              <a:defRPr/>
            </a:lvl5pPr>
            <a:lvl6pPr marL="2743200" lvl="5" indent="-342900" algn="l">
              <a:lnSpc>
                <a:spcPct val="90000"/>
              </a:lnSpc>
              <a:spcBef>
                <a:spcPts val="850"/>
              </a:spcBef>
              <a:spcAft>
                <a:spcPts val="0"/>
              </a:spcAft>
              <a:buClr>
                <a:schemeClr val="dk1"/>
              </a:buClr>
              <a:buSzPts val="1800"/>
              <a:buChar char="•"/>
              <a:defRPr/>
            </a:lvl6pPr>
            <a:lvl7pPr marL="3200400" lvl="6" indent="-342900" algn="l">
              <a:lnSpc>
                <a:spcPct val="90000"/>
              </a:lnSpc>
              <a:spcBef>
                <a:spcPts val="500"/>
              </a:spcBef>
              <a:spcAft>
                <a:spcPts val="0"/>
              </a:spcAft>
              <a:buClr>
                <a:schemeClr val="dk1"/>
              </a:buClr>
              <a:buSzPts val="1800"/>
              <a:buChar char="•"/>
              <a:defRPr/>
            </a:lvl7pPr>
            <a:lvl8pPr marL="3657600" lvl="7" indent="-342900" algn="l">
              <a:lnSpc>
                <a:spcPct val="90000"/>
              </a:lnSpc>
              <a:spcBef>
                <a:spcPts val="500"/>
              </a:spcBef>
              <a:spcAft>
                <a:spcPts val="0"/>
              </a:spcAft>
              <a:buClr>
                <a:schemeClr val="dk1"/>
              </a:buClr>
              <a:buSzPts val="1800"/>
              <a:buChar char="•"/>
              <a:defRPr/>
            </a:lvl8pPr>
            <a:lvl9pPr marL="4114800" lvl="8" indent="-342900" algn="l">
              <a:lnSpc>
                <a:spcPct val="90000"/>
              </a:lnSpc>
              <a:spcBef>
                <a:spcPts val="500"/>
              </a:spcBef>
              <a:spcAft>
                <a:spcPts val="0"/>
              </a:spcAft>
              <a:buClr>
                <a:schemeClr val="dk1"/>
              </a:buClr>
              <a:buSzPts val="1800"/>
              <a:buChar char="•"/>
              <a:defRPr/>
            </a:lvl9pPr>
          </a:lstStyle>
          <a:p>
            <a:endParaRPr/>
          </a:p>
        </p:txBody>
      </p:sp>
      <p:sp>
        <p:nvSpPr>
          <p:cNvPr id="71" name="Google Shape;71;p32"/>
          <p:cNvSpPr txBox="1">
            <a:spLocks noGrp="1"/>
          </p:cNvSpPr>
          <p:nvPr>
            <p:ph type="dt" idx="10"/>
          </p:nvPr>
        </p:nvSpPr>
        <p:spPr>
          <a:xfrm>
            <a:off x="8081962" y="6492875"/>
            <a:ext cx="2743200" cy="189721"/>
          </a:xfrm>
          <a:prstGeom prst="rect">
            <a:avLst/>
          </a:prstGeom>
          <a:noFill/>
          <a:ln>
            <a:noFill/>
          </a:ln>
        </p:spPr>
        <p:txBody>
          <a:bodyPr spcFirstLastPara="1" wrap="square" lIns="0" tIns="0" rIns="0" bIns="0" anchor="t" anchorCtr="0">
            <a:noAutofit/>
          </a:bodyPr>
          <a:lstStyle>
            <a:lvl1pPr lvl="0" algn="r">
              <a:lnSpc>
                <a:spcPct val="9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72" name="Google Shape;72;p32"/>
          <p:cNvSpPr txBox="1">
            <a:spLocks noGrp="1"/>
          </p:cNvSpPr>
          <p:nvPr>
            <p:ph type="ftr" idx="11"/>
          </p:nvPr>
        </p:nvSpPr>
        <p:spPr>
          <a:xfrm>
            <a:off x="1766400" y="6492875"/>
            <a:ext cx="4114800" cy="189721"/>
          </a:xfrm>
          <a:prstGeom prst="rect">
            <a:avLst/>
          </a:prstGeom>
          <a:noFill/>
          <a:ln>
            <a:noFill/>
          </a:ln>
        </p:spPr>
        <p:txBody>
          <a:bodyPr spcFirstLastPara="1" wrap="square" lIns="0" tIns="0" rIns="0" bIns="0" anchor="t" anchorCtr="0">
            <a:noAutofit/>
          </a:bodyPr>
          <a:lstStyle>
            <a:lvl1pPr lvl="0" algn="l">
              <a:lnSpc>
                <a:spcPct val="9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73" name="Google Shape;73;p32"/>
          <p:cNvSpPr txBox="1">
            <a:spLocks noGrp="1"/>
          </p:cNvSpPr>
          <p:nvPr>
            <p:ph type="sldNum" idx="12"/>
          </p:nvPr>
        </p:nvSpPr>
        <p:spPr>
          <a:xfrm>
            <a:off x="11250150" y="6492875"/>
            <a:ext cx="257637" cy="189721"/>
          </a:xfrm>
          <a:prstGeom prst="rect">
            <a:avLst/>
          </a:prstGeom>
          <a:noFill/>
          <a:ln>
            <a:noFill/>
          </a:ln>
        </p:spPr>
        <p:txBody>
          <a:bodyPr spcFirstLastPara="1" wrap="square" lIns="0" tIns="0" rIns="0" bIns="0" anchor="t" anchorCtr="0">
            <a:noAutofit/>
          </a:bodyPr>
          <a:lstStyle>
            <a:lvl1pPr marL="0" marR="0" lvl="0" indent="0" algn="r">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1pPr>
            <a:lvl2pPr marL="0" marR="0" lvl="1" indent="0" algn="r">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2pPr>
            <a:lvl3pPr marL="0" marR="0" lvl="2" indent="0" algn="r">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3pPr>
            <a:lvl4pPr marL="0" marR="0" lvl="3" indent="0" algn="r">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4pPr>
            <a:lvl5pPr marL="0" marR="0" lvl="4" indent="0" algn="r">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5pPr>
            <a:lvl6pPr marL="0" marR="0" lvl="5" indent="0" algn="r">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6pPr>
            <a:lvl7pPr marL="0" marR="0" lvl="6" indent="0" algn="r">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7pPr>
            <a:lvl8pPr marL="0" marR="0" lvl="7" indent="0" algn="r">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8pPr>
            <a:lvl9pPr marL="0" marR="0" lvl="8" indent="0" algn="r">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9pPr>
          </a:lstStyle>
          <a:p>
            <a:pPr marL="0" lvl="0" indent="0" algn="r" rtl="0">
              <a:spcBef>
                <a:spcPts val="0"/>
              </a:spcBef>
              <a:spcAft>
                <a:spcPts val="0"/>
              </a:spcAft>
              <a:buNone/>
            </a:pPr>
            <a:fld id="{00000000-1234-1234-1234-123412341234}" type="slidenum">
              <a:rPr lang="en-GB"/>
              <a:t>‹#›</a:t>
            </a:fld>
            <a:endParaRPr/>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matchingName="Blank" type="blank">
  <p:cSld name="BLANK">
    <p:spTree>
      <p:nvGrpSpPr>
        <p:cNvPr id="1" name="Shape 74"/>
        <p:cNvGrpSpPr/>
        <p:nvPr/>
      </p:nvGrpSpPr>
      <p:grpSpPr>
        <a:xfrm>
          <a:off x="0" y="0"/>
          <a:ext cx="0" cy="0"/>
          <a:chOff x="0" y="0"/>
          <a:chExt cx="0" cy="0"/>
        </a:xfrm>
      </p:grpSpPr>
      <p:sp>
        <p:nvSpPr>
          <p:cNvPr id="75" name="Google Shape;75;p23"/>
          <p:cNvSpPr txBox="1">
            <a:spLocks noGrp="1"/>
          </p:cNvSpPr>
          <p:nvPr>
            <p:ph type="dt" idx="10"/>
          </p:nvPr>
        </p:nvSpPr>
        <p:spPr>
          <a:xfrm>
            <a:off x="8081962" y="6492875"/>
            <a:ext cx="2743200" cy="189721"/>
          </a:xfrm>
          <a:prstGeom prst="rect">
            <a:avLst/>
          </a:prstGeom>
          <a:noFill/>
          <a:ln>
            <a:noFill/>
          </a:ln>
        </p:spPr>
        <p:txBody>
          <a:bodyPr spcFirstLastPara="1" wrap="square" lIns="0" tIns="0" rIns="0" bIns="0" anchor="t" anchorCtr="0">
            <a:noAutofit/>
          </a:bodyPr>
          <a:lstStyle>
            <a:lvl1pPr lvl="0" algn="r">
              <a:lnSpc>
                <a:spcPct val="9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76" name="Google Shape;76;p23"/>
          <p:cNvSpPr txBox="1">
            <a:spLocks noGrp="1"/>
          </p:cNvSpPr>
          <p:nvPr>
            <p:ph type="ftr" idx="11"/>
          </p:nvPr>
        </p:nvSpPr>
        <p:spPr>
          <a:xfrm>
            <a:off x="1766400" y="6492875"/>
            <a:ext cx="4114800" cy="189721"/>
          </a:xfrm>
          <a:prstGeom prst="rect">
            <a:avLst/>
          </a:prstGeom>
          <a:noFill/>
          <a:ln>
            <a:noFill/>
          </a:ln>
        </p:spPr>
        <p:txBody>
          <a:bodyPr spcFirstLastPara="1" wrap="square" lIns="0" tIns="0" rIns="0" bIns="0" anchor="t" anchorCtr="0">
            <a:noAutofit/>
          </a:bodyPr>
          <a:lstStyle>
            <a:lvl1pPr lvl="0" algn="l">
              <a:lnSpc>
                <a:spcPct val="9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77" name="Google Shape;77;p23"/>
          <p:cNvSpPr txBox="1">
            <a:spLocks noGrp="1"/>
          </p:cNvSpPr>
          <p:nvPr>
            <p:ph type="sldNum" idx="12"/>
          </p:nvPr>
        </p:nvSpPr>
        <p:spPr>
          <a:xfrm>
            <a:off x="11250150" y="6492875"/>
            <a:ext cx="257637" cy="189721"/>
          </a:xfrm>
          <a:prstGeom prst="rect">
            <a:avLst/>
          </a:prstGeom>
          <a:noFill/>
          <a:ln>
            <a:noFill/>
          </a:ln>
        </p:spPr>
        <p:txBody>
          <a:bodyPr spcFirstLastPara="1" wrap="square" lIns="0" tIns="0" rIns="0" bIns="0" anchor="t" anchorCtr="0">
            <a:noAutofit/>
          </a:bodyPr>
          <a:lstStyle>
            <a:lvl1pPr marL="0" marR="0" lvl="0" indent="0" algn="r">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1pPr>
            <a:lvl2pPr marL="0" marR="0" lvl="1" indent="0" algn="r">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2pPr>
            <a:lvl3pPr marL="0" marR="0" lvl="2" indent="0" algn="r">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3pPr>
            <a:lvl4pPr marL="0" marR="0" lvl="3" indent="0" algn="r">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4pPr>
            <a:lvl5pPr marL="0" marR="0" lvl="4" indent="0" algn="r">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5pPr>
            <a:lvl6pPr marL="0" marR="0" lvl="5" indent="0" algn="r">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6pPr>
            <a:lvl7pPr marL="0" marR="0" lvl="6" indent="0" algn="r">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7pPr>
            <a:lvl8pPr marL="0" marR="0" lvl="7" indent="0" algn="r">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8pPr>
            <a:lvl9pPr marL="0" marR="0" lvl="8" indent="0" algn="r">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9pPr>
          </a:lstStyle>
          <a:p>
            <a:pPr marL="0" lvl="0" indent="0" algn="r" rtl="0">
              <a:spcBef>
                <a:spcPts val="0"/>
              </a:spcBef>
              <a:spcAft>
                <a:spcPts val="0"/>
              </a:spcAft>
              <a:buNone/>
            </a:pPr>
            <a:fld id="{00000000-1234-1234-1234-123412341234}" type="slidenum">
              <a:rPr lang="en-GB"/>
              <a:t>‹#›</a:t>
            </a:fld>
            <a:endParaRPr/>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matchingName="Quote Slide">
  <p:cSld name="Quote Slide">
    <p:bg>
      <p:bgPr>
        <a:solidFill>
          <a:schemeClr val="accent1"/>
        </a:solidFill>
        <a:effectLst/>
      </p:bgPr>
    </p:bg>
    <p:spTree>
      <p:nvGrpSpPr>
        <p:cNvPr id="1" name="Shape 78"/>
        <p:cNvGrpSpPr/>
        <p:nvPr/>
      </p:nvGrpSpPr>
      <p:grpSpPr>
        <a:xfrm>
          <a:off x="0" y="0"/>
          <a:ext cx="0" cy="0"/>
          <a:chOff x="0" y="0"/>
          <a:chExt cx="0" cy="0"/>
        </a:xfrm>
      </p:grpSpPr>
      <p:sp>
        <p:nvSpPr>
          <p:cNvPr id="79" name="Google Shape;79;g14bcfdec53c_0_1131"/>
          <p:cNvSpPr txBox="1">
            <a:spLocks noGrp="1"/>
          </p:cNvSpPr>
          <p:nvPr>
            <p:ph type="title"/>
          </p:nvPr>
        </p:nvSpPr>
        <p:spPr>
          <a:xfrm>
            <a:off x="720725" y="1882800"/>
            <a:ext cx="7740000" cy="2827200"/>
          </a:xfrm>
          <a:prstGeom prst="rect">
            <a:avLst/>
          </a:prstGeom>
          <a:noFill/>
          <a:ln>
            <a:noFill/>
          </a:ln>
        </p:spPr>
        <p:txBody>
          <a:bodyPr spcFirstLastPara="1" wrap="square" lIns="0" tIns="0" rIns="0" bIns="0" anchor="t" anchorCtr="0">
            <a:noAutofit/>
          </a:bodyPr>
          <a:lstStyle>
            <a:lvl1pPr lvl="0" algn="l">
              <a:lnSpc>
                <a:spcPct val="85000"/>
              </a:lnSpc>
              <a:spcBef>
                <a:spcPts val="0"/>
              </a:spcBef>
              <a:spcAft>
                <a:spcPts val="0"/>
              </a:spcAft>
              <a:buClr>
                <a:schemeClr val="lt1"/>
              </a:buClr>
              <a:buSzPts val="3600"/>
              <a:buFont typeface="Arial"/>
              <a:buNone/>
              <a:defRPr sz="3600">
                <a:solidFill>
                  <a:schemeClr val="lt1"/>
                </a:solidFill>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80" name="Google Shape;80;g14bcfdec53c_0_1131"/>
          <p:cNvSpPr txBox="1">
            <a:spLocks noGrp="1"/>
          </p:cNvSpPr>
          <p:nvPr>
            <p:ph type="dt" idx="10"/>
          </p:nvPr>
        </p:nvSpPr>
        <p:spPr>
          <a:xfrm>
            <a:off x="8081962" y="6492875"/>
            <a:ext cx="2743200" cy="189600"/>
          </a:xfrm>
          <a:prstGeom prst="rect">
            <a:avLst/>
          </a:prstGeom>
          <a:noFill/>
          <a:ln>
            <a:noFill/>
          </a:ln>
        </p:spPr>
        <p:txBody>
          <a:bodyPr spcFirstLastPara="1" wrap="square" lIns="0" tIns="0" rIns="0" bIns="0" anchor="t" anchorCtr="0">
            <a:noAutofit/>
          </a:bodyPr>
          <a:lstStyle>
            <a:lvl1pPr lvl="0" algn="r">
              <a:lnSpc>
                <a:spcPct val="90000"/>
              </a:lnSpc>
              <a:spcBef>
                <a:spcPts val="0"/>
              </a:spcBef>
              <a:spcAft>
                <a:spcPts val="0"/>
              </a:spcAft>
              <a:buSzPts val="1400"/>
              <a:buNone/>
              <a:defRPr>
                <a:solidFill>
                  <a:schemeClr val="lt1"/>
                </a:solidFill>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81" name="Google Shape;81;g14bcfdec53c_0_1131"/>
          <p:cNvSpPr txBox="1">
            <a:spLocks noGrp="1"/>
          </p:cNvSpPr>
          <p:nvPr>
            <p:ph type="ftr" idx="11"/>
          </p:nvPr>
        </p:nvSpPr>
        <p:spPr>
          <a:xfrm>
            <a:off x="1766400" y="6492875"/>
            <a:ext cx="4114800" cy="189600"/>
          </a:xfrm>
          <a:prstGeom prst="rect">
            <a:avLst/>
          </a:prstGeom>
          <a:noFill/>
          <a:ln>
            <a:noFill/>
          </a:ln>
        </p:spPr>
        <p:txBody>
          <a:bodyPr spcFirstLastPara="1" wrap="square" lIns="0" tIns="0" rIns="0" bIns="0" anchor="t" anchorCtr="0">
            <a:noAutofit/>
          </a:bodyPr>
          <a:lstStyle>
            <a:lvl1pPr lvl="0" algn="l">
              <a:lnSpc>
                <a:spcPct val="90000"/>
              </a:lnSpc>
              <a:spcBef>
                <a:spcPts val="0"/>
              </a:spcBef>
              <a:spcAft>
                <a:spcPts val="0"/>
              </a:spcAft>
              <a:buSzPts val="1400"/>
              <a:buNone/>
              <a:defRPr>
                <a:solidFill>
                  <a:schemeClr val="lt1"/>
                </a:solidFill>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82" name="Google Shape;82;g14bcfdec53c_0_1131"/>
          <p:cNvSpPr txBox="1">
            <a:spLocks noGrp="1"/>
          </p:cNvSpPr>
          <p:nvPr>
            <p:ph type="sldNum" idx="12"/>
          </p:nvPr>
        </p:nvSpPr>
        <p:spPr>
          <a:xfrm>
            <a:off x="11250150" y="6492875"/>
            <a:ext cx="257700" cy="189600"/>
          </a:xfrm>
          <a:prstGeom prst="rect">
            <a:avLst/>
          </a:prstGeom>
          <a:noFill/>
          <a:ln>
            <a:noFill/>
          </a:ln>
        </p:spPr>
        <p:txBody>
          <a:bodyPr spcFirstLastPara="1" wrap="square" lIns="0" tIns="0" rIns="0" bIns="0" anchor="t" anchorCtr="0">
            <a:noAutofit/>
          </a:bodyPr>
          <a:lstStyle>
            <a:lvl1pPr marL="0" marR="0" lvl="0" indent="0" algn="r">
              <a:lnSpc>
                <a:spcPct val="90000"/>
              </a:lnSpc>
              <a:spcBef>
                <a:spcPts val="0"/>
              </a:spcBef>
              <a:spcAft>
                <a:spcPts val="0"/>
              </a:spcAft>
              <a:buClr>
                <a:srgbClr val="000000"/>
              </a:buClr>
              <a:buSzPts val="1000"/>
              <a:buFont typeface="Arial"/>
              <a:buNone/>
              <a:defRPr sz="1000" b="0" i="0" u="none" strike="noStrike" cap="none">
                <a:solidFill>
                  <a:schemeClr val="lt1"/>
                </a:solidFill>
                <a:latin typeface="Arial"/>
                <a:ea typeface="Arial"/>
                <a:cs typeface="Arial"/>
                <a:sym typeface="Arial"/>
              </a:defRPr>
            </a:lvl1pPr>
            <a:lvl2pPr marL="0" marR="0" lvl="1" indent="0" algn="r">
              <a:lnSpc>
                <a:spcPct val="90000"/>
              </a:lnSpc>
              <a:spcBef>
                <a:spcPts val="0"/>
              </a:spcBef>
              <a:spcAft>
                <a:spcPts val="0"/>
              </a:spcAft>
              <a:buClr>
                <a:srgbClr val="000000"/>
              </a:buClr>
              <a:buSzPts val="1000"/>
              <a:buFont typeface="Arial"/>
              <a:buNone/>
              <a:defRPr sz="1000" b="0" i="0" u="none" strike="noStrike" cap="none">
                <a:solidFill>
                  <a:schemeClr val="lt1"/>
                </a:solidFill>
                <a:latin typeface="Arial"/>
                <a:ea typeface="Arial"/>
                <a:cs typeface="Arial"/>
                <a:sym typeface="Arial"/>
              </a:defRPr>
            </a:lvl2pPr>
            <a:lvl3pPr marL="0" marR="0" lvl="2" indent="0" algn="r">
              <a:lnSpc>
                <a:spcPct val="90000"/>
              </a:lnSpc>
              <a:spcBef>
                <a:spcPts val="0"/>
              </a:spcBef>
              <a:spcAft>
                <a:spcPts val="0"/>
              </a:spcAft>
              <a:buClr>
                <a:srgbClr val="000000"/>
              </a:buClr>
              <a:buSzPts val="1000"/>
              <a:buFont typeface="Arial"/>
              <a:buNone/>
              <a:defRPr sz="1000" b="0" i="0" u="none" strike="noStrike" cap="none">
                <a:solidFill>
                  <a:schemeClr val="lt1"/>
                </a:solidFill>
                <a:latin typeface="Arial"/>
                <a:ea typeface="Arial"/>
                <a:cs typeface="Arial"/>
                <a:sym typeface="Arial"/>
              </a:defRPr>
            </a:lvl3pPr>
            <a:lvl4pPr marL="0" marR="0" lvl="3" indent="0" algn="r">
              <a:lnSpc>
                <a:spcPct val="90000"/>
              </a:lnSpc>
              <a:spcBef>
                <a:spcPts val="0"/>
              </a:spcBef>
              <a:spcAft>
                <a:spcPts val="0"/>
              </a:spcAft>
              <a:buClr>
                <a:srgbClr val="000000"/>
              </a:buClr>
              <a:buSzPts val="1000"/>
              <a:buFont typeface="Arial"/>
              <a:buNone/>
              <a:defRPr sz="1000" b="0" i="0" u="none" strike="noStrike" cap="none">
                <a:solidFill>
                  <a:schemeClr val="lt1"/>
                </a:solidFill>
                <a:latin typeface="Arial"/>
                <a:ea typeface="Arial"/>
                <a:cs typeface="Arial"/>
                <a:sym typeface="Arial"/>
              </a:defRPr>
            </a:lvl4pPr>
            <a:lvl5pPr marL="0" marR="0" lvl="4" indent="0" algn="r">
              <a:lnSpc>
                <a:spcPct val="90000"/>
              </a:lnSpc>
              <a:spcBef>
                <a:spcPts val="0"/>
              </a:spcBef>
              <a:spcAft>
                <a:spcPts val="0"/>
              </a:spcAft>
              <a:buClr>
                <a:srgbClr val="000000"/>
              </a:buClr>
              <a:buSzPts val="1000"/>
              <a:buFont typeface="Arial"/>
              <a:buNone/>
              <a:defRPr sz="1000" b="0" i="0" u="none" strike="noStrike" cap="none">
                <a:solidFill>
                  <a:schemeClr val="lt1"/>
                </a:solidFill>
                <a:latin typeface="Arial"/>
                <a:ea typeface="Arial"/>
                <a:cs typeface="Arial"/>
                <a:sym typeface="Arial"/>
              </a:defRPr>
            </a:lvl5pPr>
            <a:lvl6pPr marL="0" marR="0" lvl="5" indent="0" algn="r">
              <a:lnSpc>
                <a:spcPct val="90000"/>
              </a:lnSpc>
              <a:spcBef>
                <a:spcPts val="0"/>
              </a:spcBef>
              <a:spcAft>
                <a:spcPts val="0"/>
              </a:spcAft>
              <a:buClr>
                <a:srgbClr val="000000"/>
              </a:buClr>
              <a:buSzPts val="1000"/>
              <a:buFont typeface="Arial"/>
              <a:buNone/>
              <a:defRPr sz="1000" b="0" i="0" u="none" strike="noStrike" cap="none">
                <a:solidFill>
                  <a:schemeClr val="lt1"/>
                </a:solidFill>
                <a:latin typeface="Arial"/>
                <a:ea typeface="Arial"/>
                <a:cs typeface="Arial"/>
                <a:sym typeface="Arial"/>
              </a:defRPr>
            </a:lvl6pPr>
            <a:lvl7pPr marL="0" marR="0" lvl="6" indent="0" algn="r">
              <a:lnSpc>
                <a:spcPct val="90000"/>
              </a:lnSpc>
              <a:spcBef>
                <a:spcPts val="0"/>
              </a:spcBef>
              <a:spcAft>
                <a:spcPts val="0"/>
              </a:spcAft>
              <a:buClr>
                <a:srgbClr val="000000"/>
              </a:buClr>
              <a:buSzPts val="1000"/>
              <a:buFont typeface="Arial"/>
              <a:buNone/>
              <a:defRPr sz="1000" b="0" i="0" u="none" strike="noStrike" cap="none">
                <a:solidFill>
                  <a:schemeClr val="lt1"/>
                </a:solidFill>
                <a:latin typeface="Arial"/>
                <a:ea typeface="Arial"/>
                <a:cs typeface="Arial"/>
                <a:sym typeface="Arial"/>
              </a:defRPr>
            </a:lvl7pPr>
            <a:lvl8pPr marL="0" marR="0" lvl="7" indent="0" algn="r">
              <a:lnSpc>
                <a:spcPct val="90000"/>
              </a:lnSpc>
              <a:spcBef>
                <a:spcPts val="0"/>
              </a:spcBef>
              <a:spcAft>
                <a:spcPts val="0"/>
              </a:spcAft>
              <a:buClr>
                <a:srgbClr val="000000"/>
              </a:buClr>
              <a:buSzPts val="1000"/>
              <a:buFont typeface="Arial"/>
              <a:buNone/>
              <a:defRPr sz="1000" b="0" i="0" u="none" strike="noStrike" cap="none">
                <a:solidFill>
                  <a:schemeClr val="lt1"/>
                </a:solidFill>
                <a:latin typeface="Arial"/>
                <a:ea typeface="Arial"/>
                <a:cs typeface="Arial"/>
                <a:sym typeface="Arial"/>
              </a:defRPr>
            </a:lvl8pPr>
            <a:lvl9pPr marL="0" marR="0" lvl="8" indent="0" algn="r">
              <a:lnSpc>
                <a:spcPct val="90000"/>
              </a:lnSpc>
              <a:spcBef>
                <a:spcPts val="0"/>
              </a:spcBef>
              <a:spcAft>
                <a:spcPts val="0"/>
              </a:spcAft>
              <a:buClr>
                <a:srgbClr val="000000"/>
              </a:buClr>
              <a:buSzPts val="1000"/>
              <a:buFont typeface="Arial"/>
              <a:buNone/>
              <a:defRPr sz="1000" b="0" i="0" u="none" strike="noStrike" cap="none">
                <a:solidFill>
                  <a:schemeClr val="lt1"/>
                </a:solidFill>
                <a:latin typeface="Arial"/>
                <a:ea typeface="Arial"/>
                <a:cs typeface="Arial"/>
                <a:sym typeface="Arial"/>
              </a:defRPr>
            </a:lvl9pPr>
          </a:lstStyle>
          <a:p>
            <a:pPr marL="0" lvl="0" indent="0" algn="r" rtl="0">
              <a:spcBef>
                <a:spcPts val="0"/>
              </a:spcBef>
              <a:spcAft>
                <a:spcPts val="0"/>
              </a:spcAft>
              <a:buNone/>
            </a:pPr>
            <a:fld id="{00000000-1234-1234-1234-123412341234}" type="slidenum">
              <a:rPr lang="en-GB"/>
              <a:t>‹#›</a:t>
            </a:fld>
            <a:endParaRPr/>
          </a:p>
        </p:txBody>
      </p:sp>
      <p:sp>
        <p:nvSpPr>
          <p:cNvPr id="83" name="Google Shape;83;g14bcfdec53c_0_1131"/>
          <p:cNvSpPr txBox="1">
            <a:spLocks noGrp="1"/>
          </p:cNvSpPr>
          <p:nvPr>
            <p:ph type="body" idx="1"/>
          </p:nvPr>
        </p:nvSpPr>
        <p:spPr>
          <a:xfrm>
            <a:off x="720725" y="5065200"/>
            <a:ext cx="7740000" cy="447600"/>
          </a:xfrm>
          <a:prstGeom prst="rect">
            <a:avLst/>
          </a:prstGeom>
          <a:noFill/>
          <a:ln>
            <a:noFill/>
          </a:ln>
        </p:spPr>
        <p:txBody>
          <a:bodyPr spcFirstLastPara="1" wrap="square" lIns="0" tIns="0" rIns="0" bIns="0" anchor="t" anchorCtr="0">
            <a:noAutofit/>
          </a:bodyPr>
          <a:lstStyle>
            <a:lvl1pPr marL="457200" lvl="0" indent="-342900" algn="l">
              <a:lnSpc>
                <a:spcPct val="100000"/>
              </a:lnSpc>
              <a:spcBef>
                <a:spcPts val="0"/>
              </a:spcBef>
              <a:spcAft>
                <a:spcPts val="0"/>
              </a:spcAft>
              <a:buClr>
                <a:schemeClr val="lt1"/>
              </a:buClr>
              <a:buSzPts val="1800"/>
              <a:buFont typeface="Arial"/>
              <a:buChar char="–"/>
              <a:defRPr sz="1800">
                <a:solidFill>
                  <a:schemeClr val="lt1"/>
                </a:solidFill>
              </a:defRPr>
            </a:lvl1pPr>
            <a:lvl2pPr marL="914400" lvl="1" indent="-228600" algn="l">
              <a:lnSpc>
                <a:spcPct val="90000"/>
              </a:lnSpc>
              <a:spcBef>
                <a:spcPts val="0"/>
              </a:spcBef>
              <a:spcAft>
                <a:spcPts val="0"/>
              </a:spcAft>
              <a:buClr>
                <a:schemeClr val="accent3"/>
              </a:buClr>
              <a:buSzPts val="1800"/>
              <a:buNone/>
              <a:defRPr sz="1800"/>
            </a:lvl2pPr>
            <a:lvl3pPr marL="1371600" lvl="2" indent="-228600" algn="l">
              <a:lnSpc>
                <a:spcPct val="100000"/>
              </a:lnSpc>
              <a:spcBef>
                <a:spcPts val="567"/>
              </a:spcBef>
              <a:spcAft>
                <a:spcPts val="0"/>
              </a:spcAft>
              <a:buSzPts val="1800"/>
              <a:buNone/>
              <a:defRPr sz="1800"/>
            </a:lvl3pPr>
            <a:lvl4pPr marL="1828800" lvl="3" indent="-342900" algn="l">
              <a:lnSpc>
                <a:spcPct val="100000"/>
              </a:lnSpc>
              <a:spcBef>
                <a:spcPts val="2835"/>
              </a:spcBef>
              <a:spcAft>
                <a:spcPts val="0"/>
              </a:spcAft>
              <a:buSzPts val="1800"/>
              <a:buChar char="•"/>
              <a:defRPr sz="1800"/>
            </a:lvl4pPr>
            <a:lvl5pPr marL="2286000" lvl="4" indent="-342900" algn="l">
              <a:lnSpc>
                <a:spcPct val="100000"/>
              </a:lnSpc>
              <a:spcBef>
                <a:spcPts val="850"/>
              </a:spcBef>
              <a:spcAft>
                <a:spcPts val="0"/>
              </a:spcAft>
              <a:buSzPts val="1800"/>
              <a:buChar char="•"/>
              <a:defRPr sz="1800"/>
            </a:lvl5pPr>
            <a:lvl6pPr marL="2743200" lvl="5" indent="-342900" algn="l">
              <a:lnSpc>
                <a:spcPct val="90000"/>
              </a:lnSpc>
              <a:spcBef>
                <a:spcPts val="850"/>
              </a:spcBef>
              <a:spcAft>
                <a:spcPts val="0"/>
              </a:spcAft>
              <a:buClr>
                <a:schemeClr val="dk1"/>
              </a:buClr>
              <a:buSzPts val="1800"/>
              <a:buChar char="•"/>
              <a:defRPr/>
            </a:lvl6pPr>
            <a:lvl7pPr marL="3200400" lvl="6" indent="-342900" algn="l">
              <a:lnSpc>
                <a:spcPct val="90000"/>
              </a:lnSpc>
              <a:spcBef>
                <a:spcPts val="500"/>
              </a:spcBef>
              <a:spcAft>
                <a:spcPts val="0"/>
              </a:spcAft>
              <a:buClr>
                <a:schemeClr val="dk1"/>
              </a:buClr>
              <a:buSzPts val="1800"/>
              <a:buChar char="•"/>
              <a:defRPr/>
            </a:lvl7pPr>
            <a:lvl8pPr marL="3657600" lvl="7" indent="-342900" algn="l">
              <a:lnSpc>
                <a:spcPct val="90000"/>
              </a:lnSpc>
              <a:spcBef>
                <a:spcPts val="500"/>
              </a:spcBef>
              <a:spcAft>
                <a:spcPts val="0"/>
              </a:spcAft>
              <a:buClr>
                <a:schemeClr val="dk1"/>
              </a:buClr>
              <a:buSzPts val="1800"/>
              <a:buChar char="•"/>
              <a:defRPr/>
            </a:lvl8pPr>
            <a:lvl9pPr marL="4114800" lvl="8" indent="-342900" algn="l">
              <a:lnSpc>
                <a:spcPct val="90000"/>
              </a:lnSpc>
              <a:spcBef>
                <a:spcPts val="500"/>
              </a:spcBef>
              <a:spcAft>
                <a:spcPts val="0"/>
              </a:spcAft>
              <a:buClr>
                <a:schemeClr val="dk1"/>
              </a:buClr>
              <a:buSzPts val="1800"/>
              <a:buChar char="•"/>
              <a:defRPr/>
            </a:lvl9pPr>
          </a:lstStyle>
          <a:p>
            <a:endParaRPr/>
          </a:p>
        </p:txBody>
      </p:sp>
      <p:cxnSp>
        <p:nvCxnSpPr>
          <p:cNvPr id="84" name="Google Shape;84;g14bcfdec53c_0_1131"/>
          <p:cNvCxnSpPr/>
          <p:nvPr/>
        </p:nvCxnSpPr>
        <p:spPr>
          <a:xfrm>
            <a:off x="1766400" y="6361716"/>
            <a:ext cx="10425600" cy="0"/>
          </a:xfrm>
          <a:prstGeom prst="straightConnector1">
            <a:avLst/>
          </a:prstGeom>
          <a:noFill/>
          <a:ln w="9525" cap="flat" cmpd="sng">
            <a:solidFill>
              <a:schemeClr val="lt1"/>
            </a:solidFill>
            <a:prstDash val="solid"/>
            <a:miter lim="800000"/>
            <a:headEnd type="none" w="sm" len="sm"/>
            <a:tailEnd type="none" w="sm" len="sm"/>
          </a:ln>
        </p:spPr>
      </p:cxn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matchingName="1_Content and Image">
  <p:cSld name="1_Content and Image">
    <p:spTree>
      <p:nvGrpSpPr>
        <p:cNvPr id="1" name="Shape 85"/>
        <p:cNvGrpSpPr/>
        <p:nvPr/>
      </p:nvGrpSpPr>
      <p:grpSpPr>
        <a:xfrm>
          <a:off x="0" y="0"/>
          <a:ext cx="0" cy="0"/>
          <a:chOff x="0" y="0"/>
          <a:chExt cx="0" cy="0"/>
        </a:xfrm>
      </p:grpSpPr>
      <p:sp>
        <p:nvSpPr>
          <p:cNvPr id="86" name="Google Shape;86;p18"/>
          <p:cNvSpPr txBox="1">
            <a:spLocks noGrp="1"/>
          </p:cNvSpPr>
          <p:nvPr>
            <p:ph type="dt" idx="10"/>
          </p:nvPr>
        </p:nvSpPr>
        <p:spPr>
          <a:xfrm>
            <a:off x="8081962" y="6492875"/>
            <a:ext cx="2743200" cy="189721"/>
          </a:xfrm>
          <a:prstGeom prst="rect">
            <a:avLst/>
          </a:prstGeom>
          <a:noFill/>
          <a:ln>
            <a:noFill/>
          </a:ln>
        </p:spPr>
        <p:txBody>
          <a:bodyPr spcFirstLastPara="1" wrap="square" lIns="0" tIns="0" rIns="0" bIns="0" anchor="t" anchorCtr="0">
            <a:noAutofit/>
          </a:bodyPr>
          <a:lstStyle>
            <a:lvl1pPr lvl="0" algn="r">
              <a:lnSpc>
                <a:spcPct val="9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87" name="Google Shape;87;p18"/>
          <p:cNvSpPr txBox="1">
            <a:spLocks noGrp="1"/>
          </p:cNvSpPr>
          <p:nvPr>
            <p:ph type="ftr" idx="11"/>
          </p:nvPr>
        </p:nvSpPr>
        <p:spPr>
          <a:xfrm>
            <a:off x="1766400" y="6492875"/>
            <a:ext cx="4114800" cy="189721"/>
          </a:xfrm>
          <a:prstGeom prst="rect">
            <a:avLst/>
          </a:prstGeom>
          <a:noFill/>
          <a:ln>
            <a:noFill/>
          </a:ln>
        </p:spPr>
        <p:txBody>
          <a:bodyPr spcFirstLastPara="1" wrap="square" lIns="0" tIns="0" rIns="0" bIns="0" anchor="t" anchorCtr="0">
            <a:noAutofit/>
          </a:bodyPr>
          <a:lstStyle>
            <a:lvl1pPr lvl="0" algn="l">
              <a:lnSpc>
                <a:spcPct val="9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88" name="Google Shape;88;p18"/>
          <p:cNvSpPr txBox="1">
            <a:spLocks noGrp="1"/>
          </p:cNvSpPr>
          <p:nvPr>
            <p:ph type="sldNum" idx="12"/>
          </p:nvPr>
        </p:nvSpPr>
        <p:spPr>
          <a:xfrm>
            <a:off x="11250150" y="6492875"/>
            <a:ext cx="257637" cy="189721"/>
          </a:xfrm>
          <a:prstGeom prst="rect">
            <a:avLst/>
          </a:prstGeom>
          <a:noFill/>
          <a:ln>
            <a:noFill/>
          </a:ln>
        </p:spPr>
        <p:txBody>
          <a:bodyPr spcFirstLastPara="1" wrap="square" lIns="0" tIns="0" rIns="0" bIns="0" anchor="t" anchorCtr="0">
            <a:noAutofit/>
          </a:bodyPr>
          <a:lstStyle>
            <a:lvl1pPr marL="0" marR="0" lvl="0" indent="0" algn="r">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1pPr>
            <a:lvl2pPr marL="0" marR="0" lvl="1" indent="0" algn="r">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2pPr>
            <a:lvl3pPr marL="0" marR="0" lvl="2" indent="0" algn="r">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3pPr>
            <a:lvl4pPr marL="0" marR="0" lvl="3" indent="0" algn="r">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4pPr>
            <a:lvl5pPr marL="0" marR="0" lvl="4" indent="0" algn="r">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5pPr>
            <a:lvl6pPr marL="0" marR="0" lvl="5" indent="0" algn="r">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6pPr>
            <a:lvl7pPr marL="0" marR="0" lvl="6" indent="0" algn="r">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7pPr>
            <a:lvl8pPr marL="0" marR="0" lvl="7" indent="0" algn="r">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8pPr>
            <a:lvl9pPr marL="0" marR="0" lvl="8" indent="0" algn="r">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9pPr>
          </a:lstStyle>
          <a:p>
            <a:pPr marL="0" lvl="0" indent="0" algn="r" rtl="0">
              <a:spcBef>
                <a:spcPts val="0"/>
              </a:spcBef>
              <a:spcAft>
                <a:spcPts val="0"/>
              </a:spcAft>
              <a:buNone/>
            </a:pPr>
            <a:fld id="{00000000-1234-1234-1234-123412341234}" type="slidenum">
              <a:rPr lang="en-GB"/>
              <a:t>‹#›</a:t>
            </a:fld>
            <a:endParaRPr/>
          </a:p>
        </p:txBody>
      </p:sp>
      <p:sp>
        <p:nvSpPr>
          <p:cNvPr id="89" name="Google Shape;89;p18"/>
          <p:cNvSpPr txBox="1">
            <a:spLocks noGrp="1"/>
          </p:cNvSpPr>
          <p:nvPr>
            <p:ph type="body" idx="1"/>
          </p:nvPr>
        </p:nvSpPr>
        <p:spPr>
          <a:xfrm>
            <a:off x="720727" y="1296989"/>
            <a:ext cx="5518800" cy="4616451"/>
          </a:xfrm>
          <a:prstGeom prst="rect">
            <a:avLst/>
          </a:prstGeom>
          <a:noFill/>
          <a:ln>
            <a:noFill/>
          </a:ln>
        </p:spPr>
        <p:txBody>
          <a:bodyPr spcFirstLastPara="1" wrap="square" lIns="0" tIns="0" rIns="0" bIns="0" anchor="t" anchorCtr="0">
            <a:noAutofit/>
          </a:bodyPr>
          <a:lstStyle>
            <a:lvl1pPr marL="457200" lvl="0" indent="-228600" algn="l">
              <a:lnSpc>
                <a:spcPct val="100000"/>
              </a:lnSpc>
              <a:spcBef>
                <a:spcPts val="0"/>
              </a:spcBef>
              <a:spcAft>
                <a:spcPts val="0"/>
              </a:spcAft>
              <a:buSzPts val="1600"/>
              <a:buNone/>
              <a:defRPr/>
            </a:lvl1pPr>
            <a:lvl2pPr marL="914400" lvl="1" indent="-228600" algn="l">
              <a:lnSpc>
                <a:spcPct val="90000"/>
              </a:lnSpc>
              <a:spcBef>
                <a:spcPts val="1701"/>
              </a:spcBef>
              <a:spcAft>
                <a:spcPts val="0"/>
              </a:spcAft>
              <a:buSzPts val="2000"/>
              <a:buNone/>
              <a:defRPr/>
            </a:lvl2pPr>
            <a:lvl3pPr marL="1371600" lvl="2" indent="-228600" algn="l">
              <a:lnSpc>
                <a:spcPct val="100000"/>
              </a:lnSpc>
              <a:spcBef>
                <a:spcPts val="567"/>
              </a:spcBef>
              <a:spcAft>
                <a:spcPts val="0"/>
              </a:spcAft>
              <a:buSzPts val="1800"/>
              <a:buNone/>
              <a:defRPr/>
            </a:lvl3pPr>
            <a:lvl4pPr marL="1828800" lvl="3" indent="-330200" algn="l">
              <a:lnSpc>
                <a:spcPct val="100000"/>
              </a:lnSpc>
              <a:spcBef>
                <a:spcPts val="2835"/>
              </a:spcBef>
              <a:spcAft>
                <a:spcPts val="0"/>
              </a:spcAft>
              <a:buSzPts val="1600"/>
              <a:buChar char="•"/>
              <a:defRPr/>
            </a:lvl4pPr>
            <a:lvl5pPr marL="2286000" lvl="4" indent="-330200" algn="l">
              <a:lnSpc>
                <a:spcPct val="100000"/>
              </a:lnSpc>
              <a:spcBef>
                <a:spcPts val="850"/>
              </a:spcBef>
              <a:spcAft>
                <a:spcPts val="0"/>
              </a:spcAft>
              <a:buSzPts val="1600"/>
              <a:buChar char="•"/>
              <a:defRPr/>
            </a:lvl5pPr>
            <a:lvl6pPr marL="2743200" lvl="5" indent="-342900" algn="l">
              <a:lnSpc>
                <a:spcPct val="90000"/>
              </a:lnSpc>
              <a:spcBef>
                <a:spcPts val="850"/>
              </a:spcBef>
              <a:spcAft>
                <a:spcPts val="0"/>
              </a:spcAft>
              <a:buSzPts val="1800"/>
              <a:buChar char="•"/>
              <a:defRPr/>
            </a:lvl6pPr>
            <a:lvl7pPr marL="3200400" lvl="6" indent="-342900" algn="l">
              <a:lnSpc>
                <a:spcPct val="90000"/>
              </a:lnSpc>
              <a:spcBef>
                <a:spcPts val="500"/>
              </a:spcBef>
              <a:spcAft>
                <a:spcPts val="0"/>
              </a:spcAft>
              <a:buSzPts val="1800"/>
              <a:buChar char="•"/>
              <a:defRPr/>
            </a:lvl7pPr>
            <a:lvl8pPr marL="3657600" lvl="7" indent="-342900" algn="l">
              <a:lnSpc>
                <a:spcPct val="90000"/>
              </a:lnSpc>
              <a:spcBef>
                <a:spcPts val="500"/>
              </a:spcBef>
              <a:spcAft>
                <a:spcPts val="0"/>
              </a:spcAft>
              <a:buSzPts val="1800"/>
              <a:buChar char="•"/>
              <a:defRPr/>
            </a:lvl8pPr>
            <a:lvl9pPr marL="4114800" lvl="8" indent="-342900" algn="l">
              <a:lnSpc>
                <a:spcPct val="90000"/>
              </a:lnSpc>
              <a:spcBef>
                <a:spcPts val="500"/>
              </a:spcBef>
              <a:spcAft>
                <a:spcPts val="0"/>
              </a:spcAft>
              <a:buSzPts val="1800"/>
              <a:buChar char="•"/>
              <a:defRPr/>
            </a:lvl9pPr>
          </a:lstStyle>
          <a:p>
            <a:endParaRPr/>
          </a:p>
        </p:txBody>
      </p:sp>
      <p:sp>
        <p:nvSpPr>
          <p:cNvPr id="90" name="Google Shape;90;p18"/>
          <p:cNvSpPr txBox="1">
            <a:spLocks noGrp="1"/>
          </p:cNvSpPr>
          <p:nvPr>
            <p:ph type="title"/>
          </p:nvPr>
        </p:nvSpPr>
        <p:spPr>
          <a:xfrm>
            <a:off x="720727" y="722313"/>
            <a:ext cx="5518800" cy="574675"/>
          </a:xfrm>
          <a:prstGeom prst="rect">
            <a:avLst/>
          </a:prstGeom>
          <a:noFill/>
          <a:ln>
            <a:noFill/>
          </a:ln>
        </p:spPr>
        <p:txBody>
          <a:bodyPr spcFirstLastPara="1" wrap="square" lIns="0" tIns="0" rIns="0" bIns="0" anchor="t" anchorCtr="0">
            <a:noAutofit/>
          </a:bodyPr>
          <a:lstStyle>
            <a:lvl1pPr lvl="0" algn="l">
              <a:lnSpc>
                <a:spcPct val="85000"/>
              </a:lnSpc>
              <a:spcBef>
                <a:spcPts val="0"/>
              </a:spcBef>
              <a:spcAft>
                <a:spcPts val="0"/>
              </a:spcAft>
              <a:buSzPts val="36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91" name="Google Shape;91;p18"/>
          <p:cNvSpPr>
            <a:spLocks noGrp="1"/>
          </p:cNvSpPr>
          <p:nvPr>
            <p:ph type="pic" idx="2"/>
          </p:nvPr>
        </p:nvSpPr>
        <p:spPr>
          <a:xfrm>
            <a:off x="6900000" y="0"/>
            <a:ext cx="5292000" cy="6858000"/>
          </a:xfrm>
          <a:prstGeom prst="rect">
            <a:avLst/>
          </a:prstGeom>
          <a:solidFill>
            <a:srgbClr val="D8D8D8"/>
          </a:solidFill>
          <a:ln>
            <a:noFill/>
          </a:ln>
        </p:spPr>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matchingName="Title Only 1" type="titleOnly">
  <p:cSld name="TITLE_ONLY">
    <p:spTree>
      <p:nvGrpSpPr>
        <p:cNvPr id="1" name="Shape 92"/>
        <p:cNvGrpSpPr/>
        <p:nvPr/>
      </p:nvGrpSpPr>
      <p:grpSpPr>
        <a:xfrm>
          <a:off x="0" y="0"/>
          <a:ext cx="0" cy="0"/>
          <a:chOff x="0" y="0"/>
          <a:chExt cx="0" cy="0"/>
        </a:xfrm>
      </p:grpSpPr>
      <p:sp>
        <p:nvSpPr>
          <p:cNvPr id="93" name="Google Shape;93;p19"/>
          <p:cNvSpPr txBox="1">
            <a:spLocks noGrp="1"/>
          </p:cNvSpPr>
          <p:nvPr>
            <p:ph type="title"/>
          </p:nvPr>
        </p:nvSpPr>
        <p:spPr>
          <a:xfrm>
            <a:off x="914400" y="304800"/>
            <a:ext cx="10363200" cy="1143200"/>
          </a:xfrm>
          <a:prstGeom prst="rect">
            <a:avLst/>
          </a:prstGeom>
          <a:noFill/>
          <a:ln>
            <a:noFill/>
          </a:ln>
        </p:spPr>
        <p:txBody>
          <a:bodyPr spcFirstLastPara="1" wrap="square" lIns="68575" tIns="34275" rIns="68575" bIns="34275" anchor="ctr" anchorCtr="0">
            <a:noAutofit/>
          </a:bodyPr>
          <a:lstStyle>
            <a:lvl1pPr lvl="0" algn="l">
              <a:lnSpc>
                <a:spcPct val="85000"/>
              </a:lnSpc>
              <a:spcBef>
                <a:spcPts val="0"/>
              </a:spcBef>
              <a:spcAft>
                <a:spcPts val="0"/>
              </a:spcAft>
              <a:buSzPts val="2700"/>
              <a:buNone/>
              <a:defRPr/>
            </a:lvl1pPr>
            <a:lvl2pPr lvl="1" algn="l">
              <a:lnSpc>
                <a:spcPct val="100000"/>
              </a:lnSpc>
              <a:spcBef>
                <a:spcPts val="0"/>
              </a:spcBef>
              <a:spcAft>
                <a:spcPts val="0"/>
              </a:spcAft>
              <a:buSzPts val="1100"/>
              <a:buNone/>
              <a:defRPr/>
            </a:lvl2pPr>
            <a:lvl3pPr lvl="2" algn="l">
              <a:lnSpc>
                <a:spcPct val="100000"/>
              </a:lnSpc>
              <a:spcBef>
                <a:spcPts val="0"/>
              </a:spcBef>
              <a:spcAft>
                <a:spcPts val="0"/>
              </a:spcAft>
              <a:buSzPts val="1100"/>
              <a:buNone/>
              <a:defRPr/>
            </a:lvl3pPr>
            <a:lvl4pPr lvl="3" algn="l">
              <a:lnSpc>
                <a:spcPct val="100000"/>
              </a:lnSpc>
              <a:spcBef>
                <a:spcPts val="0"/>
              </a:spcBef>
              <a:spcAft>
                <a:spcPts val="0"/>
              </a:spcAft>
              <a:buSzPts val="1100"/>
              <a:buNone/>
              <a:defRPr/>
            </a:lvl4pPr>
            <a:lvl5pPr lvl="4" algn="l">
              <a:lnSpc>
                <a:spcPct val="100000"/>
              </a:lnSpc>
              <a:spcBef>
                <a:spcPts val="0"/>
              </a:spcBef>
              <a:spcAft>
                <a:spcPts val="0"/>
              </a:spcAft>
              <a:buSzPts val="1100"/>
              <a:buNone/>
              <a:defRPr/>
            </a:lvl5pPr>
            <a:lvl6pPr lvl="5" algn="l">
              <a:lnSpc>
                <a:spcPct val="100000"/>
              </a:lnSpc>
              <a:spcBef>
                <a:spcPts val="0"/>
              </a:spcBef>
              <a:spcAft>
                <a:spcPts val="0"/>
              </a:spcAft>
              <a:buSzPts val="1100"/>
              <a:buNone/>
              <a:defRPr/>
            </a:lvl6pPr>
            <a:lvl7pPr lvl="6" algn="l">
              <a:lnSpc>
                <a:spcPct val="100000"/>
              </a:lnSpc>
              <a:spcBef>
                <a:spcPts val="0"/>
              </a:spcBef>
              <a:spcAft>
                <a:spcPts val="0"/>
              </a:spcAft>
              <a:buSzPts val="1100"/>
              <a:buNone/>
              <a:defRPr/>
            </a:lvl7pPr>
            <a:lvl8pPr lvl="7" algn="l">
              <a:lnSpc>
                <a:spcPct val="100000"/>
              </a:lnSpc>
              <a:spcBef>
                <a:spcPts val="0"/>
              </a:spcBef>
              <a:spcAft>
                <a:spcPts val="0"/>
              </a:spcAft>
              <a:buSzPts val="1100"/>
              <a:buNone/>
              <a:defRPr/>
            </a:lvl8pPr>
            <a:lvl9pPr lvl="8" algn="l">
              <a:lnSpc>
                <a:spcPct val="100000"/>
              </a:lnSpc>
              <a:spcBef>
                <a:spcPts val="0"/>
              </a:spcBef>
              <a:spcAft>
                <a:spcPts val="0"/>
              </a:spcAft>
              <a:buSzPts val="1100"/>
              <a:buNone/>
              <a:defRPr/>
            </a:lvl9pPr>
          </a:lstStyle>
          <a:p>
            <a:endParaRPr/>
          </a:p>
        </p:txBody>
      </p:sp>
      <p:sp>
        <p:nvSpPr>
          <p:cNvPr id="94" name="Google Shape;94;p19"/>
          <p:cNvSpPr txBox="1">
            <a:spLocks noGrp="1"/>
          </p:cNvSpPr>
          <p:nvPr>
            <p:ph type="dt" idx="10"/>
          </p:nvPr>
        </p:nvSpPr>
        <p:spPr>
          <a:xfrm>
            <a:off x="914400" y="6248400"/>
            <a:ext cx="2540000" cy="457200"/>
          </a:xfrm>
          <a:prstGeom prst="rect">
            <a:avLst/>
          </a:prstGeom>
          <a:noFill/>
          <a:ln>
            <a:noFill/>
          </a:ln>
        </p:spPr>
        <p:txBody>
          <a:bodyPr spcFirstLastPara="1" wrap="square" lIns="68575" tIns="34275" rIns="68575" bIns="34275" anchor="t" anchorCtr="0">
            <a:noAutofit/>
          </a:bodyPr>
          <a:lstStyle>
            <a:lvl1pPr lvl="0" algn="l">
              <a:lnSpc>
                <a:spcPct val="90000"/>
              </a:lnSpc>
              <a:spcBef>
                <a:spcPts val="0"/>
              </a:spcBef>
              <a:spcAft>
                <a:spcPts val="0"/>
              </a:spcAft>
              <a:buSzPts val="1100"/>
              <a:buNone/>
              <a:defRPr/>
            </a:lvl1pPr>
            <a:lvl2pPr lvl="1" algn="l">
              <a:lnSpc>
                <a:spcPct val="100000"/>
              </a:lnSpc>
              <a:spcBef>
                <a:spcPts val="0"/>
              </a:spcBef>
              <a:spcAft>
                <a:spcPts val="0"/>
              </a:spcAft>
              <a:buSzPts val="1100"/>
              <a:buNone/>
              <a:defRPr/>
            </a:lvl2pPr>
            <a:lvl3pPr lvl="2" algn="l">
              <a:lnSpc>
                <a:spcPct val="100000"/>
              </a:lnSpc>
              <a:spcBef>
                <a:spcPts val="0"/>
              </a:spcBef>
              <a:spcAft>
                <a:spcPts val="0"/>
              </a:spcAft>
              <a:buSzPts val="1100"/>
              <a:buNone/>
              <a:defRPr/>
            </a:lvl3pPr>
            <a:lvl4pPr lvl="3" algn="l">
              <a:lnSpc>
                <a:spcPct val="100000"/>
              </a:lnSpc>
              <a:spcBef>
                <a:spcPts val="0"/>
              </a:spcBef>
              <a:spcAft>
                <a:spcPts val="0"/>
              </a:spcAft>
              <a:buSzPts val="1100"/>
              <a:buNone/>
              <a:defRPr/>
            </a:lvl4pPr>
            <a:lvl5pPr lvl="4" algn="l">
              <a:lnSpc>
                <a:spcPct val="100000"/>
              </a:lnSpc>
              <a:spcBef>
                <a:spcPts val="0"/>
              </a:spcBef>
              <a:spcAft>
                <a:spcPts val="0"/>
              </a:spcAft>
              <a:buSzPts val="1100"/>
              <a:buNone/>
              <a:defRPr/>
            </a:lvl5pPr>
            <a:lvl6pPr lvl="5" algn="l">
              <a:lnSpc>
                <a:spcPct val="100000"/>
              </a:lnSpc>
              <a:spcBef>
                <a:spcPts val="0"/>
              </a:spcBef>
              <a:spcAft>
                <a:spcPts val="0"/>
              </a:spcAft>
              <a:buSzPts val="1100"/>
              <a:buNone/>
              <a:defRPr/>
            </a:lvl6pPr>
            <a:lvl7pPr lvl="6" algn="l">
              <a:lnSpc>
                <a:spcPct val="100000"/>
              </a:lnSpc>
              <a:spcBef>
                <a:spcPts val="0"/>
              </a:spcBef>
              <a:spcAft>
                <a:spcPts val="0"/>
              </a:spcAft>
              <a:buSzPts val="1100"/>
              <a:buNone/>
              <a:defRPr/>
            </a:lvl7pPr>
            <a:lvl8pPr lvl="7" algn="l">
              <a:lnSpc>
                <a:spcPct val="100000"/>
              </a:lnSpc>
              <a:spcBef>
                <a:spcPts val="0"/>
              </a:spcBef>
              <a:spcAft>
                <a:spcPts val="0"/>
              </a:spcAft>
              <a:buSzPts val="1100"/>
              <a:buNone/>
              <a:defRPr/>
            </a:lvl8pPr>
            <a:lvl9pPr lvl="8" algn="l">
              <a:lnSpc>
                <a:spcPct val="100000"/>
              </a:lnSpc>
              <a:spcBef>
                <a:spcPts val="0"/>
              </a:spcBef>
              <a:spcAft>
                <a:spcPts val="0"/>
              </a:spcAft>
              <a:buSzPts val="1100"/>
              <a:buNone/>
              <a:defRPr/>
            </a:lvl9pPr>
          </a:lstStyle>
          <a:p>
            <a:endParaRPr/>
          </a:p>
        </p:txBody>
      </p:sp>
      <p:sp>
        <p:nvSpPr>
          <p:cNvPr id="95" name="Google Shape;95;p19"/>
          <p:cNvSpPr txBox="1">
            <a:spLocks noGrp="1"/>
          </p:cNvSpPr>
          <p:nvPr>
            <p:ph type="ftr" idx="11"/>
          </p:nvPr>
        </p:nvSpPr>
        <p:spPr>
          <a:xfrm>
            <a:off x="4165600" y="6248400"/>
            <a:ext cx="3860800" cy="457200"/>
          </a:xfrm>
          <a:prstGeom prst="rect">
            <a:avLst/>
          </a:prstGeom>
          <a:noFill/>
          <a:ln>
            <a:noFill/>
          </a:ln>
        </p:spPr>
        <p:txBody>
          <a:bodyPr spcFirstLastPara="1" wrap="square" lIns="68575" tIns="34275" rIns="68575" bIns="34275" anchor="t" anchorCtr="0">
            <a:noAutofit/>
          </a:bodyPr>
          <a:lstStyle>
            <a:lvl1pPr lvl="0" algn="ctr">
              <a:lnSpc>
                <a:spcPct val="90000"/>
              </a:lnSpc>
              <a:spcBef>
                <a:spcPts val="0"/>
              </a:spcBef>
              <a:spcAft>
                <a:spcPts val="0"/>
              </a:spcAft>
              <a:buSzPts val="1100"/>
              <a:buNone/>
              <a:defRPr/>
            </a:lvl1pPr>
            <a:lvl2pPr lvl="1" algn="l">
              <a:lnSpc>
                <a:spcPct val="100000"/>
              </a:lnSpc>
              <a:spcBef>
                <a:spcPts val="0"/>
              </a:spcBef>
              <a:spcAft>
                <a:spcPts val="0"/>
              </a:spcAft>
              <a:buSzPts val="1100"/>
              <a:buNone/>
              <a:defRPr/>
            </a:lvl2pPr>
            <a:lvl3pPr lvl="2" algn="l">
              <a:lnSpc>
                <a:spcPct val="100000"/>
              </a:lnSpc>
              <a:spcBef>
                <a:spcPts val="0"/>
              </a:spcBef>
              <a:spcAft>
                <a:spcPts val="0"/>
              </a:spcAft>
              <a:buSzPts val="1100"/>
              <a:buNone/>
              <a:defRPr/>
            </a:lvl3pPr>
            <a:lvl4pPr lvl="3" algn="l">
              <a:lnSpc>
                <a:spcPct val="100000"/>
              </a:lnSpc>
              <a:spcBef>
                <a:spcPts val="0"/>
              </a:spcBef>
              <a:spcAft>
                <a:spcPts val="0"/>
              </a:spcAft>
              <a:buSzPts val="1100"/>
              <a:buNone/>
              <a:defRPr/>
            </a:lvl4pPr>
            <a:lvl5pPr lvl="4" algn="l">
              <a:lnSpc>
                <a:spcPct val="100000"/>
              </a:lnSpc>
              <a:spcBef>
                <a:spcPts val="0"/>
              </a:spcBef>
              <a:spcAft>
                <a:spcPts val="0"/>
              </a:spcAft>
              <a:buSzPts val="1100"/>
              <a:buNone/>
              <a:defRPr/>
            </a:lvl5pPr>
            <a:lvl6pPr lvl="5" algn="l">
              <a:lnSpc>
                <a:spcPct val="100000"/>
              </a:lnSpc>
              <a:spcBef>
                <a:spcPts val="0"/>
              </a:spcBef>
              <a:spcAft>
                <a:spcPts val="0"/>
              </a:spcAft>
              <a:buSzPts val="1100"/>
              <a:buNone/>
              <a:defRPr/>
            </a:lvl6pPr>
            <a:lvl7pPr lvl="6" algn="l">
              <a:lnSpc>
                <a:spcPct val="100000"/>
              </a:lnSpc>
              <a:spcBef>
                <a:spcPts val="0"/>
              </a:spcBef>
              <a:spcAft>
                <a:spcPts val="0"/>
              </a:spcAft>
              <a:buSzPts val="1100"/>
              <a:buNone/>
              <a:defRPr/>
            </a:lvl7pPr>
            <a:lvl8pPr lvl="7" algn="l">
              <a:lnSpc>
                <a:spcPct val="100000"/>
              </a:lnSpc>
              <a:spcBef>
                <a:spcPts val="0"/>
              </a:spcBef>
              <a:spcAft>
                <a:spcPts val="0"/>
              </a:spcAft>
              <a:buSzPts val="1100"/>
              <a:buNone/>
              <a:defRPr/>
            </a:lvl8pPr>
            <a:lvl9pPr lvl="8" algn="l">
              <a:lnSpc>
                <a:spcPct val="100000"/>
              </a:lnSpc>
              <a:spcBef>
                <a:spcPts val="0"/>
              </a:spcBef>
              <a:spcAft>
                <a:spcPts val="0"/>
              </a:spcAft>
              <a:buSzPts val="1100"/>
              <a:buNone/>
              <a:defRPr/>
            </a:lvl9pPr>
          </a:lstStyle>
          <a:p>
            <a:endParaRPr/>
          </a:p>
        </p:txBody>
      </p:sp>
      <p:sp>
        <p:nvSpPr>
          <p:cNvPr id="96" name="Google Shape;96;p19"/>
          <p:cNvSpPr txBox="1">
            <a:spLocks noGrp="1"/>
          </p:cNvSpPr>
          <p:nvPr>
            <p:ph type="sldNum" idx="12"/>
          </p:nvPr>
        </p:nvSpPr>
        <p:spPr>
          <a:xfrm>
            <a:off x="8737600" y="6248400"/>
            <a:ext cx="2540000" cy="457200"/>
          </a:xfrm>
          <a:prstGeom prst="rect">
            <a:avLst/>
          </a:prstGeom>
          <a:noFill/>
          <a:ln>
            <a:noFill/>
          </a:ln>
        </p:spPr>
        <p:txBody>
          <a:bodyPr spcFirstLastPara="1" wrap="square" lIns="68575" tIns="34275" rIns="68575" bIns="34275" anchor="t" anchorCtr="0">
            <a:noAutofit/>
          </a:bodyPr>
          <a:lstStyle>
            <a:lvl1pPr marL="0" marR="0" lvl="0" indent="0" algn="r">
              <a:lnSpc>
                <a:spcPct val="90000"/>
              </a:lnSpc>
              <a:spcBef>
                <a:spcPts val="0"/>
              </a:spcBef>
              <a:spcAft>
                <a:spcPts val="0"/>
              </a:spcAft>
              <a:buClr>
                <a:srgbClr val="000000"/>
              </a:buClr>
              <a:buSzPts val="1000"/>
              <a:buFont typeface="Arial"/>
              <a:buNone/>
              <a:defRPr sz="1467" b="0" i="0" u="none" strike="noStrike" cap="none">
                <a:solidFill>
                  <a:schemeClr val="dk1"/>
                </a:solidFill>
                <a:latin typeface="Arial"/>
                <a:ea typeface="Arial"/>
                <a:cs typeface="Arial"/>
                <a:sym typeface="Arial"/>
              </a:defRPr>
            </a:lvl1pPr>
            <a:lvl2pPr marL="0" marR="0" lvl="1" indent="0" algn="r">
              <a:lnSpc>
                <a:spcPct val="90000"/>
              </a:lnSpc>
              <a:spcBef>
                <a:spcPts val="0"/>
              </a:spcBef>
              <a:spcAft>
                <a:spcPts val="0"/>
              </a:spcAft>
              <a:buClr>
                <a:srgbClr val="000000"/>
              </a:buClr>
              <a:buSzPts val="1000"/>
              <a:buFont typeface="Arial"/>
              <a:buNone/>
              <a:defRPr sz="1467" b="0" i="0" u="none" strike="noStrike" cap="none">
                <a:solidFill>
                  <a:schemeClr val="dk1"/>
                </a:solidFill>
                <a:latin typeface="Arial"/>
                <a:ea typeface="Arial"/>
                <a:cs typeface="Arial"/>
                <a:sym typeface="Arial"/>
              </a:defRPr>
            </a:lvl2pPr>
            <a:lvl3pPr marL="0" marR="0" lvl="2" indent="0" algn="r">
              <a:lnSpc>
                <a:spcPct val="90000"/>
              </a:lnSpc>
              <a:spcBef>
                <a:spcPts val="0"/>
              </a:spcBef>
              <a:spcAft>
                <a:spcPts val="0"/>
              </a:spcAft>
              <a:buClr>
                <a:srgbClr val="000000"/>
              </a:buClr>
              <a:buSzPts val="1000"/>
              <a:buFont typeface="Arial"/>
              <a:buNone/>
              <a:defRPr sz="1467" b="0" i="0" u="none" strike="noStrike" cap="none">
                <a:solidFill>
                  <a:schemeClr val="dk1"/>
                </a:solidFill>
                <a:latin typeface="Arial"/>
                <a:ea typeface="Arial"/>
                <a:cs typeface="Arial"/>
                <a:sym typeface="Arial"/>
              </a:defRPr>
            </a:lvl3pPr>
            <a:lvl4pPr marL="0" marR="0" lvl="3" indent="0" algn="r">
              <a:lnSpc>
                <a:spcPct val="90000"/>
              </a:lnSpc>
              <a:spcBef>
                <a:spcPts val="0"/>
              </a:spcBef>
              <a:spcAft>
                <a:spcPts val="0"/>
              </a:spcAft>
              <a:buClr>
                <a:srgbClr val="000000"/>
              </a:buClr>
              <a:buSzPts val="1000"/>
              <a:buFont typeface="Arial"/>
              <a:buNone/>
              <a:defRPr sz="1467" b="0" i="0" u="none" strike="noStrike" cap="none">
                <a:solidFill>
                  <a:schemeClr val="dk1"/>
                </a:solidFill>
                <a:latin typeface="Arial"/>
                <a:ea typeface="Arial"/>
                <a:cs typeface="Arial"/>
                <a:sym typeface="Arial"/>
              </a:defRPr>
            </a:lvl4pPr>
            <a:lvl5pPr marL="0" marR="0" lvl="4" indent="0" algn="r">
              <a:lnSpc>
                <a:spcPct val="90000"/>
              </a:lnSpc>
              <a:spcBef>
                <a:spcPts val="0"/>
              </a:spcBef>
              <a:spcAft>
                <a:spcPts val="0"/>
              </a:spcAft>
              <a:buClr>
                <a:srgbClr val="000000"/>
              </a:buClr>
              <a:buSzPts val="1000"/>
              <a:buFont typeface="Arial"/>
              <a:buNone/>
              <a:defRPr sz="1467" b="0" i="0" u="none" strike="noStrike" cap="none">
                <a:solidFill>
                  <a:schemeClr val="dk1"/>
                </a:solidFill>
                <a:latin typeface="Arial"/>
                <a:ea typeface="Arial"/>
                <a:cs typeface="Arial"/>
                <a:sym typeface="Arial"/>
              </a:defRPr>
            </a:lvl5pPr>
            <a:lvl6pPr marL="0" marR="0" lvl="5" indent="0" algn="r">
              <a:lnSpc>
                <a:spcPct val="90000"/>
              </a:lnSpc>
              <a:spcBef>
                <a:spcPts val="0"/>
              </a:spcBef>
              <a:spcAft>
                <a:spcPts val="0"/>
              </a:spcAft>
              <a:buClr>
                <a:srgbClr val="000000"/>
              </a:buClr>
              <a:buSzPts val="1000"/>
              <a:buFont typeface="Arial"/>
              <a:buNone/>
              <a:defRPr sz="1467" b="0" i="0" u="none" strike="noStrike" cap="none">
                <a:solidFill>
                  <a:schemeClr val="dk1"/>
                </a:solidFill>
                <a:latin typeface="Arial"/>
                <a:ea typeface="Arial"/>
                <a:cs typeface="Arial"/>
                <a:sym typeface="Arial"/>
              </a:defRPr>
            </a:lvl6pPr>
            <a:lvl7pPr marL="0" marR="0" lvl="6" indent="0" algn="r">
              <a:lnSpc>
                <a:spcPct val="90000"/>
              </a:lnSpc>
              <a:spcBef>
                <a:spcPts val="0"/>
              </a:spcBef>
              <a:spcAft>
                <a:spcPts val="0"/>
              </a:spcAft>
              <a:buClr>
                <a:srgbClr val="000000"/>
              </a:buClr>
              <a:buSzPts val="1000"/>
              <a:buFont typeface="Arial"/>
              <a:buNone/>
              <a:defRPr sz="1467" b="0" i="0" u="none" strike="noStrike" cap="none">
                <a:solidFill>
                  <a:schemeClr val="dk1"/>
                </a:solidFill>
                <a:latin typeface="Arial"/>
                <a:ea typeface="Arial"/>
                <a:cs typeface="Arial"/>
                <a:sym typeface="Arial"/>
              </a:defRPr>
            </a:lvl7pPr>
            <a:lvl8pPr marL="0" marR="0" lvl="7" indent="0" algn="r">
              <a:lnSpc>
                <a:spcPct val="90000"/>
              </a:lnSpc>
              <a:spcBef>
                <a:spcPts val="0"/>
              </a:spcBef>
              <a:spcAft>
                <a:spcPts val="0"/>
              </a:spcAft>
              <a:buClr>
                <a:srgbClr val="000000"/>
              </a:buClr>
              <a:buSzPts val="1000"/>
              <a:buFont typeface="Arial"/>
              <a:buNone/>
              <a:defRPr sz="1467" b="0" i="0" u="none" strike="noStrike" cap="none">
                <a:solidFill>
                  <a:schemeClr val="dk1"/>
                </a:solidFill>
                <a:latin typeface="Arial"/>
                <a:ea typeface="Arial"/>
                <a:cs typeface="Arial"/>
                <a:sym typeface="Arial"/>
              </a:defRPr>
            </a:lvl8pPr>
            <a:lvl9pPr marL="0" marR="0" lvl="8" indent="0" algn="r">
              <a:lnSpc>
                <a:spcPct val="90000"/>
              </a:lnSpc>
              <a:spcBef>
                <a:spcPts val="0"/>
              </a:spcBef>
              <a:spcAft>
                <a:spcPts val="0"/>
              </a:spcAft>
              <a:buClr>
                <a:srgbClr val="000000"/>
              </a:buClr>
              <a:buSzPts val="1000"/>
              <a:buFont typeface="Arial"/>
              <a:buNone/>
              <a:defRPr sz="1467" b="0" i="0" u="none" strike="noStrike" cap="none">
                <a:solidFill>
                  <a:schemeClr val="dk1"/>
                </a:solidFill>
                <a:latin typeface="Arial"/>
                <a:ea typeface="Arial"/>
                <a:cs typeface="Arial"/>
                <a:sym typeface="Arial"/>
              </a:defRPr>
            </a:lvl9pPr>
          </a:lstStyle>
          <a:p>
            <a:pPr marL="0" lvl="0" indent="0" algn="r" rtl="0">
              <a:spcBef>
                <a:spcPts val="0"/>
              </a:spcBef>
              <a:spcAft>
                <a:spcPts val="0"/>
              </a:spcAft>
              <a:buNone/>
            </a:pPr>
            <a:fld id="{00000000-1234-1234-1234-123412341234}" type="slidenum">
              <a:rPr lang="en-GB"/>
              <a:t>‹#›</a:t>
            </a:fld>
            <a:endParaRPr/>
          </a:p>
        </p:txBody>
      </p:sp>
    </p:spTree>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matchingName="Title and Content">
  <p:cSld name="Title and Content">
    <p:spTree>
      <p:nvGrpSpPr>
        <p:cNvPr id="1" name="Shape 97"/>
        <p:cNvGrpSpPr/>
        <p:nvPr/>
      </p:nvGrpSpPr>
      <p:grpSpPr>
        <a:xfrm>
          <a:off x="0" y="0"/>
          <a:ext cx="0" cy="0"/>
          <a:chOff x="0" y="0"/>
          <a:chExt cx="0" cy="0"/>
        </a:xfrm>
      </p:grpSpPr>
      <p:sp>
        <p:nvSpPr>
          <p:cNvPr id="98" name="Google Shape;98;g17d705388ed_0_971"/>
          <p:cNvSpPr txBox="1">
            <a:spLocks noGrp="1"/>
          </p:cNvSpPr>
          <p:nvPr>
            <p:ph type="body" idx="1"/>
          </p:nvPr>
        </p:nvSpPr>
        <p:spPr>
          <a:xfrm>
            <a:off x="720726" y="1296988"/>
            <a:ext cx="8118000" cy="4616400"/>
          </a:xfrm>
          <a:prstGeom prst="rect">
            <a:avLst/>
          </a:prstGeom>
          <a:noFill/>
          <a:ln>
            <a:noFill/>
          </a:ln>
        </p:spPr>
        <p:txBody>
          <a:bodyPr spcFirstLastPara="1" wrap="square" lIns="0" tIns="0" rIns="0" bIns="0" anchor="t" anchorCtr="0">
            <a:noAutofit/>
          </a:bodyPr>
          <a:lstStyle>
            <a:lvl1pPr marL="457200" lvl="0" indent="-228600" algn="l">
              <a:lnSpc>
                <a:spcPct val="100000"/>
              </a:lnSpc>
              <a:spcBef>
                <a:spcPts val="0"/>
              </a:spcBef>
              <a:spcAft>
                <a:spcPts val="0"/>
              </a:spcAft>
              <a:buClr>
                <a:schemeClr val="dk2"/>
              </a:buClr>
              <a:buSzPts val="1800"/>
              <a:buNone/>
              <a:defRPr/>
            </a:lvl1pPr>
            <a:lvl2pPr marL="914400" lvl="1" indent="-228600" algn="l">
              <a:lnSpc>
                <a:spcPct val="90000"/>
              </a:lnSpc>
              <a:spcBef>
                <a:spcPts val="1701"/>
              </a:spcBef>
              <a:spcAft>
                <a:spcPts val="0"/>
              </a:spcAft>
              <a:buClr>
                <a:schemeClr val="accent3"/>
              </a:buClr>
              <a:buSzPts val="1800"/>
              <a:buNone/>
              <a:defRPr/>
            </a:lvl2pPr>
            <a:lvl3pPr marL="1371600" lvl="2" indent="-228600" algn="l">
              <a:lnSpc>
                <a:spcPct val="100000"/>
              </a:lnSpc>
              <a:spcBef>
                <a:spcPts val="567"/>
              </a:spcBef>
              <a:spcAft>
                <a:spcPts val="0"/>
              </a:spcAft>
              <a:buSzPts val="1800"/>
              <a:buNone/>
              <a:defRPr/>
            </a:lvl3pPr>
            <a:lvl4pPr marL="1828800" lvl="3" indent="-342900" algn="l">
              <a:lnSpc>
                <a:spcPct val="100000"/>
              </a:lnSpc>
              <a:spcBef>
                <a:spcPts val="2835"/>
              </a:spcBef>
              <a:spcAft>
                <a:spcPts val="0"/>
              </a:spcAft>
              <a:buSzPts val="1800"/>
              <a:buChar char="•"/>
              <a:defRPr/>
            </a:lvl4pPr>
            <a:lvl5pPr marL="2286000" lvl="4" indent="-342900" algn="l">
              <a:lnSpc>
                <a:spcPct val="100000"/>
              </a:lnSpc>
              <a:spcBef>
                <a:spcPts val="850"/>
              </a:spcBef>
              <a:spcAft>
                <a:spcPts val="0"/>
              </a:spcAft>
              <a:buSzPts val="1800"/>
              <a:buChar char="•"/>
              <a:defRPr/>
            </a:lvl5pPr>
            <a:lvl6pPr marL="2743200" lvl="5" indent="-342900" algn="l">
              <a:lnSpc>
                <a:spcPct val="90000"/>
              </a:lnSpc>
              <a:spcBef>
                <a:spcPts val="850"/>
              </a:spcBef>
              <a:spcAft>
                <a:spcPts val="0"/>
              </a:spcAft>
              <a:buClr>
                <a:schemeClr val="dk1"/>
              </a:buClr>
              <a:buSzPts val="1800"/>
              <a:buChar char="•"/>
              <a:defRPr/>
            </a:lvl6pPr>
            <a:lvl7pPr marL="3200400" lvl="6" indent="-342900" algn="l">
              <a:lnSpc>
                <a:spcPct val="90000"/>
              </a:lnSpc>
              <a:spcBef>
                <a:spcPts val="500"/>
              </a:spcBef>
              <a:spcAft>
                <a:spcPts val="0"/>
              </a:spcAft>
              <a:buClr>
                <a:schemeClr val="dk1"/>
              </a:buClr>
              <a:buSzPts val="1800"/>
              <a:buChar char="•"/>
              <a:defRPr/>
            </a:lvl7pPr>
            <a:lvl8pPr marL="3657600" lvl="7" indent="-342900" algn="l">
              <a:lnSpc>
                <a:spcPct val="90000"/>
              </a:lnSpc>
              <a:spcBef>
                <a:spcPts val="500"/>
              </a:spcBef>
              <a:spcAft>
                <a:spcPts val="0"/>
              </a:spcAft>
              <a:buClr>
                <a:schemeClr val="dk1"/>
              </a:buClr>
              <a:buSzPts val="1800"/>
              <a:buChar char="•"/>
              <a:defRPr/>
            </a:lvl8pPr>
            <a:lvl9pPr marL="4114800" lvl="8" indent="-342900" algn="l">
              <a:lnSpc>
                <a:spcPct val="90000"/>
              </a:lnSpc>
              <a:spcBef>
                <a:spcPts val="500"/>
              </a:spcBef>
              <a:spcAft>
                <a:spcPts val="0"/>
              </a:spcAft>
              <a:buClr>
                <a:schemeClr val="dk1"/>
              </a:buClr>
              <a:buSzPts val="1800"/>
              <a:buChar char="•"/>
              <a:defRPr/>
            </a:lvl9pPr>
          </a:lstStyle>
          <a:p>
            <a:endParaRPr/>
          </a:p>
        </p:txBody>
      </p:sp>
      <p:sp>
        <p:nvSpPr>
          <p:cNvPr id="99" name="Google Shape;99;g17d705388ed_0_971"/>
          <p:cNvSpPr txBox="1">
            <a:spLocks noGrp="1"/>
          </p:cNvSpPr>
          <p:nvPr>
            <p:ph type="dt" idx="10"/>
          </p:nvPr>
        </p:nvSpPr>
        <p:spPr>
          <a:xfrm>
            <a:off x="8081962" y="6492875"/>
            <a:ext cx="2743200" cy="189600"/>
          </a:xfrm>
          <a:prstGeom prst="rect">
            <a:avLst/>
          </a:prstGeom>
          <a:noFill/>
          <a:ln>
            <a:noFill/>
          </a:ln>
        </p:spPr>
        <p:txBody>
          <a:bodyPr spcFirstLastPara="1" wrap="square" lIns="0" tIns="0" rIns="0" bIns="0" anchor="t" anchorCtr="0">
            <a:noAutofit/>
          </a:bodyPr>
          <a:lstStyle>
            <a:lvl1pPr lvl="0" algn="r">
              <a:lnSpc>
                <a:spcPct val="9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100" name="Google Shape;100;g17d705388ed_0_971"/>
          <p:cNvSpPr txBox="1">
            <a:spLocks noGrp="1"/>
          </p:cNvSpPr>
          <p:nvPr>
            <p:ph type="ftr" idx="11"/>
          </p:nvPr>
        </p:nvSpPr>
        <p:spPr>
          <a:xfrm>
            <a:off x="1766400" y="6492875"/>
            <a:ext cx="4114800" cy="189600"/>
          </a:xfrm>
          <a:prstGeom prst="rect">
            <a:avLst/>
          </a:prstGeom>
          <a:noFill/>
          <a:ln>
            <a:noFill/>
          </a:ln>
        </p:spPr>
        <p:txBody>
          <a:bodyPr spcFirstLastPara="1" wrap="square" lIns="0" tIns="0" rIns="0" bIns="0" anchor="t" anchorCtr="0">
            <a:noAutofit/>
          </a:bodyPr>
          <a:lstStyle>
            <a:lvl1pPr lvl="0" algn="l">
              <a:lnSpc>
                <a:spcPct val="9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101" name="Google Shape;101;g17d705388ed_0_971"/>
          <p:cNvSpPr txBox="1">
            <a:spLocks noGrp="1"/>
          </p:cNvSpPr>
          <p:nvPr>
            <p:ph type="sldNum" idx="12"/>
          </p:nvPr>
        </p:nvSpPr>
        <p:spPr>
          <a:xfrm>
            <a:off x="11250150" y="6492875"/>
            <a:ext cx="257700" cy="189600"/>
          </a:xfrm>
          <a:prstGeom prst="rect">
            <a:avLst/>
          </a:prstGeom>
          <a:noFill/>
          <a:ln>
            <a:noFill/>
          </a:ln>
        </p:spPr>
        <p:txBody>
          <a:bodyPr spcFirstLastPara="1" wrap="square" lIns="0" tIns="0" rIns="0" bIns="0" anchor="t" anchorCtr="0">
            <a:noAutofit/>
          </a:bodyPr>
          <a:lstStyle>
            <a:lvl1pPr marL="0" marR="0" lvl="0" indent="0" algn="r">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1pPr>
            <a:lvl2pPr marL="0" marR="0" lvl="1" indent="0" algn="r">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2pPr>
            <a:lvl3pPr marL="0" marR="0" lvl="2" indent="0" algn="r">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3pPr>
            <a:lvl4pPr marL="0" marR="0" lvl="3" indent="0" algn="r">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4pPr>
            <a:lvl5pPr marL="0" marR="0" lvl="4" indent="0" algn="r">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5pPr>
            <a:lvl6pPr marL="0" marR="0" lvl="5" indent="0" algn="r">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6pPr>
            <a:lvl7pPr marL="0" marR="0" lvl="6" indent="0" algn="r">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7pPr>
            <a:lvl8pPr marL="0" marR="0" lvl="7" indent="0" algn="r">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8pPr>
            <a:lvl9pPr marL="0" marR="0" lvl="8" indent="0" algn="r">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9pPr>
          </a:lstStyle>
          <a:p>
            <a:pPr marL="0" lvl="0" indent="0" algn="r" rtl="0">
              <a:spcBef>
                <a:spcPts val="0"/>
              </a:spcBef>
              <a:spcAft>
                <a:spcPts val="0"/>
              </a:spcAft>
              <a:buNone/>
            </a:pPr>
            <a:fld id="{00000000-1234-1234-1234-123412341234}" type="slidenum">
              <a:rPr lang="en-GB"/>
              <a:t>‹#›</a:t>
            </a:fld>
            <a:endParaRPr/>
          </a:p>
        </p:txBody>
      </p:sp>
      <p:sp>
        <p:nvSpPr>
          <p:cNvPr id="102" name="Google Shape;102;g17d705388ed_0_971"/>
          <p:cNvSpPr txBox="1">
            <a:spLocks noGrp="1"/>
          </p:cNvSpPr>
          <p:nvPr>
            <p:ph type="title"/>
          </p:nvPr>
        </p:nvSpPr>
        <p:spPr>
          <a:xfrm>
            <a:off x="720726" y="722313"/>
            <a:ext cx="8118000" cy="574800"/>
          </a:xfrm>
          <a:prstGeom prst="rect">
            <a:avLst/>
          </a:prstGeom>
          <a:noFill/>
          <a:ln>
            <a:noFill/>
          </a:ln>
        </p:spPr>
        <p:txBody>
          <a:bodyPr spcFirstLastPara="1" wrap="square" lIns="0" tIns="0" rIns="0" bIns="0" anchor="t" anchorCtr="0">
            <a:noAutofit/>
          </a:bodyPr>
          <a:lstStyle>
            <a:lvl1pPr lvl="0" algn="l">
              <a:lnSpc>
                <a:spcPct val="85000"/>
              </a:lnSpc>
              <a:spcBef>
                <a:spcPts val="0"/>
              </a:spcBef>
              <a:spcAft>
                <a:spcPts val="0"/>
              </a:spcAft>
              <a:buClr>
                <a:schemeClr val="accent1"/>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Tree>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matchingName="Content and Image Blue">
  <p:cSld name="Content and Image Blue">
    <p:bg>
      <p:bgPr>
        <a:solidFill>
          <a:schemeClr val="accent1"/>
        </a:solidFill>
        <a:effectLst/>
      </p:bgPr>
    </p:bg>
    <p:spTree>
      <p:nvGrpSpPr>
        <p:cNvPr id="1" name="Shape 103"/>
        <p:cNvGrpSpPr/>
        <p:nvPr/>
      </p:nvGrpSpPr>
      <p:grpSpPr>
        <a:xfrm>
          <a:off x="0" y="0"/>
          <a:ext cx="0" cy="0"/>
          <a:chOff x="0" y="0"/>
          <a:chExt cx="0" cy="0"/>
        </a:xfrm>
      </p:grpSpPr>
      <p:sp>
        <p:nvSpPr>
          <p:cNvPr id="104" name="Google Shape;104;p24"/>
          <p:cNvSpPr txBox="1">
            <a:spLocks noGrp="1"/>
          </p:cNvSpPr>
          <p:nvPr>
            <p:ph type="title"/>
          </p:nvPr>
        </p:nvSpPr>
        <p:spPr>
          <a:xfrm>
            <a:off x="1188000" y="793751"/>
            <a:ext cx="4728613" cy="1096251"/>
          </a:xfrm>
          <a:prstGeom prst="rect">
            <a:avLst/>
          </a:prstGeom>
          <a:noFill/>
          <a:ln>
            <a:noFill/>
          </a:ln>
        </p:spPr>
        <p:txBody>
          <a:bodyPr spcFirstLastPara="1" wrap="square" lIns="0" tIns="0" rIns="0" bIns="0" anchor="t" anchorCtr="0">
            <a:noAutofit/>
          </a:bodyPr>
          <a:lstStyle>
            <a:lvl1pPr lvl="0" algn="l">
              <a:lnSpc>
                <a:spcPct val="90000"/>
              </a:lnSpc>
              <a:spcBef>
                <a:spcPts val="0"/>
              </a:spcBef>
              <a:spcAft>
                <a:spcPts val="0"/>
              </a:spcAft>
              <a:buSzPts val="4200"/>
              <a:buNone/>
              <a:defRPr>
                <a:solidFill>
                  <a:schemeClr val="lt1"/>
                </a:solidFill>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105" name="Google Shape;105;p24"/>
          <p:cNvSpPr txBox="1">
            <a:spLocks noGrp="1"/>
          </p:cNvSpPr>
          <p:nvPr>
            <p:ph type="dt" idx="10"/>
          </p:nvPr>
        </p:nvSpPr>
        <p:spPr>
          <a:xfrm>
            <a:off x="5557493" y="6264000"/>
            <a:ext cx="2743200" cy="365125"/>
          </a:xfrm>
          <a:prstGeom prst="rect">
            <a:avLst/>
          </a:prstGeom>
          <a:noFill/>
          <a:ln>
            <a:noFill/>
          </a:ln>
        </p:spPr>
        <p:txBody>
          <a:bodyPr spcFirstLastPara="1" wrap="square" lIns="0" tIns="0" rIns="0" bIns="0" anchor="t" anchorCtr="0">
            <a:noAutofit/>
          </a:bodyPr>
          <a:lstStyle>
            <a:lvl1pPr lvl="0" algn="r">
              <a:lnSpc>
                <a:spcPct val="90000"/>
              </a:lnSpc>
              <a:spcBef>
                <a:spcPts val="0"/>
              </a:spcBef>
              <a:spcAft>
                <a:spcPts val="0"/>
              </a:spcAft>
              <a:buSzPts val="1400"/>
              <a:buNone/>
              <a:defRPr>
                <a:solidFill>
                  <a:schemeClr val="lt1"/>
                </a:solidFill>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106" name="Google Shape;106;p24"/>
          <p:cNvSpPr txBox="1">
            <a:spLocks noGrp="1"/>
          </p:cNvSpPr>
          <p:nvPr>
            <p:ph type="ftr" idx="11"/>
          </p:nvPr>
        </p:nvSpPr>
        <p:spPr>
          <a:xfrm>
            <a:off x="684213" y="6264000"/>
            <a:ext cx="4114800" cy="365125"/>
          </a:xfrm>
          <a:prstGeom prst="rect">
            <a:avLst/>
          </a:prstGeom>
          <a:noFill/>
          <a:ln>
            <a:noFill/>
          </a:ln>
        </p:spPr>
        <p:txBody>
          <a:bodyPr spcFirstLastPara="1" wrap="square" lIns="0" tIns="0" rIns="0" bIns="0" anchor="t" anchorCtr="0">
            <a:noAutofit/>
          </a:bodyPr>
          <a:lstStyle>
            <a:lvl1pPr lvl="0" algn="l">
              <a:lnSpc>
                <a:spcPct val="90000"/>
              </a:lnSpc>
              <a:spcBef>
                <a:spcPts val="0"/>
              </a:spcBef>
              <a:spcAft>
                <a:spcPts val="0"/>
              </a:spcAft>
              <a:buSzPts val="1400"/>
              <a:buNone/>
              <a:defRPr>
                <a:solidFill>
                  <a:schemeClr val="lt1"/>
                </a:solidFill>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107" name="Google Shape;107;p24"/>
          <p:cNvSpPr>
            <a:spLocks noGrp="1"/>
          </p:cNvSpPr>
          <p:nvPr>
            <p:ph type="pic" idx="2"/>
          </p:nvPr>
        </p:nvSpPr>
        <p:spPr>
          <a:xfrm>
            <a:off x="6558001" y="0"/>
            <a:ext cx="5634001" cy="6858000"/>
          </a:xfrm>
          <a:prstGeom prst="rect">
            <a:avLst/>
          </a:prstGeom>
          <a:solidFill>
            <a:srgbClr val="D8D8D8"/>
          </a:solidFill>
          <a:ln>
            <a:noFill/>
          </a:ln>
        </p:spPr>
      </p:sp>
      <p:sp>
        <p:nvSpPr>
          <p:cNvPr id="108" name="Google Shape;108;p24"/>
          <p:cNvSpPr txBox="1">
            <a:spLocks noGrp="1"/>
          </p:cNvSpPr>
          <p:nvPr>
            <p:ph type="body" idx="1"/>
          </p:nvPr>
        </p:nvSpPr>
        <p:spPr>
          <a:xfrm>
            <a:off x="684213" y="1890002"/>
            <a:ext cx="5232400" cy="4059951"/>
          </a:xfrm>
          <a:prstGeom prst="rect">
            <a:avLst/>
          </a:prstGeom>
          <a:noFill/>
          <a:ln>
            <a:noFill/>
          </a:ln>
        </p:spPr>
        <p:txBody>
          <a:bodyPr spcFirstLastPara="1" wrap="square" lIns="0" tIns="0" rIns="0" bIns="0" anchor="t" anchorCtr="0">
            <a:noAutofit/>
          </a:bodyPr>
          <a:lstStyle>
            <a:lvl1pPr marL="457200" lvl="0" indent="-228600" algn="l">
              <a:lnSpc>
                <a:spcPct val="120000"/>
              </a:lnSpc>
              <a:spcBef>
                <a:spcPts val="0"/>
              </a:spcBef>
              <a:spcAft>
                <a:spcPts val="0"/>
              </a:spcAft>
              <a:buClr>
                <a:schemeClr val="lt1"/>
              </a:buClr>
              <a:buSzPts val="2000"/>
              <a:buNone/>
              <a:defRPr>
                <a:solidFill>
                  <a:schemeClr val="lt1"/>
                </a:solidFill>
              </a:defRPr>
            </a:lvl1pPr>
            <a:lvl2pPr marL="914400" lvl="1" indent="-228600" algn="l">
              <a:lnSpc>
                <a:spcPct val="100000"/>
              </a:lnSpc>
              <a:spcBef>
                <a:spcPts val="1417"/>
              </a:spcBef>
              <a:spcAft>
                <a:spcPts val="0"/>
              </a:spcAft>
              <a:buClr>
                <a:schemeClr val="lt1"/>
              </a:buClr>
              <a:buSzPts val="2400"/>
              <a:buNone/>
              <a:defRPr>
                <a:solidFill>
                  <a:schemeClr val="lt1"/>
                </a:solidFill>
              </a:defRPr>
            </a:lvl2pPr>
            <a:lvl3pPr marL="1371600" lvl="2" indent="-228600" algn="l">
              <a:lnSpc>
                <a:spcPct val="100000"/>
              </a:lnSpc>
              <a:spcBef>
                <a:spcPts val="1417"/>
              </a:spcBef>
              <a:spcAft>
                <a:spcPts val="0"/>
              </a:spcAft>
              <a:buSzPts val="2800"/>
              <a:buNone/>
              <a:defRPr>
                <a:solidFill>
                  <a:schemeClr val="lt1"/>
                </a:solidFill>
              </a:defRPr>
            </a:lvl3pPr>
            <a:lvl4pPr marL="1828800" lvl="3" indent="-355600" algn="l">
              <a:lnSpc>
                <a:spcPct val="120000"/>
              </a:lnSpc>
              <a:spcBef>
                <a:spcPts val="1417"/>
              </a:spcBef>
              <a:spcAft>
                <a:spcPts val="0"/>
              </a:spcAft>
              <a:buSzPts val="2000"/>
              <a:buChar char="―"/>
              <a:defRPr>
                <a:solidFill>
                  <a:schemeClr val="lt1"/>
                </a:solidFill>
              </a:defRPr>
            </a:lvl4pPr>
            <a:lvl5pPr marL="2286000" lvl="4" indent="-355600" algn="l">
              <a:lnSpc>
                <a:spcPct val="120000"/>
              </a:lnSpc>
              <a:spcBef>
                <a:spcPts val="1417"/>
              </a:spcBef>
              <a:spcAft>
                <a:spcPts val="0"/>
              </a:spcAft>
              <a:buSzPts val="2000"/>
              <a:buChar char="―"/>
              <a:defRPr>
                <a:solidFill>
                  <a:schemeClr val="lt1"/>
                </a:solidFill>
              </a:defRPr>
            </a:lvl5pPr>
            <a:lvl6pPr marL="2743200" lvl="5" indent="-342900" algn="l">
              <a:lnSpc>
                <a:spcPct val="90000"/>
              </a:lnSpc>
              <a:spcBef>
                <a:spcPts val="1417"/>
              </a:spcBef>
              <a:spcAft>
                <a:spcPts val="0"/>
              </a:spcAft>
              <a:buClr>
                <a:schemeClr val="dk1"/>
              </a:buClr>
              <a:buSzPts val="1800"/>
              <a:buChar char="•"/>
              <a:defRPr/>
            </a:lvl6pPr>
            <a:lvl7pPr marL="3200400" lvl="6" indent="-342900" algn="l">
              <a:lnSpc>
                <a:spcPct val="90000"/>
              </a:lnSpc>
              <a:spcBef>
                <a:spcPts val="500"/>
              </a:spcBef>
              <a:spcAft>
                <a:spcPts val="0"/>
              </a:spcAft>
              <a:buClr>
                <a:schemeClr val="dk1"/>
              </a:buClr>
              <a:buSzPts val="1800"/>
              <a:buChar char="•"/>
              <a:defRPr/>
            </a:lvl7pPr>
            <a:lvl8pPr marL="3657600" lvl="7" indent="-342900" algn="l">
              <a:lnSpc>
                <a:spcPct val="90000"/>
              </a:lnSpc>
              <a:spcBef>
                <a:spcPts val="500"/>
              </a:spcBef>
              <a:spcAft>
                <a:spcPts val="0"/>
              </a:spcAft>
              <a:buClr>
                <a:schemeClr val="dk1"/>
              </a:buClr>
              <a:buSzPts val="1800"/>
              <a:buChar char="•"/>
              <a:defRPr/>
            </a:lvl8pPr>
            <a:lvl9pPr marL="4114800" lvl="8" indent="-342900" algn="l">
              <a:lnSpc>
                <a:spcPct val="90000"/>
              </a:lnSpc>
              <a:spcBef>
                <a:spcPts val="500"/>
              </a:spcBef>
              <a:spcAft>
                <a:spcPts val="0"/>
              </a:spcAft>
              <a:buClr>
                <a:schemeClr val="dk1"/>
              </a:buClr>
              <a:buSzPts val="1800"/>
              <a:buChar char="•"/>
              <a:defRPr/>
            </a:lvl9pPr>
          </a:lstStyle>
          <a:p>
            <a:endParaRPr/>
          </a:p>
        </p:txBody>
      </p:sp>
    </p:spTree>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matchingName="Two Content" type="twoObj">
  <p:cSld name="TWO_OBJECTS">
    <p:spTree>
      <p:nvGrpSpPr>
        <p:cNvPr id="1" name="Shape 109"/>
        <p:cNvGrpSpPr/>
        <p:nvPr/>
      </p:nvGrpSpPr>
      <p:grpSpPr>
        <a:xfrm>
          <a:off x="0" y="0"/>
          <a:ext cx="0" cy="0"/>
          <a:chOff x="0" y="0"/>
          <a:chExt cx="0" cy="0"/>
        </a:xfrm>
      </p:grpSpPr>
      <p:sp>
        <p:nvSpPr>
          <p:cNvPr id="110" name="Google Shape;110;p36"/>
          <p:cNvSpPr txBox="1">
            <a:spLocks noGrp="1"/>
          </p:cNvSpPr>
          <p:nvPr>
            <p:ph type="title"/>
          </p:nvPr>
        </p:nvSpPr>
        <p:spPr>
          <a:xfrm>
            <a:off x="720726" y="722313"/>
            <a:ext cx="10750550" cy="574675"/>
          </a:xfrm>
          <a:prstGeom prst="rect">
            <a:avLst/>
          </a:prstGeom>
          <a:noFill/>
          <a:ln>
            <a:noFill/>
          </a:ln>
        </p:spPr>
        <p:txBody>
          <a:bodyPr spcFirstLastPara="1" wrap="square" lIns="0" tIns="0" rIns="0" bIns="0" anchor="t" anchorCtr="0">
            <a:noAutofit/>
          </a:bodyPr>
          <a:lstStyle>
            <a:lvl1pPr lvl="0" algn="l">
              <a:lnSpc>
                <a:spcPct val="85000"/>
              </a:lnSpc>
              <a:spcBef>
                <a:spcPts val="0"/>
              </a:spcBef>
              <a:spcAft>
                <a:spcPts val="0"/>
              </a:spcAft>
              <a:buClr>
                <a:schemeClr val="accent1"/>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111" name="Google Shape;111;p36"/>
          <p:cNvSpPr txBox="1">
            <a:spLocks noGrp="1"/>
          </p:cNvSpPr>
          <p:nvPr>
            <p:ph type="body" idx="1"/>
          </p:nvPr>
        </p:nvSpPr>
        <p:spPr>
          <a:xfrm>
            <a:off x="720723" y="1296988"/>
            <a:ext cx="4729162" cy="4616450"/>
          </a:xfrm>
          <a:prstGeom prst="rect">
            <a:avLst/>
          </a:prstGeom>
          <a:noFill/>
          <a:ln>
            <a:noFill/>
          </a:ln>
        </p:spPr>
        <p:txBody>
          <a:bodyPr spcFirstLastPara="1" wrap="square" lIns="0" tIns="0" rIns="0" bIns="0" anchor="t" anchorCtr="0">
            <a:noAutofit/>
          </a:bodyPr>
          <a:lstStyle>
            <a:lvl1pPr marL="457200" lvl="0" indent="-228600" algn="l">
              <a:lnSpc>
                <a:spcPct val="100000"/>
              </a:lnSpc>
              <a:spcBef>
                <a:spcPts val="0"/>
              </a:spcBef>
              <a:spcAft>
                <a:spcPts val="0"/>
              </a:spcAft>
              <a:buClr>
                <a:schemeClr val="dk2"/>
              </a:buClr>
              <a:buSzPts val="1800"/>
              <a:buNone/>
              <a:defRPr/>
            </a:lvl1pPr>
            <a:lvl2pPr marL="914400" lvl="1" indent="-228600" algn="l">
              <a:lnSpc>
                <a:spcPct val="90000"/>
              </a:lnSpc>
              <a:spcBef>
                <a:spcPts val="1701"/>
              </a:spcBef>
              <a:spcAft>
                <a:spcPts val="0"/>
              </a:spcAft>
              <a:buClr>
                <a:schemeClr val="accent3"/>
              </a:buClr>
              <a:buSzPts val="1800"/>
              <a:buNone/>
              <a:defRPr/>
            </a:lvl2pPr>
            <a:lvl3pPr marL="1371600" lvl="2" indent="-228600" algn="l">
              <a:lnSpc>
                <a:spcPct val="100000"/>
              </a:lnSpc>
              <a:spcBef>
                <a:spcPts val="567"/>
              </a:spcBef>
              <a:spcAft>
                <a:spcPts val="0"/>
              </a:spcAft>
              <a:buSzPts val="1800"/>
              <a:buNone/>
              <a:defRPr/>
            </a:lvl3pPr>
            <a:lvl4pPr marL="1828800" lvl="3" indent="-342900" algn="l">
              <a:lnSpc>
                <a:spcPct val="100000"/>
              </a:lnSpc>
              <a:spcBef>
                <a:spcPts val="2835"/>
              </a:spcBef>
              <a:spcAft>
                <a:spcPts val="0"/>
              </a:spcAft>
              <a:buSzPts val="1800"/>
              <a:buChar char="•"/>
              <a:defRPr/>
            </a:lvl4pPr>
            <a:lvl5pPr marL="2286000" lvl="4" indent="-342900" algn="l">
              <a:lnSpc>
                <a:spcPct val="100000"/>
              </a:lnSpc>
              <a:spcBef>
                <a:spcPts val="850"/>
              </a:spcBef>
              <a:spcAft>
                <a:spcPts val="0"/>
              </a:spcAft>
              <a:buSzPts val="1800"/>
              <a:buChar char="•"/>
              <a:defRPr/>
            </a:lvl5pPr>
            <a:lvl6pPr marL="2743200" lvl="5" indent="-342900" algn="l">
              <a:lnSpc>
                <a:spcPct val="90000"/>
              </a:lnSpc>
              <a:spcBef>
                <a:spcPts val="850"/>
              </a:spcBef>
              <a:spcAft>
                <a:spcPts val="0"/>
              </a:spcAft>
              <a:buClr>
                <a:schemeClr val="dk1"/>
              </a:buClr>
              <a:buSzPts val="1800"/>
              <a:buChar char="•"/>
              <a:defRPr/>
            </a:lvl6pPr>
            <a:lvl7pPr marL="3200400" lvl="6" indent="-342900" algn="l">
              <a:lnSpc>
                <a:spcPct val="90000"/>
              </a:lnSpc>
              <a:spcBef>
                <a:spcPts val="500"/>
              </a:spcBef>
              <a:spcAft>
                <a:spcPts val="0"/>
              </a:spcAft>
              <a:buClr>
                <a:schemeClr val="dk1"/>
              </a:buClr>
              <a:buSzPts val="1800"/>
              <a:buChar char="•"/>
              <a:defRPr/>
            </a:lvl7pPr>
            <a:lvl8pPr marL="3657600" lvl="7" indent="-342900" algn="l">
              <a:lnSpc>
                <a:spcPct val="90000"/>
              </a:lnSpc>
              <a:spcBef>
                <a:spcPts val="500"/>
              </a:spcBef>
              <a:spcAft>
                <a:spcPts val="0"/>
              </a:spcAft>
              <a:buClr>
                <a:schemeClr val="dk1"/>
              </a:buClr>
              <a:buSzPts val="1800"/>
              <a:buChar char="•"/>
              <a:defRPr/>
            </a:lvl8pPr>
            <a:lvl9pPr marL="4114800" lvl="8" indent="-342900" algn="l">
              <a:lnSpc>
                <a:spcPct val="90000"/>
              </a:lnSpc>
              <a:spcBef>
                <a:spcPts val="500"/>
              </a:spcBef>
              <a:spcAft>
                <a:spcPts val="0"/>
              </a:spcAft>
              <a:buClr>
                <a:schemeClr val="dk1"/>
              </a:buClr>
              <a:buSzPts val="1800"/>
              <a:buChar char="•"/>
              <a:defRPr/>
            </a:lvl9pPr>
          </a:lstStyle>
          <a:p>
            <a:endParaRPr/>
          </a:p>
        </p:txBody>
      </p:sp>
      <p:sp>
        <p:nvSpPr>
          <p:cNvPr id="112" name="Google Shape;112;p36"/>
          <p:cNvSpPr txBox="1">
            <a:spLocks noGrp="1"/>
          </p:cNvSpPr>
          <p:nvPr>
            <p:ph type="body" idx="2"/>
          </p:nvPr>
        </p:nvSpPr>
        <p:spPr>
          <a:xfrm>
            <a:off x="6096000" y="1296988"/>
            <a:ext cx="4729162" cy="4616450"/>
          </a:xfrm>
          <a:prstGeom prst="rect">
            <a:avLst/>
          </a:prstGeom>
          <a:noFill/>
          <a:ln>
            <a:noFill/>
          </a:ln>
        </p:spPr>
        <p:txBody>
          <a:bodyPr spcFirstLastPara="1" wrap="square" lIns="0" tIns="0" rIns="0" bIns="0" anchor="t" anchorCtr="0">
            <a:noAutofit/>
          </a:bodyPr>
          <a:lstStyle>
            <a:lvl1pPr marL="457200" lvl="0" indent="-228600" algn="l">
              <a:lnSpc>
                <a:spcPct val="100000"/>
              </a:lnSpc>
              <a:spcBef>
                <a:spcPts val="0"/>
              </a:spcBef>
              <a:spcAft>
                <a:spcPts val="0"/>
              </a:spcAft>
              <a:buClr>
                <a:schemeClr val="dk2"/>
              </a:buClr>
              <a:buSzPts val="1800"/>
              <a:buNone/>
              <a:defRPr/>
            </a:lvl1pPr>
            <a:lvl2pPr marL="914400" lvl="1" indent="-228600" algn="l">
              <a:lnSpc>
                <a:spcPct val="90000"/>
              </a:lnSpc>
              <a:spcBef>
                <a:spcPts val="1701"/>
              </a:spcBef>
              <a:spcAft>
                <a:spcPts val="0"/>
              </a:spcAft>
              <a:buClr>
                <a:schemeClr val="accent3"/>
              </a:buClr>
              <a:buSzPts val="1800"/>
              <a:buNone/>
              <a:defRPr/>
            </a:lvl2pPr>
            <a:lvl3pPr marL="1371600" lvl="2" indent="-228600" algn="l">
              <a:lnSpc>
                <a:spcPct val="100000"/>
              </a:lnSpc>
              <a:spcBef>
                <a:spcPts val="567"/>
              </a:spcBef>
              <a:spcAft>
                <a:spcPts val="0"/>
              </a:spcAft>
              <a:buSzPts val="1800"/>
              <a:buNone/>
              <a:defRPr/>
            </a:lvl3pPr>
            <a:lvl4pPr marL="1828800" lvl="3" indent="-342900" algn="l">
              <a:lnSpc>
                <a:spcPct val="100000"/>
              </a:lnSpc>
              <a:spcBef>
                <a:spcPts val="2835"/>
              </a:spcBef>
              <a:spcAft>
                <a:spcPts val="0"/>
              </a:spcAft>
              <a:buSzPts val="1800"/>
              <a:buChar char="•"/>
              <a:defRPr/>
            </a:lvl4pPr>
            <a:lvl5pPr marL="2286000" lvl="4" indent="-342900" algn="l">
              <a:lnSpc>
                <a:spcPct val="100000"/>
              </a:lnSpc>
              <a:spcBef>
                <a:spcPts val="850"/>
              </a:spcBef>
              <a:spcAft>
                <a:spcPts val="0"/>
              </a:spcAft>
              <a:buSzPts val="1800"/>
              <a:buChar char="•"/>
              <a:defRPr/>
            </a:lvl5pPr>
            <a:lvl6pPr marL="2743200" lvl="5" indent="-342900" algn="l">
              <a:lnSpc>
                <a:spcPct val="90000"/>
              </a:lnSpc>
              <a:spcBef>
                <a:spcPts val="850"/>
              </a:spcBef>
              <a:spcAft>
                <a:spcPts val="0"/>
              </a:spcAft>
              <a:buClr>
                <a:schemeClr val="dk1"/>
              </a:buClr>
              <a:buSzPts val="1800"/>
              <a:buChar char="•"/>
              <a:defRPr/>
            </a:lvl6pPr>
            <a:lvl7pPr marL="3200400" lvl="6" indent="-342900" algn="l">
              <a:lnSpc>
                <a:spcPct val="90000"/>
              </a:lnSpc>
              <a:spcBef>
                <a:spcPts val="500"/>
              </a:spcBef>
              <a:spcAft>
                <a:spcPts val="0"/>
              </a:spcAft>
              <a:buClr>
                <a:schemeClr val="dk1"/>
              </a:buClr>
              <a:buSzPts val="1800"/>
              <a:buChar char="•"/>
              <a:defRPr/>
            </a:lvl7pPr>
            <a:lvl8pPr marL="3657600" lvl="7" indent="-342900" algn="l">
              <a:lnSpc>
                <a:spcPct val="90000"/>
              </a:lnSpc>
              <a:spcBef>
                <a:spcPts val="500"/>
              </a:spcBef>
              <a:spcAft>
                <a:spcPts val="0"/>
              </a:spcAft>
              <a:buClr>
                <a:schemeClr val="dk1"/>
              </a:buClr>
              <a:buSzPts val="1800"/>
              <a:buChar char="•"/>
              <a:defRPr/>
            </a:lvl8pPr>
            <a:lvl9pPr marL="4114800" lvl="8" indent="-342900" algn="l">
              <a:lnSpc>
                <a:spcPct val="90000"/>
              </a:lnSpc>
              <a:spcBef>
                <a:spcPts val="500"/>
              </a:spcBef>
              <a:spcAft>
                <a:spcPts val="0"/>
              </a:spcAft>
              <a:buClr>
                <a:schemeClr val="dk1"/>
              </a:buClr>
              <a:buSzPts val="1800"/>
              <a:buChar char="•"/>
              <a:defRPr/>
            </a:lvl9pPr>
          </a:lstStyle>
          <a:p>
            <a:endParaRPr/>
          </a:p>
        </p:txBody>
      </p:sp>
      <p:sp>
        <p:nvSpPr>
          <p:cNvPr id="113" name="Google Shape;113;p36"/>
          <p:cNvSpPr txBox="1">
            <a:spLocks noGrp="1"/>
          </p:cNvSpPr>
          <p:nvPr>
            <p:ph type="dt" idx="10"/>
          </p:nvPr>
        </p:nvSpPr>
        <p:spPr>
          <a:xfrm>
            <a:off x="8081962" y="6492875"/>
            <a:ext cx="2743200" cy="189721"/>
          </a:xfrm>
          <a:prstGeom prst="rect">
            <a:avLst/>
          </a:prstGeom>
          <a:noFill/>
          <a:ln>
            <a:noFill/>
          </a:ln>
        </p:spPr>
        <p:txBody>
          <a:bodyPr spcFirstLastPara="1" wrap="square" lIns="0" tIns="0" rIns="0" bIns="0" anchor="t" anchorCtr="0">
            <a:noAutofit/>
          </a:bodyPr>
          <a:lstStyle>
            <a:lvl1pPr lvl="0" algn="r">
              <a:lnSpc>
                <a:spcPct val="9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114" name="Google Shape;114;p36"/>
          <p:cNvSpPr txBox="1">
            <a:spLocks noGrp="1"/>
          </p:cNvSpPr>
          <p:nvPr>
            <p:ph type="ftr" idx="11"/>
          </p:nvPr>
        </p:nvSpPr>
        <p:spPr>
          <a:xfrm>
            <a:off x="1766400" y="6492875"/>
            <a:ext cx="4114800" cy="189721"/>
          </a:xfrm>
          <a:prstGeom prst="rect">
            <a:avLst/>
          </a:prstGeom>
          <a:noFill/>
          <a:ln>
            <a:noFill/>
          </a:ln>
        </p:spPr>
        <p:txBody>
          <a:bodyPr spcFirstLastPara="1" wrap="square" lIns="0" tIns="0" rIns="0" bIns="0" anchor="t" anchorCtr="0">
            <a:noAutofit/>
          </a:bodyPr>
          <a:lstStyle>
            <a:lvl1pPr lvl="0" algn="l">
              <a:lnSpc>
                <a:spcPct val="9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115" name="Google Shape;115;p36"/>
          <p:cNvSpPr txBox="1">
            <a:spLocks noGrp="1"/>
          </p:cNvSpPr>
          <p:nvPr>
            <p:ph type="sldNum" idx="12"/>
          </p:nvPr>
        </p:nvSpPr>
        <p:spPr>
          <a:xfrm>
            <a:off x="11250150" y="6492875"/>
            <a:ext cx="257637" cy="189721"/>
          </a:xfrm>
          <a:prstGeom prst="rect">
            <a:avLst/>
          </a:prstGeom>
          <a:noFill/>
          <a:ln>
            <a:noFill/>
          </a:ln>
        </p:spPr>
        <p:txBody>
          <a:bodyPr spcFirstLastPara="1" wrap="square" lIns="0" tIns="0" rIns="0" bIns="0" anchor="t" anchorCtr="0">
            <a:noAutofit/>
          </a:bodyPr>
          <a:lstStyle>
            <a:lvl1pPr marL="0" marR="0" lvl="0" indent="0" algn="r">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1pPr>
            <a:lvl2pPr marL="0" marR="0" lvl="1" indent="0" algn="r">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2pPr>
            <a:lvl3pPr marL="0" marR="0" lvl="2" indent="0" algn="r">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3pPr>
            <a:lvl4pPr marL="0" marR="0" lvl="3" indent="0" algn="r">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4pPr>
            <a:lvl5pPr marL="0" marR="0" lvl="4" indent="0" algn="r">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5pPr>
            <a:lvl6pPr marL="0" marR="0" lvl="5" indent="0" algn="r">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6pPr>
            <a:lvl7pPr marL="0" marR="0" lvl="6" indent="0" algn="r">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7pPr>
            <a:lvl8pPr marL="0" marR="0" lvl="7" indent="0" algn="r">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8pPr>
            <a:lvl9pPr marL="0" marR="0" lvl="8" indent="0" algn="r">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9pPr>
          </a:lstStyle>
          <a:p>
            <a:pPr marL="0" lvl="0" indent="0" algn="r" rtl="0">
              <a:spcBef>
                <a:spcPts val="0"/>
              </a:spcBef>
              <a:spcAft>
                <a:spcPts val="0"/>
              </a:spcAft>
              <a:buNone/>
            </a:pPr>
            <a:fld id="{00000000-1234-1234-1234-123412341234}" type="slidenum">
              <a:rPr lang="en-GB"/>
              <a:t>‹#›</a:t>
            </a:fld>
            <a:endParaRPr/>
          </a:p>
        </p:txBody>
      </p:sp>
    </p:spTree>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matchingName="Three Column">
  <p:cSld name="Three Column">
    <p:bg>
      <p:bgPr>
        <a:solidFill>
          <a:schemeClr val="accent1"/>
        </a:solidFill>
        <a:effectLst/>
      </p:bgPr>
    </p:bg>
    <p:spTree>
      <p:nvGrpSpPr>
        <p:cNvPr id="1" name="Shape 116"/>
        <p:cNvGrpSpPr/>
        <p:nvPr/>
      </p:nvGrpSpPr>
      <p:grpSpPr>
        <a:xfrm>
          <a:off x="0" y="0"/>
          <a:ext cx="0" cy="0"/>
          <a:chOff x="0" y="0"/>
          <a:chExt cx="0" cy="0"/>
        </a:xfrm>
      </p:grpSpPr>
      <p:sp>
        <p:nvSpPr>
          <p:cNvPr id="117" name="Google Shape;117;p25"/>
          <p:cNvSpPr/>
          <p:nvPr/>
        </p:nvSpPr>
        <p:spPr>
          <a:xfrm>
            <a:off x="0" y="0"/>
            <a:ext cx="12192000" cy="2314800"/>
          </a:xfrm>
          <a:prstGeom prst="rect">
            <a:avLst/>
          </a:prstGeom>
          <a:solidFill>
            <a:schemeClr val="lt1"/>
          </a:solidFill>
          <a:ln>
            <a:noFill/>
          </a:ln>
        </p:spPr>
        <p:txBody>
          <a:bodyPr spcFirstLastPara="1" wrap="square" lIns="90000" tIns="46800" rIns="90000" bIns="46800" anchor="ctr" anchorCtr="0">
            <a:noAutofit/>
          </a:bodyPr>
          <a:lstStyle/>
          <a:p>
            <a:pPr marL="0" marR="0" lvl="0" indent="0" algn="ctr" rtl="0">
              <a:lnSpc>
                <a:spcPct val="90000"/>
              </a:lnSpc>
              <a:spcBef>
                <a:spcPts val="0"/>
              </a:spcBef>
              <a:spcAft>
                <a:spcPts val="0"/>
              </a:spcAft>
              <a:buClr>
                <a:srgbClr val="000000"/>
              </a:buClr>
              <a:buSzPts val="1800"/>
              <a:buFont typeface="Arial"/>
              <a:buNone/>
            </a:pPr>
            <a:endParaRPr sz="1800" b="0" i="0" u="none" strike="noStrike" cap="none">
              <a:solidFill>
                <a:schemeClr val="lt1"/>
              </a:solidFill>
              <a:latin typeface="Arial"/>
              <a:ea typeface="Arial"/>
              <a:cs typeface="Arial"/>
              <a:sym typeface="Arial"/>
            </a:endParaRPr>
          </a:p>
        </p:txBody>
      </p:sp>
      <p:sp>
        <p:nvSpPr>
          <p:cNvPr id="118" name="Google Shape;118;p25"/>
          <p:cNvSpPr txBox="1">
            <a:spLocks noGrp="1"/>
          </p:cNvSpPr>
          <p:nvPr>
            <p:ph type="title"/>
          </p:nvPr>
        </p:nvSpPr>
        <p:spPr>
          <a:xfrm>
            <a:off x="720726" y="722313"/>
            <a:ext cx="10750550" cy="574675"/>
          </a:xfrm>
          <a:prstGeom prst="rect">
            <a:avLst/>
          </a:prstGeom>
          <a:noFill/>
          <a:ln>
            <a:noFill/>
          </a:ln>
        </p:spPr>
        <p:txBody>
          <a:bodyPr spcFirstLastPara="1" wrap="square" lIns="0" tIns="0" rIns="0" bIns="0" anchor="t" anchorCtr="0">
            <a:noAutofit/>
          </a:bodyPr>
          <a:lstStyle>
            <a:lvl1pPr lvl="0" algn="l">
              <a:lnSpc>
                <a:spcPct val="85000"/>
              </a:lnSpc>
              <a:spcBef>
                <a:spcPts val="0"/>
              </a:spcBef>
              <a:spcAft>
                <a:spcPts val="0"/>
              </a:spcAft>
              <a:buClr>
                <a:schemeClr val="accent1"/>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119" name="Google Shape;119;p25"/>
          <p:cNvSpPr txBox="1">
            <a:spLocks noGrp="1"/>
          </p:cNvSpPr>
          <p:nvPr>
            <p:ph type="dt" idx="10"/>
          </p:nvPr>
        </p:nvSpPr>
        <p:spPr>
          <a:xfrm>
            <a:off x="8081962" y="6492875"/>
            <a:ext cx="2743200" cy="189721"/>
          </a:xfrm>
          <a:prstGeom prst="rect">
            <a:avLst/>
          </a:prstGeom>
          <a:noFill/>
          <a:ln>
            <a:noFill/>
          </a:ln>
        </p:spPr>
        <p:txBody>
          <a:bodyPr spcFirstLastPara="1" wrap="square" lIns="0" tIns="0" rIns="0" bIns="0" anchor="t" anchorCtr="0">
            <a:noAutofit/>
          </a:bodyPr>
          <a:lstStyle>
            <a:lvl1pPr lvl="0" algn="r">
              <a:lnSpc>
                <a:spcPct val="90000"/>
              </a:lnSpc>
              <a:spcBef>
                <a:spcPts val="0"/>
              </a:spcBef>
              <a:spcAft>
                <a:spcPts val="0"/>
              </a:spcAft>
              <a:buSzPts val="1400"/>
              <a:buNone/>
              <a:defRPr>
                <a:solidFill>
                  <a:schemeClr val="lt1"/>
                </a:solidFill>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120" name="Google Shape;120;p25"/>
          <p:cNvSpPr txBox="1">
            <a:spLocks noGrp="1"/>
          </p:cNvSpPr>
          <p:nvPr>
            <p:ph type="ftr" idx="11"/>
          </p:nvPr>
        </p:nvSpPr>
        <p:spPr>
          <a:xfrm>
            <a:off x="1766400" y="6492875"/>
            <a:ext cx="4114800" cy="189721"/>
          </a:xfrm>
          <a:prstGeom prst="rect">
            <a:avLst/>
          </a:prstGeom>
          <a:noFill/>
          <a:ln>
            <a:noFill/>
          </a:ln>
        </p:spPr>
        <p:txBody>
          <a:bodyPr spcFirstLastPara="1" wrap="square" lIns="0" tIns="0" rIns="0" bIns="0" anchor="t" anchorCtr="0">
            <a:noAutofit/>
          </a:bodyPr>
          <a:lstStyle>
            <a:lvl1pPr lvl="0" algn="l">
              <a:lnSpc>
                <a:spcPct val="90000"/>
              </a:lnSpc>
              <a:spcBef>
                <a:spcPts val="0"/>
              </a:spcBef>
              <a:spcAft>
                <a:spcPts val="0"/>
              </a:spcAft>
              <a:buSzPts val="1400"/>
              <a:buNone/>
              <a:defRPr>
                <a:solidFill>
                  <a:schemeClr val="lt1"/>
                </a:solidFill>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121" name="Google Shape;121;p25"/>
          <p:cNvSpPr txBox="1">
            <a:spLocks noGrp="1"/>
          </p:cNvSpPr>
          <p:nvPr>
            <p:ph type="sldNum" idx="12"/>
          </p:nvPr>
        </p:nvSpPr>
        <p:spPr>
          <a:xfrm>
            <a:off x="11250150" y="6492875"/>
            <a:ext cx="257637" cy="189721"/>
          </a:xfrm>
          <a:prstGeom prst="rect">
            <a:avLst/>
          </a:prstGeom>
          <a:noFill/>
          <a:ln>
            <a:noFill/>
          </a:ln>
        </p:spPr>
        <p:txBody>
          <a:bodyPr spcFirstLastPara="1" wrap="square" lIns="0" tIns="0" rIns="0" bIns="0" anchor="t" anchorCtr="0">
            <a:noAutofit/>
          </a:bodyPr>
          <a:lstStyle>
            <a:lvl1pPr marL="0" marR="0" lvl="0" indent="0" algn="r">
              <a:lnSpc>
                <a:spcPct val="90000"/>
              </a:lnSpc>
              <a:spcBef>
                <a:spcPts val="0"/>
              </a:spcBef>
              <a:spcAft>
                <a:spcPts val="0"/>
              </a:spcAft>
              <a:buClr>
                <a:srgbClr val="000000"/>
              </a:buClr>
              <a:buSzPts val="1000"/>
              <a:buFont typeface="Arial"/>
              <a:buNone/>
              <a:defRPr sz="1000" b="0" i="0" u="none" strike="noStrike" cap="none">
                <a:solidFill>
                  <a:schemeClr val="lt1"/>
                </a:solidFill>
                <a:latin typeface="Arial"/>
                <a:ea typeface="Arial"/>
                <a:cs typeface="Arial"/>
                <a:sym typeface="Arial"/>
              </a:defRPr>
            </a:lvl1pPr>
            <a:lvl2pPr marL="0" marR="0" lvl="1" indent="0" algn="r">
              <a:lnSpc>
                <a:spcPct val="90000"/>
              </a:lnSpc>
              <a:spcBef>
                <a:spcPts val="0"/>
              </a:spcBef>
              <a:spcAft>
                <a:spcPts val="0"/>
              </a:spcAft>
              <a:buClr>
                <a:srgbClr val="000000"/>
              </a:buClr>
              <a:buSzPts val="1000"/>
              <a:buFont typeface="Arial"/>
              <a:buNone/>
              <a:defRPr sz="1000" b="0" i="0" u="none" strike="noStrike" cap="none">
                <a:solidFill>
                  <a:schemeClr val="lt1"/>
                </a:solidFill>
                <a:latin typeface="Arial"/>
                <a:ea typeface="Arial"/>
                <a:cs typeface="Arial"/>
                <a:sym typeface="Arial"/>
              </a:defRPr>
            </a:lvl2pPr>
            <a:lvl3pPr marL="0" marR="0" lvl="2" indent="0" algn="r">
              <a:lnSpc>
                <a:spcPct val="90000"/>
              </a:lnSpc>
              <a:spcBef>
                <a:spcPts val="0"/>
              </a:spcBef>
              <a:spcAft>
                <a:spcPts val="0"/>
              </a:spcAft>
              <a:buClr>
                <a:srgbClr val="000000"/>
              </a:buClr>
              <a:buSzPts val="1000"/>
              <a:buFont typeface="Arial"/>
              <a:buNone/>
              <a:defRPr sz="1000" b="0" i="0" u="none" strike="noStrike" cap="none">
                <a:solidFill>
                  <a:schemeClr val="lt1"/>
                </a:solidFill>
                <a:latin typeface="Arial"/>
                <a:ea typeface="Arial"/>
                <a:cs typeface="Arial"/>
                <a:sym typeface="Arial"/>
              </a:defRPr>
            </a:lvl3pPr>
            <a:lvl4pPr marL="0" marR="0" lvl="3" indent="0" algn="r">
              <a:lnSpc>
                <a:spcPct val="90000"/>
              </a:lnSpc>
              <a:spcBef>
                <a:spcPts val="0"/>
              </a:spcBef>
              <a:spcAft>
                <a:spcPts val="0"/>
              </a:spcAft>
              <a:buClr>
                <a:srgbClr val="000000"/>
              </a:buClr>
              <a:buSzPts val="1000"/>
              <a:buFont typeface="Arial"/>
              <a:buNone/>
              <a:defRPr sz="1000" b="0" i="0" u="none" strike="noStrike" cap="none">
                <a:solidFill>
                  <a:schemeClr val="lt1"/>
                </a:solidFill>
                <a:latin typeface="Arial"/>
                <a:ea typeface="Arial"/>
                <a:cs typeface="Arial"/>
                <a:sym typeface="Arial"/>
              </a:defRPr>
            </a:lvl4pPr>
            <a:lvl5pPr marL="0" marR="0" lvl="4" indent="0" algn="r">
              <a:lnSpc>
                <a:spcPct val="90000"/>
              </a:lnSpc>
              <a:spcBef>
                <a:spcPts val="0"/>
              </a:spcBef>
              <a:spcAft>
                <a:spcPts val="0"/>
              </a:spcAft>
              <a:buClr>
                <a:srgbClr val="000000"/>
              </a:buClr>
              <a:buSzPts val="1000"/>
              <a:buFont typeface="Arial"/>
              <a:buNone/>
              <a:defRPr sz="1000" b="0" i="0" u="none" strike="noStrike" cap="none">
                <a:solidFill>
                  <a:schemeClr val="lt1"/>
                </a:solidFill>
                <a:latin typeface="Arial"/>
                <a:ea typeface="Arial"/>
                <a:cs typeface="Arial"/>
                <a:sym typeface="Arial"/>
              </a:defRPr>
            </a:lvl5pPr>
            <a:lvl6pPr marL="0" marR="0" lvl="5" indent="0" algn="r">
              <a:lnSpc>
                <a:spcPct val="90000"/>
              </a:lnSpc>
              <a:spcBef>
                <a:spcPts val="0"/>
              </a:spcBef>
              <a:spcAft>
                <a:spcPts val="0"/>
              </a:spcAft>
              <a:buClr>
                <a:srgbClr val="000000"/>
              </a:buClr>
              <a:buSzPts val="1000"/>
              <a:buFont typeface="Arial"/>
              <a:buNone/>
              <a:defRPr sz="1000" b="0" i="0" u="none" strike="noStrike" cap="none">
                <a:solidFill>
                  <a:schemeClr val="lt1"/>
                </a:solidFill>
                <a:latin typeface="Arial"/>
                <a:ea typeface="Arial"/>
                <a:cs typeface="Arial"/>
                <a:sym typeface="Arial"/>
              </a:defRPr>
            </a:lvl6pPr>
            <a:lvl7pPr marL="0" marR="0" lvl="6" indent="0" algn="r">
              <a:lnSpc>
                <a:spcPct val="90000"/>
              </a:lnSpc>
              <a:spcBef>
                <a:spcPts val="0"/>
              </a:spcBef>
              <a:spcAft>
                <a:spcPts val="0"/>
              </a:spcAft>
              <a:buClr>
                <a:srgbClr val="000000"/>
              </a:buClr>
              <a:buSzPts val="1000"/>
              <a:buFont typeface="Arial"/>
              <a:buNone/>
              <a:defRPr sz="1000" b="0" i="0" u="none" strike="noStrike" cap="none">
                <a:solidFill>
                  <a:schemeClr val="lt1"/>
                </a:solidFill>
                <a:latin typeface="Arial"/>
                <a:ea typeface="Arial"/>
                <a:cs typeface="Arial"/>
                <a:sym typeface="Arial"/>
              </a:defRPr>
            </a:lvl7pPr>
            <a:lvl8pPr marL="0" marR="0" lvl="7" indent="0" algn="r">
              <a:lnSpc>
                <a:spcPct val="90000"/>
              </a:lnSpc>
              <a:spcBef>
                <a:spcPts val="0"/>
              </a:spcBef>
              <a:spcAft>
                <a:spcPts val="0"/>
              </a:spcAft>
              <a:buClr>
                <a:srgbClr val="000000"/>
              </a:buClr>
              <a:buSzPts val="1000"/>
              <a:buFont typeface="Arial"/>
              <a:buNone/>
              <a:defRPr sz="1000" b="0" i="0" u="none" strike="noStrike" cap="none">
                <a:solidFill>
                  <a:schemeClr val="lt1"/>
                </a:solidFill>
                <a:latin typeface="Arial"/>
                <a:ea typeface="Arial"/>
                <a:cs typeface="Arial"/>
                <a:sym typeface="Arial"/>
              </a:defRPr>
            </a:lvl8pPr>
            <a:lvl9pPr marL="0" marR="0" lvl="8" indent="0" algn="r">
              <a:lnSpc>
                <a:spcPct val="90000"/>
              </a:lnSpc>
              <a:spcBef>
                <a:spcPts val="0"/>
              </a:spcBef>
              <a:spcAft>
                <a:spcPts val="0"/>
              </a:spcAft>
              <a:buClr>
                <a:srgbClr val="000000"/>
              </a:buClr>
              <a:buSzPts val="1000"/>
              <a:buFont typeface="Arial"/>
              <a:buNone/>
              <a:defRPr sz="1000" b="0" i="0" u="none" strike="noStrike" cap="none">
                <a:solidFill>
                  <a:schemeClr val="lt1"/>
                </a:solidFill>
                <a:latin typeface="Arial"/>
                <a:ea typeface="Arial"/>
                <a:cs typeface="Arial"/>
                <a:sym typeface="Arial"/>
              </a:defRPr>
            </a:lvl9pPr>
          </a:lstStyle>
          <a:p>
            <a:pPr marL="0" lvl="0" indent="0" algn="r" rtl="0">
              <a:spcBef>
                <a:spcPts val="0"/>
              </a:spcBef>
              <a:spcAft>
                <a:spcPts val="0"/>
              </a:spcAft>
              <a:buNone/>
            </a:pPr>
            <a:fld id="{00000000-1234-1234-1234-123412341234}" type="slidenum">
              <a:rPr lang="en-GB"/>
              <a:t>‹#›</a:t>
            </a:fld>
            <a:endParaRPr/>
          </a:p>
        </p:txBody>
      </p:sp>
      <p:sp>
        <p:nvSpPr>
          <p:cNvPr id="122" name="Google Shape;122;p25"/>
          <p:cNvSpPr txBox="1">
            <a:spLocks noGrp="1"/>
          </p:cNvSpPr>
          <p:nvPr>
            <p:ph type="body" idx="1"/>
          </p:nvPr>
        </p:nvSpPr>
        <p:spPr>
          <a:xfrm>
            <a:off x="720725" y="1296988"/>
            <a:ext cx="6681600" cy="584200"/>
          </a:xfrm>
          <a:prstGeom prst="rect">
            <a:avLst/>
          </a:prstGeom>
          <a:noFill/>
          <a:ln>
            <a:noFill/>
          </a:ln>
        </p:spPr>
        <p:txBody>
          <a:bodyPr spcFirstLastPara="1" wrap="square" lIns="0" tIns="0" rIns="0" bIns="0" anchor="t" anchorCtr="0">
            <a:noAutofit/>
          </a:bodyPr>
          <a:lstStyle>
            <a:lvl1pPr marL="457200" lvl="0" indent="-228600" algn="l">
              <a:lnSpc>
                <a:spcPct val="105000"/>
              </a:lnSpc>
              <a:spcBef>
                <a:spcPts val="0"/>
              </a:spcBef>
              <a:spcAft>
                <a:spcPts val="0"/>
              </a:spcAft>
              <a:buClr>
                <a:schemeClr val="dk2"/>
              </a:buClr>
              <a:buSzPts val="1800"/>
              <a:buNone/>
              <a:defRPr sz="1800">
                <a:solidFill>
                  <a:schemeClr val="dk2"/>
                </a:solidFill>
              </a:defRPr>
            </a:lvl1pPr>
            <a:lvl2pPr marL="914400" lvl="1" indent="-228600" algn="l">
              <a:lnSpc>
                <a:spcPct val="90000"/>
              </a:lnSpc>
              <a:spcBef>
                <a:spcPts val="0"/>
              </a:spcBef>
              <a:spcAft>
                <a:spcPts val="0"/>
              </a:spcAft>
              <a:buClr>
                <a:schemeClr val="accent3"/>
              </a:buClr>
              <a:buSzPts val="1800"/>
              <a:buNone/>
              <a:defRPr/>
            </a:lvl2pPr>
            <a:lvl3pPr marL="1371600" lvl="2" indent="-228600" algn="l">
              <a:lnSpc>
                <a:spcPct val="100000"/>
              </a:lnSpc>
              <a:spcBef>
                <a:spcPts val="567"/>
              </a:spcBef>
              <a:spcAft>
                <a:spcPts val="0"/>
              </a:spcAft>
              <a:buSzPts val="1800"/>
              <a:buNone/>
              <a:defRPr/>
            </a:lvl3pPr>
            <a:lvl4pPr marL="1828800" lvl="3" indent="-342900" algn="l">
              <a:lnSpc>
                <a:spcPct val="100000"/>
              </a:lnSpc>
              <a:spcBef>
                <a:spcPts val="2835"/>
              </a:spcBef>
              <a:spcAft>
                <a:spcPts val="0"/>
              </a:spcAft>
              <a:buSzPts val="1800"/>
              <a:buChar char="•"/>
              <a:defRPr/>
            </a:lvl4pPr>
            <a:lvl5pPr marL="2286000" lvl="4" indent="-342900" algn="l">
              <a:lnSpc>
                <a:spcPct val="100000"/>
              </a:lnSpc>
              <a:spcBef>
                <a:spcPts val="850"/>
              </a:spcBef>
              <a:spcAft>
                <a:spcPts val="0"/>
              </a:spcAft>
              <a:buSzPts val="1800"/>
              <a:buChar char="•"/>
              <a:defRPr/>
            </a:lvl5pPr>
            <a:lvl6pPr marL="2743200" lvl="5" indent="-342900" algn="l">
              <a:lnSpc>
                <a:spcPct val="90000"/>
              </a:lnSpc>
              <a:spcBef>
                <a:spcPts val="850"/>
              </a:spcBef>
              <a:spcAft>
                <a:spcPts val="0"/>
              </a:spcAft>
              <a:buClr>
                <a:schemeClr val="dk1"/>
              </a:buClr>
              <a:buSzPts val="1800"/>
              <a:buChar char="•"/>
              <a:defRPr/>
            </a:lvl6pPr>
            <a:lvl7pPr marL="3200400" lvl="6" indent="-342900" algn="l">
              <a:lnSpc>
                <a:spcPct val="90000"/>
              </a:lnSpc>
              <a:spcBef>
                <a:spcPts val="500"/>
              </a:spcBef>
              <a:spcAft>
                <a:spcPts val="0"/>
              </a:spcAft>
              <a:buClr>
                <a:schemeClr val="dk1"/>
              </a:buClr>
              <a:buSzPts val="1800"/>
              <a:buChar char="•"/>
              <a:defRPr/>
            </a:lvl7pPr>
            <a:lvl8pPr marL="3657600" lvl="7" indent="-342900" algn="l">
              <a:lnSpc>
                <a:spcPct val="90000"/>
              </a:lnSpc>
              <a:spcBef>
                <a:spcPts val="500"/>
              </a:spcBef>
              <a:spcAft>
                <a:spcPts val="0"/>
              </a:spcAft>
              <a:buClr>
                <a:schemeClr val="dk1"/>
              </a:buClr>
              <a:buSzPts val="1800"/>
              <a:buChar char="•"/>
              <a:defRPr/>
            </a:lvl8pPr>
            <a:lvl9pPr marL="4114800" lvl="8" indent="-342900" algn="l">
              <a:lnSpc>
                <a:spcPct val="90000"/>
              </a:lnSpc>
              <a:spcBef>
                <a:spcPts val="500"/>
              </a:spcBef>
              <a:spcAft>
                <a:spcPts val="0"/>
              </a:spcAft>
              <a:buClr>
                <a:schemeClr val="dk1"/>
              </a:buClr>
              <a:buSzPts val="1800"/>
              <a:buChar char="•"/>
              <a:defRPr/>
            </a:lvl9pPr>
          </a:lstStyle>
          <a:p>
            <a:endParaRPr/>
          </a:p>
        </p:txBody>
      </p:sp>
      <p:sp>
        <p:nvSpPr>
          <p:cNvPr id="123" name="Google Shape;123;p25"/>
          <p:cNvSpPr txBox="1">
            <a:spLocks noGrp="1"/>
          </p:cNvSpPr>
          <p:nvPr>
            <p:ph type="body" idx="2"/>
          </p:nvPr>
        </p:nvSpPr>
        <p:spPr>
          <a:xfrm>
            <a:off x="720724" y="2728800"/>
            <a:ext cx="3464013" cy="3184638"/>
          </a:xfrm>
          <a:prstGeom prst="rect">
            <a:avLst/>
          </a:prstGeom>
          <a:noFill/>
          <a:ln>
            <a:noFill/>
          </a:ln>
        </p:spPr>
        <p:txBody>
          <a:bodyPr spcFirstLastPara="1" wrap="square" lIns="0" tIns="0" rIns="0" bIns="0" anchor="t" anchorCtr="0">
            <a:noAutofit/>
          </a:bodyPr>
          <a:lstStyle>
            <a:lvl1pPr marL="457200" lvl="0" indent="-228600" algn="l">
              <a:lnSpc>
                <a:spcPct val="100000"/>
              </a:lnSpc>
              <a:spcBef>
                <a:spcPts val="0"/>
              </a:spcBef>
              <a:spcAft>
                <a:spcPts val="0"/>
              </a:spcAft>
              <a:buClr>
                <a:schemeClr val="lt1"/>
              </a:buClr>
              <a:buSzPts val="1400"/>
              <a:buNone/>
              <a:defRPr sz="1400">
                <a:solidFill>
                  <a:schemeClr val="lt1"/>
                </a:solidFill>
              </a:defRPr>
            </a:lvl1pPr>
            <a:lvl2pPr marL="914400" lvl="1" indent="-228600" algn="l">
              <a:lnSpc>
                <a:spcPct val="100000"/>
              </a:lnSpc>
              <a:spcBef>
                <a:spcPts val="0"/>
              </a:spcBef>
              <a:spcAft>
                <a:spcPts val="0"/>
              </a:spcAft>
              <a:buClr>
                <a:schemeClr val="lt1"/>
              </a:buClr>
              <a:buSzPts val="2000"/>
              <a:buNone/>
              <a:defRPr sz="2000">
                <a:solidFill>
                  <a:schemeClr val="lt1"/>
                </a:solidFill>
              </a:defRPr>
            </a:lvl2pPr>
            <a:lvl3pPr marL="1371600" lvl="2" indent="-228600" algn="l">
              <a:lnSpc>
                <a:spcPct val="100000"/>
              </a:lnSpc>
              <a:spcBef>
                <a:spcPts val="567"/>
              </a:spcBef>
              <a:spcAft>
                <a:spcPts val="0"/>
              </a:spcAft>
              <a:buSzPts val="1800"/>
              <a:buNone/>
              <a:defRPr>
                <a:solidFill>
                  <a:schemeClr val="lt1"/>
                </a:solidFill>
              </a:defRPr>
            </a:lvl3pPr>
            <a:lvl4pPr marL="1828800" lvl="3" indent="-317500" algn="l">
              <a:lnSpc>
                <a:spcPct val="100000"/>
              </a:lnSpc>
              <a:spcBef>
                <a:spcPts val="0"/>
              </a:spcBef>
              <a:spcAft>
                <a:spcPts val="0"/>
              </a:spcAft>
              <a:buSzPts val="1400"/>
              <a:buChar char="•"/>
              <a:defRPr sz="1400">
                <a:solidFill>
                  <a:schemeClr val="lt1"/>
                </a:solidFill>
              </a:defRPr>
            </a:lvl4pPr>
            <a:lvl5pPr marL="2286000" lvl="4" indent="-317500" algn="l">
              <a:lnSpc>
                <a:spcPct val="100000"/>
              </a:lnSpc>
              <a:spcBef>
                <a:spcPts val="0"/>
              </a:spcBef>
              <a:spcAft>
                <a:spcPts val="0"/>
              </a:spcAft>
              <a:buSzPts val="1400"/>
              <a:buChar char="•"/>
              <a:defRPr sz="1400">
                <a:solidFill>
                  <a:schemeClr val="lt1"/>
                </a:solidFill>
              </a:defRPr>
            </a:lvl5pPr>
            <a:lvl6pPr marL="2743200" lvl="5" indent="-342900" algn="l">
              <a:lnSpc>
                <a:spcPct val="90000"/>
              </a:lnSpc>
              <a:spcBef>
                <a:spcPts val="500"/>
              </a:spcBef>
              <a:spcAft>
                <a:spcPts val="0"/>
              </a:spcAft>
              <a:buClr>
                <a:schemeClr val="dk1"/>
              </a:buClr>
              <a:buSzPts val="1800"/>
              <a:buChar char="•"/>
              <a:defRPr/>
            </a:lvl6pPr>
            <a:lvl7pPr marL="3200400" lvl="6" indent="-342900" algn="l">
              <a:lnSpc>
                <a:spcPct val="90000"/>
              </a:lnSpc>
              <a:spcBef>
                <a:spcPts val="500"/>
              </a:spcBef>
              <a:spcAft>
                <a:spcPts val="0"/>
              </a:spcAft>
              <a:buClr>
                <a:schemeClr val="dk1"/>
              </a:buClr>
              <a:buSzPts val="1800"/>
              <a:buChar char="•"/>
              <a:defRPr/>
            </a:lvl7pPr>
            <a:lvl8pPr marL="3657600" lvl="7" indent="-342900" algn="l">
              <a:lnSpc>
                <a:spcPct val="90000"/>
              </a:lnSpc>
              <a:spcBef>
                <a:spcPts val="500"/>
              </a:spcBef>
              <a:spcAft>
                <a:spcPts val="0"/>
              </a:spcAft>
              <a:buClr>
                <a:schemeClr val="dk1"/>
              </a:buClr>
              <a:buSzPts val="1800"/>
              <a:buChar char="•"/>
              <a:defRPr/>
            </a:lvl8pPr>
            <a:lvl9pPr marL="4114800" lvl="8" indent="-342900" algn="l">
              <a:lnSpc>
                <a:spcPct val="90000"/>
              </a:lnSpc>
              <a:spcBef>
                <a:spcPts val="500"/>
              </a:spcBef>
              <a:spcAft>
                <a:spcPts val="0"/>
              </a:spcAft>
              <a:buClr>
                <a:schemeClr val="dk1"/>
              </a:buClr>
              <a:buSzPts val="1800"/>
              <a:buChar char="•"/>
              <a:defRPr/>
            </a:lvl9pPr>
          </a:lstStyle>
          <a:p>
            <a:endParaRPr/>
          </a:p>
        </p:txBody>
      </p:sp>
      <p:sp>
        <p:nvSpPr>
          <p:cNvPr id="124" name="Google Shape;124;p25"/>
          <p:cNvSpPr txBox="1">
            <a:spLocks noGrp="1"/>
          </p:cNvSpPr>
          <p:nvPr>
            <p:ph type="body" idx="3"/>
          </p:nvPr>
        </p:nvSpPr>
        <p:spPr>
          <a:xfrm>
            <a:off x="4363199" y="2728800"/>
            <a:ext cx="3464013" cy="3184638"/>
          </a:xfrm>
          <a:prstGeom prst="rect">
            <a:avLst/>
          </a:prstGeom>
          <a:noFill/>
          <a:ln>
            <a:noFill/>
          </a:ln>
        </p:spPr>
        <p:txBody>
          <a:bodyPr spcFirstLastPara="1" wrap="square" lIns="0" tIns="0" rIns="0" bIns="0" anchor="t" anchorCtr="0">
            <a:noAutofit/>
          </a:bodyPr>
          <a:lstStyle>
            <a:lvl1pPr marL="457200" lvl="0" indent="-228600" algn="l">
              <a:lnSpc>
                <a:spcPct val="100000"/>
              </a:lnSpc>
              <a:spcBef>
                <a:spcPts val="0"/>
              </a:spcBef>
              <a:spcAft>
                <a:spcPts val="0"/>
              </a:spcAft>
              <a:buClr>
                <a:schemeClr val="lt1"/>
              </a:buClr>
              <a:buSzPts val="1400"/>
              <a:buNone/>
              <a:defRPr sz="1400">
                <a:solidFill>
                  <a:schemeClr val="lt1"/>
                </a:solidFill>
              </a:defRPr>
            </a:lvl1pPr>
            <a:lvl2pPr marL="914400" lvl="1" indent="-228600" algn="l">
              <a:lnSpc>
                <a:spcPct val="100000"/>
              </a:lnSpc>
              <a:spcBef>
                <a:spcPts val="0"/>
              </a:spcBef>
              <a:spcAft>
                <a:spcPts val="0"/>
              </a:spcAft>
              <a:buClr>
                <a:schemeClr val="lt1"/>
              </a:buClr>
              <a:buSzPts val="2000"/>
              <a:buNone/>
              <a:defRPr sz="2000">
                <a:solidFill>
                  <a:schemeClr val="lt1"/>
                </a:solidFill>
              </a:defRPr>
            </a:lvl2pPr>
            <a:lvl3pPr marL="1371600" lvl="2" indent="-228600" algn="l">
              <a:lnSpc>
                <a:spcPct val="100000"/>
              </a:lnSpc>
              <a:spcBef>
                <a:spcPts val="567"/>
              </a:spcBef>
              <a:spcAft>
                <a:spcPts val="0"/>
              </a:spcAft>
              <a:buSzPts val="1800"/>
              <a:buNone/>
              <a:defRPr>
                <a:solidFill>
                  <a:schemeClr val="lt1"/>
                </a:solidFill>
              </a:defRPr>
            </a:lvl3pPr>
            <a:lvl4pPr marL="1828800" lvl="3" indent="-317500" algn="l">
              <a:lnSpc>
                <a:spcPct val="100000"/>
              </a:lnSpc>
              <a:spcBef>
                <a:spcPts val="0"/>
              </a:spcBef>
              <a:spcAft>
                <a:spcPts val="0"/>
              </a:spcAft>
              <a:buSzPts val="1400"/>
              <a:buChar char="•"/>
              <a:defRPr sz="1400">
                <a:solidFill>
                  <a:schemeClr val="lt1"/>
                </a:solidFill>
              </a:defRPr>
            </a:lvl4pPr>
            <a:lvl5pPr marL="2286000" lvl="4" indent="-317500" algn="l">
              <a:lnSpc>
                <a:spcPct val="100000"/>
              </a:lnSpc>
              <a:spcBef>
                <a:spcPts val="0"/>
              </a:spcBef>
              <a:spcAft>
                <a:spcPts val="0"/>
              </a:spcAft>
              <a:buSzPts val="1400"/>
              <a:buChar char="•"/>
              <a:defRPr sz="1400">
                <a:solidFill>
                  <a:schemeClr val="lt1"/>
                </a:solidFill>
              </a:defRPr>
            </a:lvl5pPr>
            <a:lvl6pPr marL="2743200" lvl="5" indent="-342900" algn="l">
              <a:lnSpc>
                <a:spcPct val="90000"/>
              </a:lnSpc>
              <a:spcBef>
                <a:spcPts val="500"/>
              </a:spcBef>
              <a:spcAft>
                <a:spcPts val="0"/>
              </a:spcAft>
              <a:buClr>
                <a:schemeClr val="dk1"/>
              </a:buClr>
              <a:buSzPts val="1800"/>
              <a:buChar char="•"/>
              <a:defRPr/>
            </a:lvl6pPr>
            <a:lvl7pPr marL="3200400" lvl="6" indent="-342900" algn="l">
              <a:lnSpc>
                <a:spcPct val="90000"/>
              </a:lnSpc>
              <a:spcBef>
                <a:spcPts val="500"/>
              </a:spcBef>
              <a:spcAft>
                <a:spcPts val="0"/>
              </a:spcAft>
              <a:buClr>
                <a:schemeClr val="dk1"/>
              </a:buClr>
              <a:buSzPts val="1800"/>
              <a:buChar char="•"/>
              <a:defRPr/>
            </a:lvl7pPr>
            <a:lvl8pPr marL="3657600" lvl="7" indent="-342900" algn="l">
              <a:lnSpc>
                <a:spcPct val="90000"/>
              </a:lnSpc>
              <a:spcBef>
                <a:spcPts val="500"/>
              </a:spcBef>
              <a:spcAft>
                <a:spcPts val="0"/>
              </a:spcAft>
              <a:buClr>
                <a:schemeClr val="dk1"/>
              </a:buClr>
              <a:buSzPts val="1800"/>
              <a:buChar char="•"/>
              <a:defRPr/>
            </a:lvl8pPr>
            <a:lvl9pPr marL="4114800" lvl="8" indent="-342900" algn="l">
              <a:lnSpc>
                <a:spcPct val="90000"/>
              </a:lnSpc>
              <a:spcBef>
                <a:spcPts val="500"/>
              </a:spcBef>
              <a:spcAft>
                <a:spcPts val="0"/>
              </a:spcAft>
              <a:buClr>
                <a:schemeClr val="dk1"/>
              </a:buClr>
              <a:buSzPts val="1800"/>
              <a:buChar char="•"/>
              <a:defRPr/>
            </a:lvl9pPr>
          </a:lstStyle>
          <a:p>
            <a:endParaRPr/>
          </a:p>
        </p:txBody>
      </p:sp>
      <p:sp>
        <p:nvSpPr>
          <p:cNvPr id="125" name="Google Shape;125;p25"/>
          <p:cNvSpPr txBox="1">
            <a:spLocks noGrp="1"/>
          </p:cNvSpPr>
          <p:nvPr>
            <p:ph type="body" idx="4"/>
          </p:nvPr>
        </p:nvSpPr>
        <p:spPr>
          <a:xfrm>
            <a:off x="8005674" y="2728800"/>
            <a:ext cx="3464013" cy="3184638"/>
          </a:xfrm>
          <a:prstGeom prst="rect">
            <a:avLst/>
          </a:prstGeom>
          <a:noFill/>
          <a:ln>
            <a:noFill/>
          </a:ln>
        </p:spPr>
        <p:txBody>
          <a:bodyPr spcFirstLastPara="1" wrap="square" lIns="0" tIns="0" rIns="0" bIns="0" anchor="t" anchorCtr="0">
            <a:noAutofit/>
          </a:bodyPr>
          <a:lstStyle>
            <a:lvl1pPr marL="457200" lvl="0" indent="-228600" algn="l">
              <a:lnSpc>
                <a:spcPct val="100000"/>
              </a:lnSpc>
              <a:spcBef>
                <a:spcPts val="0"/>
              </a:spcBef>
              <a:spcAft>
                <a:spcPts val="0"/>
              </a:spcAft>
              <a:buClr>
                <a:schemeClr val="lt1"/>
              </a:buClr>
              <a:buSzPts val="1400"/>
              <a:buNone/>
              <a:defRPr sz="1400">
                <a:solidFill>
                  <a:schemeClr val="lt1"/>
                </a:solidFill>
              </a:defRPr>
            </a:lvl1pPr>
            <a:lvl2pPr marL="914400" lvl="1" indent="-228600" algn="l">
              <a:lnSpc>
                <a:spcPct val="100000"/>
              </a:lnSpc>
              <a:spcBef>
                <a:spcPts val="0"/>
              </a:spcBef>
              <a:spcAft>
                <a:spcPts val="0"/>
              </a:spcAft>
              <a:buClr>
                <a:schemeClr val="lt1"/>
              </a:buClr>
              <a:buSzPts val="2000"/>
              <a:buNone/>
              <a:defRPr sz="2000">
                <a:solidFill>
                  <a:schemeClr val="lt1"/>
                </a:solidFill>
              </a:defRPr>
            </a:lvl2pPr>
            <a:lvl3pPr marL="1371600" lvl="2" indent="-228600" algn="l">
              <a:lnSpc>
                <a:spcPct val="100000"/>
              </a:lnSpc>
              <a:spcBef>
                <a:spcPts val="567"/>
              </a:spcBef>
              <a:spcAft>
                <a:spcPts val="0"/>
              </a:spcAft>
              <a:buSzPts val="1800"/>
              <a:buNone/>
              <a:defRPr>
                <a:solidFill>
                  <a:schemeClr val="lt1"/>
                </a:solidFill>
              </a:defRPr>
            </a:lvl3pPr>
            <a:lvl4pPr marL="1828800" lvl="3" indent="-317500" algn="l">
              <a:lnSpc>
                <a:spcPct val="100000"/>
              </a:lnSpc>
              <a:spcBef>
                <a:spcPts val="0"/>
              </a:spcBef>
              <a:spcAft>
                <a:spcPts val="0"/>
              </a:spcAft>
              <a:buSzPts val="1400"/>
              <a:buChar char="•"/>
              <a:defRPr sz="1400">
                <a:solidFill>
                  <a:schemeClr val="lt1"/>
                </a:solidFill>
              </a:defRPr>
            </a:lvl4pPr>
            <a:lvl5pPr marL="2286000" lvl="4" indent="-317500" algn="l">
              <a:lnSpc>
                <a:spcPct val="100000"/>
              </a:lnSpc>
              <a:spcBef>
                <a:spcPts val="0"/>
              </a:spcBef>
              <a:spcAft>
                <a:spcPts val="0"/>
              </a:spcAft>
              <a:buSzPts val="1400"/>
              <a:buChar char="•"/>
              <a:defRPr sz="1400">
                <a:solidFill>
                  <a:schemeClr val="lt1"/>
                </a:solidFill>
              </a:defRPr>
            </a:lvl5pPr>
            <a:lvl6pPr marL="2743200" lvl="5" indent="-342900" algn="l">
              <a:lnSpc>
                <a:spcPct val="90000"/>
              </a:lnSpc>
              <a:spcBef>
                <a:spcPts val="500"/>
              </a:spcBef>
              <a:spcAft>
                <a:spcPts val="0"/>
              </a:spcAft>
              <a:buClr>
                <a:schemeClr val="dk1"/>
              </a:buClr>
              <a:buSzPts val="1800"/>
              <a:buChar char="•"/>
              <a:defRPr/>
            </a:lvl6pPr>
            <a:lvl7pPr marL="3200400" lvl="6" indent="-342900" algn="l">
              <a:lnSpc>
                <a:spcPct val="90000"/>
              </a:lnSpc>
              <a:spcBef>
                <a:spcPts val="500"/>
              </a:spcBef>
              <a:spcAft>
                <a:spcPts val="0"/>
              </a:spcAft>
              <a:buClr>
                <a:schemeClr val="dk1"/>
              </a:buClr>
              <a:buSzPts val="1800"/>
              <a:buChar char="•"/>
              <a:defRPr/>
            </a:lvl7pPr>
            <a:lvl8pPr marL="3657600" lvl="7" indent="-342900" algn="l">
              <a:lnSpc>
                <a:spcPct val="90000"/>
              </a:lnSpc>
              <a:spcBef>
                <a:spcPts val="500"/>
              </a:spcBef>
              <a:spcAft>
                <a:spcPts val="0"/>
              </a:spcAft>
              <a:buClr>
                <a:schemeClr val="dk1"/>
              </a:buClr>
              <a:buSzPts val="1800"/>
              <a:buChar char="•"/>
              <a:defRPr/>
            </a:lvl8pPr>
            <a:lvl9pPr marL="4114800" lvl="8" indent="-342900" algn="l">
              <a:lnSpc>
                <a:spcPct val="90000"/>
              </a:lnSpc>
              <a:spcBef>
                <a:spcPts val="500"/>
              </a:spcBef>
              <a:spcAft>
                <a:spcPts val="0"/>
              </a:spcAft>
              <a:buClr>
                <a:schemeClr val="dk1"/>
              </a:buClr>
              <a:buSzPts val="1800"/>
              <a:buChar char="•"/>
              <a:defRPr/>
            </a:lvl9pPr>
          </a:lstStyle>
          <a:p>
            <a:endParaRPr/>
          </a:p>
        </p:txBody>
      </p:sp>
      <p:cxnSp>
        <p:nvCxnSpPr>
          <p:cNvPr id="126" name="Google Shape;126;p25"/>
          <p:cNvCxnSpPr/>
          <p:nvPr/>
        </p:nvCxnSpPr>
        <p:spPr>
          <a:xfrm>
            <a:off x="1766400" y="6361716"/>
            <a:ext cx="10425600" cy="0"/>
          </a:xfrm>
          <a:prstGeom prst="straightConnector1">
            <a:avLst/>
          </a:prstGeom>
          <a:noFill/>
          <a:ln w="9525" cap="flat" cmpd="sng">
            <a:solidFill>
              <a:schemeClr val="lt1"/>
            </a:solidFill>
            <a:prstDash val="solid"/>
            <a:miter lim="800000"/>
            <a:headEnd type="none" w="sm" len="sm"/>
            <a:tailEnd type="none" w="sm" len="sm"/>
          </a:ln>
        </p:spPr>
      </p:cxnSp>
    </p:spTree>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matchingName="Title Only">
  <p:cSld name="Title Only">
    <p:spTree>
      <p:nvGrpSpPr>
        <p:cNvPr id="1" name="Shape 127"/>
        <p:cNvGrpSpPr/>
        <p:nvPr/>
      </p:nvGrpSpPr>
      <p:grpSpPr>
        <a:xfrm>
          <a:off x="0" y="0"/>
          <a:ext cx="0" cy="0"/>
          <a:chOff x="0" y="0"/>
          <a:chExt cx="0" cy="0"/>
        </a:xfrm>
      </p:grpSpPr>
      <p:sp>
        <p:nvSpPr>
          <p:cNvPr id="128" name="Google Shape;128;p37"/>
          <p:cNvSpPr txBox="1">
            <a:spLocks noGrp="1"/>
          </p:cNvSpPr>
          <p:nvPr>
            <p:ph type="title"/>
          </p:nvPr>
        </p:nvSpPr>
        <p:spPr>
          <a:xfrm>
            <a:off x="720726" y="722313"/>
            <a:ext cx="10750550" cy="574675"/>
          </a:xfrm>
          <a:prstGeom prst="rect">
            <a:avLst/>
          </a:prstGeom>
          <a:noFill/>
          <a:ln>
            <a:noFill/>
          </a:ln>
        </p:spPr>
        <p:txBody>
          <a:bodyPr spcFirstLastPara="1" wrap="square" lIns="0" tIns="0" rIns="0" bIns="0" anchor="t" anchorCtr="0">
            <a:noAutofit/>
          </a:bodyPr>
          <a:lstStyle>
            <a:lvl1pPr lvl="0" algn="l">
              <a:lnSpc>
                <a:spcPct val="85000"/>
              </a:lnSpc>
              <a:spcBef>
                <a:spcPts val="0"/>
              </a:spcBef>
              <a:spcAft>
                <a:spcPts val="0"/>
              </a:spcAft>
              <a:buClr>
                <a:schemeClr val="accent1"/>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129" name="Google Shape;129;p37"/>
          <p:cNvSpPr txBox="1">
            <a:spLocks noGrp="1"/>
          </p:cNvSpPr>
          <p:nvPr>
            <p:ph type="dt" idx="10"/>
          </p:nvPr>
        </p:nvSpPr>
        <p:spPr>
          <a:xfrm>
            <a:off x="8081962" y="6492875"/>
            <a:ext cx="2743200" cy="189721"/>
          </a:xfrm>
          <a:prstGeom prst="rect">
            <a:avLst/>
          </a:prstGeom>
          <a:noFill/>
          <a:ln>
            <a:noFill/>
          </a:ln>
        </p:spPr>
        <p:txBody>
          <a:bodyPr spcFirstLastPara="1" wrap="square" lIns="0" tIns="0" rIns="0" bIns="0" anchor="t" anchorCtr="0">
            <a:noAutofit/>
          </a:bodyPr>
          <a:lstStyle>
            <a:lvl1pPr lvl="0" algn="r">
              <a:lnSpc>
                <a:spcPct val="9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130" name="Google Shape;130;p37"/>
          <p:cNvSpPr txBox="1">
            <a:spLocks noGrp="1"/>
          </p:cNvSpPr>
          <p:nvPr>
            <p:ph type="ftr" idx="11"/>
          </p:nvPr>
        </p:nvSpPr>
        <p:spPr>
          <a:xfrm>
            <a:off x="1766400" y="6492875"/>
            <a:ext cx="4114800" cy="189721"/>
          </a:xfrm>
          <a:prstGeom prst="rect">
            <a:avLst/>
          </a:prstGeom>
          <a:noFill/>
          <a:ln>
            <a:noFill/>
          </a:ln>
        </p:spPr>
        <p:txBody>
          <a:bodyPr spcFirstLastPara="1" wrap="square" lIns="0" tIns="0" rIns="0" bIns="0" anchor="t" anchorCtr="0">
            <a:noAutofit/>
          </a:bodyPr>
          <a:lstStyle>
            <a:lvl1pPr lvl="0" algn="l">
              <a:lnSpc>
                <a:spcPct val="9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131" name="Google Shape;131;p37"/>
          <p:cNvSpPr txBox="1">
            <a:spLocks noGrp="1"/>
          </p:cNvSpPr>
          <p:nvPr>
            <p:ph type="sldNum" idx="12"/>
          </p:nvPr>
        </p:nvSpPr>
        <p:spPr>
          <a:xfrm>
            <a:off x="11250150" y="6492875"/>
            <a:ext cx="257637" cy="189721"/>
          </a:xfrm>
          <a:prstGeom prst="rect">
            <a:avLst/>
          </a:prstGeom>
          <a:noFill/>
          <a:ln>
            <a:noFill/>
          </a:ln>
        </p:spPr>
        <p:txBody>
          <a:bodyPr spcFirstLastPara="1" wrap="square" lIns="0" tIns="0" rIns="0" bIns="0" anchor="t" anchorCtr="0">
            <a:noAutofit/>
          </a:bodyPr>
          <a:lstStyle>
            <a:lvl1pPr marL="0" marR="0" lvl="0" indent="0" algn="r">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1pPr>
            <a:lvl2pPr marL="0" marR="0" lvl="1" indent="0" algn="r">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2pPr>
            <a:lvl3pPr marL="0" marR="0" lvl="2" indent="0" algn="r">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3pPr>
            <a:lvl4pPr marL="0" marR="0" lvl="3" indent="0" algn="r">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4pPr>
            <a:lvl5pPr marL="0" marR="0" lvl="4" indent="0" algn="r">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5pPr>
            <a:lvl6pPr marL="0" marR="0" lvl="5" indent="0" algn="r">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6pPr>
            <a:lvl7pPr marL="0" marR="0" lvl="6" indent="0" algn="r">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7pPr>
            <a:lvl8pPr marL="0" marR="0" lvl="7" indent="0" algn="r">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8pPr>
            <a:lvl9pPr marL="0" marR="0" lvl="8" indent="0" algn="r">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9pPr>
          </a:lstStyle>
          <a:p>
            <a:pPr marL="0" lvl="0" indent="0" algn="r" rtl="0">
              <a:spcBef>
                <a:spcPts val="0"/>
              </a:spcBef>
              <a:spcAft>
                <a:spcPts val="0"/>
              </a:spcAft>
              <a:buNone/>
            </a:pPr>
            <a:fld id="{00000000-1234-1234-1234-123412341234}" type="slidenum">
              <a:rPr lang="en-GB"/>
              <a:t>‹#›</a:t>
            </a:fld>
            <a:endParaRPr/>
          </a:p>
        </p:txBody>
      </p:sp>
      <p:sp>
        <p:nvSpPr>
          <p:cNvPr id="132" name="Google Shape;132;p37"/>
          <p:cNvSpPr txBox="1">
            <a:spLocks noGrp="1"/>
          </p:cNvSpPr>
          <p:nvPr>
            <p:ph type="body" idx="1"/>
          </p:nvPr>
        </p:nvSpPr>
        <p:spPr>
          <a:xfrm>
            <a:off x="720725" y="1296988"/>
            <a:ext cx="6681600" cy="584200"/>
          </a:xfrm>
          <a:prstGeom prst="rect">
            <a:avLst/>
          </a:prstGeom>
          <a:noFill/>
          <a:ln>
            <a:noFill/>
          </a:ln>
        </p:spPr>
        <p:txBody>
          <a:bodyPr spcFirstLastPara="1" wrap="square" lIns="0" tIns="0" rIns="0" bIns="0" anchor="t" anchorCtr="0">
            <a:noAutofit/>
          </a:bodyPr>
          <a:lstStyle>
            <a:lvl1pPr marL="457200" lvl="0" indent="-228600" algn="l">
              <a:lnSpc>
                <a:spcPct val="105000"/>
              </a:lnSpc>
              <a:spcBef>
                <a:spcPts val="0"/>
              </a:spcBef>
              <a:spcAft>
                <a:spcPts val="0"/>
              </a:spcAft>
              <a:buClr>
                <a:schemeClr val="dk2"/>
              </a:buClr>
              <a:buSzPts val="1800"/>
              <a:buNone/>
              <a:defRPr sz="1800">
                <a:solidFill>
                  <a:schemeClr val="dk2"/>
                </a:solidFill>
              </a:defRPr>
            </a:lvl1pPr>
            <a:lvl2pPr marL="914400" lvl="1" indent="-228600" algn="l">
              <a:lnSpc>
                <a:spcPct val="90000"/>
              </a:lnSpc>
              <a:spcBef>
                <a:spcPts val="0"/>
              </a:spcBef>
              <a:spcAft>
                <a:spcPts val="0"/>
              </a:spcAft>
              <a:buClr>
                <a:schemeClr val="accent3"/>
              </a:buClr>
              <a:buSzPts val="1800"/>
              <a:buNone/>
              <a:defRPr/>
            </a:lvl2pPr>
            <a:lvl3pPr marL="1371600" lvl="2" indent="-228600" algn="l">
              <a:lnSpc>
                <a:spcPct val="100000"/>
              </a:lnSpc>
              <a:spcBef>
                <a:spcPts val="567"/>
              </a:spcBef>
              <a:spcAft>
                <a:spcPts val="0"/>
              </a:spcAft>
              <a:buSzPts val="1800"/>
              <a:buNone/>
              <a:defRPr/>
            </a:lvl3pPr>
            <a:lvl4pPr marL="1828800" lvl="3" indent="-342900" algn="l">
              <a:lnSpc>
                <a:spcPct val="100000"/>
              </a:lnSpc>
              <a:spcBef>
                <a:spcPts val="2835"/>
              </a:spcBef>
              <a:spcAft>
                <a:spcPts val="0"/>
              </a:spcAft>
              <a:buSzPts val="1800"/>
              <a:buChar char="•"/>
              <a:defRPr/>
            </a:lvl4pPr>
            <a:lvl5pPr marL="2286000" lvl="4" indent="-342900" algn="l">
              <a:lnSpc>
                <a:spcPct val="100000"/>
              </a:lnSpc>
              <a:spcBef>
                <a:spcPts val="850"/>
              </a:spcBef>
              <a:spcAft>
                <a:spcPts val="0"/>
              </a:spcAft>
              <a:buSzPts val="1800"/>
              <a:buChar char="•"/>
              <a:defRPr/>
            </a:lvl5pPr>
            <a:lvl6pPr marL="2743200" lvl="5" indent="-342900" algn="l">
              <a:lnSpc>
                <a:spcPct val="90000"/>
              </a:lnSpc>
              <a:spcBef>
                <a:spcPts val="850"/>
              </a:spcBef>
              <a:spcAft>
                <a:spcPts val="0"/>
              </a:spcAft>
              <a:buClr>
                <a:schemeClr val="dk1"/>
              </a:buClr>
              <a:buSzPts val="1800"/>
              <a:buChar char="•"/>
              <a:defRPr/>
            </a:lvl6pPr>
            <a:lvl7pPr marL="3200400" lvl="6" indent="-342900" algn="l">
              <a:lnSpc>
                <a:spcPct val="90000"/>
              </a:lnSpc>
              <a:spcBef>
                <a:spcPts val="500"/>
              </a:spcBef>
              <a:spcAft>
                <a:spcPts val="0"/>
              </a:spcAft>
              <a:buClr>
                <a:schemeClr val="dk1"/>
              </a:buClr>
              <a:buSzPts val="1800"/>
              <a:buChar char="•"/>
              <a:defRPr/>
            </a:lvl7pPr>
            <a:lvl8pPr marL="3657600" lvl="7" indent="-342900" algn="l">
              <a:lnSpc>
                <a:spcPct val="90000"/>
              </a:lnSpc>
              <a:spcBef>
                <a:spcPts val="500"/>
              </a:spcBef>
              <a:spcAft>
                <a:spcPts val="0"/>
              </a:spcAft>
              <a:buClr>
                <a:schemeClr val="dk1"/>
              </a:buClr>
              <a:buSzPts val="1800"/>
              <a:buChar char="•"/>
              <a:defRPr/>
            </a:lvl8pPr>
            <a:lvl9pPr marL="4114800" lvl="8" indent="-342900" algn="l">
              <a:lnSpc>
                <a:spcPct val="90000"/>
              </a:lnSpc>
              <a:spcBef>
                <a:spcPts val="500"/>
              </a:spcBef>
              <a:spcAft>
                <a:spcPts val="0"/>
              </a:spcAft>
              <a:buClr>
                <a:schemeClr val="dk1"/>
              </a:buClr>
              <a:buSzPts val="1800"/>
              <a:buChar char="•"/>
              <a:defRPr/>
            </a:lvl9pPr>
          </a:lstStyle>
          <a:p>
            <a:endParaRPr/>
          </a:p>
        </p:txBody>
      </p:sp>
    </p:spTree>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matchingName="Title and body" type="tx">
  <p:cSld name="TITLE_AND_BODY">
    <p:spTree>
      <p:nvGrpSpPr>
        <p:cNvPr id="1" name="Shape 133"/>
        <p:cNvGrpSpPr/>
        <p:nvPr/>
      </p:nvGrpSpPr>
      <p:grpSpPr>
        <a:xfrm>
          <a:off x="0" y="0"/>
          <a:ext cx="0" cy="0"/>
          <a:chOff x="0" y="0"/>
          <a:chExt cx="0" cy="0"/>
        </a:xfrm>
      </p:grpSpPr>
      <p:sp>
        <p:nvSpPr>
          <p:cNvPr id="134" name="Google Shape;134;g225a049944f_0_93"/>
          <p:cNvSpPr txBox="1">
            <a:spLocks noGrp="1"/>
          </p:cNvSpPr>
          <p:nvPr>
            <p:ph type="title"/>
          </p:nvPr>
        </p:nvSpPr>
        <p:spPr>
          <a:xfrm>
            <a:off x="415600" y="593367"/>
            <a:ext cx="11360700" cy="763500"/>
          </a:xfrm>
          <a:prstGeom prst="rect">
            <a:avLst/>
          </a:prstGeom>
          <a:noFill/>
          <a:ln>
            <a:noFill/>
          </a:ln>
        </p:spPr>
        <p:txBody>
          <a:bodyPr spcFirstLastPara="1" wrap="square" lIns="91425" tIns="45700" rIns="91425" bIns="45700" anchor="ctr" anchorCtr="0">
            <a:noAutofit/>
          </a:bodyPr>
          <a:lstStyle>
            <a:lvl1pPr lvl="0" algn="l" rtl="0">
              <a:lnSpc>
                <a:spcPct val="100000"/>
              </a:lnSpc>
              <a:spcBef>
                <a:spcPts val="0"/>
              </a:spcBef>
              <a:spcAft>
                <a:spcPts val="0"/>
              </a:spcAft>
              <a:buSzPts val="1500"/>
              <a:buNone/>
              <a:defRPr/>
            </a:lvl1pPr>
            <a:lvl2pPr lvl="1" algn="l" rtl="0">
              <a:lnSpc>
                <a:spcPct val="100000"/>
              </a:lnSpc>
              <a:spcBef>
                <a:spcPts val="0"/>
              </a:spcBef>
              <a:spcAft>
                <a:spcPts val="0"/>
              </a:spcAft>
              <a:buSzPts val="1500"/>
              <a:buNone/>
              <a:defRPr/>
            </a:lvl2pPr>
            <a:lvl3pPr lvl="2" algn="l" rtl="0">
              <a:lnSpc>
                <a:spcPct val="100000"/>
              </a:lnSpc>
              <a:spcBef>
                <a:spcPts val="0"/>
              </a:spcBef>
              <a:spcAft>
                <a:spcPts val="0"/>
              </a:spcAft>
              <a:buSzPts val="1500"/>
              <a:buNone/>
              <a:defRPr/>
            </a:lvl3pPr>
            <a:lvl4pPr lvl="3" algn="l" rtl="0">
              <a:lnSpc>
                <a:spcPct val="100000"/>
              </a:lnSpc>
              <a:spcBef>
                <a:spcPts val="0"/>
              </a:spcBef>
              <a:spcAft>
                <a:spcPts val="0"/>
              </a:spcAft>
              <a:buSzPts val="1500"/>
              <a:buNone/>
              <a:defRPr/>
            </a:lvl4pPr>
            <a:lvl5pPr lvl="4" algn="l" rtl="0">
              <a:lnSpc>
                <a:spcPct val="100000"/>
              </a:lnSpc>
              <a:spcBef>
                <a:spcPts val="0"/>
              </a:spcBef>
              <a:spcAft>
                <a:spcPts val="0"/>
              </a:spcAft>
              <a:buSzPts val="1500"/>
              <a:buNone/>
              <a:defRPr/>
            </a:lvl5pPr>
            <a:lvl6pPr lvl="5" algn="l" rtl="0">
              <a:lnSpc>
                <a:spcPct val="100000"/>
              </a:lnSpc>
              <a:spcBef>
                <a:spcPts val="0"/>
              </a:spcBef>
              <a:spcAft>
                <a:spcPts val="0"/>
              </a:spcAft>
              <a:buSzPts val="1500"/>
              <a:buNone/>
              <a:defRPr/>
            </a:lvl6pPr>
            <a:lvl7pPr lvl="6" algn="l" rtl="0">
              <a:lnSpc>
                <a:spcPct val="100000"/>
              </a:lnSpc>
              <a:spcBef>
                <a:spcPts val="0"/>
              </a:spcBef>
              <a:spcAft>
                <a:spcPts val="0"/>
              </a:spcAft>
              <a:buSzPts val="1500"/>
              <a:buNone/>
              <a:defRPr/>
            </a:lvl7pPr>
            <a:lvl8pPr lvl="7" algn="l" rtl="0">
              <a:lnSpc>
                <a:spcPct val="100000"/>
              </a:lnSpc>
              <a:spcBef>
                <a:spcPts val="0"/>
              </a:spcBef>
              <a:spcAft>
                <a:spcPts val="0"/>
              </a:spcAft>
              <a:buSzPts val="1500"/>
              <a:buNone/>
              <a:defRPr/>
            </a:lvl8pPr>
            <a:lvl9pPr lvl="8" algn="l" rtl="0">
              <a:lnSpc>
                <a:spcPct val="100000"/>
              </a:lnSpc>
              <a:spcBef>
                <a:spcPts val="0"/>
              </a:spcBef>
              <a:spcAft>
                <a:spcPts val="0"/>
              </a:spcAft>
              <a:buSzPts val="1500"/>
              <a:buNone/>
              <a:defRPr/>
            </a:lvl9pPr>
          </a:lstStyle>
          <a:p>
            <a:endParaRPr/>
          </a:p>
        </p:txBody>
      </p:sp>
      <p:sp>
        <p:nvSpPr>
          <p:cNvPr id="135" name="Google Shape;135;g225a049944f_0_93"/>
          <p:cNvSpPr txBox="1">
            <a:spLocks noGrp="1"/>
          </p:cNvSpPr>
          <p:nvPr>
            <p:ph type="body" idx="1"/>
          </p:nvPr>
        </p:nvSpPr>
        <p:spPr>
          <a:xfrm>
            <a:off x="415600" y="1536633"/>
            <a:ext cx="11360700" cy="4555200"/>
          </a:xfrm>
          <a:prstGeom prst="rect">
            <a:avLst/>
          </a:prstGeom>
          <a:noFill/>
          <a:ln>
            <a:noFill/>
          </a:ln>
        </p:spPr>
        <p:txBody>
          <a:bodyPr spcFirstLastPara="1" wrap="square" lIns="91425" tIns="45700" rIns="91425" bIns="45700" anchor="t" anchorCtr="0">
            <a:noAutofit/>
          </a:bodyPr>
          <a:lstStyle>
            <a:lvl1pPr marL="457200" lvl="0" indent="-381000" algn="l" rtl="0">
              <a:lnSpc>
                <a:spcPct val="100000"/>
              </a:lnSpc>
              <a:spcBef>
                <a:spcPts val="500"/>
              </a:spcBef>
              <a:spcAft>
                <a:spcPts val="0"/>
              </a:spcAft>
              <a:buSzPts val="2400"/>
              <a:buChar char="•"/>
              <a:defRPr/>
            </a:lvl1pPr>
            <a:lvl2pPr marL="914400" lvl="1" indent="-355600" algn="l" rtl="0">
              <a:lnSpc>
                <a:spcPct val="100000"/>
              </a:lnSpc>
              <a:spcBef>
                <a:spcPts val="400"/>
              </a:spcBef>
              <a:spcAft>
                <a:spcPts val="0"/>
              </a:spcAft>
              <a:buSzPts val="2000"/>
              <a:buChar char="–"/>
              <a:defRPr/>
            </a:lvl2pPr>
            <a:lvl3pPr marL="1371600" lvl="2" indent="-349250" algn="l" rtl="0">
              <a:lnSpc>
                <a:spcPct val="100000"/>
              </a:lnSpc>
              <a:spcBef>
                <a:spcPts val="400"/>
              </a:spcBef>
              <a:spcAft>
                <a:spcPts val="0"/>
              </a:spcAft>
              <a:buSzPts val="1900"/>
              <a:buChar char="•"/>
              <a:defRPr/>
            </a:lvl3pPr>
            <a:lvl4pPr marL="1828800" lvl="3" indent="-330200" algn="l" rtl="0">
              <a:lnSpc>
                <a:spcPct val="100000"/>
              </a:lnSpc>
              <a:spcBef>
                <a:spcPts val="300"/>
              </a:spcBef>
              <a:spcAft>
                <a:spcPts val="0"/>
              </a:spcAft>
              <a:buSzPts val="1600"/>
              <a:buChar char="–"/>
              <a:defRPr/>
            </a:lvl4pPr>
            <a:lvl5pPr marL="2286000" lvl="4" indent="-330200" algn="l" rtl="0">
              <a:lnSpc>
                <a:spcPct val="100000"/>
              </a:lnSpc>
              <a:spcBef>
                <a:spcPts val="300"/>
              </a:spcBef>
              <a:spcAft>
                <a:spcPts val="0"/>
              </a:spcAft>
              <a:buSzPts val="1600"/>
              <a:buChar char="»"/>
              <a:defRPr/>
            </a:lvl5pPr>
            <a:lvl6pPr marL="2743200" lvl="5" indent="-330200" algn="l" rtl="0">
              <a:lnSpc>
                <a:spcPct val="100000"/>
              </a:lnSpc>
              <a:spcBef>
                <a:spcPts val="300"/>
              </a:spcBef>
              <a:spcAft>
                <a:spcPts val="0"/>
              </a:spcAft>
              <a:buSzPts val="1600"/>
              <a:buChar char="»"/>
              <a:defRPr/>
            </a:lvl6pPr>
            <a:lvl7pPr marL="3200400" lvl="6" indent="-330200" algn="l" rtl="0">
              <a:lnSpc>
                <a:spcPct val="100000"/>
              </a:lnSpc>
              <a:spcBef>
                <a:spcPts val="300"/>
              </a:spcBef>
              <a:spcAft>
                <a:spcPts val="0"/>
              </a:spcAft>
              <a:buSzPts val="1600"/>
              <a:buChar char="»"/>
              <a:defRPr/>
            </a:lvl7pPr>
            <a:lvl8pPr marL="3657600" lvl="7" indent="-330200" algn="l" rtl="0">
              <a:lnSpc>
                <a:spcPct val="100000"/>
              </a:lnSpc>
              <a:spcBef>
                <a:spcPts val="300"/>
              </a:spcBef>
              <a:spcAft>
                <a:spcPts val="0"/>
              </a:spcAft>
              <a:buSzPts val="1600"/>
              <a:buChar char="»"/>
              <a:defRPr/>
            </a:lvl8pPr>
            <a:lvl9pPr marL="4114800" lvl="8" indent="-330200" algn="l" rtl="0">
              <a:lnSpc>
                <a:spcPct val="100000"/>
              </a:lnSpc>
              <a:spcBef>
                <a:spcPts val="300"/>
              </a:spcBef>
              <a:spcAft>
                <a:spcPts val="0"/>
              </a:spcAft>
              <a:buSzPts val="1600"/>
              <a:buChar char="»"/>
              <a:defRPr/>
            </a:lvl9pPr>
          </a:lstStyle>
          <a:p>
            <a:endParaRPr/>
          </a:p>
        </p:txBody>
      </p:sp>
      <p:sp>
        <p:nvSpPr>
          <p:cNvPr id="136" name="Google Shape;136;g225a049944f_0_93"/>
          <p:cNvSpPr txBox="1">
            <a:spLocks noGrp="1"/>
          </p:cNvSpPr>
          <p:nvPr>
            <p:ph type="sldNum" idx="12"/>
          </p:nvPr>
        </p:nvSpPr>
        <p:spPr>
          <a:xfrm>
            <a:off x="11296611" y="6217623"/>
            <a:ext cx="731700" cy="524700"/>
          </a:xfrm>
          <a:prstGeom prst="rect">
            <a:avLst/>
          </a:prstGeom>
          <a:noFill/>
          <a:ln>
            <a:noFill/>
          </a:ln>
        </p:spPr>
        <p:txBody>
          <a:bodyPr spcFirstLastPara="1" wrap="square" lIns="91425" tIns="45700" rIns="91425" bIns="45700" anchor="t" anchorCtr="0">
            <a:noAutofit/>
          </a:bodyPr>
          <a:lstStyle>
            <a:lvl1pPr marL="0" marR="0" lvl="0" indent="0" algn="r" rtl="0">
              <a:lnSpc>
                <a:spcPct val="100000"/>
              </a:lnSpc>
              <a:spcBef>
                <a:spcPts val="0"/>
              </a:spcBef>
              <a:spcAft>
                <a:spcPts val="0"/>
              </a:spcAft>
              <a:buClr>
                <a:srgbClr val="000000"/>
              </a:buClr>
              <a:buSzPts val="1500"/>
              <a:buFont typeface="Arial"/>
              <a:buNone/>
              <a:defRPr sz="1500" b="0" i="0" u="none" strike="noStrike" cap="none">
                <a:solidFill>
                  <a:schemeClr val="dk1"/>
                </a:solidFill>
                <a:latin typeface="Arial"/>
                <a:ea typeface="Arial"/>
                <a:cs typeface="Arial"/>
                <a:sym typeface="Arial"/>
              </a:defRPr>
            </a:lvl1pPr>
            <a:lvl2pPr marL="0" marR="0" lvl="1" indent="0" algn="r" rtl="0">
              <a:lnSpc>
                <a:spcPct val="100000"/>
              </a:lnSpc>
              <a:spcBef>
                <a:spcPts val="0"/>
              </a:spcBef>
              <a:spcAft>
                <a:spcPts val="0"/>
              </a:spcAft>
              <a:buClr>
                <a:srgbClr val="000000"/>
              </a:buClr>
              <a:buSzPts val="1500"/>
              <a:buFont typeface="Arial"/>
              <a:buNone/>
              <a:defRPr sz="1500" b="0" i="0" u="none" strike="noStrike" cap="none">
                <a:solidFill>
                  <a:schemeClr val="dk1"/>
                </a:solidFill>
                <a:latin typeface="Arial"/>
                <a:ea typeface="Arial"/>
                <a:cs typeface="Arial"/>
                <a:sym typeface="Arial"/>
              </a:defRPr>
            </a:lvl2pPr>
            <a:lvl3pPr marL="0" marR="0" lvl="2" indent="0" algn="r" rtl="0">
              <a:lnSpc>
                <a:spcPct val="100000"/>
              </a:lnSpc>
              <a:spcBef>
                <a:spcPts val="0"/>
              </a:spcBef>
              <a:spcAft>
                <a:spcPts val="0"/>
              </a:spcAft>
              <a:buClr>
                <a:srgbClr val="000000"/>
              </a:buClr>
              <a:buSzPts val="1500"/>
              <a:buFont typeface="Arial"/>
              <a:buNone/>
              <a:defRPr sz="1500" b="0" i="0" u="none" strike="noStrike" cap="none">
                <a:solidFill>
                  <a:schemeClr val="dk1"/>
                </a:solidFill>
                <a:latin typeface="Arial"/>
                <a:ea typeface="Arial"/>
                <a:cs typeface="Arial"/>
                <a:sym typeface="Arial"/>
              </a:defRPr>
            </a:lvl3pPr>
            <a:lvl4pPr marL="0" marR="0" lvl="3" indent="0" algn="r" rtl="0">
              <a:lnSpc>
                <a:spcPct val="100000"/>
              </a:lnSpc>
              <a:spcBef>
                <a:spcPts val="0"/>
              </a:spcBef>
              <a:spcAft>
                <a:spcPts val="0"/>
              </a:spcAft>
              <a:buClr>
                <a:srgbClr val="000000"/>
              </a:buClr>
              <a:buSzPts val="1500"/>
              <a:buFont typeface="Arial"/>
              <a:buNone/>
              <a:defRPr sz="1500" b="0" i="0" u="none" strike="noStrike" cap="none">
                <a:solidFill>
                  <a:schemeClr val="dk1"/>
                </a:solidFill>
                <a:latin typeface="Arial"/>
                <a:ea typeface="Arial"/>
                <a:cs typeface="Arial"/>
                <a:sym typeface="Arial"/>
              </a:defRPr>
            </a:lvl4pPr>
            <a:lvl5pPr marL="0" marR="0" lvl="4" indent="0" algn="r" rtl="0">
              <a:lnSpc>
                <a:spcPct val="100000"/>
              </a:lnSpc>
              <a:spcBef>
                <a:spcPts val="0"/>
              </a:spcBef>
              <a:spcAft>
                <a:spcPts val="0"/>
              </a:spcAft>
              <a:buClr>
                <a:srgbClr val="000000"/>
              </a:buClr>
              <a:buSzPts val="1500"/>
              <a:buFont typeface="Arial"/>
              <a:buNone/>
              <a:defRPr sz="1500" b="0" i="0" u="none" strike="noStrike" cap="none">
                <a:solidFill>
                  <a:schemeClr val="dk1"/>
                </a:solidFill>
                <a:latin typeface="Arial"/>
                <a:ea typeface="Arial"/>
                <a:cs typeface="Arial"/>
                <a:sym typeface="Arial"/>
              </a:defRPr>
            </a:lvl5pPr>
            <a:lvl6pPr marL="0" marR="0" lvl="5" indent="0" algn="r" rtl="0">
              <a:lnSpc>
                <a:spcPct val="100000"/>
              </a:lnSpc>
              <a:spcBef>
                <a:spcPts val="0"/>
              </a:spcBef>
              <a:spcAft>
                <a:spcPts val="0"/>
              </a:spcAft>
              <a:buClr>
                <a:srgbClr val="000000"/>
              </a:buClr>
              <a:buSzPts val="1500"/>
              <a:buFont typeface="Arial"/>
              <a:buNone/>
              <a:defRPr sz="1500" b="0" i="0" u="none" strike="noStrike" cap="none">
                <a:solidFill>
                  <a:schemeClr val="dk1"/>
                </a:solidFill>
                <a:latin typeface="Arial"/>
                <a:ea typeface="Arial"/>
                <a:cs typeface="Arial"/>
                <a:sym typeface="Arial"/>
              </a:defRPr>
            </a:lvl6pPr>
            <a:lvl7pPr marL="0" marR="0" lvl="6" indent="0" algn="r" rtl="0">
              <a:lnSpc>
                <a:spcPct val="100000"/>
              </a:lnSpc>
              <a:spcBef>
                <a:spcPts val="0"/>
              </a:spcBef>
              <a:spcAft>
                <a:spcPts val="0"/>
              </a:spcAft>
              <a:buClr>
                <a:srgbClr val="000000"/>
              </a:buClr>
              <a:buSzPts val="1500"/>
              <a:buFont typeface="Arial"/>
              <a:buNone/>
              <a:defRPr sz="1500" b="0" i="0" u="none" strike="noStrike" cap="none">
                <a:solidFill>
                  <a:schemeClr val="dk1"/>
                </a:solidFill>
                <a:latin typeface="Arial"/>
                <a:ea typeface="Arial"/>
                <a:cs typeface="Arial"/>
                <a:sym typeface="Arial"/>
              </a:defRPr>
            </a:lvl7pPr>
            <a:lvl8pPr marL="0" marR="0" lvl="7" indent="0" algn="r" rtl="0">
              <a:lnSpc>
                <a:spcPct val="100000"/>
              </a:lnSpc>
              <a:spcBef>
                <a:spcPts val="0"/>
              </a:spcBef>
              <a:spcAft>
                <a:spcPts val="0"/>
              </a:spcAft>
              <a:buClr>
                <a:srgbClr val="000000"/>
              </a:buClr>
              <a:buSzPts val="1500"/>
              <a:buFont typeface="Arial"/>
              <a:buNone/>
              <a:defRPr sz="1500" b="0" i="0" u="none" strike="noStrike" cap="none">
                <a:solidFill>
                  <a:schemeClr val="dk1"/>
                </a:solidFill>
                <a:latin typeface="Arial"/>
                <a:ea typeface="Arial"/>
                <a:cs typeface="Arial"/>
                <a:sym typeface="Arial"/>
              </a:defRPr>
            </a:lvl8pPr>
            <a:lvl9pPr marL="0" marR="0" lvl="8" indent="0" algn="r" rtl="0">
              <a:lnSpc>
                <a:spcPct val="100000"/>
              </a:lnSpc>
              <a:spcBef>
                <a:spcPts val="0"/>
              </a:spcBef>
              <a:spcAft>
                <a:spcPts val="0"/>
              </a:spcAft>
              <a:buClr>
                <a:srgbClr val="000000"/>
              </a:buClr>
              <a:buSzPts val="1500"/>
              <a:buFont typeface="Arial"/>
              <a:buNone/>
              <a:defRPr sz="1500" b="0" i="0" u="none" strike="noStrike" cap="none">
                <a:solidFill>
                  <a:schemeClr val="dk1"/>
                </a:solidFill>
                <a:latin typeface="Arial"/>
                <a:ea typeface="Arial"/>
                <a:cs typeface="Arial"/>
                <a:sym typeface="Arial"/>
              </a:defRPr>
            </a:lvl9pPr>
          </a:lstStyle>
          <a:p>
            <a:pPr marL="0" lvl="0" indent="0" algn="r" rtl="0">
              <a:spcBef>
                <a:spcPts val="0"/>
              </a:spcBef>
              <a:spcAft>
                <a:spcPts val="0"/>
              </a:spcAft>
              <a:buNone/>
            </a:pPr>
            <a:fld id="{00000000-1234-1234-1234-123412341234}" type="slidenum">
              <a:rPr lang="en-GB"/>
              <a:t>‹#›</a:t>
            </a:fld>
            <a:endParaRPr/>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18"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slideLayout" Target="../slideLayouts/slideLayout17.xml"/><Relationship Id="rId2" Type="http://schemas.openxmlformats.org/officeDocument/2006/relationships/slideLayout" Target="../slideLayouts/slideLayout2.xml"/><Relationship Id="rId16" Type="http://schemas.openxmlformats.org/officeDocument/2006/relationships/slideLayout" Target="../slideLayouts/slideLayout16.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19" Type="http://schemas.openxmlformats.org/officeDocument/2006/relationships/image" Target="../media/image1.png"/><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chemeClr val="lt1"/>
        </a:solidFill>
        <a:effectLst/>
      </p:bgPr>
    </p:bg>
    <p:spTree>
      <p:nvGrpSpPr>
        <p:cNvPr id="1" name="Shape 9"/>
        <p:cNvGrpSpPr/>
        <p:nvPr/>
      </p:nvGrpSpPr>
      <p:grpSpPr>
        <a:xfrm>
          <a:off x="0" y="0"/>
          <a:ext cx="0" cy="0"/>
          <a:chOff x="0" y="0"/>
          <a:chExt cx="0" cy="0"/>
        </a:xfrm>
      </p:grpSpPr>
      <p:sp>
        <p:nvSpPr>
          <p:cNvPr id="10" name="Google Shape;10;p20"/>
          <p:cNvSpPr txBox="1">
            <a:spLocks noGrp="1"/>
          </p:cNvSpPr>
          <p:nvPr>
            <p:ph type="title"/>
          </p:nvPr>
        </p:nvSpPr>
        <p:spPr>
          <a:xfrm>
            <a:off x="720726" y="722313"/>
            <a:ext cx="10750550" cy="574675"/>
          </a:xfrm>
          <a:prstGeom prst="rect">
            <a:avLst/>
          </a:prstGeom>
          <a:noFill/>
          <a:ln>
            <a:noFill/>
          </a:ln>
        </p:spPr>
        <p:txBody>
          <a:bodyPr spcFirstLastPara="1" wrap="square" lIns="0" tIns="0" rIns="0" bIns="0" anchor="t" anchorCtr="0">
            <a:noAutofit/>
          </a:bodyPr>
          <a:lstStyle>
            <a:lvl1pPr marR="0" lvl="0" algn="l" rtl="0">
              <a:lnSpc>
                <a:spcPct val="85000"/>
              </a:lnSpc>
              <a:spcBef>
                <a:spcPts val="0"/>
              </a:spcBef>
              <a:spcAft>
                <a:spcPts val="0"/>
              </a:spcAft>
              <a:buClr>
                <a:schemeClr val="accent1"/>
              </a:buClr>
              <a:buSzPts val="3600"/>
              <a:buFont typeface="Arial"/>
              <a:buNone/>
              <a:defRPr sz="3600" b="1" i="0" u="none" strike="noStrike" cap="none">
                <a:solidFill>
                  <a:schemeClr val="accent1"/>
                </a:solidFill>
                <a:latin typeface="Arial"/>
                <a:ea typeface="Arial"/>
                <a:cs typeface="Arial"/>
                <a:sym typeface="Arial"/>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endParaRPr/>
          </a:p>
        </p:txBody>
      </p:sp>
      <p:sp>
        <p:nvSpPr>
          <p:cNvPr id="11" name="Google Shape;11;p20"/>
          <p:cNvSpPr txBox="1">
            <a:spLocks noGrp="1"/>
          </p:cNvSpPr>
          <p:nvPr>
            <p:ph type="body" idx="1"/>
          </p:nvPr>
        </p:nvSpPr>
        <p:spPr>
          <a:xfrm>
            <a:off x="720725" y="1296988"/>
            <a:ext cx="10750549" cy="4616449"/>
          </a:xfrm>
          <a:prstGeom prst="rect">
            <a:avLst/>
          </a:prstGeom>
          <a:noFill/>
          <a:ln>
            <a:noFill/>
          </a:ln>
        </p:spPr>
        <p:txBody>
          <a:bodyPr spcFirstLastPara="1" wrap="square" lIns="0" tIns="0" rIns="0" bIns="0" anchor="t" anchorCtr="0">
            <a:noAutofit/>
          </a:bodyPr>
          <a:lstStyle>
            <a:lvl1pPr marL="457200" marR="0" lvl="0" indent="-228600" algn="l" rtl="0">
              <a:lnSpc>
                <a:spcPct val="100000"/>
              </a:lnSpc>
              <a:spcBef>
                <a:spcPts val="0"/>
              </a:spcBef>
              <a:spcAft>
                <a:spcPts val="0"/>
              </a:spcAft>
              <a:buClr>
                <a:schemeClr val="dk2"/>
              </a:buClr>
              <a:buSzPts val="1600"/>
              <a:buFont typeface="Arial"/>
              <a:buNone/>
              <a:defRPr sz="1600" b="0" i="0" u="none" strike="noStrike" cap="none">
                <a:solidFill>
                  <a:schemeClr val="dk2"/>
                </a:solidFill>
                <a:latin typeface="Arial"/>
                <a:ea typeface="Arial"/>
                <a:cs typeface="Arial"/>
                <a:sym typeface="Arial"/>
              </a:defRPr>
            </a:lvl1pPr>
            <a:lvl2pPr marL="914400" marR="0" lvl="1" indent="-228600" algn="l" rtl="0">
              <a:lnSpc>
                <a:spcPct val="90000"/>
              </a:lnSpc>
              <a:spcBef>
                <a:spcPts val="1701"/>
              </a:spcBef>
              <a:spcAft>
                <a:spcPts val="0"/>
              </a:spcAft>
              <a:buClr>
                <a:schemeClr val="accent3"/>
              </a:buClr>
              <a:buSzPts val="2000"/>
              <a:buFont typeface="Arial"/>
              <a:buNone/>
              <a:defRPr sz="2000" b="1" i="0" u="none" strike="noStrike" cap="none">
                <a:solidFill>
                  <a:schemeClr val="accent3"/>
                </a:solidFill>
                <a:latin typeface="Arial"/>
                <a:ea typeface="Arial"/>
                <a:cs typeface="Arial"/>
                <a:sym typeface="Arial"/>
              </a:defRPr>
            </a:lvl2pPr>
            <a:lvl3pPr marL="1371600" marR="0" lvl="2" indent="-228600" algn="l" rtl="0">
              <a:lnSpc>
                <a:spcPct val="100000"/>
              </a:lnSpc>
              <a:spcBef>
                <a:spcPts val="567"/>
              </a:spcBef>
              <a:spcAft>
                <a:spcPts val="0"/>
              </a:spcAft>
              <a:buClr>
                <a:schemeClr val="accent1"/>
              </a:buClr>
              <a:buSzPts val="1800"/>
              <a:buFont typeface="Arial"/>
              <a:buNone/>
              <a:defRPr sz="1800" b="1" i="0" u="none" strike="noStrike" cap="none">
                <a:solidFill>
                  <a:schemeClr val="dk2"/>
                </a:solidFill>
                <a:latin typeface="Arial"/>
                <a:ea typeface="Arial"/>
                <a:cs typeface="Arial"/>
                <a:sym typeface="Arial"/>
              </a:defRPr>
            </a:lvl3pPr>
            <a:lvl4pPr marL="1828800" marR="0" lvl="3" indent="-330200" algn="l" rtl="0">
              <a:lnSpc>
                <a:spcPct val="100000"/>
              </a:lnSpc>
              <a:spcBef>
                <a:spcPts val="2835"/>
              </a:spcBef>
              <a:spcAft>
                <a:spcPts val="0"/>
              </a:spcAft>
              <a:buClr>
                <a:schemeClr val="accent2"/>
              </a:buClr>
              <a:buSzPts val="1600"/>
              <a:buFont typeface="Arial"/>
              <a:buChar char="•"/>
              <a:defRPr sz="1600" b="0" i="0" u="none" strike="noStrike" cap="none">
                <a:solidFill>
                  <a:schemeClr val="dk2"/>
                </a:solidFill>
                <a:latin typeface="Arial"/>
                <a:ea typeface="Arial"/>
                <a:cs typeface="Arial"/>
                <a:sym typeface="Arial"/>
              </a:defRPr>
            </a:lvl4pPr>
            <a:lvl5pPr marL="2286000" marR="0" lvl="4" indent="-330200" algn="l" rtl="0">
              <a:lnSpc>
                <a:spcPct val="100000"/>
              </a:lnSpc>
              <a:spcBef>
                <a:spcPts val="850"/>
              </a:spcBef>
              <a:spcAft>
                <a:spcPts val="0"/>
              </a:spcAft>
              <a:buClr>
                <a:schemeClr val="accent2"/>
              </a:buClr>
              <a:buSzPts val="1600"/>
              <a:buFont typeface="Arial"/>
              <a:buChar char="•"/>
              <a:defRPr sz="1600" b="0" i="0" u="none" strike="noStrike" cap="none">
                <a:solidFill>
                  <a:schemeClr val="dk2"/>
                </a:solidFill>
                <a:latin typeface="Arial"/>
                <a:ea typeface="Arial"/>
                <a:cs typeface="Arial"/>
                <a:sym typeface="Arial"/>
              </a:defRPr>
            </a:lvl5pPr>
            <a:lvl6pPr marL="2743200" marR="0" lvl="5" indent="-342900" algn="l" rtl="0">
              <a:lnSpc>
                <a:spcPct val="90000"/>
              </a:lnSpc>
              <a:spcBef>
                <a:spcPts val="850"/>
              </a:spcBef>
              <a:spcAft>
                <a:spcPts val="0"/>
              </a:spcAft>
              <a:buClr>
                <a:schemeClr val="dk1"/>
              </a:buClr>
              <a:buSzPts val="1800"/>
              <a:buFont typeface="Arial"/>
              <a:buChar char="•"/>
              <a:defRPr sz="1800" b="0" i="0" u="none" strike="noStrike" cap="none">
                <a:solidFill>
                  <a:schemeClr val="dk1"/>
                </a:solidFill>
                <a:latin typeface="Arial"/>
                <a:ea typeface="Arial"/>
                <a:cs typeface="Arial"/>
                <a:sym typeface="Arial"/>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Arial"/>
                <a:ea typeface="Arial"/>
                <a:cs typeface="Arial"/>
                <a:sym typeface="Arial"/>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Arial"/>
                <a:ea typeface="Arial"/>
                <a:cs typeface="Arial"/>
                <a:sym typeface="Arial"/>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Arial"/>
                <a:ea typeface="Arial"/>
                <a:cs typeface="Arial"/>
                <a:sym typeface="Arial"/>
              </a:defRPr>
            </a:lvl9pPr>
          </a:lstStyle>
          <a:p>
            <a:endParaRPr/>
          </a:p>
        </p:txBody>
      </p:sp>
      <p:sp>
        <p:nvSpPr>
          <p:cNvPr id="12" name="Google Shape;12;p20"/>
          <p:cNvSpPr txBox="1">
            <a:spLocks noGrp="1"/>
          </p:cNvSpPr>
          <p:nvPr>
            <p:ph type="dt" idx="10"/>
          </p:nvPr>
        </p:nvSpPr>
        <p:spPr>
          <a:xfrm>
            <a:off x="8081962" y="6492875"/>
            <a:ext cx="2743200" cy="189721"/>
          </a:xfrm>
          <a:prstGeom prst="rect">
            <a:avLst/>
          </a:prstGeom>
          <a:noFill/>
          <a:ln>
            <a:noFill/>
          </a:ln>
        </p:spPr>
        <p:txBody>
          <a:bodyPr spcFirstLastPara="1" wrap="square" lIns="0" tIns="0" rIns="0" bIns="0" anchor="t" anchorCtr="0">
            <a:noAutofit/>
          </a:bodyPr>
          <a:lstStyle>
            <a:lvl1pPr marR="0" lvl="0" algn="r" rtl="0">
              <a:lnSpc>
                <a:spcPct val="90000"/>
              </a:lnSpc>
              <a:spcBef>
                <a:spcPts val="0"/>
              </a:spcBef>
              <a:spcAft>
                <a:spcPts val="0"/>
              </a:spcAft>
              <a:buClr>
                <a:srgbClr val="000000"/>
              </a:buClr>
              <a:buSzPts val="1400"/>
              <a:buFont typeface="Arial"/>
              <a:buNone/>
              <a:defRPr sz="1200" b="0" i="0" u="none" strike="noStrike" cap="none">
                <a:solidFill>
                  <a:schemeClr val="dk1"/>
                </a:solidFill>
                <a:latin typeface="Arial"/>
                <a:ea typeface="Arial"/>
                <a:cs typeface="Arial"/>
                <a:sym typeface="Arial"/>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Arial"/>
                <a:ea typeface="Arial"/>
                <a:cs typeface="Arial"/>
                <a:sym typeface="Arial"/>
              </a:defRPr>
            </a:lvl9pPr>
          </a:lstStyle>
          <a:p>
            <a:endParaRPr/>
          </a:p>
        </p:txBody>
      </p:sp>
      <p:sp>
        <p:nvSpPr>
          <p:cNvPr id="13" name="Google Shape;13;p20"/>
          <p:cNvSpPr txBox="1">
            <a:spLocks noGrp="1"/>
          </p:cNvSpPr>
          <p:nvPr>
            <p:ph type="ftr" idx="11"/>
          </p:nvPr>
        </p:nvSpPr>
        <p:spPr>
          <a:xfrm>
            <a:off x="1766400" y="6492875"/>
            <a:ext cx="4114800" cy="189721"/>
          </a:xfrm>
          <a:prstGeom prst="rect">
            <a:avLst/>
          </a:prstGeom>
          <a:noFill/>
          <a:ln>
            <a:noFill/>
          </a:ln>
        </p:spPr>
        <p:txBody>
          <a:bodyPr spcFirstLastPara="1" wrap="square" lIns="0" tIns="0" rIns="0" bIns="0" anchor="t" anchorCtr="0">
            <a:noAutofit/>
          </a:bodyPr>
          <a:lstStyle>
            <a:lvl1pPr marR="0" lvl="0" algn="l" rtl="0">
              <a:lnSpc>
                <a:spcPct val="90000"/>
              </a:lnSpc>
              <a:spcBef>
                <a:spcPts val="0"/>
              </a:spcBef>
              <a:spcAft>
                <a:spcPts val="0"/>
              </a:spcAft>
              <a:buClr>
                <a:srgbClr val="000000"/>
              </a:buClr>
              <a:buSzPts val="1400"/>
              <a:buFont typeface="Arial"/>
              <a:buNone/>
              <a:defRPr sz="1200" b="0" i="0" u="none" strike="noStrike" cap="none">
                <a:solidFill>
                  <a:schemeClr val="dk1"/>
                </a:solidFill>
                <a:latin typeface="Arial"/>
                <a:ea typeface="Arial"/>
                <a:cs typeface="Arial"/>
                <a:sym typeface="Arial"/>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Arial"/>
                <a:ea typeface="Arial"/>
                <a:cs typeface="Arial"/>
                <a:sym typeface="Arial"/>
              </a:defRPr>
            </a:lvl9pPr>
          </a:lstStyle>
          <a:p>
            <a:endParaRPr/>
          </a:p>
        </p:txBody>
      </p:sp>
      <p:sp>
        <p:nvSpPr>
          <p:cNvPr id="14" name="Google Shape;14;p20"/>
          <p:cNvSpPr txBox="1">
            <a:spLocks noGrp="1"/>
          </p:cNvSpPr>
          <p:nvPr>
            <p:ph type="sldNum" idx="12"/>
          </p:nvPr>
        </p:nvSpPr>
        <p:spPr>
          <a:xfrm>
            <a:off x="11250150" y="6492875"/>
            <a:ext cx="257637" cy="189721"/>
          </a:xfrm>
          <a:prstGeom prst="rect">
            <a:avLst/>
          </a:prstGeom>
          <a:noFill/>
          <a:ln>
            <a:noFill/>
          </a:ln>
        </p:spPr>
        <p:txBody>
          <a:bodyPr spcFirstLastPara="1" wrap="square" lIns="0" tIns="0" rIns="0" bIns="0" anchor="t" anchorCtr="0">
            <a:noAutofit/>
          </a:bodyPr>
          <a:lstStyle>
            <a:lvl1pPr marL="0" marR="0" lvl="0" indent="0" algn="r" rtl="0">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1pPr>
            <a:lvl2pPr marL="0" marR="0" lvl="1" indent="0" algn="r" rtl="0">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2pPr>
            <a:lvl3pPr marL="0" marR="0" lvl="2" indent="0" algn="r" rtl="0">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3pPr>
            <a:lvl4pPr marL="0" marR="0" lvl="3" indent="0" algn="r" rtl="0">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4pPr>
            <a:lvl5pPr marL="0" marR="0" lvl="4" indent="0" algn="r" rtl="0">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5pPr>
            <a:lvl6pPr marL="0" marR="0" lvl="5" indent="0" algn="r" rtl="0">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6pPr>
            <a:lvl7pPr marL="0" marR="0" lvl="6" indent="0" algn="r" rtl="0">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7pPr>
            <a:lvl8pPr marL="0" marR="0" lvl="7" indent="0" algn="r" rtl="0">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8pPr>
            <a:lvl9pPr marL="0" marR="0" lvl="8" indent="0" algn="r" rtl="0">
              <a:lnSpc>
                <a:spcPct val="90000"/>
              </a:lnSpc>
              <a:spcBef>
                <a:spcPts val="0"/>
              </a:spcBef>
              <a:spcAft>
                <a:spcPts val="0"/>
              </a:spcAft>
              <a:buClr>
                <a:srgbClr val="000000"/>
              </a:buClr>
              <a:buSzPts val="1000"/>
              <a:buFont typeface="Arial"/>
              <a:buNone/>
              <a:defRPr sz="1000" b="0" i="0" u="none" strike="noStrike" cap="none">
                <a:solidFill>
                  <a:schemeClr val="accent1"/>
                </a:solidFill>
                <a:latin typeface="Arial"/>
                <a:ea typeface="Arial"/>
                <a:cs typeface="Arial"/>
                <a:sym typeface="Arial"/>
              </a:defRPr>
            </a:lvl9pPr>
          </a:lstStyle>
          <a:p>
            <a:pPr marL="0" lvl="0" indent="0" algn="r" rtl="0">
              <a:spcBef>
                <a:spcPts val="0"/>
              </a:spcBef>
              <a:spcAft>
                <a:spcPts val="0"/>
              </a:spcAft>
              <a:buNone/>
            </a:pPr>
            <a:fld id="{00000000-1234-1234-1234-123412341234}" type="slidenum">
              <a:rPr lang="en-GB"/>
              <a:t>‹#›</a:t>
            </a:fld>
            <a:endParaRPr/>
          </a:p>
        </p:txBody>
      </p:sp>
      <p:cxnSp>
        <p:nvCxnSpPr>
          <p:cNvPr id="15" name="Google Shape;15;p20"/>
          <p:cNvCxnSpPr/>
          <p:nvPr/>
        </p:nvCxnSpPr>
        <p:spPr>
          <a:xfrm>
            <a:off x="1766400" y="6361716"/>
            <a:ext cx="10425600" cy="0"/>
          </a:xfrm>
          <a:prstGeom prst="straightConnector1">
            <a:avLst/>
          </a:prstGeom>
          <a:noFill/>
          <a:ln w="9525" cap="flat" cmpd="sng">
            <a:solidFill>
              <a:schemeClr val="accent4"/>
            </a:solidFill>
            <a:prstDash val="solid"/>
            <a:miter lim="800000"/>
            <a:headEnd type="none" w="sm" len="sm"/>
            <a:tailEnd type="none" w="sm" len="sm"/>
          </a:ln>
        </p:spPr>
      </p:cxnSp>
      <p:pic>
        <p:nvPicPr>
          <p:cNvPr id="16" name="Google Shape;16;p20"/>
          <p:cNvPicPr preferRelativeResize="0"/>
          <p:nvPr/>
        </p:nvPicPr>
        <p:blipFill rotWithShape="1">
          <a:blip r:embed="rId19">
            <a:alphaModFix/>
          </a:blip>
          <a:srcRect/>
          <a:stretch/>
        </p:blipFill>
        <p:spPr>
          <a:xfrm>
            <a:off x="720725" y="6195599"/>
            <a:ext cx="899162" cy="332233"/>
          </a:xfrm>
          <a:prstGeom prst="rect">
            <a:avLst/>
          </a:prstGeom>
          <a:noFill/>
          <a:ln>
            <a:noFill/>
          </a:ln>
        </p:spPr>
      </p:pic>
    </p:spTree>
  </p:cSld>
  <p:clrMap bg1="lt1" tx1="dk1" bg2="dk2" tx2="lt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 id="2147483660" r:id="rId12"/>
    <p:sldLayoutId id="2147483661" r:id="rId13"/>
    <p:sldLayoutId id="2147483662" r:id="rId14"/>
    <p:sldLayoutId id="2147483663" r:id="rId15"/>
    <p:sldLayoutId id="2147483664" r:id="rId16"/>
    <p:sldLayoutId id="2147483665" r:id="rId17"/>
  </p:sldLayoutIdLst>
  <p:hf hdr="0" ftr="0" dt="0"/>
  <p:txStyles>
    <p:title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titleStyle>
    <p:body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bodyStyle>
    <p:other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otherStyle>
  </p:txStyles>
  <p:extLst>
    <p:ext uri="{27BBF7A9-308A-43DC-89C8-2F10F3537804}">
      <p15:sldGuideLst xmlns:p15="http://schemas.microsoft.com/office/powerpoint/2012/main">
        <p15:guide id="1" orient="horz" pos="2160">
          <p15:clr>
            <a:srgbClr val="F26B43"/>
          </p15:clr>
        </p15:guide>
        <p15:guide id="2" pos="3840">
          <p15:clr>
            <a:srgbClr val="F26B43"/>
          </p15:clr>
        </p15:guide>
        <p15:guide id="3" pos="454">
          <p15:clr>
            <a:srgbClr val="F26B43"/>
          </p15:clr>
        </p15:guide>
        <p15:guide id="4" pos="6819">
          <p15:clr>
            <a:srgbClr val="F26B43"/>
          </p15:clr>
        </p15:guide>
        <p15:guide id="5" orient="horz" pos="455">
          <p15:clr>
            <a:srgbClr val="F26B43"/>
          </p15:clr>
        </p15:guide>
        <p15:guide id="6" orient="horz" pos="3725">
          <p15:clr>
            <a:srgbClr val="F26B43"/>
          </p15:clr>
        </p15:guide>
        <p15:guide id="7" orient="horz" pos="817">
          <p15:clr>
            <a:srgbClr val="F26B43"/>
          </p15:clr>
        </p15:guide>
        <p15:guide id="8" orient="horz" pos="1293">
          <p15:clr>
            <a:srgbClr val="F26B43"/>
          </p15:clr>
        </p15:guide>
        <p15:guide id="9" pos="7225">
          <p15:clr>
            <a:srgbClr val="F26B43"/>
          </p15:clr>
        </p15:guide>
      </p15:sldGuideLst>
    </p:ext>
  </p:extLst>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2.xml"/></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1.xml"/></Relationships>
</file>

<file path=ppt/slides/_rels/slide3.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notesSlide" Target="../notesSlides/notesSlide3.xml"/><Relationship Id="rId1" Type="http://schemas.openxmlformats.org/officeDocument/2006/relationships/slideLayout" Target="../slideLayouts/slideLayout1.xml"/></Relationships>
</file>

<file path=ppt/slides/_rels/slide4.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4.xml"/><Relationship Id="rId1" Type="http://schemas.openxmlformats.org/officeDocument/2006/relationships/slideLayout" Target="../slideLayouts/slideLayout7.xml"/><Relationship Id="rId5" Type="http://schemas.openxmlformats.org/officeDocument/2006/relationships/image" Target="../media/image7.png"/><Relationship Id="rId4" Type="http://schemas.openxmlformats.org/officeDocument/2006/relationships/image" Target="../media/image9.png"/></Relationships>
</file>

<file path=ppt/slides/_rels/slide5.xml.rels><?xml version="1.0" encoding="UTF-8" standalone="yes"?>
<Relationships xmlns="http://schemas.openxmlformats.org/package/2006/relationships"><Relationship Id="rId3" Type="http://schemas.openxmlformats.org/officeDocument/2006/relationships/image" Target="../media/image10.png"/><Relationship Id="rId2" Type="http://schemas.openxmlformats.org/officeDocument/2006/relationships/notesSlide" Target="../notesSlides/notesSlide5.xml"/><Relationship Id="rId1" Type="http://schemas.openxmlformats.org/officeDocument/2006/relationships/slideLayout" Target="../slideLayouts/slideLayout1.xml"/><Relationship Id="rId4" Type="http://schemas.openxmlformats.org/officeDocument/2006/relationships/hyperlink" Target="https://unesdoc.unesco.org/ark:/48223/pf0000385542" TargetMode="External"/></Relationships>
</file>

<file path=ppt/slides/_rels/slide6.xml.rels><?xml version="1.0" encoding="UTF-8" standalone="yes"?>
<Relationships xmlns="http://schemas.openxmlformats.org/package/2006/relationships"><Relationship Id="rId3" Type="http://schemas.openxmlformats.org/officeDocument/2006/relationships/image" Target="../media/image11.png"/><Relationship Id="rId2" Type="http://schemas.openxmlformats.org/officeDocument/2006/relationships/notesSlide" Target="../notesSlides/notesSlide6.xml"/><Relationship Id="rId1" Type="http://schemas.openxmlformats.org/officeDocument/2006/relationships/slideLayout" Target="../slideLayouts/slideLayout1.xml"/></Relationships>
</file>

<file path=ppt/slides/_rels/slide7.xml.rels><?xml version="1.0" encoding="UTF-8" standalone="yes"?>
<Relationships xmlns="http://schemas.openxmlformats.org/package/2006/relationships"><Relationship Id="rId3" Type="http://schemas.openxmlformats.org/officeDocument/2006/relationships/image" Target="../media/image12.png"/><Relationship Id="rId2" Type="http://schemas.openxmlformats.org/officeDocument/2006/relationships/notesSlide" Target="../notesSlides/notesSlide7.xml"/><Relationship Id="rId1" Type="http://schemas.openxmlformats.org/officeDocument/2006/relationships/slideLayout" Target="../slideLayouts/slideLayout1.xml"/></Relationships>
</file>

<file path=ppt/slides/_rels/slide8.xml.rels><?xml version="1.0" encoding="UTF-8" standalone="yes"?>
<Relationships xmlns="http://schemas.openxmlformats.org/package/2006/relationships"><Relationship Id="rId3" Type="http://schemas.openxmlformats.org/officeDocument/2006/relationships/image" Target="../media/image13.png"/><Relationship Id="rId2" Type="http://schemas.openxmlformats.org/officeDocument/2006/relationships/notesSlide" Target="../notesSlides/notesSlide8.xml"/><Relationship Id="rId1" Type="http://schemas.openxmlformats.org/officeDocument/2006/relationships/slideLayout" Target="../slideLayouts/slideLayout17.xml"/><Relationship Id="rId5" Type="http://schemas.openxmlformats.org/officeDocument/2006/relationships/image" Target="../media/image15.png"/><Relationship Id="rId4" Type="http://schemas.openxmlformats.org/officeDocument/2006/relationships/image" Target="../media/image14.png"/></Relationships>
</file>

<file path=ppt/slides/_rels/slide9.xml.rels><?xml version="1.0" encoding="UTF-8" standalone="yes"?>
<Relationships xmlns="http://schemas.openxmlformats.org/package/2006/relationships"><Relationship Id="rId3" Type="http://schemas.openxmlformats.org/officeDocument/2006/relationships/image" Target="../media/image13.png"/><Relationship Id="rId2" Type="http://schemas.openxmlformats.org/officeDocument/2006/relationships/notesSlide" Target="../notesSlides/notesSlide9.xml"/><Relationship Id="rId1" Type="http://schemas.openxmlformats.org/officeDocument/2006/relationships/slideLayout" Target="../slideLayouts/slideLayout17.xml"/><Relationship Id="rId5" Type="http://schemas.openxmlformats.org/officeDocument/2006/relationships/image" Target="../media/image15.png"/><Relationship Id="rId4" Type="http://schemas.openxmlformats.org/officeDocument/2006/relationships/image" Target="../media/image14.png"/></Relationships>
</file>

<file path=ppt/slides/_rels/slide10.xml.rels><?xml version="1.0" encoding="UTF-8" standalone="yes"?>
<Relationships xmlns="http://schemas.openxmlformats.org/package/2006/relationships"><Relationship Id="rId2" Type="http://schemas.openxmlformats.org/officeDocument/2006/relationships/notesSlide" Target="../notesSlides/notesSlide10.xml"/><Relationship Id="rId1" Type="http://schemas.openxmlformats.org/officeDocument/2006/relationships/slideLayout" Target="../slideLayouts/slideLayout1.xml"/></Relationships>
</file>

<file path=ppt/slides/_rels/slide11.xml.rels><?xml version="1.0" encoding="UTF-8" standalone="yes"?>
<Relationships xmlns="http://schemas.openxmlformats.org/package/2006/relationships"><Relationship Id="rId2" Type="http://schemas.openxmlformats.org/officeDocument/2006/relationships/notesSlide" Target="../notesSlides/notesSlide11.xml"/><Relationship Id="rId1" Type="http://schemas.openxmlformats.org/officeDocument/2006/relationships/slideLayout" Target="../slideLayouts/slideLayout1.xml"/></Relationships>
</file>

<file path=ppt/slides/_rels/slide12.xml.rels><?xml version="1.0" encoding="UTF-8" standalone="yes"?>
<Relationships xmlns="http://schemas.openxmlformats.org/package/2006/relationships"><Relationship Id="rId2" Type="http://schemas.openxmlformats.org/officeDocument/2006/relationships/notesSlide" Target="../notesSlides/notesSlide12.xml"/><Relationship Id="rId1" Type="http://schemas.openxmlformats.org/officeDocument/2006/relationships/slideLayout" Target="../slideLayouts/slideLayout1.xml"/></Relationships>
</file>

<file path=ppt/slides/_rels/slide13.xml.rels><?xml version="1.0" encoding="UTF-8" standalone="yes"?>
<Relationships xmlns="http://schemas.openxmlformats.org/package/2006/relationships"><Relationship Id="rId2" Type="http://schemas.openxmlformats.org/officeDocument/2006/relationships/notesSlide" Target="../notesSlides/notesSlide13.xml"/><Relationship Id="rId1" Type="http://schemas.openxmlformats.org/officeDocument/2006/relationships/slideLayout" Target="../slideLayouts/slideLayout1.xml"/></Relationships>
</file>

<file path=ppt/slides/_rels/slide14.xml.rels><?xml version="1.0" encoding="UTF-8" standalone="yes"?>
<Relationships xmlns="http://schemas.openxmlformats.org/package/2006/relationships"><Relationship Id="rId2" Type="http://schemas.openxmlformats.org/officeDocument/2006/relationships/notesSlide" Target="../notesSlides/notesSlide14.xml"/><Relationship Id="rId1" Type="http://schemas.openxmlformats.org/officeDocument/2006/relationships/slideLayout" Target="../slideLayouts/slideLayout1.xml"/></Relationships>
</file>

<file path=ppt/slides/_rels/slide15.xml.rels><?xml version="1.0" encoding="UTF-8" standalone="yes"?>
<Relationships xmlns="http://schemas.openxmlformats.org/package/2006/relationships"><Relationship Id="rId3" Type="http://schemas.openxmlformats.org/officeDocument/2006/relationships/image" Target="../media/image16.png"/><Relationship Id="rId2" Type="http://schemas.openxmlformats.org/officeDocument/2006/relationships/notesSlide" Target="../notesSlides/notesSlide15.xml"/><Relationship Id="rId1" Type="http://schemas.openxmlformats.org/officeDocument/2006/relationships/slideLayout" Target="../slideLayouts/slideLayout7.xml"/><Relationship Id="rId4" Type="http://schemas.openxmlformats.org/officeDocument/2006/relationships/image" Target="../media/image17.png"/></Relationships>
</file>

<file path=ppt/slides/_rels/slide16.xml.rels><?xml version="1.0" encoding="UTF-8" standalone="yes"?>
<Relationships xmlns="http://schemas.openxmlformats.org/package/2006/relationships"><Relationship Id="rId8" Type="http://schemas.openxmlformats.org/officeDocument/2006/relationships/image" Target="../media/image23.jpg"/><Relationship Id="rId13" Type="http://schemas.openxmlformats.org/officeDocument/2006/relationships/image" Target="../media/image28.png"/><Relationship Id="rId18" Type="http://schemas.openxmlformats.org/officeDocument/2006/relationships/image" Target="../media/image33.png"/><Relationship Id="rId3" Type="http://schemas.openxmlformats.org/officeDocument/2006/relationships/image" Target="../media/image18.png"/><Relationship Id="rId7" Type="http://schemas.openxmlformats.org/officeDocument/2006/relationships/image" Target="../media/image22.png"/><Relationship Id="rId12" Type="http://schemas.openxmlformats.org/officeDocument/2006/relationships/image" Target="../media/image27.png"/><Relationship Id="rId17" Type="http://schemas.openxmlformats.org/officeDocument/2006/relationships/image" Target="../media/image32.png"/><Relationship Id="rId2" Type="http://schemas.openxmlformats.org/officeDocument/2006/relationships/notesSlide" Target="../notesSlides/notesSlide16.xml"/><Relationship Id="rId16" Type="http://schemas.openxmlformats.org/officeDocument/2006/relationships/image" Target="../media/image31.jpg"/><Relationship Id="rId1" Type="http://schemas.openxmlformats.org/officeDocument/2006/relationships/slideLayout" Target="../slideLayouts/slideLayout1.xml"/><Relationship Id="rId6" Type="http://schemas.openxmlformats.org/officeDocument/2006/relationships/image" Target="../media/image21.jpg"/><Relationship Id="rId11" Type="http://schemas.openxmlformats.org/officeDocument/2006/relationships/image" Target="../media/image26.png"/><Relationship Id="rId5" Type="http://schemas.openxmlformats.org/officeDocument/2006/relationships/image" Target="../media/image20.png"/><Relationship Id="rId15" Type="http://schemas.openxmlformats.org/officeDocument/2006/relationships/image" Target="../media/image30.png"/><Relationship Id="rId10" Type="http://schemas.openxmlformats.org/officeDocument/2006/relationships/image" Target="../media/image25.jpg"/><Relationship Id="rId4" Type="http://schemas.openxmlformats.org/officeDocument/2006/relationships/image" Target="../media/image19.gif"/><Relationship Id="rId9" Type="http://schemas.openxmlformats.org/officeDocument/2006/relationships/image" Target="../media/image24.jpg"/><Relationship Id="rId14" Type="http://schemas.openxmlformats.org/officeDocument/2006/relationships/image" Target="../media/image29.png"/></Relationships>
</file>

<file path=ppt/slides/_rels/slide17.xml.rels><?xml version="1.0" encoding="UTF-8" standalone="yes"?>
<Relationships xmlns="http://schemas.openxmlformats.org/package/2006/relationships"><Relationship Id="rId2" Type="http://schemas.openxmlformats.org/officeDocument/2006/relationships/notesSlide" Target="../notesSlides/notesSlide17.xml"/><Relationship Id="rId1" Type="http://schemas.openxmlformats.org/officeDocument/2006/relationships/slideLayout" Target="../slideLayouts/slideLayout1.xml"/></Relationships>
</file>

<file path=ppt/slides/_rels/slide18.xml.rels><?xml version="1.0" encoding="UTF-8" standalone="yes"?>
<Relationships xmlns="http://schemas.openxmlformats.org/package/2006/relationships"><Relationship Id="rId2" Type="http://schemas.openxmlformats.org/officeDocument/2006/relationships/notesSlide" Target="../notesSlides/notesSlide18.xml"/><Relationship Id="rId1" Type="http://schemas.openxmlformats.org/officeDocument/2006/relationships/slideLayout" Target="../slideLayouts/slideLayout7.xml"/></Relationships>
</file>

<file path=ppt/slides/_rels/slide19.xml.rels><?xml version="1.0" encoding="UTF-8" standalone="yes"?>
<Relationships xmlns="http://schemas.openxmlformats.org/package/2006/relationships"><Relationship Id="rId3" Type="http://schemas.openxmlformats.org/officeDocument/2006/relationships/image" Target="../media/image34.jpg"/><Relationship Id="rId2" Type="http://schemas.openxmlformats.org/officeDocument/2006/relationships/notesSlide" Target="../notesSlides/notesSlide19.xml"/><Relationship Id="rId1" Type="http://schemas.openxmlformats.org/officeDocument/2006/relationships/slideLayout" Target="../slideLayouts/slideLayout3.xml"/><Relationship Id="rId6" Type="http://schemas.openxmlformats.org/officeDocument/2006/relationships/image" Target="../media/image37.jpg"/><Relationship Id="rId5" Type="http://schemas.openxmlformats.org/officeDocument/2006/relationships/image" Target="../media/image36.jpg"/><Relationship Id="rId4" Type="http://schemas.openxmlformats.org/officeDocument/2006/relationships/image" Target="../media/image35.jp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Shape 140"/>
        <p:cNvGrpSpPr/>
        <p:nvPr/>
      </p:nvGrpSpPr>
      <p:grpSpPr>
        <a:xfrm>
          <a:off x="0" y="0"/>
          <a:ext cx="0" cy="0"/>
          <a:chOff x="0" y="0"/>
          <a:chExt cx="0" cy="0"/>
        </a:xfrm>
      </p:grpSpPr>
      <p:sp>
        <p:nvSpPr>
          <p:cNvPr id="141" name="Google Shape;141;g14bcfdec53c_0_0"/>
          <p:cNvSpPr txBox="1">
            <a:spLocks noGrp="1"/>
          </p:cNvSpPr>
          <p:nvPr>
            <p:ph type="ctrTitle"/>
          </p:nvPr>
        </p:nvSpPr>
        <p:spPr>
          <a:xfrm>
            <a:off x="1419825" y="2378400"/>
            <a:ext cx="10124100" cy="1050600"/>
          </a:xfrm>
          <a:prstGeom prst="rect">
            <a:avLst/>
          </a:prstGeom>
          <a:noFill/>
          <a:ln>
            <a:noFill/>
          </a:ln>
        </p:spPr>
        <p:txBody>
          <a:bodyPr spcFirstLastPara="1" wrap="square" lIns="0" tIns="0" rIns="0" bIns="0" anchor="t" anchorCtr="0">
            <a:noAutofit/>
          </a:bodyPr>
          <a:lstStyle/>
          <a:p>
            <a:pPr marL="0" lvl="0" indent="0" algn="l" rtl="0">
              <a:lnSpc>
                <a:spcPct val="90000"/>
              </a:lnSpc>
              <a:spcBef>
                <a:spcPts val="0"/>
              </a:spcBef>
              <a:spcAft>
                <a:spcPts val="0"/>
              </a:spcAft>
              <a:buClr>
                <a:schemeClr val="lt1"/>
              </a:buClr>
              <a:buSzPts val="4400"/>
              <a:buFont typeface="Arial"/>
              <a:buNone/>
            </a:pPr>
            <a:r>
              <a:rPr lang="en-GB" sz="4400" dirty="0"/>
              <a:t>OCG Data Updates</a:t>
            </a:r>
            <a:endParaRPr sz="4400" dirty="0"/>
          </a:p>
          <a:p>
            <a:pPr marL="0" lvl="0" indent="0" algn="l" rtl="0">
              <a:lnSpc>
                <a:spcPct val="90000"/>
              </a:lnSpc>
              <a:spcBef>
                <a:spcPts val="0"/>
              </a:spcBef>
              <a:spcAft>
                <a:spcPts val="0"/>
              </a:spcAft>
              <a:buClr>
                <a:schemeClr val="lt1"/>
              </a:buClr>
              <a:buSzPts val="4400"/>
              <a:buFont typeface="Arial"/>
              <a:buNone/>
            </a:pPr>
            <a:r>
              <a:rPr lang="en-GB" sz="4400" dirty="0"/>
              <a:t>and the OCG Cross-Network Data Implementation Strategy</a:t>
            </a:r>
            <a:endParaRPr sz="4400" dirty="0"/>
          </a:p>
        </p:txBody>
      </p:sp>
      <p:sp>
        <p:nvSpPr>
          <p:cNvPr id="142" name="Google Shape;142;g14bcfdec53c_0_0"/>
          <p:cNvSpPr txBox="1">
            <a:spLocks noGrp="1"/>
          </p:cNvSpPr>
          <p:nvPr>
            <p:ph type="subTitle" idx="1"/>
          </p:nvPr>
        </p:nvSpPr>
        <p:spPr>
          <a:xfrm>
            <a:off x="1435729" y="4967250"/>
            <a:ext cx="9062058" cy="641400"/>
          </a:xfrm>
          <a:prstGeom prst="rect">
            <a:avLst/>
          </a:prstGeom>
          <a:noFill/>
          <a:ln>
            <a:noFill/>
          </a:ln>
        </p:spPr>
        <p:txBody>
          <a:bodyPr spcFirstLastPara="1" wrap="square" lIns="0" tIns="0" rIns="0" bIns="0" anchor="t" anchorCtr="0">
            <a:noAutofit/>
          </a:bodyPr>
          <a:lstStyle/>
          <a:p>
            <a:pPr marL="0" lvl="0" indent="0" algn="l" rtl="0">
              <a:lnSpc>
                <a:spcPct val="105000"/>
              </a:lnSpc>
              <a:spcBef>
                <a:spcPts val="0"/>
              </a:spcBef>
              <a:spcAft>
                <a:spcPts val="0"/>
              </a:spcAft>
              <a:buClr>
                <a:schemeClr val="lt1"/>
              </a:buClr>
              <a:buSzPts val="1800"/>
              <a:buNone/>
            </a:pPr>
            <a:r>
              <a:rPr lang="en-GB" dirty="0"/>
              <a:t>Kevin O’Brien, Mathieu </a:t>
            </a:r>
            <a:r>
              <a:rPr lang="en-GB" dirty="0" err="1"/>
              <a:t>Belbeoch</a:t>
            </a:r>
            <a:r>
              <a:rPr lang="en-GB" dirty="0"/>
              <a:t>, Emma Heslop, </a:t>
            </a:r>
            <a:r>
              <a:rPr lang="en-GB" dirty="0" err="1"/>
              <a:t>OceanOPS</a:t>
            </a:r>
            <a:r>
              <a:rPr lang="en-GB" dirty="0"/>
              <a:t> Team, OCG Exec</a:t>
            </a:r>
            <a:endParaRPr dirty="0"/>
          </a:p>
        </p:txBody>
      </p:sp>
      <p:sp>
        <p:nvSpPr>
          <p:cNvPr id="143" name="Google Shape;143;g14bcfdec53c_0_0"/>
          <p:cNvSpPr txBox="1">
            <a:spLocks noGrp="1"/>
          </p:cNvSpPr>
          <p:nvPr>
            <p:ph type="subTitle" idx="1"/>
          </p:nvPr>
        </p:nvSpPr>
        <p:spPr>
          <a:xfrm>
            <a:off x="8835575" y="200375"/>
            <a:ext cx="3082800" cy="641400"/>
          </a:xfrm>
          <a:prstGeom prst="rect">
            <a:avLst/>
          </a:prstGeom>
          <a:noFill/>
          <a:ln>
            <a:noFill/>
          </a:ln>
        </p:spPr>
        <p:txBody>
          <a:bodyPr spcFirstLastPara="1" wrap="square" lIns="0" tIns="0" rIns="0" bIns="0" anchor="t" anchorCtr="0">
            <a:noAutofit/>
          </a:bodyPr>
          <a:lstStyle/>
          <a:p>
            <a:pPr marL="0" lvl="0" indent="0" algn="r" rtl="0">
              <a:lnSpc>
                <a:spcPct val="105000"/>
              </a:lnSpc>
              <a:spcBef>
                <a:spcPts val="0"/>
              </a:spcBef>
              <a:spcAft>
                <a:spcPts val="0"/>
              </a:spcAft>
              <a:buClr>
                <a:schemeClr val="lt1"/>
              </a:buClr>
              <a:buSzPts val="1800"/>
              <a:buNone/>
            </a:pPr>
            <a:r>
              <a:rPr lang="en-GB" sz="1600" b="0">
                <a:solidFill>
                  <a:schemeClr val="accent1"/>
                </a:solidFill>
                <a:latin typeface="Barlow"/>
                <a:ea typeface="Barlow"/>
                <a:cs typeface="Barlow"/>
                <a:sym typeface="Barlow"/>
              </a:rPr>
              <a:t>OCG-14 Hybrid Meeting</a:t>
            </a:r>
            <a:endParaRPr sz="1600" b="0">
              <a:solidFill>
                <a:schemeClr val="accent1"/>
              </a:solidFill>
              <a:latin typeface="Barlow"/>
              <a:ea typeface="Barlow"/>
              <a:cs typeface="Barlow"/>
              <a:sym typeface="Barlow"/>
            </a:endParaRPr>
          </a:p>
          <a:p>
            <a:pPr marL="0" lvl="0" indent="0" algn="r" rtl="0">
              <a:lnSpc>
                <a:spcPct val="105000"/>
              </a:lnSpc>
              <a:spcBef>
                <a:spcPts val="0"/>
              </a:spcBef>
              <a:spcAft>
                <a:spcPts val="0"/>
              </a:spcAft>
              <a:buClr>
                <a:schemeClr val="lt1"/>
              </a:buClr>
              <a:buSzPts val="1800"/>
              <a:buNone/>
            </a:pPr>
            <a:r>
              <a:rPr lang="en-GB" sz="1600" b="0">
                <a:solidFill>
                  <a:schemeClr val="accent1"/>
                </a:solidFill>
                <a:latin typeface="Barlow"/>
                <a:ea typeface="Barlow"/>
                <a:cs typeface="Barlow"/>
                <a:sym typeface="Barlow"/>
              </a:rPr>
              <a:t>6-8 June 2023</a:t>
            </a:r>
            <a:endParaRPr sz="1600" b="0">
              <a:solidFill>
                <a:schemeClr val="accent1"/>
              </a:solidFill>
              <a:latin typeface="Barlow"/>
              <a:ea typeface="Barlow"/>
              <a:cs typeface="Barlow"/>
              <a:sym typeface="Barlow"/>
            </a:endParaRPr>
          </a:p>
          <a:p>
            <a:pPr marL="0" lvl="0" indent="0" algn="r" rtl="0">
              <a:lnSpc>
                <a:spcPct val="105000"/>
              </a:lnSpc>
              <a:spcBef>
                <a:spcPts val="0"/>
              </a:spcBef>
              <a:spcAft>
                <a:spcPts val="0"/>
              </a:spcAft>
              <a:buClr>
                <a:schemeClr val="lt1"/>
              </a:buClr>
              <a:buSzPts val="1800"/>
              <a:buNone/>
            </a:pPr>
            <a:r>
              <a:rPr lang="en-GB" sz="1600" b="0">
                <a:solidFill>
                  <a:schemeClr val="accent1"/>
                </a:solidFill>
                <a:latin typeface="Barlow"/>
                <a:ea typeface="Barlow"/>
                <a:cs typeface="Barlow"/>
                <a:sym typeface="Barlow"/>
              </a:rPr>
              <a:t>Cape Town, South Africa</a:t>
            </a:r>
            <a:endParaRPr sz="1600" b="0">
              <a:solidFill>
                <a:schemeClr val="accent1"/>
              </a:solidFill>
              <a:latin typeface="Barlow"/>
              <a:ea typeface="Barlow"/>
              <a:cs typeface="Barlow"/>
              <a:sym typeface="Barlow"/>
            </a:endParaRPr>
          </a:p>
        </p:txBody>
      </p:sp>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Shape 148"/>
        <p:cNvGrpSpPr/>
        <p:nvPr/>
      </p:nvGrpSpPr>
      <p:grpSpPr>
        <a:xfrm>
          <a:off x="0" y="0"/>
          <a:ext cx="0" cy="0"/>
          <a:chOff x="0" y="0"/>
          <a:chExt cx="0" cy="0"/>
        </a:xfrm>
      </p:grpSpPr>
      <p:sp>
        <p:nvSpPr>
          <p:cNvPr id="149" name="Google Shape;149;g1896a5916d4_1_57"/>
          <p:cNvSpPr txBox="1">
            <a:spLocks noGrp="1"/>
          </p:cNvSpPr>
          <p:nvPr>
            <p:ph type="sldNum" idx="12"/>
          </p:nvPr>
        </p:nvSpPr>
        <p:spPr>
          <a:xfrm>
            <a:off x="11250150" y="6492875"/>
            <a:ext cx="257700" cy="189600"/>
          </a:xfrm>
          <a:prstGeom prst="rect">
            <a:avLst/>
          </a:prstGeom>
          <a:noFill/>
          <a:ln>
            <a:noFill/>
          </a:ln>
        </p:spPr>
        <p:txBody>
          <a:bodyPr spcFirstLastPara="1" wrap="square" lIns="0" tIns="0" rIns="0" bIns="0" anchor="t" anchorCtr="0">
            <a:noAutofit/>
          </a:bodyPr>
          <a:lstStyle/>
          <a:p>
            <a:pPr marL="0" lvl="0" indent="0" algn="r" rtl="0">
              <a:lnSpc>
                <a:spcPct val="90000"/>
              </a:lnSpc>
              <a:spcBef>
                <a:spcPts val="0"/>
              </a:spcBef>
              <a:spcAft>
                <a:spcPts val="0"/>
              </a:spcAft>
              <a:buSzPts val="1000"/>
              <a:buNone/>
            </a:pPr>
            <a:fld id="{00000000-1234-1234-1234-123412341234}" type="slidenum">
              <a:rPr lang="en-GB"/>
              <a:t>2</a:t>
            </a:fld>
            <a:endParaRPr/>
          </a:p>
        </p:txBody>
      </p:sp>
      <p:sp>
        <p:nvSpPr>
          <p:cNvPr id="150" name="Google Shape;150;g1896a5916d4_1_57"/>
          <p:cNvSpPr txBox="1"/>
          <p:nvPr/>
        </p:nvSpPr>
        <p:spPr>
          <a:xfrm>
            <a:off x="720750" y="1332450"/>
            <a:ext cx="10750500" cy="4100400"/>
          </a:xfrm>
          <a:prstGeom prst="rect">
            <a:avLst/>
          </a:prstGeom>
          <a:noFill/>
          <a:ln>
            <a:noFill/>
          </a:ln>
        </p:spPr>
        <p:txBody>
          <a:bodyPr spcFirstLastPara="1" wrap="square" lIns="0" tIns="0" rIns="0" bIns="0" anchor="t" anchorCtr="0">
            <a:noAutofit/>
          </a:bodyPr>
          <a:lstStyle/>
          <a:p>
            <a:pPr marL="457200" marR="0" lvl="0" indent="-419100" algn="l" rtl="0">
              <a:lnSpc>
                <a:spcPct val="100000"/>
              </a:lnSpc>
              <a:spcBef>
                <a:spcPts val="0"/>
              </a:spcBef>
              <a:spcAft>
                <a:spcPts val="0"/>
              </a:spcAft>
              <a:buClr>
                <a:schemeClr val="accent1"/>
              </a:buClr>
              <a:buSzPts val="3000"/>
              <a:buFont typeface="Barlow"/>
              <a:buChar char="●"/>
            </a:pPr>
            <a:r>
              <a:rPr lang="en-GB" sz="3000" dirty="0">
                <a:solidFill>
                  <a:schemeClr val="accent1"/>
                </a:solidFill>
                <a:latin typeface="Barlow"/>
                <a:ea typeface="Barlow"/>
                <a:cs typeface="Barlow"/>
                <a:sym typeface="Barlow"/>
              </a:rPr>
              <a:t>Updates on</a:t>
            </a:r>
            <a:endParaRPr sz="3000" dirty="0">
              <a:solidFill>
                <a:schemeClr val="accent1"/>
              </a:solidFill>
              <a:latin typeface="Barlow"/>
              <a:ea typeface="Barlow"/>
              <a:cs typeface="Barlow"/>
              <a:sym typeface="Barlow"/>
            </a:endParaRPr>
          </a:p>
          <a:p>
            <a:pPr marL="914400" marR="0" lvl="1" indent="-419100" algn="l" rtl="0">
              <a:lnSpc>
                <a:spcPct val="100000"/>
              </a:lnSpc>
              <a:spcBef>
                <a:spcPts val="0"/>
              </a:spcBef>
              <a:spcAft>
                <a:spcPts val="0"/>
              </a:spcAft>
              <a:buClr>
                <a:schemeClr val="accent1"/>
              </a:buClr>
              <a:buSzPts val="3000"/>
              <a:buFont typeface="Barlow"/>
              <a:buChar char="○"/>
            </a:pPr>
            <a:r>
              <a:rPr lang="en-GB" sz="3000" dirty="0">
                <a:solidFill>
                  <a:schemeClr val="accent1"/>
                </a:solidFill>
                <a:latin typeface="Barlow"/>
                <a:ea typeface="Barlow"/>
                <a:cs typeface="Barlow"/>
                <a:sym typeface="Barlow"/>
              </a:rPr>
              <a:t>Open-GTS project and WIS 2.0</a:t>
            </a:r>
            <a:endParaRPr sz="3000" dirty="0">
              <a:solidFill>
                <a:schemeClr val="accent1"/>
              </a:solidFill>
              <a:latin typeface="Barlow"/>
              <a:ea typeface="Barlow"/>
              <a:cs typeface="Barlow"/>
              <a:sym typeface="Barlow"/>
            </a:endParaRPr>
          </a:p>
          <a:p>
            <a:pPr marL="914400" marR="0" lvl="1" indent="-419100" algn="l" rtl="0">
              <a:lnSpc>
                <a:spcPct val="100000"/>
              </a:lnSpc>
              <a:spcBef>
                <a:spcPts val="0"/>
              </a:spcBef>
              <a:spcAft>
                <a:spcPts val="0"/>
              </a:spcAft>
              <a:buClr>
                <a:schemeClr val="accent1"/>
              </a:buClr>
              <a:buSzPts val="3000"/>
              <a:buFont typeface="Barlow"/>
              <a:buChar char="○"/>
            </a:pPr>
            <a:r>
              <a:rPr lang="en-GB" sz="3000" dirty="0">
                <a:solidFill>
                  <a:schemeClr val="accent1"/>
                </a:solidFill>
                <a:latin typeface="Barlow"/>
                <a:ea typeface="Barlow"/>
                <a:cs typeface="Barlow"/>
                <a:sym typeface="Barlow"/>
              </a:rPr>
              <a:t>Interactions with IODE and UN Decade</a:t>
            </a:r>
            <a:endParaRPr sz="3000" dirty="0">
              <a:solidFill>
                <a:schemeClr val="accent1"/>
              </a:solidFill>
              <a:latin typeface="Barlow"/>
              <a:ea typeface="Barlow"/>
              <a:cs typeface="Barlow"/>
              <a:sym typeface="Barlow"/>
            </a:endParaRPr>
          </a:p>
          <a:p>
            <a:pPr marL="457200" marR="0" lvl="0" indent="-419100" algn="l" rtl="0">
              <a:lnSpc>
                <a:spcPct val="100000"/>
              </a:lnSpc>
              <a:spcBef>
                <a:spcPts val="0"/>
              </a:spcBef>
              <a:spcAft>
                <a:spcPts val="0"/>
              </a:spcAft>
              <a:buClr>
                <a:schemeClr val="accent1"/>
              </a:buClr>
              <a:buSzPts val="3000"/>
              <a:buFont typeface="Barlow"/>
              <a:buChar char="●"/>
            </a:pPr>
            <a:r>
              <a:rPr lang="en-GB" sz="3000" dirty="0">
                <a:solidFill>
                  <a:schemeClr val="accent1"/>
                </a:solidFill>
                <a:latin typeface="Barlow"/>
                <a:ea typeface="Barlow"/>
                <a:cs typeface="Barlow"/>
                <a:sym typeface="Barlow"/>
              </a:rPr>
              <a:t>Cross-Network Data Implementation Strategy</a:t>
            </a:r>
            <a:endParaRPr sz="3000" dirty="0">
              <a:solidFill>
                <a:schemeClr val="accent1"/>
              </a:solidFill>
              <a:latin typeface="Barlow"/>
              <a:ea typeface="Barlow"/>
              <a:cs typeface="Barlow"/>
              <a:sym typeface="Barlow"/>
            </a:endParaRPr>
          </a:p>
          <a:p>
            <a:pPr marL="457200" marR="0" lvl="0" indent="-419100" algn="l" rtl="0">
              <a:lnSpc>
                <a:spcPct val="100000"/>
              </a:lnSpc>
              <a:spcBef>
                <a:spcPts val="0"/>
              </a:spcBef>
              <a:spcAft>
                <a:spcPts val="0"/>
              </a:spcAft>
              <a:buClr>
                <a:schemeClr val="accent1"/>
              </a:buClr>
              <a:buSzPts val="3000"/>
              <a:buFont typeface="Barlow"/>
              <a:buChar char="●"/>
            </a:pPr>
            <a:r>
              <a:rPr lang="en-GB" sz="3000" dirty="0">
                <a:solidFill>
                  <a:schemeClr val="accent1"/>
                </a:solidFill>
                <a:latin typeface="Barlow"/>
                <a:ea typeface="Barlow"/>
                <a:cs typeface="Barlow"/>
                <a:sym typeface="Barlow"/>
              </a:rPr>
              <a:t>Next Steps </a:t>
            </a:r>
            <a:endParaRPr sz="3000" dirty="0">
              <a:solidFill>
                <a:schemeClr val="accent1"/>
              </a:solidFill>
              <a:latin typeface="Barlow"/>
              <a:ea typeface="Barlow"/>
              <a:cs typeface="Barlow"/>
              <a:sym typeface="Barlow"/>
            </a:endParaRPr>
          </a:p>
          <a:p>
            <a:pPr marL="457200" marR="0" lvl="0" indent="-419100" algn="l" rtl="0">
              <a:lnSpc>
                <a:spcPct val="100000"/>
              </a:lnSpc>
              <a:spcBef>
                <a:spcPts val="0"/>
              </a:spcBef>
              <a:spcAft>
                <a:spcPts val="0"/>
              </a:spcAft>
              <a:buClr>
                <a:schemeClr val="accent1"/>
              </a:buClr>
              <a:buSzPts val="3000"/>
              <a:buFont typeface="Barlow"/>
              <a:buChar char="●"/>
            </a:pPr>
            <a:r>
              <a:rPr lang="en-GB" sz="3000" dirty="0">
                <a:solidFill>
                  <a:schemeClr val="accent1"/>
                </a:solidFill>
                <a:latin typeface="Barlow"/>
                <a:ea typeface="Barlow"/>
                <a:cs typeface="Barlow"/>
                <a:sym typeface="Barlow"/>
              </a:rPr>
              <a:t>Discussion</a:t>
            </a:r>
            <a:endParaRPr sz="3000" dirty="0">
              <a:solidFill>
                <a:schemeClr val="accent1"/>
              </a:solidFill>
              <a:latin typeface="Barlow"/>
              <a:ea typeface="Barlow"/>
              <a:cs typeface="Barlow"/>
              <a:sym typeface="Barlow"/>
            </a:endParaRPr>
          </a:p>
          <a:p>
            <a:pPr marL="0" marR="0" lvl="0" indent="0" algn="l" rtl="0">
              <a:lnSpc>
                <a:spcPct val="100000"/>
              </a:lnSpc>
              <a:spcBef>
                <a:spcPts val="0"/>
              </a:spcBef>
              <a:spcAft>
                <a:spcPts val="0"/>
              </a:spcAft>
              <a:buNone/>
            </a:pPr>
            <a:endParaRPr sz="1800" dirty="0">
              <a:solidFill>
                <a:schemeClr val="accent1"/>
              </a:solidFill>
              <a:latin typeface="Barlow"/>
              <a:ea typeface="Barlow"/>
              <a:cs typeface="Barlow"/>
              <a:sym typeface="Barlow"/>
            </a:endParaRPr>
          </a:p>
          <a:p>
            <a:pPr marL="0" marR="0" lvl="0" indent="0" algn="l" rtl="0">
              <a:lnSpc>
                <a:spcPct val="100000"/>
              </a:lnSpc>
              <a:spcBef>
                <a:spcPts val="0"/>
              </a:spcBef>
              <a:spcAft>
                <a:spcPts val="0"/>
              </a:spcAft>
              <a:buNone/>
            </a:pPr>
            <a:endParaRPr sz="1800" dirty="0">
              <a:solidFill>
                <a:schemeClr val="accent1"/>
              </a:solidFill>
              <a:latin typeface="Barlow"/>
              <a:ea typeface="Barlow"/>
              <a:cs typeface="Barlow"/>
              <a:sym typeface="Barlow"/>
            </a:endParaRPr>
          </a:p>
          <a:p>
            <a:pPr marL="0" marR="0" lvl="0" indent="0" algn="l" rtl="0">
              <a:lnSpc>
                <a:spcPct val="100000"/>
              </a:lnSpc>
              <a:spcBef>
                <a:spcPts val="0"/>
              </a:spcBef>
              <a:spcAft>
                <a:spcPts val="0"/>
              </a:spcAft>
              <a:buNone/>
            </a:pPr>
            <a:endParaRPr sz="1800" dirty="0">
              <a:solidFill>
                <a:schemeClr val="accent1"/>
              </a:solidFill>
              <a:latin typeface="Barlow"/>
              <a:ea typeface="Barlow"/>
              <a:cs typeface="Barlow"/>
              <a:sym typeface="Barlow"/>
            </a:endParaRPr>
          </a:p>
        </p:txBody>
      </p:sp>
    </p:spTree>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Shape 155"/>
        <p:cNvGrpSpPr/>
        <p:nvPr/>
      </p:nvGrpSpPr>
      <p:grpSpPr>
        <a:xfrm>
          <a:off x="0" y="0"/>
          <a:ext cx="0" cy="0"/>
          <a:chOff x="0" y="0"/>
          <a:chExt cx="0" cy="0"/>
        </a:xfrm>
      </p:grpSpPr>
      <p:sp>
        <p:nvSpPr>
          <p:cNvPr id="156" name="Google Shape;156;g24a5dda9435_1_33"/>
          <p:cNvSpPr txBox="1">
            <a:spLocks noGrp="1"/>
          </p:cNvSpPr>
          <p:nvPr>
            <p:ph type="title"/>
          </p:nvPr>
        </p:nvSpPr>
        <p:spPr>
          <a:xfrm>
            <a:off x="451326" y="554238"/>
            <a:ext cx="10750500" cy="574800"/>
          </a:xfrm>
          <a:prstGeom prst="rect">
            <a:avLst/>
          </a:prstGeom>
          <a:noFill/>
          <a:ln>
            <a:noFill/>
          </a:ln>
        </p:spPr>
        <p:txBody>
          <a:bodyPr spcFirstLastPara="1" wrap="square" lIns="0" tIns="0" rIns="0" bIns="0" anchor="t" anchorCtr="0">
            <a:noAutofit/>
          </a:bodyPr>
          <a:lstStyle/>
          <a:p>
            <a:pPr marL="0" lvl="0" indent="0" algn="l" rtl="0">
              <a:lnSpc>
                <a:spcPct val="85000"/>
              </a:lnSpc>
              <a:spcBef>
                <a:spcPts val="0"/>
              </a:spcBef>
              <a:spcAft>
                <a:spcPts val="0"/>
              </a:spcAft>
              <a:buSzPts val="1800"/>
              <a:buNone/>
            </a:pPr>
            <a:r>
              <a:rPr lang="en-GB">
                <a:latin typeface="Barlow"/>
                <a:ea typeface="Barlow"/>
                <a:cs typeface="Barlow"/>
                <a:sym typeface="Barlow"/>
              </a:rPr>
              <a:t>Open Access to GTS (Open-GTS) update</a:t>
            </a:r>
            <a:endParaRPr>
              <a:latin typeface="Barlow"/>
              <a:ea typeface="Barlow"/>
              <a:cs typeface="Barlow"/>
              <a:sym typeface="Barlow"/>
            </a:endParaRPr>
          </a:p>
        </p:txBody>
      </p:sp>
      <p:sp>
        <p:nvSpPr>
          <p:cNvPr id="157" name="Google Shape;157;g24a5dda9435_1_33"/>
          <p:cNvSpPr txBox="1">
            <a:spLocks noGrp="1"/>
          </p:cNvSpPr>
          <p:nvPr>
            <p:ph type="sldNum" idx="12"/>
          </p:nvPr>
        </p:nvSpPr>
        <p:spPr>
          <a:xfrm>
            <a:off x="11250150" y="6492875"/>
            <a:ext cx="257700" cy="189600"/>
          </a:xfrm>
          <a:prstGeom prst="rect">
            <a:avLst/>
          </a:prstGeom>
          <a:noFill/>
          <a:ln>
            <a:noFill/>
          </a:ln>
        </p:spPr>
        <p:txBody>
          <a:bodyPr spcFirstLastPara="1" wrap="square" lIns="0" tIns="0" rIns="0" bIns="0" anchor="t" anchorCtr="0">
            <a:noAutofit/>
          </a:bodyPr>
          <a:lstStyle/>
          <a:p>
            <a:pPr marL="0" lvl="0" indent="0" algn="r" rtl="0">
              <a:lnSpc>
                <a:spcPct val="90000"/>
              </a:lnSpc>
              <a:spcBef>
                <a:spcPts val="0"/>
              </a:spcBef>
              <a:spcAft>
                <a:spcPts val="0"/>
              </a:spcAft>
              <a:buSzPts val="1000"/>
              <a:buNone/>
            </a:pPr>
            <a:fld id="{00000000-1234-1234-1234-123412341234}" type="slidenum">
              <a:rPr lang="en-GB"/>
              <a:t>3</a:t>
            </a:fld>
            <a:endParaRPr/>
          </a:p>
        </p:txBody>
      </p:sp>
      <p:sp>
        <p:nvSpPr>
          <p:cNvPr id="158" name="Google Shape;158;g24a5dda9435_1_33"/>
          <p:cNvSpPr txBox="1"/>
          <p:nvPr/>
        </p:nvSpPr>
        <p:spPr>
          <a:xfrm>
            <a:off x="720750" y="1332450"/>
            <a:ext cx="10750500" cy="4100400"/>
          </a:xfrm>
          <a:prstGeom prst="rect">
            <a:avLst/>
          </a:prstGeom>
          <a:noFill/>
          <a:ln>
            <a:noFill/>
          </a:ln>
        </p:spPr>
        <p:txBody>
          <a:bodyPr spcFirstLastPara="1" wrap="square" lIns="0" tIns="0" rIns="0" bIns="0" anchor="t" anchorCtr="0">
            <a:noAutofit/>
          </a:bodyPr>
          <a:lstStyle/>
          <a:p>
            <a:pPr marL="457200" marR="0" lvl="0" indent="-393700" algn="l" rtl="0">
              <a:lnSpc>
                <a:spcPct val="100000"/>
              </a:lnSpc>
              <a:spcBef>
                <a:spcPts val="0"/>
              </a:spcBef>
              <a:spcAft>
                <a:spcPts val="0"/>
              </a:spcAft>
              <a:buClr>
                <a:schemeClr val="accent1"/>
              </a:buClr>
              <a:buSzPts val="2600"/>
              <a:buFont typeface="Barlow"/>
              <a:buChar char="●"/>
            </a:pPr>
            <a:r>
              <a:rPr lang="en-GB" sz="2600" dirty="0">
                <a:solidFill>
                  <a:schemeClr val="accent1"/>
                </a:solidFill>
                <a:latin typeface="Barlow"/>
                <a:ea typeface="Barlow"/>
                <a:cs typeface="Barlow"/>
                <a:sym typeface="Barlow"/>
              </a:rPr>
              <a:t>As of March 9, the Open-GTS was an endorsed project of the UN Ocean Decade </a:t>
            </a:r>
            <a:endParaRPr sz="2600" dirty="0">
              <a:solidFill>
                <a:schemeClr val="accent1"/>
              </a:solidFill>
              <a:latin typeface="Barlow"/>
              <a:ea typeface="Barlow"/>
              <a:cs typeface="Barlow"/>
              <a:sym typeface="Barlow"/>
            </a:endParaRPr>
          </a:p>
          <a:p>
            <a:pPr marL="0" marR="0" lvl="0" indent="0" algn="l" rtl="0">
              <a:lnSpc>
                <a:spcPct val="100000"/>
              </a:lnSpc>
              <a:spcBef>
                <a:spcPts val="0"/>
              </a:spcBef>
              <a:spcAft>
                <a:spcPts val="0"/>
              </a:spcAft>
              <a:buNone/>
            </a:pPr>
            <a:endParaRPr sz="2600" dirty="0">
              <a:solidFill>
                <a:schemeClr val="accent1"/>
              </a:solidFill>
              <a:latin typeface="Barlow"/>
              <a:ea typeface="Barlow"/>
              <a:cs typeface="Barlow"/>
              <a:sym typeface="Barlow"/>
            </a:endParaRPr>
          </a:p>
          <a:p>
            <a:pPr marL="457200" marR="0" lvl="0" indent="-393700" algn="l" rtl="0">
              <a:lnSpc>
                <a:spcPct val="100000"/>
              </a:lnSpc>
              <a:spcBef>
                <a:spcPts val="0"/>
              </a:spcBef>
              <a:spcAft>
                <a:spcPts val="0"/>
              </a:spcAft>
              <a:buClr>
                <a:schemeClr val="accent1"/>
              </a:buClr>
              <a:buSzPts val="2600"/>
              <a:buFont typeface="Barlow"/>
              <a:buChar char="●"/>
            </a:pPr>
            <a:r>
              <a:rPr lang="en-GB" sz="2600" dirty="0">
                <a:solidFill>
                  <a:schemeClr val="accent1"/>
                </a:solidFill>
                <a:latin typeface="Barlow"/>
                <a:ea typeface="Barlow"/>
                <a:cs typeface="Barlow"/>
                <a:sym typeface="Barlow"/>
              </a:rPr>
              <a:t>Continue to exchange of observations on the GTS</a:t>
            </a:r>
            <a:endParaRPr sz="2600" dirty="0">
              <a:solidFill>
                <a:schemeClr val="accent1"/>
              </a:solidFill>
              <a:latin typeface="Barlow"/>
              <a:ea typeface="Barlow"/>
              <a:cs typeface="Barlow"/>
              <a:sym typeface="Barlow"/>
            </a:endParaRPr>
          </a:p>
          <a:p>
            <a:pPr marL="914400" marR="0" lvl="1" indent="-393700" algn="l" rtl="0">
              <a:lnSpc>
                <a:spcPct val="100000"/>
              </a:lnSpc>
              <a:spcBef>
                <a:spcPts val="0"/>
              </a:spcBef>
              <a:spcAft>
                <a:spcPts val="0"/>
              </a:spcAft>
              <a:buClr>
                <a:schemeClr val="accent1"/>
              </a:buClr>
              <a:buSzPts val="2600"/>
              <a:buFont typeface="Barlow"/>
              <a:buChar char="○"/>
            </a:pPr>
            <a:r>
              <a:rPr lang="en-GB" sz="2600" dirty="0" err="1">
                <a:solidFill>
                  <a:schemeClr val="accent1"/>
                </a:solidFill>
                <a:latin typeface="Barlow"/>
                <a:ea typeface="Barlow"/>
                <a:cs typeface="Barlow"/>
                <a:sym typeface="Barlow"/>
              </a:rPr>
              <a:t>Saildrone</a:t>
            </a:r>
            <a:r>
              <a:rPr lang="en-GB" sz="2600" dirty="0">
                <a:solidFill>
                  <a:schemeClr val="accent1"/>
                </a:solidFill>
                <a:latin typeface="Barlow"/>
                <a:ea typeface="Barlow"/>
                <a:cs typeface="Barlow"/>
                <a:sym typeface="Barlow"/>
              </a:rPr>
              <a:t> mission data (TPOS, Hurricane, etc)</a:t>
            </a:r>
            <a:endParaRPr sz="2600" dirty="0">
              <a:solidFill>
                <a:schemeClr val="accent1"/>
              </a:solidFill>
              <a:latin typeface="Barlow"/>
              <a:ea typeface="Barlow"/>
              <a:cs typeface="Barlow"/>
              <a:sym typeface="Barlow"/>
            </a:endParaRPr>
          </a:p>
          <a:p>
            <a:pPr marL="914400" marR="0" lvl="1" indent="-393700" algn="l" rtl="0">
              <a:lnSpc>
                <a:spcPct val="100000"/>
              </a:lnSpc>
              <a:spcBef>
                <a:spcPts val="0"/>
              </a:spcBef>
              <a:spcAft>
                <a:spcPts val="0"/>
              </a:spcAft>
              <a:buClr>
                <a:schemeClr val="accent1"/>
              </a:buClr>
              <a:buSzPts val="2600"/>
              <a:buFont typeface="Barlow"/>
              <a:buChar char="○"/>
            </a:pPr>
            <a:r>
              <a:rPr lang="en-GB" sz="2600" dirty="0">
                <a:solidFill>
                  <a:schemeClr val="accent1"/>
                </a:solidFill>
                <a:latin typeface="Barlow"/>
                <a:ea typeface="Barlow"/>
                <a:cs typeface="Barlow"/>
                <a:sym typeface="Barlow"/>
              </a:rPr>
              <a:t>AIS met data from ships </a:t>
            </a:r>
            <a:endParaRPr sz="2600" dirty="0">
              <a:solidFill>
                <a:schemeClr val="accent1"/>
              </a:solidFill>
              <a:latin typeface="Barlow"/>
              <a:ea typeface="Barlow"/>
              <a:cs typeface="Barlow"/>
              <a:sym typeface="Barlow"/>
            </a:endParaRPr>
          </a:p>
          <a:p>
            <a:pPr marL="914400" marR="0" lvl="1" indent="-393700" algn="l" rtl="0">
              <a:lnSpc>
                <a:spcPct val="100000"/>
              </a:lnSpc>
              <a:spcBef>
                <a:spcPts val="0"/>
              </a:spcBef>
              <a:spcAft>
                <a:spcPts val="0"/>
              </a:spcAft>
              <a:buClr>
                <a:schemeClr val="accent1"/>
              </a:buClr>
              <a:buSzPts val="2600"/>
              <a:buFont typeface="Barlow"/>
              <a:buChar char="○"/>
            </a:pPr>
            <a:r>
              <a:rPr lang="en-GB" sz="2600" dirty="0">
                <a:solidFill>
                  <a:schemeClr val="accent1"/>
                </a:solidFill>
                <a:latin typeface="Barlow"/>
                <a:ea typeface="Barlow"/>
                <a:cs typeface="Barlow"/>
                <a:sym typeface="Barlow"/>
              </a:rPr>
              <a:t>3rd party ship data for </a:t>
            </a:r>
            <a:r>
              <a:rPr lang="en-GB" sz="2600" dirty="0" err="1">
                <a:solidFill>
                  <a:schemeClr val="accent1"/>
                </a:solidFill>
                <a:latin typeface="Barlow"/>
                <a:ea typeface="Barlow"/>
                <a:cs typeface="Barlow"/>
                <a:sym typeface="Barlow"/>
              </a:rPr>
              <a:t>Xaymaca</a:t>
            </a:r>
            <a:r>
              <a:rPr lang="en-GB" sz="2600" dirty="0">
                <a:solidFill>
                  <a:schemeClr val="accent1"/>
                </a:solidFill>
                <a:latin typeface="Barlow"/>
                <a:ea typeface="Barlow"/>
                <a:cs typeface="Barlow"/>
                <a:sym typeface="Barlow"/>
              </a:rPr>
              <a:t> (Science </a:t>
            </a:r>
            <a:r>
              <a:rPr lang="en-GB" sz="2600" dirty="0" err="1">
                <a:solidFill>
                  <a:schemeClr val="accent1"/>
                </a:solidFill>
                <a:latin typeface="Barlow"/>
                <a:ea typeface="Barlow"/>
                <a:cs typeface="Barlow"/>
                <a:sym typeface="Barlow"/>
              </a:rPr>
              <a:t>RoCS</a:t>
            </a:r>
            <a:r>
              <a:rPr lang="en-GB" sz="2600" dirty="0">
                <a:solidFill>
                  <a:schemeClr val="accent1"/>
                </a:solidFill>
                <a:latin typeface="Barlow"/>
                <a:ea typeface="Barlow"/>
                <a:cs typeface="Barlow"/>
                <a:sym typeface="Barlow"/>
              </a:rPr>
              <a:t> project)</a:t>
            </a:r>
            <a:endParaRPr sz="2600" dirty="0">
              <a:solidFill>
                <a:schemeClr val="accent1"/>
              </a:solidFill>
              <a:latin typeface="Barlow"/>
              <a:ea typeface="Barlow"/>
              <a:cs typeface="Barlow"/>
              <a:sym typeface="Barlow"/>
            </a:endParaRPr>
          </a:p>
          <a:p>
            <a:pPr marL="0" marR="0" lvl="0" indent="0" algn="l" rtl="0">
              <a:lnSpc>
                <a:spcPct val="100000"/>
              </a:lnSpc>
              <a:spcBef>
                <a:spcPts val="0"/>
              </a:spcBef>
              <a:spcAft>
                <a:spcPts val="0"/>
              </a:spcAft>
              <a:buNone/>
            </a:pPr>
            <a:endParaRPr sz="2600" dirty="0">
              <a:solidFill>
                <a:schemeClr val="accent1"/>
              </a:solidFill>
              <a:latin typeface="Barlow"/>
              <a:ea typeface="Barlow"/>
              <a:cs typeface="Barlow"/>
              <a:sym typeface="Barlow"/>
            </a:endParaRPr>
          </a:p>
          <a:p>
            <a:pPr marL="457200" marR="0" lvl="0" indent="-393700" algn="l" rtl="0">
              <a:lnSpc>
                <a:spcPct val="100000"/>
              </a:lnSpc>
              <a:spcBef>
                <a:spcPts val="0"/>
              </a:spcBef>
              <a:spcAft>
                <a:spcPts val="0"/>
              </a:spcAft>
              <a:buClr>
                <a:schemeClr val="accent1"/>
              </a:buClr>
              <a:buSzPts val="2600"/>
              <a:buFont typeface="Barlow"/>
              <a:buChar char="●"/>
            </a:pPr>
            <a:r>
              <a:rPr lang="en-GB" sz="2600" dirty="0">
                <a:solidFill>
                  <a:schemeClr val="accent1"/>
                </a:solidFill>
                <a:latin typeface="Barlow"/>
                <a:ea typeface="Barlow"/>
                <a:cs typeface="Barlow"/>
                <a:sym typeface="Barlow"/>
              </a:rPr>
              <a:t>Elevated from WIS 2 demonstrator to  pilot project</a:t>
            </a:r>
            <a:endParaRPr sz="2600" dirty="0">
              <a:solidFill>
                <a:schemeClr val="accent1"/>
              </a:solidFill>
              <a:latin typeface="Barlow"/>
              <a:ea typeface="Barlow"/>
              <a:cs typeface="Barlow"/>
              <a:sym typeface="Barlow"/>
            </a:endParaRPr>
          </a:p>
          <a:p>
            <a:pPr marL="0" marR="0" lvl="0" indent="0" algn="l" rtl="0">
              <a:lnSpc>
                <a:spcPct val="100000"/>
              </a:lnSpc>
              <a:spcBef>
                <a:spcPts val="0"/>
              </a:spcBef>
              <a:spcAft>
                <a:spcPts val="0"/>
              </a:spcAft>
              <a:buNone/>
            </a:pPr>
            <a:endParaRPr sz="1800" dirty="0">
              <a:solidFill>
                <a:schemeClr val="accent1"/>
              </a:solidFill>
              <a:latin typeface="Barlow"/>
              <a:ea typeface="Barlow"/>
              <a:cs typeface="Barlow"/>
              <a:sym typeface="Barlow"/>
            </a:endParaRPr>
          </a:p>
        </p:txBody>
      </p:sp>
      <p:pic>
        <p:nvPicPr>
          <p:cNvPr id="159" name="Google Shape;159;g24a5dda9435_1_33"/>
          <p:cNvPicPr preferRelativeResize="0"/>
          <p:nvPr/>
        </p:nvPicPr>
        <p:blipFill rotWithShape="1">
          <a:blip r:embed="rId3">
            <a:alphaModFix/>
          </a:blip>
          <a:srcRect l="1787" t="8492" b="3324"/>
          <a:stretch/>
        </p:blipFill>
        <p:spPr>
          <a:xfrm>
            <a:off x="10064225" y="5432850"/>
            <a:ext cx="1973474" cy="737975"/>
          </a:xfrm>
          <a:prstGeom prst="rect">
            <a:avLst/>
          </a:prstGeom>
          <a:noFill/>
          <a:ln>
            <a:noFill/>
          </a:ln>
        </p:spPr>
      </p:pic>
    </p:spTree>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Shape 163"/>
        <p:cNvGrpSpPr/>
        <p:nvPr/>
      </p:nvGrpSpPr>
      <p:grpSpPr>
        <a:xfrm>
          <a:off x="0" y="0"/>
          <a:ext cx="0" cy="0"/>
          <a:chOff x="0" y="0"/>
          <a:chExt cx="0" cy="0"/>
        </a:xfrm>
      </p:grpSpPr>
      <p:sp>
        <p:nvSpPr>
          <p:cNvPr id="164" name="Google Shape;164;g225a049944f_0_611"/>
          <p:cNvSpPr/>
          <p:nvPr/>
        </p:nvSpPr>
        <p:spPr>
          <a:xfrm>
            <a:off x="7659500" y="2207475"/>
            <a:ext cx="1448064" cy="1192320"/>
          </a:xfrm>
          <a:prstGeom prst="cloud">
            <a:avLst/>
          </a:prstGeom>
          <a:solidFill>
            <a:srgbClr val="CFE2F3"/>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marR="0" lvl="0" indent="0" algn="l" rtl="0">
              <a:lnSpc>
                <a:spcPct val="100000"/>
              </a:lnSpc>
              <a:spcBef>
                <a:spcPts val="0"/>
              </a:spcBef>
              <a:spcAft>
                <a:spcPts val="0"/>
              </a:spcAft>
              <a:buClr>
                <a:srgbClr val="000000"/>
              </a:buClr>
              <a:buSzPts val="1400"/>
              <a:buFont typeface="Arial"/>
              <a:buNone/>
            </a:pPr>
            <a:endParaRPr sz="1400" b="0" i="0" u="none" strike="noStrike" cap="none">
              <a:solidFill>
                <a:srgbClr val="000000"/>
              </a:solidFill>
              <a:latin typeface="Arial"/>
              <a:ea typeface="Arial"/>
              <a:cs typeface="Arial"/>
              <a:sym typeface="Arial"/>
            </a:endParaRPr>
          </a:p>
        </p:txBody>
      </p:sp>
      <p:sp>
        <p:nvSpPr>
          <p:cNvPr id="165" name="Google Shape;165;g225a049944f_0_611"/>
          <p:cNvSpPr/>
          <p:nvPr/>
        </p:nvSpPr>
        <p:spPr>
          <a:xfrm rot="-5400000">
            <a:off x="6852799" y="2257350"/>
            <a:ext cx="277500" cy="1190700"/>
          </a:xfrm>
          <a:prstGeom prst="downArrow">
            <a:avLst>
              <a:gd name="adj1" fmla="val 11532"/>
              <a:gd name="adj2" fmla="val 50000"/>
            </a:avLst>
          </a:prstGeom>
          <a:solidFill>
            <a:schemeClr val="accent1"/>
          </a:solidFill>
          <a:ln w="34925" cap="flat" cmpd="sng">
            <a:solidFill>
              <a:srgbClr val="006BAC"/>
            </a:solidFill>
            <a:prstDash val="solid"/>
            <a:round/>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chemeClr val="lt1"/>
              </a:solidFill>
              <a:latin typeface="Libre Franklin"/>
              <a:ea typeface="Libre Franklin"/>
              <a:cs typeface="Libre Franklin"/>
              <a:sym typeface="Libre Franklin"/>
            </a:endParaRPr>
          </a:p>
        </p:txBody>
      </p:sp>
      <p:sp>
        <p:nvSpPr>
          <p:cNvPr id="166" name="Google Shape;166;g225a049944f_0_611"/>
          <p:cNvSpPr/>
          <p:nvPr/>
        </p:nvSpPr>
        <p:spPr>
          <a:xfrm rot="-5400000">
            <a:off x="733079" y="2438169"/>
            <a:ext cx="2316300" cy="804300"/>
          </a:xfrm>
          <a:prstGeom prst="ellipse">
            <a:avLst/>
          </a:prstGeom>
          <a:solidFill>
            <a:srgbClr val="BAD1F6">
              <a:alpha val="40000"/>
            </a:srgbClr>
          </a:solidFill>
          <a:ln>
            <a:noFill/>
          </a:ln>
        </p:spPr>
        <p:txBody>
          <a:bodyPr spcFirstLastPara="1" wrap="square" lIns="91425" tIns="91425" rIns="91425" bIns="91425" anchor="ctr" anchorCtr="0">
            <a:noAutofit/>
          </a:bodyPr>
          <a:lstStyle/>
          <a:p>
            <a:pPr marL="0" marR="0" lvl="0" indent="0" algn="l" rtl="0">
              <a:lnSpc>
                <a:spcPct val="100000"/>
              </a:lnSpc>
              <a:spcBef>
                <a:spcPts val="0"/>
              </a:spcBef>
              <a:spcAft>
                <a:spcPts val="0"/>
              </a:spcAft>
              <a:buClr>
                <a:srgbClr val="000000"/>
              </a:buClr>
              <a:buSzPts val="1400"/>
              <a:buFont typeface="Arial"/>
              <a:buNone/>
            </a:pPr>
            <a:endParaRPr sz="1400" b="0" i="0" u="none" strike="noStrike" cap="none">
              <a:solidFill>
                <a:srgbClr val="000000"/>
              </a:solidFill>
              <a:latin typeface="Arial"/>
              <a:ea typeface="Arial"/>
              <a:cs typeface="Arial"/>
              <a:sym typeface="Arial"/>
            </a:endParaRPr>
          </a:p>
        </p:txBody>
      </p:sp>
      <p:sp>
        <p:nvSpPr>
          <p:cNvPr id="167" name="Google Shape;167;g225a049944f_0_611"/>
          <p:cNvSpPr/>
          <p:nvPr/>
        </p:nvSpPr>
        <p:spPr>
          <a:xfrm rot="-5400000">
            <a:off x="2355598" y="2348469"/>
            <a:ext cx="807900" cy="807900"/>
          </a:xfrm>
          <a:prstGeom prst="ellipse">
            <a:avLst/>
          </a:prstGeom>
          <a:solidFill>
            <a:schemeClr val="accent1"/>
          </a:solidFill>
          <a:ln w="34925" cap="flat" cmpd="sng">
            <a:solidFill>
              <a:schemeClr val="lt1"/>
            </a:solidFill>
            <a:prstDash val="solid"/>
            <a:round/>
            <a:headEnd type="none" w="sm" len="sm"/>
            <a:tailEnd type="none" w="sm" len="sm"/>
          </a:ln>
        </p:spPr>
        <p:txBody>
          <a:bodyPr spcFirstLastPara="1" wrap="square" lIns="91425" tIns="91425" rIns="91425" bIns="91425" anchor="ctr" anchorCtr="0">
            <a:noAutofit/>
          </a:bodyPr>
          <a:lstStyle/>
          <a:p>
            <a:pPr marL="0" marR="0" lvl="0" indent="0" algn="l" rtl="0">
              <a:lnSpc>
                <a:spcPct val="100000"/>
              </a:lnSpc>
              <a:spcBef>
                <a:spcPts val="0"/>
              </a:spcBef>
              <a:spcAft>
                <a:spcPts val="0"/>
              </a:spcAft>
              <a:buClr>
                <a:srgbClr val="000000"/>
              </a:buClr>
              <a:buSzPts val="1400"/>
              <a:buFont typeface="Arial"/>
              <a:buNone/>
            </a:pPr>
            <a:endParaRPr sz="1400" b="0" i="0" u="none" strike="noStrike" cap="none">
              <a:solidFill>
                <a:srgbClr val="000000"/>
              </a:solidFill>
              <a:latin typeface="Arial"/>
              <a:ea typeface="Arial"/>
              <a:cs typeface="Arial"/>
              <a:sym typeface="Arial"/>
            </a:endParaRPr>
          </a:p>
        </p:txBody>
      </p:sp>
      <p:sp>
        <p:nvSpPr>
          <p:cNvPr id="168" name="Google Shape;168;g225a049944f_0_611"/>
          <p:cNvSpPr txBox="1"/>
          <p:nvPr/>
        </p:nvSpPr>
        <p:spPr>
          <a:xfrm>
            <a:off x="2473925" y="2466842"/>
            <a:ext cx="571200" cy="571200"/>
          </a:xfrm>
          <a:prstGeom prst="rect">
            <a:avLst/>
          </a:prstGeom>
          <a:noFill/>
          <a:ln>
            <a:noFill/>
          </a:ln>
        </p:spPr>
        <p:txBody>
          <a:bodyPr spcFirstLastPara="1" wrap="square" lIns="12700" tIns="12700" rIns="12700" bIns="12700" anchor="ctr" anchorCtr="0">
            <a:noAutofit/>
          </a:bodyPr>
          <a:lstStyle/>
          <a:p>
            <a:pPr marL="0" marR="0" lvl="0" indent="0" algn="ctr" rtl="0">
              <a:lnSpc>
                <a:spcPct val="90000"/>
              </a:lnSpc>
              <a:spcBef>
                <a:spcPts val="0"/>
              </a:spcBef>
              <a:spcAft>
                <a:spcPts val="0"/>
              </a:spcAft>
              <a:buClr>
                <a:schemeClr val="lt1"/>
              </a:buClr>
              <a:buSzPts val="1000"/>
              <a:buFont typeface="Libre Franklin"/>
              <a:buNone/>
            </a:pPr>
            <a:r>
              <a:rPr lang="en-GB" sz="1000">
                <a:solidFill>
                  <a:schemeClr val="lt1"/>
                </a:solidFill>
                <a:latin typeface="Libre Franklin"/>
                <a:ea typeface="Libre Franklin"/>
                <a:cs typeface="Libre Franklin"/>
                <a:sym typeface="Libre Franklin"/>
              </a:rPr>
              <a:t>Platform</a:t>
            </a:r>
            <a:endParaRPr sz="1400" b="0" i="0" u="none" strike="noStrike" cap="none">
              <a:solidFill>
                <a:srgbClr val="000000"/>
              </a:solidFill>
              <a:latin typeface="Arial"/>
              <a:ea typeface="Arial"/>
              <a:cs typeface="Arial"/>
              <a:sym typeface="Arial"/>
            </a:endParaRPr>
          </a:p>
        </p:txBody>
      </p:sp>
      <p:sp>
        <p:nvSpPr>
          <p:cNvPr id="169" name="Google Shape;169;g225a049944f_0_611"/>
          <p:cNvSpPr/>
          <p:nvPr/>
        </p:nvSpPr>
        <p:spPr>
          <a:xfrm rot="-5400000">
            <a:off x="1749429" y="2926627"/>
            <a:ext cx="807900" cy="807900"/>
          </a:xfrm>
          <a:prstGeom prst="ellipse">
            <a:avLst/>
          </a:prstGeom>
          <a:solidFill>
            <a:schemeClr val="accent1"/>
          </a:solidFill>
          <a:ln w="34925" cap="flat" cmpd="sng">
            <a:solidFill>
              <a:schemeClr val="lt1"/>
            </a:solidFill>
            <a:prstDash val="solid"/>
            <a:round/>
            <a:headEnd type="none" w="sm" len="sm"/>
            <a:tailEnd type="none" w="sm" len="sm"/>
          </a:ln>
        </p:spPr>
        <p:txBody>
          <a:bodyPr spcFirstLastPara="1" wrap="square" lIns="91425" tIns="91425" rIns="91425" bIns="91425" anchor="ctr" anchorCtr="0">
            <a:noAutofit/>
          </a:bodyPr>
          <a:lstStyle/>
          <a:p>
            <a:pPr marL="0" marR="0" lvl="0" indent="0" algn="l" rtl="0">
              <a:lnSpc>
                <a:spcPct val="100000"/>
              </a:lnSpc>
              <a:spcBef>
                <a:spcPts val="0"/>
              </a:spcBef>
              <a:spcAft>
                <a:spcPts val="0"/>
              </a:spcAft>
              <a:buClr>
                <a:srgbClr val="000000"/>
              </a:buClr>
              <a:buSzPts val="1400"/>
              <a:buFont typeface="Arial"/>
              <a:buNone/>
            </a:pPr>
            <a:endParaRPr sz="1400" b="0" i="0" u="none" strike="noStrike" cap="none">
              <a:solidFill>
                <a:srgbClr val="000000"/>
              </a:solidFill>
              <a:latin typeface="Arial"/>
              <a:ea typeface="Arial"/>
              <a:cs typeface="Arial"/>
              <a:sym typeface="Arial"/>
            </a:endParaRPr>
          </a:p>
        </p:txBody>
      </p:sp>
      <p:sp>
        <p:nvSpPr>
          <p:cNvPr id="170" name="Google Shape;170;g225a049944f_0_611"/>
          <p:cNvSpPr txBox="1"/>
          <p:nvPr/>
        </p:nvSpPr>
        <p:spPr>
          <a:xfrm>
            <a:off x="1867682" y="3045071"/>
            <a:ext cx="571200" cy="571200"/>
          </a:xfrm>
          <a:prstGeom prst="rect">
            <a:avLst/>
          </a:prstGeom>
          <a:noFill/>
          <a:ln>
            <a:noFill/>
          </a:ln>
        </p:spPr>
        <p:txBody>
          <a:bodyPr spcFirstLastPara="1" wrap="square" lIns="12700" tIns="12700" rIns="12700" bIns="12700" anchor="ctr" anchorCtr="0">
            <a:noAutofit/>
          </a:bodyPr>
          <a:lstStyle/>
          <a:p>
            <a:pPr marL="0" marR="0" lvl="0" indent="0" algn="ctr" rtl="0">
              <a:lnSpc>
                <a:spcPct val="90000"/>
              </a:lnSpc>
              <a:spcBef>
                <a:spcPts val="0"/>
              </a:spcBef>
              <a:spcAft>
                <a:spcPts val="0"/>
              </a:spcAft>
              <a:buClr>
                <a:schemeClr val="lt1"/>
              </a:buClr>
              <a:buSzPts val="1000"/>
              <a:buFont typeface="Libre Franklin"/>
              <a:buNone/>
            </a:pPr>
            <a:r>
              <a:rPr lang="en-GB" sz="1000">
                <a:solidFill>
                  <a:schemeClr val="lt1"/>
                </a:solidFill>
                <a:latin typeface="Libre Franklin"/>
                <a:ea typeface="Libre Franklin"/>
                <a:cs typeface="Libre Franklin"/>
                <a:sym typeface="Libre Franklin"/>
              </a:rPr>
              <a:t>Platform</a:t>
            </a:r>
            <a:endParaRPr sz="1400" b="0" i="0" u="none" strike="noStrike" cap="none">
              <a:solidFill>
                <a:srgbClr val="000000"/>
              </a:solidFill>
              <a:latin typeface="Arial"/>
              <a:ea typeface="Arial"/>
              <a:cs typeface="Arial"/>
              <a:sym typeface="Arial"/>
            </a:endParaRPr>
          </a:p>
        </p:txBody>
      </p:sp>
      <p:sp>
        <p:nvSpPr>
          <p:cNvPr id="171" name="Google Shape;171;g225a049944f_0_611"/>
          <p:cNvSpPr/>
          <p:nvPr/>
        </p:nvSpPr>
        <p:spPr>
          <a:xfrm rot="-5400000">
            <a:off x="1554076" y="2100686"/>
            <a:ext cx="807900" cy="807900"/>
          </a:xfrm>
          <a:prstGeom prst="ellipse">
            <a:avLst/>
          </a:prstGeom>
          <a:solidFill>
            <a:schemeClr val="accent1"/>
          </a:solidFill>
          <a:ln w="34925" cap="flat" cmpd="sng">
            <a:solidFill>
              <a:schemeClr val="lt1"/>
            </a:solidFill>
            <a:prstDash val="solid"/>
            <a:round/>
            <a:headEnd type="none" w="sm" len="sm"/>
            <a:tailEnd type="none" w="sm" len="sm"/>
          </a:ln>
        </p:spPr>
        <p:txBody>
          <a:bodyPr spcFirstLastPara="1" wrap="square" lIns="91425" tIns="91425" rIns="91425" bIns="91425" anchor="ctr" anchorCtr="0">
            <a:noAutofit/>
          </a:bodyPr>
          <a:lstStyle/>
          <a:p>
            <a:pPr marL="0" marR="0" lvl="0" indent="0" algn="l" rtl="0">
              <a:lnSpc>
                <a:spcPct val="100000"/>
              </a:lnSpc>
              <a:spcBef>
                <a:spcPts val="0"/>
              </a:spcBef>
              <a:spcAft>
                <a:spcPts val="0"/>
              </a:spcAft>
              <a:buClr>
                <a:srgbClr val="000000"/>
              </a:buClr>
              <a:buSzPts val="1400"/>
              <a:buFont typeface="Arial"/>
              <a:buNone/>
            </a:pPr>
            <a:endParaRPr sz="1400" b="0" i="0" u="none" strike="noStrike" cap="none">
              <a:solidFill>
                <a:srgbClr val="000000"/>
              </a:solidFill>
              <a:latin typeface="Arial"/>
              <a:ea typeface="Arial"/>
              <a:cs typeface="Arial"/>
              <a:sym typeface="Arial"/>
            </a:endParaRPr>
          </a:p>
        </p:txBody>
      </p:sp>
      <p:sp>
        <p:nvSpPr>
          <p:cNvPr id="172" name="Google Shape;172;g225a049944f_0_611"/>
          <p:cNvSpPr txBox="1"/>
          <p:nvPr/>
        </p:nvSpPr>
        <p:spPr>
          <a:xfrm>
            <a:off x="1672403" y="2219059"/>
            <a:ext cx="571200" cy="571200"/>
          </a:xfrm>
          <a:prstGeom prst="rect">
            <a:avLst/>
          </a:prstGeom>
          <a:noFill/>
          <a:ln>
            <a:noFill/>
          </a:ln>
        </p:spPr>
        <p:txBody>
          <a:bodyPr spcFirstLastPara="1" wrap="square" lIns="12700" tIns="12700" rIns="12700" bIns="12700" anchor="ctr" anchorCtr="0">
            <a:noAutofit/>
          </a:bodyPr>
          <a:lstStyle/>
          <a:p>
            <a:pPr marL="0" marR="0" lvl="0" indent="0" algn="ctr" rtl="0">
              <a:lnSpc>
                <a:spcPct val="90000"/>
              </a:lnSpc>
              <a:spcBef>
                <a:spcPts val="0"/>
              </a:spcBef>
              <a:spcAft>
                <a:spcPts val="0"/>
              </a:spcAft>
              <a:buClr>
                <a:schemeClr val="lt1"/>
              </a:buClr>
              <a:buSzPts val="1000"/>
              <a:buFont typeface="Libre Franklin"/>
              <a:buNone/>
            </a:pPr>
            <a:r>
              <a:rPr lang="en-GB" sz="1000">
                <a:solidFill>
                  <a:schemeClr val="lt1"/>
                </a:solidFill>
                <a:latin typeface="Libre Franklin"/>
                <a:ea typeface="Libre Franklin"/>
                <a:cs typeface="Libre Franklin"/>
                <a:sym typeface="Libre Franklin"/>
              </a:rPr>
              <a:t>Platform</a:t>
            </a:r>
            <a:endParaRPr sz="1400" b="0" i="0" u="none" strike="noStrike" cap="none">
              <a:solidFill>
                <a:srgbClr val="000000"/>
              </a:solidFill>
              <a:latin typeface="Arial"/>
              <a:ea typeface="Arial"/>
              <a:cs typeface="Arial"/>
              <a:sym typeface="Arial"/>
            </a:endParaRPr>
          </a:p>
        </p:txBody>
      </p:sp>
      <p:sp>
        <p:nvSpPr>
          <p:cNvPr id="173" name="Google Shape;173;g225a049944f_0_611"/>
          <p:cNvSpPr/>
          <p:nvPr/>
        </p:nvSpPr>
        <p:spPr>
          <a:xfrm rot="-5400000">
            <a:off x="1138945" y="1848827"/>
            <a:ext cx="2513700" cy="2010900"/>
          </a:xfrm>
          <a:custGeom>
            <a:avLst/>
            <a:gdLst/>
            <a:ahLst/>
            <a:cxnLst/>
            <a:rect l="l" t="t" r="r" b="b"/>
            <a:pathLst>
              <a:path w="120000" h="120000" extrusionOk="0">
                <a:moveTo>
                  <a:pt x="584" y="34175"/>
                </a:moveTo>
                <a:lnTo>
                  <a:pt x="584" y="34175"/>
                </a:lnTo>
                <a:cubicBezTo>
                  <a:pt x="-2679" y="22567"/>
                  <a:pt x="7879" y="11072"/>
                  <a:pt x="27615" y="4745"/>
                </a:cubicBezTo>
                <a:cubicBezTo>
                  <a:pt x="47351" y="-1582"/>
                  <a:pt x="72649" y="-1582"/>
                  <a:pt x="92385" y="4745"/>
                </a:cubicBezTo>
                <a:cubicBezTo>
                  <a:pt x="112121" y="11072"/>
                  <a:pt x="122679" y="22567"/>
                  <a:pt x="119416" y="34175"/>
                </a:cubicBezTo>
                <a:lnTo>
                  <a:pt x="74854" y="113544"/>
                </a:lnTo>
                <a:cubicBezTo>
                  <a:pt x="73813" y="117246"/>
                  <a:pt x="67478" y="120000"/>
                  <a:pt x="60000" y="120000"/>
                </a:cubicBezTo>
                <a:cubicBezTo>
                  <a:pt x="52522" y="120000"/>
                  <a:pt x="46187" y="117246"/>
                  <a:pt x="45146" y="113544"/>
                </a:cubicBezTo>
                <a:close/>
                <a:moveTo>
                  <a:pt x="4800" y="30000"/>
                </a:moveTo>
                <a:lnTo>
                  <a:pt x="4800" y="30000"/>
                </a:lnTo>
                <a:cubicBezTo>
                  <a:pt x="4800" y="43255"/>
                  <a:pt x="29514" y="54000"/>
                  <a:pt x="60000" y="54000"/>
                </a:cubicBezTo>
                <a:cubicBezTo>
                  <a:pt x="90486" y="54000"/>
                  <a:pt x="115200" y="43255"/>
                  <a:pt x="115200" y="30000"/>
                </a:cubicBezTo>
                <a:cubicBezTo>
                  <a:pt x="115200" y="16745"/>
                  <a:pt x="90486" y="6000"/>
                  <a:pt x="60000" y="6000"/>
                </a:cubicBezTo>
                <a:cubicBezTo>
                  <a:pt x="29514" y="6000"/>
                  <a:pt x="4800" y="16745"/>
                  <a:pt x="4800" y="30000"/>
                </a:cubicBezTo>
                <a:close/>
              </a:path>
            </a:pathLst>
          </a:custGeom>
          <a:solidFill>
            <a:schemeClr val="lt1">
              <a:alpha val="40000"/>
            </a:schemeClr>
          </a:solidFill>
          <a:ln w="9525"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marR="0" lvl="0" indent="0" algn="l" rtl="0">
              <a:lnSpc>
                <a:spcPct val="100000"/>
              </a:lnSpc>
              <a:spcBef>
                <a:spcPts val="0"/>
              </a:spcBef>
              <a:spcAft>
                <a:spcPts val="0"/>
              </a:spcAft>
              <a:buClr>
                <a:srgbClr val="000000"/>
              </a:buClr>
              <a:buSzPts val="1400"/>
              <a:buFont typeface="Arial"/>
              <a:buNone/>
            </a:pPr>
            <a:endParaRPr sz="1400" b="0" i="0" u="none" strike="noStrike" cap="none">
              <a:solidFill>
                <a:srgbClr val="000000"/>
              </a:solidFill>
              <a:latin typeface="Arial"/>
              <a:ea typeface="Arial"/>
              <a:cs typeface="Arial"/>
              <a:sym typeface="Arial"/>
            </a:endParaRPr>
          </a:p>
        </p:txBody>
      </p:sp>
      <p:sp>
        <p:nvSpPr>
          <p:cNvPr id="174" name="Google Shape;174;g225a049944f_0_611"/>
          <p:cNvSpPr/>
          <p:nvPr/>
        </p:nvSpPr>
        <p:spPr>
          <a:xfrm rot="-5400000">
            <a:off x="3749852" y="2484450"/>
            <a:ext cx="277500" cy="736500"/>
          </a:xfrm>
          <a:prstGeom prst="downArrow">
            <a:avLst>
              <a:gd name="adj1" fmla="val 50000"/>
              <a:gd name="adj2" fmla="val 50000"/>
            </a:avLst>
          </a:prstGeom>
          <a:solidFill>
            <a:schemeClr val="accent1"/>
          </a:solidFill>
          <a:ln w="34925" cap="flat" cmpd="sng">
            <a:solidFill>
              <a:srgbClr val="006BAC"/>
            </a:solidFill>
            <a:prstDash val="solid"/>
            <a:round/>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chemeClr val="lt1"/>
              </a:solidFill>
              <a:latin typeface="Libre Franklin"/>
              <a:ea typeface="Libre Franklin"/>
              <a:cs typeface="Libre Franklin"/>
              <a:sym typeface="Libre Franklin"/>
            </a:endParaRPr>
          </a:p>
        </p:txBody>
      </p:sp>
      <p:sp>
        <p:nvSpPr>
          <p:cNvPr id="175" name="Google Shape;175;g225a049944f_0_611"/>
          <p:cNvSpPr/>
          <p:nvPr/>
        </p:nvSpPr>
        <p:spPr>
          <a:xfrm rot="-5400000">
            <a:off x="5505503" y="2537850"/>
            <a:ext cx="277500" cy="629700"/>
          </a:xfrm>
          <a:prstGeom prst="downArrow">
            <a:avLst>
              <a:gd name="adj1" fmla="val 50000"/>
              <a:gd name="adj2" fmla="val 50000"/>
            </a:avLst>
          </a:prstGeom>
          <a:solidFill>
            <a:schemeClr val="accent1"/>
          </a:solidFill>
          <a:ln w="34925" cap="flat" cmpd="sng">
            <a:solidFill>
              <a:srgbClr val="006BAC"/>
            </a:solidFill>
            <a:prstDash val="solid"/>
            <a:round/>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chemeClr val="lt1"/>
              </a:solidFill>
              <a:latin typeface="Libre Franklin"/>
              <a:ea typeface="Libre Franklin"/>
              <a:cs typeface="Libre Franklin"/>
              <a:sym typeface="Libre Franklin"/>
            </a:endParaRPr>
          </a:p>
        </p:txBody>
      </p:sp>
      <p:grpSp>
        <p:nvGrpSpPr>
          <p:cNvPr id="176" name="Google Shape;176;g225a049944f_0_611"/>
          <p:cNvGrpSpPr/>
          <p:nvPr/>
        </p:nvGrpSpPr>
        <p:grpSpPr>
          <a:xfrm>
            <a:off x="6032437" y="2256540"/>
            <a:ext cx="930771" cy="1192316"/>
            <a:chOff x="1694594" y="1296538"/>
            <a:chExt cx="1735541" cy="1737817"/>
          </a:xfrm>
        </p:grpSpPr>
        <p:sp>
          <p:nvSpPr>
            <p:cNvPr id="177" name="Google Shape;177;g225a049944f_0_611"/>
            <p:cNvSpPr/>
            <p:nvPr/>
          </p:nvSpPr>
          <p:spPr>
            <a:xfrm>
              <a:off x="1710517" y="2488444"/>
              <a:ext cx="1719618" cy="545911"/>
            </a:xfrm>
            <a:prstGeom prst="flowChartMagneticDisk">
              <a:avLst/>
            </a:prstGeom>
            <a:solidFill>
              <a:srgbClr val="4472C4"/>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FFFFFF"/>
                </a:solidFill>
                <a:latin typeface="Calibri"/>
                <a:ea typeface="Calibri"/>
                <a:cs typeface="Calibri"/>
                <a:sym typeface="Calibri"/>
              </a:endParaRPr>
            </a:p>
          </p:txBody>
        </p:sp>
        <p:sp>
          <p:nvSpPr>
            <p:cNvPr id="178" name="Google Shape;178;g225a049944f_0_611"/>
            <p:cNvSpPr/>
            <p:nvPr/>
          </p:nvSpPr>
          <p:spPr>
            <a:xfrm rot="10800000">
              <a:off x="1710514" y="2324668"/>
              <a:ext cx="1719618" cy="259312"/>
            </a:xfrm>
            <a:prstGeom prst="flowChartMagneticDisk">
              <a:avLst/>
            </a:prstGeom>
            <a:solidFill>
              <a:srgbClr val="FFC000"/>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FFFFFF"/>
                </a:solidFill>
                <a:latin typeface="Calibri"/>
                <a:ea typeface="Calibri"/>
                <a:cs typeface="Calibri"/>
                <a:sym typeface="Calibri"/>
              </a:endParaRPr>
            </a:p>
          </p:txBody>
        </p:sp>
        <p:sp>
          <p:nvSpPr>
            <p:cNvPr id="179" name="Google Shape;179;g225a049944f_0_611"/>
            <p:cNvSpPr/>
            <p:nvPr/>
          </p:nvSpPr>
          <p:spPr>
            <a:xfrm>
              <a:off x="1708244" y="1912964"/>
              <a:ext cx="1719618" cy="545911"/>
            </a:xfrm>
            <a:prstGeom prst="flowChartMagneticDisk">
              <a:avLst/>
            </a:prstGeom>
            <a:solidFill>
              <a:srgbClr val="4472C4"/>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FFFFFF"/>
                </a:solidFill>
                <a:latin typeface="Calibri"/>
                <a:ea typeface="Calibri"/>
                <a:cs typeface="Calibri"/>
                <a:sym typeface="Calibri"/>
              </a:endParaRPr>
            </a:p>
          </p:txBody>
        </p:sp>
        <p:sp>
          <p:nvSpPr>
            <p:cNvPr id="180" name="Google Shape;180;g225a049944f_0_611"/>
            <p:cNvSpPr/>
            <p:nvPr/>
          </p:nvSpPr>
          <p:spPr>
            <a:xfrm rot="10800000">
              <a:off x="1708242" y="1749186"/>
              <a:ext cx="1719618" cy="259312"/>
            </a:xfrm>
            <a:prstGeom prst="flowChartMagneticDisk">
              <a:avLst/>
            </a:prstGeom>
            <a:solidFill>
              <a:srgbClr val="FFC000"/>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FFFFFF"/>
                </a:solidFill>
                <a:latin typeface="Calibri"/>
                <a:ea typeface="Calibri"/>
                <a:cs typeface="Calibri"/>
                <a:sym typeface="Calibri"/>
              </a:endParaRPr>
            </a:p>
          </p:txBody>
        </p:sp>
        <p:sp>
          <p:nvSpPr>
            <p:cNvPr id="181" name="Google Shape;181;g225a049944f_0_611"/>
            <p:cNvSpPr/>
            <p:nvPr/>
          </p:nvSpPr>
          <p:spPr>
            <a:xfrm>
              <a:off x="1694594" y="1296538"/>
              <a:ext cx="1719618" cy="545911"/>
            </a:xfrm>
            <a:prstGeom prst="flowChartMagneticDisk">
              <a:avLst/>
            </a:prstGeom>
            <a:solidFill>
              <a:srgbClr val="4472C4"/>
            </a:solidFill>
            <a:ln w="12700" cap="flat" cmpd="sng">
              <a:solidFill>
                <a:srgbClr val="31538F"/>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FFFFFF"/>
                </a:solidFill>
                <a:latin typeface="Calibri"/>
                <a:ea typeface="Calibri"/>
                <a:cs typeface="Calibri"/>
                <a:sym typeface="Calibri"/>
              </a:endParaRPr>
            </a:p>
          </p:txBody>
        </p:sp>
        <p:sp>
          <p:nvSpPr>
            <p:cNvPr id="182" name="Google Shape;182;g225a049944f_0_611"/>
            <p:cNvSpPr/>
            <p:nvPr/>
          </p:nvSpPr>
          <p:spPr>
            <a:xfrm>
              <a:off x="2084832" y="2084832"/>
              <a:ext cx="274200" cy="274200"/>
            </a:xfrm>
            <a:prstGeom prst="mathEqual">
              <a:avLst>
                <a:gd name="adj1" fmla="val 23520"/>
                <a:gd name="adj2" fmla="val 11760"/>
              </a:avLst>
            </a:prstGeom>
            <a:solidFill>
              <a:srgbClr val="49ED07"/>
            </a:solidFill>
            <a:ln w="12700" cap="flat" cmpd="sng">
              <a:solidFill>
                <a:srgbClr val="31538F"/>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000000"/>
                </a:solidFill>
                <a:latin typeface="Calibri"/>
                <a:ea typeface="Calibri"/>
                <a:cs typeface="Calibri"/>
                <a:sym typeface="Calibri"/>
              </a:endParaRPr>
            </a:p>
          </p:txBody>
        </p:sp>
        <p:sp>
          <p:nvSpPr>
            <p:cNvPr id="183" name="Google Shape;183;g225a049944f_0_611"/>
            <p:cNvSpPr/>
            <p:nvPr/>
          </p:nvSpPr>
          <p:spPr>
            <a:xfrm>
              <a:off x="2441448" y="2081287"/>
              <a:ext cx="274200" cy="274200"/>
            </a:xfrm>
            <a:prstGeom prst="mathEqual">
              <a:avLst>
                <a:gd name="adj1" fmla="val 23520"/>
                <a:gd name="adj2" fmla="val 11760"/>
              </a:avLst>
            </a:prstGeom>
            <a:solidFill>
              <a:srgbClr val="FF9900"/>
            </a:solidFill>
            <a:ln w="12700" cap="flat" cmpd="sng">
              <a:solidFill>
                <a:srgbClr val="31538F"/>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000000"/>
                </a:solidFill>
                <a:latin typeface="Calibri"/>
                <a:ea typeface="Calibri"/>
                <a:cs typeface="Calibri"/>
                <a:sym typeface="Calibri"/>
              </a:endParaRPr>
            </a:p>
          </p:txBody>
        </p:sp>
        <p:sp>
          <p:nvSpPr>
            <p:cNvPr id="184" name="Google Shape;184;g225a049944f_0_611"/>
            <p:cNvSpPr/>
            <p:nvPr/>
          </p:nvSpPr>
          <p:spPr>
            <a:xfrm>
              <a:off x="2084832" y="2606040"/>
              <a:ext cx="274200" cy="274200"/>
            </a:xfrm>
            <a:prstGeom prst="mathEqual">
              <a:avLst>
                <a:gd name="adj1" fmla="val 23520"/>
                <a:gd name="adj2" fmla="val 11760"/>
              </a:avLst>
            </a:prstGeom>
            <a:solidFill>
              <a:srgbClr val="49ED07"/>
            </a:solidFill>
            <a:ln w="12700" cap="flat" cmpd="sng">
              <a:solidFill>
                <a:srgbClr val="31538F"/>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000000"/>
                </a:solidFill>
                <a:latin typeface="Calibri"/>
                <a:ea typeface="Calibri"/>
                <a:cs typeface="Calibri"/>
                <a:sym typeface="Calibri"/>
              </a:endParaRPr>
            </a:p>
          </p:txBody>
        </p:sp>
        <p:sp>
          <p:nvSpPr>
            <p:cNvPr id="185" name="Google Shape;185;g225a049944f_0_611"/>
            <p:cNvSpPr/>
            <p:nvPr/>
          </p:nvSpPr>
          <p:spPr>
            <a:xfrm>
              <a:off x="2085832" y="1523999"/>
              <a:ext cx="274200" cy="274200"/>
            </a:xfrm>
            <a:prstGeom prst="mathEqual">
              <a:avLst>
                <a:gd name="adj1" fmla="val 23520"/>
                <a:gd name="adj2" fmla="val 11760"/>
              </a:avLst>
            </a:prstGeom>
            <a:solidFill>
              <a:srgbClr val="49ED07"/>
            </a:solidFill>
            <a:ln w="12700" cap="flat" cmpd="sng">
              <a:solidFill>
                <a:srgbClr val="31538F"/>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000000"/>
                </a:solidFill>
                <a:latin typeface="Calibri"/>
                <a:ea typeface="Calibri"/>
                <a:cs typeface="Calibri"/>
                <a:sym typeface="Calibri"/>
              </a:endParaRPr>
            </a:p>
          </p:txBody>
        </p:sp>
        <p:sp>
          <p:nvSpPr>
            <p:cNvPr id="186" name="Google Shape;186;g225a049944f_0_611"/>
            <p:cNvSpPr/>
            <p:nvPr/>
          </p:nvSpPr>
          <p:spPr>
            <a:xfrm>
              <a:off x="2441448" y="2604454"/>
              <a:ext cx="274200" cy="274200"/>
            </a:xfrm>
            <a:prstGeom prst="mathEqual">
              <a:avLst>
                <a:gd name="adj1" fmla="val 23520"/>
                <a:gd name="adj2" fmla="val 11760"/>
              </a:avLst>
            </a:prstGeom>
            <a:solidFill>
              <a:srgbClr val="49ED07"/>
            </a:solidFill>
            <a:ln w="12700" cap="flat" cmpd="sng">
              <a:solidFill>
                <a:srgbClr val="31538F"/>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000000"/>
                </a:solidFill>
                <a:latin typeface="Calibri"/>
                <a:ea typeface="Calibri"/>
                <a:cs typeface="Calibri"/>
                <a:sym typeface="Calibri"/>
              </a:endParaRPr>
            </a:p>
          </p:txBody>
        </p:sp>
        <p:sp>
          <p:nvSpPr>
            <p:cNvPr id="187" name="Google Shape;187;g225a049944f_0_611"/>
            <p:cNvSpPr/>
            <p:nvPr/>
          </p:nvSpPr>
          <p:spPr>
            <a:xfrm>
              <a:off x="2445224" y="1527048"/>
              <a:ext cx="274200" cy="274200"/>
            </a:xfrm>
            <a:prstGeom prst="mathEqual">
              <a:avLst>
                <a:gd name="adj1" fmla="val 23520"/>
                <a:gd name="adj2" fmla="val 11760"/>
              </a:avLst>
            </a:prstGeom>
            <a:solidFill>
              <a:srgbClr val="49ED07"/>
            </a:solidFill>
            <a:ln w="12700" cap="flat" cmpd="sng">
              <a:solidFill>
                <a:srgbClr val="31538F"/>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000000"/>
                </a:solidFill>
                <a:latin typeface="Calibri"/>
                <a:ea typeface="Calibri"/>
                <a:cs typeface="Calibri"/>
                <a:sym typeface="Calibri"/>
              </a:endParaRPr>
            </a:p>
          </p:txBody>
        </p:sp>
      </p:grpSp>
      <p:sp>
        <p:nvSpPr>
          <p:cNvPr id="188" name="Google Shape;188;g225a049944f_0_611"/>
          <p:cNvSpPr txBox="1"/>
          <p:nvPr/>
        </p:nvSpPr>
        <p:spPr>
          <a:xfrm>
            <a:off x="3464225" y="2853400"/>
            <a:ext cx="930900" cy="277500"/>
          </a:xfrm>
          <a:prstGeom prst="rect">
            <a:avLst/>
          </a:prstGeom>
          <a:noFill/>
          <a:ln>
            <a:noFill/>
          </a:ln>
        </p:spPr>
        <p:txBody>
          <a:bodyPr spcFirstLastPara="1" wrap="square" lIns="91425" tIns="91425" rIns="91425" bIns="91425" anchor="t" anchorCtr="0">
            <a:noAutofit/>
          </a:bodyPr>
          <a:lstStyle/>
          <a:p>
            <a:pPr marL="0" marR="0" lvl="0" indent="0" algn="l" rtl="0">
              <a:lnSpc>
                <a:spcPct val="100000"/>
              </a:lnSpc>
              <a:spcBef>
                <a:spcPts val="0"/>
              </a:spcBef>
              <a:spcAft>
                <a:spcPts val="0"/>
              </a:spcAft>
              <a:buClr>
                <a:srgbClr val="000000"/>
              </a:buClr>
              <a:buSzPts val="1600"/>
              <a:buFont typeface="Arial"/>
              <a:buNone/>
            </a:pPr>
            <a:r>
              <a:rPr lang="en-GB" sz="1600" b="0" i="0" u="none" strike="noStrike" cap="none">
                <a:solidFill>
                  <a:srgbClr val="000000"/>
                </a:solidFill>
                <a:latin typeface="Libre Franklin"/>
                <a:ea typeface="Libre Franklin"/>
                <a:cs typeface="Libre Franklin"/>
                <a:sym typeface="Libre Franklin"/>
              </a:rPr>
              <a:t>SFTP</a:t>
            </a:r>
            <a:endParaRPr sz="1700" b="0" i="0" u="none" strike="noStrike" cap="none">
              <a:solidFill>
                <a:srgbClr val="000000"/>
              </a:solidFill>
              <a:latin typeface="Libre Franklin"/>
              <a:ea typeface="Libre Franklin"/>
              <a:cs typeface="Libre Franklin"/>
              <a:sym typeface="Libre Franklin"/>
            </a:endParaRPr>
          </a:p>
        </p:txBody>
      </p:sp>
      <p:sp>
        <p:nvSpPr>
          <p:cNvPr id="189" name="Google Shape;189;g225a049944f_0_611"/>
          <p:cNvSpPr txBox="1"/>
          <p:nvPr/>
        </p:nvSpPr>
        <p:spPr>
          <a:xfrm>
            <a:off x="5923751" y="3067650"/>
            <a:ext cx="1198500" cy="373800"/>
          </a:xfrm>
          <a:prstGeom prst="rect">
            <a:avLst/>
          </a:prstGeom>
          <a:solidFill>
            <a:schemeClr val="lt1"/>
          </a:solidFill>
          <a:ln w="9525" cap="flat" cmpd="sng">
            <a:solidFill>
              <a:schemeClr val="dk1"/>
            </a:solidFill>
            <a:prstDash val="solid"/>
            <a:round/>
            <a:headEnd type="none" w="sm" len="sm"/>
            <a:tailEnd type="none" w="sm" len="sm"/>
          </a:ln>
        </p:spPr>
        <p:txBody>
          <a:bodyPr spcFirstLastPara="1" wrap="square" lIns="91425" tIns="91425" rIns="91425" bIns="91425" anchor="t" anchorCtr="0">
            <a:noAutofit/>
          </a:bodyPr>
          <a:lstStyle/>
          <a:p>
            <a:pPr marL="0" marR="0" lvl="0" indent="0" algn="ctr" rtl="0">
              <a:lnSpc>
                <a:spcPct val="100000"/>
              </a:lnSpc>
              <a:spcBef>
                <a:spcPts val="0"/>
              </a:spcBef>
              <a:spcAft>
                <a:spcPts val="0"/>
              </a:spcAft>
              <a:buClr>
                <a:srgbClr val="000000"/>
              </a:buClr>
              <a:buSzPts val="1600"/>
              <a:buFont typeface="Arial"/>
              <a:buNone/>
            </a:pPr>
            <a:r>
              <a:rPr lang="en-GB" sz="1600" b="0" i="0" u="none" strike="noStrike" cap="none">
                <a:solidFill>
                  <a:srgbClr val="000000"/>
                </a:solidFill>
                <a:latin typeface="Libre Franklin"/>
                <a:ea typeface="Libre Franklin"/>
                <a:cs typeface="Libre Franklin"/>
                <a:sym typeface="Libre Franklin"/>
              </a:rPr>
              <a:t>ERDDAP*</a:t>
            </a:r>
            <a:endParaRPr sz="1700" b="0" i="0" u="none" strike="noStrike" cap="none">
              <a:solidFill>
                <a:srgbClr val="000000"/>
              </a:solidFill>
              <a:latin typeface="Libre Franklin"/>
              <a:ea typeface="Libre Franklin"/>
              <a:cs typeface="Libre Franklin"/>
              <a:sym typeface="Libre Franklin"/>
            </a:endParaRPr>
          </a:p>
        </p:txBody>
      </p:sp>
      <p:sp>
        <p:nvSpPr>
          <p:cNvPr id="190" name="Google Shape;190;g225a049944f_0_611"/>
          <p:cNvSpPr txBox="1"/>
          <p:nvPr/>
        </p:nvSpPr>
        <p:spPr>
          <a:xfrm>
            <a:off x="7577663" y="2545650"/>
            <a:ext cx="1572900" cy="461700"/>
          </a:xfrm>
          <a:prstGeom prst="rect">
            <a:avLst/>
          </a:prstGeom>
          <a:noFill/>
          <a:ln>
            <a:noFill/>
          </a:ln>
        </p:spPr>
        <p:txBody>
          <a:bodyPr spcFirstLastPara="1" wrap="square" lIns="91425" tIns="91425" rIns="91425" bIns="91425" anchor="t" anchorCtr="0">
            <a:noAutofit/>
          </a:bodyPr>
          <a:lstStyle/>
          <a:p>
            <a:pPr marL="0" marR="0" lvl="0" indent="0" algn="ctr" rtl="0">
              <a:lnSpc>
                <a:spcPct val="100000"/>
              </a:lnSpc>
              <a:spcBef>
                <a:spcPts val="0"/>
              </a:spcBef>
              <a:spcAft>
                <a:spcPts val="0"/>
              </a:spcAft>
              <a:buClr>
                <a:srgbClr val="000000"/>
              </a:buClr>
              <a:buSzPts val="1400"/>
              <a:buFont typeface="Arial"/>
              <a:buNone/>
            </a:pPr>
            <a:r>
              <a:rPr lang="en-GB" b="1">
                <a:latin typeface="Libre Franklin"/>
                <a:ea typeface="Libre Franklin"/>
                <a:cs typeface="Libre Franklin"/>
                <a:sym typeface="Libre Franklin"/>
              </a:rPr>
              <a:t>Pub/sub</a:t>
            </a:r>
            <a:endParaRPr b="1">
              <a:latin typeface="Libre Franklin"/>
              <a:ea typeface="Libre Franklin"/>
              <a:cs typeface="Libre Franklin"/>
              <a:sym typeface="Libre Franklin"/>
            </a:endParaRPr>
          </a:p>
          <a:p>
            <a:pPr marL="0" marR="0" lvl="0" indent="0" algn="ctr" rtl="0">
              <a:lnSpc>
                <a:spcPct val="100000"/>
              </a:lnSpc>
              <a:spcBef>
                <a:spcPts val="0"/>
              </a:spcBef>
              <a:spcAft>
                <a:spcPts val="0"/>
              </a:spcAft>
              <a:buClr>
                <a:srgbClr val="000000"/>
              </a:buClr>
              <a:buSzPts val="1400"/>
              <a:buFont typeface="Arial"/>
              <a:buNone/>
            </a:pPr>
            <a:r>
              <a:rPr lang="en-GB" b="1">
                <a:latin typeface="Libre Franklin"/>
                <a:ea typeface="Libre Franklin"/>
                <a:cs typeface="Libre Franklin"/>
                <a:sym typeface="Libre Franklin"/>
              </a:rPr>
              <a:t>broker</a:t>
            </a:r>
            <a:endParaRPr sz="1400" b="1" i="0" u="none" strike="noStrike" cap="none">
              <a:solidFill>
                <a:srgbClr val="000000"/>
              </a:solidFill>
              <a:latin typeface="Libre Franklin"/>
              <a:ea typeface="Libre Franklin"/>
              <a:cs typeface="Libre Franklin"/>
              <a:sym typeface="Libre Franklin"/>
            </a:endParaRPr>
          </a:p>
        </p:txBody>
      </p:sp>
      <p:sp>
        <p:nvSpPr>
          <p:cNvPr id="191" name="Google Shape;191;g225a049944f_0_611"/>
          <p:cNvSpPr/>
          <p:nvPr/>
        </p:nvSpPr>
        <p:spPr>
          <a:xfrm>
            <a:off x="4337417" y="2348500"/>
            <a:ext cx="987450" cy="807900"/>
          </a:xfrm>
          <a:prstGeom prst="flowChartMagneticDisk">
            <a:avLst/>
          </a:prstGeom>
          <a:solidFill>
            <a:srgbClr val="FFE599"/>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marR="0" lvl="0" indent="0" algn="l" rtl="0">
              <a:lnSpc>
                <a:spcPct val="100000"/>
              </a:lnSpc>
              <a:spcBef>
                <a:spcPts val="0"/>
              </a:spcBef>
              <a:spcAft>
                <a:spcPts val="0"/>
              </a:spcAft>
              <a:buClr>
                <a:srgbClr val="000000"/>
              </a:buClr>
              <a:buSzPts val="1400"/>
              <a:buFont typeface="Arial"/>
              <a:buNone/>
            </a:pPr>
            <a:endParaRPr sz="1400" b="0" i="0" u="none" strike="noStrike" cap="none">
              <a:solidFill>
                <a:srgbClr val="000000"/>
              </a:solidFill>
              <a:latin typeface="Arial"/>
              <a:ea typeface="Arial"/>
              <a:cs typeface="Arial"/>
              <a:sym typeface="Arial"/>
            </a:endParaRPr>
          </a:p>
        </p:txBody>
      </p:sp>
      <p:sp>
        <p:nvSpPr>
          <p:cNvPr id="192" name="Google Shape;192;g225a049944f_0_611"/>
          <p:cNvSpPr txBox="1"/>
          <p:nvPr/>
        </p:nvSpPr>
        <p:spPr>
          <a:xfrm>
            <a:off x="4231900" y="2529213"/>
            <a:ext cx="1198500" cy="571200"/>
          </a:xfrm>
          <a:prstGeom prst="rect">
            <a:avLst/>
          </a:prstGeom>
          <a:noFill/>
          <a:ln>
            <a:noFill/>
          </a:ln>
        </p:spPr>
        <p:txBody>
          <a:bodyPr spcFirstLastPara="1" wrap="square" lIns="91425" tIns="91425" rIns="91425" bIns="91425" anchor="t" anchorCtr="0">
            <a:noAutofit/>
          </a:bodyPr>
          <a:lstStyle/>
          <a:p>
            <a:pPr marL="0" marR="0" lvl="0" indent="0" algn="ctr" rtl="0">
              <a:lnSpc>
                <a:spcPct val="100000"/>
              </a:lnSpc>
              <a:spcBef>
                <a:spcPts val="0"/>
              </a:spcBef>
              <a:spcAft>
                <a:spcPts val="0"/>
              </a:spcAft>
              <a:buClr>
                <a:srgbClr val="000000"/>
              </a:buClr>
              <a:buSzPts val="1600"/>
              <a:buFont typeface="Arial"/>
              <a:buNone/>
            </a:pPr>
            <a:r>
              <a:rPr lang="en-GB" sz="1600" b="0" i="0" u="none" strike="noStrike" cap="none">
                <a:solidFill>
                  <a:srgbClr val="000000"/>
                </a:solidFill>
                <a:latin typeface="Libre Franklin"/>
                <a:ea typeface="Libre Franklin"/>
                <a:cs typeface="Libre Franklin"/>
                <a:sym typeface="Libre Franklin"/>
              </a:rPr>
              <a:t>Local storage</a:t>
            </a:r>
            <a:endParaRPr sz="1700" b="0" i="0" u="none" strike="noStrike" cap="none">
              <a:solidFill>
                <a:srgbClr val="000000"/>
              </a:solidFill>
              <a:latin typeface="Libre Franklin"/>
              <a:ea typeface="Libre Franklin"/>
              <a:cs typeface="Libre Franklin"/>
              <a:sym typeface="Libre Franklin"/>
            </a:endParaRPr>
          </a:p>
        </p:txBody>
      </p:sp>
      <p:sp>
        <p:nvSpPr>
          <p:cNvPr id="193" name="Google Shape;193;g225a049944f_0_611"/>
          <p:cNvSpPr txBox="1"/>
          <p:nvPr/>
        </p:nvSpPr>
        <p:spPr>
          <a:xfrm>
            <a:off x="5067013" y="2761300"/>
            <a:ext cx="221700" cy="461700"/>
          </a:xfrm>
          <a:prstGeom prst="rect">
            <a:avLst/>
          </a:prstGeom>
          <a:noFill/>
          <a:ln>
            <a:noFill/>
          </a:ln>
        </p:spPr>
        <p:txBody>
          <a:bodyPr spcFirstLastPara="1" wrap="square" lIns="91425" tIns="91425" rIns="91425" bIns="91425" anchor="t" anchorCtr="0">
            <a:noAutofit/>
          </a:bodyPr>
          <a:lstStyle/>
          <a:p>
            <a:pPr marL="0" marR="0" lvl="0" indent="0" algn="l" rtl="0">
              <a:lnSpc>
                <a:spcPct val="100000"/>
              </a:lnSpc>
              <a:spcBef>
                <a:spcPts val="0"/>
              </a:spcBef>
              <a:spcAft>
                <a:spcPts val="0"/>
              </a:spcAft>
              <a:buClr>
                <a:srgbClr val="000000"/>
              </a:buClr>
              <a:buSzPts val="1400"/>
              <a:buFont typeface="Arial"/>
              <a:buNone/>
            </a:pPr>
            <a:endParaRPr sz="1400" b="0" i="0" u="none" strike="noStrike" cap="none">
              <a:solidFill>
                <a:srgbClr val="000000"/>
              </a:solidFill>
              <a:latin typeface="Libre Franklin"/>
              <a:ea typeface="Libre Franklin"/>
              <a:cs typeface="Libre Franklin"/>
              <a:sym typeface="Libre Franklin"/>
            </a:endParaRPr>
          </a:p>
        </p:txBody>
      </p:sp>
      <p:sp>
        <p:nvSpPr>
          <p:cNvPr id="194" name="Google Shape;194;g225a049944f_0_611"/>
          <p:cNvSpPr txBox="1"/>
          <p:nvPr/>
        </p:nvSpPr>
        <p:spPr>
          <a:xfrm>
            <a:off x="3544163" y="3322238"/>
            <a:ext cx="2344200" cy="738000"/>
          </a:xfrm>
          <a:prstGeom prst="rect">
            <a:avLst/>
          </a:prstGeom>
          <a:solidFill>
            <a:schemeClr val="lt1"/>
          </a:solidFill>
          <a:ln w="9525" cap="flat" cmpd="sng">
            <a:solidFill>
              <a:schemeClr val="dk1"/>
            </a:solidFill>
            <a:prstDash val="solid"/>
            <a:round/>
            <a:headEnd type="none" w="sm" len="sm"/>
            <a:tailEnd type="none" w="sm" len="sm"/>
          </a:ln>
        </p:spPr>
        <p:txBody>
          <a:bodyPr spcFirstLastPara="1" wrap="square" lIns="91425" tIns="91425" rIns="91425" bIns="91425" anchor="t" anchorCtr="0">
            <a:noAutofit/>
          </a:bodyPr>
          <a:lstStyle/>
          <a:p>
            <a:pPr marL="0" marR="0" lvl="0" indent="0" algn="ctr" rtl="0">
              <a:lnSpc>
                <a:spcPct val="100000"/>
              </a:lnSpc>
              <a:spcBef>
                <a:spcPts val="0"/>
              </a:spcBef>
              <a:spcAft>
                <a:spcPts val="0"/>
              </a:spcAft>
              <a:buClr>
                <a:srgbClr val="000000"/>
              </a:buClr>
              <a:buSzPts val="1600"/>
              <a:buFont typeface="Arial"/>
              <a:buNone/>
            </a:pPr>
            <a:r>
              <a:rPr lang="en-GB" sz="1600" b="0" i="0" u="none" strike="noStrike" cap="none">
                <a:solidFill>
                  <a:srgbClr val="000000"/>
                </a:solidFill>
                <a:latin typeface="Libre Franklin"/>
                <a:ea typeface="Libre Franklin"/>
                <a:cs typeface="Libre Franklin"/>
                <a:sym typeface="Libre Franklin"/>
              </a:rPr>
              <a:t>*</a:t>
            </a:r>
            <a:r>
              <a:rPr lang="en-GB" sz="1600">
                <a:latin typeface="Libre Franklin"/>
                <a:ea typeface="Libre Franklin"/>
                <a:cs typeface="Libre Franklin"/>
                <a:sym typeface="Libre Franklin"/>
              </a:rPr>
              <a:t>S</a:t>
            </a:r>
            <a:r>
              <a:rPr lang="en-GB" sz="1600" b="0" i="0" u="none" strike="noStrike" cap="none">
                <a:solidFill>
                  <a:srgbClr val="000000"/>
                </a:solidFill>
                <a:latin typeface="Libre Franklin"/>
                <a:ea typeface="Libre Franklin"/>
                <a:cs typeface="Libre Franklin"/>
                <a:sym typeface="Libre Franklin"/>
              </a:rPr>
              <a:t>upports many data formats</a:t>
            </a:r>
            <a:endParaRPr sz="1600" b="0" i="0" u="none" strike="noStrike" cap="none">
              <a:solidFill>
                <a:srgbClr val="000000"/>
              </a:solidFill>
              <a:latin typeface="Libre Franklin"/>
              <a:ea typeface="Libre Franklin"/>
              <a:cs typeface="Libre Franklin"/>
              <a:sym typeface="Libre Franklin"/>
            </a:endParaRPr>
          </a:p>
        </p:txBody>
      </p:sp>
      <p:pic>
        <p:nvPicPr>
          <p:cNvPr id="195" name="Google Shape;195;g225a049944f_0_611"/>
          <p:cNvPicPr preferRelativeResize="0"/>
          <p:nvPr/>
        </p:nvPicPr>
        <p:blipFill>
          <a:blip r:embed="rId3">
            <a:alphaModFix/>
          </a:blip>
          <a:stretch>
            <a:fillRect/>
          </a:stretch>
        </p:blipFill>
        <p:spPr>
          <a:xfrm>
            <a:off x="10481500" y="1256750"/>
            <a:ext cx="629700" cy="843928"/>
          </a:xfrm>
          <a:prstGeom prst="rect">
            <a:avLst/>
          </a:prstGeom>
          <a:noFill/>
          <a:ln>
            <a:noFill/>
          </a:ln>
        </p:spPr>
      </p:pic>
      <p:pic>
        <p:nvPicPr>
          <p:cNvPr id="196" name="Google Shape;196;g225a049944f_0_611"/>
          <p:cNvPicPr preferRelativeResize="0"/>
          <p:nvPr/>
        </p:nvPicPr>
        <p:blipFill>
          <a:blip r:embed="rId3">
            <a:alphaModFix/>
          </a:blip>
          <a:stretch>
            <a:fillRect/>
          </a:stretch>
        </p:blipFill>
        <p:spPr>
          <a:xfrm>
            <a:off x="10812550" y="2637750"/>
            <a:ext cx="629700" cy="843928"/>
          </a:xfrm>
          <a:prstGeom prst="rect">
            <a:avLst/>
          </a:prstGeom>
          <a:noFill/>
          <a:ln>
            <a:noFill/>
          </a:ln>
        </p:spPr>
      </p:pic>
      <p:sp>
        <p:nvSpPr>
          <p:cNvPr id="197" name="Google Shape;197;g225a049944f_0_611"/>
          <p:cNvSpPr txBox="1"/>
          <p:nvPr/>
        </p:nvSpPr>
        <p:spPr>
          <a:xfrm>
            <a:off x="6887000" y="2436450"/>
            <a:ext cx="987600" cy="2775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GB">
                <a:latin typeface="Libre Franklin"/>
                <a:ea typeface="Libre Franklin"/>
                <a:cs typeface="Libre Franklin"/>
                <a:sym typeface="Libre Franklin"/>
              </a:rPr>
              <a:t>Publish</a:t>
            </a:r>
            <a:endParaRPr>
              <a:latin typeface="Libre Franklin"/>
              <a:ea typeface="Libre Franklin"/>
              <a:cs typeface="Libre Franklin"/>
              <a:sym typeface="Libre Franklin"/>
            </a:endParaRPr>
          </a:p>
        </p:txBody>
      </p:sp>
      <p:sp>
        <p:nvSpPr>
          <p:cNvPr id="198" name="Google Shape;198;g225a049944f_0_611"/>
          <p:cNvSpPr/>
          <p:nvPr/>
        </p:nvSpPr>
        <p:spPr>
          <a:xfrm rot="-7438928">
            <a:off x="9572894" y="1575336"/>
            <a:ext cx="277492" cy="1421328"/>
          </a:xfrm>
          <a:prstGeom prst="downArrow">
            <a:avLst>
              <a:gd name="adj1" fmla="val 11532"/>
              <a:gd name="adj2" fmla="val 50000"/>
            </a:avLst>
          </a:prstGeom>
          <a:solidFill>
            <a:schemeClr val="accent1"/>
          </a:solidFill>
          <a:ln w="34925" cap="flat" cmpd="sng">
            <a:solidFill>
              <a:srgbClr val="006BAC"/>
            </a:solidFill>
            <a:prstDash val="solid"/>
            <a:round/>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chemeClr val="lt1"/>
              </a:solidFill>
              <a:latin typeface="Libre Franklin"/>
              <a:ea typeface="Libre Franklin"/>
              <a:cs typeface="Libre Franklin"/>
              <a:sym typeface="Libre Franklin"/>
            </a:endParaRPr>
          </a:p>
        </p:txBody>
      </p:sp>
      <p:sp>
        <p:nvSpPr>
          <p:cNvPr id="199" name="Google Shape;199;g225a049944f_0_611"/>
          <p:cNvSpPr/>
          <p:nvPr/>
        </p:nvSpPr>
        <p:spPr>
          <a:xfrm rot="-5001534">
            <a:off x="9782283" y="2223056"/>
            <a:ext cx="277562" cy="1421270"/>
          </a:xfrm>
          <a:prstGeom prst="downArrow">
            <a:avLst>
              <a:gd name="adj1" fmla="val 11532"/>
              <a:gd name="adj2" fmla="val 50000"/>
            </a:avLst>
          </a:prstGeom>
          <a:solidFill>
            <a:schemeClr val="accent1"/>
          </a:solidFill>
          <a:ln w="34925" cap="flat" cmpd="sng">
            <a:solidFill>
              <a:srgbClr val="006BAC"/>
            </a:solidFill>
            <a:prstDash val="solid"/>
            <a:round/>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chemeClr val="lt1"/>
              </a:solidFill>
              <a:latin typeface="Libre Franklin"/>
              <a:ea typeface="Libre Franklin"/>
              <a:cs typeface="Libre Franklin"/>
              <a:sym typeface="Libre Franklin"/>
            </a:endParaRPr>
          </a:p>
        </p:txBody>
      </p:sp>
      <p:sp>
        <p:nvSpPr>
          <p:cNvPr id="200" name="Google Shape;200;g225a049944f_0_611"/>
          <p:cNvSpPr/>
          <p:nvPr/>
        </p:nvSpPr>
        <p:spPr>
          <a:xfrm rot="3401273">
            <a:off x="9505528" y="1218742"/>
            <a:ext cx="277495" cy="1421249"/>
          </a:xfrm>
          <a:prstGeom prst="downArrow">
            <a:avLst>
              <a:gd name="adj1" fmla="val 11532"/>
              <a:gd name="adj2" fmla="val 50000"/>
            </a:avLst>
          </a:prstGeom>
          <a:solidFill>
            <a:schemeClr val="accent1"/>
          </a:solidFill>
          <a:ln w="34925" cap="flat" cmpd="sng">
            <a:solidFill>
              <a:srgbClr val="006BAC"/>
            </a:solidFill>
            <a:prstDash val="solid"/>
            <a:round/>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chemeClr val="lt1"/>
              </a:solidFill>
              <a:latin typeface="Libre Franklin"/>
              <a:ea typeface="Libre Franklin"/>
              <a:cs typeface="Libre Franklin"/>
              <a:sym typeface="Libre Franklin"/>
            </a:endParaRPr>
          </a:p>
        </p:txBody>
      </p:sp>
      <p:sp>
        <p:nvSpPr>
          <p:cNvPr id="201" name="Google Shape;201;g225a049944f_0_611"/>
          <p:cNvSpPr/>
          <p:nvPr/>
        </p:nvSpPr>
        <p:spPr>
          <a:xfrm rot="6020285">
            <a:off x="9691497" y="2509829"/>
            <a:ext cx="277505" cy="1421254"/>
          </a:xfrm>
          <a:prstGeom prst="downArrow">
            <a:avLst>
              <a:gd name="adj1" fmla="val 11532"/>
              <a:gd name="adj2" fmla="val 50000"/>
            </a:avLst>
          </a:prstGeom>
          <a:solidFill>
            <a:schemeClr val="accent1"/>
          </a:solidFill>
          <a:ln w="34925" cap="flat" cmpd="sng">
            <a:solidFill>
              <a:srgbClr val="006BAC"/>
            </a:solidFill>
            <a:prstDash val="solid"/>
            <a:round/>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chemeClr val="lt1"/>
              </a:solidFill>
              <a:latin typeface="Libre Franklin"/>
              <a:ea typeface="Libre Franklin"/>
              <a:cs typeface="Libre Franklin"/>
              <a:sym typeface="Libre Franklin"/>
            </a:endParaRPr>
          </a:p>
        </p:txBody>
      </p:sp>
      <p:sp>
        <p:nvSpPr>
          <p:cNvPr id="202" name="Google Shape;202;g225a049944f_0_611"/>
          <p:cNvSpPr txBox="1"/>
          <p:nvPr/>
        </p:nvSpPr>
        <p:spPr>
          <a:xfrm rot="-2102991">
            <a:off x="8974515" y="1429765"/>
            <a:ext cx="1339396" cy="2774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GB">
                <a:latin typeface="Libre Franklin"/>
                <a:ea typeface="Libre Franklin"/>
                <a:cs typeface="Libre Franklin"/>
                <a:sym typeface="Libre Franklin"/>
              </a:rPr>
              <a:t>Subscribe</a:t>
            </a:r>
            <a:endParaRPr>
              <a:latin typeface="Libre Franklin"/>
              <a:ea typeface="Libre Franklin"/>
              <a:cs typeface="Libre Franklin"/>
              <a:sym typeface="Libre Franklin"/>
            </a:endParaRPr>
          </a:p>
        </p:txBody>
      </p:sp>
      <p:sp>
        <p:nvSpPr>
          <p:cNvPr id="203" name="Google Shape;203;g225a049944f_0_611"/>
          <p:cNvSpPr txBox="1"/>
          <p:nvPr/>
        </p:nvSpPr>
        <p:spPr>
          <a:xfrm rot="575460">
            <a:off x="9251290" y="3290324"/>
            <a:ext cx="1339625" cy="277177"/>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GB">
                <a:latin typeface="Libre Franklin"/>
                <a:ea typeface="Libre Franklin"/>
                <a:cs typeface="Libre Franklin"/>
                <a:sym typeface="Libre Franklin"/>
              </a:rPr>
              <a:t>Subscribe</a:t>
            </a:r>
            <a:endParaRPr>
              <a:latin typeface="Libre Franklin"/>
              <a:ea typeface="Libre Franklin"/>
              <a:cs typeface="Libre Franklin"/>
              <a:sym typeface="Libre Franklin"/>
            </a:endParaRPr>
          </a:p>
        </p:txBody>
      </p:sp>
      <p:sp>
        <p:nvSpPr>
          <p:cNvPr id="204" name="Google Shape;204;g225a049944f_0_611"/>
          <p:cNvSpPr txBox="1"/>
          <p:nvPr/>
        </p:nvSpPr>
        <p:spPr>
          <a:xfrm rot="496734">
            <a:off x="9387990" y="2613790"/>
            <a:ext cx="1339661" cy="277088"/>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GB">
                <a:latin typeface="Libre Franklin"/>
                <a:ea typeface="Libre Franklin"/>
                <a:cs typeface="Libre Franklin"/>
                <a:sym typeface="Libre Franklin"/>
              </a:rPr>
              <a:t>Retrieve</a:t>
            </a:r>
            <a:endParaRPr>
              <a:latin typeface="Libre Franklin"/>
              <a:ea typeface="Libre Franklin"/>
              <a:cs typeface="Libre Franklin"/>
              <a:sym typeface="Libre Franklin"/>
            </a:endParaRPr>
          </a:p>
        </p:txBody>
      </p:sp>
      <p:sp>
        <p:nvSpPr>
          <p:cNvPr id="205" name="Google Shape;205;g225a049944f_0_611"/>
          <p:cNvSpPr txBox="1"/>
          <p:nvPr/>
        </p:nvSpPr>
        <p:spPr>
          <a:xfrm rot="-1929790">
            <a:off x="9124765" y="1829631"/>
            <a:ext cx="1339577" cy="32029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GB">
                <a:latin typeface="Libre Franklin"/>
                <a:ea typeface="Libre Franklin"/>
                <a:cs typeface="Libre Franklin"/>
                <a:sym typeface="Libre Franklin"/>
              </a:rPr>
              <a:t>Retrieve</a:t>
            </a:r>
            <a:endParaRPr>
              <a:latin typeface="Libre Franklin"/>
              <a:ea typeface="Libre Franklin"/>
              <a:cs typeface="Libre Franklin"/>
              <a:sym typeface="Libre Franklin"/>
            </a:endParaRPr>
          </a:p>
        </p:txBody>
      </p:sp>
      <p:pic>
        <p:nvPicPr>
          <p:cNvPr id="206" name="Google Shape;206;g225a049944f_0_611"/>
          <p:cNvPicPr preferRelativeResize="0"/>
          <p:nvPr/>
        </p:nvPicPr>
        <p:blipFill rotWithShape="1">
          <a:blip r:embed="rId4">
            <a:alphaModFix/>
          </a:blip>
          <a:srcRect t="10785" r="9633"/>
          <a:stretch/>
        </p:blipFill>
        <p:spPr>
          <a:xfrm>
            <a:off x="3045130" y="4282081"/>
            <a:ext cx="3648970" cy="1951225"/>
          </a:xfrm>
          <a:prstGeom prst="rect">
            <a:avLst/>
          </a:prstGeom>
          <a:noFill/>
          <a:ln>
            <a:noFill/>
          </a:ln>
        </p:spPr>
      </p:pic>
      <p:sp>
        <p:nvSpPr>
          <p:cNvPr id="207" name="Google Shape;207;g225a049944f_0_611"/>
          <p:cNvSpPr/>
          <p:nvPr/>
        </p:nvSpPr>
        <p:spPr>
          <a:xfrm rot="2185424">
            <a:off x="6180701" y="3538609"/>
            <a:ext cx="277388" cy="629482"/>
          </a:xfrm>
          <a:prstGeom prst="downArrow">
            <a:avLst>
              <a:gd name="adj1" fmla="val 50000"/>
              <a:gd name="adj2" fmla="val 50000"/>
            </a:avLst>
          </a:prstGeom>
          <a:solidFill>
            <a:schemeClr val="accent1"/>
          </a:solidFill>
          <a:ln w="34925" cap="flat" cmpd="sng">
            <a:solidFill>
              <a:srgbClr val="006BAC"/>
            </a:solidFill>
            <a:prstDash val="solid"/>
            <a:round/>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chemeClr val="lt1"/>
              </a:solidFill>
              <a:latin typeface="Libre Franklin"/>
              <a:ea typeface="Libre Franklin"/>
              <a:cs typeface="Libre Franklin"/>
              <a:sym typeface="Libre Franklin"/>
            </a:endParaRPr>
          </a:p>
        </p:txBody>
      </p:sp>
      <p:sp>
        <p:nvSpPr>
          <p:cNvPr id="208" name="Google Shape;208;g225a049944f_0_611"/>
          <p:cNvSpPr txBox="1"/>
          <p:nvPr/>
        </p:nvSpPr>
        <p:spPr>
          <a:xfrm>
            <a:off x="7636025" y="3871925"/>
            <a:ext cx="3975900" cy="1299300"/>
          </a:xfrm>
          <a:prstGeom prst="rect">
            <a:avLst/>
          </a:prstGeom>
          <a:noFill/>
          <a:ln w="9525" cap="flat" cmpd="sng">
            <a:solidFill>
              <a:schemeClr val="dk1"/>
            </a:solidFill>
            <a:prstDash val="solid"/>
            <a:round/>
            <a:headEnd type="none" w="sm" len="sm"/>
            <a:tailEnd type="none" w="sm" len="sm"/>
          </a:ln>
        </p:spPr>
        <p:txBody>
          <a:bodyPr spcFirstLastPara="1" wrap="square" lIns="91425" tIns="91425" rIns="91425" bIns="91425" anchor="t" anchorCtr="0">
            <a:noAutofit/>
          </a:bodyPr>
          <a:lstStyle/>
          <a:p>
            <a:pPr marL="0" lvl="0" indent="0" algn="l" rtl="0">
              <a:spcBef>
                <a:spcPts val="0"/>
              </a:spcBef>
              <a:spcAft>
                <a:spcPts val="0"/>
              </a:spcAft>
              <a:buNone/>
            </a:pPr>
            <a:r>
              <a:rPr lang="en-GB" sz="1800">
                <a:latin typeface="Libre Franklin"/>
                <a:ea typeface="Libre Franklin"/>
                <a:cs typeface="Libre Franklin"/>
                <a:sym typeface="Libre Franklin"/>
              </a:rPr>
              <a:t>User might receive:</a:t>
            </a:r>
            <a:endParaRPr sz="1800">
              <a:latin typeface="Libre Franklin"/>
              <a:ea typeface="Libre Franklin"/>
              <a:cs typeface="Libre Franklin"/>
              <a:sym typeface="Libre Franklin"/>
            </a:endParaRPr>
          </a:p>
          <a:p>
            <a:pPr marL="457200" lvl="0" indent="-342900" algn="l" rtl="0">
              <a:spcBef>
                <a:spcPts val="0"/>
              </a:spcBef>
              <a:spcAft>
                <a:spcPts val="0"/>
              </a:spcAft>
              <a:buSzPts val="1800"/>
              <a:buFont typeface="Libre Franklin"/>
              <a:buChar char="●"/>
            </a:pPr>
            <a:r>
              <a:rPr lang="en-GB" sz="1800">
                <a:latin typeface="Libre Franklin"/>
                <a:ea typeface="Libre Franklin"/>
                <a:cs typeface="Libre Franklin"/>
                <a:sym typeface="Libre Franklin"/>
              </a:rPr>
              <a:t>BUFR file</a:t>
            </a:r>
            <a:endParaRPr sz="1800">
              <a:latin typeface="Libre Franklin"/>
              <a:ea typeface="Libre Franklin"/>
              <a:cs typeface="Libre Franklin"/>
              <a:sym typeface="Libre Franklin"/>
            </a:endParaRPr>
          </a:p>
          <a:p>
            <a:pPr marL="457200" lvl="0" indent="-342900" algn="l" rtl="0">
              <a:spcBef>
                <a:spcPts val="0"/>
              </a:spcBef>
              <a:spcAft>
                <a:spcPts val="0"/>
              </a:spcAft>
              <a:buSzPts val="1800"/>
              <a:buFont typeface="Libre Franklin"/>
              <a:buChar char="●"/>
            </a:pPr>
            <a:r>
              <a:rPr lang="en-GB" sz="1800">
                <a:latin typeface="Libre Franklin"/>
                <a:ea typeface="Libre Franklin"/>
                <a:cs typeface="Libre Franklin"/>
                <a:sym typeface="Libre Franklin"/>
              </a:rPr>
              <a:t>NetCDF file</a:t>
            </a:r>
            <a:endParaRPr sz="1800">
              <a:latin typeface="Libre Franklin"/>
              <a:ea typeface="Libre Franklin"/>
              <a:cs typeface="Libre Franklin"/>
              <a:sym typeface="Libre Franklin"/>
            </a:endParaRPr>
          </a:p>
          <a:p>
            <a:pPr marL="457200" lvl="0" indent="-342900" algn="l" rtl="0">
              <a:spcBef>
                <a:spcPts val="0"/>
              </a:spcBef>
              <a:spcAft>
                <a:spcPts val="0"/>
              </a:spcAft>
              <a:buSzPts val="1800"/>
              <a:buFont typeface="Libre Franklin"/>
              <a:buChar char="●"/>
            </a:pPr>
            <a:r>
              <a:rPr lang="en-GB" sz="1800">
                <a:latin typeface="Libre Franklin"/>
                <a:ea typeface="Libre Franklin"/>
                <a:cs typeface="Libre Franklin"/>
                <a:sym typeface="Libre Franklin"/>
              </a:rPr>
              <a:t>Service URL to access the data</a:t>
            </a:r>
            <a:endParaRPr sz="1800">
              <a:latin typeface="Libre Franklin"/>
              <a:ea typeface="Libre Franklin"/>
              <a:cs typeface="Libre Franklin"/>
              <a:sym typeface="Libre Franklin"/>
            </a:endParaRPr>
          </a:p>
        </p:txBody>
      </p:sp>
      <p:sp>
        <p:nvSpPr>
          <p:cNvPr id="209" name="Google Shape;209;g225a049944f_0_611"/>
          <p:cNvSpPr txBox="1">
            <a:spLocks noGrp="1"/>
          </p:cNvSpPr>
          <p:nvPr>
            <p:ph type="title"/>
          </p:nvPr>
        </p:nvSpPr>
        <p:spPr>
          <a:xfrm>
            <a:off x="451326" y="554238"/>
            <a:ext cx="10750500" cy="574800"/>
          </a:xfrm>
          <a:prstGeom prst="rect">
            <a:avLst/>
          </a:prstGeom>
          <a:noFill/>
          <a:ln>
            <a:noFill/>
          </a:ln>
        </p:spPr>
        <p:txBody>
          <a:bodyPr spcFirstLastPara="1" wrap="square" lIns="0" tIns="0" rIns="0" bIns="0" anchor="t" anchorCtr="0">
            <a:noAutofit/>
          </a:bodyPr>
          <a:lstStyle/>
          <a:p>
            <a:pPr marL="0" lvl="0" indent="0" algn="l" rtl="0">
              <a:lnSpc>
                <a:spcPct val="85000"/>
              </a:lnSpc>
              <a:spcBef>
                <a:spcPts val="0"/>
              </a:spcBef>
              <a:spcAft>
                <a:spcPts val="0"/>
              </a:spcAft>
              <a:buSzPts val="1800"/>
              <a:buNone/>
            </a:pPr>
            <a:r>
              <a:rPr lang="en-GB">
                <a:latin typeface="Barlow"/>
                <a:ea typeface="Barlow"/>
                <a:cs typeface="Barlow"/>
                <a:sym typeface="Barlow"/>
              </a:rPr>
              <a:t>Open Access to GTS (Open-GTS) update</a:t>
            </a:r>
            <a:endParaRPr>
              <a:latin typeface="Barlow"/>
              <a:ea typeface="Barlow"/>
              <a:cs typeface="Barlow"/>
              <a:sym typeface="Barlow"/>
            </a:endParaRPr>
          </a:p>
        </p:txBody>
      </p:sp>
      <p:pic>
        <p:nvPicPr>
          <p:cNvPr id="210" name="Google Shape;210;g225a049944f_0_611"/>
          <p:cNvPicPr preferRelativeResize="0"/>
          <p:nvPr/>
        </p:nvPicPr>
        <p:blipFill rotWithShape="1">
          <a:blip r:embed="rId5">
            <a:alphaModFix/>
          </a:blip>
          <a:srcRect l="1787" t="8492" b="3324"/>
          <a:stretch/>
        </p:blipFill>
        <p:spPr>
          <a:xfrm>
            <a:off x="10064225" y="5432850"/>
            <a:ext cx="1973474" cy="737975"/>
          </a:xfrm>
          <a:prstGeom prst="rect">
            <a:avLst/>
          </a:prstGeom>
          <a:noFill/>
          <a:ln>
            <a:noFill/>
          </a:ln>
        </p:spPr>
      </p:pic>
      <p:sp>
        <p:nvSpPr>
          <p:cNvPr id="211" name="Google Shape;211;g225a049944f_0_611"/>
          <p:cNvSpPr txBox="1">
            <a:spLocks noGrp="1"/>
          </p:cNvSpPr>
          <p:nvPr>
            <p:ph type="title"/>
          </p:nvPr>
        </p:nvSpPr>
        <p:spPr>
          <a:xfrm>
            <a:off x="492151" y="1198788"/>
            <a:ext cx="10750500" cy="574800"/>
          </a:xfrm>
          <a:prstGeom prst="rect">
            <a:avLst/>
          </a:prstGeom>
          <a:noFill/>
          <a:ln>
            <a:noFill/>
          </a:ln>
        </p:spPr>
        <p:txBody>
          <a:bodyPr spcFirstLastPara="1" wrap="square" lIns="0" tIns="0" rIns="0" bIns="0" anchor="t" anchorCtr="0">
            <a:noAutofit/>
          </a:bodyPr>
          <a:lstStyle/>
          <a:p>
            <a:pPr marL="0" lvl="0" indent="0" algn="l" rtl="0">
              <a:lnSpc>
                <a:spcPct val="85000"/>
              </a:lnSpc>
              <a:spcBef>
                <a:spcPts val="0"/>
              </a:spcBef>
              <a:spcAft>
                <a:spcPts val="0"/>
              </a:spcAft>
              <a:buSzPts val="1800"/>
              <a:buNone/>
            </a:pPr>
            <a:r>
              <a:rPr lang="en-GB" sz="3100">
                <a:latin typeface="Barlow"/>
                <a:ea typeface="Barlow"/>
                <a:cs typeface="Barlow"/>
                <a:sym typeface="Barlow"/>
              </a:rPr>
              <a:t>WIS 2.0 Pilot</a:t>
            </a:r>
            <a:endParaRPr sz="2900">
              <a:latin typeface="Barlow"/>
              <a:ea typeface="Barlow"/>
              <a:cs typeface="Barlow"/>
              <a:sym typeface="Barlow"/>
            </a:endParaRPr>
          </a:p>
        </p:txBody>
      </p:sp>
    </p:spTree>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Shape 216"/>
        <p:cNvGrpSpPr/>
        <p:nvPr/>
      </p:nvGrpSpPr>
      <p:grpSpPr>
        <a:xfrm>
          <a:off x="0" y="0"/>
          <a:ext cx="0" cy="0"/>
          <a:chOff x="0" y="0"/>
          <a:chExt cx="0" cy="0"/>
        </a:xfrm>
      </p:grpSpPr>
      <p:sp>
        <p:nvSpPr>
          <p:cNvPr id="217" name="Google Shape;217;g24a5dda9435_1_40"/>
          <p:cNvSpPr txBox="1">
            <a:spLocks noGrp="1"/>
          </p:cNvSpPr>
          <p:nvPr>
            <p:ph type="title"/>
          </p:nvPr>
        </p:nvSpPr>
        <p:spPr>
          <a:xfrm>
            <a:off x="451326" y="554238"/>
            <a:ext cx="10750500" cy="574800"/>
          </a:xfrm>
          <a:prstGeom prst="rect">
            <a:avLst/>
          </a:prstGeom>
          <a:noFill/>
          <a:ln>
            <a:noFill/>
          </a:ln>
        </p:spPr>
        <p:txBody>
          <a:bodyPr spcFirstLastPara="1" wrap="square" lIns="0" tIns="0" rIns="0" bIns="0" anchor="t" anchorCtr="0">
            <a:noAutofit/>
          </a:bodyPr>
          <a:lstStyle/>
          <a:p>
            <a:pPr marL="0" lvl="0" indent="0" algn="l" rtl="0">
              <a:lnSpc>
                <a:spcPct val="85000"/>
              </a:lnSpc>
              <a:spcBef>
                <a:spcPts val="0"/>
              </a:spcBef>
              <a:spcAft>
                <a:spcPts val="0"/>
              </a:spcAft>
              <a:buSzPts val="1800"/>
              <a:buNone/>
            </a:pPr>
            <a:r>
              <a:rPr lang="en-GB">
                <a:latin typeface="Barlow"/>
                <a:ea typeface="Barlow"/>
                <a:cs typeface="Barlow"/>
                <a:sym typeface="Barlow"/>
              </a:rPr>
              <a:t>Interaction with IODE and UN Decade</a:t>
            </a:r>
            <a:endParaRPr>
              <a:latin typeface="Barlow"/>
              <a:ea typeface="Barlow"/>
              <a:cs typeface="Barlow"/>
              <a:sym typeface="Barlow"/>
            </a:endParaRPr>
          </a:p>
        </p:txBody>
      </p:sp>
      <p:sp>
        <p:nvSpPr>
          <p:cNvPr id="218" name="Google Shape;218;g24a5dda9435_1_40"/>
          <p:cNvSpPr txBox="1">
            <a:spLocks noGrp="1"/>
          </p:cNvSpPr>
          <p:nvPr>
            <p:ph type="sldNum" idx="12"/>
          </p:nvPr>
        </p:nvSpPr>
        <p:spPr>
          <a:xfrm>
            <a:off x="11250150" y="6492875"/>
            <a:ext cx="257700" cy="189600"/>
          </a:xfrm>
          <a:prstGeom prst="rect">
            <a:avLst/>
          </a:prstGeom>
          <a:noFill/>
          <a:ln>
            <a:noFill/>
          </a:ln>
        </p:spPr>
        <p:txBody>
          <a:bodyPr spcFirstLastPara="1" wrap="square" lIns="0" tIns="0" rIns="0" bIns="0" anchor="t" anchorCtr="0">
            <a:noAutofit/>
          </a:bodyPr>
          <a:lstStyle/>
          <a:p>
            <a:pPr marL="0" lvl="0" indent="0" algn="r" rtl="0">
              <a:lnSpc>
                <a:spcPct val="90000"/>
              </a:lnSpc>
              <a:spcBef>
                <a:spcPts val="0"/>
              </a:spcBef>
              <a:spcAft>
                <a:spcPts val="0"/>
              </a:spcAft>
              <a:buSzPts val="1000"/>
              <a:buNone/>
            </a:pPr>
            <a:fld id="{00000000-1234-1234-1234-123412341234}" type="slidenum">
              <a:rPr lang="en-GB"/>
              <a:t>5</a:t>
            </a:fld>
            <a:endParaRPr/>
          </a:p>
        </p:txBody>
      </p:sp>
      <p:sp>
        <p:nvSpPr>
          <p:cNvPr id="219" name="Google Shape;219;g24a5dda9435_1_40"/>
          <p:cNvSpPr txBox="1"/>
          <p:nvPr/>
        </p:nvSpPr>
        <p:spPr>
          <a:xfrm>
            <a:off x="720750" y="1180050"/>
            <a:ext cx="10750500" cy="2428200"/>
          </a:xfrm>
          <a:prstGeom prst="rect">
            <a:avLst/>
          </a:prstGeom>
          <a:noFill/>
          <a:ln>
            <a:noFill/>
          </a:ln>
        </p:spPr>
        <p:txBody>
          <a:bodyPr spcFirstLastPara="1" wrap="square" lIns="0" tIns="0" rIns="0" bIns="0" anchor="t" anchorCtr="0">
            <a:noAutofit/>
          </a:bodyPr>
          <a:lstStyle/>
          <a:p>
            <a:pPr marL="0" lvl="0" indent="0" algn="l" rtl="0">
              <a:spcBef>
                <a:spcPts val="0"/>
              </a:spcBef>
              <a:spcAft>
                <a:spcPts val="0"/>
              </a:spcAft>
              <a:buNone/>
            </a:pPr>
            <a:r>
              <a:rPr lang="en-GB" sz="2400">
                <a:solidFill>
                  <a:schemeClr val="accent1"/>
                </a:solidFill>
                <a:latin typeface="Barlow"/>
                <a:ea typeface="Barlow"/>
                <a:cs typeface="Barlow"/>
                <a:sym typeface="Barlow"/>
              </a:rPr>
              <a:t>International Ocean Data Exchange (IODE)</a:t>
            </a:r>
            <a:endParaRPr sz="2400">
              <a:solidFill>
                <a:schemeClr val="accent1"/>
              </a:solidFill>
              <a:latin typeface="Barlow"/>
              <a:ea typeface="Barlow"/>
              <a:cs typeface="Barlow"/>
              <a:sym typeface="Barlow"/>
            </a:endParaRPr>
          </a:p>
          <a:p>
            <a:pPr marL="457200" marR="0" lvl="0" indent="-381000" algn="l" rtl="0">
              <a:lnSpc>
                <a:spcPct val="100000"/>
              </a:lnSpc>
              <a:spcBef>
                <a:spcPts val="0"/>
              </a:spcBef>
              <a:spcAft>
                <a:spcPts val="0"/>
              </a:spcAft>
              <a:buClr>
                <a:schemeClr val="accent1"/>
              </a:buClr>
              <a:buSzPts val="2400"/>
              <a:buFont typeface="Barlow"/>
              <a:buChar char="●"/>
            </a:pPr>
            <a:r>
              <a:rPr lang="en-GB" sz="2400">
                <a:solidFill>
                  <a:schemeClr val="accent1"/>
                </a:solidFill>
                <a:latin typeface="Barlow"/>
                <a:ea typeface="Barlow"/>
                <a:cs typeface="Barlow"/>
                <a:sym typeface="Barlow"/>
              </a:rPr>
              <a:t>Presented OCG Cross-Network Data Implementation Strategy at the International Ocean Data Conference</a:t>
            </a:r>
            <a:endParaRPr sz="2400">
              <a:solidFill>
                <a:schemeClr val="accent1"/>
              </a:solidFill>
              <a:latin typeface="Barlow"/>
              <a:ea typeface="Barlow"/>
              <a:cs typeface="Barlow"/>
              <a:sym typeface="Barlow"/>
            </a:endParaRPr>
          </a:p>
          <a:p>
            <a:pPr marL="457200" marR="0" lvl="0" indent="-381000" algn="l" rtl="0">
              <a:lnSpc>
                <a:spcPct val="100000"/>
              </a:lnSpc>
              <a:spcBef>
                <a:spcPts val="0"/>
              </a:spcBef>
              <a:spcAft>
                <a:spcPts val="0"/>
              </a:spcAft>
              <a:buClr>
                <a:schemeClr val="accent1"/>
              </a:buClr>
              <a:buSzPts val="2400"/>
              <a:buFont typeface="Barlow"/>
              <a:buChar char="●"/>
            </a:pPr>
            <a:r>
              <a:rPr lang="en-GB" sz="2400">
                <a:solidFill>
                  <a:schemeClr val="accent1"/>
                </a:solidFill>
                <a:latin typeface="Barlow"/>
                <a:ea typeface="Barlow"/>
                <a:cs typeface="Barlow"/>
                <a:sym typeface="Barlow"/>
              </a:rPr>
              <a:t>OCG data vision fits in with the IODE Ocean Data Information System (ODIS) from a technical standpoint</a:t>
            </a:r>
            <a:endParaRPr sz="2400">
              <a:solidFill>
                <a:schemeClr val="accent1"/>
              </a:solidFill>
              <a:latin typeface="Barlow"/>
              <a:ea typeface="Barlow"/>
              <a:cs typeface="Barlow"/>
              <a:sym typeface="Barlow"/>
            </a:endParaRPr>
          </a:p>
          <a:p>
            <a:pPr marL="457200" marR="0" lvl="0" indent="-381000" algn="l" rtl="0">
              <a:lnSpc>
                <a:spcPct val="100000"/>
              </a:lnSpc>
              <a:spcBef>
                <a:spcPts val="0"/>
              </a:spcBef>
              <a:spcAft>
                <a:spcPts val="0"/>
              </a:spcAft>
              <a:buClr>
                <a:schemeClr val="accent1"/>
              </a:buClr>
              <a:buSzPts val="2400"/>
              <a:buFont typeface="Barlow"/>
              <a:buChar char="●"/>
            </a:pPr>
            <a:r>
              <a:rPr lang="en-GB" sz="2400">
                <a:solidFill>
                  <a:schemeClr val="accent1"/>
                </a:solidFill>
                <a:latin typeface="Barlow"/>
                <a:ea typeface="Barlow"/>
                <a:cs typeface="Barlow"/>
                <a:sym typeface="Barlow"/>
              </a:rPr>
              <a:t>Integration with OIH/ODIS to begin in earnest this summer</a:t>
            </a:r>
            <a:endParaRPr sz="2400">
              <a:solidFill>
                <a:schemeClr val="accent1"/>
              </a:solidFill>
              <a:latin typeface="Barlow"/>
              <a:ea typeface="Barlow"/>
              <a:cs typeface="Barlow"/>
              <a:sym typeface="Barlow"/>
            </a:endParaRPr>
          </a:p>
          <a:p>
            <a:pPr marL="0" marR="0" lvl="0" indent="0" algn="l" rtl="0">
              <a:lnSpc>
                <a:spcPct val="100000"/>
              </a:lnSpc>
              <a:spcBef>
                <a:spcPts val="0"/>
              </a:spcBef>
              <a:spcAft>
                <a:spcPts val="0"/>
              </a:spcAft>
              <a:buNone/>
            </a:pPr>
            <a:endParaRPr sz="2400">
              <a:solidFill>
                <a:schemeClr val="accent1"/>
              </a:solidFill>
              <a:latin typeface="Barlow"/>
              <a:ea typeface="Barlow"/>
              <a:cs typeface="Barlow"/>
              <a:sym typeface="Barlow"/>
            </a:endParaRPr>
          </a:p>
          <a:p>
            <a:pPr marL="457200" marR="0" lvl="0" indent="0" algn="l" rtl="0">
              <a:lnSpc>
                <a:spcPct val="100000"/>
              </a:lnSpc>
              <a:spcBef>
                <a:spcPts val="0"/>
              </a:spcBef>
              <a:spcAft>
                <a:spcPts val="0"/>
              </a:spcAft>
              <a:buNone/>
            </a:pPr>
            <a:endParaRPr sz="1800">
              <a:solidFill>
                <a:schemeClr val="accent1"/>
              </a:solidFill>
              <a:latin typeface="Barlow"/>
              <a:ea typeface="Barlow"/>
              <a:cs typeface="Barlow"/>
              <a:sym typeface="Barlow"/>
            </a:endParaRPr>
          </a:p>
          <a:p>
            <a:pPr marL="457200" marR="0" lvl="0" indent="0" algn="l" rtl="0">
              <a:lnSpc>
                <a:spcPct val="100000"/>
              </a:lnSpc>
              <a:spcBef>
                <a:spcPts val="0"/>
              </a:spcBef>
              <a:spcAft>
                <a:spcPts val="0"/>
              </a:spcAft>
              <a:buNone/>
            </a:pPr>
            <a:endParaRPr sz="1800">
              <a:solidFill>
                <a:schemeClr val="accent1"/>
              </a:solidFill>
              <a:latin typeface="Barlow"/>
              <a:ea typeface="Barlow"/>
              <a:cs typeface="Barlow"/>
              <a:sym typeface="Barlow"/>
            </a:endParaRPr>
          </a:p>
          <a:p>
            <a:pPr marL="0" marR="0" lvl="0" indent="0" algn="l" rtl="0">
              <a:lnSpc>
                <a:spcPct val="100000"/>
              </a:lnSpc>
              <a:spcBef>
                <a:spcPts val="0"/>
              </a:spcBef>
              <a:spcAft>
                <a:spcPts val="0"/>
              </a:spcAft>
              <a:buNone/>
            </a:pPr>
            <a:endParaRPr sz="1800">
              <a:solidFill>
                <a:schemeClr val="accent1"/>
              </a:solidFill>
              <a:latin typeface="Barlow"/>
              <a:ea typeface="Barlow"/>
              <a:cs typeface="Barlow"/>
              <a:sym typeface="Barlow"/>
            </a:endParaRPr>
          </a:p>
        </p:txBody>
      </p:sp>
      <p:pic>
        <p:nvPicPr>
          <p:cNvPr id="220" name="Google Shape;220;g24a5dda9435_1_40"/>
          <p:cNvPicPr preferRelativeResize="0"/>
          <p:nvPr/>
        </p:nvPicPr>
        <p:blipFill>
          <a:blip r:embed="rId3">
            <a:alphaModFix/>
          </a:blip>
          <a:stretch>
            <a:fillRect/>
          </a:stretch>
        </p:blipFill>
        <p:spPr>
          <a:xfrm>
            <a:off x="7030625" y="3474825"/>
            <a:ext cx="4881575" cy="2797075"/>
          </a:xfrm>
          <a:prstGeom prst="rect">
            <a:avLst/>
          </a:prstGeom>
          <a:noFill/>
          <a:ln>
            <a:noFill/>
          </a:ln>
        </p:spPr>
      </p:pic>
      <p:sp>
        <p:nvSpPr>
          <p:cNvPr id="221" name="Google Shape;221;g24a5dda9435_1_40"/>
          <p:cNvSpPr txBox="1"/>
          <p:nvPr/>
        </p:nvSpPr>
        <p:spPr>
          <a:xfrm>
            <a:off x="641525" y="4175425"/>
            <a:ext cx="6389100" cy="20805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GB" sz="2400" dirty="0">
                <a:solidFill>
                  <a:schemeClr val="accent1"/>
                </a:solidFill>
                <a:latin typeface="Barlow"/>
                <a:ea typeface="Barlow"/>
                <a:cs typeface="Barlow"/>
                <a:sym typeface="Barlow"/>
              </a:rPr>
              <a:t>UN Ocean Decade Data Coordination Group</a:t>
            </a:r>
            <a:endParaRPr sz="2400" dirty="0">
              <a:solidFill>
                <a:schemeClr val="accent1"/>
              </a:solidFill>
              <a:latin typeface="Barlow"/>
              <a:ea typeface="Barlow"/>
              <a:cs typeface="Barlow"/>
              <a:sym typeface="Barlow"/>
            </a:endParaRPr>
          </a:p>
          <a:p>
            <a:pPr marL="457200" lvl="0" indent="-381000" algn="l" rtl="0">
              <a:spcBef>
                <a:spcPts val="0"/>
              </a:spcBef>
              <a:spcAft>
                <a:spcPts val="0"/>
              </a:spcAft>
              <a:buClr>
                <a:schemeClr val="accent1"/>
              </a:buClr>
              <a:buSzPts val="2400"/>
              <a:buFont typeface="Barlow"/>
              <a:buChar char="●"/>
            </a:pPr>
            <a:r>
              <a:rPr lang="en-GB" sz="2400" dirty="0">
                <a:solidFill>
                  <a:schemeClr val="accent1"/>
                </a:solidFill>
                <a:latin typeface="Barlow"/>
                <a:ea typeface="Barlow"/>
                <a:cs typeface="Barlow"/>
                <a:sym typeface="Barlow"/>
              </a:rPr>
              <a:t>Developed an overarching data strategy for UN Decade Programs/projects</a:t>
            </a:r>
            <a:endParaRPr sz="2400" dirty="0">
              <a:solidFill>
                <a:schemeClr val="accent1"/>
              </a:solidFill>
              <a:latin typeface="Barlow"/>
              <a:ea typeface="Barlow"/>
              <a:cs typeface="Barlow"/>
              <a:sym typeface="Barlow"/>
            </a:endParaRPr>
          </a:p>
          <a:p>
            <a:pPr marL="457200" lvl="0" indent="-381000" algn="l" rtl="0">
              <a:spcBef>
                <a:spcPts val="0"/>
              </a:spcBef>
              <a:spcAft>
                <a:spcPts val="0"/>
              </a:spcAft>
              <a:buClr>
                <a:schemeClr val="accent1"/>
              </a:buClr>
              <a:buSzPts val="2400"/>
              <a:buFont typeface="Barlow"/>
              <a:buChar char="●"/>
            </a:pPr>
            <a:r>
              <a:rPr lang="en-GB" sz="2400" dirty="0">
                <a:solidFill>
                  <a:schemeClr val="accent1"/>
                </a:solidFill>
                <a:latin typeface="Barlow"/>
                <a:ea typeface="Barlow"/>
                <a:cs typeface="Barlow"/>
                <a:sym typeface="Barlow"/>
                <a:hlinkClick r:id="rId4"/>
              </a:rPr>
              <a:t>Now Available!</a:t>
            </a:r>
            <a:endParaRPr sz="2400" dirty="0">
              <a:solidFill>
                <a:schemeClr val="accent1"/>
              </a:solidFill>
              <a:latin typeface="Barlow"/>
              <a:ea typeface="Barlow"/>
              <a:cs typeface="Barlow"/>
              <a:sym typeface="Barlow"/>
            </a:endParaRPr>
          </a:p>
        </p:txBody>
      </p:sp>
    </p:spTree>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Shape 226"/>
        <p:cNvGrpSpPr/>
        <p:nvPr/>
      </p:nvGrpSpPr>
      <p:grpSpPr>
        <a:xfrm>
          <a:off x="0" y="0"/>
          <a:ext cx="0" cy="0"/>
          <a:chOff x="0" y="0"/>
          <a:chExt cx="0" cy="0"/>
        </a:xfrm>
      </p:grpSpPr>
      <p:sp>
        <p:nvSpPr>
          <p:cNvPr id="227" name="Google Shape;227;g225a049944f_0_12"/>
          <p:cNvSpPr txBox="1">
            <a:spLocks noGrp="1"/>
          </p:cNvSpPr>
          <p:nvPr>
            <p:ph type="title"/>
          </p:nvPr>
        </p:nvSpPr>
        <p:spPr>
          <a:xfrm>
            <a:off x="451326" y="554238"/>
            <a:ext cx="10750500" cy="574800"/>
          </a:xfrm>
          <a:prstGeom prst="rect">
            <a:avLst/>
          </a:prstGeom>
          <a:noFill/>
          <a:ln>
            <a:noFill/>
          </a:ln>
        </p:spPr>
        <p:txBody>
          <a:bodyPr spcFirstLastPara="1" wrap="square" lIns="0" tIns="0" rIns="0" bIns="0" anchor="t" anchorCtr="0">
            <a:noAutofit/>
          </a:bodyPr>
          <a:lstStyle/>
          <a:p>
            <a:pPr marL="0" lvl="0" indent="0" algn="l" rtl="0">
              <a:lnSpc>
                <a:spcPct val="85000"/>
              </a:lnSpc>
              <a:spcBef>
                <a:spcPts val="0"/>
              </a:spcBef>
              <a:spcAft>
                <a:spcPts val="0"/>
              </a:spcAft>
              <a:buSzPts val="1800"/>
              <a:buNone/>
            </a:pPr>
            <a:r>
              <a:rPr lang="en-GB">
                <a:latin typeface="Barlow"/>
                <a:ea typeface="Barlow"/>
                <a:cs typeface="Barlow"/>
                <a:sym typeface="Barlow"/>
              </a:rPr>
              <a:t>Cross-Network Data Implementation Strategy</a:t>
            </a:r>
            <a:endParaRPr>
              <a:latin typeface="Barlow"/>
              <a:ea typeface="Barlow"/>
              <a:cs typeface="Barlow"/>
              <a:sym typeface="Barlow"/>
            </a:endParaRPr>
          </a:p>
        </p:txBody>
      </p:sp>
      <p:sp>
        <p:nvSpPr>
          <p:cNvPr id="228" name="Google Shape;228;g225a049944f_0_12"/>
          <p:cNvSpPr txBox="1">
            <a:spLocks noGrp="1"/>
          </p:cNvSpPr>
          <p:nvPr>
            <p:ph type="sldNum" idx="12"/>
          </p:nvPr>
        </p:nvSpPr>
        <p:spPr>
          <a:xfrm>
            <a:off x="11250150" y="6492875"/>
            <a:ext cx="257700" cy="189600"/>
          </a:xfrm>
          <a:prstGeom prst="rect">
            <a:avLst/>
          </a:prstGeom>
          <a:noFill/>
          <a:ln>
            <a:noFill/>
          </a:ln>
        </p:spPr>
        <p:txBody>
          <a:bodyPr spcFirstLastPara="1" wrap="square" lIns="0" tIns="0" rIns="0" bIns="0" anchor="t" anchorCtr="0">
            <a:noAutofit/>
          </a:bodyPr>
          <a:lstStyle/>
          <a:p>
            <a:pPr marL="0" lvl="0" indent="0" algn="r" rtl="0">
              <a:lnSpc>
                <a:spcPct val="90000"/>
              </a:lnSpc>
              <a:spcBef>
                <a:spcPts val="0"/>
              </a:spcBef>
              <a:spcAft>
                <a:spcPts val="0"/>
              </a:spcAft>
              <a:buSzPts val="1000"/>
              <a:buNone/>
            </a:pPr>
            <a:fld id="{00000000-1234-1234-1234-123412341234}" type="slidenum">
              <a:rPr lang="en-GB"/>
              <a:t>6</a:t>
            </a:fld>
            <a:endParaRPr/>
          </a:p>
        </p:txBody>
      </p:sp>
      <p:sp>
        <p:nvSpPr>
          <p:cNvPr id="229" name="Google Shape;229;g225a049944f_0_12"/>
          <p:cNvSpPr txBox="1"/>
          <p:nvPr/>
        </p:nvSpPr>
        <p:spPr>
          <a:xfrm>
            <a:off x="720750" y="1332450"/>
            <a:ext cx="10750500" cy="4100400"/>
          </a:xfrm>
          <a:prstGeom prst="rect">
            <a:avLst/>
          </a:prstGeom>
          <a:noFill/>
          <a:ln>
            <a:noFill/>
          </a:ln>
        </p:spPr>
        <p:txBody>
          <a:bodyPr spcFirstLastPara="1" wrap="square" lIns="0" tIns="0" rIns="0" bIns="0" anchor="t" anchorCtr="0">
            <a:noAutofit/>
          </a:bodyPr>
          <a:lstStyle/>
          <a:p>
            <a:pPr marL="457200" marR="0" lvl="0" indent="0" algn="l" rtl="0">
              <a:lnSpc>
                <a:spcPct val="100000"/>
              </a:lnSpc>
              <a:spcBef>
                <a:spcPts val="0"/>
              </a:spcBef>
              <a:spcAft>
                <a:spcPts val="0"/>
              </a:spcAft>
              <a:buNone/>
            </a:pPr>
            <a:endParaRPr sz="1800">
              <a:solidFill>
                <a:schemeClr val="accent1"/>
              </a:solidFill>
              <a:latin typeface="Barlow"/>
              <a:ea typeface="Barlow"/>
              <a:cs typeface="Barlow"/>
              <a:sym typeface="Barlow"/>
            </a:endParaRPr>
          </a:p>
          <a:p>
            <a:pPr marL="457200" marR="0" lvl="0" indent="0" algn="l" rtl="0">
              <a:lnSpc>
                <a:spcPct val="100000"/>
              </a:lnSpc>
              <a:spcBef>
                <a:spcPts val="0"/>
              </a:spcBef>
              <a:spcAft>
                <a:spcPts val="0"/>
              </a:spcAft>
              <a:buNone/>
            </a:pPr>
            <a:endParaRPr sz="1800">
              <a:solidFill>
                <a:schemeClr val="accent1"/>
              </a:solidFill>
              <a:latin typeface="Barlow"/>
              <a:ea typeface="Barlow"/>
              <a:cs typeface="Barlow"/>
              <a:sym typeface="Barlow"/>
            </a:endParaRPr>
          </a:p>
          <a:p>
            <a:pPr marL="0" marR="0" lvl="0" indent="0" algn="l" rtl="0">
              <a:lnSpc>
                <a:spcPct val="100000"/>
              </a:lnSpc>
              <a:spcBef>
                <a:spcPts val="0"/>
              </a:spcBef>
              <a:spcAft>
                <a:spcPts val="0"/>
              </a:spcAft>
              <a:buNone/>
            </a:pPr>
            <a:endParaRPr sz="1800">
              <a:solidFill>
                <a:schemeClr val="accent1"/>
              </a:solidFill>
              <a:latin typeface="Barlow"/>
              <a:ea typeface="Barlow"/>
              <a:cs typeface="Barlow"/>
              <a:sym typeface="Barlow"/>
            </a:endParaRPr>
          </a:p>
        </p:txBody>
      </p:sp>
      <p:sp>
        <p:nvSpPr>
          <p:cNvPr id="230" name="Google Shape;230;g225a049944f_0_12"/>
          <p:cNvSpPr txBox="1"/>
          <p:nvPr/>
        </p:nvSpPr>
        <p:spPr>
          <a:xfrm>
            <a:off x="356950" y="1302685"/>
            <a:ext cx="6686788" cy="2943600"/>
          </a:xfrm>
          <a:prstGeom prst="rect">
            <a:avLst/>
          </a:prstGeom>
          <a:noFill/>
          <a:ln>
            <a:noFill/>
          </a:ln>
        </p:spPr>
        <p:txBody>
          <a:bodyPr spcFirstLastPara="1" wrap="square" lIns="91425" tIns="91425" rIns="91425" bIns="91425" anchor="t" anchorCtr="0">
            <a:noAutofit/>
          </a:bodyPr>
          <a:lstStyle/>
          <a:p>
            <a:pPr marL="0" lvl="0" indent="0" algn="l" rtl="0">
              <a:lnSpc>
                <a:spcPct val="115000"/>
              </a:lnSpc>
              <a:spcBef>
                <a:spcPts val="1200"/>
              </a:spcBef>
              <a:spcAft>
                <a:spcPts val="0"/>
              </a:spcAft>
              <a:buClr>
                <a:schemeClr val="dk1"/>
              </a:buClr>
              <a:buSzPts val="1100"/>
              <a:buFont typeface="Arial"/>
              <a:buNone/>
            </a:pPr>
            <a:r>
              <a:rPr lang="en-GB" sz="3000" b="1" dirty="0">
                <a:solidFill>
                  <a:schemeClr val="dk1"/>
                </a:solidFill>
                <a:latin typeface="Barlow"/>
                <a:ea typeface="Barlow"/>
                <a:cs typeface="Barlow"/>
                <a:sym typeface="Barlow"/>
              </a:rPr>
              <a:t>OCG Data Vision</a:t>
            </a:r>
            <a:endParaRPr sz="3000" b="1" dirty="0">
              <a:solidFill>
                <a:schemeClr val="dk1"/>
              </a:solidFill>
              <a:latin typeface="Barlow"/>
              <a:ea typeface="Barlow"/>
              <a:cs typeface="Barlow"/>
              <a:sym typeface="Barlow"/>
            </a:endParaRPr>
          </a:p>
          <a:p>
            <a:pPr marL="457200" lvl="0" indent="0" algn="l" rtl="0">
              <a:lnSpc>
                <a:spcPct val="115000"/>
              </a:lnSpc>
              <a:spcBef>
                <a:spcPts val="1200"/>
              </a:spcBef>
              <a:spcAft>
                <a:spcPts val="0"/>
              </a:spcAft>
              <a:buClr>
                <a:schemeClr val="dk1"/>
              </a:buClr>
              <a:buSzPts val="1100"/>
              <a:buFont typeface="Arial"/>
              <a:buNone/>
            </a:pPr>
            <a:r>
              <a:rPr lang="en-GB" sz="2200" dirty="0">
                <a:solidFill>
                  <a:schemeClr val="dk1"/>
                </a:solidFill>
                <a:highlight>
                  <a:srgbClr val="FFFFFF"/>
                </a:highlight>
                <a:latin typeface="Barlow"/>
                <a:ea typeface="Barlow"/>
                <a:cs typeface="Barlow"/>
                <a:sym typeface="Barlow"/>
              </a:rPr>
              <a:t>To provide integrated, interoperable, and FAIR-compliant access to the OCG Data System (encompassing data and metadata activities of the OCG networks, DACs, GDACs, </a:t>
            </a:r>
            <a:r>
              <a:rPr lang="en-GB" sz="2200" dirty="0" err="1">
                <a:solidFill>
                  <a:schemeClr val="dk1"/>
                </a:solidFill>
                <a:highlight>
                  <a:srgbClr val="FFFFFF"/>
                </a:highlight>
                <a:latin typeface="Barlow"/>
                <a:ea typeface="Barlow"/>
                <a:cs typeface="Barlow"/>
                <a:sym typeface="Barlow"/>
              </a:rPr>
              <a:t>OceanOPS</a:t>
            </a:r>
            <a:r>
              <a:rPr lang="en-GB" sz="2200" dirty="0">
                <a:solidFill>
                  <a:schemeClr val="dk1"/>
                </a:solidFill>
                <a:highlight>
                  <a:srgbClr val="FFFFFF"/>
                </a:highlight>
                <a:latin typeface="Barlow"/>
                <a:ea typeface="Barlow"/>
                <a:cs typeface="Barlow"/>
                <a:sym typeface="Barlow"/>
              </a:rPr>
              <a:t> and designated approved data access points) for international stakeholders, and to continue to improve access through innovation and stakeholder dialogue while engaging both with the OCG and international ocean data communities.</a:t>
            </a:r>
            <a:endParaRPr sz="2200" dirty="0">
              <a:solidFill>
                <a:schemeClr val="dk1"/>
              </a:solidFill>
              <a:highlight>
                <a:srgbClr val="FFFFFF"/>
              </a:highlight>
              <a:latin typeface="Barlow"/>
              <a:ea typeface="Barlow"/>
              <a:cs typeface="Barlow"/>
              <a:sym typeface="Barlow"/>
            </a:endParaRPr>
          </a:p>
          <a:p>
            <a:pPr marL="0" lvl="0" indent="0" algn="l" rtl="0">
              <a:spcBef>
                <a:spcPts val="1200"/>
              </a:spcBef>
              <a:spcAft>
                <a:spcPts val="0"/>
              </a:spcAft>
              <a:buNone/>
            </a:pPr>
            <a:endParaRPr dirty="0"/>
          </a:p>
        </p:txBody>
      </p:sp>
      <p:pic>
        <p:nvPicPr>
          <p:cNvPr id="3" name="Picture 2">
            <a:extLst>
              <a:ext uri="{FF2B5EF4-FFF2-40B4-BE49-F238E27FC236}">
                <a16:creationId xmlns:a16="http://schemas.microsoft.com/office/drawing/2014/main" id="{7B82F4D1-A01B-AE90-C2EF-4D1C6133147C}"/>
              </a:ext>
            </a:extLst>
          </p:cNvPr>
          <p:cNvPicPr>
            <a:picLocks noChangeAspect="1"/>
          </p:cNvPicPr>
          <p:nvPr/>
        </p:nvPicPr>
        <p:blipFill rotWithShape="1">
          <a:blip r:embed="rId3"/>
          <a:srcRect t="7390" r="11700"/>
          <a:stretch/>
        </p:blipFill>
        <p:spPr>
          <a:xfrm>
            <a:off x="7191005" y="1935787"/>
            <a:ext cx="4433523" cy="3589763"/>
          </a:xfrm>
          <a:prstGeom prst="rect">
            <a:avLst/>
          </a:prstGeom>
          <a:ln w="34925">
            <a:solidFill>
              <a:schemeClr val="tx1"/>
            </a:solidFill>
          </a:ln>
          <a:effectLst>
            <a:outerShdw blurRad="50800" dist="38100" dir="2700000" algn="tl" rotWithShape="0">
              <a:prstClr val="black">
                <a:alpha val="40000"/>
              </a:prstClr>
            </a:outerShdw>
          </a:effectLst>
        </p:spPr>
      </p:pic>
    </p:spTree>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Shape 235"/>
        <p:cNvGrpSpPr/>
        <p:nvPr/>
      </p:nvGrpSpPr>
      <p:grpSpPr>
        <a:xfrm>
          <a:off x="0" y="0"/>
          <a:ext cx="0" cy="0"/>
          <a:chOff x="0" y="0"/>
          <a:chExt cx="0" cy="0"/>
        </a:xfrm>
      </p:grpSpPr>
      <p:sp>
        <p:nvSpPr>
          <p:cNvPr id="236" name="Google Shape;236;g225a049944f_0_99"/>
          <p:cNvSpPr txBox="1">
            <a:spLocks noGrp="1"/>
          </p:cNvSpPr>
          <p:nvPr>
            <p:ph type="title"/>
          </p:nvPr>
        </p:nvSpPr>
        <p:spPr>
          <a:xfrm>
            <a:off x="451326" y="478038"/>
            <a:ext cx="10750500" cy="574800"/>
          </a:xfrm>
          <a:prstGeom prst="rect">
            <a:avLst/>
          </a:prstGeom>
          <a:noFill/>
          <a:ln>
            <a:noFill/>
          </a:ln>
        </p:spPr>
        <p:txBody>
          <a:bodyPr spcFirstLastPara="1" wrap="square" lIns="0" tIns="0" rIns="0" bIns="0" anchor="t" anchorCtr="0">
            <a:noAutofit/>
          </a:bodyPr>
          <a:lstStyle/>
          <a:p>
            <a:pPr marL="0" lvl="0" indent="0" algn="l" rtl="0">
              <a:lnSpc>
                <a:spcPct val="85000"/>
              </a:lnSpc>
              <a:spcBef>
                <a:spcPts val="0"/>
              </a:spcBef>
              <a:spcAft>
                <a:spcPts val="0"/>
              </a:spcAft>
              <a:buSzPts val="1800"/>
              <a:buNone/>
            </a:pPr>
            <a:r>
              <a:rPr lang="en-GB">
                <a:latin typeface="Barlow"/>
                <a:ea typeface="Barlow"/>
                <a:cs typeface="Barlow"/>
                <a:sym typeface="Barlow"/>
              </a:rPr>
              <a:t>Cross-Network Data Implementation Strategy</a:t>
            </a:r>
            <a:endParaRPr>
              <a:latin typeface="Barlow"/>
              <a:ea typeface="Barlow"/>
              <a:cs typeface="Barlow"/>
              <a:sym typeface="Barlow"/>
            </a:endParaRPr>
          </a:p>
        </p:txBody>
      </p:sp>
      <p:sp>
        <p:nvSpPr>
          <p:cNvPr id="237" name="Google Shape;237;g225a049944f_0_99"/>
          <p:cNvSpPr txBox="1">
            <a:spLocks noGrp="1"/>
          </p:cNvSpPr>
          <p:nvPr>
            <p:ph type="sldNum" idx="12"/>
          </p:nvPr>
        </p:nvSpPr>
        <p:spPr>
          <a:xfrm>
            <a:off x="11250150" y="6492875"/>
            <a:ext cx="257700" cy="189600"/>
          </a:xfrm>
          <a:prstGeom prst="rect">
            <a:avLst/>
          </a:prstGeom>
          <a:noFill/>
          <a:ln>
            <a:noFill/>
          </a:ln>
        </p:spPr>
        <p:txBody>
          <a:bodyPr spcFirstLastPara="1" wrap="square" lIns="0" tIns="0" rIns="0" bIns="0" anchor="t" anchorCtr="0">
            <a:noAutofit/>
          </a:bodyPr>
          <a:lstStyle/>
          <a:p>
            <a:pPr marL="0" lvl="0" indent="0" algn="r" rtl="0">
              <a:lnSpc>
                <a:spcPct val="90000"/>
              </a:lnSpc>
              <a:spcBef>
                <a:spcPts val="0"/>
              </a:spcBef>
              <a:spcAft>
                <a:spcPts val="0"/>
              </a:spcAft>
              <a:buSzPts val="1000"/>
              <a:buNone/>
            </a:pPr>
            <a:fld id="{00000000-1234-1234-1234-123412341234}" type="slidenum">
              <a:rPr lang="en-GB"/>
              <a:t>7</a:t>
            </a:fld>
            <a:endParaRPr/>
          </a:p>
        </p:txBody>
      </p:sp>
      <p:sp>
        <p:nvSpPr>
          <p:cNvPr id="238" name="Google Shape;238;g225a049944f_0_99"/>
          <p:cNvSpPr txBox="1"/>
          <p:nvPr/>
        </p:nvSpPr>
        <p:spPr>
          <a:xfrm>
            <a:off x="451325" y="956711"/>
            <a:ext cx="9700200" cy="5356800"/>
          </a:xfrm>
          <a:prstGeom prst="rect">
            <a:avLst/>
          </a:prstGeom>
          <a:noFill/>
          <a:ln>
            <a:noFill/>
          </a:ln>
        </p:spPr>
        <p:txBody>
          <a:bodyPr spcFirstLastPara="1" wrap="square" lIns="0" tIns="0" rIns="0" bIns="0" anchor="t" anchorCtr="0">
            <a:noAutofit/>
          </a:bodyPr>
          <a:lstStyle/>
          <a:p>
            <a:pPr marL="0" lvl="0" indent="0" algn="l" rtl="0">
              <a:lnSpc>
                <a:spcPct val="115000"/>
              </a:lnSpc>
              <a:spcBef>
                <a:spcPts val="1200"/>
              </a:spcBef>
              <a:spcAft>
                <a:spcPts val="0"/>
              </a:spcAft>
              <a:buNone/>
            </a:pPr>
            <a:r>
              <a:rPr lang="en-GB" sz="3000" b="1" dirty="0">
                <a:solidFill>
                  <a:schemeClr val="dk1"/>
                </a:solidFill>
                <a:latin typeface="Barlow"/>
                <a:ea typeface="Barlow"/>
                <a:cs typeface="Barlow"/>
                <a:sym typeface="Barlow"/>
              </a:rPr>
              <a:t>OCG Data Goals</a:t>
            </a:r>
            <a:endParaRPr sz="3000" b="1" dirty="0">
              <a:solidFill>
                <a:schemeClr val="dk1"/>
              </a:solidFill>
              <a:latin typeface="Barlow"/>
              <a:ea typeface="Barlow"/>
              <a:cs typeface="Barlow"/>
              <a:sym typeface="Barlow"/>
            </a:endParaRPr>
          </a:p>
          <a:p>
            <a:pPr marL="457200" lvl="0" indent="-355600" algn="l" rtl="0">
              <a:lnSpc>
                <a:spcPct val="115000"/>
              </a:lnSpc>
              <a:spcBef>
                <a:spcPts val="1200"/>
              </a:spcBef>
              <a:spcAft>
                <a:spcPts val="0"/>
              </a:spcAft>
              <a:buClr>
                <a:srgbClr val="3C4043"/>
              </a:buClr>
              <a:buSzPts val="2000"/>
              <a:buFont typeface="Barlow"/>
              <a:buChar char="●"/>
            </a:pPr>
            <a:r>
              <a:rPr lang="en-GB" sz="2000" dirty="0">
                <a:solidFill>
                  <a:srgbClr val="3C4043"/>
                </a:solidFill>
                <a:highlight>
                  <a:srgbClr val="FFFFFF"/>
                </a:highlight>
                <a:latin typeface="Barlow"/>
                <a:ea typeface="Barlow"/>
                <a:cs typeface="Barlow"/>
                <a:sym typeface="Barlow"/>
              </a:rPr>
              <a:t>Enhance FAIR compliance of metadata, data and data services across all OCG networks</a:t>
            </a:r>
            <a:endParaRPr sz="2000" dirty="0">
              <a:solidFill>
                <a:srgbClr val="3C4043"/>
              </a:solidFill>
              <a:highlight>
                <a:srgbClr val="FFFFFF"/>
              </a:highlight>
              <a:latin typeface="Barlow"/>
              <a:ea typeface="Barlow"/>
              <a:cs typeface="Barlow"/>
              <a:sym typeface="Barlow"/>
            </a:endParaRPr>
          </a:p>
          <a:p>
            <a:pPr marL="457200" lvl="0" indent="-355600" algn="l" rtl="0">
              <a:lnSpc>
                <a:spcPct val="115000"/>
              </a:lnSpc>
              <a:spcBef>
                <a:spcPts val="0"/>
              </a:spcBef>
              <a:spcAft>
                <a:spcPts val="0"/>
              </a:spcAft>
              <a:buClr>
                <a:srgbClr val="3C4043"/>
              </a:buClr>
              <a:buSzPts val="2000"/>
              <a:buFont typeface="Barlow"/>
              <a:buChar char="●"/>
            </a:pPr>
            <a:r>
              <a:rPr lang="en-GB" sz="2000" dirty="0">
                <a:solidFill>
                  <a:srgbClr val="3C4043"/>
                </a:solidFill>
                <a:highlight>
                  <a:srgbClr val="FFFFFF"/>
                </a:highlight>
                <a:latin typeface="Barlow"/>
                <a:ea typeface="Barlow"/>
                <a:cs typeface="Barlow"/>
                <a:sym typeface="Barlow"/>
              </a:rPr>
              <a:t>Provide access to data endpoints (</a:t>
            </a:r>
            <a:r>
              <a:rPr lang="en-GB" sz="2000" dirty="0" err="1">
                <a:solidFill>
                  <a:srgbClr val="3C4043"/>
                </a:solidFill>
                <a:highlight>
                  <a:srgbClr val="FFFFFF"/>
                </a:highlight>
                <a:latin typeface="Barlow"/>
                <a:ea typeface="Barlow"/>
                <a:cs typeface="Barlow"/>
                <a:sym typeface="Barlow"/>
              </a:rPr>
              <a:t>ie</a:t>
            </a:r>
            <a:r>
              <a:rPr lang="en-GB" sz="2000" dirty="0">
                <a:solidFill>
                  <a:srgbClr val="3C4043"/>
                </a:solidFill>
                <a:highlight>
                  <a:srgbClr val="FFFFFF"/>
                </a:highlight>
                <a:latin typeface="Barlow"/>
                <a:ea typeface="Barlow"/>
                <a:cs typeface="Barlow"/>
                <a:sym typeface="Barlow"/>
              </a:rPr>
              <a:t>, global repositories) for each OCG network which can be federated through common middleware (such as ERDDAP)</a:t>
            </a:r>
            <a:endParaRPr sz="2000" dirty="0">
              <a:solidFill>
                <a:srgbClr val="3C4043"/>
              </a:solidFill>
              <a:highlight>
                <a:srgbClr val="FFFFFF"/>
              </a:highlight>
              <a:latin typeface="Barlow"/>
              <a:ea typeface="Barlow"/>
              <a:cs typeface="Barlow"/>
              <a:sym typeface="Barlow"/>
            </a:endParaRPr>
          </a:p>
          <a:p>
            <a:pPr marL="457200" lvl="0" indent="-355600" algn="l" rtl="0">
              <a:lnSpc>
                <a:spcPct val="115000"/>
              </a:lnSpc>
              <a:spcBef>
                <a:spcPts val="0"/>
              </a:spcBef>
              <a:spcAft>
                <a:spcPts val="0"/>
              </a:spcAft>
              <a:buClr>
                <a:srgbClr val="3C4043"/>
              </a:buClr>
              <a:buSzPts val="2000"/>
              <a:buFont typeface="Barlow"/>
              <a:buChar char="●"/>
            </a:pPr>
            <a:r>
              <a:rPr lang="en-GB" sz="2000" dirty="0">
                <a:solidFill>
                  <a:srgbClr val="3C4043"/>
                </a:solidFill>
                <a:highlight>
                  <a:srgbClr val="FFFFFF"/>
                </a:highlight>
                <a:latin typeface="Barlow"/>
                <a:ea typeface="Barlow"/>
                <a:cs typeface="Barlow"/>
                <a:sym typeface="Barlow"/>
              </a:rPr>
              <a:t>Ensure high quality data are available in near real time from the GTS and/or other data access services</a:t>
            </a:r>
            <a:endParaRPr sz="2000" dirty="0">
              <a:solidFill>
                <a:srgbClr val="3C4043"/>
              </a:solidFill>
              <a:highlight>
                <a:srgbClr val="FFFFFF"/>
              </a:highlight>
              <a:latin typeface="Barlow"/>
              <a:ea typeface="Barlow"/>
              <a:cs typeface="Barlow"/>
              <a:sym typeface="Barlow"/>
            </a:endParaRPr>
          </a:p>
          <a:p>
            <a:pPr marL="457200" lvl="0" indent="-355600" algn="l" rtl="0">
              <a:lnSpc>
                <a:spcPct val="115000"/>
              </a:lnSpc>
              <a:spcBef>
                <a:spcPts val="0"/>
              </a:spcBef>
              <a:spcAft>
                <a:spcPts val="0"/>
              </a:spcAft>
              <a:buClr>
                <a:srgbClr val="3C4043"/>
              </a:buClr>
              <a:buSzPts val="2000"/>
              <a:buFont typeface="Barlow"/>
              <a:buChar char="●"/>
            </a:pPr>
            <a:r>
              <a:rPr lang="en-GB" sz="2000" dirty="0">
                <a:solidFill>
                  <a:srgbClr val="3C4043"/>
                </a:solidFill>
                <a:highlight>
                  <a:srgbClr val="FFFFFF"/>
                </a:highlight>
                <a:latin typeface="Barlow"/>
                <a:ea typeface="Barlow"/>
                <a:cs typeface="Barlow"/>
                <a:sym typeface="Barlow"/>
              </a:rPr>
              <a:t>Ensure high quality data/metadata are discoverable and harvestable</a:t>
            </a:r>
            <a:endParaRPr sz="2000" dirty="0">
              <a:solidFill>
                <a:srgbClr val="3C4043"/>
              </a:solidFill>
              <a:highlight>
                <a:srgbClr val="FFFFFF"/>
              </a:highlight>
              <a:latin typeface="Barlow"/>
              <a:ea typeface="Barlow"/>
              <a:cs typeface="Barlow"/>
              <a:sym typeface="Barlow"/>
            </a:endParaRPr>
          </a:p>
          <a:p>
            <a:pPr marL="457200" lvl="0" indent="-355600" algn="l" rtl="0">
              <a:lnSpc>
                <a:spcPct val="115000"/>
              </a:lnSpc>
              <a:spcBef>
                <a:spcPts val="0"/>
              </a:spcBef>
              <a:spcAft>
                <a:spcPts val="0"/>
              </a:spcAft>
              <a:buClr>
                <a:srgbClr val="3C4043"/>
              </a:buClr>
              <a:buSzPts val="2000"/>
              <a:buFont typeface="Barlow"/>
              <a:buChar char="●"/>
            </a:pPr>
            <a:r>
              <a:rPr lang="en-GB" sz="2000" dirty="0">
                <a:solidFill>
                  <a:srgbClr val="3C4043"/>
                </a:solidFill>
                <a:highlight>
                  <a:srgbClr val="FFFFFF"/>
                </a:highlight>
                <a:latin typeface="Barlow"/>
                <a:ea typeface="Barlow"/>
                <a:cs typeface="Barlow"/>
                <a:sym typeface="Barlow"/>
              </a:rPr>
              <a:t>Ensure high quality data/metadata are available through identified global repositories</a:t>
            </a:r>
            <a:endParaRPr sz="2000" dirty="0">
              <a:solidFill>
                <a:srgbClr val="3C4043"/>
              </a:solidFill>
              <a:highlight>
                <a:srgbClr val="FFFFFF"/>
              </a:highlight>
              <a:latin typeface="Barlow"/>
              <a:ea typeface="Barlow"/>
              <a:cs typeface="Barlow"/>
              <a:sym typeface="Barlow"/>
            </a:endParaRPr>
          </a:p>
          <a:p>
            <a:pPr marL="457200" lvl="0" indent="-355600" algn="l" rtl="0">
              <a:lnSpc>
                <a:spcPct val="115000"/>
              </a:lnSpc>
              <a:spcBef>
                <a:spcPts val="0"/>
              </a:spcBef>
              <a:spcAft>
                <a:spcPts val="0"/>
              </a:spcAft>
              <a:buClr>
                <a:srgbClr val="3C4043"/>
              </a:buClr>
              <a:buSzPts val="2000"/>
              <a:buFont typeface="Barlow"/>
              <a:buChar char="●"/>
            </a:pPr>
            <a:r>
              <a:rPr lang="en-GB" sz="2000" dirty="0">
                <a:solidFill>
                  <a:srgbClr val="3C4043"/>
                </a:solidFill>
                <a:highlight>
                  <a:srgbClr val="FFFFFF"/>
                </a:highlight>
                <a:latin typeface="Barlow"/>
                <a:ea typeface="Barlow"/>
                <a:cs typeface="Barlow"/>
                <a:sym typeface="Barlow"/>
              </a:rPr>
              <a:t>Ensure data are fully documented and required metadata is available through </a:t>
            </a:r>
            <a:r>
              <a:rPr lang="en-GB" sz="2000" dirty="0" err="1">
                <a:solidFill>
                  <a:srgbClr val="3C4043"/>
                </a:solidFill>
                <a:highlight>
                  <a:srgbClr val="FFFFFF"/>
                </a:highlight>
                <a:latin typeface="Barlow"/>
                <a:ea typeface="Barlow"/>
                <a:cs typeface="Barlow"/>
                <a:sym typeface="Barlow"/>
              </a:rPr>
              <a:t>OceanOPS</a:t>
            </a:r>
            <a:endParaRPr sz="2000" dirty="0">
              <a:solidFill>
                <a:srgbClr val="3C4043"/>
              </a:solidFill>
              <a:highlight>
                <a:srgbClr val="FFFFFF"/>
              </a:highlight>
              <a:latin typeface="Barlow"/>
              <a:ea typeface="Barlow"/>
              <a:cs typeface="Barlow"/>
              <a:sym typeface="Barlow"/>
            </a:endParaRPr>
          </a:p>
          <a:p>
            <a:pPr marL="457200" lvl="0" indent="-355600" algn="l" rtl="0">
              <a:lnSpc>
                <a:spcPct val="115000"/>
              </a:lnSpc>
              <a:spcBef>
                <a:spcPts val="0"/>
              </a:spcBef>
              <a:spcAft>
                <a:spcPts val="0"/>
              </a:spcAft>
              <a:buClr>
                <a:srgbClr val="3C4043"/>
              </a:buClr>
              <a:buSzPts val="2000"/>
              <a:buFont typeface="Barlow"/>
              <a:buChar char="●"/>
            </a:pPr>
            <a:r>
              <a:rPr lang="en-GB" sz="2000" dirty="0">
                <a:solidFill>
                  <a:srgbClr val="3C4043"/>
                </a:solidFill>
                <a:highlight>
                  <a:srgbClr val="FFFFFF"/>
                </a:highlight>
                <a:latin typeface="Barlow"/>
                <a:ea typeface="Barlow"/>
                <a:cs typeface="Barlow"/>
                <a:sym typeface="Barlow"/>
              </a:rPr>
              <a:t>Ensure data/metadata are properly archived and citable to maximize reuse</a:t>
            </a:r>
            <a:endParaRPr sz="2000" dirty="0">
              <a:solidFill>
                <a:srgbClr val="3C4043"/>
              </a:solidFill>
              <a:highlight>
                <a:srgbClr val="FFFFFF"/>
              </a:highlight>
              <a:latin typeface="Barlow"/>
              <a:ea typeface="Barlow"/>
              <a:cs typeface="Barlow"/>
              <a:sym typeface="Barlow"/>
            </a:endParaRPr>
          </a:p>
        </p:txBody>
      </p:sp>
      <p:pic>
        <p:nvPicPr>
          <p:cNvPr id="239" name="Google Shape;239;g225a049944f_0_99" descr="http://scibite.com/wp-content/uploads/2020/09/Unknown-1.png"/>
          <p:cNvPicPr preferRelativeResize="0"/>
          <p:nvPr/>
        </p:nvPicPr>
        <p:blipFill rotWithShape="1">
          <a:blip r:embed="rId3">
            <a:alphaModFix/>
          </a:blip>
          <a:srcRect/>
          <a:stretch/>
        </p:blipFill>
        <p:spPr>
          <a:xfrm>
            <a:off x="9359976" y="3534963"/>
            <a:ext cx="2633400" cy="1568999"/>
          </a:xfrm>
          <a:prstGeom prst="rect">
            <a:avLst/>
          </a:prstGeom>
          <a:noFill/>
          <a:ln>
            <a:noFill/>
          </a:ln>
        </p:spPr>
      </p:pic>
    </p:spTree>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Shape 243"/>
        <p:cNvGrpSpPr/>
        <p:nvPr/>
      </p:nvGrpSpPr>
      <p:grpSpPr>
        <a:xfrm>
          <a:off x="0" y="0"/>
          <a:ext cx="0" cy="0"/>
          <a:chOff x="0" y="0"/>
          <a:chExt cx="0" cy="0"/>
        </a:xfrm>
      </p:grpSpPr>
      <p:pic>
        <p:nvPicPr>
          <p:cNvPr id="244" name="Google Shape;244;g225a049944f_0_19"/>
          <p:cNvPicPr preferRelativeResize="0"/>
          <p:nvPr/>
        </p:nvPicPr>
        <p:blipFill rotWithShape="1">
          <a:blip r:embed="rId3">
            <a:alphaModFix/>
          </a:blip>
          <a:srcRect l="3891" t="14685" r="15209" b="4047"/>
          <a:stretch/>
        </p:blipFill>
        <p:spPr>
          <a:xfrm>
            <a:off x="6936567" y="473915"/>
            <a:ext cx="3988278" cy="2830640"/>
          </a:xfrm>
          <a:prstGeom prst="rect">
            <a:avLst/>
          </a:prstGeom>
          <a:noFill/>
          <a:ln>
            <a:noFill/>
          </a:ln>
        </p:spPr>
      </p:pic>
      <p:sp>
        <p:nvSpPr>
          <p:cNvPr id="245" name="Google Shape;245;g225a049944f_0_19"/>
          <p:cNvSpPr txBox="1"/>
          <p:nvPr/>
        </p:nvSpPr>
        <p:spPr>
          <a:xfrm>
            <a:off x="187005" y="420176"/>
            <a:ext cx="7294800" cy="586800"/>
          </a:xfrm>
          <a:prstGeom prst="rect">
            <a:avLst/>
          </a:prstGeom>
          <a:noFill/>
          <a:ln>
            <a:noFill/>
          </a:ln>
        </p:spPr>
        <p:txBody>
          <a:bodyPr spcFirstLastPara="1" wrap="square" lIns="91425" tIns="45700" rIns="91425" bIns="45700" anchor="ctr" anchorCtr="0">
            <a:noAutofit/>
          </a:bodyPr>
          <a:lstStyle/>
          <a:p>
            <a:pPr marL="0" marR="0" lvl="0" indent="0" algn="l" rtl="0">
              <a:lnSpc>
                <a:spcPct val="100000"/>
              </a:lnSpc>
              <a:spcBef>
                <a:spcPts val="0"/>
              </a:spcBef>
              <a:spcAft>
                <a:spcPts val="0"/>
              </a:spcAft>
              <a:buClr>
                <a:srgbClr val="000000"/>
              </a:buClr>
              <a:buSzPts val="2400"/>
              <a:buFont typeface="Arial"/>
              <a:buNone/>
            </a:pPr>
            <a:r>
              <a:rPr lang="en-GB" sz="3100" b="1" i="0" u="none" strike="noStrike" cap="none">
                <a:solidFill>
                  <a:srgbClr val="1F3864"/>
                </a:solidFill>
                <a:latin typeface="Proxima Nova"/>
                <a:ea typeface="Proxima Nova"/>
                <a:cs typeface="Proxima Nova"/>
                <a:sym typeface="Proxima Nova"/>
              </a:rPr>
              <a:t>OCG Data Activities – Data Mapping</a:t>
            </a:r>
            <a:endParaRPr sz="3100" b="0" i="0" u="none" strike="noStrike" cap="none">
              <a:solidFill>
                <a:srgbClr val="1F3864"/>
              </a:solidFill>
              <a:latin typeface="Proxima Nova"/>
              <a:ea typeface="Proxima Nova"/>
              <a:cs typeface="Proxima Nova"/>
              <a:sym typeface="Proxima Nova"/>
            </a:endParaRPr>
          </a:p>
        </p:txBody>
      </p:sp>
      <p:sp>
        <p:nvSpPr>
          <p:cNvPr id="246" name="Google Shape;246;g225a049944f_0_19"/>
          <p:cNvSpPr/>
          <p:nvPr/>
        </p:nvSpPr>
        <p:spPr>
          <a:xfrm>
            <a:off x="5939760" y="3223816"/>
            <a:ext cx="312300" cy="410400"/>
          </a:xfrm>
          <a:prstGeom prst="rect">
            <a:avLst/>
          </a:prstGeom>
          <a:noFill/>
          <a:ln>
            <a:noFill/>
          </a:ln>
        </p:spPr>
        <p:txBody>
          <a:bodyPr spcFirstLastPara="1" wrap="square" lIns="121900" tIns="60925" rIns="121900" bIns="60925" anchor="t" anchorCtr="0">
            <a:noAutofit/>
          </a:bodyPr>
          <a:lstStyle/>
          <a:p>
            <a:pPr marL="0" marR="0" lvl="0" indent="0" algn="l" rtl="0">
              <a:lnSpc>
                <a:spcPct val="100000"/>
              </a:lnSpc>
              <a:spcBef>
                <a:spcPts val="0"/>
              </a:spcBef>
              <a:spcAft>
                <a:spcPts val="0"/>
              </a:spcAft>
              <a:buNone/>
            </a:pPr>
            <a:r>
              <a:rPr lang="en-GB" sz="1900" b="0" i="0" u="none" strike="noStrike" cap="none">
                <a:solidFill>
                  <a:srgbClr val="000000"/>
                </a:solidFill>
                <a:latin typeface="Arial"/>
                <a:ea typeface="Arial"/>
                <a:cs typeface="Arial"/>
                <a:sym typeface="Arial"/>
              </a:rPr>
              <a:t> </a:t>
            </a:r>
            <a:endParaRPr sz="1900"/>
          </a:p>
        </p:txBody>
      </p:sp>
      <p:sp>
        <p:nvSpPr>
          <p:cNvPr id="247" name="Google Shape;247;g225a049944f_0_19"/>
          <p:cNvSpPr/>
          <p:nvPr/>
        </p:nvSpPr>
        <p:spPr>
          <a:xfrm>
            <a:off x="341508" y="1167071"/>
            <a:ext cx="6440400" cy="2421300"/>
          </a:xfrm>
          <a:prstGeom prst="rect">
            <a:avLst/>
          </a:prstGeom>
          <a:noFill/>
          <a:ln>
            <a:noFill/>
          </a:ln>
        </p:spPr>
        <p:txBody>
          <a:bodyPr spcFirstLastPara="1" wrap="square" lIns="121900" tIns="60925" rIns="121900" bIns="60925" anchor="t" anchorCtr="0">
            <a:noAutofit/>
          </a:bodyPr>
          <a:lstStyle/>
          <a:p>
            <a:pPr marL="0" marR="0" lvl="0" indent="0" algn="l" rtl="0">
              <a:lnSpc>
                <a:spcPct val="100000"/>
              </a:lnSpc>
              <a:spcBef>
                <a:spcPts val="0"/>
              </a:spcBef>
              <a:spcAft>
                <a:spcPts val="0"/>
              </a:spcAft>
              <a:buNone/>
            </a:pPr>
            <a:r>
              <a:rPr lang="en-GB" sz="1900" b="1" i="0" u="none" strike="noStrike" cap="none">
                <a:solidFill>
                  <a:srgbClr val="333333"/>
                </a:solidFill>
                <a:latin typeface="Arial"/>
                <a:ea typeface="Arial"/>
                <a:cs typeface="Arial"/>
                <a:sym typeface="Arial"/>
              </a:rPr>
              <a:t>Mapping the Network Data flows</a:t>
            </a:r>
            <a:endParaRPr sz="1900" b="0" i="0" u="none" strike="noStrike" cap="none">
              <a:solidFill>
                <a:srgbClr val="000000"/>
              </a:solidFill>
              <a:latin typeface="Arial"/>
              <a:ea typeface="Arial"/>
              <a:cs typeface="Arial"/>
              <a:sym typeface="Arial"/>
            </a:endParaRPr>
          </a:p>
          <a:p>
            <a:pPr marL="0" marR="0" lvl="0" indent="-120650" algn="l" rtl="0">
              <a:lnSpc>
                <a:spcPct val="100000"/>
              </a:lnSpc>
              <a:spcBef>
                <a:spcPts val="0"/>
              </a:spcBef>
              <a:spcAft>
                <a:spcPts val="0"/>
              </a:spcAft>
              <a:buClr>
                <a:srgbClr val="000000"/>
              </a:buClr>
              <a:buSzPts val="1900"/>
              <a:buFont typeface="Arial"/>
              <a:buChar char="•"/>
            </a:pPr>
            <a:r>
              <a:rPr lang="en-GB" sz="1900" b="0" i="0" u="none" strike="noStrike" cap="none">
                <a:solidFill>
                  <a:srgbClr val="333333"/>
                </a:solidFill>
                <a:latin typeface="Arial"/>
                <a:ea typeface="Arial"/>
                <a:cs typeface="Arial"/>
                <a:sym typeface="Arial"/>
              </a:rPr>
              <a:t>Mapped near-real time, delayed mode and metadata flows for the global in situ networks</a:t>
            </a:r>
            <a:endParaRPr sz="1900"/>
          </a:p>
          <a:p>
            <a:pPr marL="0" marR="0" lvl="0" indent="0" algn="l" rtl="0">
              <a:lnSpc>
                <a:spcPct val="100000"/>
              </a:lnSpc>
              <a:spcBef>
                <a:spcPts val="0"/>
              </a:spcBef>
              <a:spcAft>
                <a:spcPts val="0"/>
              </a:spcAft>
              <a:buNone/>
            </a:pPr>
            <a:br>
              <a:rPr lang="en-GB" sz="1900" b="0" i="0" u="none" strike="noStrike" cap="none">
                <a:solidFill>
                  <a:srgbClr val="000000"/>
                </a:solidFill>
                <a:latin typeface="Arial"/>
                <a:ea typeface="Arial"/>
                <a:cs typeface="Arial"/>
                <a:sym typeface="Arial"/>
              </a:rPr>
            </a:br>
            <a:r>
              <a:rPr lang="en-GB" sz="1900" b="1" i="0" u="none" strike="noStrike" cap="none">
                <a:solidFill>
                  <a:srgbClr val="333333"/>
                </a:solidFill>
                <a:latin typeface="Arial"/>
                <a:ea typeface="Arial"/>
                <a:cs typeface="Arial"/>
                <a:sym typeface="Arial"/>
              </a:rPr>
              <a:t>Goal</a:t>
            </a:r>
            <a:r>
              <a:rPr lang="en-GB" sz="1900" b="0" i="0" u="none" strike="noStrike" cap="none">
                <a:solidFill>
                  <a:srgbClr val="333333"/>
                </a:solidFill>
                <a:latin typeface="Arial"/>
                <a:ea typeface="Arial"/>
                <a:cs typeface="Arial"/>
                <a:sym typeface="Arial"/>
              </a:rPr>
              <a:t>:  Identify gaps and areas of needed enhancement to move OCG data and metadata services towards FAIR compliance. </a:t>
            </a:r>
            <a:endParaRPr sz="1900" b="0" i="0" u="none" strike="noStrike" cap="none">
              <a:solidFill>
                <a:srgbClr val="000000"/>
              </a:solidFill>
              <a:latin typeface="Arial"/>
              <a:ea typeface="Arial"/>
              <a:cs typeface="Arial"/>
              <a:sym typeface="Arial"/>
            </a:endParaRPr>
          </a:p>
          <a:p>
            <a:pPr marL="0" marR="0" lvl="0" indent="0" algn="l" rtl="0">
              <a:lnSpc>
                <a:spcPct val="100000"/>
              </a:lnSpc>
              <a:spcBef>
                <a:spcPts val="0"/>
              </a:spcBef>
              <a:spcAft>
                <a:spcPts val="0"/>
              </a:spcAft>
              <a:buNone/>
            </a:pPr>
            <a:endParaRPr sz="1900" b="0" i="0" u="none" strike="noStrike" cap="none">
              <a:solidFill>
                <a:srgbClr val="333333"/>
              </a:solidFill>
              <a:latin typeface="Arial"/>
              <a:ea typeface="Arial"/>
              <a:cs typeface="Arial"/>
              <a:sym typeface="Arial"/>
            </a:endParaRPr>
          </a:p>
        </p:txBody>
      </p:sp>
      <p:pic>
        <p:nvPicPr>
          <p:cNvPr id="248" name="Google Shape;248;g225a049944f_0_19" descr="https://lh3.googleusercontent.com/6k2Oku5L04USggPUdnj-odcCf3J4LUYdEX3eNzLEKo9HebtQXUeCAMz2G_OW2Sr-cf_rEXsRURk5xwbw6v-phZpoNPDs_hazPMIfUkrs-CdnKnBbrPPw4xm5KlW8iugtrxq0Qz_sMBgX46uJMCQlGjHKG0w3ThUo3Fa7or9VCnE1ViJDFjDdtx8HWXnsfW2lbz_-MJT_YA=s2048"/>
          <p:cNvPicPr preferRelativeResize="0"/>
          <p:nvPr/>
        </p:nvPicPr>
        <p:blipFill rotWithShape="1">
          <a:blip r:embed="rId4">
            <a:alphaModFix/>
          </a:blip>
          <a:srcRect l="11175" t="14684" r="11003" b="6914"/>
          <a:stretch/>
        </p:blipFill>
        <p:spPr>
          <a:xfrm>
            <a:off x="7383353" y="1457557"/>
            <a:ext cx="3988275" cy="2803639"/>
          </a:xfrm>
          <a:prstGeom prst="rect">
            <a:avLst/>
          </a:prstGeom>
          <a:noFill/>
          <a:ln>
            <a:noFill/>
          </a:ln>
        </p:spPr>
      </p:pic>
      <p:pic>
        <p:nvPicPr>
          <p:cNvPr id="249" name="Google Shape;249;g225a049944f_0_19" descr="https://lh3.googleusercontent.com/0AGRqWabZq5zSJC59K3J2jm3MEZtJPEe8kjNH-V_OGXjKHOat2QHFjYPaq0JjqV7bqZKxBJ6qE4aAkK1wNoXmQSddzQyDPLm8ognafRaT0MYtK9pVm5x6x-nHRalEum3U_MRksr81rJo9P4g3EVIInlqmgdDC4bJkC9WPj9ZgZz95BZPXR_sr8rL4J81MObdsGcnKOEXvA=s2048"/>
          <p:cNvPicPr preferRelativeResize="0"/>
          <p:nvPr/>
        </p:nvPicPr>
        <p:blipFill rotWithShape="1">
          <a:blip r:embed="rId5">
            <a:alphaModFix/>
          </a:blip>
          <a:srcRect l="11320" t="15999" r="11087" b="5377"/>
          <a:stretch/>
        </p:blipFill>
        <p:spPr>
          <a:xfrm>
            <a:off x="8067680" y="2966271"/>
            <a:ext cx="3662898" cy="2589854"/>
          </a:xfrm>
          <a:prstGeom prst="rect">
            <a:avLst/>
          </a:prstGeom>
          <a:noFill/>
          <a:ln>
            <a:noFill/>
          </a:ln>
        </p:spPr>
      </p:pic>
      <p:sp>
        <p:nvSpPr>
          <p:cNvPr id="250" name="Google Shape;250;g225a049944f_0_19"/>
          <p:cNvSpPr txBox="1"/>
          <p:nvPr/>
        </p:nvSpPr>
        <p:spPr>
          <a:xfrm>
            <a:off x="348343" y="3590711"/>
            <a:ext cx="6588300" cy="2170200"/>
          </a:xfrm>
          <a:prstGeom prst="rect">
            <a:avLst/>
          </a:prstGeom>
          <a:noFill/>
          <a:ln>
            <a:noFill/>
          </a:ln>
        </p:spPr>
        <p:txBody>
          <a:bodyPr spcFirstLastPara="1" wrap="square" lIns="121900" tIns="60925" rIns="121900" bIns="60925" anchor="t" anchorCtr="0">
            <a:spAutoFit/>
          </a:bodyPr>
          <a:lstStyle/>
          <a:p>
            <a:pPr marL="0" marR="0" lvl="0" indent="0" algn="l" rtl="0">
              <a:lnSpc>
                <a:spcPct val="100000"/>
              </a:lnSpc>
              <a:spcBef>
                <a:spcPts val="0"/>
              </a:spcBef>
              <a:spcAft>
                <a:spcPts val="0"/>
              </a:spcAft>
              <a:buNone/>
            </a:pPr>
            <a:r>
              <a:rPr lang="en-GB" sz="1900" b="1" i="0" u="none" strike="noStrike" cap="none">
                <a:solidFill>
                  <a:srgbClr val="333333"/>
                </a:solidFill>
                <a:latin typeface="Arial"/>
                <a:ea typeface="Arial"/>
                <a:cs typeface="Arial"/>
                <a:sym typeface="Arial"/>
              </a:rPr>
              <a:t>First iteration </a:t>
            </a:r>
            <a:r>
              <a:rPr lang="en-GB" sz="1900" b="0" i="0" u="none" strike="noStrike" cap="none">
                <a:solidFill>
                  <a:srgbClr val="333333"/>
                </a:solidFill>
                <a:latin typeface="Arial"/>
                <a:ea typeface="Arial"/>
                <a:cs typeface="Arial"/>
                <a:sym typeface="Arial"/>
              </a:rPr>
              <a:t>of OCG Data Mappings </a:t>
            </a:r>
            <a:r>
              <a:rPr lang="en-GB" sz="1900" b="1" i="0" u="none" strike="noStrike" cap="none">
                <a:solidFill>
                  <a:srgbClr val="CC0000"/>
                </a:solidFill>
                <a:latin typeface="Arial"/>
                <a:ea typeface="Arial"/>
                <a:cs typeface="Arial"/>
                <a:sym typeface="Arial"/>
              </a:rPr>
              <a:t>complete*</a:t>
            </a:r>
            <a:endParaRPr sz="1900" b="0" i="0" u="none" strike="noStrike" cap="none">
              <a:solidFill>
                <a:srgbClr val="000000"/>
              </a:solidFill>
              <a:latin typeface="Arial"/>
              <a:ea typeface="Arial"/>
              <a:cs typeface="Arial"/>
              <a:sym typeface="Arial"/>
            </a:endParaRPr>
          </a:p>
          <a:p>
            <a:pPr marL="0" marR="0" lvl="0" indent="0" algn="l" rtl="0">
              <a:lnSpc>
                <a:spcPct val="100000"/>
              </a:lnSpc>
              <a:spcBef>
                <a:spcPts val="0"/>
              </a:spcBef>
              <a:spcAft>
                <a:spcPts val="0"/>
              </a:spcAft>
              <a:buNone/>
            </a:pPr>
            <a:r>
              <a:rPr lang="en-GB" sz="1900" b="0" i="0" u="none" strike="noStrike" cap="none">
                <a:solidFill>
                  <a:srgbClr val="333333"/>
                </a:solidFill>
                <a:latin typeface="Arial"/>
                <a:ea typeface="Arial"/>
                <a:cs typeface="Arial"/>
                <a:sym typeface="Arial"/>
              </a:rPr>
              <a:t>Next steps:</a:t>
            </a:r>
            <a:endParaRPr sz="1900" b="0" i="0" u="none" strike="noStrike" cap="none">
              <a:solidFill>
                <a:srgbClr val="000000"/>
              </a:solidFill>
              <a:latin typeface="Arial"/>
              <a:ea typeface="Arial"/>
              <a:cs typeface="Arial"/>
              <a:sym typeface="Arial"/>
            </a:endParaRPr>
          </a:p>
          <a:p>
            <a:pPr marL="0" marR="0" lvl="0" indent="-120650" algn="l" rtl="0">
              <a:lnSpc>
                <a:spcPct val="100000"/>
              </a:lnSpc>
              <a:spcBef>
                <a:spcPts val="0"/>
              </a:spcBef>
              <a:spcAft>
                <a:spcPts val="0"/>
              </a:spcAft>
              <a:buClr>
                <a:srgbClr val="000000"/>
              </a:buClr>
              <a:buSzPts val="1900"/>
              <a:buFont typeface="Arial"/>
              <a:buChar char="•"/>
            </a:pPr>
            <a:r>
              <a:rPr lang="en-GB" sz="1900" b="0" i="0" u="none" strike="noStrike" cap="none">
                <a:solidFill>
                  <a:srgbClr val="FF0000"/>
                </a:solidFill>
                <a:latin typeface="Arial"/>
                <a:ea typeface="Arial"/>
                <a:cs typeface="Arial"/>
                <a:sym typeface="Arial"/>
              </a:rPr>
              <a:t>Validate</a:t>
            </a:r>
            <a:r>
              <a:rPr lang="en-GB" sz="1900" b="0" i="0" u="none" strike="noStrike" cap="none">
                <a:solidFill>
                  <a:srgbClr val="333333"/>
                </a:solidFill>
                <a:latin typeface="Arial"/>
                <a:ea typeface="Arial"/>
                <a:cs typeface="Arial"/>
                <a:sym typeface="Arial"/>
              </a:rPr>
              <a:t> with data teams from each network</a:t>
            </a:r>
            <a:endParaRPr sz="1900"/>
          </a:p>
          <a:p>
            <a:pPr marL="0" marR="0" lvl="0" indent="-120650" algn="l" rtl="0">
              <a:lnSpc>
                <a:spcPct val="100000"/>
              </a:lnSpc>
              <a:spcBef>
                <a:spcPts val="0"/>
              </a:spcBef>
              <a:spcAft>
                <a:spcPts val="0"/>
              </a:spcAft>
              <a:buClr>
                <a:srgbClr val="000000"/>
              </a:buClr>
              <a:buSzPts val="1900"/>
              <a:buFont typeface="Arial"/>
              <a:buChar char="•"/>
            </a:pPr>
            <a:r>
              <a:rPr lang="en-GB" sz="1900" b="0" i="0" u="none" strike="noStrike" cap="none">
                <a:solidFill>
                  <a:srgbClr val="333333"/>
                </a:solidFill>
                <a:latin typeface="Arial"/>
                <a:ea typeface="Arial"/>
                <a:cs typeface="Arial"/>
                <a:sym typeface="Arial"/>
              </a:rPr>
              <a:t>Work with IODE, WMO to </a:t>
            </a:r>
            <a:r>
              <a:rPr lang="en-GB" sz="1900" b="0" i="0" u="none" strike="noStrike" cap="none">
                <a:solidFill>
                  <a:srgbClr val="FF0000"/>
                </a:solidFill>
                <a:latin typeface="Arial"/>
                <a:ea typeface="Arial"/>
                <a:cs typeface="Arial"/>
                <a:sym typeface="Arial"/>
              </a:rPr>
              <a:t>extend</a:t>
            </a:r>
            <a:r>
              <a:rPr lang="en-GB" sz="1900" b="0" i="0" u="none" strike="noStrike" cap="none">
                <a:solidFill>
                  <a:srgbClr val="333333"/>
                </a:solidFill>
                <a:latin typeface="Arial"/>
                <a:ea typeface="Arial"/>
                <a:cs typeface="Arial"/>
                <a:sym typeface="Arial"/>
              </a:rPr>
              <a:t> data mappings</a:t>
            </a:r>
            <a:endParaRPr sz="1900"/>
          </a:p>
          <a:p>
            <a:pPr marL="0" marR="0" lvl="0" indent="-120650" algn="l" rtl="0">
              <a:lnSpc>
                <a:spcPct val="100000"/>
              </a:lnSpc>
              <a:spcBef>
                <a:spcPts val="0"/>
              </a:spcBef>
              <a:spcAft>
                <a:spcPts val="0"/>
              </a:spcAft>
              <a:buClr>
                <a:srgbClr val="000000"/>
              </a:buClr>
              <a:buSzPts val="1900"/>
              <a:buFont typeface="Arial"/>
              <a:buChar char="•"/>
            </a:pPr>
            <a:r>
              <a:rPr lang="en-GB" sz="1900" b="0" i="0" u="none" strike="noStrike" cap="none">
                <a:solidFill>
                  <a:srgbClr val="333333"/>
                </a:solidFill>
                <a:latin typeface="Arial"/>
                <a:ea typeface="Arial"/>
                <a:cs typeface="Arial"/>
                <a:sym typeface="Arial"/>
              </a:rPr>
              <a:t>Use Data Mappings to develop OCG data </a:t>
            </a:r>
            <a:r>
              <a:rPr lang="en-GB" sz="1900" b="0" i="0" u="none" strike="noStrike" cap="none">
                <a:solidFill>
                  <a:srgbClr val="FF0000"/>
                </a:solidFill>
                <a:latin typeface="Arial"/>
                <a:ea typeface="Arial"/>
                <a:cs typeface="Arial"/>
                <a:sym typeface="Arial"/>
              </a:rPr>
              <a:t>recommendations</a:t>
            </a:r>
            <a:r>
              <a:rPr lang="en-GB" sz="1900" b="0" i="0" u="none" strike="noStrike" cap="none">
                <a:solidFill>
                  <a:srgbClr val="333333"/>
                </a:solidFill>
                <a:latin typeface="Arial"/>
                <a:ea typeface="Arial"/>
                <a:cs typeface="Arial"/>
                <a:sym typeface="Arial"/>
              </a:rPr>
              <a:t> and </a:t>
            </a:r>
            <a:r>
              <a:rPr lang="en-GB" sz="1900" b="0" i="0" u="none" strike="noStrike" cap="none">
                <a:solidFill>
                  <a:srgbClr val="FF0000"/>
                </a:solidFill>
                <a:latin typeface="Arial"/>
                <a:ea typeface="Arial"/>
                <a:cs typeface="Arial"/>
                <a:sym typeface="Arial"/>
              </a:rPr>
              <a:t>implementation strategy</a:t>
            </a:r>
            <a:endParaRPr sz="1900" b="0" i="0" u="none" strike="noStrike" cap="none">
              <a:solidFill>
                <a:srgbClr val="333333"/>
              </a:solidFill>
              <a:latin typeface="Arial"/>
              <a:ea typeface="Arial"/>
              <a:cs typeface="Arial"/>
              <a:sym typeface="Arial"/>
            </a:endParaRPr>
          </a:p>
          <a:p>
            <a:pPr marL="0" marR="0" lvl="0" indent="0" algn="l" rtl="0">
              <a:lnSpc>
                <a:spcPct val="100000"/>
              </a:lnSpc>
              <a:spcBef>
                <a:spcPts val="0"/>
              </a:spcBef>
              <a:spcAft>
                <a:spcPts val="0"/>
              </a:spcAft>
              <a:buNone/>
            </a:pPr>
            <a:endParaRPr sz="1900" b="0" i="0" u="none" strike="noStrike" cap="none">
              <a:solidFill>
                <a:srgbClr val="000000"/>
              </a:solidFill>
              <a:latin typeface="Arial"/>
              <a:ea typeface="Arial"/>
              <a:cs typeface="Arial"/>
              <a:sym typeface="Arial"/>
            </a:endParaRPr>
          </a:p>
        </p:txBody>
      </p:sp>
      <p:sp>
        <p:nvSpPr>
          <p:cNvPr id="251" name="Google Shape;251;g225a049944f_0_19"/>
          <p:cNvSpPr txBox="1"/>
          <p:nvPr/>
        </p:nvSpPr>
        <p:spPr>
          <a:xfrm>
            <a:off x="7742300" y="5769911"/>
            <a:ext cx="4071300" cy="523200"/>
          </a:xfrm>
          <a:prstGeom prst="rect">
            <a:avLst/>
          </a:prstGeom>
          <a:noFill/>
          <a:ln>
            <a:noFill/>
          </a:ln>
        </p:spPr>
        <p:txBody>
          <a:bodyPr spcFirstLastPara="1" wrap="square" lIns="121900" tIns="60925" rIns="121900" bIns="60925" anchor="t" anchorCtr="0">
            <a:spAutoFit/>
          </a:bodyPr>
          <a:lstStyle/>
          <a:p>
            <a:pPr marL="0" marR="0" lvl="0" indent="0" algn="l" rtl="0">
              <a:lnSpc>
                <a:spcPct val="100000"/>
              </a:lnSpc>
              <a:spcBef>
                <a:spcPts val="0"/>
              </a:spcBef>
              <a:spcAft>
                <a:spcPts val="0"/>
              </a:spcAft>
              <a:buNone/>
            </a:pPr>
            <a:r>
              <a:rPr lang="en-GB" sz="1300" b="0" i="0" u="none" strike="noStrike" cap="none" dirty="0">
                <a:solidFill>
                  <a:srgbClr val="FF0000"/>
                </a:solidFill>
                <a:latin typeface="Arial"/>
                <a:ea typeface="Arial"/>
                <a:cs typeface="Arial"/>
                <a:sym typeface="Arial"/>
              </a:rPr>
              <a:t>*https://</a:t>
            </a:r>
            <a:r>
              <a:rPr lang="en-GB" sz="1300" b="0" i="0" u="none" strike="noStrike" cap="none" dirty="0" err="1">
                <a:solidFill>
                  <a:srgbClr val="FF0000"/>
                </a:solidFill>
                <a:latin typeface="Arial"/>
                <a:ea typeface="Arial"/>
                <a:cs typeface="Arial"/>
                <a:sym typeface="Arial"/>
              </a:rPr>
              <a:t>goosocean.org</a:t>
            </a:r>
            <a:r>
              <a:rPr lang="en-GB" sz="1300" b="0" i="0" u="none" strike="noStrike" cap="none" dirty="0">
                <a:solidFill>
                  <a:srgbClr val="FF0000"/>
                </a:solidFill>
                <a:latin typeface="Arial"/>
                <a:ea typeface="Arial"/>
                <a:cs typeface="Arial"/>
                <a:sym typeface="Arial"/>
              </a:rPr>
              <a:t>/</a:t>
            </a:r>
            <a:r>
              <a:rPr lang="en-GB" sz="1300" b="0" i="0" u="none" strike="noStrike" cap="none" dirty="0" err="1">
                <a:solidFill>
                  <a:srgbClr val="FF0000"/>
                </a:solidFill>
                <a:latin typeface="Arial"/>
                <a:ea typeface="Arial"/>
                <a:cs typeface="Arial"/>
                <a:sym typeface="Arial"/>
              </a:rPr>
              <a:t>index.php?option</a:t>
            </a:r>
            <a:r>
              <a:rPr lang="en-GB" sz="1300" b="0" i="0" u="none" strike="noStrike" cap="none" dirty="0">
                <a:solidFill>
                  <a:srgbClr val="FF0000"/>
                </a:solidFill>
                <a:latin typeface="Arial"/>
                <a:ea typeface="Arial"/>
                <a:cs typeface="Arial"/>
                <a:sym typeface="Arial"/>
              </a:rPr>
              <a:t>=</a:t>
            </a:r>
            <a:r>
              <a:rPr lang="en-GB" sz="1300" b="0" i="0" u="none" strike="noStrike" cap="none" dirty="0" err="1">
                <a:solidFill>
                  <a:srgbClr val="FF0000"/>
                </a:solidFill>
                <a:latin typeface="Arial"/>
                <a:ea typeface="Arial"/>
                <a:cs typeface="Arial"/>
                <a:sym typeface="Arial"/>
              </a:rPr>
              <a:t>com_oe&amp;task</a:t>
            </a:r>
            <a:r>
              <a:rPr lang="en-GB" sz="1300" b="0" i="0" u="none" strike="noStrike" cap="none" dirty="0">
                <a:solidFill>
                  <a:srgbClr val="FF0000"/>
                </a:solidFill>
                <a:latin typeface="Arial"/>
                <a:ea typeface="Arial"/>
                <a:cs typeface="Arial"/>
                <a:sym typeface="Arial"/>
              </a:rPr>
              <a:t>=</a:t>
            </a:r>
            <a:r>
              <a:rPr lang="en-GB" sz="1300" b="0" i="0" u="none" strike="noStrike" cap="none" dirty="0" err="1">
                <a:solidFill>
                  <a:srgbClr val="FF0000"/>
                </a:solidFill>
                <a:latin typeface="Arial"/>
                <a:ea typeface="Arial"/>
                <a:cs typeface="Arial"/>
                <a:sym typeface="Arial"/>
              </a:rPr>
              <a:t>viewDocumentRecord&amp;docID</a:t>
            </a:r>
            <a:r>
              <a:rPr lang="en-GB" sz="1300" b="0" i="0" u="none" strike="noStrike" cap="none" dirty="0">
                <a:solidFill>
                  <a:srgbClr val="FF0000"/>
                </a:solidFill>
                <a:latin typeface="Arial"/>
                <a:ea typeface="Arial"/>
                <a:cs typeface="Arial"/>
                <a:sym typeface="Arial"/>
              </a:rPr>
              <a:t>=31176</a:t>
            </a:r>
            <a:endParaRPr sz="1900" dirty="0"/>
          </a:p>
        </p:txBody>
      </p:sp>
    </p:spTree>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Shape 255"/>
        <p:cNvGrpSpPr/>
        <p:nvPr/>
      </p:nvGrpSpPr>
      <p:grpSpPr>
        <a:xfrm>
          <a:off x="0" y="0"/>
          <a:ext cx="0" cy="0"/>
          <a:chOff x="0" y="0"/>
          <a:chExt cx="0" cy="0"/>
        </a:xfrm>
      </p:grpSpPr>
      <p:pic>
        <p:nvPicPr>
          <p:cNvPr id="256" name="Google Shape;256;g225a049944f_0_241"/>
          <p:cNvPicPr preferRelativeResize="0"/>
          <p:nvPr/>
        </p:nvPicPr>
        <p:blipFill rotWithShape="1">
          <a:blip r:embed="rId3">
            <a:alphaModFix/>
          </a:blip>
          <a:srcRect l="3891" t="14685" r="15209" b="4047"/>
          <a:stretch/>
        </p:blipFill>
        <p:spPr>
          <a:xfrm>
            <a:off x="6936567" y="473915"/>
            <a:ext cx="3988278" cy="2830640"/>
          </a:xfrm>
          <a:prstGeom prst="rect">
            <a:avLst/>
          </a:prstGeom>
          <a:noFill/>
          <a:ln>
            <a:noFill/>
          </a:ln>
        </p:spPr>
      </p:pic>
      <p:sp>
        <p:nvSpPr>
          <p:cNvPr id="257" name="Google Shape;257;g225a049944f_0_241"/>
          <p:cNvSpPr txBox="1"/>
          <p:nvPr/>
        </p:nvSpPr>
        <p:spPr>
          <a:xfrm>
            <a:off x="187005" y="420176"/>
            <a:ext cx="7294800" cy="586800"/>
          </a:xfrm>
          <a:prstGeom prst="rect">
            <a:avLst/>
          </a:prstGeom>
          <a:noFill/>
          <a:ln>
            <a:noFill/>
          </a:ln>
        </p:spPr>
        <p:txBody>
          <a:bodyPr spcFirstLastPara="1" wrap="square" lIns="91425" tIns="45700" rIns="91425" bIns="45700" anchor="ctr" anchorCtr="0">
            <a:noAutofit/>
          </a:bodyPr>
          <a:lstStyle/>
          <a:p>
            <a:pPr marL="0" marR="0" lvl="0" indent="0" algn="l" rtl="0">
              <a:lnSpc>
                <a:spcPct val="100000"/>
              </a:lnSpc>
              <a:spcBef>
                <a:spcPts val="0"/>
              </a:spcBef>
              <a:spcAft>
                <a:spcPts val="0"/>
              </a:spcAft>
              <a:buClr>
                <a:srgbClr val="000000"/>
              </a:buClr>
              <a:buSzPts val="2400"/>
              <a:buFont typeface="Arial"/>
              <a:buNone/>
            </a:pPr>
            <a:r>
              <a:rPr lang="en-GB" sz="3100" b="1" i="0" u="none" strike="noStrike" cap="none">
                <a:solidFill>
                  <a:srgbClr val="1F3864"/>
                </a:solidFill>
                <a:latin typeface="Proxima Nova"/>
                <a:ea typeface="Proxima Nova"/>
                <a:cs typeface="Proxima Nova"/>
                <a:sym typeface="Proxima Nova"/>
              </a:rPr>
              <a:t>OCG Data Activities – Data Mapping</a:t>
            </a:r>
            <a:endParaRPr sz="3100" b="0" i="0" u="none" strike="noStrike" cap="none">
              <a:solidFill>
                <a:srgbClr val="1F3864"/>
              </a:solidFill>
              <a:latin typeface="Proxima Nova"/>
              <a:ea typeface="Proxima Nova"/>
              <a:cs typeface="Proxima Nova"/>
              <a:sym typeface="Proxima Nova"/>
            </a:endParaRPr>
          </a:p>
        </p:txBody>
      </p:sp>
      <p:sp>
        <p:nvSpPr>
          <p:cNvPr id="258" name="Google Shape;258;g225a049944f_0_241"/>
          <p:cNvSpPr/>
          <p:nvPr/>
        </p:nvSpPr>
        <p:spPr>
          <a:xfrm>
            <a:off x="5939760" y="3223816"/>
            <a:ext cx="312300" cy="410400"/>
          </a:xfrm>
          <a:prstGeom prst="rect">
            <a:avLst/>
          </a:prstGeom>
          <a:noFill/>
          <a:ln>
            <a:noFill/>
          </a:ln>
        </p:spPr>
        <p:txBody>
          <a:bodyPr spcFirstLastPara="1" wrap="square" lIns="121900" tIns="60925" rIns="121900" bIns="60925" anchor="t" anchorCtr="0">
            <a:noAutofit/>
          </a:bodyPr>
          <a:lstStyle/>
          <a:p>
            <a:pPr marL="0" marR="0" lvl="0" indent="0" algn="l" rtl="0">
              <a:lnSpc>
                <a:spcPct val="100000"/>
              </a:lnSpc>
              <a:spcBef>
                <a:spcPts val="0"/>
              </a:spcBef>
              <a:spcAft>
                <a:spcPts val="0"/>
              </a:spcAft>
              <a:buNone/>
            </a:pPr>
            <a:r>
              <a:rPr lang="en-GB" sz="1900" b="0" i="0" u="none" strike="noStrike" cap="none">
                <a:solidFill>
                  <a:srgbClr val="000000"/>
                </a:solidFill>
                <a:latin typeface="Arial"/>
                <a:ea typeface="Arial"/>
                <a:cs typeface="Arial"/>
                <a:sym typeface="Arial"/>
              </a:rPr>
              <a:t> </a:t>
            </a:r>
            <a:endParaRPr sz="1900"/>
          </a:p>
        </p:txBody>
      </p:sp>
      <p:sp>
        <p:nvSpPr>
          <p:cNvPr id="259" name="Google Shape;259;g225a049944f_0_241"/>
          <p:cNvSpPr/>
          <p:nvPr/>
        </p:nvSpPr>
        <p:spPr>
          <a:xfrm>
            <a:off x="341508" y="1167071"/>
            <a:ext cx="6440400" cy="2421300"/>
          </a:xfrm>
          <a:prstGeom prst="rect">
            <a:avLst/>
          </a:prstGeom>
          <a:noFill/>
          <a:ln>
            <a:noFill/>
          </a:ln>
        </p:spPr>
        <p:txBody>
          <a:bodyPr spcFirstLastPara="1" wrap="square" lIns="121900" tIns="60925" rIns="121900" bIns="60925" anchor="t" anchorCtr="0">
            <a:noAutofit/>
          </a:bodyPr>
          <a:lstStyle/>
          <a:p>
            <a:pPr marL="0" marR="0" lvl="0" indent="0" algn="l" rtl="0">
              <a:lnSpc>
                <a:spcPct val="100000"/>
              </a:lnSpc>
              <a:spcBef>
                <a:spcPts val="0"/>
              </a:spcBef>
              <a:spcAft>
                <a:spcPts val="0"/>
              </a:spcAft>
              <a:buNone/>
            </a:pPr>
            <a:r>
              <a:rPr lang="en-GB" sz="1900" b="1" i="0" u="none" strike="noStrike" cap="none">
                <a:solidFill>
                  <a:srgbClr val="333333"/>
                </a:solidFill>
                <a:latin typeface="Arial"/>
                <a:ea typeface="Arial"/>
                <a:cs typeface="Arial"/>
                <a:sym typeface="Arial"/>
              </a:rPr>
              <a:t>Mapping the Network Data flows</a:t>
            </a:r>
            <a:endParaRPr sz="1900" b="0" i="0" u="none" strike="noStrike" cap="none">
              <a:solidFill>
                <a:srgbClr val="000000"/>
              </a:solidFill>
              <a:latin typeface="Arial"/>
              <a:ea typeface="Arial"/>
              <a:cs typeface="Arial"/>
              <a:sym typeface="Arial"/>
            </a:endParaRPr>
          </a:p>
          <a:p>
            <a:pPr marL="0" marR="0" lvl="0" indent="-120650" algn="l" rtl="0">
              <a:lnSpc>
                <a:spcPct val="100000"/>
              </a:lnSpc>
              <a:spcBef>
                <a:spcPts val="0"/>
              </a:spcBef>
              <a:spcAft>
                <a:spcPts val="0"/>
              </a:spcAft>
              <a:buClr>
                <a:srgbClr val="000000"/>
              </a:buClr>
              <a:buSzPts val="1900"/>
              <a:buFont typeface="Arial"/>
              <a:buChar char="•"/>
            </a:pPr>
            <a:r>
              <a:rPr lang="en-GB" sz="1900" b="0" i="0" u="none" strike="noStrike" cap="none">
                <a:solidFill>
                  <a:srgbClr val="333333"/>
                </a:solidFill>
                <a:latin typeface="Arial"/>
                <a:ea typeface="Arial"/>
                <a:cs typeface="Arial"/>
                <a:sym typeface="Arial"/>
              </a:rPr>
              <a:t>Mapped near-real time, delayed mode and metadata flows for the global in situ networks</a:t>
            </a:r>
            <a:endParaRPr sz="1900"/>
          </a:p>
          <a:p>
            <a:pPr marL="0" marR="0" lvl="0" indent="0" algn="l" rtl="0">
              <a:lnSpc>
                <a:spcPct val="100000"/>
              </a:lnSpc>
              <a:spcBef>
                <a:spcPts val="0"/>
              </a:spcBef>
              <a:spcAft>
                <a:spcPts val="0"/>
              </a:spcAft>
              <a:buNone/>
            </a:pPr>
            <a:br>
              <a:rPr lang="en-GB" sz="1900" b="0" i="0" u="none" strike="noStrike" cap="none">
                <a:solidFill>
                  <a:srgbClr val="000000"/>
                </a:solidFill>
                <a:latin typeface="Arial"/>
                <a:ea typeface="Arial"/>
                <a:cs typeface="Arial"/>
                <a:sym typeface="Arial"/>
              </a:rPr>
            </a:br>
            <a:r>
              <a:rPr lang="en-GB" sz="1900" b="1" i="0" u="none" strike="noStrike" cap="none">
                <a:solidFill>
                  <a:srgbClr val="333333"/>
                </a:solidFill>
                <a:latin typeface="Arial"/>
                <a:ea typeface="Arial"/>
                <a:cs typeface="Arial"/>
                <a:sym typeface="Arial"/>
              </a:rPr>
              <a:t>Goal</a:t>
            </a:r>
            <a:r>
              <a:rPr lang="en-GB" sz="1900" b="0" i="0" u="none" strike="noStrike" cap="none">
                <a:solidFill>
                  <a:srgbClr val="333333"/>
                </a:solidFill>
                <a:latin typeface="Arial"/>
                <a:ea typeface="Arial"/>
                <a:cs typeface="Arial"/>
                <a:sym typeface="Arial"/>
              </a:rPr>
              <a:t>:  Identify gaps and areas of needed enhancement to move OCG data and metadata services towards FAIR compliance. </a:t>
            </a:r>
            <a:endParaRPr sz="1900" b="0" i="0" u="none" strike="noStrike" cap="none">
              <a:solidFill>
                <a:srgbClr val="000000"/>
              </a:solidFill>
              <a:latin typeface="Arial"/>
              <a:ea typeface="Arial"/>
              <a:cs typeface="Arial"/>
              <a:sym typeface="Arial"/>
            </a:endParaRPr>
          </a:p>
          <a:p>
            <a:pPr marL="0" marR="0" lvl="0" indent="0" algn="l" rtl="0">
              <a:lnSpc>
                <a:spcPct val="100000"/>
              </a:lnSpc>
              <a:spcBef>
                <a:spcPts val="0"/>
              </a:spcBef>
              <a:spcAft>
                <a:spcPts val="0"/>
              </a:spcAft>
              <a:buNone/>
            </a:pPr>
            <a:endParaRPr sz="1900" b="0" i="0" u="none" strike="noStrike" cap="none">
              <a:solidFill>
                <a:srgbClr val="333333"/>
              </a:solidFill>
              <a:latin typeface="Arial"/>
              <a:ea typeface="Arial"/>
              <a:cs typeface="Arial"/>
              <a:sym typeface="Arial"/>
            </a:endParaRPr>
          </a:p>
        </p:txBody>
      </p:sp>
      <p:pic>
        <p:nvPicPr>
          <p:cNvPr id="260" name="Google Shape;260;g225a049944f_0_241" descr="https://lh3.googleusercontent.com/6k2Oku5L04USggPUdnj-odcCf3J4LUYdEX3eNzLEKo9HebtQXUeCAMz2G_OW2Sr-cf_rEXsRURk5xwbw6v-phZpoNPDs_hazPMIfUkrs-CdnKnBbrPPw4xm5KlW8iugtrxq0Qz_sMBgX46uJMCQlGjHKG0w3ThUo3Fa7or9VCnE1ViJDFjDdtx8HWXnsfW2lbz_-MJT_YA=s2048"/>
          <p:cNvPicPr preferRelativeResize="0"/>
          <p:nvPr/>
        </p:nvPicPr>
        <p:blipFill rotWithShape="1">
          <a:blip r:embed="rId4">
            <a:alphaModFix/>
          </a:blip>
          <a:srcRect l="11175" t="14684" r="11003" b="6914"/>
          <a:stretch/>
        </p:blipFill>
        <p:spPr>
          <a:xfrm>
            <a:off x="7383353" y="1457557"/>
            <a:ext cx="3988275" cy="2803639"/>
          </a:xfrm>
          <a:prstGeom prst="rect">
            <a:avLst/>
          </a:prstGeom>
          <a:noFill/>
          <a:ln>
            <a:noFill/>
          </a:ln>
        </p:spPr>
      </p:pic>
      <p:pic>
        <p:nvPicPr>
          <p:cNvPr id="261" name="Google Shape;261;g225a049944f_0_241" descr="https://lh3.googleusercontent.com/0AGRqWabZq5zSJC59K3J2jm3MEZtJPEe8kjNH-V_OGXjKHOat2QHFjYPaq0JjqV7bqZKxBJ6qE4aAkK1wNoXmQSddzQyDPLm8ognafRaT0MYtK9pVm5x6x-nHRalEum3U_MRksr81rJo9P4g3EVIInlqmgdDC4bJkC9WPj9ZgZz95BZPXR_sr8rL4J81MObdsGcnKOEXvA=s2048"/>
          <p:cNvPicPr preferRelativeResize="0"/>
          <p:nvPr/>
        </p:nvPicPr>
        <p:blipFill rotWithShape="1">
          <a:blip r:embed="rId5">
            <a:alphaModFix/>
          </a:blip>
          <a:srcRect l="11320" t="15999" r="11087" b="5377"/>
          <a:stretch/>
        </p:blipFill>
        <p:spPr>
          <a:xfrm>
            <a:off x="8067680" y="2966271"/>
            <a:ext cx="3662898" cy="2589854"/>
          </a:xfrm>
          <a:prstGeom prst="rect">
            <a:avLst/>
          </a:prstGeom>
          <a:noFill/>
          <a:ln>
            <a:noFill/>
          </a:ln>
        </p:spPr>
      </p:pic>
      <p:sp>
        <p:nvSpPr>
          <p:cNvPr id="262" name="Google Shape;262;g225a049944f_0_241"/>
          <p:cNvSpPr txBox="1"/>
          <p:nvPr/>
        </p:nvSpPr>
        <p:spPr>
          <a:xfrm>
            <a:off x="348343" y="3590711"/>
            <a:ext cx="6588300" cy="2324100"/>
          </a:xfrm>
          <a:prstGeom prst="rect">
            <a:avLst/>
          </a:prstGeom>
          <a:noFill/>
          <a:ln>
            <a:noFill/>
          </a:ln>
        </p:spPr>
        <p:txBody>
          <a:bodyPr spcFirstLastPara="1" wrap="square" lIns="121900" tIns="60925" rIns="121900" bIns="60925" anchor="t" anchorCtr="0">
            <a:spAutoFit/>
          </a:bodyPr>
          <a:lstStyle/>
          <a:p>
            <a:pPr marL="0" marR="0" lvl="0" indent="0" algn="l" rtl="0">
              <a:lnSpc>
                <a:spcPct val="100000"/>
              </a:lnSpc>
              <a:spcBef>
                <a:spcPts val="0"/>
              </a:spcBef>
              <a:spcAft>
                <a:spcPts val="0"/>
              </a:spcAft>
              <a:buNone/>
            </a:pPr>
            <a:r>
              <a:rPr lang="en-GB" sz="1900" b="1" i="0" u="none" strike="noStrike" cap="none">
                <a:solidFill>
                  <a:srgbClr val="333333"/>
                </a:solidFill>
                <a:latin typeface="Arial"/>
                <a:ea typeface="Arial"/>
                <a:cs typeface="Arial"/>
                <a:sym typeface="Arial"/>
              </a:rPr>
              <a:t>First iteration </a:t>
            </a:r>
            <a:r>
              <a:rPr lang="en-GB" sz="1900" b="0" i="0" u="none" strike="noStrike" cap="none">
                <a:solidFill>
                  <a:srgbClr val="333333"/>
                </a:solidFill>
                <a:latin typeface="Arial"/>
                <a:ea typeface="Arial"/>
                <a:cs typeface="Arial"/>
                <a:sym typeface="Arial"/>
              </a:rPr>
              <a:t>of OCG Data Mappings </a:t>
            </a:r>
            <a:r>
              <a:rPr lang="en-GB" sz="1900" b="1" i="0" u="none" strike="noStrike" cap="none">
                <a:solidFill>
                  <a:srgbClr val="CC0000"/>
                </a:solidFill>
                <a:latin typeface="Arial"/>
                <a:ea typeface="Arial"/>
                <a:cs typeface="Arial"/>
                <a:sym typeface="Arial"/>
              </a:rPr>
              <a:t>complete*</a:t>
            </a:r>
            <a:endParaRPr sz="1900" b="0" i="0" u="none" strike="noStrike" cap="none">
              <a:solidFill>
                <a:srgbClr val="000000"/>
              </a:solidFill>
              <a:latin typeface="Arial"/>
              <a:ea typeface="Arial"/>
              <a:cs typeface="Arial"/>
              <a:sym typeface="Arial"/>
            </a:endParaRPr>
          </a:p>
          <a:p>
            <a:pPr marL="0" marR="0" lvl="0" indent="0" algn="l" rtl="0">
              <a:lnSpc>
                <a:spcPct val="100000"/>
              </a:lnSpc>
              <a:spcBef>
                <a:spcPts val="0"/>
              </a:spcBef>
              <a:spcAft>
                <a:spcPts val="0"/>
              </a:spcAft>
              <a:buNone/>
            </a:pPr>
            <a:r>
              <a:rPr lang="en-GB" sz="1900" b="0" i="0" u="none" strike="noStrike" cap="none">
                <a:solidFill>
                  <a:srgbClr val="333333"/>
                </a:solidFill>
                <a:latin typeface="Arial"/>
                <a:ea typeface="Arial"/>
                <a:cs typeface="Arial"/>
                <a:sym typeface="Arial"/>
              </a:rPr>
              <a:t>Next steps:</a:t>
            </a:r>
            <a:endParaRPr sz="1900" b="0" i="0" u="none" strike="noStrike" cap="none">
              <a:solidFill>
                <a:srgbClr val="000000"/>
              </a:solidFill>
              <a:latin typeface="Arial"/>
              <a:ea typeface="Arial"/>
              <a:cs typeface="Arial"/>
              <a:sym typeface="Arial"/>
            </a:endParaRPr>
          </a:p>
          <a:p>
            <a:pPr marL="0" marR="0" lvl="0" indent="-120650" algn="l" rtl="0">
              <a:lnSpc>
                <a:spcPct val="100000"/>
              </a:lnSpc>
              <a:spcBef>
                <a:spcPts val="0"/>
              </a:spcBef>
              <a:spcAft>
                <a:spcPts val="0"/>
              </a:spcAft>
              <a:buClr>
                <a:srgbClr val="000000"/>
              </a:buClr>
              <a:buSzPts val="1900"/>
              <a:buFont typeface="Arial"/>
              <a:buChar char="•"/>
            </a:pPr>
            <a:r>
              <a:rPr lang="en-GB" sz="1900" b="0" i="0" u="none" strike="noStrike" cap="none">
                <a:solidFill>
                  <a:srgbClr val="FF0000"/>
                </a:solidFill>
                <a:latin typeface="Arial"/>
                <a:ea typeface="Arial"/>
                <a:cs typeface="Arial"/>
                <a:sym typeface="Arial"/>
              </a:rPr>
              <a:t>Validate</a:t>
            </a:r>
            <a:r>
              <a:rPr lang="en-GB" sz="1900" b="0" i="0" u="none" strike="noStrike" cap="none">
                <a:solidFill>
                  <a:srgbClr val="333333"/>
                </a:solidFill>
                <a:latin typeface="Arial"/>
                <a:ea typeface="Arial"/>
                <a:cs typeface="Arial"/>
                <a:sym typeface="Arial"/>
              </a:rPr>
              <a:t> with data teams from each network</a:t>
            </a:r>
            <a:endParaRPr sz="1900"/>
          </a:p>
          <a:p>
            <a:pPr marL="0" marR="0" lvl="0" indent="-120650" algn="l" rtl="0">
              <a:lnSpc>
                <a:spcPct val="100000"/>
              </a:lnSpc>
              <a:spcBef>
                <a:spcPts val="0"/>
              </a:spcBef>
              <a:spcAft>
                <a:spcPts val="0"/>
              </a:spcAft>
              <a:buClr>
                <a:srgbClr val="000000"/>
              </a:buClr>
              <a:buSzPts val="1900"/>
              <a:buFont typeface="Arial"/>
              <a:buChar char="•"/>
            </a:pPr>
            <a:r>
              <a:rPr lang="en-GB" sz="1900" b="0" i="0" u="none" strike="noStrike" cap="none">
                <a:solidFill>
                  <a:srgbClr val="333333"/>
                </a:solidFill>
                <a:latin typeface="Arial"/>
                <a:ea typeface="Arial"/>
                <a:cs typeface="Arial"/>
                <a:sym typeface="Arial"/>
              </a:rPr>
              <a:t>Work with IODE, WMO to </a:t>
            </a:r>
            <a:r>
              <a:rPr lang="en-GB" sz="1900" b="0" i="0" u="none" strike="noStrike" cap="none">
                <a:solidFill>
                  <a:srgbClr val="FF0000"/>
                </a:solidFill>
                <a:latin typeface="Arial"/>
                <a:ea typeface="Arial"/>
                <a:cs typeface="Arial"/>
                <a:sym typeface="Arial"/>
              </a:rPr>
              <a:t>extend</a:t>
            </a:r>
            <a:r>
              <a:rPr lang="en-GB" sz="1900" b="0" i="0" u="none" strike="noStrike" cap="none">
                <a:solidFill>
                  <a:srgbClr val="333333"/>
                </a:solidFill>
                <a:latin typeface="Arial"/>
                <a:ea typeface="Arial"/>
                <a:cs typeface="Arial"/>
                <a:sym typeface="Arial"/>
              </a:rPr>
              <a:t> data mappings</a:t>
            </a:r>
            <a:endParaRPr sz="1900"/>
          </a:p>
          <a:p>
            <a:pPr marL="0" marR="0" lvl="0" indent="-152400" algn="l" rtl="0">
              <a:lnSpc>
                <a:spcPct val="100000"/>
              </a:lnSpc>
              <a:spcBef>
                <a:spcPts val="0"/>
              </a:spcBef>
              <a:spcAft>
                <a:spcPts val="0"/>
              </a:spcAft>
              <a:buClr>
                <a:srgbClr val="000000"/>
              </a:buClr>
              <a:buSzPts val="2400"/>
              <a:buFont typeface="Arial"/>
              <a:buChar char="•"/>
            </a:pPr>
            <a:r>
              <a:rPr lang="en-GB" sz="2400" b="0" i="0" u="none" strike="noStrike" cap="none">
                <a:solidFill>
                  <a:srgbClr val="333333"/>
                </a:solidFill>
                <a:latin typeface="Arial"/>
                <a:ea typeface="Arial"/>
                <a:cs typeface="Arial"/>
                <a:sym typeface="Arial"/>
              </a:rPr>
              <a:t>Use Data Mappings to develop OCG data </a:t>
            </a:r>
            <a:r>
              <a:rPr lang="en-GB" sz="2400" b="0" i="0" u="none" strike="noStrike" cap="none">
                <a:solidFill>
                  <a:srgbClr val="FF0000"/>
                </a:solidFill>
                <a:latin typeface="Arial"/>
                <a:ea typeface="Arial"/>
                <a:cs typeface="Arial"/>
                <a:sym typeface="Arial"/>
              </a:rPr>
              <a:t>recommendations</a:t>
            </a:r>
            <a:r>
              <a:rPr lang="en-GB" sz="2400" b="0" i="0" u="none" strike="noStrike" cap="none">
                <a:solidFill>
                  <a:srgbClr val="333333"/>
                </a:solidFill>
                <a:latin typeface="Arial"/>
                <a:ea typeface="Arial"/>
                <a:cs typeface="Arial"/>
                <a:sym typeface="Arial"/>
              </a:rPr>
              <a:t> and </a:t>
            </a:r>
            <a:r>
              <a:rPr lang="en-GB" sz="2400" b="0" i="0" u="none" strike="noStrike" cap="none">
                <a:solidFill>
                  <a:srgbClr val="FF0000"/>
                </a:solidFill>
                <a:latin typeface="Arial"/>
                <a:ea typeface="Arial"/>
                <a:cs typeface="Arial"/>
                <a:sym typeface="Arial"/>
              </a:rPr>
              <a:t>implementation strategy</a:t>
            </a:r>
            <a:endParaRPr sz="2400" b="0" i="0" u="none" strike="noStrike" cap="none">
              <a:solidFill>
                <a:srgbClr val="333333"/>
              </a:solidFill>
              <a:latin typeface="Arial"/>
              <a:ea typeface="Arial"/>
              <a:cs typeface="Arial"/>
              <a:sym typeface="Arial"/>
            </a:endParaRPr>
          </a:p>
          <a:p>
            <a:pPr marL="0" marR="0" lvl="0" indent="0" algn="l" rtl="0">
              <a:lnSpc>
                <a:spcPct val="100000"/>
              </a:lnSpc>
              <a:spcBef>
                <a:spcPts val="0"/>
              </a:spcBef>
              <a:spcAft>
                <a:spcPts val="0"/>
              </a:spcAft>
              <a:buNone/>
            </a:pPr>
            <a:endParaRPr sz="1900" b="0" i="0" u="none" strike="noStrike" cap="none">
              <a:solidFill>
                <a:srgbClr val="000000"/>
              </a:solidFill>
              <a:latin typeface="Arial"/>
              <a:ea typeface="Arial"/>
              <a:cs typeface="Arial"/>
              <a:sym typeface="Arial"/>
            </a:endParaRPr>
          </a:p>
        </p:txBody>
      </p:sp>
      <p:sp>
        <p:nvSpPr>
          <p:cNvPr id="263" name="Google Shape;263;g225a049944f_0_241"/>
          <p:cNvSpPr txBox="1"/>
          <p:nvPr/>
        </p:nvSpPr>
        <p:spPr>
          <a:xfrm>
            <a:off x="7742300" y="5769911"/>
            <a:ext cx="4071300" cy="523200"/>
          </a:xfrm>
          <a:prstGeom prst="rect">
            <a:avLst/>
          </a:prstGeom>
          <a:noFill/>
          <a:ln>
            <a:noFill/>
          </a:ln>
        </p:spPr>
        <p:txBody>
          <a:bodyPr spcFirstLastPara="1" wrap="square" lIns="121900" tIns="60925" rIns="121900" bIns="60925" anchor="t" anchorCtr="0">
            <a:spAutoFit/>
          </a:bodyPr>
          <a:lstStyle/>
          <a:p>
            <a:pPr marL="0" marR="0" lvl="0" indent="0" algn="l" rtl="0">
              <a:lnSpc>
                <a:spcPct val="100000"/>
              </a:lnSpc>
              <a:spcBef>
                <a:spcPts val="0"/>
              </a:spcBef>
              <a:spcAft>
                <a:spcPts val="0"/>
              </a:spcAft>
              <a:buNone/>
            </a:pPr>
            <a:r>
              <a:rPr lang="en-GB" sz="1300" b="0" i="0" u="none" strike="noStrike" cap="none">
                <a:solidFill>
                  <a:srgbClr val="FF0000"/>
                </a:solidFill>
                <a:latin typeface="Arial"/>
                <a:ea typeface="Arial"/>
                <a:cs typeface="Arial"/>
                <a:sym typeface="Arial"/>
              </a:rPr>
              <a:t>*https://goosocean.org/index.php?option=com_oe&amp;task=viewDocumentRecord&amp;docID=31176</a:t>
            </a:r>
            <a:endParaRPr sz="1900"/>
          </a:p>
        </p:txBody>
      </p:sp>
      <p:sp>
        <p:nvSpPr>
          <p:cNvPr id="264" name="Google Shape;264;g225a049944f_0_241"/>
          <p:cNvSpPr/>
          <p:nvPr/>
        </p:nvSpPr>
        <p:spPr>
          <a:xfrm>
            <a:off x="312825" y="4756475"/>
            <a:ext cx="6769800" cy="978600"/>
          </a:xfrm>
          <a:prstGeom prst="roundRect">
            <a:avLst>
              <a:gd name="adj" fmla="val 16667"/>
            </a:avLst>
          </a:prstGeom>
          <a:noFill/>
          <a:ln w="38100"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Tree>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Shape 269"/>
        <p:cNvGrpSpPr/>
        <p:nvPr/>
      </p:nvGrpSpPr>
      <p:grpSpPr>
        <a:xfrm>
          <a:off x="0" y="0"/>
          <a:ext cx="0" cy="0"/>
          <a:chOff x="0" y="0"/>
          <a:chExt cx="0" cy="0"/>
        </a:xfrm>
      </p:grpSpPr>
      <p:sp>
        <p:nvSpPr>
          <p:cNvPr id="270" name="Google Shape;270;g225a049944f_0_108"/>
          <p:cNvSpPr txBox="1">
            <a:spLocks noGrp="1"/>
          </p:cNvSpPr>
          <p:nvPr>
            <p:ph type="title"/>
          </p:nvPr>
        </p:nvSpPr>
        <p:spPr>
          <a:xfrm>
            <a:off x="451326" y="554238"/>
            <a:ext cx="10750500" cy="574800"/>
          </a:xfrm>
          <a:prstGeom prst="rect">
            <a:avLst/>
          </a:prstGeom>
          <a:noFill/>
          <a:ln>
            <a:noFill/>
          </a:ln>
        </p:spPr>
        <p:txBody>
          <a:bodyPr spcFirstLastPara="1" wrap="square" lIns="0" tIns="0" rIns="0" bIns="0" anchor="t" anchorCtr="0">
            <a:noAutofit/>
          </a:bodyPr>
          <a:lstStyle/>
          <a:p>
            <a:pPr marL="0" lvl="0" indent="0" algn="l" rtl="0">
              <a:lnSpc>
                <a:spcPct val="85000"/>
              </a:lnSpc>
              <a:spcBef>
                <a:spcPts val="0"/>
              </a:spcBef>
              <a:spcAft>
                <a:spcPts val="0"/>
              </a:spcAft>
              <a:buSzPts val="1800"/>
              <a:buNone/>
            </a:pPr>
            <a:r>
              <a:rPr lang="en-GB">
                <a:latin typeface="Barlow"/>
                <a:ea typeface="Barlow"/>
                <a:cs typeface="Barlow"/>
                <a:sym typeface="Barlow"/>
              </a:rPr>
              <a:t>Implementation Requirements</a:t>
            </a:r>
            <a:endParaRPr>
              <a:latin typeface="Barlow"/>
              <a:ea typeface="Barlow"/>
              <a:cs typeface="Barlow"/>
              <a:sym typeface="Barlow"/>
            </a:endParaRPr>
          </a:p>
        </p:txBody>
      </p:sp>
      <p:sp>
        <p:nvSpPr>
          <p:cNvPr id="271" name="Google Shape;271;g225a049944f_0_108"/>
          <p:cNvSpPr txBox="1">
            <a:spLocks noGrp="1"/>
          </p:cNvSpPr>
          <p:nvPr>
            <p:ph type="sldNum" idx="12"/>
          </p:nvPr>
        </p:nvSpPr>
        <p:spPr>
          <a:xfrm>
            <a:off x="11250150" y="6492875"/>
            <a:ext cx="257700" cy="189600"/>
          </a:xfrm>
          <a:prstGeom prst="rect">
            <a:avLst/>
          </a:prstGeom>
          <a:noFill/>
          <a:ln>
            <a:noFill/>
          </a:ln>
        </p:spPr>
        <p:txBody>
          <a:bodyPr spcFirstLastPara="1" wrap="square" lIns="0" tIns="0" rIns="0" bIns="0" anchor="t" anchorCtr="0">
            <a:noAutofit/>
          </a:bodyPr>
          <a:lstStyle/>
          <a:p>
            <a:pPr marL="0" lvl="0" indent="0" algn="r" rtl="0">
              <a:lnSpc>
                <a:spcPct val="90000"/>
              </a:lnSpc>
              <a:spcBef>
                <a:spcPts val="0"/>
              </a:spcBef>
              <a:spcAft>
                <a:spcPts val="0"/>
              </a:spcAft>
              <a:buSzPts val="1000"/>
              <a:buNone/>
            </a:pPr>
            <a:fld id="{00000000-1234-1234-1234-123412341234}" type="slidenum">
              <a:rPr lang="en-GB"/>
              <a:t>10</a:t>
            </a:fld>
            <a:endParaRPr/>
          </a:p>
        </p:txBody>
      </p:sp>
      <p:sp>
        <p:nvSpPr>
          <p:cNvPr id="272" name="Google Shape;272;g225a049944f_0_108"/>
          <p:cNvSpPr txBox="1"/>
          <p:nvPr/>
        </p:nvSpPr>
        <p:spPr>
          <a:xfrm>
            <a:off x="455534" y="1168995"/>
            <a:ext cx="10750500" cy="4100400"/>
          </a:xfrm>
          <a:prstGeom prst="rect">
            <a:avLst/>
          </a:prstGeom>
          <a:noFill/>
          <a:ln>
            <a:noFill/>
          </a:ln>
        </p:spPr>
        <p:txBody>
          <a:bodyPr spcFirstLastPara="1" wrap="square" lIns="0" tIns="0" rIns="0" bIns="0" anchor="t" anchorCtr="0">
            <a:noAutofit/>
          </a:bodyPr>
          <a:lstStyle/>
          <a:p>
            <a:pPr marL="0" lvl="0" indent="0" algn="l" rtl="0">
              <a:lnSpc>
                <a:spcPct val="115000"/>
              </a:lnSpc>
              <a:spcBef>
                <a:spcPts val="1200"/>
              </a:spcBef>
              <a:spcAft>
                <a:spcPts val="0"/>
              </a:spcAft>
              <a:buNone/>
            </a:pPr>
            <a:r>
              <a:rPr lang="en-GB" sz="3000" b="1" dirty="0">
                <a:solidFill>
                  <a:schemeClr val="accent1"/>
                </a:solidFill>
                <a:latin typeface="Calibri"/>
                <a:ea typeface="Calibri"/>
                <a:cs typeface="Calibri"/>
                <a:sym typeface="Calibri"/>
              </a:rPr>
              <a:t>Real Time Data</a:t>
            </a:r>
          </a:p>
          <a:p>
            <a:pPr marL="0" lvl="0" indent="0" algn="l" rtl="0">
              <a:lnSpc>
                <a:spcPct val="115000"/>
              </a:lnSpc>
              <a:spcBef>
                <a:spcPts val="1200"/>
              </a:spcBef>
              <a:spcAft>
                <a:spcPts val="0"/>
              </a:spcAft>
              <a:buNone/>
            </a:pPr>
            <a:endParaRPr sz="3000" b="1" dirty="0">
              <a:solidFill>
                <a:schemeClr val="accent1"/>
              </a:solidFill>
              <a:latin typeface="Calibri"/>
              <a:ea typeface="Calibri"/>
              <a:cs typeface="Calibri"/>
              <a:sym typeface="Calibri"/>
            </a:endParaRPr>
          </a:p>
          <a:p>
            <a:pPr marL="0" lvl="0" indent="0" algn="l" rtl="0">
              <a:lnSpc>
                <a:spcPct val="115000"/>
              </a:lnSpc>
              <a:spcBef>
                <a:spcPts val="1200"/>
              </a:spcBef>
              <a:spcAft>
                <a:spcPts val="0"/>
              </a:spcAft>
              <a:buNone/>
            </a:pPr>
            <a:endParaRPr b="1" dirty="0">
              <a:solidFill>
                <a:schemeClr val="dk1"/>
              </a:solidFill>
              <a:latin typeface="Calibri"/>
              <a:ea typeface="Calibri"/>
              <a:cs typeface="Calibri"/>
              <a:sym typeface="Calibri"/>
            </a:endParaRPr>
          </a:p>
          <a:p>
            <a:pPr marL="0" lvl="0" indent="0" algn="l" rtl="0">
              <a:lnSpc>
                <a:spcPct val="115000"/>
              </a:lnSpc>
              <a:spcBef>
                <a:spcPts val="1200"/>
              </a:spcBef>
              <a:spcAft>
                <a:spcPts val="1200"/>
              </a:spcAft>
              <a:buNone/>
            </a:pPr>
            <a:endParaRPr b="1" dirty="0">
              <a:solidFill>
                <a:schemeClr val="dk1"/>
              </a:solidFill>
              <a:latin typeface="Calibri"/>
              <a:ea typeface="Calibri"/>
              <a:cs typeface="Calibri"/>
              <a:sym typeface="Calibri"/>
            </a:endParaRPr>
          </a:p>
        </p:txBody>
      </p:sp>
      <p:graphicFrame>
        <p:nvGraphicFramePr>
          <p:cNvPr id="273" name="Google Shape;273;g225a049944f_0_108"/>
          <p:cNvGraphicFramePr/>
          <p:nvPr>
            <p:extLst>
              <p:ext uri="{D42A27DB-BD31-4B8C-83A1-F6EECF244321}">
                <p14:modId xmlns:p14="http://schemas.microsoft.com/office/powerpoint/2010/main" val="1600594734"/>
              </p:ext>
            </p:extLst>
          </p:nvPr>
        </p:nvGraphicFramePr>
        <p:xfrm>
          <a:off x="952500" y="2380020"/>
          <a:ext cx="10287000" cy="2460875"/>
        </p:xfrm>
        <a:graphic>
          <a:graphicData uri="http://schemas.openxmlformats.org/drawingml/2006/table">
            <a:tbl>
              <a:tblPr>
                <a:noFill/>
                <a:tableStyleId>{156DCE1D-C650-41E4-91C5-86A76C565A59}</a:tableStyleId>
              </a:tblPr>
              <a:tblGrid>
                <a:gridCol w="1750600">
                  <a:extLst>
                    <a:ext uri="{9D8B030D-6E8A-4147-A177-3AD203B41FA5}">
                      <a16:colId xmlns:a16="http://schemas.microsoft.com/office/drawing/2014/main" val="20000"/>
                    </a:ext>
                  </a:extLst>
                </a:gridCol>
                <a:gridCol w="8536400">
                  <a:extLst>
                    <a:ext uri="{9D8B030D-6E8A-4147-A177-3AD203B41FA5}">
                      <a16:colId xmlns:a16="http://schemas.microsoft.com/office/drawing/2014/main" val="20001"/>
                    </a:ext>
                  </a:extLst>
                </a:gridCol>
              </a:tblGrid>
              <a:tr h="912775">
                <a:tc>
                  <a:txBody>
                    <a:bodyPr/>
                    <a:lstStyle/>
                    <a:p>
                      <a:pPr marL="0" lvl="0" indent="0" algn="l" rtl="0">
                        <a:spcBef>
                          <a:spcPts val="0"/>
                        </a:spcBef>
                        <a:spcAft>
                          <a:spcPts val="0"/>
                        </a:spcAft>
                        <a:buNone/>
                      </a:pPr>
                      <a:r>
                        <a:rPr lang="en-GB" sz="2000">
                          <a:latin typeface="Barlow SemiBold"/>
                          <a:ea typeface="Barlow SemiBold"/>
                          <a:cs typeface="Barlow SemiBold"/>
                          <a:sym typeface="Barlow SemiBold"/>
                        </a:rPr>
                        <a:t>OCG-R1</a:t>
                      </a:r>
                      <a:endParaRPr sz="2000">
                        <a:latin typeface="Barlow SemiBold"/>
                        <a:ea typeface="Barlow SemiBold"/>
                        <a:cs typeface="Barlow SemiBold"/>
                        <a:sym typeface="Barlow SemiBold"/>
                      </a:endParaRPr>
                    </a:p>
                  </a:txBody>
                  <a:tcPr marL="91425" marR="91425" marT="91425" marB="91425">
                    <a:solidFill>
                      <a:srgbClr val="8AC6CC"/>
                    </a:solidFill>
                  </a:tcPr>
                </a:tc>
                <a:tc>
                  <a:txBody>
                    <a:bodyPr/>
                    <a:lstStyle/>
                    <a:p>
                      <a:pPr marL="0" lvl="0" indent="0" algn="l" rtl="0">
                        <a:spcBef>
                          <a:spcPts val="0"/>
                        </a:spcBef>
                        <a:spcAft>
                          <a:spcPts val="0"/>
                        </a:spcAft>
                        <a:buNone/>
                      </a:pPr>
                      <a:r>
                        <a:rPr lang="en-GB" sz="2000" dirty="0">
                          <a:solidFill>
                            <a:schemeClr val="dk2"/>
                          </a:solidFill>
                          <a:latin typeface="Barlow SemiBold"/>
                          <a:ea typeface="Barlow SemiBold"/>
                          <a:cs typeface="Barlow SemiBold"/>
                          <a:sym typeface="Barlow SemiBold"/>
                        </a:rPr>
                        <a:t>Data shall be exchanged in real time (with minimum delay) via the WIS/GTS of the WMO in approved formats/templates.</a:t>
                      </a:r>
                      <a:endParaRPr sz="2000" dirty="0">
                        <a:latin typeface="Barlow SemiBold"/>
                        <a:ea typeface="Barlow SemiBold"/>
                        <a:cs typeface="Barlow SemiBold"/>
                        <a:sym typeface="Barlow SemiBold"/>
                      </a:endParaRPr>
                    </a:p>
                  </a:txBody>
                  <a:tcPr marL="91425" marR="91425" marT="91425" marB="91425">
                    <a:solidFill>
                      <a:srgbClr val="DAEDEF"/>
                    </a:solidFill>
                  </a:tcPr>
                </a:tc>
                <a:extLst>
                  <a:ext uri="{0D108BD9-81ED-4DB2-BD59-A6C34878D82A}">
                    <a16:rowId xmlns:a16="http://schemas.microsoft.com/office/drawing/2014/main" val="10000"/>
                  </a:ext>
                </a:extLst>
              </a:tr>
              <a:tr h="381000">
                <a:tc>
                  <a:txBody>
                    <a:bodyPr/>
                    <a:lstStyle/>
                    <a:p>
                      <a:pPr marL="0" lvl="0" indent="0" algn="l" rtl="0">
                        <a:spcBef>
                          <a:spcPts val="0"/>
                        </a:spcBef>
                        <a:spcAft>
                          <a:spcPts val="0"/>
                        </a:spcAft>
                        <a:buNone/>
                      </a:pPr>
                      <a:r>
                        <a:rPr lang="en-GB" sz="2000" dirty="0">
                          <a:latin typeface="Barlow SemiBold"/>
                          <a:ea typeface="Barlow SemiBold"/>
                          <a:cs typeface="Barlow SemiBold"/>
                          <a:sym typeface="Barlow SemiBold"/>
                        </a:rPr>
                        <a:t>OCG-R2</a:t>
                      </a:r>
                      <a:endParaRPr sz="2000" dirty="0">
                        <a:latin typeface="Barlow SemiBold"/>
                        <a:ea typeface="Barlow SemiBold"/>
                        <a:cs typeface="Barlow SemiBold"/>
                        <a:sym typeface="Barlow SemiBold"/>
                      </a:endParaRPr>
                    </a:p>
                  </a:txBody>
                  <a:tcPr marL="91425" marR="91425" marT="91425" marB="91425">
                    <a:solidFill>
                      <a:srgbClr val="8AC6CC"/>
                    </a:solidFill>
                  </a:tcPr>
                </a:tc>
                <a:tc>
                  <a:txBody>
                    <a:bodyPr/>
                    <a:lstStyle/>
                    <a:p>
                      <a:pPr marL="0" lvl="0" indent="0" algn="l" rtl="0">
                        <a:lnSpc>
                          <a:spcPct val="115000"/>
                        </a:lnSpc>
                        <a:spcBef>
                          <a:spcPts val="1200"/>
                        </a:spcBef>
                        <a:spcAft>
                          <a:spcPts val="1500"/>
                        </a:spcAft>
                        <a:buNone/>
                      </a:pPr>
                      <a:r>
                        <a:rPr lang="en-GB" sz="2000" dirty="0">
                          <a:solidFill>
                            <a:srgbClr val="333333"/>
                          </a:solidFill>
                          <a:latin typeface="Barlow SemiBold"/>
                          <a:ea typeface="Barlow SemiBold"/>
                          <a:cs typeface="Barlow SemiBold"/>
                          <a:sym typeface="Barlow SemiBold"/>
                        </a:rPr>
                        <a:t>Data shall be available in real time or near-real time on the Internet through interoperable services (preferably ERDDAP) freely and without any restriction.  Community agreed quality control procedures shall be applied in real-time and adjusted values made available when possible</a:t>
                      </a:r>
                      <a:endParaRPr sz="2000" dirty="0">
                        <a:solidFill>
                          <a:srgbClr val="333333"/>
                        </a:solidFill>
                        <a:latin typeface="Barlow SemiBold"/>
                        <a:ea typeface="Barlow SemiBold"/>
                        <a:cs typeface="Barlow SemiBold"/>
                        <a:sym typeface="Barlow SemiBold"/>
                      </a:endParaRPr>
                    </a:p>
                  </a:txBody>
                  <a:tcPr marL="68575" marR="68575" marT="91425" marB="91425">
                    <a:solidFill>
                      <a:srgbClr val="DAEDEF"/>
                    </a:solidFill>
                  </a:tcPr>
                </a:tc>
                <a:extLst>
                  <a:ext uri="{0D108BD9-81ED-4DB2-BD59-A6C34878D82A}">
                    <a16:rowId xmlns:a16="http://schemas.microsoft.com/office/drawing/2014/main" val="10001"/>
                  </a:ext>
                </a:extLst>
              </a:tr>
            </a:tbl>
          </a:graphicData>
        </a:graphic>
      </p:graphicFrame>
    </p:spTree>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Shape 278"/>
        <p:cNvGrpSpPr/>
        <p:nvPr/>
      </p:nvGrpSpPr>
      <p:grpSpPr>
        <a:xfrm>
          <a:off x="0" y="0"/>
          <a:ext cx="0" cy="0"/>
          <a:chOff x="0" y="0"/>
          <a:chExt cx="0" cy="0"/>
        </a:xfrm>
      </p:grpSpPr>
      <p:sp>
        <p:nvSpPr>
          <p:cNvPr id="279" name="Google Shape;279;g225a049944f_0_118"/>
          <p:cNvSpPr txBox="1">
            <a:spLocks noGrp="1"/>
          </p:cNvSpPr>
          <p:nvPr>
            <p:ph type="title"/>
          </p:nvPr>
        </p:nvSpPr>
        <p:spPr>
          <a:xfrm>
            <a:off x="451326" y="554238"/>
            <a:ext cx="10750500" cy="574800"/>
          </a:xfrm>
          <a:prstGeom prst="rect">
            <a:avLst/>
          </a:prstGeom>
          <a:noFill/>
          <a:ln>
            <a:noFill/>
          </a:ln>
        </p:spPr>
        <p:txBody>
          <a:bodyPr spcFirstLastPara="1" wrap="square" lIns="0" tIns="0" rIns="0" bIns="0" anchor="t" anchorCtr="0">
            <a:noAutofit/>
          </a:bodyPr>
          <a:lstStyle/>
          <a:p>
            <a:pPr marL="0" lvl="0" indent="0" algn="l" rtl="0">
              <a:lnSpc>
                <a:spcPct val="85000"/>
              </a:lnSpc>
              <a:spcBef>
                <a:spcPts val="0"/>
              </a:spcBef>
              <a:spcAft>
                <a:spcPts val="0"/>
              </a:spcAft>
              <a:buSzPts val="1800"/>
              <a:buNone/>
            </a:pPr>
            <a:r>
              <a:rPr lang="en-GB">
                <a:latin typeface="Barlow"/>
                <a:ea typeface="Barlow"/>
                <a:cs typeface="Barlow"/>
                <a:sym typeface="Barlow"/>
              </a:rPr>
              <a:t>Implementation Requirements</a:t>
            </a:r>
            <a:endParaRPr>
              <a:latin typeface="Barlow"/>
              <a:ea typeface="Barlow"/>
              <a:cs typeface="Barlow"/>
              <a:sym typeface="Barlow"/>
            </a:endParaRPr>
          </a:p>
        </p:txBody>
      </p:sp>
      <p:sp>
        <p:nvSpPr>
          <p:cNvPr id="280" name="Google Shape;280;g225a049944f_0_118"/>
          <p:cNvSpPr txBox="1">
            <a:spLocks noGrp="1"/>
          </p:cNvSpPr>
          <p:nvPr>
            <p:ph type="sldNum" idx="12"/>
          </p:nvPr>
        </p:nvSpPr>
        <p:spPr>
          <a:xfrm>
            <a:off x="11250150" y="6492875"/>
            <a:ext cx="257700" cy="189600"/>
          </a:xfrm>
          <a:prstGeom prst="rect">
            <a:avLst/>
          </a:prstGeom>
          <a:noFill/>
          <a:ln>
            <a:noFill/>
          </a:ln>
        </p:spPr>
        <p:txBody>
          <a:bodyPr spcFirstLastPara="1" wrap="square" lIns="0" tIns="0" rIns="0" bIns="0" anchor="t" anchorCtr="0">
            <a:noAutofit/>
          </a:bodyPr>
          <a:lstStyle/>
          <a:p>
            <a:pPr marL="0" lvl="0" indent="0" algn="r" rtl="0">
              <a:lnSpc>
                <a:spcPct val="90000"/>
              </a:lnSpc>
              <a:spcBef>
                <a:spcPts val="0"/>
              </a:spcBef>
              <a:spcAft>
                <a:spcPts val="0"/>
              </a:spcAft>
              <a:buSzPts val="1000"/>
              <a:buNone/>
            </a:pPr>
            <a:fld id="{00000000-1234-1234-1234-123412341234}" type="slidenum">
              <a:rPr lang="en-GB"/>
              <a:t>11</a:t>
            </a:fld>
            <a:endParaRPr/>
          </a:p>
        </p:txBody>
      </p:sp>
      <p:sp>
        <p:nvSpPr>
          <p:cNvPr id="281" name="Google Shape;281;g225a049944f_0_118"/>
          <p:cNvSpPr txBox="1"/>
          <p:nvPr/>
        </p:nvSpPr>
        <p:spPr>
          <a:xfrm>
            <a:off x="455534" y="1140421"/>
            <a:ext cx="10750500" cy="4100400"/>
          </a:xfrm>
          <a:prstGeom prst="rect">
            <a:avLst/>
          </a:prstGeom>
          <a:noFill/>
          <a:ln>
            <a:noFill/>
          </a:ln>
        </p:spPr>
        <p:txBody>
          <a:bodyPr spcFirstLastPara="1" wrap="square" lIns="0" tIns="0" rIns="0" bIns="0" anchor="t" anchorCtr="0">
            <a:noAutofit/>
          </a:bodyPr>
          <a:lstStyle/>
          <a:p>
            <a:pPr marL="0" lvl="0" indent="0" algn="l" rtl="0">
              <a:lnSpc>
                <a:spcPct val="115000"/>
              </a:lnSpc>
              <a:spcBef>
                <a:spcPts val="1200"/>
              </a:spcBef>
              <a:spcAft>
                <a:spcPts val="0"/>
              </a:spcAft>
              <a:buNone/>
            </a:pPr>
            <a:r>
              <a:rPr lang="en-GB" sz="3000" b="1" dirty="0">
                <a:solidFill>
                  <a:schemeClr val="accent1"/>
                </a:solidFill>
                <a:latin typeface="Calibri"/>
                <a:ea typeface="Calibri"/>
                <a:cs typeface="Calibri"/>
                <a:sym typeface="Calibri"/>
              </a:rPr>
              <a:t>Delayed Mode Data</a:t>
            </a:r>
            <a:endParaRPr sz="3000" b="1" dirty="0">
              <a:solidFill>
                <a:schemeClr val="accent1"/>
              </a:solidFill>
              <a:latin typeface="Calibri"/>
              <a:ea typeface="Calibri"/>
              <a:cs typeface="Calibri"/>
              <a:sym typeface="Calibri"/>
            </a:endParaRPr>
          </a:p>
          <a:p>
            <a:pPr marL="0" lvl="0" indent="0" algn="l" rtl="0">
              <a:lnSpc>
                <a:spcPct val="115000"/>
              </a:lnSpc>
              <a:spcBef>
                <a:spcPts val="1200"/>
              </a:spcBef>
              <a:spcAft>
                <a:spcPts val="0"/>
              </a:spcAft>
              <a:buNone/>
            </a:pPr>
            <a:endParaRPr b="1" dirty="0">
              <a:solidFill>
                <a:schemeClr val="dk1"/>
              </a:solidFill>
              <a:latin typeface="Calibri"/>
              <a:ea typeface="Calibri"/>
              <a:cs typeface="Calibri"/>
              <a:sym typeface="Calibri"/>
            </a:endParaRPr>
          </a:p>
          <a:p>
            <a:pPr marL="0" lvl="0" indent="0" algn="l" rtl="0">
              <a:lnSpc>
                <a:spcPct val="115000"/>
              </a:lnSpc>
              <a:spcBef>
                <a:spcPts val="1200"/>
              </a:spcBef>
              <a:spcAft>
                <a:spcPts val="1200"/>
              </a:spcAft>
              <a:buNone/>
            </a:pPr>
            <a:endParaRPr b="1" dirty="0">
              <a:solidFill>
                <a:schemeClr val="dk1"/>
              </a:solidFill>
              <a:latin typeface="Calibri"/>
              <a:ea typeface="Calibri"/>
              <a:cs typeface="Calibri"/>
              <a:sym typeface="Calibri"/>
            </a:endParaRPr>
          </a:p>
        </p:txBody>
      </p:sp>
      <p:graphicFrame>
        <p:nvGraphicFramePr>
          <p:cNvPr id="282" name="Google Shape;282;g225a049944f_0_118"/>
          <p:cNvGraphicFramePr/>
          <p:nvPr/>
        </p:nvGraphicFramePr>
        <p:xfrm>
          <a:off x="952500" y="1937100"/>
          <a:ext cx="10824725" cy="4002275"/>
        </p:xfrm>
        <a:graphic>
          <a:graphicData uri="http://schemas.openxmlformats.org/drawingml/2006/table">
            <a:tbl>
              <a:tblPr>
                <a:noFill/>
                <a:tableStyleId>{156DCE1D-C650-41E4-91C5-86A76C565A59}</a:tableStyleId>
              </a:tblPr>
              <a:tblGrid>
                <a:gridCol w="1842100">
                  <a:extLst>
                    <a:ext uri="{9D8B030D-6E8A-4147-A177-3AD203B41FA5}">
                      <a16:colId xmlns:a16="http://schemas.microsoft.com/office/drawing/2014/main" val="20000"/>
                    </a:ext>
                  </a:extLst>
                </a:gridCol>
                <a:gridCol w="8982625">
                  <a:extLst>
                    <a:ext uri="{9D8B030D-6E8A-4147-A177-3AD203B41FA5}">
                      <a16:colId xmlns:a16="http://schemas.microsoft.com/office/drawing/2014/main" val="20001"/>
                    </a:ext>
                  </a:extLst>
                </a:gridCol>
              </a:tblGrid>
              <a:tr h="1110575">
                <a:tc>
                  <a:txBody>
                    <a:bodyPr/>
                    <a:lstStyle/>
                    <a:p>
                      <a:pPr marL="0" lvl="0" indent="0" algn="l" rtl="0">
                        <a:spcBef>
                          <a:spcPts val="0"/>
                        </a:spcBef>
                        <a:spcAft>
                          <a:spcPts val="0"/>
                        </a:spcAft>
                        <a:buNone/>
                      </a:pPr>
                      <a:r>
                        <a:rPr lang="en-GB" sz="2000">
                          <a:latin typeface="Barlow SemiBold"/>
                          <a:ea typeface="Barlow SemiBold"/>
                          <a:cs typeface="Barlow SemiBold"/>
                          <a:sym typeface="Barlow SemiBold"/>
                        </a:rPr>
                        <a:t>OCG-R3</a:t>
                      </a:r>
                      <a:endParaRPr sz="2000">
                        <a:latin typeface="Barlow SemiBold"/>
                        <a:ea typeface="Barlow SemiBold"/>
                        <a:cs typeface="Barlow SemiBold"/>
                        <a:sym typeface="Barlow SemiBold"/>
                      </a:endParaRPr>
                    </a:p>
                  </a:txBody>
                  <a:tcPr marL="91425" marR="91425" marT="91425" marB="91425">
                    <a:solidFill>
                      <a:srgbClr val="8AC6CC"/>
                    </a:solidFill>
                  </a:tcPr>
                </a:tc>
                <a:tc>
                  <a:txBody>
                    <a:bodyPr/>
                    <a:lstStyle/>
                    <a:p>
                      <a:pPr marL="0" lvl="0" indent="0" algn="l" rtl="0">
                        <a:spcBef>
                          <a:spcPts val="0"/>
                        </a:spcBef>
                        <a:spcAft>
                          <a:spcPts val="0"/>
                        </a:spcAft>
                        <a:buNone/>
                      </a:pPr>
                      <a:r>
                        <a:rPr lang="en-GB" sz="2000">
                          <a:solidFill>
                            <a:schemeClr val="dk2"/>
                          </a:solidFill>
                          <a:latin typeface="Barlow SemiBold"/>
                          <a:ea typeface="Barlow SemiBold"/>
                          <a:cs typeface="Barlow SemiBold"/>
                          <a:sym typeface="Barlow SemiBold"/>
                        </a:rPr>
                        <a:t>Each network shall have at least one identified Global Data Repository.  This Global Data Repository may be one or multiple (mirrored) repositories, or they may be data endpoints that can be federated into a virtual global repository.</a:t>
                      </a:r>
                      <a:endParaRPr sz="2000">
                        <a:latin typeface="Barlow SemiBold"/>
                        <a:ea typeface="Barlow SemiBold"/>
                        <a:cs typeface="Barlow SemiBold"/>
                        <a:sym typeface="Barlow SemiBold"/>
                      </a:endParaRPr>
                    </a:p>
                  </a:txBody>
                  <a:tcPr marL="91425" marR="91425" marT="91425" marB="91425">
                    <a:solidFill>
                      <a:srgbClr val="DAEDEF"/>
                    </a:solidFill>
                  </a:tcPr>
                </a:tc>
                <a:extLst>
                  <a:ext uri="{0D108BD9-81ED-4DB2-BD59-A6C34878D82A}">
                    <a16:rowId xmlns:a16="http://schemas.microsoft.com/office/drawing/2014/main" val="10000"/>
                  </a:ext>
                </a:extLst>
              </a:tr>
              <a:tr h="1188700">
                <a:tc>
                  <a:txBody>
                    <a:bodyPr/>
                    <a:lstStyle/>
                    <a:p>
                      <a:pPr marL="0" lvl="0" indent="0" algn="l" rtl="0">
                        <a:spcBef>
                          <a:spcPts val="0"/>
                        </a:spcBef>
                        <a:spcAft>
                          <a:spcPts val="0"/>
                        </a:spcAft>
                        <a:buNone/>
                      </a:pPr>
                      <a:r>
                        <a:rPr lang="en-GB" sz="2000">
                          <a:latin typeface="Barlow SemiBold"/>
                          <a:ea typeface="Barlow SemiBold"/>
                          <a:cs typeface="Barlow SemiBold"/>
                          <a:sym typeface="Barlow SemiBold"/>
                        </a:rPr>
                        <a:t>OCG-R4</a:t>
                      </a:r>
                      <a:endParaRPr sz="2000">
                        <a:latin typeface="Barlow SemiBold"/>
                        <a:ea typeface="Barlow SemiBold"/>
                        <a:cs typeface="Barlow SemiBold"/>
                        <a:sym typeface="Barlow SemiBold"/>
                      </a:endParaRPr>
                    </a:p>
                  </a:txBody>
                  <a:tcPr marL="91425" marR="91425" marT="91425" marB="91425">
                    <a:solidFill>
                      <a:srgbClr val="8AC6CC"/>
                    </a:solidFill>
                  </a:tcPr>
                </a:tc>
                <a:tc>
                  <a:txBody>
                    <a:bodyPr/>
                    <a:lstStyle/>
                    <a:p>
                      <a:pPr marL="0" lvl="0" indent="0" algn="l" rtl="0">
                        <a:lnSpc>
                          <a:spcPct val="115000"/>
                        </a:lnSpc>
                        <a:spcBef>
                          <a:spcPts val="1200"/>
                        </a:spcBef>
                        <a:spcAft>
                          <a:spcPts val="1500"/>
                        </a:spcAft>
                        <a:buNone/>
                      </a:pPr>
                      <a:r>
                        <a:rPr lang="en-GB" sz="2000">
                          <a:solidFill>
                            <a:schemeClr val="dk2"/>
                          </a:solidFill>
                          <a:latin typeface="Barlow SemiBold"/>
                          <a:ea typeface="Barlow SemiBold"/>
                          <a:cs typeface="Barlow SemiBold"/>
                          <a:sym typeface="Barlow SemiBold"/>
                        </a:rPr>
                        <a:t>Data and data products shall be available through publicly accessible ERDDAP services. These distributed ERDDAP services will be federated under a single OCG ERDDAP focal point.</a:t>
                      </a:r>
                      <a:endParaRPr sz="2000">
                        <a:solidFill>
                          <a:srgbClr val="333333"/>
                        </a:solidFill>
                        <a:latin typeface="Barlow SemiBold"/>
                        <a:ea typeface="Barlow SemiBold"/>
                        <a:cs typeface="Barlow SemiBold"/>
                        <a:sym typeface="Barlow SemiBold"/>
                      </a:endParaRPr>
                    </a:p>
                  </a:txBody>
                  <a:tcPr marL="68575" marR="68575" marT="91425" marB="91425">
                    <a:solidFill>
                      <a:srgbClr val="DAEDEF"/>
                    </a:solidFill>
                  </a:tcPr>
                </a:tc>
                <a:extLst>
                  <a:ext uri="{0D108BD9-81ED-4DB2-BD59-A6C34878D82A}">
                    <a16:rowId xmlns:a16="http://schemas.microsoft.com/office/drawing/2014/main" val="10001"/>
                  </a:ext>
                </a:extLst>
              </a:tr>
              <a:tr h="838175">
                <a:tc>
                  <a:txBody>
                    <a:bodyPr/>
                    <a:lstStyle/>
                    <a:p>
                      <a:pPr marL="0" lvl="0" indent="0" algn="l" rtl="0">
                        <a:spcBef>
                          <a:spcPts val="0"/>
                        </a:spcBef>
                        <a:spcAft>
                          <a:spcPts val="0"/>
                        </a:spcAft>
                        <a:buNone/>
                      </a:pPr>
                      <a:r>
                        <a:rPr lang="en-GB" sz="2000">
                          <a:latin typeface="Barlow SemiBold"/>
                          <a:ea typeface="Barlow SemiBold"/>
                          <a:cs typeface="Barlow SemiBold"/>
                          <a:sym typeface="Barlow SemiBold"/>
                        </a:rPr>
                        <a:t>OCG-R5</a:t>
                      </a:r>
                      <a:endParaRPr sz="2000">
                        <a:latin typeface="Barlow SemiBold"/>
                        <a:ea typeface="Barlow SemiBold"/>
                        <a:cs typeface="Barlow SemiBold"/>
                        <a:sym typeface="Barlow SemiBold"/>
                      </a:endParaRPr>
                    </a:p>
                  </a:txBody>
                  <a:tcPr marL="91425" marR="91425" marT="91425" marB="91425">
                    <a:solidFill>
                      <a:srgbClr val="8AC6CC"/>
                    </a:solidFill>
                  </a:tcPr>
                </a:tc>
                <a:tc>
                  <a:txBody>
                    <a:bodyPr/>
                    <a:lstStyle/>
                    <a:p>
                      <a:pPr marL="0" lvl="0" indent="0" algn="l" rtl="0">
                        <a:lnSpc>
                          <a:spcPct val="115000"/>
                        </a:lnSpc>
                        <a:spcBef>
                          <a:spcPts val="1200"/>
                        </a:spcBef>
                        <a:spcAft>
                          <a:spcPts val="1500"/>
                        </a:spcAft>
                        <a:buNone/>
                      </a:pPr>
                      <a:r>
                        <a:rPr lang="en-GB" sz="2000">
                          <a:solidFill>
                            <a:schemeClr val="dk2"/>
                          </a:solidFill>
                          <a:latin typeface="Barlow SemiBold"/>
                          <a:ea typeface="Barlow SemiBold"/>
                          <a:cs typeface="Barlow SemiBold"/>
                          <a:sym typeface="Barlow SemiBold"/>
                        </a:rPr>
                        <a:t>NetCDF is the preferred data file format, though ERDDAP services can act as a data format translator if needed.</a:t>
                      </a:r>
                      <a:endParaRPr sz="2000">
                        <a:solidFill>
                          <a:srgbClr val="333333"/>
                        </a:solidFill>
                        <a:latin typeface="Barlow SemiBold"/>
                        <a:ea typeface="Barlow SemiBold"/>
                        <a:cs typeface="Barlow SemiBold"/>
                        <a:sym typeface="Barlow SemiBold"/>
                      </a:endParaRPr>
                    </a:p>
                  </a:txBody>
                  <a:tcPr marL="68575" marR="68575" marT="91425" marB="91425">
                    <a:solidFill>
                      <a:srgbClr val="DAEDEF"/>
                    </a:solidFill>
                  </a:tcPr>
                </a:tc>
                <a:extLst>
                  <a:ext uri="{0D108BD9-81ED-4DB2-BD59-A6C34878D82A}">
                    <a16:rowId xmlns:a16="http://schemas.microsoft.com/office/drawing/2014/main" val="10002"/>
                  </a:ext>
                </a:extLst>
              </a:tr>
              <a:tr h="838175">
                <a:tc>
                  <a:txBody>
                    <a:bodyPr/>
                    <a:lstStyle/>
                    <a:p>
                      <a:pPr marL="0" lvl="0" indent="0" algn="l" rtl="0">
                        <a:spcBef>
                          <a:spcPts val="0"/>
                        </a:spcBef>
                        <a:spcAft>
                          <a:spcPts val="0"/>
                        </a:spcAft>
                        <a:buNone/>
                      </a:pPr>
                      <a:r>
                        <a:rPr lang="en-GB" sz="2000">
                          <a:latin typeface="Barlow SemiBold"/>
                          <a:ea typeface="Barlow SemiBold"/>
                          <a:cs typeface="Barlow SemiBold"/>
                          <a:sym typeface="Barlow SemiBold"/>
                        </a:rPr>
                        <a:t>OCG-R6</a:t>
                      </a:r>
                      <a:endParaRPr sz="2000">
                        <a:latin typeface="Barlow SemiBold"/>
                        <a:ea typeface="Barlow SemiBold"/>
                        <a:cs typeface="Barlow SemiBold"/>
                        <a:sym typeface="Barlow SemiBold"/>
                      </a:endParaRPr>
                    </a:p>
                  </a:txBody>
                  <a:tcPr marL="91425" marR="91425" marT="91425" marB="91425">
                    <a:solidFill>
                      <a:srgbClr val="8AC6CC"/>
                    </a:solidFill>
                  </a:tcPr>
                </a:tc>
                <a:tc>
                  <a:txBody>
                    <a:bodyPr/>
                    <a:lstStyle/>
                    <a:p>
                      <a:pPr marL="0" lvl="0" indent="0" algn="l" rtl="0">
                        <a:lnSpc>
                          <a:spcPct val="115000"/>
                        </a:lnSpc>
                        <a:spcBef>
                          <a:spcPts val="1200"/>
                        </a:spcBef>
                        <a:spcAft>
                          <a:spcPts val="1500"/>
                        </a:spcAft>
                        <a:buNone/>
                      </a:pPr>
                      <a:r>
                        <a:rPr lang="en-GB" sz="2000">
                          <a:solidFill>
                            <a:schemeClr val="dk2"/>
                          </a:solidFill>
                          <a:latin typeface="Barlow SemiBold"/>
                          <a:ea typeface="Barlow SemiBold"/>
                          <a:cs typeface="Barlow SemiBold"/>
                          <a:sym typeface="Barlow SemiBold"/>
                        </a:rPr>
                        <a:t>Additional metadata should be available through the Global Data Repository and harvestable by machine-2-machine services.</a:t>
                      </a:r>
                      <a:endParaRPr sz="2000">
                        <a:solidFill>
                          <a:srgbClr val="333333"/>
                        </a:solidFill>
                        <a:latin typeface="Barlow SemiBold"/>
                        <a:ea typeface="Barlow SemiBold"/>
                        <a:cs typeface="Barlow SemiBold"/>
                        <a:sym typeface="Barlow SemiBold"/>
                      </a:endParaRPr>
                    </a:p>
                  </a:txBody>
                  <a:tcPr marL="68575" marR="68575" marT="91425" marB="91425">
                    <a:solidFill>
                      <a:srgbClr val="DAEDEF"/>
                    </a:solidFill>
                  </a:tcPr>
                </a:tc>
                <a:extLst>
                  <a:ext uri="{0D108BD9-81ED-4DB2-BD59-A6C34878D82A}">
                    <a16:rowId xmlns:a16="http://schemas.microsoft.com/office/drawing/2014/main" val="10003"/>
                  </a:ext>
                </a:extLst>
              </a:tr>
            </a:tbl>
          </a:graphicData>
        </a:graphic>
      </p:graphicFrame>
    </p:spTree>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Shape 287"/>
        <p:cNvGrpSpPr/>
        <p:nvPr/>
      </p:nvGrpSpPr>
      <p:grpSpPr>
        <a:xfrm>
          <a:off x="0" y="0"/>
          <a:ext cx="0" cy="0"/>
          <a:chOff x="0" y="0"/>
          <a:chExt cx="0" cy="0"/>
        </a:xfrm>
      </p:grpSpPr>
      <p:sp>
        <p:nvSpPr>
          <p:cNvPr id="288" name="Google Shape;288;g225a049944f_0_146"/>
          <p:cNvSpPr txBox="1">
            <a:spLocks noGrp="1"/>
          </p:cNvSpPr>
          <p:nvPr>
            <p:ph type="title"/>
          </p:nvPr>
        </p:nvSpPr>
        <p:spPr>
          <a:xfrm>
            <a:off x="451326" y="554238"/>
            <a:ext cx="10750500" cy="574800"/>
          </a:xfrm>
          <a:prstGeom prst="rect">
            <a:avLst/>
          </a:prstGeom>
          <a:noFill/>
          <a:ln>
            <a:noFill/>
          </a:ln>
        </p:spPr>
        <p:txBody>
          <a:bodyPr spcFirstLastPara="1" wrap="square" lIns="0" tIns="0" rIns="0" bIns="0" anchor="t" anchorCtr="0">
            <a:noAutofit/>
          </a:bodyPr>
          <a:lstStyle/>
          <a:p>
            <a:pPr marL="0" lvl="0" indent="0" algn="l" rtl="0">
              <a:lnSpc>
                <a:spcPct val="85000"/>
              </a:lnSpc>
              <a:spcBef>
                <a:spcPts val="0"/>
              </a:spcBef>
              <a:spcAft>
                <a:spcPts val="0"/>
              </a:spcAft>
              <a:buSzPts val="1800"/>
              <a:buNone/>
            </a:pPr>
            <a:r>
              <a:rPr lang="en-GB">
                <a:latin typeface="Barlow"/>
                <a:ea typeface="Barlow"/>
                <a:cs typeface="Barlow"/>
                <a:sym typeface="Barlow"/>
              </a:rPr>
              <a:t>Implementation Requirements</a:t>
            </a:r>
            <a:endParaRPr>
              <a:latin typeface="Barlow"/>
              <a:ea typeface="Barlow"/>
              <a:cs typeface="Barlow"/>
              <a:sym typeface="Barlow"/>
            </a:endParaRPr>
          </a:p>
        </p:txBody>
      </p:sp>
      <p:sp>
        <p:nvSpPr>
          <p:cNvPr id="289" name="Google Shape;289;g225a049944f_0_146"/>
          <p:cNvSpPr txBox="1">
            <a:spLocks noGrp="1"/>
          </p:cNvSpPr>
          <p:nvPr>
            <p:ph type="sldNum" idx="12"/>
          </p:nvPr>
        </p:nvSpPr>
        <p:spPr>
          <a:xfrm>
            <a:off x="11250150" y="6492875"/>
            <a:ext cx="257700" cy="189600"/>
          </a:xfrm>
          <a:prstGeom prst="rect">
            <a:avLst/>
          </a:prstGeom>
          <a:noFill/>
          <a:ln>
            <a:noFill/>
          </a:ln>
        </p:spPr>
        <p:txBody>
          <a:bodyPr spcFirstLastPara="1" wrap="square" lIns="0" tIns="0" rIns="0" bIns="0" anchor="t" anchorCtr="0">
            <a:noAutofit/>
          </a:bodyPr>
          <a:lstStyle/>
          <a:p>
            <a:pPr marL="0" lvl="0" indent="0" algn="r" rtl="0">
              <a:lnSpc>
                <a:spcPct val="90000"/>
              </a:lnSpc>
              <a:spcBef>
                <a:spcPts val="0"/>
              </a:spcBef>
              <a:spcAft>
                <a:spcPts val="0"/>
              </a:spcAft>
              <a:buSzPts val="1000"/>
              <a:buNone/>
            </a:pPr>
            <a:fld id="{00000000-1234-1234-1234-123412341234}" type="slidenum">
              <a:rPr lang="en-GB"/>
              <a:t>12</a:t>
            </a:fld>
            <a:endParaRPr/>
          </a:p>
        </p:txBody>
      </p:sp>
      <p:sp>
        <p:nvSpPr>
          <p:cNvPr id="290" name="Google Shape;290;g225a049944f_0_146"/>
          <p:cNvSpPr txBox="1"/>
          <p:nvPr/>
        </p:nvSpPr>
        <p:spPr>
          <a:xfrm>
            <a:off x="455534" y="1097558"/>
            <a:ext cx="10750500" cy="4100400"/>
          </a:xfrm>
          <a:prstGeom prst="rect">
            <a:avLst/>
          </a:prstGeom>
          <a:noFill/>
          <a:ln>
            <a:noFill/>
          </a:ln>
        </p:spPr>
        <p:txBody>
          <a:bodyPr spcFirstLastPara="1" wrap="square" lIns="0" tIns="0" rIns="0" bIns="0" anchor="t" anchorCtr="0">
            <a:noAutofit/>
          </a:bodyPr>
          <a:lstStyle/>
          <a:p>
            <a:pPr marL="0" lvl="0" indent="0" algn="l" rtl="0">
              <a:lnSpc>
                <a:spcPct val="115000"/>
              </a:lnSpc>
              <a:spcBef>
                <a:spcPts val="1200"/>
              </a:spcBef>
              <a:spcAft>
                <a:spcPts val="0"/>
              </a:spcAft>
              <a:buNone/>
            </a:pPr>
            <a:r>
              <a:rPr lang="en-GB" sz="3000" b="1" dirty="0">
                <a:solidFill>
                  <a:schemeClr val="accent1"/>
                </a:solidFill>
                <a:latin typeface="Calibri"/>
                <a:ea typeface="Calibri"/>
                <a:cs typeface="Calibri"/>
                <a:sym typeface="Calibri"/>
              </a:rPr>
              <a:t>Metadata</a:t>
            </a:r>
            <a:endParaRPr sz="3000" b="1" dirty="0">
              <a:solidFill>
                <a:schemeClr val="accent1"/>
              </a:solidFill>
              <a:latin typeface="Calibri"/>
              <a:ea typeface="Calibri"/>
              <a:cs typeface="Calibri"/>
              <a:sym typeface="Calibri"/>
            </a:endParaRPr>
          </a:p>
          <a:p>
            <a:pPr marL="0" lvl="0" indent="0" algn="l" rtl="0">
              <a:lnSpc>
                <a:spcPct val="115000"/>
              </a:lnSpc>
              <a:spcBef>
                <a:spcPts val="1200"/>
              </a:spcBef>
              <a:spcAft>
                <a:spcPts val="0"/>
              </a:spcAft>
              <a:buNone/>
            </a:pPr>
            <a:endParaRPr b="1" dirty="0">
              <a:solidFill>
                <a:schemeClr val="dk1"/>
              </a:solidFill>
              <a:latin typeface="Calibri"/>
              <a:ea typeface="Calibri"/>
              <a:cs typeface="Calibri"/>
              <a:sym typeface="Calibri"/>
            </a:endParaRPr>
          </a:p>
          <a:p>
            <a:pPr marL="0" lvl="0" indent="0" algn="l" rtl="0">
              <a:lnSpc>
                <a:spcPct val="115000"/>
              </a:lnSpc>
              <a:spcBef>
                <a:spcPts val="1200"/>
              </a:spcBef>
              <a:spcAft>
                <a:spcPts val="1200"/>
              </a:spcAft>
              <a:buNone/>
            </a:pPr>
            <a:endParaRPr b="1" dirty="0">
              <a:solidFill>
                <a:schemeClr val="dk1"/>
              </a:solidFill>
              <a:latin typeface="Calibri"/>
              <a:ea typeface="Calibri"/>
              <a:cs typeface="Calibri"/>
              <a:sym typeface="Calibri"/>
            </a:endParaRPr>
          </a:p>
        </p:txBody>
      </p:sp>
      <p:graphicFrame>
        <p:nvGraphicFramePr>
          <p:cNvPr id="291" name="Google Shape;291;g225a049944f_0_146"/>
          <p:cNvGraphicFramePr/>
          <p:nvPr/>
        </p:nvGraphicFramePr>
        <p:xfrm>
          <a:off x="952500" y="1937100"/>
          <a:ext cx="10287000" cy="2837090"/>
        </p:xfrm>
        <a:graphic>
          <a:graphicData uri="http://schemas.openxmlformats.org/drawingml/2006/table">
            <a:tbl>
              <a:tblPr>
                <a:noFill/>
                <a:tableStyleId>{156DCE1D-C650-41E4-91C5-86A76C565A59}</a:tableStyleId>
              </a:tblPr>
              <a:tblGrid>
                <a:gridCol w="1750600">
                  <a:extLst>
                    <a:ext uri="{9D8B030D-6E8A-4147-A177-3AD203B41FA5}">
                      <a16:colId xmlns:a16="http://schemas.microsoft.com/office/drawing/2014/main" val="20000"/>
                    </a:ext>
                  </a:extLst>
                </a:gridCol>
                <a:gridCol w="8536400">
                  <a:extLst>
                    <a:ext uri="{9D8B030D-6E8A-4147-A177-3AD203B41FA5}">
                      <a16:colId xmlns:a16="http://schemas.microsoft.com/office/drawing/2014/main" val="20001"/>
                    </a:ext>
                  </a:extLst>
                </a:gridCol>
              </a:tblGrid>
              <a:tr h="381000">
                <a:tc>
                  <a:txBody>
                    <a:bodyPr/>
                    <a:lstStyle/>
                    <a:p>
                      <a:pPr marL="0" lvl="0" indent="0" algn="l" rtl="0">
                        <a:spcBef>
                          <a:spcPts val="0"/>
                        </a:spcBef>
                        <a:spcAft>
                          <a:spcPts val="0"/>
                        </a:spcAft>
                        <a:buNone/>
                      </a:pPr>
                      <a:r>
                        <a:rPr lang="en-GB" sz="2000">
                          <a:latin typeface="Barlow SemiBold"/>
                          <a:ea typeface="Barlow SemiBold"/>
                          <a:cs typeface="Barlow SemiBold"/>
                          <a:sym typeface="Barlow SemiBold"/>
                        </a:rPr>
                        <a:t>OCG-R7</a:t>
                      </a:r>
                      <a:endParaRPr sz="2000">
                        <a:latin typeface="Barlow SemiBold"/>
                        <a:ea typeface="Barlow SemiBold"/>
                        <a:cs typeface="Barlow SemiBold"/>
                        <a:sym typeface="Barlow SemiBold"/>
                      </a:endParaRPr>
                    </a:p>
                  </a:txBody>
                  <a:tcPr marL="91425" marR="91425" marT="91425" marB="91425">
                    <a:solidFill>
                      <a:srgbClr val="8AC6CC"/>
                    </a:solidFill>
                  </a:tcPr>
                </a:tc>
                <a:tc>
                  <a:txBody>
                    <a:bodyPr/>
                    <a:lstStyle/>
                    <a:p>
                      <a:pPr marL="0" lvl="0" indent="0" algn="l" rtl="0">
                        <a:spcBef>
                          <a:spcPts val="0"/>
                        </a:spcBef>
                        <a:spcAft>
                          <a:spcPts val="0"/>
                        </a:spcAft>
                        <a:buNone/>
                      </a:pPr>
                      <a:r>
                        <a:rPr lang="en-GB" sz="2000">
                          <a:solidFill>
                            <a:schemeClr val="dk2"/>
                          </a:solidFill>
                          <a:latin typeface="Barlow SemiBold"/>
                          <a:ea typeface="Barlow SemiBold"/>
                          <a:cs typeface="Barlow SemiBold"/>
                          <a:sym typeface="Barlow SemiBold"/>
                        </a:rPr>
                        <a:t>Networks shall have a defined uniform metadata content that includes at least the minimum OceanOPS requirements.</a:t>
                      </a:r>
                      <a:endParaRPr sz="2000">
                        <a:latin typeface="Barlow SemiBold"/>
                        <a:ea typeface="Barlow SemiBold"/>
                        <a:cs typeface="Barlow SemiBold"/>
                        <a:sym typeface="Barlow SemiBold"/>
                      </a:endParaRPr>
                    </a:p>
                  </a:txBody>
                  <a:tcPr marL="91425" marR="91425" marT="91425" marB="91425">
                    <a:solidFill>
                      <a:srgbClr val="DAEDEF"/>
                    </a:solidFill>
                  </a:tcPr>
                </a:tc>
                <a:extLst>
                  <a:ext uri="{0D108BD9-81ED-4DB2-BD59-A6C34878D82A}">
                    <a16:rowId xmlns:a16="http://schemas.microsoft.com/office/drawing/2014/main" val="10000"/>
                  </a:ext>
                </a:extLst>
              </a:tr>
              <a:tr h="381000">
                <a:tc>
                  <a:txBody>
                    <a:bodyPr/>
                    <a:lstStyle/>
                    <a:p>
                      <a:pPr marL="0" lvl="0" indent="0" algn="l" rtl="0">
                        <a:spcBef>
                          <a:spcPts val="0"/>
                        </a:spcBef>
                        <a:spcAft>
                          <a:spcPts val="0"/>
                        </a:spcAft>
                        <a:buNone/>
                      </a:pPr>
                      <a:r>
                        <a:rPr lang="en-GB" sz="2000">
                          <a:latin typeface="Barlow SemiBold"/>
                          <a:ea typeface="Barlow SemiBold"/>
                          <a:cs typeface="Barlow SemiBold"/>
                          <a:sym typeface="Barlow SemiBold"/>
                        </a:rPr>
                        <a:t>OCG-R8</a:t>
                      </a:r>
                      <a:endParaRPr sz="2000">
                        <a:latin typeface="Barlow SemiBold"/>
                        <a:ea typeface="Barlow SemiBold"/>
                        <a:cs typeface="Barlow SemiBold"/>
                        <a:sym typeface="Barlow SemiBold"/>
                      </a:endParaRPr>
                    </a:p>
                  </a:txBody>
                  <a:tcPr marL="91425" marR="91425" marT="91425" marB="91425">
                    <a:solidFill>
                      <a:srgbClr val="8AC6CC"/>
                    </a:solidFill>
                  </a:tcPr>
                </a:tc>
                <a:tc>
                  <a:txBody>
                    <a:bodyPr/>
                    <a:lstStyle/>
                    <a:p>
                      <a:pPr marL="0" lvl="0" indent="0" algn="l" rtl="0">
                        <a:lnSpc>
                          <a:spcPct val="115000"/>
                        </a:lnSpc>
                        <a:spcBef>
                          <a:spcPts val="1200"/>
                        </a:spcBef>
                        <a:spcAft>
                          <a:spcPts val="1500"/>
                        </a:spcAft>
                        <a:buNone/>
                      </a:pPr>
                      <a:r>
                        <a:rPr lang="en-GB" sz="2000">
                          <a:solidFill>
                            <a:schemeClr val="dk2"/>
                          </a:solidFill>
                          <a:latin typeface="Barlow SemiBold"/>
                          <a:ea typeface="Barlow SemiBold"/>
                          <a:cs typeface="Barlow SemiBold"/>
                          <a:sym typeface="Barlow SemiBold"/>
                        </a:rPr>
                        <a:t>Metadata shall be based upon a well-documented community standard, including a persistent WMO/WIGOS identifier and use controlled vocabularies.</a:t>
                      </a:r>
                      <a:endParaRPr sz="2000">
                        <a:solidFill>
                          <a:srgbClr val="333333"/>
                        </a:solidFill>
                        <a:latin typeface="Barlow SemiBold"/>
                        <a:ea typeface="Barlow SemiBold"/>
                        <a:cs typeface="Barlow SemiBold"/>
                        <a:sym typeface="Barlow SemiBold"/>
                      </a:endParaRPr>
                    </a:p>
                  </a:txBody>
                  <a:tcPr marL="68575" marR="68575" marT="91425" marB="91425">
                    <a:solidFill>
                      <a:srgbClr val="DAEDEF"/>
                    </a:solidFill>
                  </a:tcPr>
                </a:tc>
                <a:extLst>
                  <a:ext uri="{0D108BD9-81ED-4DB2-BD59-A6C34878D82A}">
                    <a16:rowId xmlns:a16="http://schemas.microsoft.com/office/drawing/2014/main" val="10001"/>
                  </a:ext>
                </a:extLst>
              </a:tr>
              <a:tr h="381000">
                <a:tc>
                  <a:txBody>
                    <a:bodyPr/>
                    <a:lstStyle/>
                    <a:p>
                      <a:pPr marL="0" lvl="0" indent="0" algn="l" rtl="0">
                        <a:spcBef>
                          <a:spcPts val="0"/>
                        </a:spcBef>
                        <a:spcAft>
                          <a:spcPts val="0"/>
                        </a:spcAft>
                        <a:buNone/>
                      </a:pPr>
                      <a:r>
                        <a:rPr lang="en-GB" sz="2000">
                          <a:latin typeface="Barlow SemiBold"/>
                          <a:ea typeface="Barlow SemiBold"/>
                          <a:cs typeface="Barlow SemiBold"/>
                          <a:sym typeface="Barlow SemiBold"/>
                        </a:rPr>
                        <a:t>OCG-R9</a:t>
                      </a:r>
                      <a:endParaRPr sz="2000">
                        <a:latin typeface="Barlow SemiBold"/>
                        <a:ea typeface="Barlow SemiBold"/>
                        <a:cs typeface="Barlow SemiBold"/>
                        <a:sym typeface="Barlow SemiBold"/>
                      </a:endParaRPr>
                    </a:p>
                  </a:txBody>
                  <a:tcPr marL="91425" marR="91425" marT="91425" marB="91425">
                    <a:solidFill>
                      <a:srgbClr val="8AC6CC"/>
                    </a:solidFill>
                  </a:tcPr>
                </a:tc>
                <a:tc>
                  <a:txBody>
                    <a:bodyPr/>
                    <a:lstStyle/>
                    <a:p>
                      <a:pPr marL="0" lvl="0" indent="0" algn="l" rtl="0">
                        <a:lnSpc>
                          <a:spcPct val="115000"/>
                        </a:lnSpc>
                        <a:spcBef>
                          <a:spcPts val="1200"/>
                        </a:spcBef>
                        <a:spcAft>
                          <a:spcPts val="1500"/>
                        </a:spcAft>
                        <a:buNone/>
                      </a:pPr>
                      <a:r>
                        <a:rPr lang="en-GB" sz="2000">
                          <a:solidFill>
                            <a:srgbClr val="333333"/>
                          </a:solidFill>
                          <a:latin typeface="Barlow SemiBold"/>
                          <a:ea typeface="Barlow SemiBold"/>
                          <a:cs typeface="Barlow SemiBold"/>
                          <a:sym typeface="Barlow SemiBold"/>
                        </a:rPr>
                        <a:t>Metadata shall be exchanged with OceanOPS utilizing machine-2-machine services and avoiding multiple redundant manual transmissions.</a:t>
                      </a:r>
                      <a:endParaRPr sz="2000">
                        <a:solidFill>
                          <a:srgbClr val="333333"/>
                        </a:solidFill>
                        <a:latin typeface="Barlow SemiBold"/>
                        <a:ea typeface="Barlow SemiBold"/>
                        <a:cs typeface="Barlow SemiBold"/>
                        <a:sym typeface="Barlow SemiBold"/>
                      </a:endParaRPr>
                    </a:p>
                  </a:txBody>
                  <a:tcPr marL="68575" marR="68575" marT="91425" marB="91425">
                    <a:solidFill>
                      <a:srgbClr val="DAEDEF"/>
                    </a:solidFill>
                  </a:tcPr>
                </a:tc>
                <a:extLst>
                  <a:ext uri="{0D108BD9-81ED-4DB2-BD59-A6C34878D82A}">
                    <a16:rowId xmlns:a16="http://schemas.microsoft.com/office/drawing/2014/main" val="10002"/>
                  </a:ext>
                </a:extLst>
              </a:tr>
            </a:tbl>
          </a:graphicData>
        </a:graphic>
      </p:graphicFrame>
    </p:spTree>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Shape 296"/>
        <p:cNvGrpSpPr/>
        <p:nvPr/>
      </p:nvGrpSpPr>
      <p:grpSpPr>
        <a:xfrm>
          <a:off x="0" y="0"/>
          <a:ext cx="0" cy="0"/>
          <a:chOff x="0" y="0"/>
          <a:chExt cx="0" cy="0"/>
        </a:xfrm>
      </p:grpSpPr>
      <p:sp>
        <p:nvSpPr>
          <p:cNvPr id="297" name="Google Shape;297;g225a049944f_0_154"/>
          <p:cNvSpPr txBox="1">
            <a:spLocks noGrp="1"/>
          </p:cNvSpPr>
          <p:nvPr>
            <p:ph type="title"/>
          </p:nvPr>
        </p:nvSpPr>
        <p:spPr>
          <a:xfrm>
            <a:off x="451326" y="554238"/>
            <a:ext cx="10750500" cy="574800"/>
          </a:xfrm>
          <a:prstGeom prst="rect">
            <a:avLst/>
          </a:prstGeom>
          <a:noFill/>
          <a:ln>
            <a:noFill/>
          </a:ln>
        </p:spPr>
        <p:txBody>
          <a:bodyPr spcFirstLastPara="1" wrap="square" lIns="0" tIns="0" rIns="0" bIns="0" anchor="t" anchorCtr="0">
            <a:noAutofit/>
          </a:bodyPr>
          <a:lstStyle/>
          <a:p>
            <a:pPr marL="0" lvl="0" indent="0" algn="l" rtl="0">
              <a:lnSpc>
                <a:spcPct val="85000"/>
              </a:lnSpc>
              <a:spcBef>
                <a:spcPts val="0"/>
              </a:spcBef>
              <a:spcAft>
                <a:spcPts val="0"/>
              </a:spcAft>
              <a:buSzPts val="1800"/>
              <a:buNone/>
            </a:pPr>
            <a:r>
              <a:rPr lang="en-GB">
                <a:latin typeface="Barlow"/>
                <a:ea typeface="Barlow"/>
                <a:cs typeface="Barlow"/>
                <a:sym typeface="Barlow"/>
              </a:rPr>
              <a:t>Implementation Requirements</a:t>
            </a:r>
            <a:endParaRPr>
              <a:latin typeface="Barlow"/>
              <a:ea typeface="Barlow"/>
              <a:cs typeface="Barlow"/>
              <a:sym typeface="Barlow"/>
            </a:endParaRPr>
          </a:p>
        </p:txBody>
      </p:sp>
      <p:sp>
        <p:nvSpPr>
          <p:cNvPr id="298" name="Google Shape;298;g225a049944f_0_154"/>
          <p:cNvSpPr txBox="1">
            <a:spLocks noGrp="1"/>
          </p:cNvSpPr>
          <p:nvPr>
            <p:ph type="sldNum" idx="12"/>
          </p:nvPr>
        </p:nvSpPr>
        <p:spPr>
          <a:xfrm>
            <a:off x="11250150" y="6492875"/>
            <a:ext cx="257700" cy="189600"/>
          </a:xfrm>
          <a:prstGeom prst="rect">
            <a:avLst/>
          </a:prstGeom>
          <a:noFill/>
          <a:ln>
            <a:noFill/>
          </a:ln>
        </p:spPr>
        <p:txBody>
          <a:bodyPr spcFirstLastPara="1" wrap="square" lIns="0" tIns="0" rIns="0" bIns="0" anchor="t" anchorCtr="0">
            <a:noAutofit/>
          </a:bodyPr>
          <a:lstStyle/>
          <a:p>
            <a:pPr marL="0" lvl="0" indent="0" algn="r" rtl="0">
              <a:lnSpc>
                <a:spcPct val="90000"/>
              </a:lnSpc>
              <a:spcBef>
                <a:spcPts val="0"/>
              </a:spcBef>
              <a:spcAft>
                <a:spcPts val="0"/>
              </a:spcAft>
              <a:buSzPts val="1000"/>
              <a:buNone/>
            </a:pPr>
            <a:fld id="{00000000-1234-1234-1234-123412341234}" type="slidenum">
              <a:rPr lang="en-GB"/>
              <a:t>13</a:t>
            </a:fld>
            <a:endParaRPr/>
          </a:p>
        </p:txBody>
      </p:sp>
      <p:sp>
        <p:nvSpPr>
          <p:cNvPr id="299" name="Google Shape;299;g225a049944f_0_154"/>
          <p:cNvSpPr txBox="1"/>
          <p:nvPr/>
        </p:nvSpPr>
        <p:spPr>
          <a:xfrm>
            <a:off x="455534" y="1026122"/>
            <a:ext cx="10750500" cy="4100400"/>
          </a:xfrm>
          <a:prstGeom prst="rect">
            <a:avLst/>
          </a:prstGeom>
          <a:noFill/>
          <a:ln>
            <a:noFill/>
          </a:ln>
        </p:spPr>
        <p:txBody>
          <a:bodyPr spcFirstLastPara="1" wrap="square" lIns="0" tIns="0" rIns="0" bIns="0" anchor="t" anchorCtr="0">
            <a:noAutofit/>
          </a:bodyPr>
          <a:lstStyle/>
          <a:p>
            <a:pPr marL="0" lvl="0" indent="0" algn="l" rtl="0">
              <a:lnSpc>
                <a:spcPct val="115000"/>
              </a:lnSpc>
              <a:spcBef>
                <a:spcPts val="1200"/>
              </a:spcBef>
              <a:spcAft>
                <a:spcPts val="0"/>
              </a:spcAft>
              <a:buNone/>
            </a:pPr>
            <a:r>
              <a:rPr lang="en-GB" sz="3000" b="1" dirty="0">
                <a:solidFill>
                  <a:schemeClr val="accent1"/>
                </a:solidFill>
                <a:latin typeface="Calibri"/>
                <a:ea typeface="Calibri"/>
                <a:cs typeface="Calibri"/>
                <a:sym typeface="Calibri"/>
              </a:rPr>
              <a:t>Best Practices</a:t>
            </a:r>
            <a:endParaRPr sz="3000" b="1" dirty="0">
              <a:solidFill>
                <a:schemeClr val="accent1"/>
              </a:solidFill>
              <a:latin typeface="Calibri"/>
              <a:ea typeface="Calibri"/>
              <a:cs typeface="Calibri"/>
              <a:sym typeface="Calibri"/>
            </a:endParaRPr>
          </a:p>
          <a:p>
            <a:pPr marL="0" lvl="0" indent="0" algn="l" rtl="0">
              <a:lnSpc>
                <a:spcPct val="115000"/>
              </a:lnSpc>
              <a:spcBef>
                <a:spcPts val="1200"/>
              </a:spcBef>
              <a:spcAft>
                <a:spcPts val="0"/>
              </a:spcAft>
              <a:buNone/>
            </a:pPr>
            <a:endParaRPr b="1" dirty="0">
              <a:solidFill>
                <a:schemeClr val="dk1"/>
              </a:solidFill>
              <a:latin typeface="Calibri"/>
              <a:ea typeface="Calibri"/>
              <a:cs typeface="Calibri"/>
              <a:sym typeface="Calibri"/>
            </a:endParaRPr>
          </a:p>
          <a:p>
            <a:pPr marL="0" lvl="0" indent="0" algn="l" rtl="0">
              <a:lnSpc>
                <a:spcPct val="115000"/>
              </a:lnSpc>
              <a:spcBef>
                <a:spcPts val="1200"/>
              </a:spcBef>
              <a:spcAft>
                <a:spcPts val="1200"/>
              </a:spcAft>
              <a:buNone/>
            </a:pPr>
            <a:endParaRPr b="1" dirty="0">
              <a:solidFill>
                <a:schemeClr val="dk1"/>
              </a:solidFill>
              <a:latin typeface="Calibri"/>
              <a:ea typeface="Calibri"/>
              <a:cs typeface="Calibri"/>
              <a:sym typeface="Calibri"/>
            </a:endParaRPr>
          </a:p>
        </p:txBody>
      </p:sp>
      <p:graphicFrame>
        <p:nvGraphicFramePr>
          <p:cNvPr id="300" name="Google Shape;300;g225a049944f_0_154"/>
          <p:cNvGraphicFramePr/>
          <p:nvPr/>
        </p:nvGraphicFramePr>
        <p:xfrm>
          <a:off x="952500" y="1937100"/>
          <a:ext cx="10287000" cy="2477680"/>
        </p:xfrm>
        <a:graphic>
          <a:graphicData uri="http://schemas.openxmlformats.org/drawingml/2006/table">
            <a:tbl>
              <a:tblPr>
                <a:noFill/>
                <a:tableStyleId>{156DCE1D-C650-41E4-91C5-86A76C565A59}</a:tableStyleId>
              </a:tblPr>
              <a:tblGrid>
                <a:gridCol w="1750600">
                  <a:extLst>
                    <a:ext uri="{9D8B030D-6E8A-4147-A177-3AD203B41FA5}">
                      <a16:colId xmlns:a16="http://schemas.microsoft.com/office/drawing/2014/main" val="20000"/>
                    </a:ext>
                  </a:extLst>
                </a:gridCol>
                <a:gridCol w="8536400">
                  <a:extLst>
                    <a:ext uri="{9D8B030D-6E8A-4147-A177-3AD203B41FA5}">
                      <a16:colId xmlns:a16="http://schemas.microsoft.com/office/drawing/2014/main" val="20001"/>
                    </a:ext>
                  </a:extLst>
                </a:gridCol>
              </a:tblGrid>
              <a:tr h="381000">
                <a:tc>
                  <a:txBody>
                    <a:bodyPr/>
                    <a:lstStyle/>
                    <a:p>
                      <a:pPr marL="0" lvl="0" indent="0" algn="l" rtl="0">
                        <a:spcBef>
                          <a:spcPts val="0"/>
                        </a:spcBef>
                        <a:spcAft>
                          <a:spcPts val="0"/>
                        </a:spcAft>
                        <a:buNone/>
                      </a:pPr>
                      <a:r>
                        <a:rPr lang="en-GB" sz="2000">
                          <a:latin typeface="Barlow SemiBold"/>
                          <a:ea typeface="Barlow SemiBold"/>
                          <a:cs typeface="Barlow SemiBold"/>
                          <a:sym typeface="Barlow SemiBold"/>
                        </a:rPr>
                        <a:t>OCG-R10</a:t>
                      </a:r>
                      <a:endParaRPr sz="2000">
                        <a:latin typeface="Barlow SemiBold"/>
                        <a:ea typeface="Barlow SemiBold"/>
                        <a:cs typeface="Barlow SemiBold"/>
                        <a:sym typeface="Barlow SemiBold"/>
                      </a:endParaRPr>
                    </a:p>
                  </a:txBody>
                  <a:tcPr marL="91425" marR="91425" marT="91425" marB="91425">
                    <a:solidFill>
                      <a:srgbClr val="8AC6CC"/>
                    </a:solidFill>
                  </a:tcPr>
                </a:tc>
                <a:tc>
                  <a:txBody>
                    <a:bodyPr/>
                    <a:lstStyle/>
                    <a:p>
                      <a:pPr marL="0" lvl="0" indent="0" algn="l" rtl="0">
                        <a:spcBef>
                          <a:spcPts val="0"/>
                        </a:spcBef>
                        <a:spcAft>
                          <a:spcPts val="0"/>
                        </a:spcAft>
                        <a:buNone/>
                      </a:pPr>
                      <a:r>
                        <a:rPr lang="en-GB" sz="2000">
                          <a:solidFill>
                            <a:schemeClr val="dk2"/>
                          </a:solidFill>
                          <a:latin typeface="Barlow SemiBold"/>
                          <a:ea typeface="Barlow SemiBold"/>
                          <a:cs typeface="Barlow SemiBold"/>
                          <a:sym typeface="Barlow SemiBold"/>
                        </a:rPr>
                        <a:t>Each network should have an active data team.</a:t>
                      </a:r>
                      <a:endParaRPr sz="2000">
                        <a:latin typeface="Barlow SemiBold"/>
                        <a:ea typeface="Barlow SemiBold"/>
                        <a:cs typeface="Barlow SemiBold"/>
                        <a:sym typeface="Barlow SemiBold"/>
                      </a:endParaRPr>
                    </a:p>
                  </a:txBody>
                  <a:tcPr marL="91425" marR="91425" marT="91425" marB="91425">
                    <a:solidFill>
                      <a:srgbClr val="DAEDEF"/>
                    </a:solidFill>
                  </a:tcPr>
                </a:tc>
                <a:extLst>
                  <a:ext uri="{0D108BD9-81ED-4DB2-BD59-A6C34878D82A}">
                    <a16:rowId xmlns:a16="http://schemas.microsoft.com/office/drawing/2014/main" val="10000"/>
                  </a:ext>
                </a:extLst>
              </a:tr>
              <a:tr h="381000">
                <a:tc>
                  <a:txBody>
                    <a:bodyPr/>
                    <a:lstStyle/>
                    <a:p>
                      <a:pPr marL="0" lvl="0" indent="0" algn="l" rtl="0">
                        <a:spcBef>
                          <a:spcPts val="0"/>
                        </a:spcBef>
                        <a:spcAft>
                          <a:spcPts val="0"/>
                        </a:spcAft>
                        <a:buNone/>
                      </a:pPr>
                      <a:r>
                        <a:rPr lang="en-GB" sz="2000">
                          <a:latin typeface="Barlow SemiBold"/>
                          <a:ea typeface="Barlow SemiBold"/>
                          <a:cs typeface="Barlow SemiBold"/>
                          <a:sym typeface="Barlow SemiBold"/>
                        </a:rPr>
                        <a:t>OCG-R11</a:t>
                      </a:r>
                      <a:endParaRPr sz="2000">
                        <a:latin typeface="Barlow SemiBold"/>
                        <a:ea typeface="Barlow SemiBold"/>
                        <a:cs typeface="Barlow SemiBold"/>
                        <a:sym typeface="Barlow SemiBold"/>
                      </a:endParaRPr>
                    </a:p>
                  </a:txBody>
                  <a:tcPr marL="91425" marR="91425" marT="91425" marB="91425">
                    <a:solidFill>
                      <a:srgbClr val="8AC6CC"/>
                    </a:solidFill>
                  </a:tcPr>
                </a:tc>
                <a:tc>
                  <a:txBody>
                    <a:bodyPr/>
                    <a:lstStyle/>
                    <a:p>
                      <a:pPr marL="0" lvl="0" indent="0" algn="l" rtl="0">
                        <a:spcBef>
                          <a:spcPts val="0"/>
                        </a:spcBef>
                        <a:spcAft>
                          <a:spcPts val="0"/>
                        </a:spcAft>
                        <a:buNone/>
                      </a:pPr>
                      <a:r>
                        <a:rPr lang="en-GB" sz="2000">
                          <a:solidFill>
                            <a:schemeClr val="dk2"/>
                          </a:solidFill>
                          <a:latin typeface="Barlow SemiBold"/>
                          <a:ea typeface="Barlow SemiBold"/>
                          <a:cs typeface="Barlow SemiBold"/>
                          <a:sym typeface="Barlow SemiBold"/>
                        </a:rPr>
                        <a:t>Each network should have identified best practices on data infrastructure and workflows and data Q.C.</a:t>
                      </a:r>
                      <a:endParaRPr sz="2000">
                        <a:latin typeface="Barlow SemiBold"/>
                        <a:ea typeface="Barlow SemiBold"/>
                        <a:cs typeface="Barlow SemiBold"/>
                        <a:sym typeface="Barlow SemiBold"/>
                      </a:endParaRPr>
                    </a:p>
                  </a:txBody>
                  <a:tcPr marL="68575" marR="68575" marT="91425" marB="91425">
                    <a:solidFill>
                      <a:srgbClr val="DAEDEF"/>
                    </a:solidFill>
                  </a:tcPr>
                </a:tc>
                <a:extLst>
                  <a:ext uri="{0D108BD9-81ED-4DB2-BD59-A6C34878D82A}">
                    <a16:rowId xmlns:a16="http://schemas.microsoft.com/office/drawing/2014/main" val="10001"/>
                  </a:ext>
                </a:extLst>
              </a:tr>
              <a:tr h="381000">
                <a:tc>
                  <a:txBody>
                    <a:bodyPr/>
                    <a:lstStyle/>
                    <a:p>
                      <a:pPr marL="0" lvl="0" indent="0" algn="l" rtl="0">
                        <a:spcBef>
                          <a:spcPts val="0"/>
                        </a:spcBef>
                        <a:spcAft>
                          <a:spcPts val="0"/>
                        </a:spcAft>
                        <a:buNone/>
                      </a:pPr>
                      <a:r>
                        <a:rPr lang="en-GB" sz="2000">
                          <a:latin typeface="Barlow SemiBold"/>
                          <a:ea typeface="Barlow SemiBold"/>
                          <a:cs typeface="Barlow SemiBold"/>
                          <a:sym typeface="Barlow SemiBold"/>
                        </a:rPr>
                        <a:t>OCG-R12</a:t>
                      </a:r>
                      <a:endParaRPr sz="2000">
                        <a:latin typeface="Barlow SemiBold"/>
                        <a:ea typeface="Barlow SemiBold"/>
                        <a:cs typeface="Barlow SemiBold"/>
                        <a:sym typeface="Barlow SemiBold"/>
                      </a:endParaRPr>
                    </a:p>
                  </a:txBody>
                  <a:tcPr marL="91425" marR="91425" marT="91425" marB="91425">
                    <a:solidFill>
                      <a:srgbClr val="8AC6CC"/>
                    </a:solidFill>
                  </a:tcPr>
                </a:tc>
                <a:tc>
                  <a:txBody>
                    <a:bodyPr/>
                    <a:lstStyle/>
                    <a:p>
                      <a:pPr marL="0" lvl="0" indent="0" algn="l" rtl="0">
                        <a:lnSpc>
                          <a:spcPct val="115000"/>
                        </a:lnSpc>
                        <a:spcBef>
                          <a:spcPts val="1200"/>
                        </a:spcBef>
                        <a:spcAft>
                          <a:spcPts val="1500"/>
                        </a:spcAft>
                        <a:buNone/>
                      </a:pPr>
                      <a:r>
                        <a:rPr lang="en-GB" sz="2000">
                          <a:solidFill>
                            <a:schemeClr val="dk2"/>
                          </a:solidFill>
                          <a:latin typeface="Barlow SemiBold"/>
                          <a:ea typeface="Barlow SemiBold"/>
                          <a:cs typeface="Barlow SemiBold"/>
                          <a:sym typeface="Barlow SemiBold"/>
                        </a:rPr>
                        <a:t>Raw/real-time data, delayed mode data and data products should be archived and have unique identifiers created (i.e., Digital Object Identifier (DOI)) for citation and reuse.</a:t>
                      </a:r>
                      <a:endParaRPr sz="2000">
                        <a:solidFill>
                          <a:srgbClr val="333333"/>
                        </a:solidFill>
                        <a:latin typeface="Barlow SemiBold"/>
                        <a:ea typeface="Barlow SemiBold"/>
                        <a:cs typeface="Barlow SemiBold"/>
                        <a:sym typeface="Barlow SemiBold"/>
                      </a:endParaRPr>
                    </a:p>
                  </a:txBody>
                  <a:tcPr marL="68575" marR="68575" marT="91425" marB="91425">
                    <a:solidFill>
                      <a:srgbClr val="DAEDEF"/>
                    </a:solidFill>
                  </a:tcPr>
                </a:tc>
                <a:extLst>
                  <a:ext uri="{0D108BD9-81ED-4DB2-BD59-A6C34878D82A}">
                    <a16:rowId xmlns:a16="http://schemas.microsoft.com/office/drawing/2014/main" val="10002"/>
                  </a:ext>
                </a:extLst>
              </a:tr>
            </a:tbl>
          </a:graphicData>
        </a:graphic>
      </p:graphicFrame>
    </p:spTree>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Shape 305"/>
        <p:cNvGrpSpPr/>
        <p:nvPr/>
      </p:nvGrpSpPr>
      <p:grpSpPr>
        <a:xfrm>
          <a:off x="0" y="0"/>
          <a:ext cx="0" cy="0"/>
          <a:chOff x="0" y="0"/>
          <a:chExt cx="0" cy="0"/>
        </a:xfrm>
      </p:grpSpPr>
      <p:sp>
        <p:nvSpPr>
          <p:cNvPr id="306" name="Google Shape;306;g225a049944f_0_253"/>
          <p:cNvSpPr txBox="1">
            <a:spLocks noGrp="1"/>
          </p:cNvSpPr>
          <p:nvPr>
            <p:ph type="title"/>
          </p:nvPr>
        </p:nvSpPr>
        <p:spPr>
          <a:xfrm>
            <a:off x="451326" y="554238"/>
            <a:ext cx="10750500" cy="574800"/>
          </a:xfrm>
          <a:prstGeom prst="rect">
            <a:avLst/>
          </a:prstGeom>
          <a:noFill/>
          <a:ln>
            <a:noFill/>
          </a:ln>
        </p:spPr>
        <p:txBody>
          <a:bodyPr spcFirstLastPara="1" wrap="square" lIns="0" tIns="0" rIns="0" bIns="0" anchor="t" anchorCtr="0">
            <a:noAutofit/>
          </a:bodyPr>
          <a:lstStyle/>
          <a:p>
            <a:pPr marL="0" lvl="0" indent="0" algn="l" rtl="0">
              <a:lnSpc>
                <a:spcPct val="85000"/>
              </a:lnSpc>
              <a:spcBef>
                <a:spcPts val="0"/>
              </a:spcBef>
              <a:spcAft>
                <a:spcPts val="0"/>
              </a:spcAft>
              <a:buSzPts val="1800"/>
              <a:buNone/>
            </a:pPr>
            <a:r>
              <a:rPr lang="en-GB">
                <a:latin typeface="Barlow"/>
                <a:ea typeface="Barlow"/>
                <a:cs typeface="Barlow"/>
                <a:sym typeface="Barlow"/>
              </a:rPr>
              <a:t>Implementation Requirements</a:t>
            </a:r>
            <a:endParaRPr>
              <a:latin typeface="Barlow"/>
              <a:ea typeface="Barlow"/>
              <a:cs typeface="Barlow"/>
              <a:sym typeface="Barlow"/>
            </a:endParaRPr>
          </a:p>
        </p:txBody>
      </p:sp>
      <p:sp>
        <p:nvSpPr>
          <p:cNvPr id="307" name="Google Shape;307;g225a049944f_0_253"/>
          <p:cNvSpPr txBox="1">
            <a:spLocks noGrp="1"/>
          </p:cNvSpPr>
          <p:nvPr>
            <p:ph type="sldNum" idx="12"/>
          </p:nvPr>
        </p:nvSpPr>
        <p:spPr>
          <a:xfrm>
            <a:off x="11250150" y="6492875"/>
            <a:ext cx="257700" cy="189600"/>
          </a:xfrm>
          <a:prstGeom prst="rect">
            <a:avLst/>
          </a:prstGeom>
          <a:noFill/>
          <a:ln>
            <a:noFill/>
          </a:ln>
        </p:spPr>
        <p:txBody>
          <a:bodyPr spcFirstLastPara="1" wrap="square" lIns="0" tIns="0" rIns="0" bIns="0" anchor="t" anchorCtr="0">
            <a:noAutofit/>
          </a:bodyPr>
          <a:lstStyle/>
          <a:p>
            <a:pPr marL="0" lvl="0" indent="0" algn="r" rtl="0">
              <a:lnSpc>
                <a:spcPct val="90000"/>
              </a:lnSpc>
              <a:spcBef>
                <a:spcPts val="0"/>
              </a:spcBef>
              <a:spcAft>
                <a:spcPts val="0"/>
              </a:spcAft>
              <a:buSzPts val="1000"/>
              <a:buNone/>
            </a:pPr>
            <a:fld id="{00000000-1234-1234-1234-123412341234}" type="slidenum">
              <a:rPr lang="en-GB"/>
              <a:t>14</a:t>
            </a:fld>
            <a:endParaRPr/>
          </a:p>
        </p:txBody>
      </p:sp>
      <p:sp>
        <p:nvSpPr>
          <p:cNvPr id="308" name="Google Shape;308;g225a049944f_0_253"/>
          <p:cNvSpPr txBox="1"/>
          <p:nvPr/>
        </p:nvSpPr>
        <p:spPr>
          <a:xfrm>
            <a:off x="455534" y="1054696"/>
            <a:ext cx="10750500" cy="4100400"/>
          </a:xfrm>
          <a:prstGeom prst="rect">
            <a:avLst/>
          </a:prstGeom>
          <a:noFill/>
          <a:ln>
            <a:noFill/>
          </a:ln>
        </p:spPr>
        <p:txBody>
          <a:bodyPr spcFirstLastPara="1" wrap="square" lIns="0" tIns="0" rIns="0" bIns="0" anchor="t" anchorCtr="0">
            <a:noAutofit/>
          </a:bodyPr>
          <a:lstStyle/>
          <a:p>
            <a:pPr marL="0" lvl="0" indent="0" algn="l" rtl="0">
              <a:lnSpc>
                <a:spcPct val="115000"/>
              </a:lnSpc>
              <a:spcBef>
                <a:spcPts val="1200"/>
              </a:spcBef>
              <a:spcAft>
                <a:spcPts val="0"/>
              </a:spcAft>
              <a:buNone/>
            </a:pPr>
            <a:endParaRPr sz="3000" b="1" dirty="0">
              <a:solidFill>
                <a:schemeClr val="accent1"/>
              </a:solidFill>
              <a:latin typeface="Calibri"/>
              <a:ea typeface="Calibri"/>
              <a:cs typeface="Calibri"/>
              <a:sym typeface="Calibri"/>
            </a:endParaRPr>
          </a:p>
          <a:p>
            <a:pPr marL="0" lvl="0" indent="0" algn="l" rtl="0">
              <a:lnSpc>
                <a:spcPct val="115000"/>
              </a:lnSpc>
              <a:spcBef>
                <a:spcPts val="1200"/>
              </a:spcBef>
              <a:spcAft>
                <a:spcPts val="1200"/>
              </a:spcAft>
              <a:buNone/>
            </a:pPr>
            <a:r>
              <a:rPr lang="en-GB" sz="3600" dirty="0">
                <a:solidFill>
                  <a:schemeClr val="dk2"/>
                </a:solidFill>
                <a:latin typeface="Barlow SemiBold"/>
                <a:ea typeface="Barlow SemiBold"/>
                <a:cs typeface="Barlow SemiBold"/>
                <a:sym typeface="Barlow SemiBold"/>
              </a:rPr>
              <a:t>Networks are encouraged to meet all of the data and metadata requirements and to continue maturing in these areas. The OCG will actively work to support and assist networks in achieving these data attributes.</a:t>
            </a:r>
            <a:endParaRPr sz="3600" dirty="0">
              <a:solidFill>
                <a:schemeClr val="dk1"/>
              </a:solidFill>
              <a:latin typeface="Barlow SemiBold"/>
              <a:ea typeface="Barlow SemiBold"/>
              <a:cs typeface="Barlow SemiBold"/>
              <a:sym typeface="Barlow SemiBold"/>
            </a:endParaRPr>
          </a:p>
        </p:txBody>
      </p:sp>
    </p:spTree>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Shape 469"/>
        <p:cNvGrpSpPr/>
        <p:nvPr/>
      </p:nvGrpSpPr>
      <p:grpSpPr>
        <a:xfrm>
          <a:off x="0" y="0"/>
          <a:ext cx="0" cy="0"/>
          <a:chOff x="0" y="0"/>
          <a:chExt cx="0" cy="0"/>
        </a:xfrm>
      </p:grpSpPr>
      <p:grpSp>
        <p:nvGrpSpPr>
          <p:cNvPr id="470" name="Google Shape;470;g225a049944f_0_168"/>
          <p:cNvGrpSpPr/>
          <p:nvPr/>
        </p:nvGrpSpPr>
        <p:grpSpPr>
          <a:xfrm>
            <a:off x="4013884" y="1007147"/>
            <a:ext cx="6118808" cy="5063424"/>
            <a:chOff x="1431235" y="312371"/>
            <a:chExt cx="5168349" cy="4100602"/>
          </a:xfrm>
        </p:grpSpPr>
        <p:pic>
          <p:nvPicPr>
            <p:cNvPr id="471" name="Google Shape;471;g225a049944f_0_168"/>
            <p:cNvPicPr preferRelativeResize="0"/>
            <p:nvPr/>
          </p:nvPicPr>
          <p:blipFill rotWithShape="1">
            <a:blip r:embed="rId3">
              <a:alphaModFix/>
            </a:blip>
            <a:srcRect l="2988" t="16567" r="7525" b="3707"/>
            <a:stretch/>
          </p:blipFill>
          <p:spPr>
            <a:xfrm>
              <a:off x="1431235" y="312371"/>
              <a:ext cx="5168349" cy="4100602"/>
            </a:xfrm>
            <a:prstGeom prst="rect">
              <a:avLst/>
            </a:prstGeom>
            <a:noFill/>
            <a:ln>
              <a:noFill/>
            </a:ln>
          </p:spPr>
        </p:pic>
        <p:sp>
          <p:nvSpPr>
            <p:cNvPr id="472" name="Google Shape;472;g225a049944f_0_168"/>
            <p:cNvSpPr/>
            <p:nvPr/>
          </p:nvSpPr>
          <p:spPr>
            <a:xfrm>
              <a:off x="1789043" y="539553"/>
              <a:ext cx="4810500" cy="3873300"/>
            </a:xfrm>
            <a:prstGeom prst="rect">
              <a:avLst/>
            </a:prstGeom>
            <a:solidFill>
              <a:schemeClr val="lt1">
                <a:alpha val="85880"/>
              </a:schemeClr>
            </a:solidFill>
            <a:ln>
              <a:noFill/>
            </a:ln>
          </p:spPr>
          <p:txBody>
            <a:bodyPr spcFirstLastPara="1" wrap="square" lIns="121900" tIns="60925" rIns="121900" bIns="60925" anchor="ctr" anchorCtr="0">
              <a:noAutofit/>
            </a:bodyPr>
            <a:lstStyle/>
            <a:p>
              <a:pPr marL="0" marR="0" lvl="0" indent="0" algn="ctr" rtl="0">
                <a:lnSpc>
                  <a:spcPct val="100000"/>
                </a:lnSpc>
                <a:spcBef>
                  <a:spcPts val="0"/>
                </a:spcBef>
                <a:spcAft>
                  <a:spcPts val="0"/>
                </a:spcAft>
                <a:buNone/>
              </a:pPr>
              <a:endParaRPr sz="1900" b="0" i="0" u="none" strike="noStrike" cap="none">
                <a:solidFill>
                  <a:schemeClr val="lt1"/>
                </a:solidFill>
                <a:latin typeface="Arial"/>
                <a:ea typeface="Arial"/>
                <a:cs typeface="Arial"/>
                <a:sym typeface="Arial"/>
              </a:endParaRPr>
            </a:p>
          </p:txBody>
        </p:sp>
      </p:grpSp>
      <p:pic>
        <p:nvPicPr>
          <p:cNvPr id="473" name="Google Shape;473;g225a049944f_0_168"/>
          <p:cNvPicPr preferRelativeResize="0"/>
          <p:nvPr/>
        </p:nvPicPr>
        <p:blipFill rotWithShape="1">
          <a:blip r:embed="rId4">
            <a:alphaModFix/>
          </a:blip>
          <a:srcRect l="28320" t="18214" r="14349" b="12316"/>
          <a:stretch/>
        </p:blipFill>
        <p:spPr>
          <a:xfrm>
            <a:off x="5009129" y="1583897"/>
            <a:ext cx="6989579" cy="4613997"/>
          </a:xfrm>
          <a:prstGeom prst="rect">
            <a:avLst/>
          </a:prstGeom>
          <a:noFill/>
          <a:ln>
            <a:noFill/>
          </a:ln>
        </p:spPr>
      </p:pic>
      <p:sp>
        <p:nvSpPr>
          <p:cNvPr id="474" name="Google Shape;474;g225a049944f_0_168"/>
          <p:cNvSpPr/>
          <p:nvPr/>
        </p:nvSpPr>
        <p:spPr>
          <a:xfrm>
            <a:off x="7879165" y="1308613"/>
            <a:ext cx="1779600" cy="5164500"/>
          </a:xfrm>
          <a:prstGeom prst="rect">
            <a:avLst/>
          </a:prstGeom>
          <a:solidFill>
            <a:schemeClr val="lt1">
              <a:alpha val="0"/>
            </a:schemeClr>
          </a:solidFill>
          <a:ln w="53975" cap="flat" cmpd="dbl">
            <a:solidFill>
              <a:srgbClr val="FF0000"/>
            </a:solidFill>
            <a:prstDash val="solid"/>
            <a:round/>
            <a:headEnd type="none" w="sm" len="sm"/>
            <a:tailEnd type="none" w="sm" len="sm"/>
          </a:ln>
        </p:spPr>
        <p:txBody>
          <a:bodyPr spcFirstLastPara="1" wrap="square" lIns="121900" tIns="60925" rIns="121900" bIns="60925" anchor="ctr" anchorCtr="0">
            <a:noAutofit/>
          </a:bodyPr>
          <a:lstStyle/>
          <a:p>
            <a:pPr marL="0" marR="0" lvl="0" indent="0" algn="ctr" rtl="0">
              <a:lnSpc>
                <a:spcPct val="100000"/>
              </a:lnSpc>
              <a:spcBef>
                <a:spcPts val="0"/>
              </a:spcBef>
              <a:spcAft>
                <a:spcPts val="0"/>
              </a:spcAft>
              <a:buNone/>
            </a:pPr>
            <a:endParaRPr sz="1900" b="0" i="0" u="none" strike="noStrike" cap="none">
              <a:solidFill>
                <a:schemeClr val="lt1"/>
              </a:solidFill>
              <a:latin typeface="Arial"/>
              <a:ea typeface="Arial"/>
              <a:cs typeface="Arial"/>
              <a:sym typeface="Arial"/>
            </a:endParaRPr>
          </a:p>
        </p:txBody>
      </p:sp>
      <p:sp>
        <p:nvSpPr>
          <p:cNvPr id="475" name="Google Shape;475;g225a049944f_0_168"/>
          <p:cNvSpPr txBox="1"/>
          <p:nvPr/>
        </p:nvSpPr>
        <p:spPr>
          <a:xfrm>
            <a:off x="187005" y="420176"/>
            <a:ext cx="9945300" cy="586800"/>
          </a:xfrm>
          <a:prstGeom prst="rect">
            <a:avLst/>
          </a:prstGeom>
          <a:noFill/>
          <a:ln>
            <a:noFill/>
          </a:ln>
        </p:spPr>
        <p:txBody>
          <a:bodyPr spcFirstLastPara="1" wrap="square" lIns="91425" tIns="45700" rIns="91425" bIns="45700" anchor="ctr" anchorCtr="0">
            <a:noAutofit/>
          </a:bodyPr>
          <a:lstStyle/>
          <a:p>
            <a:pPr marL="0" marR="0" lvl="0" indent="0" algn="l" rtl="0">
              <a:lnSpc>
                <a:spcPct val="100000"/>
              </a:lnSpc>
              <a:spcBef>
                <a:spcPts val="0"/>
              </a:spcBef>
              <a:spcAft>
                <a:spcPts val="0"/>
              </a:spcAft>
              <a:buClr>
                <a:srgbClr val="000000"/>
              </a:buClr>
              <a:buSzPts val="2400"/>
              <a:buFont typeface="Arial"/>
              <a:buNone/>
            </a:pPr>
            <a:r>
              <a:rPr lang="en-GB" sz="3100" b="1" i="0" u="none" strike="noStrike" cap="none">
                <a:solidFill>
                  <a:srgbClr val="1F3864"/>
                </a:solidFill>
                <a:latin typeface="Proxima Nova"/>
                <a:ea typeface="Proxima Nova"/>
                <a:cs typeface="Proxima Nova"/>
                <a:sym typeface="Proxima Nova"/>
              </a:rPr>
              <a:t>OCG Data Activities – Tracking Progress</a:t>
            </a:r>
            <a:endParaRPr sz="3100" b="0" i="0" u="none" strike="noStrike" cap="none">
              <a:solidFill>
                <a:srgbClr val="1F3864"/>
              </a:solidFill>
              <a:latin typeface="Proxima Nova"/>
              <a:ea typeface="Proxima Nova"/>
              <a:cs typeface="Proxima Nova"/>
              <a:sym typeface="Proxima Nova"/>
            </a:endParaRPr>
          </a:p>
        </p:txBody>
      </p:sp>
      <p:sp>
        <p:nvSpPr>
          <p:cNvPr id="476" name="Google Shape;476;g225a049944f_0_168"/>
          <p:cNvSpPr txBox="1"/>
          <p:nvPr/>
        </p:nvSpPr>
        <p:spPr>
          <a:xfrm>
            <a:off x="308004" y="1840081"/>
            <a:ext cx="4022700" cy="3046917"/>
          </a:xfrm>
          <a:prstGeom prst="rect">
            <a:avLst/>
          </a:prstGeom>
          <a:noFill/>
          <a:ln>
            <a:noFill/>
          </a:ln>
        </p:spPr>
        <p:txBody>
          <a:bodyPr spcFirstLastPara="1" wrap="square" lIns="121900" tIns="60925" rIns="121900" bIns="60925" anchor="t" anchorCtr="0">
            <a:spAutoFit/>
          </a:bodyPr>
          <a:lstStyle/>
          <a:p>
            <a:pPr marL="0" marR="0" lvl="0" indent="0" algn="l" rtl="0">
              <a:lnSpc>
                <a:spcPct val="100000"/>
              </a:lnSpc>
              <a:spcBef>
                <a:spcPts val="0"/>
              </a:spcBef>
              <a:spcAft>
                <a:spcPts val="0"/>
              </a:spcAft>
              <a:buNone/>
            </a:pPr>
            <a:r>
              <a:rPr lang="en-GB" sz="1900" b="0" i="0" u="none" strike="noStrike" cap="none" dirty="0">
                <a:solidFill>
                  <a:srgbClr val="000000"/>
                </a:solidFill>
                <a:latin typeface="Arial"/>
                <a:ea typeface="Arial"/>
                <a:cs typeface="Arial"/>
                <a:sym typeface="Arial"/>
              </a:rPr>
              <a:t>Developing an OCG Network-readiness level guide</a:t>
            </a:r>
            <a:endParaRPr sz="1900" dirty="0"/>
          </a:p>
          <a:p>
            <a:pPr marL="0" marR="0" lvl="0" indent="0" algn="l" rtl="0">
              <a:lnSpc>
                <a:spcPct val="100000"/>
              </a:lnSpc>
              <a:spcBef>
                <a:spcPts val="0"/>
              </a:spcBef>
              <a:spcAft>
                <a:spcPts val="0"/>
              </a:spcAft>
              <a:buNone/>
            </a:pPr>
            <a:endParaRPr sz="1900" b="0" i="0" u="none" strike="noStrike" cap="none" dirty="0">
              <a:solidFill>
                <a:srgbClr val="000000"/>
              </a:solidFill>
              <a:latin typeface="Arial"/>
              <a:ea typeface="Arial"/>
              <a:cs typeface="Arial"/>
              <a:sym typeface="Arial"/>
            </a:endParaRPr>
          </a:p>
          <a:p>
            <a:pPr marL="0" marR="0" lvl="0" indent="0" algn="l" rtl="0">
              <a:lnSpc>
                <a:spcPct val="100000"/>
              </a:lnSpc>
              <a:spcBef>
                <a:spcPts val="0"/>
              </a:spcBef>
              <a:spcAft>
                <a:spcPts val="0"/>
              </a:spcAft>
              <a:buNone/>
            </a:pPr>
            <a:r>
              <a:rPr lang="en-GB" sz="1900" b="0" i="0" u="none" strike="noStrike" cap="none" dirty="0">
                <a:solidFill>
                  <a:srgbClr val="000000"/>
                </a:solidFill>
                <a:latin typeface="Arial"/>
                <a:ea typeface="Arial"/>
                <a:cs typeface="Arial"/>
                <a:sym typeface="Arial"/>
              </a:rPr>
              <a:t>Includes Data and metadata elements</a:t>
            </a:r>
            <a:endParaRPr sz="1900" dirty="0"/>
          </a:p>
          <a:p>
            <a:pPr marL="0" marR="0" lvl="0" indent="0" algn="l" rtl="0">
              <a:lnSpc>
                <a:spcPct val="100000"/>
              </a:lnSpc>
              <a:spcBef>
                <a:spcPts val="0"/>
              </a:spcBef>
              <a:spcAft>
                <a:spcPts val="0"/>
              </a:spcAft>
              <a:buNone/>
            </a:pPr>
            <a:endParaRPr sz="1900" b="0" i="0" u="none" strike="noStrike" cap="none" dirty="0">
              <a:solidFill>
                <a:srgbClr val="000000"/>
              </a:solidFill>
              <a:latin typeface="Arial"/>
              <a:ea typeface="Arial"/>
              <a:cs typeface="Arial"/>
              <a:sym typeface="Arial"/>
            </a:endParaRPr>
          </a:p>
          <a:p>
            <a:pPr marL="0" marR="0" lvl="0" indent="0" algn="l" rtl="0">
              <a:lnSpc>
                <a:spcPct val="100000"/>
              </a:lnSpc>
              <a:spcBef>
                <a:spcPts val="0"/>
              </a:spcBef>
              <a:spcAft>
                <a:spcPts val="0"/>
              </a:spcAft>
              <a:buNone/>
            </a:pPr>
            <a:r>
              <a:rPr lang="en-GB" sz="1900" dirty="0"/>
              <a:t>Progress</a:t>
            </a:r>
            <a:r>
              <a:rPr lang="en-GB" sz="1900" b="0" i="0" u="none" strike="noStrike" cap="none" dirty="0">
                <a:solidFill>
                  <a:srgbClr val="000000"/>
                </a:solidFill>
                <a:latin typeface="Arial"/>
                <a:ea typeface="Arial"/>
                <a:cs typeface="Arial"/>
                <a:sym typeface="Arial"/>
              </a:rPr>
              <a:t> will be tracked and incorporated into the GOOS annual report card developed by </a:t>
            </a:r>
            <a:r>
              <a:rPr lang="en-GB" sz="1900" b="0" i="0" u="none" strike="noStrike" cap="none" dirty="0" err="1">
                <a:solidFill>
                  <a:srgbClr val="000000"/>
                </a:solidFill>
                <a:latin typeface="Arial"/>
                <a:ea typeface="Arial"/>
                <a:cs typeface="Arial"/>
                <a:sym typeface="Arial"/>
              </a:rPr>
              <a:t>OceanOPS</a:t>
            </a:r>
            <a:endParaRPr sz="1900" b="0" i="0" u="none" strike="noStrike" cap="none" dirty="0">
              <a:solidFill>
                <a:srgbClr val="000000"/>
              </a:solidFill>
              <a:latin typeface="Arial"/>
              <a:ea typeface="Arial"/>
              <a:cs typeface="Arial"/>
              <a:sym typeface="Arial"/>
            </a:endParaRPr>
          </a:p>
        </p:txBody>
      </p:sp>
    </p:spTree>
  </p:cSld>
  <p:clrMapOvr>
    <a:masterClrMapping/>
  </p:clrMapOvr>
  <p:transition>
    <p:fade/>
  </p:transition>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Shape 321"/>
        <p:cNvGrpSpPr/>
        <p:nvPr/>
      </p:nvGrpSpPr>
      <p:grpSpPr>
        <a:xfrm>
          <a:off x="0" y="0"/>
          <a:ext cx="0" cy="0"/>
          <a:chOff x="0" y="0"/>
          <a:chExt cx="0" cy="0"/>
        </a:xfrm>
      </p:grpSpPr>
      <p:sp>
        <p:nvSpPr>
          <p:cNvPr id="322" name="Google Shape;322;g225a049944f_0_452"/>
          <p:cNvSpPr txBox="1">
            <a:spLocks noGrp="1"/>
          </p:cNvSpPr>
          <p:nvPr>
            <p:ph type="sldNum" idx="12"/>
          </p:nvPr>
        </p:nvSpPr>
        <p:spPr>
          <a:xfrm>
            <a:off x="11250150" y="6492875"/>
            <a:ext cx="257700" cy="189600"/>
          </a:xfrm>
          <a:prstGeom prst="rect">
            <a:avLst/>
          </a:prstGeom>
          <a:noFill/>
          <a:ln>
            <a:noFill/>
          </a:ln>
        </p:spPr>
        <p:txBody>
          <a:bodyPr spcFirstLastPara="1" wrap="square" lIns="0" tIns="0" rIns="0" bIns="0" anchor="t" anchorCtr="0">
            <a:noAutofit/>
          </a:bodyPr>
          <a:lstStyle/>
          <a:p>
            <a:pPr marL="0" lvl="0" indent="0" algn="r" rtl="0">
              <a:lnSpc>
                <a:spcPct val="90000"/>
              </a:lnSpc>
              <a:spcBef>
                <a:spcPts val="0"/>
              </a:spcBef>
              <a:spcAft>
                <a:spcPts val="0"/>
              </a:spcAft>
              <a:buSzPts val="1000"/>
              <a:buNone/>
            </a:pPr>
            <a:fld id="{00000000-1234-1234-1234-123412341234}" type="slidenum">
              <a:rPr lang="en-GB"/>
              <a:t>16</a:t>
            </a:fld>
            <a:endParaRPr/>
          </a:p>
        </p:txBody>
      </p:sp>
      <p:sp>
        <p:nvSpPr>
          <p:cNvPr id="323" name="Google Shape;323;g225a049944f_0_452"/>
          <p:cNvSpPr/>
          <p:nvPr/>
        </p:nvSpPr>
        <p:spPr>
          <a:xfrm>
            <a:off x="3408924" y="573499"/>
            <a:ext cx="5821524" cy="2955204"/>
          </a:xfrm>
          <a:prstGeom prst="cloud">
            <a:avLst/>
          </a:prstGeom>
          <a:solidFill>
            <a:srgbClr val="FFFFFF"/>
          </a:solidFill>
          <a:ln w="25400" cap="flat" cmpd="sng">
            <a:solidFill>
              <a:srgbClr val="88A3A5"/>
            </a:solidFill>
            <a:prstDash val="solid"/>
            <a:round/>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None/>
            </a:pPr>
            <a:endParaRPr sz="1400" b="0" i="0" u="none" strike="noStrike" cap="none">
              <a:solidFill>
                <a:srgbClr val="FFFFFF"/>
              </a:solidFill>
              <a:latin typeface="Arial"/>
              <a:ea typeface="Arial"/>
              <a:cs typeface="Arial"/>
              <a:sym typeface="Arial"/>
            </a:endParaRPr>
          </a:p>
        </p:txBody>
      </p:sp>
      <p:pic>
        <p:nvPicPr>
          <p:cNvPr id="324" name="Google Shape;324;g225a049944f_0_452" descr="OceanSITES "/>
          <p:cNvPicPr preferRelativeResize="0"/>
          <p:nvPr/>
        </p:nvPicPr>
        <p:blipFill rotWithShape="1">
          <a:blip r:embed="rId3">
            <a:alphaModFix/>
          </a:blip>
          <a:srcRect/>
          <a:stretch/>
        </p:blipFill>
        <p:spPr>
          <a:xfrm>
            <a:off x="7252074" y="2253803"/>
            <a:ext cx="946065" cy="654968"/>
          </a:xfrm>
          <a:prstGeom prst="rect">
            <a:avLst/>
          </a:prstGeom>
          <a:noFill/>
          <a:ln>
            <a:noFill/>
          </a:ln>
        </p:spPr>
      </p:pic>
      <p:pic>
        <p:nvPicPr>
          <p:cNvPr id="325" name="Google Shape;325;g225a049944f_0_452" descr=" "/>
          <p:cNvPicPr preferRelativeResize="0"/>
          <p:nvPr/>
        </p:nvPicPr>
        <p:blipFill rotWithShape="1">
          <a:blip r:embed="rId4">
            <a:alphaModFix/>
          </a:blip>
          <a:srcRect/>
          <a:stretch/>
        </p:blipFill>
        <p:spPr>
          <a:xfrm>
            <a:off x="5692208" y="957376"/>
            <a:ext cx="818953" cy="818953"/>
          </a:xfrm>
          <a:prstGeom prst="rect">
            <a:avLst/>
          </a:prstGeom>
          <a:noFill/>
          <a:ln>
            <a:noFill/>
          </a:ln>
        </p:spPr>
      </p:pic>
      <p:pic>
        <p:nvPicPr>
          <p:cNvPr id="326" name="Google Shape;326;g225a049944f_0_452"/>
          <p:cNvPicPr preferRelativeResize="0"/>
          <p:nvPr/>
        </p:nvPicPr>
        <p:blipFill rotWithShape="1">
          <a:blip r:embed="rId5">
            <a:alphaModFix/>
          </a:blip>
          <a:srcRect/>
          <a:stretch/>
        </p:blipFill>
        <p:spPr>
          <a:xfrm>
            <a:off x="7086580" y="940105"/>
            <a:ext cx="1358687" cy="503926"/>
          </a:xfrm>
          <a:prstGeom prst="rect">
            <a:avLst/>
          </a:prstGeom>
          <a:noFill/>
          <a:ln>
            <a:noFill/>
          </a:ln>
        </p:spPr>
      </p:pic>
      <p:pic>
        <p:nvPicPr>
          <p:cNvPr id="327" name="Google Shape;327;g225a049944f_0_452"/>
          <p:cNvPicPr preferRelativeResize="0"/>
          <p:nvPr/>
        </p:nvPicPr>
        <p:blipFill rotWithShape="1">
          <a:blip r:embed="rId6">
            <a:alphaModFix/>
          </a:blip>
          <a:srcRect/>
          <a:stretch/>
        </p:blipFill>
        <p:spPr>
          <a:xfrm>
            <a:off x="7880627" y="1596225"/>
            <a:ext cx="950138" cy="657788"/>
          </a:xfrm>
          <a:prstGeom prst="rect">
            <a:avLst/>
          </a:prstGeom>
          <a:noFill/>
          <a:ln>
            <a:noFill/>
          </a:ln>
        </p:spPr>
      </p:pic>
      <p:pic>
        <p:nvPicPr>
          <p:cNvPr id="328" name="Google Shape;328;g225a049944f_0_452"/>
          <p:cNvPicPr preferRelativeResize="0"/>
          <p:nvPr/>
        </p:nvPicPr>
        <p:blipFill rotWithShape="1">
          <a:blip r:embed="rId7">
            <a:alphaModFix/>
          </a:blip>
          <a:srcRect/>
          <a:stretch/>
        </p:blipFill>
        <p:spPr>
          <a:xfrm>
            <a:off x="3771970" y="1365482"/>
            <a:ext cx="824713" cy="824708"/>
          </a:xfrm>
          <a:prstGeom prst="rect">
            <a:avLst/>
          </a:prstGeom>
          <a:noFill/>
          <a:ln>
            <a:noFill/>
          </a:ln>
        </p:spPr>
      </p:pic>
      <p:pic>
        <p:nvPicPr>
          <p:cNvPr id="329" name="Google Shape;329;g225a049944f_0_452" descr="DBCP Logo"/>
          <p:cNvPicPr preferRelativeResize="0"/>
          <p:nvPr/>
        </p:nvPicPr>
        <p:blipFill rotWithShape="1">
          <a:blip r:embed="rId8">
            <a:alphaModFix/>
          </a:blip>
          <a:srcRect/>
          <a:stretch/>
        </p:blipFill>
        <p:spPr>
          <a:xfrm>
            <a:off x="6741413" y="1544123"/>
            <a:ext cx="792050" cy="792050"/>
          </a:xfrm>
          <a:prstGeom prst="rect">
            <a:avLst/>
          </a:prstGeom>
          <a:noFill/>
          <a:ln>
            <a:noFill/>
          </a:ln>
        </p:spPr>
      </p:pic>
      <p:pic>
        <p:nvPicPr>
          <p:cNvPr id="330" name="Google Shape;330;g225a049944f_0_452" descr="SOT Logo"/>
          <p:cNvPicPr preferRelativeResize="0"/>
          <p:nvPr/>
        </p:nvPicPr>
        <p:blipFill rotWithShape="1">
          <a:blip r:embed="rId9">
            <a:alphaModFix/>
          </a:blip>
          <a:srcRect/>
          <a:stretch/>
        </p:blipFill>
        <p:spPr>
          <a:xfrm>
            <a:off x="4367050" y="2116813"/>
            <a:ext cx="1071150" cy="928953"/>
          </a:xfrm>
          <a:prstGeom prst="rect">
            <a:avLst/>
          </a:prstGeom>
          <a:noFill/>
          <a:ln>
            <a:noFill/>
          </a:ln>
        </p:spPr>
      </p:pic>
      <p:pic>
        <p:nvPicPr>
          <p:cNvPr id="331" name="Google Shape;331;g225a049944f_0_452" descr="GLOSS"/>
          <p:cNvPicPr preferRelativeResize="0"/>
          <p:nvPr/>
        </p:nvPicPr>
        <p:blipFill rotWithShape="1">
          <a:blip r:embed="rId10">
            <a:alphaModFix/>
          </a:blip>
          <a:srcRect/>
          <a:stretch/>
        </p:blipFill>
        <p:spPr>
          <a:xfrm>
            <a:off x="5456166" y="1822490"/>
            <a:ext cx="802589" cy="802588"/>
          </a:xfrm>
          <a:prstGeom prst="rect">
            <a:avLst/>
          </a:prstGeom>
          <a:noFill/>
          <a:ln>
            <a:noFill/>
          </a:ln>
        </p:spPr>
      </p:pic>
      <p:pic>
        <p:nvPicPr>
          <p:cNvPr id="332" name="Google Shape;332;g225a049944f_0_452" descr="Argo Information Centre"/>
          <p:cNvPicPr preferRelativeResize="0"/>
          <p:nvPr/>
        </p:nvPicPr>
        <p:blipFill rotWithShape="1">
          <a:blip r:embed="rId11">
            <a:alphaModFix/>
          </a:blip>
          <a:srcRect/>
          <a:stretch/>
        </p:blipFill>
        <p:spPr>
          <a:xfrm>
            <a:off x="4739644" y="940106"/>
            <a:ext cx="792051" cy="792051"/>
          </a:xfrm>
          <a:prstGeom prst="rect">
            <a:avLst/>
          </a:prstGeom>
          <a:noFill/>
          <a:ln>
            <a:noFill/>
          </a:ln>
        </p:spPr>
      </p:pic>
      <p:grpSp>
        <p:nvGrpSpPr>
          <p:cNvPr id="333" name="Google Shape;333;g225a049944f_0_452"/>
          <p:cNvGrpSpPr/>
          <p:nvPr/>
        </p:nvGrpSpPr>
        <p:grpSpPr>
          <a:xfrm>
            <a:off x="5941648" y="3272381"/>
            <a:ext cx="869680" cy="907488"/>
            <a:chOff x="1694594" y="1296538"/>
            <a:chExt cx="1735541" cy="1737817"/>
          </a:xfrm>
        </p:grpSpPr>
        <p:sp>
          <p:nvSpPr>
            <p:cNvPr id="334" name="Google Shape;334;g225a049944f_0_452"/>
            <p:cNvSpPr/>
            <p:nvPr/>
          </p:nvSpPr>
          <p:spPr>
            <a:xfrm>
              <a:off x="1710517" y="2488444"/>
              <a:ext cx="1719618" cy="545911"/>
            </a:xfrm>
            <a:prstGeom prst="flowChartMagneticDisk">
              <a:avLst/>
            </a:prstGeom>
            <a:solidFill>
              <a:srgbClr val="4472C4"/>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FFFFFF"/>
                </a:solidFill>
                <a:latin typeface="Calibri"/>
                <a:ea typeface="Calibri"/>
                <a:cs typeface="Calibri"/>
                <a:sym typeface="Calibri"/>
              </a:endParaRPr>
            </a:p>
          </p:txBody>
        </p:sp>
        <p:sp>
          <p:nvSpPr>
            <p:cNvPr id="335" name="Google Shape;335;g225a049944f_0_452"/>
            <p:cNvSpPr/>
            <p:nvPr/>
          </p:nvSpPr>
          <p:spPr>
            <a:xfrm rot="10800000">
              <a:off x="1710514" y="2324668"/>
              <a:ext cx="1719618" cy="259312"/>
            </a:xfrm>
            <a:prstGeom prst="flowChartMagneticDisk">
              <a:avLst/>
            </a:prstGeom>
            <a:solidFill>
              <a:srgbClr val="FFC000"/>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FFFFFF"/>
                </a:solidFill>
                <a:latin typeface="Calibri"/>
                <a:ea typeface="Calibri"/>
                <a:cs typeface="Calibri"/>
                <a:sym typeface="Calibri"/>
              </a:endParaRPr>
            </a:p>
          </p:txBody>
        </p:sp>
        <p:sp>
          <p:nvSpPr>
            <p:cNvPr id="336" name="Google Shape;336;g225a049944f_0_452"/>
            <p:cNvSpPr/>
            <p:nvPr/>
          </p:nvSpPr>
          <p:spPr>
            <a:xfrm>
              <a:off x="1708244" y="1912964"/>
              <a:ext cx="1719618" cy="545911"/>
            </a:xfrm>
            <a:prstGeom prst="flowChartMagneticDisk">
              <a:avLst/>
            </a:prstGeom>
            <a:solidFill>
              <a:srgbClr val="4472C4"/>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FFFFFF"/>
                </a:solidFill>
                <a:latin typeface="Calibri"/>
                <a:ea typeface="Calibri"/>
                <a:cs typeface="Calibri"/>
                <a:sym typeface="Calibri"/>
              </a:endParaRPr>
            </a:p>
          </p:txBody>
        </p:sp>
        <p:sp>
          <p:nvSpPr>
            <p:cNvPr id="337" name="Google Shape;337;g225a049944f_0_452"/>
            <p:cNvSpPr/>
            <p:nvPr/>
          </p:nvSpPr>
          <p:spPr>
            <a:xfrm rot="10800000">
              <a:off x="1708242" y="1749186"/>
              <a:ext cx="1719618" cy="259312"/>
            </a:xfrm>
            <a:prstGeom prst="flowChartMagneticDisk">
              <a:avLst/>
            </a:prstGeom>
            <a:solidFill>
              <a:srgbClr val="FFC000"/>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FFFFFF"/>
                </a:solidFill>
                <a:latin typeface="Calibri"/>
                <a:ea typeface="Calibri"/>
                <a:cs typeface="Calibri"/>
                <a:sym typeface="Calibri"/>
              </a:endParaRPr>
            </a:p>
          </p:txBody>
        </p:sp>
        <p:sp>
          <p:nvSpPr>
            <p:cNvPr id="338" name="Google Shape;338;g225a049944f_0_452"/>
            <p:cNvSpPr/>
            <p:nvPr/>
          </p:nvSpPr>
          <p:spPr>
            <a:xfrm>
              <a:off x="1694594" y="1296538"/>
              <a:ext cx="1719618" cy="545911"/>
            </a:xfrm>
            <a:prstGeom prst="flowChartMagneticDisk">
              <a:avLst/>
            </a:prstGeom>
            <a:solidFill>
              <a:srgbClr val="4472C4"/>
            </a:solidFill>
            <a:ln w="12700" cap="flat" cmpd="sng">
              <a:solidFill>
                <a:srgbClr val="31538F"/>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FFFFFF"/>
                </a:solidFill>
                <a:latin typeface="Calibri"/>
                <a:ea typeface="Calibri"/>
                <a:cs typeface="Calibri"/>
                <a:sym typeface="Calibri"/>
              </a:endParaRPr>
            </a:p>
          </p:txBody>
        </p:sp>
        <p:sp>
          <p:nvSpPr>
            <p:cNvPr id="339" name="Google Shape;339;g225a049944f_0_452"/>
            <p:cNvSpPr/>
            <p:nvPr/>
          </p:nvSpPr>
          <p:spPr>
            <a:xfrm>
              <a:off x="2084832" y="2084832"/>
              <a:ext cx="274200" cy="274200"/>
            </a:xfrm>
            <a:prstGeom prst="mathEqual">
              <a:avLst>
                <a:gd name="adj1" fmla="val 23520"/>
                <a:gd name="adj2" fmla="val 11760"/>
              </a:avLst>
            </a:prstGeom>
            <a:solidFill>
              <a:srgbClr val="49ED07"/>
            </a:solidFill>
            <a:ln w="12700" cap="flat" cmpd="sng">
              <a:solidFill>
                <a:srgbClr val="31538F"/>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000000"/>
                </a:solidFill>
                <a:latin typeface="Calibri"/>
                <a:ea typeface="Calibri"/>
                <a:cs typeface="Calibri"/>
                <a:sym typeface="Calibri"/>
              </a:endParaRPr>
            </a:p>
          </p:txBody>
        </p:sp>
        <p:sp>
          <p:nvSpPr>
            <p:cNvPr id="340" name="Google Shape;340;g225a049944f_0_452"/>
            <p:cNvSpPr/>
            <p:nvPr/>
          </p:nvSpPr>
          <p:spPr>
            <a:xfrm>
              <a:off x="2441448" y="2081287"/>
              <a:ext cx="274200" cy="274200"/>
            </a:xfrm>
            <a:prstGeom prst="mathEqual">
              <a:avLst>
                <a:gd name="adj1" fmla="val 23520"/>
                <a:gd name="adj2" fmla="val 11760"/>
              </a:avLst>
            </a:prstGeom>
            <a:solidFill>
              <a:srgbClr val="FF9900"/>
            </a:solidFill>
            <a:ln w="12700" cap="flat" cmpd="sng">
              <a:solidFill>
                <a:srgbClr val="31538F"/>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000000"/>
                </a:solidFill>
                <a:latin typeface="Calibri"/>
                <a:ea typeface="Calibri"/>
                <a:cs typeface="Calibri"/>
                <a:sym typeface="Calibri"/>
              </a:endParaRPr>
            </a:p>
          </p:txBody>
        </p:sp>
        <p:sp>
          <p:nvSpPr>
            <p:cNvPr id="341" name="Google Shape;341;g225a049944f_0_452"/>
            <p:cNvSpPr/>
            <p:nvPr/>
          </p:nvSpPr>
          <p:spPr>
            <a:xfrm>
              <a:off x="2084832" y="2606040"/>
              <a:ext cx="274200" cy="274200"/>
            </a:xfrm>
            <a:prstGeom prst="mathEqual">
              <a:avLst>
                <a:gd name="adj1" fmla="val 23520"/>
                <a:gd name="adj2" fmla="val 11760"/>
              </a:avLst>
            </a:prstGeom>
            <a:solidFill>
              <a:srgbClr val="49ED07"/>
            </a:solidFill>
            <a:ln w="12700" cap="flat" cmpd="sng">
              <a:solidFill>
                <a:srgbClr val="31538F"/>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000000"/>
                </a:solidFill>
                <a:latin typeface="Calibri"/>
                <a:ea typeface="Calibri"/>
                <a:cs typeface="Calibri"/>
                <a:sym typeface="Calibri"/>
              </a:endParaRPr>
            </a:p>
          </p:txBody>
        </p:sp>
        <p:sp>
          <p:nvSpPr>
            <p:cNvPr id="342" name="Google Shape;342;g225a049944f_0_452"/>
            <p:cNvSpPr/>
            <p:nvPr/>
          </p:nvSpPr>
          <p:spPr>
            <a:xfrm>
              <a:off x="2085832" y="1523999"/>
              <a:ext cx="274200" cy="274200"/>
            </a:xfrm>
            <a:prstGeom prst="mathEqual">
              <a:avLst>
                <a:gd name="adj1" fmla="val 23520"/>
                <a:gd name="adj2" fmla="val 11760"/>
              </a:avLst>
            </a:prstGeom>
            <a:solidFill>
              <a:srgbClr val="49ED07"/>
            </a:solidFill>
            <a:ln w="12700" cap="flat" cmpd="sng">
              <a:solidFill>
                <a:srgbClr val="31538F"/>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000000"/>
                </a:solidFill>
                <a:latin typeface="Calibri"/>
                <a:ea typeface="Calibri"/>
                <a:cs typeface="Calibri"/>
                <a:sym typeface="Calibri"/>
              </a:endParaRPr>
            </a:p>
          </p:txBody>
        </p:sp>
        <p:sp>
          <p:nvSpPr>
            <p:cNvPr id="343" name="Google Shape;343;g225a049944f_0_452"/>
            <p:cNvSpPr/>
            <p:nvPr/>
          </p:nvSpPr>
          <p:spPr>
            <a:xfrm>
              <a:off x="2441448" y="2604454"/>
              <a:ext cx="274200" cy="274200"/>
            </a:xfrm>
            <a:prstGeom prst="mathEqual">
              <a:avLst>
                <a:gd name="adj1" fmla="val 23520"/>
                <a:gd name="adj2" fmla="val 11760"/>
              </a:avLst>
            </a:prstGeom>
            <a:solidFill>
              <a:srgbClr val="49ED07"/>
            </a:solidFill>
            <a:ln w="12700" cap="flat" cmpd="sng">
              <a:solidFill>
                <a:srgbClr val="31538F"/>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000000"/>
                </a:solidFill>
                <a:latin typeface="Calibri"/>
                <a:ea typeface="Calibri"/>
                <a:cs typeface="Calibri"/>
                <a:sym typeface="Calibri"/>
              </a:endParaRPr>
            </a:p>
          </p:txBody>
        </p:sp>
        <p:sp>
          <p:nvSpPr>
            <p:cNvPr id="344" name="Google Shape;344;g225a049944f_0_452"/>
            <p:cNvSpPr/>
            <p:nvPr/>
          </p:nvSpPr>
          <p:spPr>
            <a:xfrm>
              <a:off x="2445224" y="1527048"/>
              <a:ext cx="274200" cy="274200"/>
            </a:xfrm>
            <a:prstGeom prst="mathEqual">
              <a:avLst>
                <a:gd name="adj1" fmla="val 23520"/>
                <a:gd name="adj2" fmla="val 11760"/>
              </a:avLst>
            </a:prstGeom>
            <a:solidFill>
              <a:srgbClr val="49ED07"/>
            </a:solidFill>
            <a:ln w="12700" cap="flat" cmpd="sng">
              <a:solidFill>
                <a:srgbClr val="31538F"/>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000000"/>
                </a:solidFill>
                <a:latin typeface="Calibri"/>
                <a:ea typeface="Calibri"/>
                <a:cs typeface="Calibri"/>
                <a:sym typeface="Calibri"/>
              </a:endParaRPr>
            </a:p>
          </p:txBody>
        </p:sp>
      </p:grpSp>
      <p:grpSp>
        <p:nvGrpSpPr>
          <p:cNvPr id="345" name="Google Shape;345;g225a049944f_0_452"/>
          <p:cNvGrpSpPr/>
          <p:nvPr/>
        </p:nvGrpSpPr>
        <p:grpSpPr>
          <a:xfrm>
            <a:off x="3886420" y="1873158"/>
            <a:ext cx="320034" cy="355905"/>
            <a:chOff x="1694594" y="1296538"/>
            <a:chExt cx="1735541" cy="1737817"/>
          </a:xfrm>
        </p:grpSpPr>
        <p:sp>
          <p:nvSpPr>
            <p:cNvPr id="346" name="Google Shape;346;g225a049944f_0_452"/>
            <p:cNvSpPr/>
            <p:nvPr/>
          </p:nvSpPr>
          <p:spPr>
            <a:xfrm>
              <a:off x="1710517" y="2488444"/>
              <a:ext cx="1719618" cy="545911"/>
            </a:xfrm>
            <a:prstGeom prst="flowChartMagneticDisk">
              <a:avLst/>
            </a:prstGeom>
            <a:solidFill>
              <a:srgbClr val="4472C4"/>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FFFFFF"/>
                </a:solidFill>
                <a:latin typeface="Calibri"/>
                <a:ea typeface="Calibri"/>
                <a:cs typeface="Calibri"/>
                <a:sym typeface="Calibri"/>
              </a:endParaRPr>
            </a:p>
          </p:txBody>
        </p:sp>
        <p:sp>
          <p:nvSpPr>
            <p:cNvPr id="347" name="Google Shape;347;g225a049944f_0_452"/>
            <p:cNvSpPr/>
            <p:nvPr/>
          </p:nvSpPr>
          <p:spPr>
            <a:xfrm rot="10800000">
              <a:off x="1710514" y="2324668"/>
              <a:ext cx="1719618" cy="259312"/>
            </a:xfrm>
            <a:prstGeom prst="flowChartMagneticDisk">
              <a:avLst/>
            </a:prstGeom>
            <a:solidFill>
              <a:srgbClr val="FFC000"/>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FFFFFF"/>
                </a:solidFill>
                <a:latin typeface="Calibri"/>
                <a:ea typeface="Calibri"/>
                <a:cs typeface="Calibri"/>
                <a:sym typeface="Calibri"/>
              </a:endParaRPr>
            </a:p>
          </p:txBody>
        </p:sp>
        <p:sp>
          <p:nvSpPr>
            <p:cNvPr id="348" name="Google Shape;348;g225a049944f_0_452"/>
            <p:cNvSpPr/>
            <p:nvPr/>
          </p:nvSpPr>
          <p:spPr>
            <a:xfrm>
              <a:off x="1708244" y="1912964"/>
              <a:ext cx="1719618" cy="545911"/>
            </a:xfrm>
            <a:prstGeom prst="flowChartMagneticDisk">
              <a:avLst/>
            </a:prstGeom>
            <a:solidFill>
              <a:srgbClr val="4472C4"/>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FFFFFF"/>
                </a:solidFill>
                <a:latin typeface="Calibri"/>
                <a:ea typeface="Calibri"/>
                <a:cs typeface="Calibri"/>
                <a:sym typeface="Calibri"/>
              </a:endParaRPr>
            </a:p>
          </p:txBody>
        </p:sp>
        <p:sp>
          <p:nvSpPr>
            <p:cNvPr id="349" name="Google Shape;349;g225a049944f_0_452"/>
            <p:cNvSpPr/>
            <p:nvPr/>
          </p:nvSpPr>
          <p:spPr>
            <a:xfrm rot="10800000">
              <a:off x="1708242" y="1749186"/>
              <a:ext cx="1719618" cy="259312"/>
            </a:xfrm>
            <a:prstGeom prst="flowChartMagneticDisk">
              <a:avLst/>
            </a:prstGeom>
            <a:solidFill>
              <a:srgbClr val="FFC000"/>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FFFFFF"/>
                </a:solidFill>
                <a:latin typeface="Calibri"/>
                <a:ea typeface="Calibri"/>
                <a:cs typeface="Calibri"/>
                <a:sym typeface="Calibri"/>
              </a:endParaRPr>
            </a:p>
          </p:txBody>
        </p:sp>
        <p:sp>
          <p:nvSpPr>
            <p:cNvPr id="350" name="Google Shape;350;g225a049944f_0_452"/>
            <p:cNvSpPr/>
            <p:nvPr/>
          </p:nvSpPr>
          <p:spPr>
            <a:xfrm>
              <a:off x="1694594" y="1296538"/>
              <a:ext cx="1719618" cy="545911"/>
            </a:xfrm>
            <a:prstGeom prst="flowChartMagneticDisk">
              <a:avLst/>
            </a:prstGeom>
            <a:solidFill>
              <a:srgbClr val="4472C4"/>
            </a:solidFill>
            <a:ln w="12700" cap="flat" cmpd="sng">
              <a:solidFill>
                <a:srgbClr val="31538F"/>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FFFFFF"/>
                </a:solidFill>
                <a:latin typeface="Calibri"/>
                <a:ea typeface="Calibri"/>
                <a:cs typeface="Calibri"/>
                <a:sym typeface="Calibri"/>
              </a:endParaRPr>
            </a:p>
          </p:txBody>
        </p:sp>
        <p:sp>
          <p:nvSpPr>
            <p:cNvPr id="351" name="Google Shape;351;g225a049944f_0_452"/>
            <p:cNvSpPr/>
            <p:nvPr/>
          </p:nvSpPr>
          <p:spPr>
            <a:xfrm>
              <a:off x="2084832" y="2084832"/>
              <a:ext cx="274200" cy="274200"/>
            </a:xfrm>
            <a:prstGeom prst="mathEqual">
              <a:avLst>
                <a:gd name="adj1" fmla="val 23520"/>
                <a:gd name="adj2" fmla="val 11760"/>
              </a:avLst>
            </a:prstGeom>
            <a:solidFill>
              <a:srgbClr val="49ED07"/>
            </a:solidFill>
            <a:ln w="12700" cap="flat" cmpd="sng">
              <a:solidFill>
                <a:srgbClr val="31538F"/>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000000"/>
                </a:solidFill>
                <a:latin typeface="Calibri"/>
                <a:ea typeface="Calibri"/>
                <a:cs typeface="Calibri"/>
                <a:sym typeface="Calibri"/>
              </a:endParaRPr>
            </a:p>
          </p:txBody>
        </p:sp>
        <p:sp>
          <p:nvSpPr>
            <p:cNvPr id="352" name="Google Shape;352;g225a049944f_0_452"/>
            <p:cNvSpPr/>
            <p:nvPr/>
          </p:nvSpPr>
          <p:spPr>
            <a:xfrm>
              <a:off x="2441448" y="2081287"/>
              <a:ext cx="274200" cy="274200"/>
            </a:xfrm>
            <a:prstGeom prst="mathEqual">
              <a:avLst>
                <a:gd name="adj1" fmla="val 23520"/>
                <a:gd name="adj2" fmla="val 11760"/>
              </a:avLst>
            </a:prstGeom>
            <a:solidFill>
              <a:srgbClr val="FF9900"/>
            </a:solidFill>
            <a:ln w="12700" cap="flat" cmpd="sng">
              <a:solidFill>
                <a:srgbClr val="31538F"/>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000000"/>
                </a:solidFill>
                <a:latin typeface="Calibri"/>
                <a:ea typeface="Calibri"/>
                <a:cs typeface="Calibri"/>
                <a:sym typeface="Calibri"/>
              </a:endParaRPr>
            </a:p>
          </p:txBody>
        </p:sp>
        <p:sp>
          <p:nvSpPr>
            <p:cNvPr id="353" name="Google Shape;353;g225a049944f_0_452"/>
            <p:cNvSpPr/>
            <p:nvPr/>
          </p:nvSpPr>
          <p:spPr>
            <a:xfrm>
              <a:off x="2084832" y="2606040"/>
              <a:ext cx="274200" cy="274200"/>
            </a:xfrm>
            <a:prstGeom prst="mathEqual">
              <a:avLst>
                <a:gd name="adj1" fmla="val 23520"/>
                <a:gd name="adj2" fmla="val 11760"/>
              </a:avLst>
            </a:prstGeom>
            <a:solidFill>
              <a:srgbClr val="49ED07"/>
            </a:solidFill>
            <a:ln w="12700" cap="flat" cmpd="sng">
              <a:solidFill>
                <a:srgbClr val="31538F"/>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000000"/>
                </a:solidFill>
                <a:latin typeface="Calibri"/>
                <a:ea typeface="Calibri"/>
                <a:cs typeface="Calibri"/>
                <a:sym typeface="Calibri"/>
              </a:endParaRPr>
            </a:p>
          </p:txBody>
        </p:sp>
        <p:sp>
          <p:nvSpPr>
            <p:cNvPr id="354" name="Google Shape;354;g225a049944f_0_452"/>
            <p:cNvSpPr/>
            <p:nvPr/>
          </p:nvSpPr>
          <p:spPr>
            <a:xfrm>
              <a:off x="2085832" y="1523999"/>
              <a:ext cx="274200" cy="274200"/>
            </a:xfrm>
            <a:prstGeom prst="mathEqual">
              <a:avLst>
                <a:gd name="adj1" fmla="val 23520"/>
                <a:gd name="adj2" fmla="val 11760"/>
              </a:avLst>
            </a:prstGeom>
            <a:solidFill>
              <a:srgbClr val="49ED07"/>
            </a:solidFill>
            <a:ln w="12700" cap="flat" cmpd="sng">
              <a:solidFill>
                <a:srgbClr val="31538F"/>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000000"/>
                </a:solidFill>
                <a:latin typeface="Calibri"/>
                <a:ea typeface="Calibri"/>
                <a:cs typeface="Calibri"/>
                <a:sym typeface="Calibri"/>
              </a:endParaRPr>
            </a:p>
          </p:txBody>
        </p:sp>
        <p:sp>
          <p:nvSpPr>
            <p:cNvPr id="355" name="Google Shape;355;g225a049944f_0_452"/>
            <p:cNvSpPr/>
            <p:nvPr/>
          </p:nvSpPr>
          <p:spPr>
            <a:xfrm>
              <a:off x="2441448" y="2604454"/>
              <a:ext cx="274200" cy="274200"/>
            </a:xfrm>
            <a:prstGeom prst="mathEqual">
              <a:avLst>
                <a:gd name="adj1" fmla="val 23520"/>
                <a:gd name="adj2" fmla="val 11760"/>
              </a:avLst>
            </a:prstGeom>
            <a:solidFill>
              <a:srgbClr val="49ED07"/>
            </a:solidFill>
            <a:ln w="12700" cap="flat" cmpd="sng">
              <a:solidFill>
                <a:srgbClr val="31538F"/>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000000"/>
                </a:solidFill>
                <a:latin typeface="Calibri"/>
                <a:ea typeface="Calibri"/>
                <a:cs typeface="Calibri"/>
                <a:sym typeface="Calibri"/>
              </a:endParaRPr>
            </a:p>
          </p:txBody>
        </p:sp>
        <p:sp>
          <p:nvSpPr>
            <p:cNvPr id="356" name="Google Shape;356;g225a049944f_0_452"/>
            <p:cNvSpPr/>
            <p:nvPr/>
          </p:nvSpPr>
          <p:spPr>
            <a:xfrm>
              <a:off x="2445224" y="1527048"/>
              <a:ext cx="274200" cy="274200"/>
            </a:xfrm>
            <a:prstGeom prst="mathEqual">
              <a:avLst>
                <a:gd name="adj1" fmla="val 23520"/>
                <a:gd name="adj2" fmla="val 11760"/>
              </a:avLst>
            </a:prstGeom>
            <a:solidFill>
              <a:srgbClr val="49ED07"/>
            </a:solidFill>
            <a:ln w="12700" cap="flat" cmpd="sng">
              <a:solidFill>
                <a:srgbClr val="31538F"/>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000000"/>
                </a:solidFill>
                <a:latin typeface="Calibri"/>
                <a:ea typeface="Calibri"/>
                <a:cs typeface="Calibri"/>
                <a:sym typeface="Calibri"/>
              </a:endParaRPr>
            </a:p>
          </p:txBody>
        </p:sp>
      </p:grpSp>
      <p:grpSp>
        <p:nvGrpSpPr>
          <p:cNvPr id="357" name="Google Shape;357;g225a049944f_0_452"/>
          <p:cNvGrpSpPr/>
          <p:nvPr/>
        </p:nvGrpSpPr>
        <p:grpSpPr>
          <a:xfrm>
            <a:off x="4975657" y="2689883"/>
            <a:ext cx="320034" cy="355905"/>
            <a:chOff x="1694594" y="1296538"/>
            <a:chExt cx="1735541" cy="1737817"/>
          </a:xfrm>
        </p:grpSpPr>
        <p:sp>
          <p:nvSpPr>
            <p:cNvPr id="358" name="Google Shape;358;g225a049944f_0_452"/>
            <p:cNvSpPr/>
            <p:nvPr/>
          </p:nvSpPr>
          <p:spPr>
            <a:xfrm>
              <a:off x="1710517" y="2488444"/>
              <a:ext cx="1719618" cy="545911"/>
            </a:xfrm>
            <a:prstGeom prst="flowChartMagneticDisk">
              <a:avLst/>
            </a:prstGeom>
            <a:solidFill>
              <a:srgbClr val="4472C4"/>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FFFFFF"/>
                </a:solidFill>
                <a:latin typeface="Calibri"/>
                <a:ea typeface="Calibri"/>
                <a:cs typeface="Calibri"/>
                <a:sym typeface="Calibri"/>
              </a:endParaRPr>
            </a:p>
          </p:txBody>
        </p:sp>
        <p:sp>
          <p:nvSpPr>
            <p:cNvPr id="359" name="Google Shape;359;g225a049944f_0_452"/>
            <p:cNvSpPr/>
            <p:nvPr/>
          </p:nvSpPr>
          <p:spPr>
            <a:xfrm rot="10800000">
              <a:off x="1710514" y="2324668"/>
              <a:ext cx="1719618" cy="259312"/>
            </a:xfrm>
            <a:prstGeom prst="flowChartMagneticDisk">
              <a:avLst/>
            </a:prstGeom>
            <a:solidFill>
              <a:srgbClr val="FFC000"/>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FFFFFF"/>
                </a:solidFill>
                <a:latin typeface="Calibri"/>
                <a:ea typeface="Calibri"/>
                <a:cs typeface="Calibri"/>
                <a:sym typeface="Calibri"/>
              </a:endParaRPr>
            </a:p>
          </p:txBody>
        </p:sp>
        <p:sp>
          <p:nvSpPr>
            <p:cNvPr id="360" name="Google Shape;360;g225a049944f_0_452"/>
            <p:cNvSpPr/>
            <p:nvPr/>
          </p:nvSpPr>
          <p:spPr>
            <a:xfrm>
              <a:off x="1708244" y="1912964"/>
              <a:ext cx="1719618" cy="545911"/>
            </a:xfrm>
            <a:prstGeom prst="flowChartMagneticDisk">
              <a:avLst/>
            </a:prstGeom>
            <a:solidFill>
              <a:srgbClr val="4472C4"/>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FFFFFF"/>
                </a:solidFill>
                <a:latin typeface="Calibri"/>
                <a:ea typeface="Calibri"/>
                <a:cs typeface="Calibri"/>
                <a:sym typeface="Calibri"/>
              </a:endParaRPr>
            </a:p>
          </p:txBody>
        </p:sp>
        <p:sp>
          <p:nvSpPr>
            <p:cNvPr id="361" name="Google Shape;361;g225a049944f_0_452"/>
            <p:cNvSpPr/>
            <p:nvPr/>
          </p:nvSpPr>
          <p:spPr>
            <a:xfrm rot="10800000">
              <a:off x="1708242" y="1749186"/>
              <a:ext cx="1719618" cy="259312"/>
            </a:xfrm>
            <a:prstGeom prst="flowChartMagneticDisk">
              <a:avLst/>
            </a:prstGeom>
            <a:solidFill>
              <a:srgbClr val="FFC000"/>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FFFFFF"/>
                </a:solidFill>
                <a:latin typeface="Calibri"/>
                <a:ea typeface="Calibri"/>
                <a:cs typeface="Calibri"/>
                <a:sym typeface="Calibri"/>
              </a:endParaRPr>
            </a:p>
          </p:txBody>
        </p:sp>
        <p:sp>
          <p:nvSpPr>
            <p:cNvPr id="362" name="Google Shape;362;g225a049944f_0_452"/>
            <p:cNvSpPr/>
            <p:nvPr/>
          </p:nvSpPr>
          <p:spPr>
            <a:xfrm>
              <a:off x="1694594" y="1296538"/>
              <a:ext cx="1719618" cy="545911"/>
            </a:xfrm>
            <a:prstGeom prst="flowChartMagneticDisk">
              <a:avLst/>
            </a:prstGeom>
            <a:solidFill>
              <a:srgbClr val="4472C4"/>
            </a:solidFill>
            <a:ln w="12700" cap="flat" cmpd="sng">
              <a:solidFill>
                <a:srgbClr val="31538F"/>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FFFFFF"/>
                </a:solidFill>
                <a:latin typeface="Calibri"/>
                <a:ea typeface="Calibri"/>
                <a:cs typeface="Calibri"/>
                <a:sym typeface="Calibri"/>
              </a:endParaRPr>
            </a:p>
          </p:txBody>
        </p:sp>
        <p:sp>
          <p:nvSpPr>
            <p:cNvPr id="363" name="Google Shape;363;g225a049944f_0_452"/>
            <p:cNvSpPr/>
            <p:nvPr/>
          </p:nvSpPr>
          <p:spPr>
            <a:xfrm>
              <a:off x="2084832" y="2084832"/>
              <a:ext cx="274200" cy="274200"/>
            </a:xfrm>
            <a:prstGeom prst="mathEqual">
              <a:avLst>
                <a:gd name="adj1" fmla="val 23520"/>
                <a:gd name="adj2" fmla="val 11760"/>
              </a:avLst>
            </a:prstGeom>
            <a:solidFill>
              <a:srgbClr val="49ED07"/>
            </a:solidFill>
            <a:ln w="12700" cap="flat" cmpd="sng">
              <a:solidFill>
                <a:srgbClr val="31538F"/>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000000"/>
                </a:solidFill>
                <a:latin typeface="Calibri"/>
                <a:ea typeface="Calibri"/>
                <a:cs typeface="Calibri"/>
                <a:sym typeface="Calibri"/>
              </a:endParaRPr>
            </a:p>
          </p:txBody>
        </p:sp>
        <p:sp>
          <p:nvSpPr>
            <p:cNvPr id="364" name="Google Shape;364;g225a049944f_0_452"/>
            <p:cNvSpPr/>
            <p:nvPr/>
          </p:nvSpPr>
          <p:spPr>
            <a:xfrm>
              <a:off x="2441448" y="2081287"/>
              <a:ext cx="274200" cy="274200"/>
            </a:xfrm>
            <a:prstGeom prst="mathEqual">
              <a:avLst>
                <a:gd name="adj1" fmla="val 23520"/>
                <a:gd name="adj2" fmla="val 11760"/>
              </a:avLst>
            </a:prstGeom>
            <a:solidFill>
              <a:srgbClr val="FF9900"/>
            </a:solidFill>
            <a:ln w="12700" cap="flat" cmpd="sng">
              <a:solidFill>
                <a:srgbClr val="31538F"/>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000000"/>
                </a:solidFill>
                <a:latin typeface="Calibri"/>
                <a:ea typeface="Calibri"/>
                <a:cs typeface="Calibri"/>
                <a:sym typeface="Calibri"/>
              </a:endParaRPr>
            </a:p>
          </p:txBody>
        </p:sp>
        <p:sp>
          <p:nvSpPr>
            <p:cNvPr id="365" name="Google Shape;365;g225a049944f_0_452"/>
            <p:cNvSpPr/>
            <p:nvPr/>
          </p:nvSpPr>
          <p:spPr>
            <a:xfrm>
              <a:off x="2084832" y="2606040"/>
              <a:ext cx="274200" cy="274200"/>
            </a:xfrm>
            <a:prstGeom prst="mathEqual">
              <a:avLst>
                <a:gd name="adj1" fmla="val 23520"/>
                <a:gd name="adj2" fmla="val 11760"/>
              </a:avLst>
            </a:prstGeom>
            <a:solidFill>
              <a:srgbClr val="49ED07"/>
            </a:solidFill>
            <a:ln w="12700" cap="flat" cmpd="sng">
              <a:solidFill>
                <a:srgbClr val="31538F"/>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000000"/>
                </a:solidFill>
                <a:latin typeface="Calibri"/>
                <a:ea typeface="Calibri"/>
                <a:cs typeface="Calibri"/>
                <a:sym typeface="Calibri"/>
              </a:endParaRPr>
            </a:p>
          </p:txBody>
        </p:sp>
        <p:sp>
          <p:nvSpPr>
            <p:cNvPr id="366" name="Google Shape;366;g225a049944f_0_452"/>
            <p:cNvSpPr/>
            <p:nvPr/>
          </p:nvSpPr>
          <p:spPr>
            <a:xfrm>
              <a:off x="2085832" y="1523999"/>
              <a:ext cx="274200" cy="274200"/>
            </a:xfrm>
            <a:prstGeom prst="mathEqual">
              <a:avLst>
                <a:gd name="adj1" fmla="val 23520"/>
                <a:gd name="adj2" fmla="val 11760"/>
              </a:avLst>
            </a:prstGeom>
            <a:solidFill>
              <a:srgbClr val="49ED07"/>
            </a:solidFill>
            <a:ln w="12700" cap="flat" cmpd="sng">
              <a:solidFill>
                <a:srgbClr val="31538F"/>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000000"/>
                </a:solidFill>
                <a:latin typeface="Calibri"/>
                <a:ea typeface="Calibri"/>
                <a:cs typeface="Calibri"/>
                <a:sym typeface="Calibri"/>
              </a:endParaRPr>
            </a:p>
          </p:txBody>
        </p:sp>
        <p:sp>
          <p:nvSpPr>
            <p:cNvPr id="367" name="Google Shape;367;g225a049944f_0_452"/>
            <p:cNvSpPr/>
            <p:nvPr/>
          </p:nvSpPr>
          <p:spPr>
            <a:xfrm>
              <a:off x="2441448" y="2604454"/>
              <a:ext cx="274200" cy="274200"/>
            </a:xfrm>
            <a:prstGeom prst="mathEqual">
              <a:avLst>
                <a:gd name="adj1" fmla="val 23520"/>
                <a:gd name="adj2" fmla="val 11760"/>
              </a:avLst>
            </a:prstGeom>
            <a:solidFill>
              <a:srgbClr val="49ED07"/>
            </a:solidFill>
            <a:ln w="12700" cap="flat" cmpd="sng">
              <a:solidFill>
                <a:srgbClr val="31538F"/>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000000"/>
                </a:solidFill>
                <a:latin typeface="Calibri"/>
                <a:ea typeface="Calibri"/>
                <a:cs typeface="Calibri"/>
                <a:sym typeface="Calibri"/>
              </a:endParaRPr>
            </a:p>
          </p:txBody>
        </p:sp>
        <p:sp>
          <p:nvSpPr>
            <p:cNvPr id="368" name="Google Shape;368;g225a049944f_0_452"/>
            <p:cNvSpPr/>
            <p:nvPr/>
          </p:nvSpPr>
          <p:spPr>
            <a:xfrm>
              <a:off x="2445224" y="1527048"/>
              <a:ext cx="274200" cy="274200"/>
            </a:xfrm>
            <a:prstGeom prst="mathEqual">
              <a:avLst>
                <a:gd name="adj1" fmla="val 23520"/>
                <a:gd name="adj2" fmla="val 11760"/>
              </a:avLst>
            </a:prstGeom>
            <a:solidFill>
              <a:srgbClr val="49ED07"/>
            </a:solidFill>
            <a:ln w="12700" cap="flat" cmpd="sng">
              <a:solidFill>
                <a:srgbClr val="31538F"/>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000000"/>
                </a:solidFill>
                <a:latin typeface="Calibri"/>
                <a:ea typeface="Calibri"/>
                <a:cs typeface="Calibri"/>
                <a:sym typeface="Calibri"/>
              </a:endParaRPr>
            </a:p>
          </p:txBody>
        </p:sp>
      </p:grpSp>
      <p:grpSp>
        <p:nvGrpSpPr>
          <p:cNvPr id="369" name="Google Shape;369;g225a049944f_0_452"/>
          <p:cNvGrpSpPr/>
          <p:nvPr/>
        </p:nvGrpSpPr>
        <p:grpSpPr>
          <a:xfrm>
            <a:off x="5396182" y="1982253"/>
            <a:ext cx="320034" cy="355905"/>
            <a:chOff x="1694594" y="1296538"/>
            <a:chExt cx="1735541" cy="1737817"/>
          </a:xfrm>
        </p:grpSpPr>
        <p:sp>
          <p:nvSpPr>
            <p:cNvPr id="370" name="Google Shape;370;g225a049944f_0_452"/>
            <p:cNvSpPr/>
            <p:nvPr/>
          </p:nvSpPr>
          <p:spPr>
            <a:xfrm>
              <a:off x="1710517" y="2488444"/>
              <a:ext cx="1719618" cy="545911"/>
            </a:xfrm>
            <a:prstGeom prst="flowChartMagneticDisk">
              <a:avLst/>
            </a:prstGeom>
            <a:solidFill>
              <a:srgbClr val="4472C4"/>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FFFFFF"/>
                </a:solidFill>
                <a:latin typeface="Calibri"/>
                <a:ea typeface="Calibri"/>
                <a:cs typeface="Calibri"/>
                <a:sym typeface="Calibri"/>
              </a:endParaRPr>
            </a:p>
          </p:txBody>
        </p:sp>
        <p:sp>
          <p:nvSpPr>
            <p:cNvPr id="371" name="Google Shape;371;g225a049944f_0_452"/>
            <p:cNvSpPr/>
            <p:nvPr/>
          </p:nvSpPr>
          <p:spPr>
            <a:xfrm rot="10800000">
              <a:off x="1710514" y="2324668"/>
              <a:ext cx="1719618" cy="259312"/>
            </a:xfrm>
            <a:prstGeom prst="flowChartMagneticDisk">
              <a:avLst/>
            </a:prstGeom>
            <a:solidFill>
              <a:srgbClr val="FFC000"/>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FFFFFF"/>
                </a:solidFill>
                <a:latin typeface="Calibri"/>
                <a:ea typeface="Calibri"/>
                <a:cs typeface="Calibri"/>
                <a:sym typeface="Calibri"/>
              </a:endParaRPr>
            </a:p>
          </p:txBody>
        </p:sp>
        <p:sp>
          <p:nvSpPr>
            <p:cNvPr id="372" name="Google Shape;372;g225a049944f_0_452"/>
            <p:cNvSpPr/>
            <p:nvPr/>
          </p:nvSpPr>
          <p:spPr>
            <a:xfrm>
              <a:off x="1708244" y="1912964"/>
              <a:ext cx="1719618" cy="545911"/>
            </a:xfrm>
            <a:prstGeom prst="flowChartMagneticDisk">
              <a:avLst/>
            </a:prstGeom>
            <a:solidFill>
              <a:srgbClr val="4472C4"/>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FFFFFF"/>
                </a:solidFill>
                <a:latin typeface="Calibri"/>
                <a:ea typeface="Calibri"/>
                <a:cs typeface="Calibri"/>
                <a:sym typeface="Calibri"/>
              </a:endParaRPr>
            </a:p>
          </p:txBody>
        </p:sp>
        <p:sp>
          <p:nvSpPr>
            <p:cNvPr id="373" name="Google Shape;373;g225a049944f_0_452"/>
            <p:cNvSpPr/>
            <p:nvPr/>
          </p:nvSpPr>
          <p:spPr>
            <a:xfrm rot="10800000">
              <a:off x="1708242" y="1749186"/>
              <a:ext cx="1719618" cy="259312"/>
            </a:xfrm>
            <a:prstGeom prst="flowChartMagneticDisk">
              <a:avLst/>
            </a:prstGeom>
            <a:solidFill>
              <a:srgbClr val="FFC000"/>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FFFFFF"/>
                </a:solidFill>
                <a:latin typeface="Calibri"/>
                <a:ea typeface="Calibri"/>
                <a:cs typeface="Calibri"/>
                <a:sym typeface="Calibri"/>
              </a:endParaRPr>
            </a:p>
          </p:txBody>
        </p:sp>
        <p:sp>
          <p:nvSpPr>
            <p:cNvPr id="374" name="Google Shape;374;g225a049944f_0_452"/>
            <p:cNvSpPr/>
            <p:nvPr/>
          </p:nvSpPr>
          <p:spPr>
            <a:xfrm>
              <a:off x="1694594" y="1296538"/>
              <a:ext cx="1719618" cy="545911"/>
            </a:xfrm>
            <a:prstGeom prst="flowChartMagneticDisk">
              <a:avLst/>
            </a:prstGeom>
            <a:solidFill>
              <a:srgbClr val="4472C4"/>
            </a:solidFill>
            <a:ln w="12700" cap="flat" cmpd="sng">
              <a:solidFill>
                <a:srgbClr val="31538F"/>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FFFFFF"/>
                </a:solidFill>
                <a:latin typeface="Calibri"/>
                <a:ea typeface="Calibri"/>
                <a:cs typeface="Calibri"/>
                <a:sym typeface="Calibri"/>
              </a:endParaRPr>
            </a:p>
          </p:txBody>
        </p:sp>
        <p:sp>
          <p:nvSpPr>
            <p:cNvPr id="375" name="Google Shape;375;g225a049944f_0_452"/>
            <p:cNvSpPr/>
            <p:nvPr/>
          </p:nvSpPr>
          <p:spPr>
            <a:xfrm>
              <a:off x="2084832" y="2084832"/>
              <a:ext cx="274200" cy="274200"/>
            </a:xfrm>
            <a:prstGeom prst="mathEqual">
              <a:avLst>
                <a:gd name="adj1" fmla="val 23520"/>
                <a:gd name="adj2" fmla="val 11760"/>
              </a:avLst>
            </a:prstGeom>
            <a:solidFill>
              <a:srgbClr val="49ED07"/>
            </a:solidFill>
            <a:ln w="12700" cap="flat" cmpd="sng">
              <a:solidFill>
                <a:srgbClr val="31538F"/>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000000"/>
                </a:solidFill>
                <a:latin typeface="Calibri"/>
                <a:ea typeface="Calibri"/>
                <a:cs typeface="Calibri"/>
                <a:sym typeface="Calibri"/>
              </a:endParaRPr>
            </a:p>
          </p:txBody>
        </p:sp>
        <p:sp>
          <p:nvSpPr>
            <p:cNvPr id="376" name="Google Shape;376;g225a049944f_0_452"/>
            <p:cNvSpPr/>
            <p:nvPr/>
          </p:nvSpPr>
          <p:spPr>
            <a:xfrm>
              <a:off x="2441448" y="2081287"/>
              <a:ext cx="274200" cy="274200"/>
            </a:xfrm>
            <a:prstGeom prst="mathEqual">
              <a:avLst>
                <a:gd name="adj1" fmla="val 23520"/>
                <a:gd name="adj2" fmla="val 11760"/>
              </a:avLst>
            </a:prstGeom>
            <a:solidFill>
              <a:srgbClr val="FF9900"/>
            </a:solidFill>
            <a:ln w="12700" cap="flat" cmpd="sng">
              <a:solidFill>
                <a:srgbClr val="31538F"/>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000000"/>
                </a:solidFill>
                <a:latin typeface="Calibri"/>
                <a:ea typeface="Calibri"/>
                <a:cs typeface="Calibri"/>
                <a:sym typeface="Calibri"/>
              </a:endParaRPr>
            </a:p>
          </p:txBody>
        </p:sp>
        <p:sp>
          <p:nvSpPr>
            <p:cNvPr id="377" name="Google Shape;377;g225a049944f_0_452"/>
            <p:cNvSpPr/>
            <p:nvPr/>
          </p:nvSpPr>
          <p:spPr>
            <a:xfrm>
              <a:off x="2084832" y="2606040"/>
              <a:ext cx="274200" cy="274200"/>
            </a:xfrm>
            <a:prstGeom prst="mathEqual">
              <a:avLst>
                <a:gd name="adj1" fmla="val 23520"/>
                <a:gd name="adj2" fmla="val 11760"/>
              </a:avLst>
            </a:prstGeom>
            <a:solidFill>
              <a:srgbClr val="49ED07"/>
            </a:solidFill>
            <a:ln w="12700" cap="flat" cmpd="sng">
              <a:solidFill>
                <a:srgbClr val="31538F"/>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000000"/>
                </a:solidFill>
                <a:latin typeface="Calibri"/>
                <a:ea typeface="Calibri"/>
                <a:cs typeface="Calibri"/>
                <a:sym typeface="Calibri"/>
              </a:endParaRPr>
            </a:p>
          </p:txBody>
        </p:sp>
        <p:sp>
          <p:nvSpPr>
            <p:cNvPr id="378" name="Google Shape;378;g225a049944f_0_452"/>
            <p:cNvSpPr/>
            <p:nvPr/>
          </p:nvSpPr>
          <p:spPr>
            <a:xfrm>
              <a:off x="2085832" y="1523999"/>
              <a:ext cx="274200" cy="274200"/>
            </a:xfrm>
            <a:prstGeom prst="mathEqual">
              <a:avLst>
                <a:gd name="adj1" fmla="val 23520"/>
                <a:gd name="adj2" fmla="val 11760"/>
              </a:avLst>
            </a:prstGeom>
            <a:solidFill>
              <a:srgbClr val="49ED07"/>
            </a:solidFill>
            <a:ln w="12700" cap="flat" cmpd="sng">
              <a:solidFill>
                <a:srgbClr val="31538F"/>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000000"/>
                </a:solidFill>
                <a:latin typeface="Calibri"/>
                <a:ea typeface="Calibri"/>
                <a:cs typeface="Calibri"/>
                <a:sym typeface="Calibri"/>
              </a:endParaRPr>
            </a:p>
          </p:txBody>
        </p:sp>
        <p:sp>
          <p:nvSpPr>
            <p:cNvPr id="379" name="Google Shape;379;g225a049944f_0_452"/>
            <p:cNvSpPr/>
            <p:nvPr/>
          </p:nvSpPr>
          <p:spPr>
            <a:xfrm>
              <a:off x="2441448" y="2604454"/>
              <a:ext cx="274200" cy="274200"/>
            </a:xfrm>
            <a:prstGeom prst="mathEqual">
              <a:avLst>
                <a:gd name="adj1" fmla="val 23520"/>
                <a:gd name="adj2" fmla="val 11760"/>
              </a:avLst>
            </a:prstGeom>
            <a:solidFill>
              <a:srgbClr val="49ED07"/>
            </a:solidFill>
            <a:ln w="12700" cap="flat" cmpd="sng">
              <a:solidFill>
                <a:srgbClr val="31538F"/>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000000"/>
                </a:solidFill>
                <a:latin typeface="Calibri"/>
                <a:ea typeface="Calibri"/>
                <a:cs typeface="Calibri"/>
                <a:sym typeface="Calibri"/>
              </a:endParaRPr>
            </a:p>
          </p:txBody>
        </p:sp>
        <p:sp>
          <p:nvSpPr>
            <p:cNvPr id="380" name="Google Shape;380;g225a049944f_0_452"/>
            <p:cNvSpPr/>
            <p:nvPr/>
          </p:nvSpPr>
          <p:spPr>
            <a:xfrm>
              <a:off x="2445224" y="1527048"/>
              <a:ext cx="274200" cy="274200"/>
            </a:xfrm>
            <a:prstGeom prst="mathEqual">
              <a:avLst>
                <a:gd name="adj1" fmla="val 23520"/>
                <a:gd name="adj2" fmla="val 11760"/>
              </a:avLst>
            </a:prstGeom>
            <a:solidFill>
              <a:srgbClr val="49ED07"/>
            </a:solidFill>
            <a:ln w="12700" cap="flat" cmpd="sng">
              <a:solidFill>
                <a:srgbClr val="31538F"/>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000000"/>
                </a:solidFill>
                <a:latin typeface="Calibri"/>
                <a:ea typeface="Calibri"/>
                <a:cs typeface="Calibri"/>
                <a:sym typeface="Calibri"/>
              </a:endParaRPr>
            </a:p>
          </p:txBody>
        </p:sp>
      </p:grpSp>
      <p:grpSp>
        <p:nvGrpSpPr>
          <p:cNvPr id="381" name="Google Shape;381;g225a049944f_0_452"/>
          <p:cNvGrpSpPr/>
          <p:nvPr/>
        </p:nvGrpSpPr>
        <p:grpSpPr>
          <a:xfrm>
            <a:off x="7297470" y="2436283"/>
            <a:ext cx="320034" cy="355905"/>
            <a:chOff x="1694594" y="1296538"/>
            <a:chExt cx="1735541" cy="1737817"/>
          </a:xfrm>
        </p:grpSpPr>
        <p:sp>
          <p:nvSpPr>
            <p:cNvPr id="382" name="Google Shape;382;g225a049944f_0_452"/>
            <p:cNvSpPr/>
            <p:nvPr/>
          </p:nvSpPr>
          <p:spPr>
            <a:xfrm>
              <a:off x="1710517" y="2488444"/>
              <a:ext cx="1719618" cy="545911"/>
            </a:xfrm>
            <a:prstGeom prst="flowChartMagneticDisk">
              <a:avLst/>
            </a:prstGeom>
            <a:solidFill>
              <a:srgbClr val="4472C4"/>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FFFFFF"/>
                </a:solidFill>
                <a:latin typeface="Calibri"/>
                <a:ea typeface="Calibri"/>
                <a:cs typeface="Calibri"/>
                <a:sym typeface="Calibri"/>
              </a:endParaRPr>
            </a:p>
          </p:txBody>
        </p:sp>
        <p:sp>
          <p:nvSpPr>
            <p:cNvPr id="383" name="Google Shape;383;g225a049944f_0_452"/>
            <p:cNvSpPr/>
            <p:nvPr/>
          </p:nvSpPr>
          <p:spPr>
            <a:xfrm rot="10800000">
              <a:off x="1710514" y="2324668"/>
              <a:ext cx="1719618" cy="259312"/>
            </a:xfrm>
            <a:prstGeom prst="flowChartMagneticDisk">
              <a:avLst/>
            </a:prstGeom>
            <a:solidFill>
              <a:srgbClr val="FFC000"/>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FFFFFF"/>
                </a:solidFill>
                <a:latin typeface="Calibri"/>
                <a:ea typeface="Calibri"/>
                <a:cs typeface="Calibri"/>
                <a:sym typeface="Calibri"/>
              </a:endParaRPr>
            </a:p>
          </p:txBody>
        </p:sp>
        <p:sp>
          <p:nvSpPr>
            <p:cNvPr id="384" name="Google Shape;384;g225a049944f_0_452"/>
            <p:cNvSpPr/>
            <p:nvPr/>
          </p:nvSpPr>
          <p:spPr>
            <a:xfrm>
              <a:off x="1708244" y="1912964"/>
              <a:ext cx="1719618" cy="545911"/>
            </a:xfrm>
            <a:prstGeom prst="flowChartMagneticDisk">
              <a:avLst/>
            </a:prstGeom>
            <a:solidFill>
              <a:srgbClr val="4472C4"/>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FFFFFF"/>
                </a:solidFill>
                <a:latin typeface="Calibri"/>
                <a:ea typeface="Calibri"/>
                <a:cs typeface="Calibri"/>
                <a:sym typeface="Calibri"/>
              </a:endParaRPr>
            </a:p>
          </p:txBody>
        </p:sp>
        <p:sp>
          <p:nvSpPr>
            <p:cNvPr id="385" name="Google Shape;385;g225a049944f_0_452"/>
            <p:cNvSpPr/>
            <p:nvPr/>
          </p:nvSpPr>
          <p:spPr>
            <a:xfrm rot="10800000">
              <a:off x="1708242" y="1749186"/>
              <a:ext cx="1719618" cy="259312"/>
            </a:xfrm>
            <a:prstGeom prst="flowChartMagneticDisk">
              <a:avLst/>
            </a:prstGeom>
            <a:solidFill>
              <a:srgbClr val="FFC000"/>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FFFFFF"/>
                </a:solidFill>
                <a:latin typeface="Calibri"/>
                <a:ea typeface="Calibri"/>
                <a:cs typeface="Calibri"/>
                <a:sym typeface="Calibri"/>
              </a:endParaRPr>
            </a:p>
          </p:txBody>
        </p:sp>
        <p:sp>
          <p:nvSpPr>
            <p:cNvPr id="386" name="Google Shape;386;g225a049944f_0_452"/>
            <p:cNvSpPr/>
            <p:nvPr/>
          </p:nvSpPr>
          <p:spPr>
            <a:xfrm>
              <a:off x="1694594" y="1296538"/>
              <a:ext cx="1719618" cy="545911"/>
            </a:xfrm>
            <a:prstGeom prst="flowChartMagneticDisk">
              <a:avLst/>
            </a:prstGeom>
            <a:solidFill>
              <a:srgbClr val="4472C4"/>
            </a:solidFill>
            <a:ln w="12700" cap="flat" cmpd="sng">
              <a:solidFill>
                <a:srgbClr val="31538F"/>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FFFFFF"/>
                </a:solidFill>
                <a:latin typeface="Calibri"/>
                <a:ea typeface="Calibri"/>
                <a:cs typeface="Calibri"/>
                <a:sym typeface="Calibri"/>
              </a:endParaRPr>
            </a:p>
          </p:txBody>
        </p:sp>
        <p:sp>
          <p:nvSpPr>
            <p:cNvPr id="387" name="Google Shape;387;g225a049944f_0_452"/>
            <p:cNvSpPr/>
            <p:nvPr/>
          </p:nvSpPr>
          <p:spPr>
            <a:xfrm>
              <a:off x="2084832" y="2084832"/>
              <a:ext cx="274200" cy="274200"/>
            </a:xfrm>
            <a:prstGeom prst="mathEqual">
              <a:avLst>
                <a:gd name="adj1" fmla="val 23520"/>
                <a:gd name="adj2" fmla="val 11760"/>
              </a:avLst>
            </a:prstGeom>
            <a:solidFill>
              <a:srgbClr val="49ED07"/>
            </a:solidFill>
            <a:ln w="12700" cap="flat" cmpd="sng">
              <a:solidFill>
                <a:srgbClr val="31538F"/>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000000"/>
                </a:solidFill>
                <a:latin typeface="Calibri"/>
                <a:ea typeface="Calibri"/>
                <a:cs typeface="Calibri"/>
                <a:sym typeface="Calibri"/>
              </a:endParaRPr>
            </a:p>
          </p:txBody>
        </p:sp>
        <p:sp>
          <p:nvSpPr>
            <p:cNvPr id="388" name="Google Shape;388;g225a049944f_0_452"/>
            <p:cNvSpPr/>
            <p:nvPr/>
          </p:nvSpPr>
          <p:spPr>
            <a:xfrm>
              <a:off x="2441448" y="2081287"/>
              <a:ext cx="274200" cy="274200"/>
            </a:xfrm>
            <a:prstGeom prst="mathEqual">
              <a:avLst>
                <a:gd name="adj1" fmla="val 23520"/>
                <a:gd name="adj2" fmla="val 11760"/>
              </a:avLst>
            </a:prstGeom>
            <a:solidFill>
              <a:srgbClr val="FF9900"/>
            </a:solidFill>
            <a:ln w="12700" cap="flat" cmpd="sng">
              <a:solidFill>
                <a:srgbClr val="31538F"/>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000000"/>
                </a:solidFill>
                <a:latin typeface="Calibri"/>
                <a:ea typeface="Calibri"/>
                <a:cs typeface="Calibri"/>
                <a:sym typeface="Calibri"/>
              </a:endParaRPr>
            </a:p>
          </p:txBody>
        </p:sp>
        <p:sp>
          <p:nvSpPr>
            <p:cNvPr id="389" name="Google Shape;389;g225a049944f_0_452"/>
            <p:cNvSpPr/>
            <p:nvPr/>
          </p:nvSpPr>
          <p:spPr>
            <a:xfrm>
              <a:off x="2084832" y="2606040"/>
              <a:ext cx="274200" cy="274200"/>
            </a:xfrm>
            <a:prstGeom prst="mathEqual">
              <a:avLst>
                <a:gd name="adj1" fmla="val 23520"/>
                <a:gd name="adj2" fmla="val 11760"/>
              </a:avLst>
            </a:prstGeom>
            <a:solidFill>
              <a:srgbClr val="49ED07"/>
            </a:solidFill>
            <a:ln w="12700" cap="flat" cmpd="sng">
              <a:solidFill>
                <a:srgbClr val="31538F"/>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000000"/>
                </a:solidFill>
                <a:latin typeface="Calibri"/>
                <a:ea typeface="Calibri"/>
                <a:cs typeface="Calibri"/>
                <a:sym typeface="Calibri"/>
              </a:endParaRPr>
            </a:p>
          </p:txBody>
        </p:sp>
        <p:sp>
          <p:nvSpPr>
            <p:cNvPr id="390" name="Google Shape;390;g225a049944f_0_452"/>
            <p:cNvSpPr/>
            <p:nvPr/>
          </p:nvSpPr>
          <p:spPr>
            <a:xfrm>
              <a:off x="2085832" y="1523999"/>
              <a:ext cx="274200" cy="274200"/>
            </a:xfrm>
            <a:prstGeom prst="mathEqual">
              <a:avLst>
                <a:gd name="adj1" fmla="val 23520"/>
                <a:gd name="adj2" fmla="val 11760"/>
              </a:avLst>
            </a:prstGeom>
            <a:solidFill>
              <a:srgbClr val="49ED07"/>
            </a:solidFill>
            <a:ln w="12700" cap="flat" cmpd="sng">
              <a:solidFill>
                <a:srgbClr val="31538F"/>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000000"/>
                </a:solidFill>
                <a:latin typeface="Calibri"/>
                <a:ea typeface="Calibri"/>
                <a:cs typeface="Calibri"/>
                <a:sym typeface="Calibri"/>
              </a:endParaRPr>
            </a:p>
          </p:txBody>
        </p:sp>
        <p:sp>
          <p:nvSpPr>
            <p:cNvPr id="391" name="Google Shape;391;g225a049944f_0_452"/>
            <p:cNvSpPr/>
            <p:nvPr/>
          </p:nvSpPr>
          <p:spPr>
            <a:xfrm>
              <a:off x="2441448" y="2604454"/>
              <a:ext cx="274200" cy="274200"/>
            </a:xfrm>
            <a:prstGeom prst="mathEqual">
              <a:avLst>
                <a:gd name="adj1" fmla="val 23520"/>
                <a:gd name="adj2" fmla="val 11760"/>
              </a:avLst>
            </a:prstGeom>
            <a:solidFill>
              <a:srgbClr val="49ED07"/>
            </a:solidFill>
            <a:ln w="12700" cap="flat" cmpd="sng">
              <a:solidFill>
                <a:srgbClr val="31538F"/>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000000"/>
                </a:solidFill>
                <a:latin typeface="Calibri"/>
                <a:ea typeface="Calibri"/>
                <a:cs typeface="Calibri"/>
                <a:sym typeface="Calibri"/>
              </a:endParaRPr>
            </a:p>
          </p:txBody>
        </p:sp>
        <p:sp>
          <p:nvSpPr>
            <p:cNvPr id="392" name="Google Shape;392;g225a049944f_0_452"/>
            <p:cNvSpPr/>
            <p:nvPr/>
          </p:nvSpPr>
          <p:spPr>
            <a:xfrm>
              <a:off x="2445224" y="1527048"/>
              <a:ext cx="274200" cy="274200"/>
            </a:xfrm>
            <a:prstGeom prst="mathEqual">
              <a:avLst>
                <a:gd name="adj1" fmla="val 23520"/>
                <a:gd name="adj2" fmla="val 11760"/>
              </a:avLst>
            </a:prstGeom>
            <a:solidFill>
              <a:srgbClr val="49ED07"/>
            </a:solidFill>
            <a:ln w="12700" cap="flat" cmpd="sng">
              <a:solidFill>
                <a:srgbClr val="31538F"/>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000000"/>
                </a:solidFill>
                <a:latin typeface="Calibri"/>
                <a:ea typeface="Calibri"/>
                <a:cs typeface="Calibri"/>
                <a:sym typeface="Calibri"/>
              </a:endParaRPr>
            </a:p>
          </p:txBody>
        </p:sp>
      </p:grpSp>
      <p:grpSp>
        <p:nvGrpSpPr>
          <p:cNvPr id="393" name="Google Shape;393;g225a049944f_0_452"/>
          <p:cNvGrpSpPr/>
          <p:nvPr/>
        </p:nvGrpSpPr>
        <p:grpSpPr>
          <a:xfrm>
            <a:off x="6977432" y="2025558"/>
            <a:ext cx="320034" cy="355905"/>
            <a:chOff x="1694594" y="1296538"/>
            <a:chExt cx="1735541" cy="1737817"/>
          </a:xfrm>
        </p:grpSpPr>
        <p:sp>
          <p:nvSpPr>
            <p:cNvPr id="394" name="Google Shape;394;g225a049944f_0_452"/>
            <p:cNvSpPr/>
            <p:nvPr/>
          </p:nvSpPr>
          <p:spPr>
            <a:xfrm>
              <a:off x="1710517" y="2488444"/>
              <a:ext cx="1719618" cy="545911"/>
            </a:xfrm>
            <a:prstGeom prst="flowChartMagneticDisk">
              <a:avLst/>
            </a:prstGeom>
            <a:solidFill>
              <a:srgbClr val="4472C4"/>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FFFFFF"/>
                </a:solidFill>
                <a:latin typeface="Calibri"/>
                <a:ea typeface="Calibri"/>
                <a:cs typeface="Calibri"/>
                <a:sym typeface="Calibri"/>
              </a:endParaRPr>
            </a:p>
          </p:txBody>
        </p:sp>
        <p:sp>
          <p:nvSpPr>
            <p:cNvPr id="395" name="Google Shape;395;g225a049944f_0_452"/>
            <p:cNvSpPr/>
            <p:nvPr/>
          </p:nvSpPr>
          <p:spPr>
            <a:xfrm rot="10800000">
              <a:off x="1710514" y="2324668"/>
              <a:ext cx="1719618" cy="259312"/>
            </a:xfrm>
            <a:prstGeom prst="flowChartMagneticDisk">
              <a:avLst/>
            </a:prstGeom>
            <a:solidFill>
              <a:srgbClr val="FFC000"/>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FFFFFF"/>
                </a:solidFill>
                <a:latin typeface="Calibri"/>
                <a:ea typeface="Calibri"/>
                <a:cs typeface="Calibri"/>
                <a:sym typeface="Calibri"/>
              </a:endParaRPr>
            </a:p>
          </p:txBody>
        </p:sp>
        <p:sp>
          <p:nvSpPr>
            <p:cNvPr id="396" name="Google Shape;396;g225a049944f_0_452"/>
            <p:cNvSpPr/>
            <p:nvPr/>
          </p:nvSpPr>
          <p:spPr>
            <a:xfrm>
              <a:off x="1708244" y="1912964"/>
              <a:ext cx="1719618" cy="545911"/>
            </a:xfrm>
            <a:prstGeom prst="flowChartMagneticDisk">
              <a:avLst/>
            </a:prstGeom>
            <a:solidFill>
              <a:srgbClr val="4472C4"/>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FFFFFF"/>
                </a:solidFill>
                <a:latin typeface="Calibri"/>
                <a:ea typeface="Calibri"/>
                <a:cs typeface="Calibri"/>
                <a:sym typeface="Calibri"/>
              </a:endParaRPr>
            </a:p>
          </p:txBody>
        </p:sp>
        <p:sp>
          <p:nvSpPr>
            <p:cNvPr id="397" name="Google Shape;397;g225a049944f_0_452"/>
            <p:cNvSpPr/>
            <p:nvPr/>
          </p:nvSpPr>
          <p:spPr>
            <a:xfrm rot="10800000">
              <a:off x="1708242" y="1749186"/>
              <a:ext cx="1719618" cy="259312"/>
            </a:xfrm>
            <a:prstGeom prst="flowChartMagneticDisk">
              <a:avLst/>
            </a:prstGeom>
            <a:solidFill>
              <a:srgbClr val="FFC000"/>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FFFFFF"/>
                </a:solidFill>
                <a:latin typeface="Calibri"/>
                <a:ea typeface="Calibri"/>
                <a:cs typeface="Calibri"/>
                <a:sym typeface="Calibri"/>
              </a:endParaRPr>
            </a:p>
          </p:txBody>
        </p:sp>
        <p:sp>
          <p:nvSpPr>
            <p:cNvPr id="398" name="Google Shape;398;g225a049944f_0_452"/>
            <p:cNvSpPr/>
            <p:nvPr/>
          </p:nvSpPr>
          <p:spPr>
            <a:xfrm>
              <a:off x="1694594" y="1296538"/>
              <a:ext cx="1719618" cy="545911"/>
            </a:xfrm>
            <a:prstGeom prst="flowChartMagneticDisk">
              <a:avLst/>
            </a:prstGeom>
            <a:solidFill>
              <a:srgbClr val="4472C4"/>
            </a:solidFill>
            <a:ln w="12700" cap="flat" cmpd="sng">
              <a:solidFill>
                <a:srgbClr val="31538F"/>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FFFFFF"/>
                </a:solidFill>
                <a:latin typeface="Calibri"/>
                <a:ea typeface="Calibri"/>
                <a:cs typeface="Calibri"/>
                <a:sym typeface="Calibri"/>
              </a:endParaRPr>
            </a:p>
          </p:txBody>
        </p:sp>
        <p:sp>
          <p:nvSpPr>
            <p:cNvPr id="399" name="Google Shape;399;g225a049944f_0_452"/>
            <p:cNvSpPr/>
            <p:nvPr/>
          </p:nvSpPr>
          <p:spPr>
            <a:xfrm>
              <a:off x="2084832" y="2084832"/>
              <a:ext cx="274200" cy="274200"/>
            </a:xfrm>
            <a:prstGeom prst="mathEqual">
              <a:avLst>
                <a:gd name="adj1" fmla="val 23520"/>
                <a:gd name="adj2" fmla="val 11760"/>
              </a:avLst>
            </a:prstGeom>
            <a:solidFill>
              <a:srgbClr val="49ED07"/>
            </a:solidFill>
            <a:ln w="12700" cap="flat" cmpd="sng">
              <a:solidFill>
                <a:srgbClr val="31538F"/>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000000"/>
                </a:solidFill>
                <a:latin typeface="Calibri"/>
                <a:ea typeface="Calibri"/>
                <a:cs typeface="Calibri"/>
                <a:sym typeface="Calibri"/>
              </a:endParaRPr>
            </a:p>
          </p:txBody>
        </p:sp>
        <p:sp>
          <p:nvSpPr>
            <p:cNvPr id="400" name="Google Shape;400;g225a049944f_0_452"/>
            <p:cNvSpPr/>
            <p:nvPr/>
          </p:nvSpPr>
          <p:spPr>
            <a:xfrm>
              <a:off x="2441448" y="2081287"/>
              <a:ext cx="274200" cy="274200"/>
            </a:xfrm>
            <a:prstGeom prst="mathEqual">
              <a:avLst>
                <a:gd name="adj1" fmla="val 23520"/>
                <a:gd name="adj2" fmla="val 11760"/>
              </a:avLst>
            </a:prstGeom>
            <a:solidFill>
              <a:srgbClr val="FF9900"/>
            </a:solidFill>
            <a:ln w="12700" cap="flat" cmpd="sng">
              <a:solidFill>
                <a:srgbClr val="31538F"/>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000000"/>
                </a:solidFill>
                <a:latin typeface="Calibri"/>
                <a:ea typeface="Calibri"/>
                <a:cs typeface="Calibri"/>
                <a:sym typeface="Calibri"/>
              </a:endParaRPr>
            </a:p>
          </p:txBody>
        </p:sp>
        <p:sp>
          <p:nvSpPr>
            <p:cNvPr id="401" name="Google Shape;401;g225a049944f_0_452"/>
            <p:cNvSpPr/>
            <p:nvPr/>
          </p:nvSpPr>
          <p:spPr>
            <a:xfrm>
              <a:off x="2084832" y="2606040"/>
              <a:ext cx="274200" cy="274200"/>
            </a:xfrm>
            <a:prstGeom prst="mathEqual">
              <a:avLst>
                <a:gd name="adj1" fmla="val 23520"/>
                <a:gd name="adj2" fmla="val 11760"/>
              </a:avLst>
            </a:prstGeom>
            <a:solidFill>
              <a:srgbClr val="49ED07"/>
            </a:solidFill>
            <a:ln w="12700" cap="flat" cmpd="sng">
              <a:solidFill>
                <a:srgbClr val="31538F"/>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000000"/>
                </a:solidFill>
                <a:latin typeface="Calibri"/>
                <a:ea typeface="Calibri"/>
                <a:cs typeface="Calibri"/>
                <a:sym typeface="Calibri"/>
              </a:endParaRPr>
            </a:p>
          </p:txBody>
        </p:sp>
        <p:sp>
          <p:nvSpPr>
            <p:cNvPr id="402" name="Google Shape;402;g225a049944f_0_452"/>
            <p:cNvSpPr/>
            <p:nvPr/>
          </p:nvSpPr>
          <p:spPr>
            <a:xfrm>
              <a:off x="2085832" y="1523999"/>
              <a:ext cx="274200" cy="274200"/>
            </a:xfrm>
            <a:prstGeom prst="mathEqual">
              <a:avLst>
                <a:gd name="adj1" fmla="val 23520"/>
                <a:gd name="adj2" fmla="val 11760"/>
              </a:avLst>
            </a:prstGeom>
            <a:solidFill>
              <a:srgbClr val="49ED07"/>
            </a:solidFill>
            <a:ln w="12700" cap="flat" cmpd="sng">
              <a:solidFill>
                <a:srgbClr val="31538F"/>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000000"/>
                </a:solidFill>
                <a:latin typeface="Calibri"/>
                <a:ea typeface="Calibri"/>
                <a:cs typeface="Calibri"/>
                <a:sym typeface="Calibri"/>
              </a:endParaRPr>
            </a:p>
          </p:txBody>
        </p:sp>
        <p:sp>
          <p:nvSpPr>
            <p:cNvPr id="403" name="Google Shape;403;g225a049944f_0_452"/>
            <p:cNvSpPr/>
            <p:nvPr/>
          </p:nvSpPr>
          <p:spPr>
            <a:xfrm>
              <a:off x="2441448" y="2604454"/>
              <a:ext cx="274200" cy="274200"/>
            </a:xfrm>
            <a:prstGeom prst="mathEqual">
              <a:avLst>
                <a:gd name="adj1" fmla="val 23520"/>
                <a:gd name="adj2" fmla="val 11760"/>
              </a:avLst>
            </a:prstGeom>
            <a:solidFill>
              <a:srgbClr val="49ED07"/>
            </a:solidFill>
            <a:ln w="12700" cap="flat" cmpd="sng">
              <a:solidFill>
                <a:srgbClr val="31538F"/>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000000"/>
                </a:solidFill>
                <a:latin typeface="Calibri"/>
                <a:ea typeface="Calibri"/>
                <a:cs typeface="Calibri"/>
                <a:sym typeface="Calibri"/>
              </a:endParaRPr>
            </a:p>
          </p:txBody>
        </p:sp>
        <p:sp>
          <p:nvSpPr>
            <p:cNvPr id="404" name="Google Shape;404;g225a049944f_0_452"/>
            <p:cNvSpPr/>
            <p:nvPr/>
          </p:nvSpPr>
          <p:spPr>
            <a:xfrm>
              <a:off x="2445224" y="1527048"/>
              <a:ext cx="274200" cy="274200"/>
            </a:xfrm>
            <a:prstGeom prst="mathEqual">
              <a:avLst>
                <a:gd name="adj1" fmla="val 23520"/>
                <a:gd name="adj2" fmla="val 11760"/>
              </a:avLst>
            </a:prstGeom>
            <a:solidFill>
              <a:srgbClr val="49ED07"/>
            </a:solidFill>
            <a:ln w="12700" cap="flat" cmpd="sng">
              <a:solidFill>
                <a:srgbClr val="31538F"/>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000000"/>
                </a:solidFill>
                <a:latin typeface="Calibri"/>
                <a:ea typeface="Calibri"/>
                <a:cs typeface="Calibri"/>
                <a:sym typeface="Calibri"/>
              </a:endParaRPr>
            </a:p>
          </p:txBody>
        </p:sp>
      </p:grpSp>
      <p:grpSp>
        <p:nvGrpSpPr>
          <p:cNvPr id="405" name="Google Shape;405;g225a049944f_0_452"/>
          <p:cNvGrpSpPr/>
          <p:nvPr/>
        </p:nvGrpSpPr>
        <p:grpSpPr>
          <a:xfrm>
            <a:off x="5941657" y="1444033"/>
            <a:ext cx="320034" cy="355905"/>
            <a:chOff x="1694594" y="1296538"/>
            <a:chExt cx="1735541" cy="1737817"/>
          </a:xfrm>
        </p:grpSpPr>
        <p:sp>
          <p:nvSpPr>
            <p:cNvPr id="406" name="Google Shape;406;g225a049944f_0_452"/>
            <p:cNvSpPr/>
            <p:nvPr/>
          </p:nvSpPr>
          <p:spPr>
            <a:xfrm>
              <a:off x="1710517" y="2488444"/>
              <a:ext cx="1719618" cy="545911"/>
            </a:xfrm>
            <a:prstGeom prst="flowChartMagneticDisk">
              <a:avLst/>
            </a:prstGeom>
            <a:solidFill>
              <a:srgbClr val="4472C4"/>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FFFFFF"/>
                </a:solidFill>
                <a:latin typeface="Calibri"/>
                <a:ea typeface="Calibri"/>
                <a:cs typeface="Calibri"/>
                <a:sym typeface="Calibri"/>
              </a:endParaRPr>
            </a:p>
          </p:txBody>
        </p:sp>
        <p:sp>
          <p:nvSpPr>
            <p:cNvPr id="407" name="Google Shape;407;g225a049944f_0_452"/>
            <p:cNvSpPr/>
            <p:nvPr/>
          </p:nvSpPr>
          <p:spPr>
            <a:xfrm rot="10800000">
              <a:off x="1710514" y="2324668"/>
              <a:ext cx="1719618" cy="259312"/>
            </a:xfrm>
            <a:prstGeom prst="flowChartMagneticDisk">
              <a:avLst/>
            </a:prstGeom>
            <a:solidFill>
              <a:srgbClr val="FFC000"/>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FFFFFF"/>
                </a:solidFill>
                <a:latin typeface="Calibri"/>
                <a:ea typeface="Calibri"/>
                <a:cs typeface="Calibri"/>
                <a:sym typeface="Calibri"/>
              </a:endParaRPr>
            </a:p>
          </p:txBody>
        </p:sp>
        <p:sp>
          <p:nvSpPr>
            <p:cNvPr id="408" name="Google Shape;408;g225a049944f_0_452"/>
            <p:cNvSpPr/>
            <p:nvPr/>
          </p:nvSpPr>
          <p:spPr>
            <a:xfrm>
              <a:off x="1708244" y="1912964"/>
              <a:ext cx="1719618" cy="545911"/>
            </a:xfrm>
            <a:prstGeom prst="flowChartMagneticDisk">
              <a:avLst/>
            </a:prstGeom>
            <a:solidFill>
              <a:srgbClr val="4472C4"/>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FFFFFF"/>
                </a:solidFill>
                <a:latin typeface="Calibri"/>
                <a:ea typeface="Calibri"/>
                <a:cs typeface="Calibri"/>
                <a:sym typeface="Calibri"/>
              </a:endParaRPr>
            </a:p>
          </p:txBody>
        </p:sp>
        <p:sp>
          <p:nvSpPr>
            <p:cNvPr id="409" name="Google Shape;409;g225a049944f_0_452"/>
            <p:cNvSpPr/>
            <p:nvPr/>
          </p:nvSpPr>
          <p:spPr>
            <a:xfrm rot="10800000">
              <a:off x="1708242" y="1749186"/>
              <a:ext cx="1719618" cy="259312"/>
            </a:xfrm>
            <a:prstGeom prst="flowChartMagneticDisk">
              <a:avLst/>
            </a:prstGeom>
            <a:solidFill>
              <a:srgbClr val="FFC000"/>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FFFFFF"/>
                </a:solidFill>
                <a:latin typeface="Calibri"/>
                <a:ea typeface="Calibri"/>
                <a:cs typeface="Calibri"/>
                <a:sym typeface="Calibri"/>
              </a:endParaRPr>
            </a:p>
          </p:txBody>
        </p:sp>
        <p:sp>
          <p:nvSpPr>
            <p:cNvPr id="410" name="Google Shape;410;g225a049944f_0_452"/>
            <p:cNvSpPr/>
            <p:nvPr/>
          </p:nvSpPr>
          <p:spPr>
            <a:xfrm>
              <a:off x="1694594" y="1296538"/>
              <a:ext cx="1719618" cy="545911"/>
            </a:xfrm>
            <a:prstGeom prst="flowChartMagneticDisk">
              <a:avLst/>
            </a:prstGeom>
            <a:solidFill>
              <a:srgbClr val="4472C4"/>
            </a:solidFill>
            <a:ln w="12700" cap="flat" cmpd="sng">
              <a:solidFill>
                <a:srgbClr val="31538F"/>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FFFFFF"/>
                </a:solidFill>
                <a:latin typeface="Calibri"/>
                <a:ea typeface="Calibri"/>
                <a:cs typeface="Calibri"/>
                <a:sym typeface="Calibri"/>
              </a:endParaRPr>
            </a:p>
          </p:txBody>
        </p:sp>
        <p:sp>
          <p:nvSpPr>
            <p:cNvPr id="411" name="Google Shape;411;g225a049944f_0_452"/>
            <p:cNvSpPr/>
            <p:nvPr/>
          </p:nvSpPr>
          <p:spPr>
            <a:xfrm>
              <a:off x="2084832" y="2084832"/>
              <a:ext cx="274200" cy="274200"/>
            </a:xfrm>
            <a:prstGeom prst="mathEqual">
              <a:avLst>
                <a:gd name="adj1" fmla="val 23520"/>
                <a:gd name="adj2" fmla="val 11760"/>
              </a:avLst>
            </a:prstGeom>
            <a:solidFill>
              <a:srgbClr val="49ED07"/>
            </a:solidFill>
            <a:ln w="12700" cap="flat" cmpd="sng">
              <a:solidFill>
                <a:srgbClr val="31538F"/>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000000"/>
                </a:solidFill>
                <a:latin typeface="Calibri"/>
                <a:ea typeface="Calibri"/>
                <a:cs typeface="Calibri"/>
                <a:sym typeface="Calibri"/>
              </a:endParaRPr>
            </a:p>
          </p:txBody>
        </p:sp>
        <p:sp>
          <p:nvSpPr>
            <p:cNvPr id="412" name="Google Shape;412;g225a049944f_0_452"/>
            <p:cNvSpPr/>
            <p:nvPr/>
          </p:nvSpPr>
          <p:spPr>
            <a:xfrm>
              <a:off x="2441448" y="2081287"/>
              <a:ext cx="274200" cy="274200"/>
            </a:xfrm>
            <a:prstGeom prst="mathEqual">
              <a:avLst>
                <a:gd name="adj1" fmla="val 23520"/>
                <a:gd name="adj2" fmla="val 11760"/>
              </a:avLst>
            </a:prstGeom>
            <a:solidFill>
              <a:srgbClr val="FF9900"/>
            </a:solidFill>
            <a:ln w="12700" cap="flat" cmpd="sng">
              <a:solidFill>
                <a:srgbClr val="31538F"/>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000000"/>
                </a:solidFill>
                <a:latin typeface="Calibri"/>
                <a:ea typeface="Calibri"/>
                <a:cs typeface="Calibri"/>
                <a:sym typeface="Calibri"/>
              </a:endParaRPr>
            </a:p>
          </p:txBody>
        </p:sp>
        <p:sp>
          <p:nvSpPr>
            <p:cNvPr id="413" name="Google Shape;413;g225a049944f_0_452"/>
            <p:cNvSpPr/>
            <p:nvPr/>
          </p:nvSpPr>
          <p:spPr>
            <a:xfrm>
              <a:off x="2084832" y="2606040"/>
              <a:ext cx="274200" cy="274200"/>
            </a:xfrm>
            <a:prstGeom prst="mathEqual">
              <a:avLst>
                <a:gd name="adj1" fmla="val 23520"/>
                <a:gd name="adj2" fmla="val 11760"/>
              </a:avLst>
            </a:prstGeom>
            <a:solidFill>
              <a:srgbClr val="49ED07"/>
            </a:solidFill>
            <a:ln w="12700" cap="flat" cmpd="sng">
              <a:solidFill>
                <a:srgbClr val="31538F"/>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000000"/>
                </a:solidFill>
                <a:latin typeface="Calibri"/>
                <a:ea typeface="Calibri"/>
                <a:cs typeface="Calibri"/>
                <a:sym typeface="Calibri"/>
              </a:endParaRPr>
            </a:p>
          </p:txBody>
        </p:sp>
        <p:sp>
          <p:nvSpPr>
            <p:cNvPr id="414" name="Google Shape;414;g225a049944f_0_452"/>
            <p:cNvSpPr/>
            <p:nvPr/>
          </p:nvSpPr>
          <p:spPr>
            <a:xfrm>
              <a:off x="2085832" y="1523999"/>
              <a:ext cx="274200" cy="274200"/>
            </a:xfrm>
            <a:prstGeom prst="mathEqual">
              <a:avLst>
                <a:gd name="adj1" fmla="val 23520"/>
                <a:gd name="adj2" fmla="val 11760"/>
              </a:avLst>
            </a:prstGeom>
            <a:solidFill>
              <a:srgbClr val="49ED07"/>
            </a:solidFill>
            <a:ln w="12700" cap="flat" cmpd="sng">
              <a:solidFill>
                <a:srgbClr val="31538F"/>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000000"/>
                </a:solidFill>
                <a:latin typeface="Calibri"/>
                <a:ea typeface="Calibri"/>
                <a:cs typeface="Calibri"/>
                <a:sym typeface="Calibri"/>
              </a:endParaRPr>
            </a:p>
          </p:txBody>
        </p:sp>
        <p:sp>
          <p:nvSpPr>
            <p:cNvPr id="415" name="Google Shape;415;g225a049944f_0_452"/>
            <p:cNvSpPr/>
            <p:nvPr/>
          </p:nvSpPr>
          <p:spPr>
            <a:xfrm>
              <a:off x="2441448" y="2604454"/>
              <a:ext cx="274200" cy="274200"/>
            </a:xfrm>
            <a:prstGeom prst="mathEqual">
              <a:avLst>
                <a:gd name="adj1" fmla="val 23520"/>
                <a:gd name="adj2" fmla="val 11760"/>
              </a:avLst>
            </a:prstGeom>
            <a:solidFill>
              <a:srgbClr val="49ED07"/>
            </a:solidFill>
            <a:ln w="12700" cap="flat" cmpd="sng">
              <a:solidFill>
                <a:srgbClr val="31538F"/>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000000"/>
                </a:solidFill>
                <a:latin typeface="Calibri"/>
                <a:ea typeface="Calibri"/>
                <a:cs typeface="Calibri"/>
                <a:sym typeface="Calibri"/>
              </a:endParaRPr>
            </a:p>
          </p:txBody>
        </p:sp>
        <p:sp>
          <p:nvSpPr>
            <p:cNvPr id="416" name="Google Shape;416;g225a049944f_0_452"/>
            <p:cNvSpPr/>
            <p:nvPr/>
          </p:nvSpPr>
          <p:spPr>
            <a:xfrm>
              <a:off x="2445224" y="1527048"/>
              <a:ext cx="274200" cy="274200"/>
            </a:xfrm>
            <a:prstGeom prst="mathEqual">
              <a:avLst>
                <a:gd name="adj1" fmla="val 23520"/>
                <a:gd name="adj2" fmla="val 11760"/>
              </a:avLst>
            </a:prstGeom>
            <a:solidFill>
              <a:srgbClr val="49ED07"/>
            </a:solidFill>
            <a:ln w="12700" cap="flat" cmpd="sng">
              <a:solidFill>
                <a:srgbClr val="31538F"/>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000000"/>
                </a:solidFill>
                <a:latin typeface="Calibri"/>
                <a:ea typeface="Calibri"/>
                <a:cs typeface="Calibri"/>
                <a:sym typeface="Calibri"/>
              </a:endParaRPr>
            </a:p>
          </p:txBody>
        </p:sp>
      </p:grpSp>
      <p:grpSp>
        <p:nvGrpSpPr>
          <p:cNvPr id="417" name="Google Shape;417;g225a049944f_0_452"/>
          <p:cNvGrpSpPr/>
          <p:nvPr/>
        </p:nvGrpSpPr>
        <p:grpSpPr>
          <a:xfrm>
            <a:off x="5141895" y="1444033"/>
            <a:ext cx="320034" cy="355905"/>
            <a:chOff x="1694594" y="1296538"/>
            <a:chExt cx="1735541" cy="1737817"/>
          </a:xfrm>
        </p:grpSpPr>
        <p:sp>
          <p:nvSpPr>
            <p:cNvPr id="418" name="Google Shape;418;g225a049944f_0_452"/>
            <p:cNvSpPr/>
            <p:nvPr/>
          </p:nvSpPr>
          <p:spPr>
            <a:xfrm>
              <a:off x="1710517" y="2488444"/>
              <a:ext cx="1719618" cy="545911"/>
            </a:xfrm>
            <a:prstGeom prst="flowChartMagneticDisk">
              <a:avLst/>
            </a:prstGeom>
            <a:solidFill>
              <a:srgbClr val="4472C4"/>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FFFFFF"/>
                </a:solidFill>
                <a:latin typeface="Calibri"/>
                <a:ea typeface="Calibri"/>
                <a:cs typeface="Calibri"/>
                <a:sym typeface="Calibri"/>
              </a:endParaRPr>
            </a:p>
          </p:txBody>
        </p:sp>
        <p:sp>
          <p:nvSpPr>
            <p:cNvPr id="419" name="Google Shape;419;g225a049944f_0_452"/>
            <p:cNvSpPr/>
            <p:nvPr/>
          </p:nvSpPr>
          <p:spPr>
            <a:xfrm rot="10800000">
              <a:off x="1710514" y="2324668"/>
              <a:ext cx="1719618" cy="259312"/>
            </a:xfrm>
            <a:prstGeom prst="flowChartMagneticDisk">
              <a:avLst/>
            </a:prstGeom>
            <a:solidFill>
              <a:srgbClr val="FFC000"/>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FFFFFF"/>
                </a:solidFill>
                <a:latin typeface="Calibri"/>
                <a:ea typeface="Calibri"/>
                <a:cs typeface="Calibri"/>
                <a:sym typeface="Calibri"/>
              </a:endParaRPr>
            </a:p>
          </p:txBody>
        </p:sp>
        <p:sp>
          <p:nvSpPr>
            <p:cNvPr id="420" name="Google Shape;420;g225a049944f_0_452"/>
            <p:cNvSpPr/>
            <p:nvPr/>
          </p:nvSpPr>
          <p:spPr>
            <a:xfrm>
              <a:off x="1708244" y="1912964"/>
              <a:ext cx="1719618" cy="545911"/>
            </a:xfrm>
            <a:prstGeom prst="flowChartMagneticDisk">
              <a:avLst/>
            </a:prstGeom>
            <a:solidFill>
              <a:srgbClr val="4472C4"/>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FFFFFF"/>
                </a:solidFill>
                <a:latin typeface="Calibri"/>
                <a:ea typeface="Calibri"/>
                <a:cs typeface="Calibri"/>
                <a:sym typeface="Calibri"/>
              </a:endParaRPr>
            </a:p>
          </p:txBody>
        </p:sp>
        <p:sp>
          <p:nvSpPr>
            <p:cNvPr id="421" name="Google Shape;421;g225a049944f_0_452"/>
            <p:cNvSpPr/>
            <p:nvPr/>
          </p:nvSpPr>
          <p:spPr>
            <a:xfrm rot="10800000">
              <a:off x="1708242" y="1749186"/>
              <a:ext cx="1719618" cy="259312"/>
            </a:xfrm>
            <a:prstGeom prst="flowChartMagneticDisk">
              <a:avLst/>
            </a:prstGeom>
            <a:solidFill>
              <a:srgbClr val="FFC000"/>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FFFFFF"/>
                </a:solidFill>
                <a:latin typeface="Calibri"/>
                <a:ea typeface="Calibri"/>
                <a:cs typeface="Calibri"/>
                <a:sym typeface="Calibri"/>
              </a:endParaRPr>
            </a:p>
          </p:txBody>
        </p:sp>
        <p:sp>
          <p:nvSpPr>
            <p:cNvPr id="422" name="Google Shape;422;g225a049944f_0_452"/>
            <p:cNvSpPr/>
            <p:nvPr/>
          </p:nvSpPr>
          <p:spPr>
            <a:xfrm>
              <a:off x="1694594" y="1296538"/>
              <a:ext cx="1719618" cy="545911"/>
            </a:xfrm>
            <a:prstGeom prst="flowChartMagneticDisk">
              <a:avLst/>
            </a:prstGeom>
            <a:solidFill>
              <a:srgbClr val="4472C4"/>
            </a:solidFill>
            <a:ln w="12700" cap="flat" cmpd="sng">
              <a:solidFill>
                <a:srgbClr val="31538F"/>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FFFFFF"/>
                </a:solidFill>
                <a:latin typeface="Calibri"/>
                <a:ea typeface="Calibri"/>
                <a:cs typeface="Calibri"/>
                <a:sym typeface="Calibri"/>
              </a:endParaRPr>
            </a:p>
          </p:txBody>
        </p:sp>
        <p:sp>
          <p:nvSpPr>
            <p:cNvPr id="423" name="Google Shape;423;g225a049944f_0_452"/>
            <p:cNvSpPr/>
            <p:nvPr/>
          </p:nvSpPr>
          <p:spPr>
            <a:xfrm>
              <a:off x="2084832" y="2084832"/>
              <a:ext cx="274200" cy="274200"/>
            </a:xfrm>
            <a:prstGeom prst="mathEqual">
              <a:avLst>
                <a:gd name="adj1" fmla="val 23520"/>
                <a:gd name="adj2" fmla="val 11760"/>
              </a:avLst>
            </a:prstGeom>
            <a:solidFill>
              <a:srgbClr val="49ED07"/>
            </a:solidFill>
            <a:ln w="12700" cap="flat" cmpd="sng">
              <a:solidFill>
                <a:srgbClr val="31538F"/>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000000"/>
                </a:solidFill>
                <a:latin typeface="Calibri"/>
                <a:ea typeface="Calibri"/>
                <a:cs typeface="Calibri"/>
                <a:sym typeface="Calibri"/>
              </a:endParaRPr>
            </a:p>
          </p:txBody>
        </p:sp>
        <p:sp>
          <p:nvSpPr>
            <p:cNvPr id="424" name="Google Shape;424;g225a049944f_0_452"/>
            <p:cNvSpPr/>
            <p:nvPr/>
          </p:nvSpPr>
          <p:spPr>
            <a:xfrm>
              <a:off x="2441448" y="2081287"/>
              <a:ext cx="274200" cy="274200"/>
            </a:xfrm>
            <a:prstGeom prst="mathEqual">
              <a:avLst>
                <a:gd name="adj1" fmla="val 23520"/>
                <a:gd name="adj2" fmla="val 11760"/>
              </a:avLst>
            </a:prstGeom>
            <a:solidFill>
              <a:srgbClr val="FF9900"/>
            </a:solidFill>
            <a:ln w="12700" cap="flat" cmpd="sng">
              <a:solidFill>
                <a:srgbClr val="31538F"/>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000000"/>
                </a:solidFill>
                <a:latin typeface="Calibri"/>
                <a:ea typeface="Calibri"/>
                <a:cs typeface="Calibri"/>
                <a:sym typeface="Calibri"/>
              </a:endParaRPr>
            </a:p>
          </p:txBody>
        </p:sp>
        <p:sp>
          <p:nvSpPr>
            <p:cNvPr id="425" name="Google Shape;425;g225a049944f_0_452"/>
            <p:cNvSpPr/>
            <p:nvPr/>
          </p:nvSpPr>
          <p:spPr>
            <a:xfrm>
              <a:off x="2084832" y="2606040"/>
              <a:ext cx="274200" cy="274200"/>
            </a:xfrm>
            <a:prstGeom prst="mathEqual">
              <a:avLst>
                <a:gd name="adj1" fmla="val 23520"/>
                <a:gd name="adj2" fmla="val 11760"/>
              </a:avLst>
            </a:prstGeom>
            <a:solidFill>
              <a:srgbClr val="49ED07"/>
            </a:solidFill>
            <a:ln w="12700" cap="flat" cmpd="sng">
              <a:solidFill>
                <a:srgbClr val="31538F"/>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000000"/>
                </a:solidFill>
                <a:latin typeface="Calibri"/>
                <a:ea typeface="Calibri"/>
                <a:cs typeface="Calibri"/>
                <a:sym typeface="Calibri"/>
              </a:endParaRPr>
            </a:p>
          </p:txBody>
        </p:sp>
        <p:sp>
          <p:nvSpPr>
            <p:cNvPr id="426" name="Google Shape;426;g225a049944f_0_452"/>
            <p:cNvSpPr/>
            <p:nvPr/>
          </p:nvSpPr>
          <p:spPr>
            <a:xfrm>
              <a:off x="2085832" y="1523999"/>
              <a:ext cx="274200" cy="274200"/>
            </a:xfrm>
            <a:prstGeom prst="mathEqual">
              <a:avLst>
                <a:gd name="adj1" fmla="val 23520"/>
                <a:gd name="adj2" fmla="val 11760"/>
              </a:avLst>
            </a:prstGeom>
            <a:solidFill>
              <a:srgbClr val="49ED07"/>
            </a:solidFill>
            <a:ln w="12700" cap="flat" cmpd="sng">
              <a:solidFill>
                <a:srgbClr val="31538F"/>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000000"/>
                </a:solidFill>
                <a:latin typeface="Calibri"/>
                <a:ea typeface="Calibri"/>
                <a:cs typeface="Calibri"/>
                <a:sym typeface="Calibri"/>
              </a:endParaRPr>
            </a:p>
          </p:txBody>
        </p:sp>
        <p:sp>
          <p:nvSpPr>
            <p:cNvPr id="427" name="Google Shape;427;g225a049944f_0_452"/>
            <p:cNvSpPr/>
            <p:nvPr/>
          </p:nvSpPr>
          <p:spPr>
            <a:xfrm>
              <a:off x="2441448" y="2604454"/>
              <a:ext cx="274200" cy="274200"/>
            </a:xfrm>
            <a:prstGeom prst="mathEqual">
              <a:avLst>
                <a:gd name="adj1" fmla="val 23520"/>
                <a:gd name="adj2" fmla="val 11760"/>
              </a:avLst>
            </a:prstGeom>
            <a:solidFill>
              <a:srgbClr val="49ED07"/>
            </a:solidFill>
            <a:ln w="12700" cap="flat" cmpd="sng">
              <a:solidFill>
                <a:srgbClr val="31538F"/>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000000"/>
                </a:solidFill>
                <a:latin typeface="Calibri"/>
                <a:ea typeface="Calibri"/>
                <a:cs typeface="Calibri"/>
                <a:sym typeface="Calibri"/>
              </a:endParaRPr>
            </a:p>
          </p:txBody>
        </p:sp>
        <p:sp>
          <p:nvSpPr>
            <p:cNvPr id="428" name="Google Shape;428;g225a049944f_0_452"/>
            <p:cNvSpPr/>
            <p:nvPr/>
          </p:nvSpPr>
          <p:spPr>
            <a:xfrm>
              <a:off x="2445224" y="1527048"/>
              <a:ext cx="274200" cy="274200"/>
            </a:xfrm>
            <a:prstGeom prst="mathEqual">
              <a:avLst>
                <a:gd name="adj1" fmla="val 23520"/>
                <a:gd name="adj2" fmla="val 11760"/>
              </a:avLst>
            </a:prstGeom>
            <a:solidFill>
              <a:srgbClr val="49ED07"/>
            </a:solidFill>
            <a:ln w="12700" cap="flat" cmpd="sng">
              <a:solidFill>
                <a:srgbClr val="31538F"/>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000000"/>
                </a:solidFill>
                <a:latin typeface="Calibri"/>
                <a:ea typeface="Calibri"/>
                <a:cs typeface="Calibri"/>
                <a:sym typeface="Calibri"/>
              </a:endParaRPr>
            </a:p>
          </p:txBody>
        </p:sp>
      </p:grpSp>
      <p:grpSp>
        <p:nvGrpSpPr>
          <p:cNvPr id="429" name="Google Shape;429;g225a049944f_0_452"/>
          <p:cNvGrpSpPr/>
          <p:nvPr/>
        </p:nvGrpSpPr>
        <p:grpSpPr>
          <a:xfrm>
            <a:off x="8380645" y="1762208"/>
            <a:ext cx="320034" cy="355905"/>
            <a:chOff x="1694594" y="1296538"/>
            <a:chExt cx="1735541" cy="1737817"/>
          </a:xfrm>
        </p:grpSpPr>
        <p:sp>
          <p:nvSpPr>
            <p:cNvPr id="430" name="Google Shape;430;g225a049944f_0_452"/>
            <p:cNvSpPr/>
            <p:nvPr/>
          </p:nvSpPr>
          <p:spPr>
            <a:xfrm>
              <a:off x="1710517" y="2488444"/>
              <a:ext cx="1719618" cy="545911"/>
            </a:xfrm>
            <a:prstGeom prst="flowChartMagneticDisk">
              <a:avLst/>
            </a:prstGeom>
            <a:solidFill>
              <a:srgbClr val="4472C4"/>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FFFFFF"/>
                </a:solidFill>
                <a:latin typeface="Calibri"/>
                <a:ea typeface="Calibri"/>
                <a:cs typeface="Calibri"/>
                <a:sym typeface="Calibri"/>
              </a:endParaRPr>
            </a:p>
          </p:txBody>
        </p:sp>
        <p:sp>
          <p:nvSpPr>
            <p:cNvPr id="431" name="Google Shape;431;g225a049944f_0_452"/>
            <p:cNvSpPr/>
            <p:nvPr/>
          </p:nvSpPr>
          <p:spPr>
            <a:xfrm rot="10800000">
              <a:off x="1710514" y="2324668"/>
              <a:ext cx="1719618" cy="259312"/>
            </a:xfrm>
            <a:prstGeom prst="flowChartMagneticDisk">
              <a:avLst/>
            </a:prstGeom>
            <a:solidFill>
              <a:srgbClr val="FFC000"/>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FFFFFF"/>
                </a:solidFill>
                <a:latin typeface="Calibri"/>
                <a:ea typeface="Calibri"/>
                <a:cs typeface="Calibri"/>
                <a:sym typeface="Calibri"/>
              </a:endParaRPr>
            </a:p>
          </p:txBody>
        </p:sp>
        <p:sp>
          <p:nvSpPr>
            <p:cNvPr id="432" name="Google Shape;432;g225a049944f_0_452"/>
            <p:cNvSpPr/>
            <p:nvPr/>
          </p:nvSpPr>
          <p:spPr>
            <a:xfrm>
              <a:off x="1708244" y="1912964"/>
              <a:ext cx="1719618" cy="545911"/>
            </a:xfrm>
            <a:prstGeom prst="flowChartMagneticDisk">
              <a:avLst/>
            </a:prstGeom>
            <a:solidFill>
              <a:srgbClr val="4472C4"/>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FFFFFF"/>
                </a:solidFill>
                <a:latin typeface="Calibri"/>
                <a:ea typeface="Calibri"/>
                <a:cs typeface="Calibri"/>
                <a:sym typeface="Calibri"/>
              </a:endParaRPr>
            </a:p>
          </p:txBody>
        </p:sp>
        <p:sp>
          <p:nvSpPr>
            <p:cNvPr id="433" name="Google Shape;433;g225a049944f_0_452"/>
            <p:cNvSpPr/>
            <p:nvPr/>
          </p:nvSpPr>
          <p:spPr>
            <a:xfrm rot="10800000">
              <a:off x="1708242" y="1749186"/>
              <a:ext cx="1719618" cy="259312"/>
            </a:xfrm>
            <a:prstGeom prst="flowChartMagneticDisk">
              <a:avLst/>
            </a:prstGeom>
            <a:solidFill>
              <a:srgbClr val="FFC000"/>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FFFFFF"/>
                </a:solidFill>
                <a:latin typeface="Calibri"/>
                <a:ea typeface="Calibri"/>
                <a:cs typeface="Calibri"/>
                <a:sym typeface="Calibri"/>
              </a:endParaRPr>
            </a:p>
          </p:txBody>
        </p:sp>
        <p:sp>
          <p:nvSpPr>
            <p:cNvPr id="434" name="Google Shape;434;g225a049944f_0_452"/>
            <p:cNvSpPr/>
            <p:nvPr/>
          </p:nvSpPr>
          <p:spPr>
            <a:xfrm>
              <a:off x="1694594" y="1296538"/>
              <a:ext cx="1719618" cy="545911"/>
            </a:xfrm>
            <a:prstGeom prst="flowChartMagneticDisk">
              <a:avLst/>
            </a:prstGeom>
            <a:solidFill>
              <a:srgbClr val="4472C4"/>
            </a:solidFill>
            <a:ln w="12700" cap="flat" cmpd="sng">
              <a:solidFill>
                <a:srgbClr val="31538F"/>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FFFFFF"/>
                </a:solidFill>
                <a:latin typeface="Calibri"/>
                <a:ea typeface="Calibri"/>
                <a:cs typeface="Calibri"/>
                <a:sym typeface="Calibri"/>
              </a:endParaRPr>
            </a:p>
          </p:txBody>
        </p:sp>
        <p:sp>
          <p:nvSpPr>
            <p:cNvPr id="435" name="Google Shape;435;g225a049944f_0_452"/>
            <p:cNvSpPr/>
            <p:nvPr/>
          </p:nvSpPr>
          <p:spPr>
            <a:xfrm>
              <a:off x="2084832" y="2084832"/>
              <a:ext cx="274200" cy="274200"/>
            </a:xfrm>
            <a:prstGeom prst="mathEqual">
              <a:avLst>
                <a:gd name="adj1" fmla="val 23520"/>
                <a:gd name="adj2" fmla="val 11760"/>
              </a:avLst>
            </a:prstGeom>
            <a:solidFill>
              <a:srgbClr val="49ED07"/>
            </a:solidFill>
            <a:ln w="12700" cap="flat" cmpd="sng">
              <a:solidFill>
                <a:srgbClr val="31538F"/>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000000"/>
                </a:solidFill>
                <a:latin typeface="Calibri"/>
                <a:ea typeface="Calibri"/>
                <a:cs typeface="Calibri"/>
                <a:sym typeface="Calibri"/>
              </a:endParaRPr>
            </a:p>
          </p:txBody>
        </p:sp>
        <p:sp>
          <p:nvSpPr>
            <p:cNvPr id="436" name="Google Shape;436;g225a049944f_0_452"/>
            <p:cNvSpPr/>
            <p:nvPr/>
          </p:nvSpPr>
          <p:spPr>
            <a:xfrm>
              <a:off x="2441448" y="2081287"/>
              <a:ext cx="274200" cy="274200"/>
            </a:xfrm>
            <a:prstGeom prst="mathEqual">
              <a:avLst>
                <a:gd name="adj1" fmla="val 23520"/>
                <a:gd name="adj2" fmla="val 11760"/>
              </a:avLst>
            </a:prstGeom>
            <a:solidFill>
              <a:srgbClr val="FF9900"/>
            </a:solidFill>
            <a:ln w="12700" cap="flat" cmpd="sng">
              <a:solidFill>
                <a:srgbClr val="31538F"/>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000000"/>
                </a:solidFill>
                <a:latin typeface="Calibri"/>
                <a:ea typeface="Calibri"/>
                <a:cs typeface="Calibri"/>
                <a:sym typeface="Calibri"/>
              </a:endParaRPr>
            </a:p>
          </p:txBody>
        </p:sp>
        <p:sp>
          <p:nvSpPr>
            <p:cNvPr id="437" name="Google Shape;437;g225a049944f_0_452"/>
            <p:cNvSpPr/>
            <p:nvPr/>
          </p:nvSpPr>
          <p:spPr>
            <a:xfrm>
              <a:off x="2084832" y="2606040"/>
              <a:ext cx="274200" cy="274200"/>
            </a:xfrm>
            <a:prstGeom prst="mathEqual">
              <a:avLst>
                <a:gd name="adj1" fmla="val 23520"/>
                <a:gd name="adj2" fmla="val 11760"/>
              </a:avLst>
            </a:prstGeom>
            <a:solidFill>
              <a:srgbClr val="49ED07"/>
            </a:solidFill>
            <a:ln w="12700" cap="flat" cmpd="sng">
              <a:solidFill>
                <a:srgbClr val="31538F"/>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000000"/>
                </a:solidFill>
                <a:latin typeface="Calibri"/>
                <a:ea typeface="Calibri"/>
                <a:cs typeface="Calibri"/>
                <a:sym typeface="Calibri"/>
              </a:endParaRPr>
            </a:p>
          </p:txBody>
        </p:sp>
        <p:sp>
          <p:nvSpPr>
            <p:cNvPr id="438" name="Google Shape;438;g225a049944f_0_452"/>
            <p:cNvSpPr/>
            <p:nvPr/>
          </p:nvSpPr>
          <p:spPr>
            <a:xfrm>
              <a:off x="2085832" y="1523999"/>
              <a:ext cx="274200" cy="274200"/>
            </a:xfrm>
            <a:prstGeom prst="mathEqual">
              <a:avLst>
                <a:gd name="adj1" fmla="val 23520"/>
                <a:gd name="adj2" fmla="val 11760"/>
              </a:avLst>
            </a:prstGeom>
            <a:solidFill>
              <a:srgbClr val="49ED07"/>
            </a:solidFill>
            <a:ln w="12700" cap="flat" cmpd="sng">
              <a:solidFill>
                <a:srgbClr val="31538F"/>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000000"/>
                </a:solidFill>
                <a:latin typeface="Calibri"/>
                <a:ea typeface="Calibri"/>
                <a:cs typeface="Calibri"/>
                <a:sym typeface="Calibri"/>
              </a:endParaRPr>
            </a:p>
          </p:txBody>
        </p:sp>
        <p:sp>
          <p:nvSpPr>
            <p:cNvPr id="439" name="Google Shape;439;g225a049944f_0_452"/>
            <p:cNvSpPr/>
            <p:nvPr/>
          </p:nvSpPr>
          <p:spPr>
            <a:xfrm>
              <a:off x="2441448" y="2604454"/>
              <a:ext cx="274200" cy="274200"/>
            </a:xfrm>
            <a:prstGeom prst="mathEqual">
              <a:avLst>
                <a:gd name="adj1" fmla="val 23520"/>
                <a:gd name="adj2" fmla="val 11760"/>
              </a:avLst>
            </a:prstGeom>
            <a:solidFill>
              <a:srgbClr val="49ED07"/>
            </a:solidFill>
            <a:ln w="12700" cap="flat" cmpd="sng">
              <a:solidFill>
                <a:srgbClr val="31538F"/>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000000"/>
                </a:solidFill>
                <a:latin typeface="Calibri"/>
                <a:ea typeface="Calibri"/>
                <a:cs typeface="Calibri"/>
                <a:sym typeface="Calibri"/>
              </a:endParaRPr>
            </a:p>
          </p:txBody>
        </p:sp>
        <p:sp>
          <p:nvSpPr>
            <p:cNvPr id="440" name="Google Shape;440;g225a049944f_0_452"/>
            <p:cNvSpPr/>
            <p:nvPr/>
          </p:nvSpPr>
          <p:spPr>
            <a:xfrm>
              <a:off x="2445224" y="1527048"/>
              <a:ext cx="274200" cy="274200"/>
            </a:xfrm>
            <a:prstGeom prst="mathEqual">
              <a:avLst>
                <a:gd name="adj1" fmla="val 23520"/>
                <a:gd name="adj2" fmla="val 11760"/>
              </a:avLst>
            </a:prstGeom>
            <a:solidFill>
              <a:srgbClr val="49ED07"/>
            </a:solidFill>
            <a:ln w="12700" cap="flat" cmpd="sng">
              <a:solidFill>
                <a:srgbClr val="31538F"/>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000000"/>
                </a:solidFill>
                <a:latin typeface="Calibri"/>
                <a:ea typeface="Calibri"/>
                <a:cs typeface="Calibri"/>
                <a:sym typeface="Calibri"/>
              </a:endParaRPr>
            </a:p>
          </p:txBody>
        </p:sp>
      </p:grpSp>
      <p:grpSp>
        <p:nvGrpSpPr>
          <p:cNvPr id="441" name="Google Shape;441;g225a049944f_0_452"/>
          <p:cNvGrpSpPr/>
          <p:nvPr/>
        </p:nvGrpSpPr>
        <p:grpSpPr>
          <a:xfrm>
            <a:off x="6977432" y="871058"/>
            <a:ext cx="320034" cy="355905"/>
            <a:chOff x="1694594" y="1296538"/>
            <a:chExt cx="1735541" cy="1737817"/>
          </a:xfrm>
        </p:grpSpPr>
        <p:sp>
          <p:nvSpPr>
            <p:cNvPr id="442" name="Google Shape;442;g225a049944f_0_452"/>
            <p:cNvSpPr/>
            <p:nvPr/>
          </p:nvSpPr>
          <p:spPr>
            <a:xfrm>
              <a:off x="1710517" y="2488444"/>
              <a:ext cx="1719618" cy="545911"/>
            </a:xfrm>
            <a:prstGeom prst="flowChartMagneticDisk">
              <a:avLst/>
            </a:prstGeom>
            <a:solidFill>
              <a:srgbClr val="4472C4"/>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FFFFFF"/>
                </a:solidFill>
                <a:latin typeface="Calibri"/>
                <a:ea typeface="Calibri"/>
                <a:cs typeface="Calibri"/>
                <a:sym typeface="Calibri"/>
              </a:endParaRPr>
            </a:p>
          </p:txBody>
        </p:sp>
        <p:sp>
          <p:nvSpPr>
            <p:cNvPr id="443" name="Google Shape;443;g225a049944f_0_452"/>
            <p:cNvSpPr/>
            <p:nvPr/>
          </p:nvSpPr>
          <p:spPr>
            <a:xfrm rot="10800000">
              <a:off x="1710514" y="2324668"/>
              <a:ext cx="1719618" cy="259312"/>
            </a:xfrm>
            <a:prstGeom prst="flowChartMagneticDisk">
              <a:avLst/>
            </a:prstGeom>
            <a:solidFill>
              <a:srgbClr val="FFC000"/>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FFFFFF"/>
                </a:solidFill>
                <a:latin typeface="Calibri"/>
                <a:ea typeface="Calibri"/>
                <a:cs typeface="Calibri"/>
                <a:sym typeface="Calibri"/>
              </a:endParaRPr>
            </a:p>
          </p:txBody>
        </p:sp>
        <p:sp>
          <p:nvSpPr>
            <p:cNvPr id="444" name="Google Shape;444;g225a049944f_0_452"/>
            <p:cNvSpPr/>
            <p:nvPr/>
          </p:nvSpPr>
          <p:spPr>
            <a:xfrm>
              <a:off x="1708244" y="1912964"/>
              <a:ext cx="1719618" cy="545911"/>
            </a:xfrm>
            <a:prstGeom prst="flowChartMagneticDisk">
              <a:avLst/>
            </a:prstGeom>
            <a:solidFill>
              <a:srgbClr val="4472C4"/>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FFFFFF"/>
                </a:solidFill>
                <a:latin typeface="Calibri"/>
                <a:ea typeface="Calibri"/>
                <a:cs typeface="Calibri"/>
                <a:sym typeface="Calibri"/>
              </a:endParaRPr>
            </a:p>
          </p:txBody>
        </p:sp>
        <p:sp>
          <p:nvSpPr>
            <p:cNvPr id="445" name="Google Shape;445;g225a049944f_0_452"/>
            <p:cNvSpPr/>
            <p:nvPr/>
          </p:nvSpPr>
          <p:spPr>
            <a:xfrm rot="10800000">
              <a:off x="1708242" y="1749186"/>
              <a:ext cx="1719618" cy="259312"/>
            </a:xfrm>
            <a:prstGeom prst="flowChartMagneticDisk">
              <a:avLst/>
            </a:prstGeom>
            <a:solidFill>
              <a:srgbClr val="FFC000"/>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FFFFFF"/>
                </a:solidFill>
                <a:latin typeface="Calibri"/>
                <a:ea typeface="Calibri"/>
                <a:cs typeface="Calibri"/>
                <a:sym typeface="Calibri"/>
              </a:endParaRPr>
            </a:p>
          </p:txBody>
        </p:sp>
        <p:sp>
          <p:nvSpPr>
            <p:cNvPr id="446" name="Google Shape;446;g225a049944f_0_452"/>
            <p:cNvSpPr/>
            <p:nvPr/>
          </p:nvSpPr>
          <p:spPr>
            <a:xfrm>
              <a:off x="1694594" y="1296538"/>
              <a:ext cx="1719618" cy="545911"/>
            </a:xfrm>
            <a:prstGeom prst="flowChartMagneticDisk">
              <a:avLst/>
            </a:prstGeom>
            <a:solidFill>
              <a:srgbClr val="4472C4"/>
            </a:solidFill>
            <a:ln w="12700" cap="flat" cmpd="sng">
              <a:solidFill>
                <a:srgbClr val="31538F"/>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FFFFFF"/>
                </a:solidFill>
                <a:latin typeface="Calibri"/>
                <a:ea typeface="Calibri"/>
                <a:cs typeface="Calibri"/>
                <a:sym typeface="Calibri"/>
              </a:endParaRPr>
            </a:p>
          </p:txBody>
        </p:sp>
        <p:sp>
          <p:nvSpPr>
            <p:cNvPr id="447" name="Google Shape;447;g225a049944f_0_452"/>
            <p:cNvSpPr/>
            <p:nvPr/>
          </p:nvSpPr>
          <p:spPr>
            <a:xfrm>
              <a:off x="2084832" y="2084832"/>
              <a:ext cx="274200" cy="274200"/>
            </a:xfrm>
            <a:prstGeom prst="mathEqual">
              <a:avLst>
                <a:gd name="adj1" fmla="val 23520"/>
                <a:gd name="adj2" fmla="val 11760"/>
              </a:avLst>
            </a:prstGeom>
            <a:solidFill>
              <a:srgbClr val="49ED07"/>
            </a:solidFill>
            <a:ln w="12700" cap="flat" cmpd="sng">
              <a:solidFill>
                <a:srgbClr val="31538F"/>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000000"/>
                </a:solidFill>
                <a:latin typeface="Calibri"/>
                <a:ea typeface="Calibri"/>
                <a:cs typeface="Calibri"/>
                <a:sym typeface="Calibri"/>
              </a:endParaRPr>
            </a:p>
          </p:txBody>
        </p:sp>
        <p:sp>
          <p:nvSpPr>
            <p:cNvPr id="448" name="Google Shape;448;g225a049944f_0_452"/>
            <p:cNvSpPr/>
            <p:nvPr/>
          </p:nvSpPr>
          <p:spPr>
            <a:xfrm>
              <a:off x="2441448" y="2081287"/>
              <a:ext cx="274200" cy="274200"/>
            </a:xfrm>
            <a:prstGeom prst="mathEqual">
              <a:avLst>
                <a:gd name="adj1" fmla="val 23520"/>
                <a:gd name="adj2" fmla="val 11760"/>
              </a:avLst>
            </a:prstGeom>
            <a:solidFill>
              <a:srgbClr val="FF9900"/>
            </a:solidFill>
            <a:ln w="12700" cap="flat" cmpd="sng">
              <a:solidFill>
                <a:srgbClr val="31538F"/>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000000"/>
                </a:solidFill>
                <a:latin typeface="Calibri"/>
                <a:ea typeface="Calibri"/>
                <a:cs typeface="Calibri"/>
                <a:sym typeface="Calibri"/>
              </a:endParaRPr>
            </a:p>
          </p:txBody>
        </p:sp>
        <p:sp>
          <p:nvSpPr>
            <p:cNvPr id="449" name="Google Shape;449;g225a049944f_0_452"/>
            <p:cNvSpPr/>
            <p:nvPr/>
          </p:nvSpPr>
          <p:spPr>
            <a:xfrm>
              <a:off x="2084832" y="2606040"/>
              <a:ext cx="274200" cy="274200"/>
            </a:xfrm>
            <a:prstGeom prst="mathEqual">
              <a:avLst>
                <a:gd name="adj1" fmla="val 23520"/>
                <a:gd name="adj2" fmla="val 11760"/>
              </a:avLst>
            </a:prstGeom>
            <a:solidFill>
              <a:srgbClr val="49ED07"/>
            </a:solidFill>
            <a:ln w="12700" cap="flat" cmpd="sng">
              <a:solidFill>
                <a:srgbClr val="31538F"/>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000000"/>
                </a:solidFill>
                <a:latin typeface="Calibri"/>
                <a:ea typeface="Calibri"/>
                <a:cs typeface="Calibri"/>
                <a:sym typeface="Calibri"/>
              </a:endParaRPr>
            </a:p>
          </p:txBody>
        </p:sp>
        <p:sp>
          <p:nvSpPr>
            <p:cNvPr id="450" name="Google Shape;450;g225a049944f_0_452"/>
            <p:cNvSpPr/>
            <p:nvPr/>
          </p:nvSpPr>
          <p:spPr>
            <a:xfrm>
              <a:off x="2085832" y="1523999"/>
              <a:ext cx="274200" cy="274200"/>
            </a:xfrm>
            <a:prstGeom prst="mathEqual">
              <a:avLst>
                <a:gd name="adj1" fmla="val 23520"/>
                <a:gd name="adj2" fmla="val 11760"/>
              </a:avLst>
            </a:prstGeom>
            <a:solidFill>
              <a:srgbClr val="49ED07"/>
            </a:solidFill>
            <a:ln w="12700" cap="flat" cmpd="sng">
              <a:solidFill>
                <a:srgbClr val="31538F"/>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000000"/>
                </a:solidFill>
                <a:latin typeface="Calibri"/>
                <a:ea typeface="Calibri"/>
                <a:cs typeface="Calibri"/>
                <a:sym typeface="Calibri"/>
              </a:endParaRPr>
            </a:p>
          </p:txBody>
        </p:sp>
        <p:sp>
          <p:nvSpPr>
            <p:cNvPr id="451" name="Google Shape;451;g225a049944f_0_452"/>
            <p:cNvSpPr/>
            <p:nvPr/>
          </p:nvSpPr>
          <p:spPr>
            <a:xfrm>
              <a:off x="2441448" y="2604454"/>
              <a:ext cx="274200" cy="274200"/>
            </a:xfrm>
            <a:prstGeom prst="mathEqual">
              <a:avLst>
                <a:gd name="adj1" fmla="val 23520"/>
                <a:gd name="adj2" fmla="val 11760"/>
              </a:avLst>
            </a:prstGeom>
            <a:solidFill>
              <a:srgbClr val="49ED07"/>
            </a:solidFill>
            <a:ln w="12700" cap="flat" cmpd="sng">
              <a:solidFill>
                <a:srgbClr val="31538F"/>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000000"/>
                </a:solidFill>
                <a:latin typeface="Calibri"/>
                <a:ea typeface="Calibri"/>
                <a:cs typeface="Calibri"/>
                <a:sym typeface="Calibri"/>
              </a:endParaRPr>
            </a:p>
          </p:txBody>
        </p:sp>
        <p:sp>
          <p:nvSpPr>
            <p:cNvPr id="452" name="Google Shape;452;g225a049944f_0_452"/>
            <p:cNvSpPr/>
            <p:nvPr/>
          </p:nvSpPr>
          <p:spPr>
            <a:xfrm>
              <a:off x="2445224" y="1527048"/>
              <a:ext cx="274200" cy="274200"/>
            </a:xfrm>
            <a:prstGeom prst="mathEqual">
              <a:avLst>
                <a:gd name="adj1" fmla="val 23520"/>
                <a:gd name="adj2" fmla="val 11760"/>
              </a:avLst>
            </a:prstGeom>
            <a:solidFill>
              <a:srgbClr val="49ED07"/>
            </a:solidFill>
            <a:ln w="12700" cap="flat" cmpd="sng">
              <a:solidFill>
                <a:srgbClr val="31538F"/>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000000"/>
                </a:solidFill>
                <a:latin typeface="Calibri"/>
                <a:ea typeface="Calibri"/>
                <a:cs typeface="Calibri"/>
                <a:sym typeface="Calibri"/>
              </a:endParaRPr>
            </a:p>
          </p:txBody>
        </p:sp>
      </p:grpSp>
      <p:sp>
        <p:nvSpPr>
          <p:cNvPr id="453" name="Google Shape;453;g225a049944f_0_452"/>
          <p:cNvSpPr/>
          <p:nvPr/>
        </p:nvSpPr>
        <p:spPr>
          <a:xfrm rot="3849859">
            <a:off x="5162349" y="3974173"/>
            <a:ext cx="305651" cy="1095140"/>
          </a:xfrm>
          <a:prstGeom prst="downArrow">
            <a:avLst>
              <a:gd name="adj1" fmla="val 50000"/>
              <a:gd name="adj2" fmla="val 50000"/>
            </a:avLst>
          </a:prstGeom>
          <a:solidFill>
            <a:srgbClr val="BBE0E3"/>
          </a:solidFill>
          <a:ln w="25400" cap="flat" cmpd="sng">
            <a:solidFill>
              <a:srgbClr val="88A3A5"/>
            </a:solidFill>
            <a:prstDash val="solid"/>
            <a:round/>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None/>
            </a:pPr>
            <a:endParaRPr sz="1400" b="0" i="0" u="none" strike="noStrike" cap="none">
              <a:solidFill>
                <a:srgbClr val="FFFFFF"/>
              </a:solidFill>
              <a:latin typeface="Arial"/>
              <a:ea typeface="Arial"/>
              <a:cs typeface="Arial"/>
              <a:sym typeface="Arial"/>
            </a:endParaRPr>
          </a:p>
        </p:txBody>
      </p:sp>
      <p:pic>
        <p:nvPicPr>
          <p:cNvPr id="454" name="Google Shape;454;g225a049944f_0_452" descr="GitHub - pangeo-data/pangeo: Pangeo website + discussion of general issues  related to the project."/>
          <p:cNvPicPr preferRelativeResize="0"/>
          <p:nvPr/>
        </p:nvPicPr>
        <p:blipFill rotWithShape="1">
          <a:blip r:embed="rId12">
            <a:alphaModFix/>
          </a:blip>
          <a:srcRect l="32516" t="6657" r="32790" b="19366"/>
          <a:stretch/>
        </p:blipFill>
        <p:spPr>
          <a:xfrm>
            <a:off x="3836106" y="4536146"/>
            <a:ext cx="841291" cy="998860"/>
          </a:xfrm>
          <a:prstGeom prst="rect">
            <a:avLst/>
          </a:prstGeom>
          <a:noFill/>
          <a:ln>
            <a:noFill/>
          </a:ln>
        </p:spPr>
      </p:pic>
      <p:pic>
        <p:nvPicPr>
          <p:cNvPr id="455" name="Google Shape;455;g225a049944f_0_452" descr="Ocean Infohub"/>
          <p:cNvPicPr preferRelativeResize="0"/>
          <p:nvPr/>
        </p:nvPicPr>
        <p:blipFill rotWithShape="1">
          <a:blip r:embed="rId13">
            <a:alphaModFix/>
          </a:blip>
          <a:srcRect/>
          <a:stretch/>
        </p:blipFill>
        <p:spPr>
          <a:xfrm>
            <a:off x="5278046" y="5218404"/>
            <a:ext cx="671679" cy="455167"/>
          </a:xfrm>
          <a:prstGeom prst="rect">
            <a:avLst/>
          </a:prstGeom>
          <a:noFill/>
          <a:ln>
            <a:noFill/>
          </a:ln>
        </p:spPr>
      </p:pic>
      <p:pic>
        <p:nvPicPr>
          <p:cNvPr id="456" name="Google Shape;456;g225a049944f_0_452" descr="IOC Ocean Data and Information System Catalogue"/>
          <p:cNvPicPr preferRelativeResize="0"/>
          <p:nvPr/>
        </p:nvPicPr>
        <p:blipFill rotWithShape="1">
          <a:blip r:embed="rId14">
            <a:alphaModFix/>
          </a:blip>
          <a:srcRect/>
          <a:stretch/>
        </p:blipFill>
        <p:spPr>
          <a:xfrm>
            <a:off x="5915152" y="5526073"/>
            <a:ext cx="560030" cy="542836"/>
          </a:xfrm>
          <a:prstGeom prst="rect">
            <a:avLst/>
          </a:prstGeom>
          <a:noFill/>
          <a:ln>
            <a:noFill/>
          </a:ln>
        </p:spPr>
      </p:pic>
      <p:pic>
        <p:nvPicPr>
          <p:cNvPr id="457" name="Google Shape;457;g225a049944f_0_452" descr="DITTO – Digital Twins of the Ocean"/>
          <p:cNvPicPr preferRelativeResize="0"/>
          <p:nvPr/>
        </p:nvPicPr>
        <p:blipFill rotWithShape="1">
          <a:blip r:embed="rId15">
            <a:alphaModFix/>
          </a:blip>
          <a:srcRect l="53775" r="9371"/>
          <a:stretch/>
        </p:blipFill>
        <p:spPr>
          <a:xfrm>
            <a:off x="7753827" y="4465717"/>
            <a:ext cx="852336" cy="621561"/>
          </a:xfrm>
          <a:prstGeom prst="rect">
            <a:avLst/>
          </a:prstGeom>
          <a:noFill/>
          <a:ln>
            <a:noFill/>
          </a:ln>
        </p:spPr>
      </p:pic>
      <p:pic>
        <p:nvPicPr>
          <p:cNvPr id="458" name="Google Shape;458;g225a049944f_0_452" descr="Google's Dataset Search Engine – Zbigatron"/>
          <p:cNvPicPr preferRelativeResize="0"/>
          <p:nvPr/>
        </p:nvPicPr>
        <p:blipFill rotWithShape="1">
          <a:blip r:embed="rId16">
            <a:alphaModFix/>
          </a:blip>
          <a:srcRect/>
          <a:stretch/>
        </p:blipFill>
        <p:spPr>
          <a:xfrm>
            <a:off x="6769918" y="5344238"/>
            <a:ext cx="1158055" cy="336838"/>
          </a:xfrm>
          <a:prstGeom prst="rect">
            <a:avLst/>
          </a:prstGeom>
          <a:noFill/>
          <a:ln>
            <a:noFill/>
          </a:ln>
        </p:spPr>
      </p:pic>
      <p:sp>
        <p:nvSpPr>
          <p:cNvPr id="459" name="Google Shape;459;g225a049944f_0_452"/>
          <p:cNvSpPr/>
          <p:nvPr/>
        </p:nvSpPr>
        <p:spPr>
          <a:xfrm rot="880661">
            <a:off x="6042448" y="4490967"/>
            <a:ext cx="305469" cy="852884"/>
          </a:xfrm>
          <a:prstGeom prst="downArrow">
            <a:avLst>
              <a:gd name="adj1" fmla="val 50000"/>
              <a:gd name="adj2" fmla="val 50000"/>
            </a:avLst>
          </a:prstGeom>
          <a:solidFill>
            <a:srgbClr val="BBE0E3"/>
          </a:solidFill>
          <a:ln w="25400" cap="flat" cmpd="sng">
            <a:solidFill>
              <a:srgbClr val="88A3A5"/>
            </a:solidFill>
            <a:prstDash val="solid"/>
            <a:round/>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None/>
            </a:pPr>
            <a:endParaRPr sz="1400" b="0" i="0" u="none" strike="noStrike" cap="none">
              <a:solidFill>
                <a:srgbClr val="FFFFFF"/>
              </a:solidFill>
              <a:latin typeface="Arial"/>
              <a:ea typeface="Arial"/>
              <a:cs typeface="Arial"/>
              <a:sym typeface="Arial"/>
            </a:endParaRPr>
          </a:p>
        </p:txBody>
      </p:sp>
      <p:sp>
        <p:nvSpPr>
          <p:cNvPr id="460" name="Google Shape;460;g225a049944f_0_452"/>
          <p:cNvSpPr/>
          <p:nvPr/>
        </p:nvSpPr>
        <p:spPr>
          <a:xfrm rot="-1528962">
            <a:off x="6734235" y="4482442"/>
            <a:ext cx="305412" cy="853036"/>
          </a:xfrm>
          <a:prstGeom prst="downArrow">
            <a:avLst>
              <a:gd name="adj1" fmla="val 50000"/>
              <a:gd name="adj2" fmla="val 50000"/>
            </a:avLst>
          </a:prstGeom>
          <a:solidFill>
            <a:srgbClr val="BBE0E3"/>
          </a:solidFill>
          <a:ln w="25400" cap="flat" cmpd="sng">
            <a:solidFill>
              <a:srgbClr val="88A3A5"/>
            </a:solidFill>
            <a:prstDash val="solid"/>
            <a:round/>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None/>
            </a:pPr>
            <a:endParaRPr sz="1400" b="0" i="0" u="none" strike="noStrike" cap="none">
              <a:solidFill>
                <a:srgbClr val="FFFFFF"/>
              </a:solidFill>
              <a:latin typeface="Arial"/>
              <a:ea typeface="Arial"/>
              <a:cs typeface="Arial"/>
              <a:sym typeface="Arial"/>
            </a:endParaRPr>
          </a:p>
        </p:txBody>
      </p:sp>
      <p:sp>
        <p:nvSpPr>
          <p:cNvPr id="461" name="Google Shape;461;g225a049944f_0_452"/>
          <p:cNvSpPr/>
          <p:nvPr/>
        </p:nvSpPr>
        <p:spPr>
          <a:xfrm rot="-3807607">
            <a:off x="7216082" y="4046451"/>
            <a:ext cx="305492" cy="819877"/>
          </a:xfrm>
          <a:prstGeom prst="downArrow">
            <a:avLst>
              <a:gd name="adj1" fmla="val 50000"/>
              <a:gd name="adj2" fmla="val 50000"/>
            </a:avLst>
          </a:prstGeom>
          <a:solidFill>
            <a:srgbClr val="BBE0E3"/>
          </a:solidFill>
          <a:ln w="25400" cap="flat" cmpd="sng">
            <a:solidFill>
              <a:srgbClr val="88A3A5"/>
            </a:solidFill>
            <a:prstDash val="solid"/>
            <a:round/>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None/>
            </a:pPr>
            <a:endParaRPr sz="1400" b="0" i="0" u="none" strike="noStrike" cap="none">
              <a:solidFill>
                <a:srgbClr val="FFFFFF"/>
              </a:solidFill>
              <a:latin typeface="Arial"/>
              <a:ea typeface="Arial"/>
              <a:cs typeface="Arial"/>
              <a:sym typeface="Arial"/>
            </a:endParaRPr>
          </a:p>
        </p:txBody>
      </p:sp>
      <p:sp>
        <p:nvSpPr>
          <p:cNvPr id="462" name="Google Shape;462;g225a049944f_0_452"/>
          <p:cNvSpPr txBox="1"/>
          <p:nvPr/>
        </p:nvSpPr>
        <p:spPr>
          <a:xfrm>
            <a:off x="3572550" y="5528382"/>
            <a:ext cx="1368300" cy="523200"/>
          </a:xfrm>
          <a:prstGeom prst="rect">
            <a:avLst/>
          </a:prstGeom>
          <a:noFill/>
          <a:ln>
            <a:noFill/>
          </a:ln>
        </p:spPr>
        <p:txBody>
          <a:bodyPr spcFirstLastPara="1" wrap="square" lIns="91425" tIns="45700" rIns="91425" bIns="45700" anchor="t" anchorCtr="0">
            <a:spAutoFit/>
          </a:bodyPr>
          <a:lstStyle/>
          <a:p>
            <a:pPr marL="0" marR="0" lvl="0" indent="0" algn="ctr" rtl="0">
              <a:lnSpc>
                <a:spcPct val="100000"/>
              </a:lnSpc>
              <a:spcBef>
                <a:spcPts val="0"/>
              </a:spcBef>
              <a:spcAft>
                <a:spcPts val="0"/>
              </a:spcAft>
              <a:buNone/>
            </a:pPr>
            <a:r>
              <a:rPr lang="en-GB" sz="1400" b="1" i="0" u="none" strike="noStrike" cap="none">
                <a:solidFill>
                  <a:srgbClr val="0070C0"/>
                </a:solidFill>
                <a:latin typeface="Arial"/>
                <a:ea typeface="Arial"/>
                <a:cs typeface="Arial"/>
                <a:sym typeface="Arial"/>
              </a:rPr>
              <a:t>Open Science Frameworks</a:t>
            </a:r>
            <a:endParaRPr/>
          </a:p>
        </p:txBody>
      </p:sp>
      <p:sp>
        <p:nvSpPr>
          <p:cNvPr id="463" name="Google Shape;463;g225a049944f_0_452"/>
          <p:cNvSpPr/>
          <p:nvPr/>
        </p:nvSpPr>
        <p:spPr>
          <a:xfrm rot="-5400000">
            <a:off x="7297382" y="3502264"/>
            <a:ext cx="305400" cy="885600"/>
          </a:xfrm>
          <a:prstGeom prst="downArrow">
            <a:avLst>
              <a:gd name="adj1" fmla="val 50000"/>
              <a:gd name="adj2" fmla="val 50000"/>
            </a:avLst>
          </a:prstGeom>
          <a:solidFill>
            <a:srgbClr val="BBE0E3"/>
          </a:solidFill>
          <a:ln w="25400" cap="flat" cmpd="sng">
            <a:solidFill>
              <a:srgbClr val="88A3A5"/>
            </a:solidFill>
            <a:prstDash val="solid"/>
            <a:round/>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None/>
            </a:pPr>
            <a:endParaRPr sz="1400" b="0" i="0" u="none" strike="noStrike" cap="none">
              <a:solidFill>
                <a:srgbClr val="FFFFFF"/>
              </a:solidFill>
              <a:latin typeface="Arial"/>
              <a:ea typeface="Arial"/>
              <a:cs typeface="Arial"/>
              <a:sym typeface="Arial"/>
            </a:endParaRPr>
          </a:p>
        </p:txBody>
      </p:sp>
      <p:pic>
        <p:nvPicPr>
          <p:cNvPr id="464" name="Google Shape;464;g225a049944f_0_452" descr="Question mark - Free shapes and symbols icons"/>
          <p:cNvPicPr preferRelativeResize="0"/>
          <p:nvPr/>
        </p:nvPicPr>
        <p:blipFill rotWithShape="1">
          <a:blip r:embed="rId17">
            <a:alphaModFix/>
          </a:blip>
          <a:srcRect/>
          <a:stretch/>
        </p:blipFill>
        <p:spPr>
          <a:xfrm rot="467151">
            <a:off x="8007419" y="3631011"/>
            <a:ext cx="519496" cy="519496"/>
          </a:xfrm>
          <a:prstGeom prst="rect">
            <a:avLst/>
          </a:prstGeom>
          <a:noFill/>
          <a:ln>
            <a:noFill/>
          </a:ln>
        </p:spPr>
      </p:pic>
      <p:pic>
        <p:nvPicPr>
          <p:cNvPr id="1026" name="Picture 2">
            <a:extLst>
              <a:ext uri="{FF2B5EF4-FFF2-40B4-BE49-F238E27FC236}">
                <a16:creationId xmlns:a16="http://schemas.microsoft.com/office/drawing/2014/main" id="{6D2F00F4-6508-FB9B-08E3-E392E9A9FB1D}"/>
              </a:ext>
            </a:extLst>
          </p:cNvPr>
          <p:cNvPicPr>
            <a:picLocks noChangeAspect="1" noChangeArrowheads="1"/>
          </p:cNvPicPr>
          <p:nvPr/>
        </p:nvPicPr>
        <p:blipFill>
          <a:blip r:embed="rId18">
            <a:extLst>
              <a:ext uri="{28A0092B-C50C-407E-A947-70E740481C1C}">
                <a14:useLocalDpi xmlns:a14="http://schemas.microsoft.com/office/drawing/2010/main" val="0"/>
              </a:ext>
            </a:extLst>
          </a:blip>
          <a:srcRect/>
          <a:stretch>
            <a:fillRect/>
          </a:stretch>
        </p:blipFill>
        <p:spPr bwMode="auto">
          <a:xfrm>
            <a:off x="6095061" y="2557772"/>
            <a:ext cx="946065" cy="456003"/>
          </a:xfrm>
          <a:prstGeom prst="rect">
            <a:avLst/>
          </a:prstGeom>
          <a:solidFill>
            <a:schemeClr val="accent1"/>
          </a:solidFill>
          <a:effectLst>
            <a:softEdge rad="24389"/>
          </a:effectLst>
        </p:spPr>
      </p:pic>
      <p:grpSp>
        <p:nvGrpSpPr>
          <p:cNvPr id="14" name="Google Shape;381;g225a049944f_0_452">
            <a:extLst>
              <a:ext uri="{FF2B5EF4-FFF2-40B4-BE49-F238E27FC236}">
                <a16:creationId xmlns:a16="http://schemas.microsoft.com/office/drawing/2014/main" id="{4B7653DD-8B87-ACF8-7D78-286EC7576858}"/>
              </a:ext>
            </a:extLst>
          </p:cNvPr>
          <p:cNvGrpSpPr/>
          <p:nvPr/>
        </p:nvGrpSpPr>
        <p:grpSpPr>
          <a:xfrm>
            <a:off x="6312704" y="2774610"/>
            <a:ext cx="320034" cy="355905"/>
            <a:chOff x="1694594" y="1296538"/>
            <a:chExt cx="1735541" cy="1737817"/>
          </a:xfrm>
        </p:grpSpPr>
        <p:sp>
          <p:nvSpPr>
            <p:cNvPr id="15" name="Google Shape;382;g225a049944f_0_452">
              <a:extLst>
                <a:ext uri="{FF2B5EF4-FFF2-40B4-BE49-F238E27FC236}">
                  <a16:creationId xmlns:a16="http://schemas.microsoft.com/office/drawing/2014/main" id="{86A60A8D-F36A-AB92-8A31-CD7CAB2C4B9C}"/>
                </a:ext>
              </a:extLst>
            </p:cNvPr>
            <p:cNvSpPr/>
            <p:nvPr/>
          </p:nvSpPr>
          <p:spPr>
            <a:xfrm>
              <a:off x="1710517" y="2488444"/>
              <a:ext cx="1719618" cy="545911"/>
            </a:xfrm>
            <a:prstGeom prst="flowChartMagneticDisk">
              <a:avLst/>
            </a:prstGeom>
            <a:solidFill>
              <a:srgbClr val="4472C4"/>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FFFFFF"/>
                </a:solidFill>
                <a:latin typeface="Calibri"/>
                <a:ea typeface="Calibri"/>
                <a:cs typeface="Calibri"/>
                <a:sym typeface="Calibri"/>
              </a:endParaRPr>
            </a:p>
          </p:txBody>
        </p:sp>
        <p:sp>
          <p:nvSpPr>
            <p:cNvPr id="16" name="Google Shape;383;g225a049944f_0_452">
              <a:extLst>
                <a:ext uri="{FF2B5EF4-FFF2-40B4-BE49-F238E27FC236}">
                  <a16:creationId xmlns:a16="http://schemas.microsoft.com/office/drawing/2014/main" id="{52A2A4C7-776D-45C4-CFC0-F0804CEC963E}"/>
                </a:ext>
              </a:extLst>
            </p:cNvPr>
            <p:cNvSpPr/>
            <p:nvPr/>
          </p:nvSpPr>
          <p:spPr>
            <a:xfrm rot="10800000">
              <a:off x="1710514" y="2324668"/>
              <a:ext cx="1719618" cy="259312"/>
            </a:xfrm>
            <a:prstGeom prst="flowChartMagneticDisk">
              <a:avLst/>
            </a:prstGeom>
            <a:solidFill>
              <a:srgbClr val="FFC000"/>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FFFFFF"/>
                </a:solidFill>
                <a:latin typeface="Calibri"/>
                <a:ea typeface="Calibri"/>
                <a:cs typeface="Calibri"/>
                <a:sym typeface="Calibri"/>
              </a:endParaRPr>
            </a:p>
          </p:txBody>
        </p:sp>
        <p:sp>
          <p:nvSpPr>
            <p:cNvPr id="17" name="Google Shape;384;g225a049944f_0_452">
              <a:extLst>
                <a:ext uri="{FF2B5EF4-FFF2-40B4-BE49-F238E27FC236}">
                  <a16:creationId xmlns:a16="http://schemas.microsoft.com/office/drawing/2014/main" id="{DF4859B4-92E4-79E4-29F1-5772F129F45E}"/>
                </a:ext>
              </a:extLst>
            </p:cNvPr>
            <p:cNvSpPr/>
            <p:nvPr/>
          </p:nvSpPr>
          <p:spPr>
            <a:xfrm>
              <a:off x="1708244" y="1912964"/>
              <a:ext cx="1719618" cy="545911"/>
            </a:xfrm>
            <a:prstGeom prst="flowChartMagneticDisk">
              <a:avLst/>
            </a:prstGeom>
            <a:solidFill>
              <a:srgbClr val="4472C4"/>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FFFFFF"/>
                </a:solidFill>
                <a:latin typeface="Calibri"/>
                <a:ea typeface="Calibri"/>
                <a:cs typeface="Calibri"/>
                <a:sym typeface="Calibri"/>
              </a:endParaRPr>
            </a:p>
          </p:txBody>
        </p:sp>
        <p:sp>
          <p:nvSpPr>
            <p:cNvPr id="18" name="Google Shape;385;g225a049944f_0_452">
              <a:extLst>
                <a:ext uri="{FF2B5EF4-FFF2-40B4-BE49-F238E27FC236}">
                  <a16:creationId xmlns:a16="http://schemas.microsoft.com/office/drawing/2014/main" id="{B412EF95-1A26-B839-F8B9-755CAE8F337C}"/>
                </a:ext>
              </a:extLst>
            </p:cNvPr>
            <p:cNvSpPr/>
            <p:nvPr/>
          </p:nvSpPr>
          <p:spPr>
            <a:xfrm rot="10800000">
              <a:off x="1708242" y="1749186"/>
              <a:ext cx="1719618" cy="259312"/>
            </a:xfrm>
            <a:prstGeom prst="flowChartMagneticDisk">
              <a:avLst/>
            </a:prstGeom>
            <a:solidFill>
              <a:srgbClr val="FFC000"/>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FFFFFF"/>
                </a:solidFill>
                <a:latin typeface="Calibri"/>
                <a:ea typeface="Calibri"/>
                <a:cs typeface="Calibri"/>
                <a:sym typeface="Calibri"/>
              </a:endParaRPr>
            </a:p>
          </p:txBody>
        </p:sp>
        <p:sp>
          <p:nvSpPr>
            <p:cNvPr id="19" name="Google Shape;386;g225a049944f_0_452">
              <a:extLst>
                <a:ext uri="{FF2B5EF4-FFF2-40B4-BE49-F238E27FC236}">
                  <a16:creationId xmlns:a16="http://schemas.microsoft.com/office/drawing/2014/main" id="{D58B178C-D426-B045-BCCE-CD6EAB47AFB8}"/>
                </a:ext>
              </a:extLst>
            </p:cNvPr>
            <p:cNvSpPr/>
            <p:nvPr/>
          </p:nvSpPr>
          <p:spPr>
            <a:xfrm>
              <a:off x="1694594" y="1296538"/>
              <a:ext cx="1719618" cy="545911"/>
            </a:xfrm>
            <a:prstGeom prst="flowChartMagneticDisk">
              <a:avLst/>
            </a:prstGeom>
            <a:solidFill>
              <a:srgbClr val="4472C4"/>
            </a:solidFill>
            <a:ln w="12700" cap="flat" cmpd="sng">
              <a:solidFill>
                <a:srgbClr val="31538F"/>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FFFFFF"/>
                </a:solidFill>
                <a:latin typeface="Calibri"/>
                <a:ea typeface="Calibri"/>
                <a:cs typeface="Calibri"/>
                <a:sym typeface="Calibri"/>
              </a:endParaRPr>
            </a:p>
          </p:txBody>
        </p:sp>
        <p:sp>
          <p:nvSpPr>
            <p:cNvPr id="20" name="Google Shape;387;g225a049944f_0_452">
              <a:extLst>
                <a:ext uri="{FF2B5EF4-FFF2-40B4-BE49-F238E27FC236}">
                  <a16:creationId xmlns:a16="http://schemas.microsoft.com/office/drawing/2014/main" id="{B851046A-D53B-CCC5-DAF9-0AA76CA923EA}"/>
                </a:ext>
              </a:extLst>
            </p:cNvPr>
            <p:cNvSpPr/>
            <p:nvPr/>
          </p:nvSpPr>
          <p:spPr>
            <a:xfrm>
              <a:off x="2084832" y="2084832"/>
              <a:ext cx="274200" cy="274200"/>
            </a:xfrm>
            <a:prstGeom prst="mathEqual">
              <a:avLst>
                <a:gd name="adj1" fmla="val 23520"/>
                <a:gd name="adj2" fmla="val 11760"/>
              </a:avLst>
            </a:prstGeom>
            <a:solidFill>
              <a:srgbClr val="49ED07"/>
            </a:solidFill>
            <a:ln w="12700" cap="flat" cmpd="sng">
              <a:solidFill>
                <a:srgbClr val="31538F"/>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000000"/>
                </a:solidFill>
                <a:latin typeface="Calibri"/>
                <a:ea typeface="Calibri"/>
                <a:cs typeface="Calibri"/>
                <a:sym typeface="Calibri"/>
              </a:endParaRPr>
            </a:p>
          </p:txBody>
        </p:sp>
        <p:sp>
          <p:nvSpPr>
            <p:cNvPr id="21" name="Google Shape;388;g225a049944f_0_452">
              <a:extLst>
                <a:ext uri="{FF2B5EF4-FFF2-40B4-BE49-F238E27FC236}">
                  <a16:creationId xmlns:a16="http://schemas.microsoft.com/office/drawing/2014/main" id="{52BC1AA5-B0A1-28EC-195E-4F6940729885}"/>
                </a:ext>
              </a:extLst>
            </p:cNvPr>
            <p:cNvSpPr/>
            <p:nvPr/>
          </p:nvSpPr>
          <p:spPr>
            <a:xfrm>
              <a:off x="2441448" y="2081287"/>
              <a:ext cx="274200" cy="274200"/>
            </a:xfrm>
            <a:prstGeom prst="mathEqual">
              <a:avLst>
                <a:gd name="adj1" fmla="val 23520"/>
                <a:gd name="adj2" fmla="val 11760"/>
              </a:avLst>
            </a:prstGeom>
            <a:solidFill>
              <a:srgbClr val="FF9900"/>
            </a:solidFill>
            <a:ln w="12700" cap="flat" cmpd="sng">
              <a:solidFill>
                <a:srgbClr val="31538F"/>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000000"/>
                </a:solidFill>
                <a:latin typeface="Calibri"/>
                <a:ea typeface="Calibri"/>
                <a:cs typeface="Calibri"/>
                <a:sym typeface="Calibri"/>
              </a:endParaRPr>
            </a:p>
          </p:txBody>
        </p:sp>
        <p:sp>
          <p:nvSpPr>
            <p:cNvPr id="22" name="Google Shape;389;g225a049944f_0_452">
              <a:extLst>
                <a:ext uri="{FF2B5EF4-FFF2-40B4-BE49-F238E27FC236}">
                  <a16:creationId xmlns:a16="http://schemas.microsoft.com/office/drawing/2014/main" id="{B7E845BA-2059-0381-C9D9-9F96881A042E}"/>
                </a:ext>
              </a:extLst>
            </p:cNvPr>
            <p:cNvSpPr/>
            <p:nvPr/>
          </p:nvSpPr>
          <p:spPr>
            <a:xfrm>
              <a:off x="2084832" y="2606040"/>
              <a:ext cx="274200" cy="274200"/>
            </a:xfrm>
            <a:prstGeom prst="mathEqual">
              <a:avLst>
                <a:gd name="adj1" fmla="val 23520"/>
                <a:gd name="adj2" fmla="val 11760"/>
              </a:avLst>
            </a:prstGeom>
            <a:solidFill>
              <a:srgbClr val="49ED07"/>
            </a:solidFill>
            <a:ln w="12700" cap="flat" cmpd="sng">
              <a:solidFill>
                <a:srgbClr val="31538F"/>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000000"/>
                </a:solidFill>
                <a:latin typeface="Calibri"/>
                <a:ea typeface="Calibri"/>
                <a:cs typeface="Calibri"/>
                <a:sym typeface="Calibri"/>
              </a:endParaRPr>
            </a:p>
          </p:txBody>
        </p:sp>
        <p:sp>
          <p:nvSpPr>
            <p:cNvPr id="23" name="Google Shape;390;g225a049944f_0_452">
              <a:extLst>
                <a:ext uri="{FF2B5EF4-FFF2-40B4-BE49-F238E27FC236}">
                  <a16:creationId xmlns:a16="http://schemas.microsoft.com/office/drawing/2014/main" id="{8950D931-8425-18BA-196F-EC23861E6BC5}"/>
                </a:ext>
              </a:extLst>
            </p:cNvPr>
            <p:cNvSpPr/>
            <p:nvPr/>
          </p:nvSpPr>
          <p:spPr>
            <a:xfrm>
              <a:off x="2085832" y="1523999"/>
              <a:ext cx="274200" cy="274200"/>
            </a:xfrm>
            <a:prstGeom prst="mathEqual">
              <a:avLst>
                <a:gd name="adj1" fmla="val 23520"/>
                <a:gd name="adj2" fmla="val 11760"/>
              </a:avLst>
            </a:prstGeom>
            <a:solidFill>
              <a:srgbClr val="49ED07"/>
            </a:solidFill>
            <a:ln w="12700" cap="flat" cmpd="sng">
              <a:solidFill>
                <a:srgbClr val="31538F"/>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000000"/>
                </a:solidFill>
                <a:latin typeface="Calibri"/>
                <a:ea typeface="Calibri"/>
                <a:cs typeface="Calibri"/>
                <a:sym typeface="Calibri"/>
              </a:endParaRPr>
            </a:p>
          </p:txBody>
        </p:sp>
        <p:sp>
          <p:nvSpPr>
            <p:cNvPr id="24" name="Google Shape;391;g225a049944f_0_452">
              <a:extLst>
                <a:ext uri="{FF2B5EF4-FFF2-40B4-BE49-F238E27FC236}">
                  <a16:creationId xmlns:a16="http://schemas.microsoft.com/office/drawing/2014/main" id="{AA6A52C5-FF96-097A-B67D-CB20E9019255}"/>
                </a:ext>
              </a:extLst>
            </p:cNvPr>
            <p:cNvSpPr/>
            <p:nvPr/>
          </p:nvSpPr>
          <p:spPr>
            <a:xfrm>
              <a:off x="2441448" y="2604454"/>
              <a:ext cx="274200" cy="274200"/>
            </a:xfrm>
            <a:prstGeom prst="mathEqual">
              <a:avLst>
                <a:gd name="adj1" fmla="val 23520"/>
                <a:gd name="adj2" fmla="val 11760"/>
              </a:avLst>
            </a:prstGeom>
            <a:solidFill>
              <a:srgbClr val="49ED07"/>
            </a:solidFill>
            <a:ln w="12700" cap="flat" cmpd="sng">
              <a:solidFill>
                <a:srgbClr val="31538F"/>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000000"/>
                </a:solidFill>
                <a:latin typeface="Calibri"/>
                <a:ea typeface="Calibri"/>
                <a:cs typeface="Calibri"/>
                <a:sym typeface="Calibri"/>
              </a:endParaRPr>
            </a:p>
          </p:txBody>
        </p:sp>
        <p:sp>
          <p:nvSpPr>
            <p:cNvPr id="25" name="Google Shape;392;g225a049944f_0_452">
              <a:extLst>
                <a:ext uri="{FF2B5EF4-FFF2-40B4-BE49-F238E27FC236}">
                  <a16:creationId xmlns:a16="http://schemas.microsoft.com/office/drawing/2014/main" id="{9DF8D981-71EF-6EEB-95AC-2CDA173135BD}"/>
                </a:ext>
              </a:extLst>
            </p:cNvPr>
            <p:cNvSpPr/>
            <p:nvPr/>
          </p:nvSpPr>
          <p:spPr>
            <a:xfrm>
              <a:off x="2445224" y="1527048"/>
              <a:ext cx="274200" cy="274200"/>
            </a:xfrm>
            <a:prstGeom prst="mathEqual">
              <a:avLst>
                <a:gd name="adj1" fmla="val 23520"/>
                <a:gd name="adj2" fmla="val 11760"/>
              </a:avLst>
            </a:prstGeom>
            <a:solidFill>
              <a:srgbClr val="49ED07"/>
            </a:solidFill>
            <a:ln w="12700" cap="flat" cmpd="sng">
              <a:solidFill>
                <a:srgbClr val="31538F"/>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000000"/>
                </a:solidFill>
                <a:latin typeface="Calibri"/>
                <a:ea typeface="Calibri"/>
                <a:cs typeface="Calibri"/>
                <a:sym typeface="Calibri"/>
              </a:endParaRPr>
            </a:p>
          </p:txBody>
        </p:sp>
      </p:grpSp>
      <p:sp>
        <p:nvSpPr>
          <p:cNvPr id="4" name="Google Shape;465;g225a049944f_0_452">
            <a:extLst>
              <a:ext uri="{FF2B5EF4-FFF2-40B4-BE49-F238E27FC236}">
                <a16:creationId xmlns:a16="http://schemas.microsoft.com/office/drawing/2014/main" id="{9474F1D8-EDFA-E378-44FC-0792FC1A71F4}"/>
              </a:ext>
            </a:extLst>
          </p:cNvPr>
          <p:cNvSpPr txBox="1">
            <a:spLocks noGrp="1"/>
          </p:cNvSpPr>
          <p:nvPr>
            <p:ph type="title"/>
          </p:nvPr>
        </p:nvSpPr>
        <p:spPr>
          <a:xfrm>
            <a:off x="540625" y="1813375"/>
            <a:ext cx="2392500" cy="1601700"/>
          </a:xfrm>
          <a:prstGeom prst="rect">
            <a:avLst/>
          </a:prstGeom>
          <a:noFill/>
          <a:ln>
            <a:noFill/>
          </a:ln>
        </p:spPr>
        <p:txBody>
          <a:bodyPr spcFirstLastPara="1" wrap="square" lIns="0" tIns="0" rIns="0" bIns="0" anchor="t" anchorCtr="0">
            <a:noAutofit/>
          </a:bodyPr>
          <a:lstStyle/>
          <a:p>
            <a:pPr marL="0" lvl="0" indent="0" algn="l" rtl="0">
              <a:lnSpc>
                <a:spcPct val="85000"/>
              </a:lnSpc>
              <a:spcBef>
                <a:spcPts val="0"/>
              </a:spcBef>
              <a:spcAft>
                <a:spcPts val="0"/>
              </a:spcAft>
              <a:buSzPts val="1800"/>
              <a:buNone/>
            </a:pPr>
            <a:r>
              <a:rPr lang="en-GB" dirty="0">
                <a:latin typeface="Barlow"/>
                <a:ea typeface="Barlow"/>
                <a:cs typeface="Barlow"/>
                <a:sym typeface="Barlow"/>
              </a:rPr>
              <a:t>OCG Federated Access </a:t>
            </a:r>
            <a:endParaRPr dirty="0">
              <a:latin typeface="Barlow"/>
              <a:ea typeface="Barlow"/>
              <a:cs typeface="Barlow"/>
              <a:sym typeface="Barlow"/>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45"/>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417"/>
                                        </p:tgtEl>
                                        <p:attrNameLst>
                                          <p:attrName>style.visibility</p:attrName>
                                        </p:attrNameLst>
                                      </p:cBhvr>
                                      <p:to>
                                        <p:strVal val="visible"/>
                                      </p:to>
                                    </p:set>
                                  </p:childTnLst>
                                </p:cTn>
                              </p:par>
                              <p:par>
                                <p:cTn id="9" presetID="1" presetClass="entr" presetSubtype="0" fill="hold" nodeType="withEffect">
                                  <p:stCondLst>
                                    <p:cond delay="0"/>
                                  </p:stCondLst>
                                  <p:childTnLst>
                                    <p:set>
                                      <p:cBhvr>
                                        <p:cTn id="10" dur="1" fill="hold">
                                          <p:stCondLst>
                                            <p:cond delay="0"/>
                                          </p:stCondLst>
                                        </p:cTn>
                                        <p:tgtEl>
                                          <p:spTgt spid="357"/>
                                        </p:tgtEl>
                                        <p:attrNameLst>
                                          <p:attrName>style.visibility</p:attrName>
                                        </p:attrNameLst>
                                      </p:cBhvr>
                                      <p:to>
                                        <p:strVal val="visible"/>
                                      </p:to>
                                    </p:set>
                                  </p:childTnLst>
                                </p:cTn>
                              </p:par>
                              <p:par>
                                <p:cTn id="11" presetID="1" presetClass="entr" presetSubtype="0" fill="hold" nodeType="withEffect">
                                  <p:stCondLst>
                                    <p:cond delay="0"/>
                                  </p:stCondLst>
                                  <p:childTnLst>
                                    <p:set>
                                      <p:cBhvr>
                                        <p:cTn id="12" dur="1" fill="hold">
                                          <p:stCondLst>
                                            <p:cond delay="0"/>
                                          </p:stCondLst>
                                        </p:cTn>
                                        <p:tgtEl>
                                          <p:spTgt spid="14"/>
                                        </p:tgtEl>
                                        <p:attrNameLst>
                                          <p:attrName>style.visibility</p:attrName>
                                        </p:attrNameLst>
                                      </p:cBhvr>
                                      <p:to>
                                        <p:strVal val="visible"/>
                                      </p:to>
                                    </p:set>
                                  </p:childTnLst>
                                </p:cTn>
                              </p:par>
                              <p:par>
                                <p:cTn id="13" presetID="1" presetClass="entr" presetSubtype="0" fill="hold" nodeType="withEffect">
                                  <p:stCondLst>
                                    <p:cond delay="0"/>
                                  </p:stCondLst>
                                  <p:childTnLst>
                                    <p:set>
                                      <p:cBhvr>
                                        <p:cTn id="14" dur="1" fill="hold">
                                          <p:stCondLst>
                                            <p:cond delay="0"/>
                                          </p:stCondLst>
                                        </p:cTn>
                                        <p:tgtEl>
                                          <p:spTgt spid="369"/>
                                        </p:tgtEl>
                                        <p:attrNameLst>
                                          <p:attrName>style.visibility</p:attrName>
                                        </p:attrNameLst>
                                      </p:cBhvr>
                                      <p:to>
                                        <p:strVal val="visible"/>
                                      </p:to>
                                    </p:set>
                                  </p:childTnLst>
                                </p:cTn>
                              </p:par>
                              <p:par>
                                <p:cTn id="15" presetID="1" presetClass="entr" presetSubtype="0" fill="hold" nodeType="withEffect">
                                  <p:stCondLst>
                                    <p:cond delay="0"/>
                                  </p:stCondLst>
                                  <p:childTnLst>
                                    <p:set>
                                      <p:cBhvr>
                                        <p:cTn id="16" dur="1" fill="hold">
                                          <p:stCondLst>
                                            <p:cond delay="0"/>
                                          </p:stCondLst>
                                        </p:cTn>
                                        <p:tgtEl>
                                          <p:spTgt spid="405"/>
                                        </p:tgtEl>
                                        <p:attrNameLst>
                                          <p:attrName>style.visibility</p:attrName>
                                        </p:attrNameLst>
                                      </p:cBhvr>
                                      <p:to>
                                        <p:strVal val="visible"/>
                                      </p:to>
                                    </p:set>
                                  </p:childTnLst>
                                </p:cTn>
                              </p:par>
                              <p:par>
                                <p:cTn id="17" presetID="1" presetClass="entr" presetSubtype="0" fill="hold" nodeType="withEffect">
                                  <p:stCondLst>
                                    <p:cond delay="0"/>
                                  </p:stCondLst>
                                  <p:childTnLst>
                                    <p:set>
                                      <p:cBhvr>
                                        <p:cTn id="18" dur="1" fill="hold">
                                          <p:stCondLst>
                                            <p:cond delay="0"/>
                                          </p:stCondLst>
                                        </p:cTn>
                                        <p:tgtEl>
                                          <p:spTgt spid="441"/>
                                        </p:tgtEl>
                                        <p:attrNameLst>
                                          <p:attrName>style.visibility</p:attrName>
                                        </p:attrNameLst>
                                      </p:cBhvr>
                                      <p:to>
                                        <p:strVal val="visible"/>
                                      </p:to>
                                    </p:set>
                                  </p:childTnLst>
                                </p:cTn>
                              </p:par>
                              <p:par>
                                <p:cTn id="19" presetID="1" presetClass="entr" presetSubtype="0" fill="hold" nodeType="withEffect">
                                  <p:stCondLst>
                                    <p:cond delay="0"/>
                                  </p:stCondLst>
                                  <p:childTnLst>
                                    <p:set>
                                      <p:cBhvr>
                                        <p:cTn id="20" dur="1" fill="hold">
                                          <p:stCondLst>
                                            <p:cond delay="0"/>
                                          </p:stCondLst>
                                        </p:cTn>
                                        <p:tgtEl>
                                          <p:spTgt spid="393"/>
                                        </p:tgtEl>
                                        <p:attrNameLst>
                                          <p:attrName>style.visibility</p:attrName>
                                        </p:attrNameLst>
                                      </p:cBhvr>
                                      <p:to>
                                        <p:strVal val="visible"/>
                                      </p:to>
                                    </p:set>
                                  </p:childTnLst>
                                </p:cTn>
                              </p:par>
                              <p:par>
                                <p:cTn id="21" presetID="1" presetClass="entr" presetSubtype="0" fill="hold" nodeType="withEffect">
                                  <p:stCondLst>
                                    <p:cond delay="0"/>
                                  </p:stCondLst>
                                  <p:childTnLst>
                                    <p:set>
                                      <p:cBhvr>
                                        <p:cTn id="22" dur="1" fill="hold">
                                          <p:stCondLst>
                                            <p:cond delay="0"/>
                                          </p:stCondLst>
                                        </p:cTn>
                                        <p:tgtEl>
                                          <p:spTgt spid="429"/>
                                        </p:tgtEl>
                                        <p:attrNameLst>
                                          <p:attrName>style.visibility</p:attrName>
                                        </p:attrNameLst>
                                      </p:cBhvr>
                                      <p:to>
                                        <p:strVal val="visible"/>
                                      </p:to>
                                    </p:set>
                                  </p:childTnLst>
                                </p:cTn>
                              </p:par>
                              <p:par>
                                <p:cTn id="23" presetID="1" presetClass="entr" presetSubtype="0" fill="hold" nodeType="withEffect">
                                  <p:stCondLst>
                                    <p:cond delay="0"/>
                                  </p:stCondLst>
                                  <p:childTnLst>
                                    <p:set>
                                      <p:cBhvr>
                                        <p:cTn id="24" dur="1" fill="hold">
                                          <p:stCondLst>
                                            <p:cond delay="0"/>
                                          </p:stCondLst>
                                        </p:cTn>
                                        <p:tgtEl>
                                          <p:spTgt spid="381"/>
                                        </p:tgtEl>
                                        <p:attrNameLst>
                                          <p:attrName>style.visibility</p:attrName>
                                        </p:attrNameLst>
                                      </p:cBhvr>
                                      <p:to>
                                        <p:strVal val="visible"/>
                                      </p:to>
                                    </p:set>
                                  </p:childTnLst>
                                </p:cTn>
                              </p:par>
                            </p:childTnLst>
                          </p:cTn>
                        </p:par>
                      </p:childTnLst>
                    </p:cTn>
                  </p:par>
                  <p:par>
                    <p:cTn id="25" fill="hold">
                      <p:stCondLst>
                        <p:cond delay="indefinite"/>
                      </p:stCondLst>
                      <p:childTnLst>
                        <p:par>
                          <p:cTn id="26" fill="hold">
                            <p:stCondLst>
                              <p:cond delay="0"/>
                            </p:stCondLst>
                            <p:childTnLst>
                              <p:par>
                                <p:cTn id="27" presetID="1" presetClass="entr" presetSubtype="0" fill="hold" grpId="0" nodeType="clickEffect">
                                  <p:stCondLst>
                                    <p:cond delay="0"/>
                                  </p:stCondLst>
                                  <p:childTnLst>
                                    <p:set>
                                      <p:cBhvr>
                                        <p:cTn id="28" dur="1" fill="hold">
                                          <p:stCondLst>
                                            <p:cond delay="0"/>
                                          </p:stCondLst>
                                        </p:cTn>
                                        <p:tgtEl>
                                          <p:spTgt spid="323"/>
                                        </p:tgtEl>
                                        <p:attrNameLst>
                                          <p:attrName>style.visibility</p:attrName>
                                        </p:attrNameLst>
                                      </p:cBhvr>
                                      <p:to>
                                        <p:strVal val="visible"/>
                                      </p:to>
                                    </p:set>
                                  </p:childTnLst>
                                </p:cTn>
                              </p:par>
                              <p:par>
                                <p:cTn id="29" presetID="1" presetClass="entr" presetSubtype="0" fill="hold" nodeType="withEffect">
                                  <p:stCondLst>
                                    <p:cond delay="0"/>
                                  </p:stCondLst>
                                  <p:childTnLst>
                                    <p:set>
                                      <p:cBhvr>
                                        <p:cTn id="30" dur="1" fill="hold">
                                          <p:stCondLst>
                                            <p:cond delay="0"/>
                                          </p:stCondLst>
                                        </p:cTn>
                                        <p:tgtEl>
                                          <p:spTgt spid="333"/>
                                        </p:tgtEl>
                                        <p:attrNameLst>
                                          <p:attrName>style.visibility</p:attrName>
                                        </p:attrNameLst>
                                      </p:cBhvr>
                                      <p:to>
                                        <p:strVal val="visible"/>
                                      </p:to>
                                    </p:set>
                                  </p:childTnLst>
                                </p:cTn>
                              </p:par>
                            </p:childTnLst>
                          </p:cTn>
                        </p:par>
                      </p:childTnLst>
                    </p:cTn>
                  </p:par>
                  <p:par>
                    <p:cTn id="31" fill="hold">
                      <p:stCondLst>
                        <p:cond delay="indefinite"/>
                      </p:stCondLst>
                      <p:childTnLst>
                        <p:par>
                          <p:cTn id="32" fill="hold">
                            <p:stCondLst>
                              <p:cond delay="0"/>
                            </p:stCondLst>
                            <p:childTnLst>
                              <p:par>
                                <p:cTn id="33" presetID="1" presetClass="entr" presetSubtype="0" fill="hold" grpId="0" nodeType="clickEffect">
                                  <p:stCondLst>
                                    <p:cond delay="0"/>
                                  </p:stCondLst>
                                  <p:childTnLst>
                                    <p:set>
                                      <p:cBhvr>
                                        <p:cTn id="34" dur="1" fill="hold">
                                          <p:stCondLst>
                                            <p:cond delay="0"/>
                                          </p:stCondLst>
                                        </p:cTn>
                                        <p:tgtEl>
                                          <p:spTgt spid="453"/>
                                        </p:tgtEl>
                                        <p:attrNameLst>
                                          <p:attrName>style.visibility</p:attrName>
                                        </p:attrNameLst>
                                      </p:cBhvr>
                                      <p:to>
                                        <p:strVal val="visible"/>
                                      </p:to>
                                    </p:set>
                                  </p:childTnLst>
                                </p:cTn>
                              </p:par>
                              <p:par>
                                <p:cTn id="35" presetID="1" presetClass="entr" presetSubtype="0" fill="hold" nodeType="withEffect">
                                  <p:stCondLst>
                                    <p:cond delay="0"/>
                                  </p:stCondLst>
                                  <p:childTnLst>
                                    <p:set>
                                      <p:cBhvr>
                                        <p:cTn id="36" dur="1" fill="hold">
                                          <p:stCondLst>
                                            <p:cond delay="0"/>
                                          </p:stCondLst>
                                        </p:cTn>
                                        <p:tgtEl>
                                          <p:spTgt spid="454"/>
                                        </p:tgtEl>
                                        <p:attrNameLst>
                                          <p:attrName>style.visibility</p:attrName>
                                        </p:attrNameLst>
                                      </p:cBhvr>
                                      <p:to>
                                        <p:strVal val="visible"/>
                                      </p:to>
                                    </p:set>
                                  </p:childTnLst>
                                </p:cTn>
                              </p:par>
                              <p:par>
                                <p:cTn id="37" presetID="1" presetClass="entr" presetSubtype="0" fill="hold" grpId="0" nodeType="withEffect">
                                  <p:stCondLst>
                                    <p:cond delay="0"/>
                                  </p:stCondLst>
                                  <p:childTnLst>
                                    <p:set>
                                      <p:cBhvr>
                                        <p:cTn id="38" dur="1" fill="hold">
                                          <p:stCondLst>
                                            <p:cond delay="0"/>
                                          </p:stCondLst>
                                        </p:cTn>
                                        <p:tgtEl>
                                          <p:spTgt spid="462"/>
                                        </p:tgtEl>
                                        <p:attrNameLst>
                                          <p:attrName>style.visibility</p:attrName>
                                        </p:attrNameLst>
                                      </p:cBhvr>
                                      <p:to>
                                        <p:strVal val="visible"/>
                                      </p:to>
                                    </p:set>
                                  </p:childTnLst>
                                </p:cTn>
                              </p:par>
                              <p:par>
                                <p:cTn id="39" presetID="1" presetClass="entr" presetSubtype="0" fill="hold" nodeType="withEffect">
                                  <p:stCondLst>
                                    <p:cond delay="0"/>
                                  </p:stCondLst>
                                  <p:childTnLst>
                                    <p:set>
                                      <p:cBhvr>
                                        <p:cTn id="40" dur="1" fill="hold">
                                          <p:stCondLst>
                                            <p:cond delay="0"/>
                                          </p:stCondLst>
                                        </p:cTn>
                                        <p:tgtEl>
                                          <p:spTgt spid="455"/>
                                        </p:tgtEl>
                                        <p:attrNameLst>
                                          <p:attrName>style.visibility</p:attrName>
                                        </p:attrNameLst>
                                      </p:cBhvr>
                                      <p:to>
                                        <p:strVal val="visible"/>
                                      </p:to>
                                    </p:set>
                                  </p:childTnLst>
                                </p:cTn>
                              </p:par>
                              <p:par>
                                <p:cTn id="41" presetID="1" presetClass="entr" presetSubtype="0" fill="hold" nodeType="withEffect">
                                  <p:stCondLst>
                                    <p:cond delay="0"/>
                                  </p:stCondLst>
                                  <p:childTnLst>
                                    <p:set>
                                      <p:cBhvr>
                                        <p:cTn id="42" dur="1" fill="hold">
                                          <p:stCondLst>
                                            <p:cond delay="0"/>
                                          </p:stCondLst>
                                        </p:cTn>
                                        <p:tgtEl>
                                          <p:spTgt spid="456"/>
                                        </p:tgtEl>
                                        <p:attrNameLst>
                                          <p:attrName>style.visibility</p:attrName>
                                        </p:attrNameLst>
                                      </p:cBhvr>
                                      <p:to>
                                        <p:strVal val="visible"/>
                                      </p:to>
                                    </p:set>
                                  </p:childTnLst>
                                </p:cTn>
                              </p:par>
                              <p:par>
                                <p:cTn id="43" presetID="1" presetClass="entr" presetSubtype="0" fill="hold" grpId="0" nodeType="withEffect">
                                  <p:stCondLst>
                                    <p:cond delay="0"/>
                                  </p:stCondLst>
                                  <p:childTnLst>
                                    <p:set>
                                      <p:cBhvr>
                                        <p:cTn id="44" dur="1" fill="hold">
                                          <p:stCondLst>
                                            <p:cond delay="0"/>
                                          </p:stCondLst>
                                        </p:cTn>
                                        <p:tgtEl>
                                          <p:spTgt spid="459"/>
                                        </p:tgtEl>
                                        <p:attrNameLst>
                                          <p:attrName>style.visibility</p:attrName>
                                        </p:attrNameLst>
                                      </p:cBhvr>
                                      <p:to>
                                        <p:strVal val="visible"/>
                                      </p:to>
                                    </p:set>
                                  </p:childTnLst>
                                </p:cTn>
                              </p:par>
                              <p:par>
                                <p:cTn id="45" presetID="1" presetClass="entr" presetSubtype="0" fill="hold" grpId="0" nodeType="withEffect">
                                  <p:stCondLst>
                                    <p:cond delay="0"/>
                                  </p:stCondLst>
                                  <p:childTnLst>
                                    <p:set>
                                      <p:cBhvr>
                                        <p:cTn id="46" dur="1" fill="hold">
                                          <p:stCondLst>
                                            <p:cond delay="0"/>
                                          </p:stCondLst>
                                        </p:cTn>
                                        <p:tgtEl>
                                          <p:spTgt spid="460"/>
                                        </p:tgtEl>
                                        <p:attrNameLst>
                                          <p:attrName>style.visibility</p:attrName>
                                        </p:attrNameLst>
                                      </p:cBhvr>
                                      <p:to>
                                        <p:strVal val="visible"/>
                                      </p:to>
                                    </p:set>
                                  </p:childTnLst>
                                </p:cTn>
                              </p:par>
                              <p:par>
                                <p:cTn id="47" presetID="1" presetClass="entr" presetSubtype="0" fill="hold" nodeType="withEffect">
                                  <p:stCondLst>
                                    <p:cond delay="0"/>
                                  </p:stCondLst>
                                  <p:childTnLst>
                                    <p:set>
                                      <p:cBhvr>
                                        <p:cTn id="48" dur="1" fill="hold">
                                          <p:stCondLst>
                                            <p:cond delay="0"/>
                                          </p:stCondLst>
                                        </p:cTn>
                                        <p:tgtEl>
                                          <p:spTgt spid="458"/>
                                        </p:tgtEl>
                                        <p:attrNameLst>
                                          <p:attrName>style.visibility</p:attrName>
                                        </p:attrNameLst>
                                      </p:cBhvr>
                                      <p:to>
                                        <p:strVal val="visible"/>
                                      </p:to>
                                    </p:set>
                                  </p:childTnLst>
                                </p:cTn>
                              </p:par>
                              <p:par>
                                <p:cTn id="49" presetID="1" presetClass="entr" presetSubtype="0" fill="hold" grpId="0" nodeType="withEffect">
                                  <p:stCondLst>
                                    <p:cond delay="0"/>
                                  </p:stCondLst>
                                  <p:childTnLst>
                                    <p:set>
                                      <p:cBhvr>
                                        <p:cTn id="50" dur="1" fill="hold">
                                          <p:stCondLst>
                                            <p:cond delay="0"/>
                                          </p:stCondLst>
                                        </p:cTn>
                                        <p:tgtEl>
                                          <p:spTgt spid="461"/>
                                        </p:tgtEl>
                                        <p:attrNameLst>
                                          <p:attrName>style.visibility</p:attrName>
                                        </p:attrNameLst>
                                      </p:cBhvr>
                                      <p:to>
                                        <p:strVal val="visible"/>
                                      </p:to>
                                    </p:set>
                                  </p:childTnLst>
                                </p:cTn>
                              </p:par>
                              <p:par>
                                <p:cTn id="51" presetID="1" presetClass="entr" presetSubtype="0" fill="hold" nodeType="withEffect">
                                  <p:stCondLst>
                                    <p:cond delay="0"/>
                                  </p:stCondLst>
                                  <p:childTnLst>
                                    <p:set>
                                      <p:cBhvr>
                                        <p:cTn id="52" dur="1" fill="hold">
                                          <p:stCondLst>
                                            <p:cond delay="0"/>
                                          </p:stCondLst>
                                        </p:cTn>
                                        <p:tgtEl>
                                          <p:spTgt spid="457"/>
                                        </p:tgtEl>
                                        <p:attrNameLst>
                                          <p:attrName>style.visibility</p:attrName>
                                        </p:attrNameLst>
                                      </p:cBhvr>
                                      <p:to>
                                        <p:strVal val="visible"/>
                                      </p:to>
                                    </p:set>
                                  </p:childTnLst>
                                </p:cTn>
                              </p:par>
                              <p:par>
                                <p:cTn id="53" presetID="1" presetClass="entr" presetSubtype="0" fill="hold" grpId="0" nodeType="withEffect">
                                  <p:stCondLst>
                                    <p:cond delay="0"/>
                                  </p:stCondLst>
                                  <p:childTnLst>
                                    <p:set>
                                      <p:cBhvr>
                                        <p:cTn id="54" dur="1" fill="hold">
                                          <p:stCondLst>
                                            <p:cond delay="0"/>
                                          </p:stCondLst>
                                        </p:cTn>
                                        <p:tgtEl>
                                          <p:spTgt spid="463"/>
                                        </p:tgtEl>
                                        <p:attrNameLst>
                                          <p:attrName>style.visibility</p:attrName>
                                        </p:attrNameLst>
                                      </p:cBhvr>
                                      <p:to>
                                        <p:strVal val="visible"/>
                                      </p:to>
                                    </p:set>
                                  </p:childTnLst>
                                </p:cTn>
                              </p:par>
                              <p:par>
                                <p:cTn id="55" presetID="1" presetClass="entr" presetSubtype="0" fill="hold" nodeType="withEffect">
                                  <p:stCondLst>
                                    <p:cond delay="0"/>
                                  </p:stCondLst>
                                  <p:childTnLst>
                                    <p:set>
                                      <p:cBhvr>
                                        <p:cTn id="56" dur="1" fill="hold">
                                          <p:stCondLst>
                                            <p:cond delay="0"/>
                                          </p:stCondLst>
                                        </p:cTn>
                                        <p:tgtEl>
                                          <p:spTgt spid="464"/>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23" grpId="0" animBg="1"/>
      <p:bldP spid="453" grpId="0" animBg="1"/>
      <p:bldP spid="459" grpId="0" animBg="1"/>
      <p:bldP spid="460" grpId="0" animBg="1"/>
      <p:bldP spid="461" grpId="0" animBg="1"/>
      <p:bldP spid="462" grpId="0"/>
      <p:bldP spid="463" grpId="0" animBg="1"/>
    </p:bld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Shape 313"/>
        <p:cNvGrpSpPr/>
        <p:nvPr/>
      </p:nvGrpSpPr>
      <p:grpSpPr>
        <a:xfrm>
          <a:off x="0" y="0"/>
          <a:ext cx="0" cy="0"/>
          <a:chOff x="0" y="0"/>
          <a:chExt cx="0" cy="0"/>
        </a:xfrm>
      </p:grpSpPr>
      <p:sp>
        <p:nvSpPr>
          <p:cNvPr id="314" name="Google Shape;314;g225a049944f_0_262"/>
          <p:cNvSpPr txBox="1">
            <a:spLocks noGrp="1"/>
          </p:cNvSpPr>
          <p:nvPr>
            <p:ph type="title"/>
          </p:nvPr>
        </p:nvSpPr>
        <p:spPr>
          <a:xfrm>
            <a:off x="451326" y="554238"/>
            <a:ext cx="10750500" cy="574800"/>
          </a:xfrm>
          <a:prstGeom prst="rect">
            <a:avLst/>
          </a:prstGeom>
          <a:noFill/>
          <a:ln>
            <a:noFill/>
          </a:ln>
        </p:spPr>
        <p:txBody>
          <a:bodyPr spcFirstLastPara="1" wrap="square" lIns="0" tIns="0" rIns="0" bIns="0" anchor="t" anchorCtr="0">
            <a:noAutofit/>
          </a:bodyPr>
          <a:lstStyle/>
          <a:p>
            <a:pPr marL="0" lvl="0" indent="0" algn="l" rtl="0">
              <a:lnSpc>
                <a:spcPct val="85000"/>
              </a:lnSpc>
              <a:spcBef>
                <a:spcPts val="0"/>
              </a:spcBef>
              <a:spcAft>
                <a:spcPts val="0"/>
              </a:spcAft>
              <a:buSzPts val="1800"/>
              <a:buNone/>
            </a:pPr>
            <a:r>
              <a:rPr lang="en-GB">
                <a:latin typeface="Barlow"/>
                <a:ea typeface="Barlow"/>
                <a:cs typeface="Barlow"/>
                <a:sym typeface="Barlow"/>
              </a:rPr>
              <a:t>Next Steps</a:t>
            </a:r>
            <a:endParaRPr>
              <a:latin typeface="Barlow"/>
              <a:ea typeface="Barlow"/>
              <a:cs typeface="Barlow"/>
              <a:sym typeface="Barlow"/>
            </a:endParaRPr>
          </a:p>
        </p:txBody>
      </p:sp>
      <p:sp>
        <p:nvSpPr>
          <p:cNvPr id="315" name="Google Shape;315;g225a049944f_0_262"/>
          <p:cNvSpPr txBox="1">
            <a:spLocks noGrp="1"/>
          </p:cNvSpPr>
          <p:nvPr>
            <p:ph type="sldNum" idx="12"/>
          </p:nvPr>
        </p:nvSpPr>
        <p:spPr>
          <a:xfrm>
            <a:off x="11250150" y="6492875"/>
            <a:ext cx="257700" cy="189600"/>
          </a:xfrm>
          <a:prstGeom prst="rect">
            <a:avLst/>
          </a:prstGeom>
          <a:noFill/>
          <a:ln>
            <a:noFill/>
          </a:ln>
        </p:spPr>
        <p:txBody>
          <a:bodyPr spcFirstLastPara="1" wrap="square" lIns="0" tIns="0" rIns="0" bIns="0" anchor="t" anchorCtr="0">
            <a:noAutofit/>
          </a:bodyPr>
          <a:lstStyle/>
          <a:p>
            <a:pPr marL="0" lvl="0" indent="0" algn="r" rtl="0">
              <a:lnSpc>
                <a:spcPct val="90000"/>
              </a:lnSpc>
              <a:spcBef>
                <a:spcPts val="0"/>
              </a:spcBef>
              <a:spcAft>
                <a:spcPts val="0"/>
              </a:spcAft>
              <a:buSzPts val="1000"/>
              <a:buNone/>
            </a:pPr>
            <a:fld id="{00000000-1234-1234-1234-123412341234}" type="slidenum">
              <a:rPr lang="en-GB"/>
              <a:t>17</a:t>
            </a:fld>
            <a:endParaRPr/>
          </a:p>
        </p:txBody>
      </p:sp>
      <p:sp>
        <p:nvSpPr>
          <p:cNvPr id="316" name="Google Shape;316;g225a049944f_0_262"/>
          <p:cNvSpPr txBox="1"/>
          <p:nvPr/>
        </p:nvSpPr>
        <p:spPr>
          <a:xfrm>
            <a:off x="455524" y="1340450"/>
            <a:ext cx="11609806" cy="4359706"/>
          </a:xfrm>
          <a:prstGeom prst="rect">
            <a:avLst/>
          </a:prstGeom>
          <a:noFill/>
          <a:ln>
            <a:noFill/>
          </a:ln>
        </p:spPr>
        <p:txBody>
          <a:bodyPr spcFirstLastPara="1" wrap="square" lIns="0" tIns="0" rIns="0" bIns="0" anchor="t" anchorCtr="0">
            <a:noAutofit/>
          </a:bodyPr>
          <a:lstStyle/>
          <a:p>
            <a:pPr marL="393700" lvl="0" indent="-342900" algn="l" rtl="0">
              <a:lnSpc>
                <a:spcPct val="115000"/>
              </a:lnSpc>
              <a:spcBef>
                <a:spcPts val="1200"/>
              </a:spcBef>
              <a:spcAft>
                <a:spcPts val="0"/>
              </a:spcAft>
              <a:buClr>
                <a:schemeClr val="dk1"/>
              </a:buClr>
              <a:buSzPts val="2800"/>
              <a:buFont typeface="Arial" panose="020B0604020202020204" pitchFamily="34" charset="0"/>
              <a:buChar char="•"/>
            </a:pPr>
            <a:r>
              <a:rPr lang="en-GB" sz="2600" dirty="0">
                <a:solidFill>
                  <a:schemeClr val="dk1"/>
                </a:solidFill>
                <a:latin typeface="Barlow SemiBold"/>
                <a:ea typeface="Barlow SemiBold"/>
                <a:cs typeface="Barlow SemiBold"/>
                <a:sym typeface="Barlow SemiBold"/>
              </a:rPr>
              <a:t>Adopt the Cross-Network Data Implementation Strategy</a:t>
            </a:r>
            <a:endParaRPr sz="2600" dirty="0">
              <a:solidFill>
                <a:schemeClr val="dk1"/>
              </a:solidFill>
              <a:latin typeface="Barlow SemiBold"/>
              <a:ea typeface="Barlow SemiBold"/>
              <a:cs typeface="Barlow SemiBold"/>
              <a:sym typeface="Barlow SemiBold"/>
            </a:endParaRPr>
          </a:p>
          <a:p>
            <a:pPr marL="393700" lvl="0" indent="-342900" algn="l" rtl="0">
              <a:lnSpc>
                <a:spcPct val="115000"/>
              </a:lnSpc>
              <a:spcBef>
                <a:spcPts val="0"/>
              </a:spcBef>
              <a:spcAft>
                <a:spcPts val="0"/>
              </a:spcAft>
              <a:buClr>
                <a:schemeClr val="dk1"/>
              </a:buClr>
              <a:buSzPts val="2800"/>
              <a:buFont typeface="Arial" panose="020B0604020202020204" pitchFamily="34" charset="0"/>
              <a:buChar char="•"/>
            </a:pPr>
            <a:r>
              <a:rPr lang="en-GB" sz="2600" dirty="0">
                <a:solidFill>
                  <a:schemeClr val="dk1"/>
                </a:solidFill>
                <a:latin typeface="Barlow SemiBold"/>
                <a:ea typeface="Barlow SemiBold"/>
                <a:cs typeface="Barlow SemiBold"/>
                <a:sym typeface="Barlow SemiBold"/>
              </a:rPr>
              <a:t>Work with Networks/Programs to identify specific areas of needed assistance</a:t>
            </a:r>
            <a:endParaRPr sz="2600" dirty="0">
              <a:solidFill>
                <a:schemeClr val="dk1"/>
              </a:solidFill>
              <a:latin typeface="Barlow SemiBold"/>
              <a:ea typeface="Barlow SemiBold"/>
              <a:cs typeface="Barlow SemiBold"/>
              <a:sym typeface="Barlow SemiBold"/>
            </a:endParaRPr>
          </a:p>
          <a:p>
            <a:pPr marL="393700" lvl="0" indent="-342900" algn="l" rtl="0">
              <a:lnSpc>
                <a:spcPct val="115000"/>
              </a:lnSpc>
              <a:spcBef>
                <a:spcPts val="0"/>
              </a:spcBef>
              <a:spcAft>
                <a:spcPts val="0"/>
              </a:spcAft>
              <a:buClr>
                <a:schemeClr val="dk1"/>
              </a:buClr>
              <a:buSzPts val="2800"/>
              <a:buFont typeface="Arial" panose="020B0604020202020204" pitchFamily="34" charset="0"/>
              <a:buChar char="•"/>
            </a:pPr>
            <a:r>
              <a:rPr lang="en-GB" sz="2600" dirty="0">
                <a:solidFill>
                  <a:schemeClr val="dk1"/>
                </a:solidFill>
                <a:latin typeface="Barlow SemiBold"/>
                <a:ea typeface="Barlow SemiBold"/>
                <a:cs typeface="Barlow SemiBold"/>
                <a:sym typeface="Barlow SemiBold"/>
              </a:rPr>
              <a:t>OCG Data and </a:t>
            </a:r>
            <a:r>
              <a:rPr lang="en-GB" sz="2600" dirty="0" err="1">
                <a:solidFill>
                  <a:schemeClr val="dk1"/>
                </a:solidFill>
                <a:latin typeface="Barlow SemiBold"/>
                <a:ea typeface="Barlow SemiBold"/>
                <a:cs typeface="Barlow SemiBold"/>
                <a:sym typeface="Barlow SemiBold"/>
              </a:rPr>
              <a:t>OceanOPS</a:t>
            </a:r>
            <a:r>
              <a:rPr lang="en-GB" sz="2600" dirty="0">
                <a:solidFill>
                  <a:schemeClr val="dk1"/>
                </a:solidFill>
                <a:latin typeface="Barlow SemiBold"/>
                <a:ea typeface="Barlow SemiBold"/>
                <a:cs typeface="Barlow SemiBold"/>
                <a:sym typeface="Barlow SemiBold"/>
              </a:rPr>
              <a:t> to work with Networks/Programs individually to:</a:t>
            </a:r>
            <a:endParaRPr sz="2600" dirty="0">
              <a:solidFill>
                <a:schemeClr val="dk1"/>
              </a:solidFill>
              <a:latin typeface="Barlow SemiBold"/>
              <a:ea typeface="Barlow SemiBold"/>
              <a:cs typeface="Barlow SemiBold"/>
              <a:sym typeface="Barlow SemiBold"/>
            </a:endParaRPr>
          </a:p>
          <a:p>
            <a:pPr marL="850900" lvl="1" indent="-342900" algn="l" rtl="0">
              <a:lnSpc>
                <a:spcPct val="115000"/>
              </a:lnSpc>
              <a:spcBef>
                <a:spcPts val="0"/>
              </a:spcBef>
              <a:spcAft>
                <a:spcPts val="0"/>
              </a:spcAft>
              <a:buClr>
                <a:schemeClr val="dk1"/>
              </a:buClr>
              <a:buSzPts val="2800"/>
              <a:buFont typeface="Arial" panose="020B0604020202020204" pitchFamily="34" charset="0"/>
              <a:buChar char="•"/>
            </a:pPr>
            <a:r>
              <a:rPr lang="en-GB" sz="2600" dirty="0">
                <a:solidFill>
                  <a:schemeClr val="dk1"/>
                </a:solidFill>
                <a:latin typeface="Barlow SemiBold"/>
                <a:ea typeface="Barlow SemiBold"/>
                <a:cs typeface="Barlow SemiBold"/>
                <a:sym typeface="Barlow SemiBold"/>
              </a:rPr>
              <a:t>Integrate ERDDAP services</a:t>
            </a:r>
            <a:endParaRPr sz="2600" dirty="0">
              <a:solidFill>
                <a:schemeClr val="dk1"/>
              </a:solidFill>
              <a:latin typeface="Barlow SemiBold"/>
              <a:ea typeface="Barlow SemiBold"/>
              <a:cs typeface="Barlow SemiBold"/>
              <a:sym typeface="Barlow SemiBold"/>
            </a:endParaRPr>
          </a:p>
          <a:p>
            <a:pPr marL="850900" lvl="1" indent="-342900" algn="l" rtl="0">
              <a:lnSpc>
                <a:spcPct val="115000"/>
              </a:lnSpc>
              <a:spcBef>
                <a:spcPts val="0"/>
              </a:spcBef>
              <a:spcAft>
                <a:spcPts val="0"/>
              </a:spcAft>
              <a:buClr>
                <a:schemeClr val="dk1"/>
              </a:buClr>
              <a:buSzPts val="2800"/>
              <a:buFont typeface="Arial" panose="020B0604020202020204" pitchFamily="34" charset="0"/>
              <a:buChar char="•"/>
            </a:pPr>
            <a:r>
              <a:rPr lang="en-GB" sz="2600" dirty="0">
                <a:solidFill>
                  <a:schemeClr val="dk1"/>
                </a:solidFill>
                <a:latin typeface="Barlow SemiBold"/>
                <a:ea typeface="Barlow SemiBold"/>
                <a:cs typeface="Barlow SemiBold"/>
                <a:sym typeface="Barlow SemiBold"/>
              </a:rPr>
              <a:t>Develop machine-to-machine processes for metadata exchange</a:t>
            </a:r>
            <a:endParaRPr sz="2600" dirty="0">
              <a:solidFill>
                <a:schemeClr val="dk1"/>
              </a:solidFill>
              <a:latin typeface="Barlow SemiBold"/>
              <a:ea typeface="Barlow SemiBold"/>
              <a:cs typeface="Barlow SemiBold"/>
              <a:sym typeface="Barlow SemiBold"/>
            </a:endParaRPr>
          </a:p>
          <a:p>
            <a:pPr marL="393700" lvl="0" indent="-342900" algn="l" rtl="0">
              <a:lnSpc>
                <a:spcPct val="115000"/>
              </a:lnSpc>
              <a:spcBef>
                <a:spcPts val="0"/>
              </a:spcBef>
              <a:spcAft>
                <a:spcPts val="0"/>
              </a:spcAft>
              <a:buClr>
                <a:schemeClr val="dk1"/>
              </a:buClr>
              <a:buSzPts val="2800"/>
              <a:buFont typeface="Arial" panose="020B0604020202020204" pitchFamily="34" charset="0"/>
              <a:buChar char="•"/>
            </a:pPr>
            <a:r>
              <a:rPr lang="en-GB" sz="2600" dirty="0">
                <a:solidFill>
                  <a:schemeClr val="dk1"/>
                </a:solidFill>
                <a:latin typeface="Barlow SemiBold"/>
                <a:ea typeface="Barlow SemiBold"/>
                <a:cs typeface="Barlow SemiBold"/>
                <a:sym typeface="Barlow SemiBold"/>
              </a:rPr>
              <a:t>Build Federated OCG ERDDAP system from distributed data (ERDDAP) endpoints</a:t>
            </a:r>
          </a:p>
          <a:p>
            <a:pPr marL="393700" lvl="0" indent="-342900" algn="l" rtl="0">
              <a:lnSpc>
                <a:spcPct val="115000"/>
              </a:lnSpc>
              <a:spcBef>
                <a:spcPts val="0"/>
              </a:spcBef>
              <a:spcAft>
                <a:spcPts val="0"/>
              </a:spcAft>
              <a:buClr>
                <a:schemeClr val="dk1"/>
              </a:buClr>
              <a:buSzPts val="2800"/>
              <a:buFont typeface="Arial" panose="020B0604020202020204" pitchFamily="34" charset="0"/>
              <a:buChar char="•"/>
            </a:pPr>
            <a:r>
              <a:rPr lang="en-GB" sz="2600" dirty="0">
                <a:solidFill>
                  <a:schemeClr val="dk1"/>
                </a:solidFill>
                <a:latin typeface="Barlow SemiBold"/>
                <a:ea typeface="Barlow SemiBold"/>
                <a:cs typeface="Barlow SemiBold"/>
                <a:sym typeface="Barlow SemiBold"/>
              </a:rPr>
              <a:t>Better connection to GOOS RAs – Develop Cross-GOOS data team?</a:t>
            </a:r>
            <a:endParaRPr sz="2600" dirty="0">
              <a:solidFill>
                <a:schemeClr val="dk1"/>
              </a:solidFill>
              <a:latin typeface="Barlow SemiBold"/>
              <a:ea typeface="Barlow SemiBold"/>
              <a:cs typeface="Barlow SemiBold"/>
              <a:sym typeface="Barlow SemiBold"/>
            </a:endParaRPr>
          </a:p>
        </p:txBody>
      </p:sp>
    </p:spTree>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Shape 481"/>
        <p:cNvGrpSpPr/>
        <p:nvPr/>
      </p:nvGrpSpPr>
      <p:grpSpPr>
        <a:xfrm>
          <a:off x="0" y="0"/>
          <a:ext cx="0" cy="0"/>
          <a:chOff x="0" y="0"/>
          <a:chExt cx="0" cy="0"/>
        </a:xfrm>
      </p:grpSpPr>
      <p:sp>
        <p:nvSpPr>
          <p:cNvPr id="482" name="Google Shape;482;g225a049944f_0_603"/>
          <p:cNvSpPr txBox="1">
            <a:spLocks noGrp="1"/>
          </p:cNvSpPr>
          <p:nvPr>
            <p:ph type="title"/>
          </p:nvPr>
        </p:nvSpPr>
        <p:spPr>
          <a:xfrm>
            <a:off x="720726" y="722313"/>
            <a:ext cx="10750500" cy="574800"/>
          </a:xfrm>
          <a:prstGeom prst="rect">
            <a:avLst/>
          </a:prstGeom>
        </p:spPr>
        <p:txBody>
          <a:bodyPr spcFirstLastPara="1" wrap="square" lIns="0" tIns="0" rIns="0" bIns="0" anchor="t" anchorCtr="0">
            <a:noAutofit/>
          </a:bodyPr>
          <a:lstStyle/>
          <a:p>
            <a:pPr marL="0" lvl="0" indent="0" algn="l" rtl="0">
              <a:spcBef>
                <a:spcPts val="0"/>
              </a:spcBef>
              <a:spcAft>
                <a:spcPts val="0"/>
              </a:spcAft>
              <a:buNone/>
            </a:pPr>
            <a:r>
              <a:rPr lang="en-GB" dirty="0"/>
              <a:t>Discussion Questions</a:t>
            </a:r>
            <a:endParaRPr dirty="0"/>
          </a:p>
        </p:txBody>
      </p:sp>
      <p:sp>
        <p:nvSpPr>
          <p:cNvPr id="483" name="Google Shape;483;g225a049944f_0_603"/>
          <p:cNvSpPr txBox="1">
            <a:spLocks noGrp="1"/>
          </p:cNvSpPr>
          <p:nvPr>
            <p:ph type="body" idx="1"/>
          </p:nvPr>
        </p:nvSpPr>
        <p:spPr>
          <a:xfrm>
            <a:off x="720725" y="1296988"/>
            <a:ext cx="10750500" cy="4616400"/>
          </a:xfrm>
          <a:prstGeom prst="rect">
            <a:avLst/>
          </a:prstGeom>
        </p:spPr>
        <p:txBody>
          <a:bodyPr spcFirstLastPara="1" wrap="square" lIns="0" tIns="0" rIns="0" bIns="0" anchor="t" anchorCtr="0">
            <a:noAutofit/>
          </a:bodyPr>
          <a:lstStyle/>
          <a:p>
            <a:pPr marL="0" lvl="0" indent="0" algn="l" rtl="0">
              <a:lnSpc>
                <a:spcPct val="115000"/>
              </a:lnSpc>
              <a:spcBef>
                <a:spcPts val="0"/>
              </a:spcBef>
              <a:spcAft>
                <a:spcPts val="0"/>
              </a:spcAft>
              <a:buNone/>
            </a:pPr>
            <a:endParaRPr sz="2400" dirty="0">
              <a:solidFill>
                <a:schemeClr val="dk1"/>
              </a:solidFill>
              <a:latin typeface="Barlow"/>
              <a:ea typeface="Barlow"/>
              <a:cs typeface="Barlow"/>
              <a:sym typeface="Barlow"/>
            </a:endParaRPr>
          </a:p>
          <a:p>
            <a:pPr marL="457200" lvl="0" indent="-381000" algn="l" rtl="0">
              <a:lnSpc>
                <a:spcPct val="115000"/>
              </a:lnSpc>
              <a:spcBef>
                <a:spcPts val="0"/>
              </a:spcBef>
              <a:spcAft>
                <a:spcPts val="0"/>
              </a:spcAft>
              <a:buClr>
                <a:schemeClr val="dk1"/>
              </a:buClr>
              <a:buSzPts val="2400"/>
              <a:buFont typeface="Barlow"/>
              <a:buChar char="●"/>
            </a:pPr>
            <a:r>
              <a:rPr lang="en-GB" sz="2400" dirty="0">
                <a:solidFill>
                  <a:schemeClr val="dk1"/>
                </a:solidFill>
                <a:latin typeface="Barlow"/>
                <a:ea typeface="Barlow"/>
                <a:cs typeface="Barlow"/>
                <a:sym typeface="Barlow"/>
              </a:rPr>
              <a:t>Can we adopt the Cross-Network Data Implementation Strategy?</a:t>
            </a:r>
            <a:endParaRPr sz="2400" dirty="0">
              <a:solidFill>
                <a:schemeClr val="dk1"/>
              </a:solidFill>
              <a:latin typeface="Barlow"/>
              <a:ea typeface="Barlow"/>
              <a:cs typeface="Barlow"/>
              <a:sym typeface="Barlow"/>
            </a:endParaRPr>
          </a:p>
          <a:p>
            <a:pPr marL="457200" lvl="0" indent="-381000" algn="l" rtl="0">
              <a:lnSpc>
                <a:spcPct val="115000"/>
              </a:lnSpc>
              <a:spcBef>
                <a:spcPts val="0"/>
              </a:spcBef>
              <a:spcAft>
                <a:spcPts val="0"/>
              </a:spcAft>
              <a:buClr>
                <a:schemeClr val="dk1"/>
              </a:buClr>
              <a:buSzPts val="2400"/>
              <a:buFont typeface="Barlow"/>
              <a:buChar char="●"/>
            </a:pPr>
            <a:r>
              <a:rPr lang="en-GB" sz="2400" dirty="0">
                <a:solidFill>
                  <a:schemeClr val="dk1"/>
                </a:solidFill>
                <a:latin typeface="Barlow"/>
                <a:ea typeface="Barlow"/>
                <a:cs typeface="Barlow"/>
                <a:sym typeface="Barlow"/>
              </a:rPr>
              <a:t>Are there questions or concerns regarding the OCG data strategy implementation recommendations?</a:t>
            </a:r>
            <a:endParaRPr sz="2400" dirty="0">
              <a:solidFill>
                <a:schemeClr val="dk1"/>
              </a:solidFill>
              <a:latin typeface="Barlow"/>
              <a:ea typeface="Barlow"/>
              <a:cs typeface="Barlow"/>
              <a:sym typeface="Barlow"/>
            </a:endParaRPr>
          </a:p>
          <a:p>
            <a:pPr marL="457200" lvl="0" indent="-381000" algn="l" rtl="0">
              <a:lnSpc>
                <a:spcPct val="115000"/>
              </a:lnSpc>
              <a:spcBef>
                <a:spcPts val="0"/>
              </a:spcBef>
              <a:spcAft>
                <a:spcPts val="0"/>
              </a:spcAft>
              <a:buClr>
                <a:schemeClr val="dk1"/>
              </a:buClr>
              <a:buSzPts val="2400"/>
              <a:buFont typeface="Barlow"/>
              <a:buChar char="●"/>
            </a:pPr>
            <a:r>
              <a:rPr lang="en-GB" sz="2400" dirty="0">
                <a:solidFill>
                  <a:schemeClr val="dk1"/>
                </a:solidFill>
                <a:latin typeface="Barlow"/>
                <a:ea typeface="Barlow"/>
                <a:cs typeface="Barlow"/>
                <a:sym typeface="Barlow"/>
              </a:rPr>
              <a:t>Can networks identify any impediments to implementing the OCG data recommendations?</a:t>
            </a:r>
            <a:endParaRPr sz="2400" dirty="0">
              <a:solidFill>
                <a:schemeClr val="dk1"/>
              </a:solidFill>
              <a:latin typeface="Barlow"/>
              <a:ea typeface="Barlow"/>
              <a:cs typeface="Barlow"/>
              <a:sym typeface="Barlow"/>
            </a:endParaRPr>
          </a:p>
          <a:p>
            <a:pPr marL="457200" lvl="0" indent="-381000" algn="l" rtl="0">
              <a:lnSpc>
                <a:spcPct val="115000"/>
              </a:lnSpc>
              <a:spcBef>
                <a:spcPts val="0"/>
              </a:spcBef>
              <a:spcAft>
                <a:spcPts val="0"/>
              </a:spcAft>
              <a:buClr>
                <a:schemeClr val="dk1"/>
              </a:buClr>
              <a:buSzPts val="2400"/>
              <a:buFont typeface="Barlow"/>
              <a:buChar char="●"/>
            </a:pPr>
            <a:r>
              <a:rPr lang="en-GB" sz="2400" dirty="0">
                <a:solidFill>
                  <a:schemeClr val="dk1"/>
                </a:solidFill>
                <a:latin typeface="Barlow"/>
                <a:ea typeface="Barlow"/>
                <a:cs typeface="Barlow"/>
                <a:sym typeface="Barlow"/>
              </a:rPr>
              <a:t>What areas or specific recommendations can the OCG data team help implement?</a:t>
            </a:r>
          </a:p>
          <a:p>
            <a:pPr marL="457200" lvl="0" indent="-381000" algn="l" rtl="0">
              <a:lnSpc>
                <a:spcPct val="115000"/>
              </a:lnSpc>
              <a:spcBef>
                <a:spcPts val="0"/>
              </a:spcBef>
              <a:spcAft>
                <a:spcPts val="0"/>
              </a:spcAft>
              <a:buClr>
                <a:schemeClr val="dk1"/>
              </a:buClr>
              <a:buSzPts val="2400"/>
              <a:buFont typeface="Barlow"/>
              <a:buChar char="●"/>
            </a:pPr>
            <a:r>
              <a:rPr lang="en-GB" sz="2400" dirty="0">
                <a:solidFill>
                  <a:schemeClr val="dk1"/>
                </a:solidFill>
                <a:latin typeface="Barlow"/>
                <a:sym typeface="Barlow"/>
              </a:rPr>
              <a:t>Would a more formal cross-OCG/GOOS data team be helpful?</a:t>
            </a:r>
            <a:endParaRPr sz="2400" dirty="0"/>
          </a:p>
        </p:txBody>
      </p:sp>
      <p:sp>
        <p:nvSpPr>
          <p:cNvPr id="484" name="Google Shape;484;g225a049944f_0_603"/>
          <p:cNvSpPr txBox="1">
            <a:spLocks noGrp="1"/>
          </p:cNvSpPr>
          <p:nvPr>
            <p:ph type="sldNum" idx="12"/>
          </p:nvPr>
        </p:nvSpPr>
        <p:spPr>
          <a:xfrm>
            <a:off x="11250150" y="6492875"/>
            <a:ext cx="257700" cy="189600"/>
          </a:xfrm>
          <a:prstGeom prst="rect">
            <a:avLst/>
          </a:prstGeom>
        </p:spPr>
        <p:txBody>
          <a:bodyPr spcFirstLastPara="1" wrap="square" lIns="0" tIns="0" rIns="0" bIns="0" anchor="t" anchorCtr="0">
            <a:noAutofit/>
          </a:bodyPr>
          <a:lstStyle/>
          <a:p>
            <a:pPr marL="0" lvl="0" indent="0" algn="r" rtl="0">
              <a:spcBef>
                <a:spcPts val="0"/>
              </a:spcBef>
              <a:spcAft>
                <a:spcPts val="0"/>
              </a:spcAft>
              <a:buClr>
                <a:srgbClr val="000000"/>
              </a:buClr>
              <a:buSzPts val="1000"/>
              <a:buFont typeface="Arial"/>
              <a:buNone/>
            </a:pPr>
            <a:fld id="{00000000-1234-1234-1234-123412341234}" type="slidenum">
              <a:rPr lang="en-GB"/>
              <a:t>18</a:t>
            </a:fld>
            <a:endParaRPr/>
          </a:p>
        </p:txBody>
      </p:sp>
    </p:spTree>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Shape 488"/>
        <p:cNvGrpSpPr/>
        <p:nvPr/>
      </p:nvGrpSpPr>
      <p:grpSpPr>
        <a:xfrm>
          <a:off x="0" y="0"/>
          <a:ext cx="0" cy="0"/>
          <a:chOff x="0" y="0"/>
          <a:chExt cx="0" cy="0"/>
        </a:xfrm>
      </p:grpSpPr>
      <p:sp>
        <p:nvSpPr>
          <p:cNvPr id="489" name="Google Shape;489;g14bcfdec53c_0_1266"/>
          <p:cNvSpPr txBox="1">
            <a:spLocks noGrp="1"/>
          </p:cNvSpPr>
          <p:nvPr>
            <p:ph type="ctrTitle"/>
          </p:nvPr>
        </p:nvSpPr>
        <p:spPr>
          <a:xfrm>
            <a:off x="601456" y="2840513"/>
            <a:ext cx="4074000" cy="1018800"/>
          </a:xfrm>
          <a:prstGeom prst="rect">
            <a:avLst/>
          </a:prstGeom>
          <a:noFill/>
          <a:ln>
            <a:noFill/>
          </a:ln>
        </p:spPr>
        <p:txBody>
          <a:bodyPr spcFirstLastPara="1" wrap="square" lIns="0" tIns="0" rIns="0" bIns="0" anchor="t" anchorCtr="0">
            <a:noAutofit/>
          </a:bodyPr>
          <a:lstStyle/>
          <a:p>
            <a:pPr marL="0" lvl="0" indent="0" algn="l" rtl="0">
              <a:lnSpc>
                <a:spcPct val="90000"/>
              </a:lnSpc>
              <a:spcBef>
                <a:spcPts val="0"/>
              </a:spcBef>
              <a:spcAft>
                <a:spcPts val="0"/>
              </a:spcAft>
              <a:buClr>
                <a:schemeClr val="accent1"/>
              </a:buClr>
              <a:buSzPts val="6000"/>
              <a:buFont typeface="Arial"/>
              <a:buNone/>
            </a:pPr>
            <a:r>
              <a:rPr lang="en-GB" dirty="0"/>
              <a:t>Thank you</a:t>
            </a:r>
            <a:endParaRPr dirty="0"/>
          </a:p>
        </p:txBody>
      </p:sp>
      <p:pic>
        <p:nvPicPr>
          <p:cNvPr id="491" name="Google Shape;491;g14bcfdec53c_0_1266" descr="A picture containing swimming, ocean floor&#10;&#10;Description automatically generated"/>
          <p:cNvPicPr preferRelativeResize="0"/>
          <p:nvPr/>
        </p:nvPicPr>
        <p:blipFill rotWithShape="1">
          <a:blip r:embed="rId3">
            <a:alphaModFix/>
          </a:blip>
          <a:srcRect t="-80" r="9140" b="-735"/>
          <a:stretch/>
        </p:blipFill>
        <p:spPr>
          <a:xfrm>
            <a:off x="5003292" y="222416"/>
            <a:ext cx="3885337" cy="6458466"/>
          </a:xfrm>
          <a:prstGeom prst="rect">
            <a:avLst/>
          </a:prstGeom>
          <a:noFill/>
          <a:ln>
            <a:noFill/>
          </a:ln>
        </p:spPr>
      </p:pic>
      <p:pic>
        <p:nvPicPr>
          <p:cNvPr id="492" name="Google Shape;492;g14bcfdec53c_0_1266"/>
          <p:cNvPicPr preferRelativeResize="0"/>
          <p:nvPr/>
        </p:nvPicPr>
        <p:blipFill rotWithShape="1">
          <a:blip r:embed="rId4">
            <a:alphaModFix/>
          </a:blip>
          <a:srcRect t="7426" b="8182"/>
          <a:stretch/>
        </p:blipFill>
        <p:spPr>
          <a:xfrm>
            <a:off x="9014364" y="233724"/>
            <a:ext cx="3177633" cy="2178790"/>
          </a:xfrm>
          <a:prstGeom prst="rect">
            <a:avLst/>
          </a:prstGeom>
          <a:noFill/>
          <a:ln>
            <a:noFill/>
          </a:ln>
        </p:spPr>
      </p:pic>
      <p:pic>
        <p:nvPicPr>
          <p:cNvPr id="493" name="Google Shape;493;g14bcfdec53c_0_1266" descr="A picture containing person&#10;&#10;Description automatically generated"/>
          <p:cNvPicPr preferRelativeResize="0"/>
          <p:nvPr/>
        </p:nvPicPr>
        <p:blipFill rotWithShape="1">
          <a:blip r:embed="rId5">
            <a:alphaModFix/>
          </a:blip>
          <a:srcRect t="1871" b="9016"/>
          <a:stretch/>
        </p:blipFill>
        <p:spPr>
          <a:xfrm>
            <a:off x="9014365" y="2574207"/>
            <a:ext cx="3177637" cy="1755647"/>
          </a:xfrm>
          <a:prstGeom prst="rect">
            <a:avLst/>
          </a:prstGeom>
          <a:noFill/>
          <a:ln>
            <a:noFill/>
          </a:ln>
        </p:spPr>
      </p:pic>
      <p:pic>
        <p:nvPicPr>
          <p:cNvPr id="494" name="Google Shape;494;g14bcfdec53c_0_1266" descr="A picture containing sky, outdoor, snow, seal&#10;&#10;Description automatically generated"/>
          <p:cNvPicPr preferRelativeResize="0"/>
          <p:nvPr/>
        </p:nvPicPr>
        <p:blipFill rotWithShape="1">
          <a:blip r:embed="rId6">
            <a:alphaModFix/>
          </a:blip>
          <a:srcRect t="9663" b="-1086"/>
          <a:stretch/>
        </p:blipFill>
        <p:spPr>
          <a:xfrm>
            <a:off x="9014364" y="4486675"/>
            <a:ext cx="3177633" cy="2178791"/>
          </a:xfrm>
          <a:prstGeom prst="rect">
            <a:avLst/>
          </a:prstGeom>
          <a:noFill/>
          <a:ln>
            <a:noFill/>
          </a:ln>
        </p:spPr>
      </p:pic>
    </p:spTree>
  </p:cSld>
  <p:clrMapOvr>
    <a:masterClrMapping/>
  </p:clrMapOvr>
</p:sld>
</file>

<file path=ppt/theme/theme1.xml><?xml version="1.0" encoding="utf-8"?>
<a:theme xmlns:a="http://schemas.openxmlformats.org/drawingml/2006/main" name="GOOS PPT Theme">
  <a:themeElements>
    <a:clrScheme name="GOOS Corporate colour theme">
      <a:dk1>
        <a:srgbClr val="000000"/>
      </a:dk1>
      <a:lt1>
        <a:srgbClr val="FFFFFF"/>
      </a:lt1>
      <a:dk2>
        <a:srgbClr val="333333"/>
      </a:dk2>
      <a:lt2>
        <a:srgbClr val="F0F0F0"/>
      </a:lt2>
      <a:accent1>
        <a:srgbClr val="184596"/>
      </a:accent1>
      <a:accent2>
        <a:srgbClr val="F38417"/>
      </a:accent2>
      <a:accent3>
        <a:srgbClr val="147ED2"/>
      </a:accent3>
      <a:accent4>
        <a:srgbClr val="5C5C5C"/>
      </a:accent4>
      <a:accent5>
        <a:srgbClr val="E1504D"/>
      </a:accent5>
      <a:accent6>
        <a:srgbClr val="2BABE3"/>
      </a:accent6>
      <a:hlink>
        <a:srgbClr val="184596"/>
      </a:hlink>
      <a:folHlink>
        <a:srgbClr val="F38417"/>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Office Theme">
  <a:themeElements>
    <a:clrScheme name="Office">
      <a:dk1>
        <a:srgbClr val="000000"/>
      </a:dk1>
      <a:lt1>
        <a:srgbClr val="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3456</TotalTime>
  <Words>1222</Words>
  <Application>Microsoft Macintosh PowerPoint</Application>
  <PresentationFormat>Widescreen</PresentationFormat>
  <Paragraphs>175</Paragraphs>
  <Slides>19</Slides>
  <Notes>19</Notes>
  <HiddenSlides>0</HiddenSlides>
  <MMClips>0</MMClips>
  <ScaleCrop>false</ScaleCrop>
  <HeadingPairs>
    <vt:vector size="6" baseType="variant">
      <vt:variant>
        <vt:lpstr>Fonts Used</vt:lpstr>
      </vt:variant>
      <vt:variant>
        <vt:i4>6</vt:i4>
      </vt:variant>
      <vt:variant>
        <vt:lpstr>Theme</vt:lpstr>
      </vt:variant>
      <vt:variant>
        <vt:i4>1</vt:i4>
      </vt:variant>
      <vt:variant>
        <vt:lpstr>Slide Titles</vt:lpstr>
      </vt:variant>
      <vt:variant>
        <vt:i4>19</vt:i4>
      </vt:variant>
    </vt:vector>
  </HeadingPairs>
  <TitlesOfParts>
    <vt:vector size="26" baseType="lpstr">
      <vt:lpstr>Arial</vt:lpstr>
      <vt:lpstr>Libre Franklin</vt:lpstr>
      <vt:lpstr>Proxima Nova</vt:lpstr>
      <vt:lpstr>Barlow</vt:lpstr>
      <vt:lpstr>Calibri</vt:lpstr>
      <vt:lpstr>Barlow SemiBold</vt:lpstr>
      <vt:lpstr>GOOS PPT Theme</vt:lpstr>
      <vt:lpstr>OCG Data Updates and the OCG Cross-Network Data Implementation Strategy</vt:lpstr>
      <vt:lpstr>PowerPoint Presentation</vt:lpstr>
      <vt:lpstr>Open Access to GTS (Open-GTS) update</vt:lpstr>
      <vt:lpstr>Open Access to GTS (Open-GTS) update</vt:lpstr>
      <vt:lpstr>Interaction with IODE and UN Decade</vt:lpstr>
      <vt:lpstr>Cross-Network Data Implementation Strategy</vt:lpstr>
      <vt:lpstr>Cross-Network Data Implementation Strategy</vt:lpstr>
      <vt:lpstr>PowerPoint Presentation</vt:lpstr>
      <vt:lpstr>PowerPoint Presentation</vt:lpstr>
      <vt:lpstr>Implementation Requirements</vt:lpstr>
      <vt:lpstr>Implementation Requirements</vt:lpstr>
      <vt:lpstr>Implementation Requirements</vt:lpstr>
      <vt:lpstr>Implementation Requirements</vt:lpstr>
      <vt:lpstr>Implementation Requirements</vt:lpstr>
      <vt:lpstr>PowerPoint Presentation</vt:lpstr>
      <vt:lpstr>OCG Federated Access </vt:lpstr>
      <vt:lpstr>Next Steps</vt:lpstr>
      <vt:lpstr>Discussion Questions</vt:lpstr>
      <vt:lpstr>Thank you</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OCG Data Updates And the OCG Cross-Network Data Implementation Strategy</dc:title>
  <dc:creator>Laura Stukonyte</dc:creator>
  <cp:lastModifiedBy>Microsoft Office User</cp:lastModifiedBy>
  <cp:revision>10</cp:revision>
  <dcterms:created xsi:type="dcterms:W3CDTF">2022-03-29T09:34:04Z</dcterms:created>
  <dcterms:modified xsi:type="dcterms:W3CDTF">2023-06-06T19:53:55Z</dcterms:modified>
</cp:coreProperties>
</file>