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866" r:id="rId2"/>
    <p:sldMasterId id="2147483822" r:id="rId3"/>
    <p:sldMasterId id="2147483832" r:id="rId4"/>
    <p:sldMasterId id="2147483837" r:id="rId5"/>
    <p:sldMasterId id="2147483859" r:id="rId6"/>
    <p:sldMasterId id="2147483864" r:id="rId7"/>
  </p:sldMasterIdLst>
  <p:notesMasterIdLst>
    <p:notesMasterId r:id="rId16"/>
  </p:notesMasterIdLst>
  <p:handoutMasterIdLst>
    <p:handoutMasterId r:id="rId17"/>
  </p:handoutMasterIdLst>
  <p:sldIdLst>
    <p:sldId id="260" r:id="rId8"/>
    <p:sldId id="256" r:id="rId9"/>
    <p:sldId id="257" r:id="rId10"/>
    <p:sldId id="262" r:id="rId11"/>
    <p:sldId id="265" r:id="rId12"/>
    <p:sldId id="266" r:id="rId13"/>
    <p:sldId id="264" r:id="rId14"/>
    <p:sldId id="267" r:id="rId15"/>
  </p:sldIdLst>
  <p:sldSz cx="6092825" cy="34274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183254"/>
    <a:srgbClr val="187AB5"/>
    <a:srgbClr val="0072BC"/>
    <a:srgbClr val="187AB4"/>
    <a:srgbClr val="E4ECEC"/>
    <a:srgbClr val="477996"/>
    <a:srgbClr val="1B7FB8"/>
    <a:srgbClr val="1A7DB8"/>
    <a:srgbClr val="0B6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208" d="100"/>
          <a:sy n="208" d="100"/>
        </p:scale>
        <p:origin x="744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06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EBDD5DB-A9AF-4419-A216-CF879920B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42DD0A-C490-455A-BC84-8B0CDAE885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CA99-7FFC-451C-B5D4-6EA44C9D0D76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A291F2-8BC6-4FB3-B9A1-8764250D8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09FCE5-A3A7-4D18-A828-5942C58F45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4A9B-9E04-4DF2-8E1A-1EE3AAD16D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35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5C339-8ADD-4A5E-87BA-3AF1F1C1B5DB}" type="datetimeFigureOut">
              <a:rPr lang="es-MX" smtClean="0"/>
              <a:t>26/04/2023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E686-707A-4B8F-A571-9E89241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1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1pPr>
    <a:lvl2pPr marL="33051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2pPr>
    <a:lvl3pPr marL="66102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3pPr>
    <a:lvl4pPr marL="99153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4pPr>
    <a:lvl5pPr marL="132204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5pPr>
    <a:lvl6pPr marL="165254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6pPr>
    <a:lvl7pPr marL="198305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7pPr>
    <a:lvl8pPr marL="231356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8pPr>
    <a:lvl9pPr marL="264407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ioc.unesco.org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iocaribe.ioc-unesco.org/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ioc.unesco.org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iocaribe.ioc-unesco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ioc.unesco.org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hyperlink" Target="http://iocaribe.ioc-unesco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E6661BA9-C209-21BE-5F3F-BD049FA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11"/>
          <a:stretch/>
        </p:blipFill>
        <p:spPr>
          <a:xfrm>
            <a:off x="3033186" y="934362"/>
            <a:ext cx="2926974" cy="1104459"/>
          </a:xfrm>
          <a:prstGeom prst="rect">
            <a:avLst/>
          </a:prstGeom>
          <a:effectLst/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919E7DD-0857-B189-1468-586AF8C29DEB}"/>
              </a:ext>
            </a:extLst>
          </p:cNvPr>
          <p:cNvSpPr/>
          <p:nvPr userDrawn="1"/>
        </p:nvSpPr>
        <p:spPr>
          <a:xfrm>
            <a:off x="1" y="3221046"/>
            <a:ext cx="4314824" cy="20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D69B577-034B-D40F-695F-CC047F110C3C}"/>
              </a:ext>
            </a:extLst>
          </p:cNvPr>
          <p:cNvSpPr/>
          <p:nvPr userDrawn="1"/>
        </p:nvSpPr>
        <p:spPr>
          <a:xfrm>
            <a:off x="63401" y="3333380"/>
            <a:ext cx="2127350" cy="457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600" b="1" i="0" u="none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ioc.unesco.org</a:t>
            </a:r>
            <a:r>
              <a:rPr lang="en-US" altLang="es-ES" sz="600" b="1" i="0" u="none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| </a:t>
            </a:r>
            <a:r>
              <a:rPr lang="en-US" altLang="es-ES" sz="600" b="1" i="0" u="none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iocaribe.ioc-unesco.org</a:t>
            </a:r>
            <a:endParaRPr lang="en-US" altLang="es-ES" sz="600" b="1" i="0" u="none" dirty="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D74EE00-CD4B-76B3-AD62-6ED1BFFC5927}"/>
              </a:ext>
            </a:extLst>
          </p:cNvPr>
          <p:cNvCxnSpPr>
            <a:cxnSpLocks/>
          </p:cNvCxnSpPr>
          <p:nvPr userDrawn="1"/>
        </p:nvCxnSpPr>
        <p:spPr>
          <a:xfrm>
            <a:off x="0" y="3255063"/>
            <a:ext cx="2071688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601AE5-048E-A11B-FF48-ED1941B28424}"/>
              </a:ext>
            </a:extLst>
          </p:cNvPr>
          <p:cNvSpPr txBox="1"/>
          <p:nvPr userDrawn="1"/>
        </p:nvSpPr>
        <p:spPr>
          <a:xfrm>
            <a:off x="4576698" y="59377"/>
            <a:ext cx="1383462" cy="815608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4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SESSION </a:t>
            </a:r>
          </a:p>
          <a:p>
            <a:pPr algn="l"/>
            <a:r>
              <a:rPr lang="en-US" sz="24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IOCARIBE</a:t>
            </a:r>
            <a:endParaRPr lang="en-US" sz="600" b="1" i="0" kern="1200" dirty="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n-US" sz="500" b="1" i="0" kern="1200" dirty="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1E17C5A-C5A3-4112-8C7F-8EE3BBDD44E2}"/>
              </a:ext>
            </a:extLst>
          </p:cNvPr>
          <p:cNvSpPr/>
          <p:nvPr userDrawn="1"/>
        </p:nvSpPr>
        <p:spPr>
          <a:xfrm>
            <a:off x="4712287" y="2238375"/>
            <a:ext cx="1247874" cy="1189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105D75C-6C6B-5BFD-3093-90675E0EBED1}"/>
              </a:ext>
            </a:extLst>
          </p:cNvPr>
          <p:cNvSpPr txBox="1"/>
          <p:nvPr userDrawn="1"/>
        </p:nvSpPr>
        <p:spPr>
          <a:xfrm>
            <a:off x="4712287" y="2405298"/>
            <a:ext cx="1247873" cy="400110"/>
          </a:xfrm>
          <a:prstGeom prst="rect">
            <a:avLst/>
          </a:prstGeom>
          <a:solidFill>
            <a:srgbClr val="0069B4"/>
          </a:solidFill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s-ES" sz="1000" b="1" i="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+mj-ea"/>
                <a:cs typeface="Nirmala UI" panose="020B0502040204020203" pitchFamily="34" charset="0"/>
              </a:rPr>
              <a:t>Bogotá, Colombia </a:t>
            </a:r>
          </a:p>
          <a:p>
            <a:pPr algn="ctr">
              <a:spcBef>
                <a:spcPct val="0"/>
              </a:spcBef>
              <a:buNone/>
            </a:pPr>
            <a:r>
              <a:rPr lang="es-MX" sz="1000" b="1" i="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+mj-ea"/>
                <a:cs typeface="Nirmala UI" panose="020B0502040204020203" pitchFamily="34" charset="0"/>
              </a:rPr>
              <a:t>May 08 - 11, 2023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18" name="Google Shape;9007;p92">
            <a:extLst>
              <a:ext uri="{FF2B5EF4-FFF2-40B4-BE49-F238E27FC236}">
                <a16:creationId xmlns:a16="http://schemas.microsoft.com/office/drawing/2014/main" id="{B11A05CB-8179-1527-8462-AFD4ECB34135}"/>
              </a:ext>
            </a:extLst>
          </p:cNvPr>
          <p:cNvSpPr/>
          <p:nvPr userDrawn="1"/>
        </p:nvSpPr>
        <p:spPr>
          <a:xfrm>
            <a:off x="115380" y="3079353"/>
            <a:ext cx="149879" cy="122283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>
              <a:solidFill>
                <a:schemeClr val="bg1"/>
              </a:solidFill>
              <a:effectLst/>
            </a:endParaRPr>
          </a:p>
        </p:txBody>
      </p:sp>
      <p:sp>
        <p:nvSpPr>
          <p:cNvPr id="19" name="Google Shape;9004;p92">
            <a:extLst>
              <a:ext uri="{FF2B5EF4-FFF2-40B4-BE49-F238E27FC236}">
                <a16:creationId xmlns:a16="http://schemas.microsoft.com/office/drawing/2014/main" id="{F272E931-BFFA-A4A6-B319-77B85207F0CB}"/>
              </a:ext>
            </a:extLst>
          </p:cNvPr>
          <p:cNvSpPr/>
          <p:nvPr userDrawn="1"/>
        </p:nvSpPr>
        <p:spPr>
          <a:xfrm>
            <a:off x="317134" y="3096413"/>
            <a:ext cx="79951" cy="79337"/>
          </a:xfrm>
          <a:custGeom>
            <a:avLst/>
            <a:gdLst/>
            <a:ahLst/>
            <a:cxnLst/>
            <a:rect l="l" t="t" r="r" b="b"/>
            <a:pathLst>
              <a:path w="12288" h="12287" extrusionOk="0">
                <a:moveTo>
                  <a:pt x="10053" y="1117"/>
                </a:moveTo>
                <a:cubicBezTo>
                  <a:pt x="10669" y="1117"/>
                  <a:pt x="11171" y="1617"/>
                  <a:pt x="11171" y="2233"/>
                </a:cubicBezTo>
                <a:cubicBezTo>
                  <a:pt x="11170" y="2850"/>
                  <a:pt x="10669" y="3351"/>
                  <a:pt x="10053" y="3351"/>
                </a:cubicBezTo>
                <a:cubicBezTo>
                  <a:pt x="9438" y="3351"/>
                  <a:pt x="8937" y="2850"/>
                  <a:pt x="8937" y="2233"/>
                </a:cubicBezTo>
                <a:cubicBezTo>
                  <a:pt x="8937" y="1617"/>
                  <a:pt x="9438" y="1117"/>
                  <a:pt x="10053" y="1117"/>
                </a:cubicBezTo>
                <a:close/>
                <a:moveTo>
                  <a:pt x="6144" y="2233"/>
                </a:moveTo>
                <a:cubicBezTo>
                  <a:pt x="8300" y="2233"/>
                  <a:pt x="10053" y="3988"/>
                  <a:pt x="10053" y="6144"/>
                </a:cubicBezTo>
                <a:cubicBezTo>
                  <a:pt x="10053" y="8299"/>
                  <a:pt x="8300" y="10054"/>
                  <a:pt x="6144" y="10054"/>
                </a:cubicBezTo>
                <a:cubicBezTo>
                  <a:pt x="3989" y="10054"/>
                  <a:pt x="2234" y="8299"/>
                  <a:pt x="2234" y="6144"/>
                </a:cubicBezTo>
                <a:cubicBezTo>
                  <a:pt x="2234" y="3988"/>
                  <a:pt x="3987" y="2233"/>
                  <a:pt x="6144" y="2233"/>
                </a:cubicBezTo>
                <a:close/>
                <a:moveTo>
                  <a:pt x="1675" y="1"/>
                </a:moveTo>
                <a:cubicBezTo>
                  <a:pt x="752" y="1"/>
                  <a:pt x="0" y="751"/>
                  <a:pt x="0" y="1676"/>
                </a:cubicBezTo>
                <a:lnTo>
                  <a:pt x="0" y="10611"/>
                </a:lnTo>
                <a:cubicBezTo>
                  <a:pt x="0" y="11536"/>
                  <a:pt x="752" y="12286"/>
                  <a:pt x="1675" y="12286"/>
                </a:cubicBezTo>
                <a:lnTo>
                  <a:pt x="10612" y="12286"/>
                </a:lnTo>
                <a:cubicBezTo>
                  <a:pt x="11536" y="12286"/>
                  <a:pt x="12288" y="11536"/>
                  <a:pt x="12288" y="10611"/>
                </a:cubicBezTo>
                <a:lnTo>
                  <a:pt x="12288" y="1676"/>
                </a:lnTo>
                <a:cubicBezTo>
                  <a:pt x="12288" y="752"/>
                  <a:pt x="11536" y="1"/>
                  <a:pt x="1061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>
              <a:solidFill>
                <a:schemeClr val="bg1"/>
              </a:solidFill>
              <a:effectLst/>
            </a:endParaRPr>
          </a:p>
        </p:txBody>
      </p:sp>
      <p:sp>
        <p:nvSpPr>
          <p:cNvPr id="20" name="Google Shape;9005;p92">
            <a:extLst>
              <a:ext uri="{FF2B5EF4-FFF2-40B4-BE49-F238E27FC236}">
                <a16:creationId xmlns:a16="http://schemas.microsoft.com/office/drawing/2014/main" id="{015FB277-994F-FA8F-6449-C319DD80D6FB}"/>
              </a:ext>
            </a:extLst>
          </p:cNvPr>
          <p:cNvSpPr/>
          <p:nvPr userDrawn="1"/>
        </p:nvSpPr>
        <p:spPr>
          <a:xfrm>
            <a:off x="338930" y="3118050"/>
            <a:ext cx="36358" cy="36062"/>
          </a:xfrm>
          <a:custGeom>
            <a:avLst/>
            <a:gdLst/>
            <a:ahLst/>
            <a:cxnLst/>
            <a:rect l="l" t="t" r="r" b="b"/>
            <a:pathLst>
              <a:path w="5588" h="5585" extrusionOk="0">
                <a:moveTo>
                  <a:pt x="2794" y="0"/>
                </a:moveTo>
                <a:cubicBezTo>
                  <a:pt x="1255" y="0"/>
                  <a:pt x="1" y="1252"/>
                  <a:pt x="1" y="2793"/>
                </a:cubicBezTo>
                <a:cubicBezTo>
                  <a:pt x="1" y="4332"/>
                  <a:pt x="1255" y="5585"/>
                  <a:pt x="2794" y="5585"/>
                </a:cubicBezTo>
                <a:cubicBezTo>
                  <a:pt x="4333" y="5585"/>
                  <a:pt x="5587" y="4332"/>
                  <a:pt x="5587" y="2793"/>
                </a:cubicBezTo>
                <a:cubicBezTo>
                  <a:pt x="5587" y="1252"/>
                  <a:pt x="4333" y="0"/>
                  <a:pt x="27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>
              <a:solidFill>
                <a:schemeClr val="bg1"/>
              </a:solidFill>
              <a:effectLst/>
            </a:endParaRPr>
          </a:p>
        </p:txBody>
      </p:sp>
      <p:sp>
        <p:nvSpPr>
          <p:cNvPr id="21" name="Google Shape;9006;p92">
            <a:extLst>
              <a:ext uri="{FF2B5EF4-FFF2-40B4-BE49-F238E27FC236}">
                <a16:creationId xmlns:a16="http://schemas.microsoft.com/office/drawing/2014/main" id="{14A84956-213E-5012-8B95-107F8BBEE800}"/>
              </a:ext>
            </a:extLst>
          </p:cNvPr>
          <p:cNvSpPr/>
          <p:nvPr userDrawn="1"/>
        </p:nvSpPr>
        <p:spPr>
          <a:xfrm>
            <a:off x="295092" y="3074531"/>
            <a:ext cx="124039" cy="123102"/>
          </a:xfrm>
          <a:custGeom>
            <a:avLst/>
            <a:gdLst/>
            <a:ahLst/>
            <a:cxnLst/>
            <a:rect l="l" t="t" r="r" b="b"/>
            <a:pathLst>
              <a:path w="19064" h="19065" extrusionOk="0">
                <a:moveTo>
                  <a:pt x="14000" y="2271"/>
                </a:moveTo>
                <a:cubicBezTo>
                  <a:pt x="15539" y="2271"/>
                  <a:pt x="16794" y="3524"/>
                  <a:pt x="16794" y="5065"/>
                </a:cubicBezTo>
                <a:lnTo>
                  <a:pt x="16794" y="14000"/>
                </a:lnTo>
                <a:cubicBezTo>
                  <a:pt x="16794" y="15541"/>
                  <a:pt x="15539" y="16793"/>
                  <a:pt x="14000" y="16793"/>
                </a:cubicBezTo>
                <a:lnTo>
                  <a:pt x="5063" y="16793"/>
                </a:lnTo>
                <a:cubicBezTo>
                  <a:pt x="3524" y="16793"/>
                  <a:pt x="2272" y="15541"/>
                  <a:pt x="2272" y="14000"/>
                </a:cubicBezTo>
                <a:lnTo>
                  <a:pt x="2272" y="5065"/>
                </a:lnTo>
                <a:cubicBezTo>
                  <a:pt x="2272" y="3524"/>
                  <a:pt x="3524" y="2271"/>
                  <a:pt x="5063" y="2271"/>
                </a:cubicBezTo>
                <a:close/>
                <a:moveTo>
                  <a:pt x="2829" y="0"/>
                </a:moveTo>
                <a:cubicBezTo>
                  <a:pt x="1290" y="0"/>
                  <a:pt x="0" y="1290"/>
                  <a:pt x="0" y="2831"/>
                </a:cubicBezTo>
                <a:lnTo>
                  <a:pt x="0" y="16234"/>
                </a:lnTo>
                <a:cubicBezTo>
                  <a:pt x="0" y="17775"/>
                  <a:pt x="1290" y="19065"/>
                  <a:pt x="2829" y="19065"/>
                </a:cubicBezTo>
                <a:lnTo>
                  <a:pt x="16235" y="19065"/>
                </a:lnTo>
                <a:cubicBezTo>
                  <a:pt x="17774" y="19065"/>
                  <a:pt x="19063" y="17775"/>
                  <a:pt x="19063" y="16234"/>
                </a:cubicBezTo>
                <a:lnTo>
                  <a:pt x="19063" y="2831"/>
                </a:lnTo>
                <a:cubicBezTo>
                  <a:pt x="19063" y="1290"/>
                  <a:pt x="17774" y="0"/>
                  <a:pt x="162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>
              <a:solidFill>
                <a:schemeClr val="bg1"/>
              </a:solidFill>
              <a:effectLst/>
            </a:endParaRPr>
          </a:p>
        </p:txBody>
      </p:sp>
      <p:sp>
        <p:nvSpPr>
          <p:cNvPr id="22" name="CuadroTexto 50">
            <a:extLst>
              <a:ext uri="{FF2B5EF4-FFF2-40B4-BE49-F238E27FC236}">
                <a16:creationId xmlns:a16="http://schemas.microsoft.com/office/drawing/2014/main" id="{6D2DF20B-341B-DD89-FC1E-F5B0F4D8B537}"/>
              </a:ext>
            </a:extLst>
          </p:cNvPr>
          <p:cNvSpPr txBox="1"/>
          <p:nvPr userDrawn="1"/>
        </p:nvSpPr>
        <p:spPr>
          <a:xfrm>
            <a:off x="314106" y="3073003"/>
            <a:ext cx="1618758" cy="123111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r">
              <a:defRPr sz="800" b="1" i="1">
                <a:solidFill>
                  <a:srgbClr val="124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sz="800" i="0" u="none" dirty="0">
                <a:solidFill>
                  <a:schemeClr val="bg1"/>
                </a:solidFill>
                <a:effectLst/>
                <a:latin typeface="Myriad Pro" panose="020B0703030403020204" pitchFamily="34" charset="0"/>
              </a:rPr>
              <a:t>@IocUnesco | @Iocaribeocean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7231778-18FE-1A62-9E0C-92FB1F140CDF}"/>
              </a:ext>
            </a:extLst>
          </p:cNvPr>
          <p:cNvSpPr txBox="1"/>
          <p:nvPr userDrawn="1"/>
        </p:nvSpPr>
        <p:spPr>
          <a:xfrm>
            <a:off x="3118870" y="7632"/>
            <a:ext cx="1669130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60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17</a:t>
            </a:r>
            <a:r>
              <a:rPr lang="en-US" sz="6000" b="1" i="0" kern="1200" baseline="300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endParaRPr lang="es-CO" sz="6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63D7EEF-DE0F-5115-8DEE-C8CB498C9E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71" y="2851916"/>
            <a:ext cx="1179704" cy="19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60EF21-8659-6750-2F72-53F4A3C4ED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34335" y="3073003"/>
            <a:ext cx="448483" cy="3229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6BDA30C-2CD4-EB29-2280-C26FC4D993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87" y="3120044"/>
            <a:ext cx="750093" cy="2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7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77476" r="38087" b="1776"/>
          <a:stretch/>
        </p:blipFill>
        <p:spPr>
          <a:xfrm>
            <a:off x="-1" y="3168650"/>
            <a:ext cx="6092825" cy="258763"/>
          </a:xfrm>
          <a:prstGeom prst="rect">
            <a:avLst/>
          </a:prstGeom>
        </p:spPr>
      </p:pic>
      <p:sp>
        <p:nvSpPr>
          <p:cNvPr id="3" name="Marcador de contenido 8">
            <a:extLst>
              <a:ext uri="{FF2B5EF4-FFF2-40B4-BE49-F238E27FC236}">
                <a16:creationId xmlns:a16="http://schemas.microsoft.com/office/drawing/2014/main" id="{06B405BB-3BE7-0754-417E-2EA893F025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5901" y="542289"/>
            <a:ext cx="5715000" cy="255016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1pPr>
            <a:lvl2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2pPr>
            <a:lvl3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3pPr>
            <a:lvl4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4pPr>
            <a:lvl5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38E61EBC-EF38-BA34-B3D2-EAC9C1F3B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52" y="42863"/>
            <a:ext cx="4325698" cy="30638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rgbClr val="0069B4"/>
                </a:solidFill>
                <a:latin typeface="Myriad Pro" panose="020B0703030403020204" pitchFamily="34" charset="0"/>
              </a:defRPr>
            </a:lvl1pPr>
          </a:lstStyle>
          <a:p>
            <a:r>
              <a:rPr lang="es-ES" dirty="0"/>
              <a:t>Title / Subtitle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82276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8">
            <a:extLst>
              <a:ext uri="{FF2B5EF4-FFF2-40B4-BE49-F238E27FC236}">
                <a16:creationId xmlns:a16="http://schemas.microsoft.com/office/drawing/2014/main" id="{3380CD56-4E1F-4A2B-E4C5-6D6F2C17AB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8287" y="542289"/>
            <a:ext cx="5662614" cy="255016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1pPr>
            <a:lvl2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2pPr>
            <a:lvl3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3pPr>
            <a:lvl4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4pPr>
            <a:lvl5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2F64E337-9A7E-7014-AE61-DE14CC429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52" y="42863"/>
            <a:ext cx="4325698" cy="30638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rgbClr val="0069B4"/>
                </a:solidFill>
                <a:latin typeface="Myriad Pro" panose="020B0703030403020204" pitchFamily="34" charset="0"/>
              </a:defRPr>
            </a:lvl1pPr>
          </a:lstStyle>
          <a:p>
            <a:r>
              <a:rPr lang="es-ES" dirty="0"/>
              <a:t>Title / Subtitle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44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DA55EBD-3B16-B29D-B886-1BEBE9A44CBA}"/>
              </a:ext>
            </a:extLst>
          </p:cNvPr>
          <p:cNvSpPr/>
          <p:nvPr userDrawn="1"/>
        </p:nvSpPr>
        <p:spPr>
          <a:xfrm>
            <a:off x="1222876" y="581315"/>
            <a:ext cx="3764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498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8815F07-0BA7-CD1F-F143-8517E6B505FB}"/>
              </a:ext>
            </a:extLst>
          </p:cNvPr>
          <p:cNvSpPr/>
          <p:nvPr userDrawn="1"/>
        </p:nvSpPr>
        <p:spPr>
          <a:xfrm>
            <a:off x="1222876" y="1398395"/>
            <a:ext cx="4415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498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MUCHAS GRACIAS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AAFB3EBF-6DBB-FDE8-7507-B0BB95CAA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5" r="-1568"/>
          <a:stretch/>
        </p:blipFill>
        <p:spPr>
          <a:xfrm>
            <a:off x="3795301" y="683394"/>
            <a:ext cx="503650" cy="376415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B6731257-4B57-4A17-4846-8A69791C7F02}"/>
              </a:ext>
            </a:extLst>
          </p:cNvPr>
          <p:cNvSpPr/>
          <p:nvPr userDrawn="1"/>
        </p:nvSpPr>
        <p:spPr>
          <a:xfrm>
            <a:off x="1222876" y="2232111"/>
            <a:ext cx="4415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defTabSz="6498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MERCI BEAUCOUP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2E112961-6649-C680-80E5-3A18B5A42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5" r="-1568"/>
          <a:stretch/>
        </p:blipFill>
        <p:spPr>
          <a:xfrm>
            <a:off x="5197359" y="1502574"/>
            <a:ext cx="503650" cy="376415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92FC6348-6394-AC2C-136D-4398EB17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5" r="-1568"/>
          <a:stretch/>
        </p:blipFill>
        <p:spPr>
          <a:xfrm>
            <a:off x="5197359" y="2336290"/>
            <a:ext cx="503650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2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85F4C457-73BA-4217-690B-04413E1BF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11"/>
          <a:stretch/>
        </p:blipFill>
        <p:spPr>
          <a:xfrm>
            <a:off x="3033186" y="934362"/>
            <a:ext cx="2926974" cy="1104459"/>
          </a:xfrm>
          <a:prstGeom prst="rect">
            <a:avLst/>
          </a:prstGeom>
          <a:effectLst/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8718349-DCFE-57F1-7009-D2A1D9F3CFEB}"/>
              </a:ext>
            </a:extLst>
          </p:cNvPr>
          <p:cNvSpPr/>
          <p:nvPr userDrawn="1"/>
        </p:nvSpPr>
        <p:spPr>
          <a:xfrm>
            <a:off x="1" y="3221046"/>
            <a:ext cx="4314824" cy="20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B4AF8FA-7CBE-8564-FE71-DBA570DCF989}"/>
              </a:ext>
            </a:extLst>
          </p:cNvPr>
          <p:cNvSpPr/>
          <p:nvPr userDrawn="1"/>
        </p:nvSpPr>
        <p:spPr>
          <a:xfrm>
            <a:off x="63401" y="3333380"/>
            <a:ext cx="2127350" cy="457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600" b="1" i="0" u="none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ioc.unesco.org</a:t>
            </a:r>
            <a:r>
              <a:rPr lang="en-US" altLang="es-ES" sz="600" b="1" i="0" u="none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| </a:t>
            </a:r>
            <a:r>
              <a:rPr lang="en-US" altLang="es-ES" sz="600" b="1" i="0" u="none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iocaribe.ioc-unesco.org</a:t>
            </a:r>
            <a:endParaRPr lang="en-US" altLang="es-ES" sz="600" b="1" i="0" u="none" dirty="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DACABC1-08A7-E259-D016-4CA7C2753107}"/>
              </a:ext>
            </a:extLst>
          </p:cNvPr>
          <p:cNvCxnSpPr>
            <a:cxnSpLocks/>
          </p:cNvCxnSpPr>
          <p:nvPr userDrawn="1"/>
        </p:nvCxnSpPr>
        <p:spPr>
          <a:xfrm>
            <a:off x="0" y="3255063"/>
            <a:ext cx="2071688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9444AA-E261-A4F7-CD56-D756647D80AC}"/>
              </a:ext>
            </a:extLst>
          </p:cNvPr>
          <p:cNvSpPr txBox="1"/>
          <p:nvPr userDrawn="1"/>
        </p:nvSpPr>
        <p:spPr>
          <a:xfrm>
            <a:off x="4576698" y="59377"/>
            <a:ext cx="1383462" cy="815608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4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SESSION </a:t>
            </a:r>
          </a:p>
          <a:p>
            <a:pPr algn="l"/>
            <a:r>
              <a:rPr lang="en-US" sz="24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IOCARIBE</a:t>
            </a:r>
            <a:endParaRPr lang="en-US" sz="600" b="1" i="0" kern="1200" dirty="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n-US" sz="500" b="1" i="0" kern="1200" dirty="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C6E484E-7DFC-2487-304B-320B07FE3EFD}"/>
              </a:ext>
            </a:extLst>
          </p:cNvPr>
          <p:cNvSpPr/>
          <p:nvPr userDrawn="1"/>
        </p:nvSpPr>
        <p:spPr>
          <a:xfrm>
            <a:off x="4712287" y="2238375"/>
            <a:ext cx="1247874" cy="1189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C92A51-F2D6-4C36-0CE8-F1390F3819F4}"/>
              </a:ext>
            </a:extLst>
          </p:cNvPr>
          <p:cNvSpPr txBox="1"/>
          <p:nvPr userDrawn="1"/>
        </p:nvSpPr>
        <p:spPr>
          <a:xfrm>
            <a:off x="4712287" y="2405298"/>
            <a:ext cx="1247873" cy="400110"/>
          </a:xfrm>
          <a:prstGeom prst="rect">
            <a:avLst/>
          </a:prstGeom>
          <a:solidFill>
            <a:srgbClr val="187AB5"/>
          </a:solidFill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s-ES" sz="1000" b="1" i="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+mj-ea"/>
                <a:cs typeface="Nirmala UI" panose="020B0502040204020203" pitchFamily="34" charset="0"/>
              </a:rPr>
              <a:t>Bogotá, Colombia </a:t>
            </a:r>
          </a:p>
          <a:p>
            <a:pPr algn="ctr">
              <a:spcBef>
                <a:spcPct val="0"/>
              </a:spcBef>
              <a:buNone/>
            </a:pPr>
            <a:r>
              <a:rPr lang="es-MX" sz="1000" b="1" i="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+mj-ea"/>
                <a:cs typeface="Nirmala UI" panose="020B0502040204020203" pitchFamily="34" charset="0"/>
              </a:rPr>
              <a:t>May 08 - 11, 2023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26" name="Google Shape;9007;p92">
            <a:extLst>
              <a:ext uri="{FF2B5EF4-FFF2-40B4-BE49-F238E27FC236}">
                <a16:creationId xmlns:a16="http://schemas.microsoft.com/office/drawing/2014/main" id="{E7CB7BAF-21FB-58FB-26D2-6492DF82CCDC}"/>
              </a:ext>
            </a:extLst>
          </p:cNvPr>
          <p:cNvSpPr/>
          <p:nvPr userDrawn="1"/>
        </p:nvSpPr>
        <p:spPr>
          <a:xfrm>
            <a:off x="115380" y="3079353"/>
            <a:ext cx="149879" cy="122283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>
              <a:solidFill>
                <a:schemeClr val="bg1"/>
              </a:solidFill>
              <a:effectLst/>
            </a:endParaRPr>
          </a:p>
        </p:txBody>
      </p:sp>
      <p:sp>
        <p:nvSpPr>
          <p:cNvPr id="27" name="Google Shape;9004;p92">
            <a:extLst>
              <a:ext uri="{FF2B5EF4-FFF2-40B4-BE49-F238E27FC236}">
                <a16:creationId xmlns:a16="http://schemas.microsoft.com/office/drawing/2014/main" id="{76F3ECFB-CAB5-7764-6EAA-183C2B931420}"/>
              </a:ext>
            </a:extLst>
          </p:cNvPr>
          <p:cNvSpPr/>
          <p:nvPr userDrawn="1"/>
        </p:nvSpPr>
        <p:spPr>
          <a:xfrm>
            <a:off x="317134" y="3096413"/>
            <a:ext cx="79951" cy="79337"/>
          </a:xfrm>
          <a:custGeom>
            <a:avLst/>
            <a:gdLst/>
            <a:ahLst/>
            <a:cxnLst/>
            <a:rect l="l" t="t" r="r" b="b"/>
            <a:pathLst>
              <a:path w="12288" h="12287" extrusionOk="0">
                <a:moveTo>
                  <a:pt x="10053" y="1117"/>
                </a:moveTo>
                <a:cubicBezTo>
                  <a:pt x="10669" y="1117"/>
                  <a:pt x="11171" y="1617"/>
                  <a:pt x="11171" y="2233"/>
                </a:cubicBezTo>
                <a:cubicBezTo>
                  <a:pt x="11170" y="2850"/>
                  <a:pt x="10669" y="3351"/>
                  <a:pt x="10053" y="3351"/>
                </a:cubicBezTo>
                <a:cubicBezTo>
                  <a:pt x="9438" y="3351"/>
                  <a:pt x="8937" y="2850"/>
                  <a:pt x="8937" y="2233"/>
                </a:cubicBezTo>
                <a:cubicBezTo>
                  <a:pt x="8937" y="1617"/>
                  <a:pt x="9438" y="1117"/>
                  <a:pt x="10053" y="1117"/>
                </a:cubicBezTo>
                <a:close/>
                <a:moveTo>
                  <a:pt x="6144" y="2233"/>
                </a:moveTo>
                <a:cubicBezTo>
                  <a:pt x="8300" y="2233"/>
                  <a:pt x="10053" y="3988"/>
                  <a:pt x="10053" y="6144"/>
                </a:cubicBezTo>
                <a:cubicBezTo>
                  <a:pt x="10053" y="8299"/>
                  <a:pt x="8300" y="10054"/>
                  <a:pt x="6144" y="10054"/>
                </a:cubicBezTo>
                <a:cubicBezTo>
                  <a:pt x="3989" y="10054"/>
                  <a:pt x="2234" y="8299"/>
                  <a:pt x="2234" y="6144"/>
                </a:cubicBezTo>
                <a:cubicBezTo>
                  <a:pt x="2234" y="3988"/>
                  <a:pt x="3987" y="2233"/>
                  <a:pt x="6144" y="2233"/>
                </a:cubicBezTo>
                <a:close/>
                <a:moveTo>
                  <a:pt x="1675" y="1"/>
                </a:moveTo>
                <a:cubicBezTo>
                  <a:pt x="752" y="1"/>
                  <a:pt x="0" y="751"/>
                  <a:pt x="0" y="1676"/>
                </a:cubicBezTo>
                <a:lnTo>
                  <a:pt x="0" y="10611"/>
                </a:lnTo>
                <a:cubicBezTo>
                  <a:pt x="0" y="11536"/>
                  <a:pt x="752" y="12286"/>
                  <a:pt x="1675" y="12286"/>
                </a:cubicBezTo>
                <a:lnTo>
                  <a:pt x="10612" y="12286"/>
                </a:lnTo>
                <a:cubicBezTo>
                  <a:pt x="11536" y="12286"/>
                  <a:pt x="12288" y="11536"/>
                  <a:pt x="12288" y="10611"/>
                </a:cubicBezTo>
                <a:lnTo>
                  <a:pt x="12288" y="1676"/>
                </a:lnTo>
                <a:cubicBezTo>
                  <a:pt x="12288" y="752"/>
                  <a:pt x="11536" y="1"/>
                  <a:pt x="1061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>
              <a:solidFill>
                <a:schemeClr val="bg1"/>
              </a:solidFill>
              <a:effectLst/>
            </a:endParaRPr>
          </a:p>
        </p:txBody>
      </p:sp>
      <p:sp>
        <p:nvSpPr>
          <p:cNvPr id="28" name="Google Shape;9005;p92">
            <a:extLst>
              <a:ext uri="{FF2B5EF4-FFF2-40B4-BE49-F238E27FC236}">
                <a16:creationId xmlns:a16="http://schemas.microsoft.com/office/drawing/2014/main" id="{E9AB26F2-1A8E-3A39-AC8D-C822BB192ACF}"/>
              </a:ext>
            </a:extLst>
          </p:cNvPr>
          <p:cNvSpPr/>
          <p:nvPr userDrawn="1"/>
        </p:nvSpPr>
        <p:spPr>
          <a:xfrm>
            <a:off x="338930" y="3118050"/>
            <a:ext cx="36358" cy="36062"/>
          </a:xfrm>
          <a:custGeom>
            <a:avLst/>
            <a:gdLst/>
            <a:ahLst/>
            <a:cxnLst/>
            <a:rect l="l" t="t" r="r" b="b"/>
            <a:pathLst>
              <a:path w="5588" h="5585" extrusionOk="0">
                <a:moveTo>
                  <a:pt x="2794" y="0"/>
                </a:moveTo>
                <a:cubicBezTo>
                  <a:pt x="1255" y="0"/>
                  <a:pt x="1" y="1252"/>
                  <a:pt x="1" y="2793"/>
                </a:cubicBezTo>
                <a:cubicBezTo>
                  <a:pt x="1" y="4332"/>
                  <a:pt x="1255" y="5585"/>
                  <a:pt x="2794" y="5585"/>
                </a:cubicBezTo>
                <a:cubicBezTo>
                  <a:pt x="4333" y="5585"/>
                  <a:pt x="5587" y="4332"/>
                  <a:pt x="5587" y="2793"/>
                </a:cubicBezTo>
                <a:cubicBezTo>
                  <a:pt x="5587" y="1252"/>
                  <a:pt x="4333" y="0"/>
                  <a:pt x="27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>
              <a:solidFill>
                <a:schemeClr val="bg1"/>
              </a:solidFill>
              <a:effectLst/>
            </a:endParaRPr>
          </a:p>
        </p:txBody>
      </p:sp>
      <p:sp>
        <p:nvSpPr>
          <p:cNvPr id="29" name="Google Shape;9006;p92">
            <a:extLst>
              <a:ext uri="{FF2B5EF4-FFF2-40B4-BE49-F238E27FC236}">
                <a16:creationId xmlns:a16="http://schemas.microsoft.com/office/drawing/2014/main" id="{E31FA65B-F9E5-CD32-A737-3D395C12F5B6}"/>
              </a:ext>
            </a:extLst>
          </p:cNvPr>
          <p:cNvSpPr/>
          <p:nvPr userDrawn="1"/>
        </p:nvSpPr>
        <p:spPr>
          <a:xfrm>
            <a:off x="295092" y="3074531"/>
            <a:ext cx="124039" cy="123102"/>
          </a:xfrm>
          <a:custGeom>
            <a:avLst/>
            <a:gdLst/>
            <a:ahLst/>
            <a:cxnLst/>
            <a:rect l="l" t="t" r="r" b="b"/>
            <a:pathLst>
              <a:path w="19064" h="19065" extrusionOk="0">
                <a:moveTo>
                  <a:pt x="14000" y="2271"/>
                </a:moveTo>
                <a:cubicBezTo>
                  <a:pt x="15539" y="2271"/>
                  <a:pt x="16794" y="3524"/>
                  <a:pt x="16794" y="5065"/>
                </a:cubicBezTo>
                <a:lnTo>
                  <a:pt x="16794" y="14000"/>
                </a:lnTo>
                <a:cubicBezTo>
                  <a:pt x="16794" y="15541"/>
                  <a:pt x="15539" y="16793"/>
                  <a:pt x="14000" y="16793"/>
                </a:cubicBezTo>
                <a:lnTo>
                  <a:pt x="5063" y="16793"/>
                </a:lnTo>
                <a:cubicBezTo>
                  <a:pt x="3524" y="16793"/>
                  <a:pt x="2272" y="15541"/>
                  <a:pt x="2272" y="14000"/>
                </a:cubicBezTo>
                <a:lnTo>
                  <a:pt x="2272" y="5065"/>
                </a:lnTo>
                <a:cubicBezTo>
                  <a:pt x="2272" y="3524"/>
                  <a:pt x="3524" y="2271"/>
                  <a:pt x="5063" y="2271"/>
                </a:cubicBezTo>
                <a:close/>
                <a:moveTo>
                  <a:pt x="2829" y="0"/>
                </a:moveTo>
                <a:cubicBezTo>
                  <a:pt x="1290" y="0"/>
                  <a:pt x="0" y="1290"/>
                  <a:pt x="0" y="2831"/>
                </a:cubicBezTo>
                <a:lnTo>
                  <a:pt x="0" y="16234"/>
                </a:lnTo>
                <a:cubicBezTo>
                  <a:pt x="0" y="17775"/>
                  <a:pt x="1290" y="19065"/>
                  <a:pt x="2829" y="19065"/>
                </a:cubicBezTo>
                <a:lnTo>
                  <a:pt x="16235" y="19065"/>
                </a:lnTo>
                <a:cubicBezTo>
                  <a:pt x="17774" y="19065"/>
                  <a:pt x="19063" y="17775"/>
                  <a:pt x="19063" y="16234"/>
                </a:cubicBezTo>
                <a:lnTo>
                  <a:pt x="19063" y="2831"/>
                </a:lnTo>
                <a:cubicBezTo>
                  <a:pt x="19063" y="1290"/>
                  <a:pt x="17774" y="0"/>
                  <a:pt x="162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>
              <a:solidFill>
                <a:schemeClr val="bg1"/>
              </a:solidFill>
              <a:effectLst/>
            </a:endParaRPr>
          </a:p>
        </p:txBody>
      </p:sp>
      <p:sp>
        <p:nvSpPr>
          <p:cNvPr id="30" name="CuadroTexto 50">
            <a:extLst>
              <a:ext uri="{FF2B5EF4-FFF2-40B4-BE49-F238E27FC236}">
                <a16:creationId xmlns:a16="http://schemas.microsoft.com/office/drawing/2014/main" id="{88A312A6-B868-6FB8-0DF7-D63780597865}"/>
              </a:ext>
            </a:extLst>
          </p:cNvPr>
          <p:cNvSpPr txBox="1"/>
          <p:nvPr userDrawn="1"/>
        </p:nvSpPr>
        <p:spPr>
          <a:xfrm>
            <a:off x="314106" y="3073003"/>
            <a:ext cx="1618758" cy="123111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r">
              <a:defRPr sz="800" b="1" i="1">
                <a:solidFill>
                  <a:srgbClr val="124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sz="800" i="0" u="none" dirty="0">
                <a:solidFill>
                  <a:schemeClr val="bg1"/>
                </a:solidFill>
                <a:effectLst/>
                <a:latin typeface="Myriad Pro" panose="020B0703030403020204" pitchFamily="34" charset="0"/>
              </a:rPr>
              <a:t>@IocUnesco | @Iocaribeocean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2F5F0CC-15A1-76D0-0823-F354C8A97844}"/>
              </a:ext>
            </a:extLst>
          </p:cNvPr>
          <p:cNvSpPr txBox="1"/>
          <p:nvPr userDrawn="1"/>
        </p:nvSpPr>
        <p:spPr>
          <a:xfrm>
            <a:off x="3118870" y="7632"/>
            <a:ext cx="1669130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60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17</a:t>
            </a:r>
            <a:r>
              <a:rPr lang="en-US" sz="6000" b="1" i="0" kern="1200" baseline="300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endParaRPr lang="es-CO" sz="6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1CDB48C-C09D-EC52-88EF-AF2FA38E2A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71" y="2851916"/>
            <a:ext cx="1179704" cy="19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1BBF64B-47B8-FA26-C7DE-0A79F53560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34335" y="3073003"/>
            <a:ext cx="448483" cy="3229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349EAE0-0805-34D2-71CE-B652A122651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87" y="3120044"/>
            <a:ext cx="750093" cy="2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1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texto 49">
            <a:extLst>
              <a:ext uri="{FF2B5EF4-FFF2-40B4-BE49-F238E27FC236}">
                <a16:creationId xmlns:a16="http://schemas.microsoft.com/office/drawing/2014/main" id="{55749A09-2A56-4DFB-BA47-78FBBBB2E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1278" y="599145"/>
            <a:ext cx="3227071" cy="7989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 i="0" u="none" cap="small" baseline="0">
                <a:solidFill>
                  <a:schemeClr val="bg1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endParaRPr lang="es-MX" dirty="0"/>
          </a:p>
        </p:txBody>
      </p:sp>
      <p:sp>
        <p:nvSpPr>
          <p:cNvPr id="33" name="Marcador de texto 49">
            <a:extLst>
              <a:ext uri="{FF2B5EF4-FFF2-40B4-BE49-F238E27FC236}">
                <a16:creationId xmlns:a16="http://schemas.microsoft.com/office/drawing/2014/main" id="{77FB4AD2-1CDC-4EFA-BFFF-0485D757B8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1279" y="2376946"/>
            <a:ext cx="3227071" cy="415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200" b="1" i="0" u="none" cap="small" baseline="0">
                <a:solidFill>
                  <a:schemeClr val="bg1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MX" dirty="0"/>
              <a:t>Nombre del presentador y/o moderador - </a:t>
            </a:r>
            <a:r>
              <a:rPr lang="en-US" dirty="0"/>
              <a:t>Name of Presenter and/or Moderator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2923B2F-F58B-9DB9-AFE0-4C70B97E0475}"/>
              </a:ext>
            </a:extLst>
          </p:cNvPr>
          <p:cNvSpPr/>
          <p:nvPr userDrawn="1"/>
        </p:nvSpPr>
        <p:spPr>
          <a:xfrm>
            <a:off x="198901" y="935"/>
            <a:ext cx="2060005" cy="34264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Myriad Pro" panose="020B0703030403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3DFF931-D1D3-610E-E884-CB769ECD6321}"/>
              </a:ext>
            </a:extLst>
          </p:cNvPr>
          <p:cNvSpPr txBox="1"/>
          <p:nvPr userDrawn="1"/>
        </p:nvSpPr>
        <p:spPr>
          <a:xfrm>
            <a:off x="198901" y="2701458"/>
            <a:ext cx="2060005" cy="369332"/>
          </a:xfrm>
          <a:prstGeom prst="rect">
            <a:avLst/>
          </a:prstGeom>
          <a:solidFill>
            <a:srgbClr val="187AB4"/>
          </a:solidFill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s-ES" sz="900" b="1" i="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+mj-ea"/>
                <a:cs typeface="Nirmala UI" panose="020B0502040204020203" pitchFamily="34" charset="0"/>
              </a:rPr>
              <a:t>Bogotá, Colombia </a:t>
            </a:r>
          </a:p>
          <a:p>
            <a:pPr algn="ctr">
              <a:spcBef>
                <a:spcPct val="0"/>
              </a:spcBef>
              <a:buNone/>
            </a:pPr>
            <a:r>
              <a:rPr lang="es-MX" sz="900" b="1" i="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+mj-ea"/>
                <a:cs typeface="Nirmala UI" panose="020B0502040204020203" pitchFamily="34" charset="0"/>
              </a:rPr>
              <a:t>May 08 - 11, 2023</a:t>
            </a:r>
            <a:r>
              <a:rPr lang="en-US" sz="9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pic>
        <p:nvPicPr>
          <p:cNvPr id="23" name="Imagen 22" descr="Escala de tiempo&#10;&#10;Descripción generada automáticamente con confianza media">
            <a:extLst>
              <a:ext uri="{FF2B5EF4-FFF2-40B4-BE49-F238E27FC236}">
                <a16:creationId xmlns:a16="http://schemas.microsoft.com/office/drawing/2014/main" id="{44D0E466-F995-1443-9633-A759A1AC1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7" y="1631291"/>
            <a:ext cx="2024612" cy="745655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7AE93A32-B3E8-B2DF-236F-8DD965C5D331}"/>
              </a:ext>
            </a:extLst>
          </p:cNvPr>
          <p:cNvSpPr/>
          <p:nvPr userDrawn="1"/>
        </p:nvSpPr>
        <p:spPr>
          <a:xfrm>
            <a:off x="2261138" y="3307494"/>
            <a:ext cx="2127350" cy="457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600" b="1" i="0" u="none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ioc.unesco.org</a:t>
            </a:r>
            <a:r>
              <a:rPr lang="en-US" altLang="es-ES" sz="600" b="1" i="0" u="none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| </a:t>
            </a:r>
            <a:r>
              <a:rPr lang="en-US" altLang="es-ES" sz="600" b="1" i="0" u="none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iocaribe.ioc-unesco.org</a:t>
            </a:r>
            <a:endParaRPr lang="en-US" altLang="es-ES" sz="600" b="1" i="0" u="none" dirty="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F685C6B-EE82-3ECB-B000-85A6E4FDEBF0}"/>
              </a:ext>
            </a:extLst>
          </p:cNvPr>
          <p:cNvCxnSpPr>
            <a:cxnSpLocks/>
          </p:cNvCxnSpPr>
          <p:nvPr userDrawn="1"/>
        </p:nvCxnSpPr>
        <p:spPr>
          <a:xfrm flipV="1">
            <a:off x="2258906" y="3246984"/>
            <a:ext cx="3833919" cy="7261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9007;p92">
            <a:extLst>
              <a:ext uri="{FF2B5EF4-FFF2-40B4-BE49-F238E27FC236}">
                <a16:creationId xmlns:a16="http://schemas.microsoft.com/office/drawing/2014/main" id="{CBD8A99B-9B44-0DD9-9767-436E712BC94B}"/>
              </a:ext>
            </a:extLst>
          </p:cNvPr>
          <p:cNvSpPr/>
          <p:nvPr userDrawn="1"/>
        </p:nvSpPr>
        <p:spPr>
          <a:xfrm>
            <a:off x="4189762" y="3282862"/>
            <a:ext cx="149879" cy="122283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>
              <a:solidFill>
                <a:schemeClr val="bg1"/>
              </a:solidFill>
              <a:effectLst/>
              <a:latin typeface="Myriad Pro" panose="020B0703030403020204" pitchFamily="34" charset="0"/>
            </a:endParaRPr>
          </a:p>
        </p:txBody>
      </p:sp>
      <p:sp>
        <p:nvSpPr>
          <p:cNvPr id="30" name="Google Shape;9004;p92">
            <a:extLst>
              <a:ext uri="{FF2B5EF4-FFF2-40B4-BE49-F238E27FC236}">
                <a16:creationId xmlns:a16="http://schemas.microsoft.com/office/drawing/2014/main" id="{513973CF-5674-8176-0158-63F57FDC7A4E}"/>
              </a:ext>
            </a:extLst>
          </p:cNvPr>
          <p:cNvSpPr/>
          <p:nvPr userDrawn="1"/>
        </p:nvSpPr>
        <p:spPr>
          <a:xfrm>
            <a:off x="4391516" y="3299922"/>
            <a:ext cx="79951" cy="79337"/>
          </a:xfrm>
          <a:custGeom>
            <a:avLst/>
            <a:gdLst/>
            <a:ahLst/>
            <a:cxnLst/>
            <a:rect l="l" t="t" r="r" b="b"/>
            <a:pathLst>
              <a:path w="12288" h="12287" extrusionOk="0">
                <a:moveTo>
                  <a:pt x="10053" y="1117"/>
                </a:moveTo>
                <a:cubicBezTo>
                  <a:pt x="10669" y="1117"/>
                  <a:pt x="11171" y="1617"/>
                  <a:pt x="11171" y="2233"/>
                </a:cubicBezTo>
                <a:cubicBezTo>
                  <a:pt x="11170" y="2850"/>
                  <a:pt x="10669" y="3351"/>
                  <a:pt x="10053" y="3351"/>
                </a:cubicBezTo>
                <a:cubicBezTo>
                  <a:pt x="9438" y="3351"/>
                  <a:pt x="8937" y="2850"/>
                  <a:pt x="8937" y="2233"/>
                </a:cubicBezTo>
                <a:cubicBezTo>
                  <a:pt x="8937" y="1617"/>
                  <a:pt x="9438" y="1117"/>
                  <a:pt x="10053" y="1117"/>
                </a:cubicBezTo>
                <a:close/>
                <a:moveTo>
                  <a:pt x="6144" y="2233"/>
                </a:moveTo>
                <a:cubicBezTo>
                  <a:pt x="8300" y="2233"/>
                  <a:pt x="10053" y="3988"/>
                  <a:pt x="10053" y="6144"/>
                </a:cubicBezTo>
                <a:cubicBezTo>
                  <a:pt x="10053" y="8299"/>
                  <a:pt x="8300" y="10054"/>
                  <a:pt x="6144" y="10054"/>
                </a:cubicBezTo>
                <a:cubicBezTo>
                  <a:pt x="3989" y="10054"/>
                  <a:pt x="2234" y="8299"/>
                  <a:pt x="2234" y="6144"/>
                </a:cubicBezTo>
                <a:cubicBezTo>
                  <a:pt x="2234" y="3988"/>
                  <a:pt x="3987" y="2233"/>
                  <a:pt x="6144" y="2233"/>
                </a:cubicBezTo>
                <a:close/>
                <a:moveTo>
                  <a:pt x="1675" y="1"/>
                </a:moveTo>
                <a:cubicBezTo>
                  <a:pt x="752" y="1"/>
                  <a:pt x="0" y="751"/>
                  <a:pt x="0" y="1676"/>
                </a:cubicBezTo>
                <a:lnTo>
                  <a:pt x="0" y="10611"/>
                </a:lnTo>
                <a:cubicBezTo>
                  <a:pt x="0" y="11536"/>
                  <a:pt x="752" y="12286"/>
                  <a:pt x="1675" y="12286"/>
                </a:cubicBezTo>
                <a:lnTo>
                  <a:pt x="10612" y="12286"/>
                </a:lnTo>
                <a:cubicBezTo>
                  <a:pt x="11536" y="12286"/>
                  <a:pt x="12288" y="11536"/>
                  <a:pt x="12288" y="10611"/>
                </a:cubicBezTo>
                <a:lnTo>
                  <a:pt x="12288" y="1676"/>
                </a:lnTo>
                <a:cubicBezTo>
                  <a:pt x="12288" y="752"/>
                  <a:pt x="11536" y="1"/>
                  <a:pt x="1061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>
              <a:solidFill>
                <a:schemeClr val="bg1"/>
              </a:solidFill>
              <a:effectLst/>
              <a:latin typeface="Myriad Pro" panose="020B0703030403020204" pitchFamily="34" charset="0"/>
            </a:endParaRPr>
          </a:p>
        </p:txBody>
      </p:sp>
      <p:sp>
        <p:nvSpPr>
          <p:cNvPr id="31" name="Google Shape;9005;p92">
            <a:extLst>
              <a:ext uri="{FF2B5EF4-FFF2-40B4-BE49-F238E27FC236}">
                <a16:creationId xmlns:a16="http://schemas.microsoft.com/office/drawing/2014/main" id="{D16B7752-1A4B-E7B1-ADBB-212ED1DFC3EE}"/>
              </a:ext>
            </a:extLst>
          </p:cNvPr>
          <p:cNvSpPr/>
          <p:nvPr userDrawn="1"/>
        </p:nvSpPr>
        <p:spPr>
          <a:xfrm>
            <a:off x="4413312" y="3321559"/>
            <a:ext cx="36358" cy="36062"/>
          </a:xfrm>
          <a:custGeom>
            <a:avLst/>
            <a:gdLst/>
            <a:ahLst/>
            <a:cxnLst/>
            <a:rect l="l" t="t" r="r" b="b"/>
            <a:pathLst>
              <a:path w="5588" h="5585" extrusionOk="0">
                <a:moveTo>
                  <a:pt x="2794" y="0"/>
                </a:moveTo>
                <a:cubicBezTo>
                  <a:pt x="1255" y="0"/>
                  <a:pt x="1" y="1252"/>
                  <a:pt x="1" y="2793"/>
                </a:cubicBezTo>
                <a:cubicBezTo>
                  <a:pt x="1" y="4332"/>
                  <a:pt x="1255" y="5585"/>
                  <a:pt x="2794" y="5585"/>
                </a:cubicBezTo>
                <a:cubicBezTo>
                  <a:pt x="4333" y="5585"/>
                  <a:pt x="5587" y="4332"/>
                  <a:pt x="5587" y="2793"/>
                </a:cubicBezTo>
                <a:cubicBezTo>
                  <a:pt x="5587" y="1252"/>
                  <a:pt x="4333" y="0"/>
                  <a:pt x="27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>
              <a:solidFill>
                <a:schemeClr val="bg1"/>
              </a:solidFill>
              <a:effectLst/>
              <a:latin typeface="Myriad Pro" panose="020B0703030403020204" pitchFamily="34" charset="0"/>
            </a:endParaRPr>
          </a:p>
        </p:txBody>
      </p:sp>
      <p:sp>
        <p:nvSpPr>
          <p:cNvPr id="32" name="Google Shape;9006;p92">
            <a:extLst>
              <a:ext uri="{FF2B5EF4-FFF2-40B4-BE49-F238E27FC236}">
                <a16:creationId xmlns:a16="http://schemas.microsoft.com/office/drawing/2014/main" id="{D4931D93-F55D-703F-54AA-364788C34E5C}"/>
              </a:ext>
            </a:extLst>
          </p:cNvPr>
          <p:cNvSpPr/>
          <p:nvPr userDrawn="1"/>
        </p:nvSpPr>
        <p:spPr>
          <a:xfrm>
            <a:off x="4369474" y="3278040"/>
            <a:ext cx="124039" cy="123102"/>
          </a:xfrm>
          <a:custGeom>
            <a:avLst/>
            <a:gdLst/>
            <a:ahLst/>
            <a:cxnLst/>
            <a:rect l="l" t="t" r="r" b="b"/>
            <a:pathLst>
              <a:path w="19064" h="19065" extrusionOk="0">
                <a:moveTo>
                  <a:pt x="14000" y="2271"/>
                </a:moveTo>
                <a:cubicBezTo>
                  <a:pt x="15539" y="2271"/>
                  <a:pt x="16794" y="3524"/>
                  <a:pt x="16794" y="5065"/>
                </a:cubicBezTo>
                <a:lnTo>
                  <a:pt x="16794" y="14000"/>
                </a:lnTo>
                <a:cubicBezTo>
                  <a:pt x="16794" y="15541"/>
                  <a:pt x="15539" y="16793"/>
                  <a:pt x="14000" y="16793"/>
                </a:cubicBezTo>
                <a:lnTo>
                  <a:pt x="5063" y="16793"/>
                </a:lnTo>
                <a:cubicBezTo>
                  <a:pt x="3524" y="16793"/>
                  <a:pt x="2272" y="15541"/>
                  <a:pt x="2272" y="14000"/>
                </a:cubicBezTo>
                <a:lnTo>
                  <a:pt x="2272" y="5065"/>
                </a:lnTo>
                <a:cubicBezTo>
                  <a:pt x="2272" y="3524"/>
                  <a:pt x="3524" y="2271"/>
                  <a:pt x="5063" y="2271"/>
                </a:cubicBezTo>
                <a:close/>
                <a:moveTo>
                  <a:pt x="2829" y="0"/>
                </a:moveTo>
                <a:cubicBezTo>
                  <a:pt x="1290" y="0"/>
                  <a:pt x="0" y="1290"/>
                  <a:pt x="0" y="2831"/>
                </a:cubicBezTo>
                <a:lnTo>
                  <a:pt x="0" y="16234"/>
                </a:lnTo>
                <a:cubicBezTo>
                  <a:pt x="0" y="17775"/>
                  <a:pt x="1290" y="19065"/>
                  <a:pt x="2829" y="19065"/>
                </a:cubicBezTo>
                <a:lnTo>
                  <a:pt x="16235" y="19065"/>
                </a:lnTo>
                <a:cubicBezTo>
                  <a:pt x="17774" y="19065"/>
                  <a:pt x="19063" y="17775"/>
                  <a:pt x="19063" y="16234"/>
                </a:cubicBezTo>
                <a:lnTo>
                  <a:pt x="19063" y="2831"/>
                </a:lnTo>
                <a:cubicBezTo>
                  <a:pt x="19063" y="1290"/>
                  <a:pt x="17774" y="0"/>
                  <a:pt x="162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>
              <a:solidFill>
                <a:schemeClr val="bg1"/>
              </a:solidFill>
              <a:effectLst/>
              <a:latin typeface="Myriad Pro" panose="020B0703030403020204" pitchFamily="34" charset="0"/>
            </a:endParaRPr>
          </a:p>
        </p:txBody>
      </p:sp>
      <p:sp>
        <p:nvSpPr>
          <p:cNvPr id="34" name="CuadroTexto 50">
            <a:extLst>
              <a:ext uri="{FF2B5EF4-FFF2-40B4-BE49-F238E27FC236}">
                <a16:creationId xmlns:a16="http://schemas.microsoft.com/office/drawing/2014/main" id="{2AE4D297-3C2D-76D9-B9E9-453C6433D1BC}"/>
              </a:ext>
            </a:extLst>
          </p:cNvPr>
          <p:cNvSpPr txBox="1"/>
          <p:nvPr userDrawn="1"/>
        </p:nvSpPr>
        <p:spPr>
          <a:xfrm>
            <a:off x="4388488" y="3276512"/>
            <a:ext cx="1618758" cy="123111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r">
              <a:defRPr sz="800" b="1" i="1">
                <a:solidFill>
                  <a:srgbClr val="124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sz="800" i="0" u="none" dirty="0">
                <a:solidFill>
                  <a:schemeClr val="bg1"/>
                </a:solidFill>
                <a:effectLst/>
                <a:latin typeface="Myriad Pro" panose="020B0703030403020204" pitchFamily="34" charset="0"/>
              </a:rPr>
              <a:t>@IocUnesco | @Iocaribeocean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225B76E-2CED-93F0-723D-67B8409CD5ED}"/>
              </a:ext>
            </a:extLst>
          </p:cNvPr>
          <p:cNvSpPr txBox="1"/>
          <p:nvPr userDrawn="1"/>
        </p:nvSpPr>
        <p:spPr>
          <a:xfrm>
            <a:off x="196669" y="966092"/>
            <a:ext cx="2060005" cy="323165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b="1" i="0" kern="1200" dirty="0">
                <a:solidFill>
                  <a:srgbClr val="0072BC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SESSION IOCARIBE</a:t>
            </a:r>
            <a:endParaRPr lang="en-US" sz="400" b="1" i="0" kern="1200" dirty="0">
              <a:solidFill>
                <a:srgbClr val="0072BC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300" b="1" i="0" kern="1200" dirty="0">
              <a:solidFill>
                <a:srgbClr val="0072BC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DA8B6D6-110C-710B-C81A-08D4AACC4F13}"/>
              </a:ext>
            </a:extLst>
          </p:cNvPr>
          <p:cNvSpPr txBox="1"/>
          <p:nvPr userDrawn="1"/>
        </p:nvSpPr>
        <p:spPr>
          <a:xfrm>
            <a:off x="194437" y="229265"/>
            <a:ext cx="2062237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b="1" i="0" kern="1200" dirty="0">
                <a:solidFill>
                  <a:srgbClr val="0072BC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17</a:t>
            </a:r>
            <a:r>
              <a:rPr lang="en-US" sz="5400" b="1" i="0" kern="1200" baseline="30000" dirty="0">
                <a:solidFill>
                  <a:srgbClr val="0072BC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endParaRPr lang="es-CO" sz="5400" dirty="0">
              <a:solidFill>
                <a:srgbClr val="0072BC"/>
              </a:solidFill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809D5211-09B3-F22E-29BE-66CDEB02D5DF}"/>
              </a:ext>
            </a:extLst>
          </p:cNvPr>
          <p:cNvCxnSpPr>
            <a:cxnSpLocks/>
          </p:cNvCxnSpPr>
          <p:nvPr userDrawn="1"/>
        </p:nvCxnSpPr>
        <p:spPr>
          <a:xfrm flipV="1">
            <a:off x="2260102" y="222004"/>
            <a:ext cx="3833919" cy="7261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8E0FD2B-6916-E4FE-78E5-E7A89012051C}"/>
              </a:ext>
            </a:extLst>
          </p:cNvPr>
          <p:cNvSpPr txBox="1"/>
          <p:nvPr userDrawn="1"/>
        </p:nvSpPr>
        <p:spPr>
          <a:xfrm>
            <a:off x="2263370" y="0"/>
            <a:ext cx="38306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1" i="0" kern="1200" cap="small" baseline="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IOC/UNESCO SUB-COMMISSION FOR THE CARIBBEAN AND ADJACENT REGIONS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1AB0F4-73B0-0D87-0333-7846458D10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 b="-666"/>
          <a:stretch/>
        </p:blipFill>
        <p:spPr bwMode="auto">
          <a:xfrm>
            <a:off x="264895" y="3198148"/>
            <a:ext cx="1028486" cy="1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7AF20D-5478-17B2-23E1-A50B71C995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47331" y="3216477"/>
            <a:ext cx="267466" cy="1811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9D9FA8-9540-F941-F2AF-BF279F03D6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843" y="3198012"/>
            <a:ext cx="543925" cy="1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1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70E4116-8CC6-2158-91B7-DECBDC6416BF}"/>
              </a:ext>
            </a:extLst>
          </p:cNvPr>
          <p:cNvSpPr/>
          <p:nvPr userDrawn="1"/>
        </p:nvSpPr>
        <p:spPr>
          <a:xfrm>
            <a:off x="1" y="3221046"/>
            <a:ext cx="4314824" cy="20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2D498C7-8B6B-683F-1BA8-DD46F3EEC6C5}"/>
              </a:ext>
            </a:extLst>
          </p:cNvPr>
          <p:cNvSpPr/>
          <p:nvPr userDrawn="1"/>
        </p:nvSpPr>
        <p:spPr>
          <a:xfrm>
            <a:off x="198901" y="935"/>
            <a:ext cx="2060005" cy="34264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Myriad Pro" panose="020B0703030403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0BA26-B711-D50F-96E4-DE2C16131523}"/>
              </a:ext>
            </a:extLst>
          </p:cNvPr>
          <p:cNvSpPr txBox="1"/>
          <p:nvPr userDrawn="1"/>
        </p:nvSpPr>
        <p:spPr>
          <a:xfrm>
            <a:off x="198901" y="2701458"/>
            <a:ext cx="2060005" cy="369332"/>
          </a:xfrm>
          <a:prstGeom prst="rect">
            <a:avLst/>
          </a:prstGeom>
          <a:solidFill>
            <a:srgbClr val="187AB4"/>
          </a:solidFill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s-ES" sz="900" b="1" i="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+mj-ea"/>
                <a:cs typeface="Nirmala UI" panose="020B0502040204020203" pitchFamily="34" charset="0"/>
              </a:rPr>
              <a:t>Bogotá, Colombia </a:t>
            </a:r>
          </a:p>
          <a:p>
            <a:pPr algn="ctr">
              <a:spcBef>
                <a:spcPct val="0"/>
              </a:spcBef>
              <a:buNone/>
            </a:pPr>
            <a:r>
              <a:rPr lang="es-MX" sz="900" b="1" i="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+mj-ea"/>
                <a:cs typeface="Nirmala UI" panose="020B0502040204020203" pitchFamily="34" charset="0"/>
              </a:rPr>
              <a:t>May 08 - 11, 2023</a:t>
            </a:r>
            <a:r>
              <a:rPr lang="en-US" sz="9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pic>
        <p:nvPicPr>
          <p:cNvPr id="21" name="Imagen 20" descr="Escala de tiempo&#10;&#10;Descripción generada automáticamente con confianza media">
            <a:extLst>
              <a:ext uri="{FF2B5EF4-FFF2-40B4-BE49-F238E27FC236}">
                <a16:creationId xmlns:a16="http://schemas.microsoft.com/office/drawing/2014/main" id="{C03DB625-B771-6A91-F6E6-2A5AAF5AF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7" y="1631291"/>
            <a:ext cx="2024612" cy="74565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02954CD-BCC1-FA1B-1679-9C5F1502AE23}"/>
              </a:ext>
            </a:extLst>
          </p:cNvPr>
          <p:cNvSpPr txBox="1"/>
          <p:nvPr userDrawn="1"/>
        </p:nvSpPr>
        <p:spPr>
          <a:xfrm>
            <a:off x="196669" y="966092"/>
            <a:ext cx="2060005" cy="323165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b="1" i="0" kern="1200" dirty="0">
                <a:solidFill>
                  <a:srgbClr val="0072BC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SESSION IOCARIBE</a:t>
            </a:r>
            <a:endParaRPr lang="en-US" sz="400" b="1" i="0" kern="1200" dirty="0">
              <a:solidFill>
                <a:srgbClr val="0072BC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300" b="1" i="0" kern="1200" dirty="0">
              <a:solidFill>
                <a:srgbClr val="0072BC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0662BA4-AFAB-02FC-6860-A0F39DBE687E}"/>
              </a:ext>
            </a:extLst>
          </p:cNvPr>
          <p:cNvSpPr txBox="1"/>
          <p:nvPr userDrawn="1"/>
        </p:nvSpPr>
        <p:spPr>
          <a:xfrm>
            <a:off x="194437" y="229265"/>
            <a:ext cx="2062237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b="1" i="0" kern="1200" dirty="0">
                <a:solidFill>
                  <a:srgbClr val="0072BC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17</a:t>
            </a:r>
            <a:r>
              <a:rPr lang="en-US" sz="5400" b="1" i="0" kern="1200" baseline="30000" dirty="0">
                <a:solidFill>
                  <a:srgbClr val="0072BC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endParaRPr lang="es-CO" sz="5400" dirty="0">
              <a:solidFill>
                <a:srgbClr val="0072BC"/>
              </a:solidFill>
            </a:endParaRPr>
          </a:p>
        </p:txBody>
      </p:sp>
      <p:sp>
        <p:nvSpPr>
          <p:cNvPr id="17" name="Marcador de texto 49">
            <a:extLst>
              <a:ext uri="{FF2B5EF4-FFF2-40B4-BE49-F238E27FC236}">
                <a16:creationId xmlns:a16="http://schemas.microsoft.com/office/drawing/2014/main" id="{D066A769-6CC5-483A-BEEF-51EFFC007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9155" y="783346"/>
            <a:ext cx="2521587" cy="688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600" b="1" cap="small" baseline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sección</a:t>
            </a:r>
            <a:r>
              <a:rPr lang="en-US" dirty="0"/>
              <a:t> - Section name</a:t>
            </a:r>
          </a:p>
          <a:p>
            <a:pPr lvl="0"/>
            <a:endParaRPr lang="es-ES" dirty="0"/>
          </a:p>
        </p:txBody>
      </p: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8693" y="2004118"/>
            <a:ext cx="2455231" cy="608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200" cap="small" baseline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r>
              <a:rPr lang="en-US" dirty="0"/>
              <a:t> y/o </a:t>
            </a:r>
            <a:r>
              <a:rPr lang="en-US" dirty="0" err="1"/>
              <a:t>moderador</a:t>
            </a:r>
            <a:r>
              <a:rPr lang="en-US" dirty="0"/>
              <a:t> - Name of Presenter and/or Moderator</a:t>
            </a:r>
          </a:p>
          <a:p>
            <a:pPr lvl="0"/>
            <a:endParaRPr lang="es-E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B81EA10-1555-C257-2C6E-BBEE3FA44B7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 b="-666"/>
          <a:stretch/>
        </p:blipFill>
        <p:spPr bwMode="auto">
          <a:xfrm>
            <a:off x="264895" y="3198148"/>
            <a:ext cx="1028486" cy="1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03C368-8650-674C-CAB3-B5767456F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47331" y="3216477"/>
            <a:ext cx="267466" cy="1811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4ADACBC-6F14-8BDC-DD90-578A5DEFAC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843" y="3198012"/>
            <a:ext cx="543925" cy="1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1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222297" y="-1"/>
            <a:ext cx="4870528" cy="3427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99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504137" y="1891018"/>
            <a:ext cx="1643998" cy="7822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22297" cy="3427413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99"/>
          </a:p>
        </p:txBody>
      </p:sp>
      <p:pic>
        <p:nvPicPr>
          <p:cNvPr id="4" name="Imagen 3" descr="Escala de tiempo&#10;&#10;Descripción generada automáticamente con confianza media">
            <a:extLst>
              <a:ext uri="{FF2B5EF4-FFF2-40B4-BE49-F238E27FC236}">
                <a16:creationId xmlns:a16="http://schemas.microsoft.com/office/drawing/2014/main" id="{9A8D6EDE-B7F1-F575-5320-2591D559E0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94" y="27072"/>
            <a:ext cx="1598931" cy="588878"/>
          </a:xfrm>
          <a:prstGeom prst="rect">
            <a:avLst/>
          </a:prstGeom>
        </p:spPr>
      </p:pic>
      <p:sp>
        <p:nvSpPr>
          <p:cNvPr id="11" name="Marcador de texto 49">
            <a:extLst>
              <a:ext uri="{FF2B5EF4-FFF2-40B4-BE49-F238E27FC236}">
                <a16:creationId xmlns:a16="http://schemas.microsoft.com/office/drawing/2014/main" id="{64C3F36D-A261-AF4A-DD73-7D60AB0633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1005" y="1108131"/>
            <a:ext cx="3789801" cy="688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600" b="1" cap="small" baseline="0">
                <a:solidFill>
                  <a:srgbClr val="0069B4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sección</a:t>
            </a:r>
            <a:r>
              <a:rPr lang="en-US" dirty="0"/>
              <a:t> - Section name</a:t>
            </a:r>
          </a:p>
          <a:p>
            <a:pPr lvl="0"/>
            <a:endParaRPr lang="es-ES" dirty="0"/>
          </a:p>
        </p:txBody>
      </p:sp>
      <p:sp>
        <p:nvSpPr>
          <p:cNvPr id="12" name="Marcador de texto 49">
            <a:extLst>
              <a:ext uri="{FF2B5EF4-FFF2-40B4-BE49-F238E27FC236}">
                <a16:creationId xmlns:a16="http://schemas.microsoft.com/office/drawing/2014/main" id="{BCE36487-9972-BE5D-3EA7-A8D5E3825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1005" y="2143818"/>
            <a:ext cx="3789800" cy="608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200" cap="small" baseline="0">
                <a:solidFill>
                  <a:srgbClr val="0069B4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r>
              <a:rPr lang="en-US" dirty="0"/>
              <a:t> y/o </a:t>
            </a:r>
            <a:r>
              <a:rPr lang="en-US" dirty="0" err="1"/>
              <a:t>moderador</a:t>
            </a:r>
            <a:r>
              <a:rPr lang="en-US" dirty="0"/>
              <a:t> - Name of Presenter and/or Moderator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195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97794" cy="3427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99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511161" y="1898957"/>
            <a:ext cx="1654119" cy="7246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  <p:sp>
        <p:nvSpPr>
          <p:cNvPr id="2" name="Marcador de texto 49">
            <a:extLst>
              <a:ext uri="{FF2B5EF4-FFF2-40B4-BE49-F238E27FC236}">
                <a16:creationId xmlns:a16="http://schemas.microsoft.com/office/drawing/2014/main" id="{63D2E7D0-4555-5E22-5B05-3ABB6EFE0D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1005" y="1108131"/>
            <a:ext cx="3789801" cy="688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600" b="1" cap="small" baseline="0">
                <a:solidFill>
                  <a:schemeClr val="bg1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sección</a:t>
            </a:r>
            <a:r>
              <a:rPr lang="en-US" dirty="0"/>
              <a:t> - Section name</a:t>
            </a:r>
          </a:p>
          <a:p>
            <a:pPr lvl="0"/>
            <a:endParaRPr lang="es-ES" dirty="0"/>
          </a:p>
        </p:txBody>
      </p:sp>
      <p:sp>
        <p:nvSpPr>
          <p:cNvPr id="3" name="Marcador de texto 49">
            <a:extLst>
              <a:ext uri="{FF2B5EF4-FFF2-40B4-BE49-F238E27FC236}">
                <a16:creationId xmlns:a16="http://schemas.microsoft.com/office/drawing/2014/main" id="{9F00BBC7-1838-26AD-6ED4-AE176FC5D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1005" y="2143818"/>
            <a:ext cx="3789800" cy="608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200" cap="small" baseline="0">
                <a:solidFill>
                  <a:schemeClr val="bg1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r>
              <a:rPr lang="en-US" dirty="0"/>
              <a:t> y/o </a:t>
            </a:r>
            <a:r>
              <a:rPr lang="en-US" dirty="0" err="1"/>
              <a:t>moderador</a:t>
            </a:r>
            <a:r>
              <a:rPr lang="en-US" dirty="0"/>
              <a:t> - Name of Presenter and/or Moderator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99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6791" r="23338" b="13839"/>
          <a:stretch/>
        </p:blipFill>
        <p:spPr>
          <a:xfrm>
            <a:off x="3397249" y="0"/>
            <a:ext cx="2701925" cy="3427413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085275" y="630840"/>
            <a:ext cx="1211080" cy="4909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  <p:pic>
        <p:nvPicPr>
          <p:cNvPr id="3" name="Imagen 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537993A4-A4B9-8A67-50F5-1FF6A9281A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670965"/>
            <a:ext cx="2054225" cy="756448"/>
          </a:xfrm>
          <a:prstGeom prst="rect">
            <a:avLst/>
          </a:prstGeom>
        </p:spPr>
      </p:pic>
      <p:sp>
        <p:nvSpPr>
          <p:cNvPr id="4" name="Marcador de texto 49">
            <a:extLst>
              <a:ext uri="{FF2B5EF4-FFF2-40B4-BE49-F238E27FC236}">
                <a16:creationId xmlns:a16="http://schemas.microsoft.com/office/drawing/2014/main" id="{6A5E5663-E9DF-EACC-9C2E-52FA3DEFB1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450" y="1026968"/>
            <a:ext cx="2803963" cy="688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 cap="small" baseline="0">
                <a:solidFill>
                  <a:schemeClr val="bg1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sección</a:t>
            </a:r>
            <a:r>
              <a:rPr lang="en-US" dirty="0"/>
              <a:t> - Section name</a:t>
            </a:r>
          </a:p>
          <a:p>
            <a:pPr lvl="0"/>
            <a:endParaRPr lang="es-ES" dirty="0"/>
          </a:p>
        </p:txBody>
      </p:sp>
      <p:sp>
        <p:nvSpPr>
          <p:cNvPr id="7" name="Marcador de texto 49">
            <a:extLst>
              <a:ext uri="{FF2B5EF4-FFF2-40B4-BE49-F238E27FC236}">
                <a16:creationId xmlns:a16="http://schemas.microsoft.com/office/drawing/2014/main" id="{C476851D-8069-E68C-37DD-426DA581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450" y="2062655"/>
            <a:ext cx="2803962" cy="608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200" cap="small" baseline="0">
                <a:solidFill>
                  <a:schemeClr val="bg1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r>
              <a:rPr lang="en-US" dirty="0"/>
              <a:t> y/o </a:t>
            </a:r>
            <a:r>
              <a:rPr lang="en-US" dirty="0" err="1"/>
              <a:t>moderador</a:t>
            </a:r>
            <a:r>
              <a:rPr lang="en-US" dirty="0"/>
              <a:t> - Name of Presenter and/or Moderator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060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0EC5F05-F13C-4F68-EA59-2AFF34864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52" y="42863"/>
            <a:ext cx="4325698" cy="30638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Myriad Pro" panose="020B0703030403020204" pitchFamily="34" charset="0"/>
              </a:defRPr>
            </a:lvl1pPr>
          </a:lstStyle>
          <a:p>
            <a:r>
              <a:rPr lang="es-ES" dirty="0"/>
              <a:t>Title / Subtitle</a:t>
            </a:r>
            <a:endParaRPr lang="es-CO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8C345D39-D799-3227-1035-481EBAE5462A}"/>
              </a:ext>
            </a:extLst>
          </p:cNvPr>
          <p:cNvSpPr/>
          <p:nvPr userDrawn="1"/>
        </p:nvSpPr>
        <p:spPr>
          <a:xfrm rot="10800000">
            <a:off x="239952" y="373814"/>
            <a:ext cx="1211080" cy="4909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B2EAB0F9-A25A-8954-D5DE-18F1524E5A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8286" y="542288"/>
            <a:ext cx="5700713" cy="273431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Myriad Pro" panose="020B0703030403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Myriad Pro" panose="020B0703030403020204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Myriad Pro" panose="020B070303040302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Myriad Pro" panose="020B070303040302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Myriad Pro" panose="020B0703030403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068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8">
            <a:extLst>
              <a:ext uri="{FF2B5EF4-FFF2-40B4-BE49-F238E27FC236}">
                <a16:creationId xmlns:a16="http://schemas.microsoft.com/office/drawing/2014/main" id="{2FFAC3D1-5572-C092-B8E7-9D63BC38B4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8287" y="542289"/>
            <a:ext cx="5662614" cy="255016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1pPr>
            <a:lvl2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2pPr>
            <a:lvl3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3pPr>
            <a:lvl4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4pPr>
            <a:lvl5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814273B2-AD41-3CCC-E757-44E7EEE68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52" y="42863"/>
            <a:ext cx="4325698" cy="30638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rgbClr val="0069B4"/>
                </a:solidFill>
                <a:latin typeface="Myriad Pro" panose="020B0703030403020204" pitchFamily="34" charset="0"/>
              </a:defRPr>
            </a:lvl1pPr>
          </a:lstStyle>
          <a:p>
            <a:r>
              <a:rPr lang="es-ES" dirty="0"/>
              <a:t>Title / Subtitle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991326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.xml"/><Relationship Id="rId9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6092825" cy="3427413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99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C10D9FF1-51AB-8F03-361C-82D390788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5714" t="33574" b="31852"/>
          <a:stretch/>
        </p:blipFill>
        <p:spPr>
          <a:xfrm>
            <a:off x="0" y="-1"/>
            <a:ext cx="4924018" cy="3427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9310550-6054-D4D5-94BE-2328D98A64AC}"/>
              </a:ext>
            </a:extLst>
          </p:cNvPr>
          <p:cNvSpPr/>
          <p:nvPr userDrawn="1"/>
        </p:nvSpPr>
        <p:spPr>
          <a:xfrm>
            <a:off x="1" y="3221046"/>
            <a:ext cx="4314824" cy="20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13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hf sldNum="0" hdr="0" ftr="0" dt="0"/>
  <p:txStyles>
    <p:titleStyle>
      <a:lvl1pPr algn="l" defTabSz="456926" rtl="0" eaLnBrk="1" latinLnBrk="0" hangingPunct="1">
        <a:lnSpc>
          <a:spcPct val="90000"/>
        </a:lnSpc>
        <a:spcBef>
          <a:spcPct val="0"/>
        </a:spcBef>
        <a:buNone/>
        <a:defRPr sz="2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31" indent="-114231" algn="l" defTabSz="4569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4269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571157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99620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1028083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256546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485008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713471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94193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22846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456926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685389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913851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42314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370777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59924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82770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9D22CEB5-00BD-A13B-20E7-0A4B41AF93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"/>
            <a:ext cx="6092825" cy="3426478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E906B247-EB82-63F5-954C-CCE8E0B5F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5714" t="33574" b="31852"/>
          <a:stretch/>
        </p:blipFill>
        <p:spPr>
          <a:xfrm>
            <a:off x="0" y="0"/>
            <a:ext cx="4924018" cy="3427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A5D118E-26E7-7B1E-B070-E1E8BF306B8F}"/>
              </a:ext>
            </a:extLst>
          </p:cNvPr>
          <p:cNvSpPr/>
          <p:nvPr userDrawn="1"/>
        </p:nvSpPr>
        <p:spPr>
          <a:xfrm>
            <a:off x="-1" y="0"/>
            <a:ext cx="6092826" cy="3427413"/>
          </a:xfrm>
          <a:prstGeom prst="rect">
            <a:avLst/>
          </a:prstGeom>
          <a:solidFill>
            <a:srgbClr val="1A7DB8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66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txStyles>
    <p:titleStyle>
      <a:lvl1pPr algn="l" defTabSz="456926" rtl="0" eaLnBrk="1" latinLnBrk="0" hangingPunct="1">
        <a:lnSpc>
          <a:spcPct val="90000"/>
        </a:lnSpc>
        <a:spcBef>
          <a:spcPct val="0"/>
        </a:spcBef>
        <a:buNone/>
        <a:defRPr sz="2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31" indent="-114231" algn="l" defTabSz="4569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4269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571157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99620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1028083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256546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485008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713471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94193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22846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456926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685389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913851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42314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370777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59924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82770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9D22CEB5-00BD-A13B-20E7-0A4B41AF93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"/>
            <a:ext cx="6092825" cy="3426478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2DA111F9-E112-7DD5-BE12-40284556F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739" t="33574" b="31852"/>
          <a:stretch/>
        </p:blipFill>
        <p:spPr>
          <a:xfrm>
            <a:off x="590550" y="0"/>
            <a:ext cx="5305018" cy="3427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A5D118E-26E7-7B1E-B070-E1E8BF306B8F}"/>
              </a:ext>
            </a:extLst>
          </p:cNvPr>
          <p:cNvSpPr/>
          <p:nvPr userDrawn="1"/>
        </p:nvSpPr>
        <p:spPr>
          <a:xfrm>
            <a:off x="-1" y="0"/>
            <a:ext cx="6092826" cy="3427413"/>
          </a:xfrm>
          <a:prstGeom prst="rect">
            <a:avLst/>
          </a:prstGeom>
          <a:solidFill>
            <a:srgbClr val="1A7DB8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33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8" r:id="rId2"/>
  </p:sldLayoutIdLst>
  <p:txStyles>
    <p:titleStyle>
      <a:lvl1pPr algn="l" defTabSz="456926" rtl="0" eaLnBrk="1" latinLnBrk="0" hangingPunct="1">
        <a:lnSpc>
          <a:spcPct val="90000"/>
        </a:lnSpc>
        <a:spcBef>
          <a:spcPct val="0"/>
        </a:spcBef>
        <a:buNone/>
        <a:defRPr sz="2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31" indent="-114231" algn="l" defTabSz="4569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4269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571157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99620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1028083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256546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485008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713471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94193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22846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456926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685389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913851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42314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370777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59924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82770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8882" y="3176704"/>
            <a:ext cx="1370886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‹Nº›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49" y="108131"/>
            <a:ext cx="999329" cy="475741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860031" y="1905403"/>
            <a:ext cx="819428" cy="5521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6092825" cy="3427413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99"/>
          </a:p>
        </p:txBody>
      </p:sp>
      <p:pic>
        <p:nvPicPr>
          <p:cNvPr id="7" name="Imagen 6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DDA6FD6C-BCD7-04E7-613F-57CD788A7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11"/>
          <a:stretch/>
        </p:blipFill>
        <p:spPr>
          <a:xfrm>
            <a:off x="4610454" y="18722"/>
            <a:ext cx="1370886" cy="517288"/>
          </a:xfrm>
          <a:prstGeom prst="rect">
            <a:avLst/>
          </a:prstGeom>
          <a:effectLst/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3E2D37F-9D1F-33BC-51D0-F0F76D281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biLevel thresh="25000"/>
            <a:alphaModFix amt="3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739" t="33574" b="31852"/>
          <a:stretch/>
        </p:blipFill>
        <p:spPr>
          <a:xfrm>
            <a:off x="590550" y="0"/>
            <a:ext cx="5305018" cy="3427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69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5" r:id="rId2"/>
    <p:sldLayoutId id="2147483834" r:id="rId3"/>
    <p:sldLayoutId id="2147483833" r:id="rId4"/>
  </p:sldLayoutIdLst>
  <p:hf sldNum="0" hdr="0" ftr="0" dt="0"/>
  <p:txStyles>
    <p:titleStyle>
      <a:lvl1pPr algn="l" defTabSz="456926" rtl="0" eaLnBrk="1" latinLnBrk="0" hangingPunct="1">
        <a:lnSpc>
          <a:spcPct val="90000"/>
        </a:lnSpc>
        <a:spcBef>
          <a:spcPct val="0"/>
        </a:spcBef>
        <a:buNone/>
        <a:defRPr sz="2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31" indent="-114231" algn="l" defTabSz="4569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4269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571157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99620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1028083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256546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485008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713471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94193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22846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456926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685389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913851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42314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370777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59924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82770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239952" y="354764"/>
            <a:ext cx="1211080" cy="4909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3175664"/>
            <a:ext cx="6092825" cy="250162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495" tIns="32495" rIns="32495" bIns="32495" numCol="1" spcCol="38100" rtlCol="0" anchor="ctr">
            <a:spAutoFit/>
          </a:bodyPr>
          <a:lstStyle/>
          <a:p>
            <a:pPr marL="0" marR="0" indent="0" algn="l" defTabSz="6498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199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3" name="Imagen 2" descr="Escala de tiempo&#10;&#10;Descripción generada automáticamente con confianza media">
            <a:extLst>
              <a:ext uri="{FF2B5EF4-FFF2-40B4-BE49-F238E27FC236}">
                <a16:creationId xmlns:a16="http://schemas.microsoft.com/office/drawing/2014/main" id="{096AAE24-EF99-FE12-0711-AED719D32B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95" y="25400"/>
            <a:ext cx="1211080" cy="4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p:transition spd="med"/>
  <p:hf sldNum="0" hdr="0" ftr="0" dt="0"/>
  <p:txStyles>
    <p:titleStyle>
      <a:lvl1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109000" marR="0" indent="-109000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287799" marR="0" indent="-127167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473865" marR="0" indent="-152600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651453" marR="0" indent="-169556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812085" marR="0" indent="-169556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972718" marR="0" indent="-169556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1133350" marR="0" indent="-169556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1293982" marR="0" indent="-169556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1454614" marR="0" indent="-169556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160632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321265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481897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642529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803161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963793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1124425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1285058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92" y="181247"/>
            <a:ext cx="845743" cy="402625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246302" y="378316"/>
            <a:ext cx="1211080" cy="4909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  <p:pic>
        <p:nvPicPr>
          <p:cNvPr id="2" name="Imagen 1" descr="Escala de tiempo&#10;&#10;Descripción generada automáticamente con confianza media">
            <a:extLst>
              <a:ext uri="{FF2B5EF4-FFF2-40B4-BE49-F238E27FC236}">
                <a16:creationId xmlns:a16="http://schemas.microsoft.com/office/drawing/2014/main" id="{9C8F67EA-9001-FF7E-FEAC-B698ED0790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95" y="25400"/>
            <a:ext cx="1211080" cy="446034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A2692324-110C-31E2-7F6A-929F68803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739" t="33574" b="31852"/>
          <a:stretch/>
        </p:blipFill>
        <p:spPr>
          <a:xfrm>
            <a:off x="590550" y="0"/>
            <a:ext cx="5305018" cy="3427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78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hf sldNum="0" hdr="0" ftr="0" dt="0"/>
  <p:txStyles>
    <p:titleStyle>
      <a:lvl1pPr algn="l" defTabSz="456926" rtl="0" eaLnBrk="1" latinLnBrk="0" hangingPunct="1">
        <a:lnSpc>
          <a:spcPct val="90000"/>
        </a:lnSpc>
        <a:spcBef>
          <a:spcPct val="0"/>
        </a:spcBef>
        <a:buNone/>
        <a:defRPr sz="2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31" indent="-114231" algn="l" defTabSz="4569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4269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571157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99620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1028083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256546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485008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713471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94193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22846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456926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685389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913851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42314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370777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59924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82770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8345" y="3176702"/>
            <a:ext cx="2056328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520446" y="3176702"/>
            <a:ext cx="1370886" cy="182478"/>
          </a:xfrm>
          <a:prstGeom prst="rect">
            <a:avLst/>
          </a:prstGeom>
        </p:spPr>
        <p:txBody>
          <a:bodyPr vert="horz" lIns="45696" tIns="22848" rIns="45696" bIns="2284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z="600" smtClean="0"/>
              <a:pPr/>
              <a:t>‹Nº›</a:t>
            </a:fld>
            <a:endParaRPr lang="fr-FR" sz="6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‹Nº›</a:t>
            </a:fld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76300" y="0"/>
            <a:ext cx="5232420" cy="3427413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99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5B4A34A4-88B7-0EB5-7D14-49F30ABB73DF}"/>
              </a:ext>
            </a:extLst>
          </p:cNvPr>
          <p:cNvSpPr/>
          <p:nvPr userDrawn="1"/>
        </p:nvSpPr>
        <p:spPr>
          <a:xfrm rot="5400000">
            <a:off x="390523" y="1650205"/>
            <a:ext cx="1276352" cy="1270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53D0768D-F225-2850-158C-7E288809F67F}"/>
              </a:ext>
            </a:extLst>
          </p:cNvPr>
          <p:cNvSpPr/>
          <p:nvPr userDrawn="1"/>
        </p:nvSpPr>
        <p:spPr>
          <a:xfrm rot="5400000">
            <a:off x="-361532" y="1673962"/>
            <a:ext cx="2281419" cy="62853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</p:spTree>
    <p:extLst>
      <p:ext uri="{BB962C8B-B14F-4D97-AF65-F5344CB8AC3E}">
        <p14:creationId xmlns:p14="http://schemas.microsoft.com/office/powerpoint/2010/main" val="397316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sldNum="0" hdr="0" ftr="0" dt="0"/>
  <p:txStyles>
    <p:titleStyle>
      <a:lvl1pPr algn="l" defTabSz="456926" rtl="0" eaLnBrk="1" latinLnBrk="0" hangingPunct="1">
        <a:lnSpc>
          <a:spcPct val="90000"/>
        </a:lnSpc>
        <a:spcBef>
          <a:spcPct val="0"/>
        </a:spcBef>
        <a:buNone/>
        <a:defRPr sz="2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31" indent="-114231" algn="l" defTabSz="4569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4269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571157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99620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1028083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256546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485008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713471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94193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22846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456926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685389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913851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42314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370777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59924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82770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75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66A9DEC-107C-5E91-C59A-3B138C7C8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06A40C-7F43-777A-443A-5C003F7A8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06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B984D8C-E424-3106-FAA7-B6F0CC02A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801B8F-C7EC-6ABC-29F3-77417264C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7815" y="731357"/>
            <a:ext cx="2521587" cy="688655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024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7833BBA-3ACF-1307-294A-CFB0A5C2989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4E1234C-CAD4-2C05-BE63-2A872FB6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43935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E27DCC8-557C-7012-1343-C2E47E76431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A4183E8-9C19-77E0-A2D2-E50F0832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48334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865DB-3F48-BF82-56D3-E43D430D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68D463-954E-B8CF-1B28-10408513F9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729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C1593A8-BD52-8052-99E6-12820FC94B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712CBB6-EC07-0607-BAFA-72EA587E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91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976875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copia2" id="{F61791E7-90A3-441E-9EE1-81634B69A4E6}" vid="{8EF8B9B0-7D1C-4160-8E4B-437B6E81DCC8}"/>
    </a:ext>
  </a:extLst>
</a:theme>
</file>

<file path=ppt/theme/theme3.xml><?xml version="1.0" encoding="utf-8"?>
<a:theme xmlns:a="http://schemas.openxmlformats.org/drawingml/2006/main" name="1_Office Them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copia2" id="{F61791E7-90A3-441E-9EE1-81634B69A4E6}" vid="{8EF8B9B0-7D1C-4160-8E4B-437B6E81DCC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8404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8</vt:i4>
      </vt:variant>
    </vt:vector>
  </HeadingPairs>
  <TitlesOfParts>
    <vt:vector size="21" baseType="lpstr">
      <vt:lpstr>Arial</vt:lpstr>
      <vt:lpstr>Calibri</vt:lpstr>
      <vt:lpstr>Ebrima</vt:lpstr>
      <vt:lpstr>Myriad Pro</vt:lpstr>
      <vt:lpstr>Open Sans</vt:lpstr>
      <vt:lpstr>Roboto</vt:lpstr>
      <vt:lpstr>9_Custom Design</vt:lpstr>
      <vt:lpstr>3_Office Theme</vt:lpstr>
      <vt:lpstr>1_Office Theme</vt:lpstr>
      <vt:lpstr>Custom Design</vt:lpstr>
      <vt:lpstr>2_Office Theme</vt:lpstr>
      <vt:lpstr>5_Custom Design</vt:lpstr>
      <vt:lpstr>8_Custom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IOCARIBE Template</dc:title>
  <dc:creator>Alex Palomino Cadena</dc:creator>
  <cp:lastModifiedBy>Anonymous</cp:lastModifiedBy>
  <cp:revision>479</cp:revision>
  <dcterms:created xsi:type="dcterms:W3CDTF">2019-04-25T17:17:09Z</dcterms:created>
  <dcterms:modified xsi:type="dcterms:W3CDTF">2023-04-26T16:06:07Z</dcterms:modified>
</cp:coreProperties>
</file>