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7010400" cy="9296400"/>
  <p:embeddedFontLst>
    <p:embeddedFont>
      <p:font typeface="Arial Narrow" panose="020B0606020202030204" pitchFamily="34" charset="0"/>
      <p:regular r:id="rId10"/>
      <p:bold r:id="rId11"/>
      <p:italic r:id="rId12"/>
      <p:boldItalic r:id="rId13"/>
    </p:embeddedFont>
    <p:embeddedFont>
      <p:font typeface="Calibri" panose="020F050202020403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955"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50" tIns="93150" rIns="93150" bIns="931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50" tIns="93150" rIns="93150" bIns="931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50" tIns="93150" rIns="93150" bIns="931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18e096f51e_0_0:notes"/>
          <p:cNvSpPr txBox="1">
            <a:spLocks noGrp="1"/>
          </p:cNvSpPr>
          <p:nvPr>
            <p:ph type="body" idx="1"/>
          </p:nvPr>
        </p:nvSpPr>
        <p:spPr>
          <a:xfrm>
            <a:off x="701040" y="4725670"/>
            <a:ext cx="5608200" cy="387360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Narrow"/>
              <a:ea typeface="Arial Narrow"/>
              <a:cs typeface="Arial Narrow"/>
              <a:sym typeface="Arial Narrow"/>
            </a:endParaRPr>
          </a:p>
        </p:txBody>
      </p:sp>
      <p:sp>
        <p:nvSpPr>
          <p:cNvPr id="262" name="Google Shape;262;g118e096f51e_0_0:notes"/>
          <p:cNvSpPr>
            <a:spLocks noGrp="1" noRot="1" noChangeAspect="1"/>
          </p:cNvSpPr>
          <p:nvPr>
            <p:ph type="sldImg" idx="2"/>
          </p:nvPr>
        </p:nvSpPr>
        <p:spPr>
          <a:xfrm>
            <a:off x="715963" y="387350"/>
            <a:ext cx="5578500" cy="418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f3eb3fdaec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f3eb3fdaec_0_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270" name="Google Shape;270;gf3eb3fdaec_0_0:notes"/>
          <p:cNvSpPr txBox="1">
            <a:spLocks noGrp="1"/>
          </p:cNvSpPr>
          <p:nvPr>
            <p:ph type="sldNum" idx="12"/>
          </p:nvPr>
        </p:nvSpPr>
        <p:spPr>
          <a:xfrm>
            <a:off x="3970938"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e1c6ab134c_0_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e1c6ab134c_0_23: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277" name="Google Shape;277;g1e1c6ab134c_0_23:notes"/>
          <p:cNvSpPr txBox="1">
            <a:spLocks noGrp="1"/>
          </p:cNvSpPr>
          <p:nvPr>
            <p:ph type="sldNum" idx="12"/>
          </p:nvPr>
        </p:nvSpPr>
        <p:spPr>
          <a:xfrm>
            <a:off x="3970938"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e1c6ab134c_0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e1c6ab134c_0_6: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284" name="Google Shape;284;g1e1c6ab134c_0_6:notes"/>
          <p:cNvSpPr txBox="1">
            <a:spLocks noGrp="1"/>
          </p:cNvSpPr>
          <p:nvPr>
            <p:ph type="sldNum" idx="12"/>
          </p:nvPr>
        </p:nvSpPr>
        <p:spPr>
          <a:xfrm>
            <a:off x="3970938"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e1c6ab134c_0_1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e1c6ab134c_0_12: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291" name="Google Shape;291;g1e1c6ab134c_0_12:notes"/>
          <p:cNvSpPr txBox="1">
            <a:spLocks noGrp="1"/>
          </p:cNvSpPr>
          <p:nvPr>
            <p:ph type="sldNum" idx="12"/>
          </p:nvPr>
        </p:nvSpPr>
        <p:spPr>
          <a:xfrm>
            <a:off x="3970938"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253340545c_0_3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253340545c_0_3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298" name="Google Shape;298;g1253340545c_0_30:notes"/>
          <p:cNvSpPr txBox="1">
            <a:spLocks noGrp="1"/>
          </p:cNvSpPr>
          <p:nvPr>
            <p:ph type="sldNum" idx="12"/>
          </p:nvPr>
        </p:nvSpPr>
        <p:spPr>
          <a:xfrm>
            <a:off x="3970938"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oaa.gov/satellites" TargetMode="Externa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hyperlink" Target="http://www.noaa.gov/oceans-coasts" TargetMode="External"/><Relationship Id="rId2" Type="http://schemas.openxmlformats.org/officeDocument/2006/relationships/hyperlink" Target="http://www.noaa.gov/" TargetMode="External"/><Relationship Id="rId1" Type="http://schemas.openxmlformats.org/officeDocument/2006/relationships/slideMaster" Target="../slideMasters/slideMaster1.xml"/><Relationship Id="rId6" Type="http://schemas.openxmlformats.org/officeDocument/2006/relationships/hyperlink" Target="http://www.noaa.gov/research" TargetMode="Externa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hyperlink" Target="http://www.noaa.gov/fisheries" TargetMode="External"/><Relationship Id="rId4" Type="http://schemas.openxmlformats.org/officeDocument/2006/relationships/hyperlink" Target="http://www.noaa.gov/marine-aviation" TargetMode="External"/><Relationship Id="rId9" Type="http://schemas.openxmlformats.org/officeDocument/2006/relationships/image" Target="../media/image4.png"/><Relationship Id="rId14" Type="http://schemas.openxmlformats.org/officeDocument/2006/relationships/hyperlink" Target="http://www.noaa.gov/weather"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www.noaa.gov/satellites" TargetMode="External"/><Relationship Id="rId13"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3.png"/><Relationship Id="rId12" Type="http://schemas.openxmlformats.org/officeDocument/2006/relationships/hyperlink" Target="http://www.noaa.gov/oceans-coasts" TargetMode="External"/><Relationship Id="rId2" Type="http://schemas.openxmlformats.org/officeDocument/2006/relationships/hyperlink" Target="http://www.noaa.gov/" TargetMode="External"/><Relationship Id="rId1" Type="http://schemas.openxmlformats.org/officeDocument/2006/relationships/slideMaster" Target="../slideMasters/slideMaster1.xml"/><Relationship Id="rId6" Type="http://schemas.openxmlformats.org/officeDocument/2006/relationships/hyperlink" Target="http://www.noaa.gov/research" TargetMode="Externa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hyperlink" Target="http://www.noaa.gov/fisheries" TargetMode="External"/><Relationship Id="rId4" Type="http://schemas.openxmlformats.org/officeDocument/2006/relationships/hyperlink" Target="http://www.noaa.gov/marine-aviation" TargetMode="External"/><Relationship Id="rId9" Type="http://schemas.openxmlformats.org/officeDocument/2006/relationships/image" Target="../media/image4.png"/><Relationship Id="rId14" Type="http://schemas.openxmlformats.org/officeDocument/2006/relationships/hyperlink" Target="http://www.noaa.gov/weather"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hyperlink" Target="http://www.noaa.gov/satellites" TargetMode="Externa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hyperlink" Target="http://www.noaa.gov/oceans-coasts" TargetMode="External"/><Relationship Id="rId2" Type="http://schemas.openxmlformats.org/officeDocument/2006/relationships/hyperlink" Target="http://www.noaa.gov/" TargetMode="External"/><Relationship Id="rId1" Type="http://schemas.openxmlformats.org/officeDocument/2006/relationships/slideMaster" Target="../slideMasters/slideMaster2.xml"/><Relationship Id="rId6" Type="http://schemas.openxmlformats.org/officeDocument/2006/relationships/hyperlink" Target="http://www.noaa.gov/research" TargetMode="Externa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hyperlink" Target="http://www.noaa.gov/fisheries" TargetMode="External"/><Relationship Id="rId4" Type="http://schemas.openxmlformats.org/officeDocument/2006/relationships/hyperlink" Target="http://www.noaa.gov/marine-aviation" TargetMode="External"/><Relationship Id="rId9" Type="http://schemas.openxmlformats.org/officeDocument/2006/relationships/image" Target="../media/image4.png"/><Relationship Id="rId14" Type="http://schemas.openxmlformats.org/officeDocument/2006/relationships/hyperlink" Target="http://www.noaa.gov/weather" TargetMode="External"/></Relationships>
</file>

<file path=ppt/slideLayouts/_rels/slideLayout24.xml.rels><?xml version="1.0" encoding="UTF-8" standalone="yes"?>
<Relationships xmlns="http://schemas.openxmlformats.org/package/2006/relationships"><Relationship Id="rId8" Type="http://schemas.openxmlformats.org/officeDocument/2006/relationships/hyperlink" Target="http://www.noaa.gov/fisheries" TargetMode="Externa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hyperlink" Target="http://www.noaa.gov/weather" TargetMode="External"/><Relationship Id="rId17" Type="http://schemas.openxmlformats.org/officeDocument/2006/relationships/image" Target="../media/image10.png"/><Relationship Id="rId2" Type="http://schemas.openxmlformats.org/officeDocument/2006/relationships/hyperlink" Target="http://www.noaa.gov/marine-aviation" TargetMode="External"/><Relationship Id="rId16" Type="http://schemas.openxmlformats.org/officeDocument/2006/relationships/hyperlink" Target="http://www.noaa.gov/" TargetMode="External"/><Relationship Id="rId1" Type="http://schemas.openxmlformats.org/officeDocument/2006/relationships/slideMaster" Target="../slideMasters/slideMaster2.xml"/><Relationship Id="rId6" Type="http://schemas.openxmlformats.org/officeDocument/2006/relationships/hyperlink" Target="http://www.noaa.gov/satellites" TargetMode="Externa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9.png"/><Relationship Id="rId10" Type="http://schemas.openxmlformats.org/officeDocument/2006/relationships/hyperlink" Target="http://www.noaa.gov/oceans-coasts" TargetMode="External"/><Relationship Id="rId4" Type="http://schemas.openxmlformats.org/officeDocument/2006/relationships/hyperlink" Target="http://www.noaa.gov/research" TargetMode="External"/><Relationship Id="rId9" Type="http://schemas.openxmlformats.org/officeDocument/2006/relationships/image" Target="../media/image5.png"/><Relationship Id="rId14" Type="http://schemas.openxmlformats.org/officeDocument/2006/relationships/hyperlink" Target="https://www.commerce.gov/"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k Blue">
  <p:cSld name="Dk Blue">
    <p:spTree>
      <p:nvGrpSpPr>
        <p:cNvPr id="1" name="Shape 10"/>
        <p:cNvGrpSpPr/>
        <p:nvPr/>
      </p:nvGrpSpPr>
      <p:grpSpPr>
        <a:xfrm>
          <a:off x="0" y="0"/>
          <a:ext cx="0" cy="0"/>
          <a:chOff x="0" y="0"/>
          <a:chExt cx="0" cy="0"/>
        </a:xfrm>
      </p:grpSpPr>
      <p:sp>
        <p:nvSpPr>
          <p:cNvPr id="11" name="Google Shape;11;p2"/>
          <p:cNvSpPr/>
          <p:nvPr/>
        </p:nvSpPr>
        <p:spPr>
          <a:xfrm>
            <a:off x="410810" y="0"/>
            <a:ext cx="8730900" cy="42672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2"/>
          <p:cNvSpPr>
            <a:spLocks noGrp="1"/>
          </p:cNvSpPr>
          <p:nvPr>
            <p:ph type="pic" idx="2"/>
          </p:nvPr>
        </p:nvSpPr>
        <p:spPr>
          <a:xfrm>
            <a:off x="412576" y="4267200"/>
            <a:ext cx="8729100" cy="25908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R="0" lvl="2" algn="l" rtl="0">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R="0" lvl="3" algn="l" rtl="0">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R="0" lvl="4" algn="l" rtl="0">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R="0" lvl="5" algn="l" rtl="0">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body" idx="1"/>
          </p:nvPr>
        </p:nvSpPr>
        <p:spPr>
          <a:xfrm>
            <a:off x="780334" y="2590798"/>
            <a:ext cx="1371600" cy="960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rgbClr val="D6F5FF"/>
              </a:buClr>
              <a:buSzPts val="1800"/>
              <a:buFont typeface="Arial"/>
              <a:buNone/>
              <a:defRPr sz="1800" b="1" i="0" u="none" strike="noStrike" cap="none">
                <a:solidFill>
                  <a:srgbClr val="D6F5FF"/>
                </a:solidFill>
                <a:latin typeface="Arial Narrow"/>
                <a:ea typeface="Arial Narrow"/>
                <a:cs typeface="Arial Narrow"/>
                <a:sym typeface="Arial Narrow"/>
              </a:defRPr>
            </a:lvl1pPr>
            <a:lvl2pPr marL="914400" marR="0" lvl="1" indent="-228600" algn="l" rtl="0">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2pPr>
            <a:lvl3pPr marL="1371600" marR="0" lvl="2" indent="-228600" algn="l" rtl="0">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3pPr>
            <a:lvl4pPr marL="1828800" marR="0" lvl="3" indent="-228600" algn="l" rtl="0">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4pPr>
            <a:lvl5pPr marL="2286000" marR="0" lvl="4" indent="-228600" algn="l" rtl="0">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body" idx="3"/>
          </p:nvPr>
        </p:nvSpPr>
        <p:spPr>
          <a:xfrm>
            <a:off x="780334" y="3733800"/>
            <a:ext cx="1295400" cy="268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20"/>
              </a:spcBef>
              <a:spcAft>
                <a:spcPts val="0"/>
              </a:spcAft>
              <a:buClr>
                <a:srgbClr val="D6F5FF"/>
              </a:buClr>
              <a:buSzPts val="1600"/>
              <a:buFont typeface="Arial"/>
              <a:buNone/>
              <a:defRPr sz="1600" b="0" i="0" u="none" strike="noStrike" cap="none">
                <a:solidFill>
                  <a:srgbClr val="D6F5FF"/>
                </a:solidFill>
                <a:latin typeface="Arial Narrow"/>
                <a:ea typeface="Arial Narrow"/>
                <a:cs typeface="Arial Narrow"/>
                <a:sym typeface="Arial Narrow"/>
              </a:defRPr>
            </a:lvl1pPr>
            <a:lvl2pPr marL="914400" marR="0" lvl="1" indent="-228600" algn="l" rtl="0">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2pPr>
            <a:lvl3pPr marL="1371600" marR="0" lvl="2" indent="-228600" algn="l" rtl="0">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3pPr>
            <a:lvl4pPr marL="1828800" marR="0" lvl="3" indent="-228600" algn="l" rtl="0">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4pPr>
            <a:lvl5pPr marL="2286000" marR="0" lvl="4" indent="-228600" algn="l" rtl="0">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body" idx="4"/>
          </p:nvPr>
        </p:nvSpPr>
        <p:spPr>
          <a:xfrm>
            <a:off x="2514600" y="768745"/>
            <a:ext cx="6096000" cy="1358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88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body" idx="5"/>
          </p:nvPr>
        </p:nvSpPr>
        <p:spPr>
          <a:xfrm>
            <a:off x="2515037" y="2262187"/>
            <a:ext cx="6092400" cy="938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560"/>
              </a:spcBef>
              <a:spcAft>
                <a:spcPts val="0"/>
              </a:spcAft>
              <a:buClr>
                <a:srgbClr val="C4EDFF"/>
              </a:buClr>
              <a:buSzPts val="2800"/>
              <a:buFont typeface="Arial"/>
              <a:buNone/>
              <a:defRPr sz="2800" b="0" i="0" u="none" strike="noStrike" cap="none">
                <a:solidFill>
                  <a:srgbClr val="C4EDFF"/>
                </a:solidFill>
                <a:latin typeface="Arial Narrow"/>
                <a:ea typeface="Arial Narrow"/>
                <a:cs typeface="Arial Narrow"/>
                <a:sym typeface="Arial Narrow"/>
              </a:defRPr>
            </a:lvl1pPr>
            <a:lvl2pPr marL="914400" marR="0" lvl="1" indent="-406400" algn="l" rtl="0">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body" idx="6"/>
          </p:nvPr>
        </p:nvSpPr>
        <p:spPr>
          <a:xfrm>
            <a:off x="2514600" y="3311237"/>
            <a:ext cx="6096000" cy="692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rgbClr val="C4EDFF"/>
              </a:buClr>
              <a:buSzPts val="1800"/>
              <a:buFont typeface="Arial"/>
              <a:buNone/>
              <a:defRPr sz="1800" b="0" i="0" u="none" strike="noStrike" cap="none">
                <a:solidFill>
                  <a:srgbClr val="C4EDFF"/>
                </a:solidFill>
                <a:latin typeface="Arial Narrow"/>
                <a:ea typeface="Arial Narrow"/>
                <a:cs typeface="Arial Narrow"/>
                <a:sym typeface="Arial Narrow"/>
              </a:defRPr>
            </a:lvl1pPr>
            <a:lvl2pPr marL="914400" marR="0" lvl="1" indent="-406400" algn="l" rtl="0">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8" name="Google Shape;18;p2"/>
          <p:cNvCxnSpPr/>
          <p:nvPr/>
        </p:nvCxnSpPr>
        <p:spPr>
          <a:xfrm>
            <a:off x="2285999" y="609600"/>
            <a:ext cx="0" cy="3473400"/>
          </a:xfrm>
          <a:prstGeom prst="straightConnector1">
            <a:avLst/>
          </a:prstGeom>
          <a:noFill/>
          <a:ln w="12700" cap="flat" cmpd="sng">
            <a:solidFill>
              <a:srgbClr val="3FAFFF"/>
            </a:solidFill>
            <a:prstDash val="solid"/>
            <a:round/>
            <a:headEnd type="none" w="sm" len="sm"/>
            <a:tailEnd type="none" w="sm" len="sm"/>
          </a:ln>
        </p:spPr>
      </p:cxnSp>
      <p:pic>
        <p:nvPicPr>
          <p:cNvPr id="19" name="Google Shape;19;p2">
            <a:hlinkClick r:id="rId2"/>
          </p:cNvPr>
          <p:cNvPicPr preferRelativeResize="0"/>
          <p:nvPr/>
        </p:nvPicPr>
        <p:blipFill rotWithShape="1">
          <a:blip r:embed="rId3">
            <a:alphaModFix/>
          </a:blip>
          <a:srcRect/>
          <a:stretch/>
        </p:blipFill>
        <p:spPr>
          <a:xfrm>
            <a:off x="533400" y="533400"/>
            <a:ext cx="1762136" cy="2133912"/>
          </a:xfrm>
          <a:prstGeom prst="rect">
            <a:avLst/>
          </a:prstGeom>
          <a:noFill/>
          <a:ln>
            <a:noFill/>
          </a:ln>
        </p:spPr>
      </p:pic>
      <p:grpSp>
        <p:nvGrpSpPr>
          <p:cNvPr id="20" name="Google Shape;20;p2"/>
          <p:cNvGrpSpPr/>
          <p:nvPr/>
        </p:nvGrpSpPr>
        <p:grpSpPr>
          <a:xfrm>
            <a:off x="-30388" y="-3048"/>
            <a:ext cx="472440" cy="6861048"/>
            <a:chOff x="-15240" y="-3048"/>
            <a:chExt cx="472440" cy="6861048"/>
          </a:xfrm>
        </p:grpSpPr>
        <p:sp>
          <p:nvSpPr>
            <p:cNvPr id="21" name="Google Shape;21;p2"/>
            <p:cNvSpPr/>
            <p:nvPr/>
          </p:nvSpPr>
          <p:spPr>
            <a:xfrm>
              <a:off x="10668" y="0"/>
              <a:ext cx="420600"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2"/>
            <p:cNvSpPr/>
            <p:nvPr/>
          </p:nvSpPr>
          <p:spPr>
            <a:xfrm>
              <a:off x="16002" y="-3048"/>
              <a:ext cx="410100" cy="1069800"/>
            </a:xfrm>
            <a:prstGeom prst="rect">
              <a:avLst/>
            </a:prstGeom>
            <a:solidFill>
              <a:srgbClr val="0B4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 name="Google Shape;23;p2" descr="C:\Users\jacqui.fenner\Desktop\PTT templates\images\noaa icons\noaa_icons-04.png">
              <a:hlinkClick r:id="rId4"/>
            </p:cNvPr>
            <p:cNvPicPr preferRelativeResize="0"/>
            <p:nvPr/>
          </p:nvPicPr>
          <p:blipFill rotWithShape="1">
            <a:blip r:embed="rId5">
              <a:alphaModFix/>
            </a:blip>
            <a:srcRect/>
            <a:stretch/>
          </p:blipFill>
          <p:spPr>
            <a:xfrm>
              <a:off x="-15240" y="5714999"/>
              <a:ext cx="472440" cy="324009"/>
            </a:xfrm>
            <a:prstGeom prst="rect">
              <a:avLst/>
            </a:prstGeom>
            <a:noFill/>
            <a:ln>
              <a:noFill/>
            </a:ln>
          </p:spPr>
        </p:pic>
        <p:pic>
          <p:nvPicPr>
            <p:cNvPr id="24" name="Google Shape;24;p2" descr="C:\Users\jacqui.fenner\Desktop\PTT templates\images\noaa icons\noaa_icons-05.png">
              <a:hlinkClick r:id="rId6"/>
            </p:cNvPr>
            <p:cNvPicPr preferRelativeResize="0"/>
            <p:nvPr/>
          </p:nvPicPr>
          <p:blipFill rotWithShape="1">
            <a:blip r:embed="rId7">
              <a:alphaModFix/>
            </a:blip>
            <a:srcRect/>
            <a:stretch/>
          </p:blipFill>
          <p:spPr>
            <a:xfrm>
              <a:off x="-15240" y="4648200"/>
              <a:ext cx="472440" cy="324009"/>
            </a:xfrm>
            <a:prstGeom prst="rect">
              <a:avLst/>
            </a:prstGeom>
            <a:noFill/>
            <a:ln>
              <a:noFill/>
            </a:ln>
          </p:spPr>
        </p:pic>
        <p:pic>
          <p:nvPicPr>
            <p:cNvPr id="25" name="Google Shape;25;p2" descr="C:\Users\jacqui.fenner\Desktop\PTT templates\images\noaa icons\noaa_icons-06.png">
              <a:hlinkClick r:id="rId8"/>
            </p:cNvPr>
            <p:cNvPicPr preferRelativeResize="0"/>
            <p:nvPr/>
          </p:nvPicPr>
          <p:blipFill rotWithShape="1">
            <a:blip r:embed="rId9">
              <a:alphaModFix/>
            </a:blip>
            <a:srcRect/>
            <a:stretch/>
          </p:blipFill>
          <p:spPr>
            <a:xfrm>
              <a:off x="-15240" y="3581400"/>
              <a:ext cx="472440" cy="324009"/>
            </a:xfrm>
            <a:prstGeom prst="rect">
              <a:avLst/>
            </a:prstGeom>
            <a:noFill/>
            <a:ln>
              <a:noFill/>
            </a:ln>
          </p:spPr>
        </p:pic>
        <p:pic>
          <p:nvPicPr>
            <p:cNvPr id="26" name="Google Shape;26;p2" descr="C:\Users\jacqui.fenner\Desktop\PTT templates\images\noaa icons\noaa_icons-07.png">
              <a:hlinkClick r:id="rId10"/>
            </p:cNvPr>
            <p:cNvPicPr preferRelativeResize="0"/>
            <p:nvPr/>
          </p:nvPicPr>
          <p:blipFill rotWithShape="1">
            <a:blip r:embed="rId11">
              <a:alphaModFix/>
            </a:blip>
            <a:srcRect/>
            <a:stretch/>
          </p:blipFill>
          <p:spPr>
            <a:xfrm>
              <a:off x="-15240" y="2514600"/>
              <a:ext cx="472440" cy="324009"/>
            </a:xfrm>
            <a:prstGeom prst="rect">
              <a:avLst/>
            </a:prstGeom>
            <a:noFill/>
            <a:ln>
              <a:noFill/>
            </a:ln>
          </p:spPr>
        </p:pic>
        <p:pic>
          <p:nvPicPr>
            <p:cNvPr id="27" name="Google Shape;27;p2" descr="C:\Users\jacqui.fenner\Desktop\PTT templates\images\noaa icons\noaa_icons-08.png">
              <a:hlinkClick r:id="rId12"/>
            </p:cNvPr>
            <p:cNvPicPr preferRelativeResize="0"/>
            <p:nvPr/>
          </p:nvPicPr>
          <p:blipFill rotWithShape="1">
            <a:blip r:embed="rId13">
              <a:alphaModFix/>
            </a:blip>
            <a:srcRect/>
            <a:stretch/>
          </p:blipFill>
          <p:spPr>
            <a:xfrm>
              <a:off x="-15240" y="1447800"/>
              <a:ext cx="472440" cy="324009"/>
            </a:xfrm>
            <a:prstGeom prst="rect">
              <a:avLst/>
            </a:prstGeom>
            <a:noFill/>
            <a:ln>
              <a:noFill/>
            </a:ln>
          </p:spPr>
        </p:pic>
        <p:pic>
          <p:nvPicPr>
            <p:cNvPr id="28" name="Google Shape;28;p2" descr="C:\Users\jacqui.fenner\Desktop\PTT templates\images\noaa icons\noaa_icons-10.png">
              <a:hlinkClick r:id="rId14"/>
            </p:cNvPr>
            <p:cNvPicPr preferRelativeResize="0"/>
            <p:nvPr/>
          </p:nvPicPr>
          <p:blipFill rotWithShape="1">
            <a:blip r:embed="rId15">
              <a:alphaModFix/>
            </a:blip>
            <a:srcRect/>
            <a:stretch/>
          </p:blipFill>
          <p:spPr>
            <a:xfrm>
              <a:off x="-15240" y="381000"/>
              <a:ext cx="472440" cy="324009"/>
            </a:xfrm>
            <a:prstGeom prst="rect">
              <a:avLst/>
            </a:prstGeom>
            <a:noFill/>
            <a:ln>
              <a:noFill/>
            </a:ln>
          </p:spPr>
        </p:pic>
        <p:grpSp>
          <p:nvGrpSpPr>
            <p:cNvPr id="29" name="Google Shape;29;p2"/>
            <p:cNvGrpSpPr/>
            <p:nvPr/>
          </p:nvGrpSpPr>
          <p:grpSpPr>
            <a:xfrm>
              <a:off x="15148" y="0"/>
              <a:ext cx="420600" cy="6858000"/>
              <a:chOff x="15148" y="0"/>
              <a:chExt cx="420600" cy="6858000"/>
            </a:xfrm>
          </p:grpSpPr>
          <p:grpSp>
            <p:nvGrpSpPr>
              <p:cNvPr id="30" name="Google Shape;30;p2"/>
              <p:cNvGrpSpPr/>
              <p:nvPr/>
            </p:nvGrpSpPr>
            <p:grpSpPr>
              <a:xfrm>
                <a:off x="15148" y="1066800"/>
                <a:ext cx="420600" cy="5334000"/>
                <a:chOff x="15148" y="1066800"/>
                <a:chExt cx="420600" cy="5334000"/>
              </a:xfrm>
            </p:grpSpPr>
            <p:cxnSp>
              <p:nvCxnSpPr>
                <p:cNvPr id="31" name="Google Shape;31;p2"/>
                <p:cNvCxnSpPr/>
                <p:nvPr/>
              </p:nvCxnSpPr>
              <p:spPr>
                <a:xfrm>
                  <a:off x="15148" y="42672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32" name="Google Shape;32;p2"/>
                <p:cNvCxnSpPr/>
                <p:nvPr/>
              </p:nvCxnSpPr>
              <p:spPr>
                <a:xfrm>
                  <a:off x="15148" y="32004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33" name="Google Shape;33;p2"/>
                <p:cNvCxnSpPr/>
                <p:nvPr/>
              </p:nvCxnSpPr>
              <p:spPr>
                <a:xfrm>
                  <a:off x="15148" y="21336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34" name="Google Shape;34;p2"/>
                <p:cNvCxnSpPr/>
                <p:nvPr/>
              </p:nvCxnSpPr>
              <p:spPr>
                <a:xfrm>
                  <a:off x="15148" y="53340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35" name="Google Shape;35;p2"/>
                <p:cNvCxnSpPr/>
                <p:nvPr/>
              </p:nvCxnSpPr>
              <p:spPr>
                <a:xfrm>
                  <a:off x="15148" y="10668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36" name="Google Shape;36;p2"/>
                <p:cNvCxnSpPr/>
                <p:nvPr/>
              </p:nvCxnSpPr>
              <p:spPr>
                <a:xfrm>
                  <a:off x="15148" y="6400800"/>
                  <a:ext cx="420600"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37" name="Google Shape;37;p2"/>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12"/>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0" name="Google Shape;130;p12"/>
          <p:cNvSpPr txBox="1">
            <a:spLocks noGrp="1"/>
          </p:cNvSpPr>
          <p:nvPr>
            <p:ph type="dt" idx="10"/>
          </p:nvPr>
        </p:nvSpPr>
        <p:spPr>
          <a:xfrm>
            <a:off x="457200" y="6356352"/>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1" name="Google Shape;131;p12"/>
          <p:cNvSpPr txBox="1">
            <a:spLocks noGrp="1"/>
          </p:cNvSpPr>
          <p:nvPr>
            <p:ph type="ftr" idx="11"/>
          </p:nvPr>
        </p:nvSpPr>
        <p:spPr>
          <a:xfrm>
            <a:off x="3124200" y="6356352"/>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12"/>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sic" type="obj">
  <p:cSld name="OBJECT">
    <p:spTree>
      <p:nvGrpSpPr>
        <p:cNvPr id="1" name="Shape 133"/>
        <p:cNvGrpSpPr/>
        <p:nvPr/>
      </p:nvGrpSpPr>
      <p:grpSpPr>
        <a:xfrm>
          <a:off x="0" y="0"/>
          <a:ext cx="0" cy="0"/>
          <a:chOff x="0" y="0"/>
          <a:chExt cx="0" cy="0"/>
        </a:xfrm>
      </p:grpSpPr>
      <p:sp>
        <p:nvSpPr>
          <p:cNvPr id="134" name="Google Shape;134;p13"/>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5" name="Google Shape;135;p13"/>
          <p:cNvSpPr txBox="1">
            <a:spLocks noGrp="1"/>
          </p:cNvSpPr>
          <p:nvPr>
            <p:ph type="body" idx="1"/>
          </p:nvPr>
        </p:nvSpPr>
        <p:spPr>
          <a:xfrm>
            <a:off x="752888" y="1219200"/>
            <a:ext cx="7933800" cy="4953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6"/>
        <p:cNvGrpSpPr/>
        <p:nvPr/>
      </p:nvGrpSpPr>
      <p:grpSpPr>
        <a:xfrm>
          <a:off x="0" y="0"/>
          <a:ext cx="0" cy="0"/>
          <a:chOff x="0" y="0"/>
          <a:chExt cx="0" cy="0"/>
        </a:xfrm>
      </p:grpSpPr>
      <p:sp>
        <p:nvSpPr>
          <p:cNvPr id="137" name="Google Shape;137;p14"/>
          <p:cNvSpPr txBox="1">
            <a:spLocks noGrp="1"/>
          </p:cNvSpPr>
          <p:nvPr>
            <p:ph type="ctrTitle"/>
          </p:nvPr>
        </p:nvSpPr>
        <p:spPr>
          <a:xfrm>
            <a:off x="685800" y="2130460"/>
            <a:ext cx="7772400" cy="1470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8" name="Google Shape;138;p1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Arial"/>
                <a:ea typeface="Arial"/>
                <a:cs typeface="Arial"/>
                <a:sym typeface="Arial"/>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39" name="Google Shape;139;p14"/>
          <p:cNvSpPr txBox="1">
            <a:spLocks noGrp="1"/>
          </p:cNvSpPr>
          <p:nvPr>
            <p:ph type="dt" idx="10"/>
          </p:nvPr>
        </p:nvSpPr>
        <p:spPr>
          <a:xfrm>
            <a:off x="457200" y="6356352"/>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0" name="Google Shape;140;p14"/>
          <p:cNvSpPr txBox="1">
            <a:spLocks noGrp="1"/>
          </p:cNvSpPr>
          <p:nvPr>
            <p:ph type="ftr" idx="11"/>
          </p:nvPr>
        </p:nvSpPr>
        <p:spPr>
          <a:xfrm>
            <a:off x="3124200" y="6356352"/>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1" name="Google Shape;141;p14"/>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 Column, Small Pic">
  <p:cSld name="2 Column, Small Pic">
    <p:spTree>
      <p:nvGrpSpPr>
        <p:cNvPr id="1" name="Shape 142"/>
        <p:cNvGrpSpPr/>
        <p:nvPr/>
      </p:nvGrpSpPr>
      <p:grpSpPr>
        <a:xfrm>
          <a:off x="0" y="0"/>
          <a:ext cx="0" cy="0"/>
          <a:chOff x="0" y="0"/>
          <a:chExt cx="0" cy="0"/>
        </a:xfrm>
      </p:grpSpPr>
      <p:sp>
        <p:nvSpPr>
          <p:cNvPr id="143" name="Google Shape;143;p15"/>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5"/>
          <p:cNvSpPr>
            <a:spLocks noGrp="1"/>
          </p:cNvSpPr>
          <p:nvPr>
            <p:ph type="pic" idx="2"/>
          </p:nvPr>
        </p:nvSpPr>
        <p:spPr>
          <a:xfrm>
            <a:off x="4953000" y="1219200"/>
            <a:ext cx="3733800" cy="19812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Google Shape;145;p15"/>
          <p:cNvSpPr txBox="1">
            <a:spLocks noGrp="1"/>
          </p:cNvSpPr>
          <p:nvPr>
            <p:ph type="body" idx="1"/>
          </p:nvPr>
        </p:nvSpPr>
        <p:spPr>
          <a:xfrm>
            <a:off x="752888" y="1219200"/>
            <a:ext cx="3742800" cy="4953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6" name="Google Shape;146;p15"/>
          <p:cNvSpPr txBox="1">
            <a:spLocks noGrp="1"/>
          </p:cNvSpPr>
          <p:nvPr>
            <p:ph type="body" idx="3"/>
          </p:nvPr>
        </p:nvSpPr>
        <p:spPr>
          <a:xfrm>
            <a:off x="4953000" y="3429000"/>
            <a:ext cx="3742800" cy="27432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 Column, Tall Pic Right">
  <p:cSld name="1 Column, Tall Pic Right">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9" name="Google Shape;149;p16"/>
          <p:cNvSpPr>
            <a:spLocks noGrp="1"/>
          </p:cNvSpPr>
          <p:nvPr>
            <p:ph type="pic" idx="2"/>
          </p:nvPr>
        </p:nvSpPr>
        <p:spPr>
          <a:xfrm>
            <a:off x="6096000" y="1219200"/>
            <a:ext cx="2590800" cy="49530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0" name="Google Shape;150;p16"/>
          <p:cNvSpPr txBox="1">
            <a:spLocks noGrp="1"/>
          </p:cNvSpPr>
          <p:nvPr>
            <p:ph type="body" idx="1"/>
          </p:nvPr>
        </p:nvSpPr>
        <p:spPr>
          <a:xfrm>
            <a:off x="752888" y="1219200"/>
            <a:ext cx="5190600" cy="4953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 Column, Tall Pic Left">
  <p:cSld name="1 Column, Tall Pic Left">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3" name="Google Shape;153;p17"/>
          <p:cNvSpPr>
            <a:spLocks noGrp="1"/>
          </p:cNvSpPr>
          <p:nvPr>
            <p:ph type="pic" idx="2"/>
          </p:nvPr>
        </p:nvSpPr>
        <p:spPr>
          <a:xfrm>
            <a:off x="762000" y="1219200"/>
            <a:ext cx="2590800" cy="49530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Google Shape;154;p17"/>
          <p:cNvSpPr txBox="1">
            <a:spLocks noGrp="1"/>
          </p:cNvSpPr>
          <p:nvPr>
            <p:ph type="body" idx="1"/>
          </p:nvPr>
        </p:nvSpPr>
        <p:spPr>
          <a:xfrm>
            <a:off x="3505200" y="1219200"/>
            <a:ext cx="5190600" cy="4953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 Column, Wide Pic Top">
  <p:cSld name="1 Column, Wide Pic Top">
    <p:spTree>
      <p:nvGrpSpPr>
        <p:cNvPr id="1" name="Shape 155"/>
        <p:cNvGrpSpPr/>
        <p:nvPr/>
      </p:nvGrpSpPr>
      <p:grpSpPr>
        <a:xfrm>
          <a:off x="0" y="0"/>
          <a:ext cx="0" cy="0"/>
          <a:chOff x="0" y="0"/>
          <a:chExt cx="0" cy="0"/>
        </a:xfrm>
      </p:grpSpPr>
      <p:sp>
        <p:nvSpPr>
          <p:cNvPr id="156" name="Google Shape;156;p18"/>
          <p:cNvSpPr>
            <a:spLocks noGrp="1"/>
          </p:cNvSpPr>
          <p:nvPr>
            <p:ph type="pic" idx="2"/>
          </p:nvPr>
        </p:nvSpPr>
        <p:spPr>
          <a:xfrm>
            <a:off x="762000" y="1219200"/>
            <a:ext cx="7921800" cy="17526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7" name="Google Shape;157;p18"/>
          <p:cNvSpPr txBox="1">
            <a:spLocks noGrp="1"/>
          </p:cNvSpPr>
          <p:nvPr>
            <p:ph type="body" idx="1"/>
          </p:nvPr>
        </p:nvSpPr>
        <p:spPr>
          <a:xfrm>
            <a:off x="752888" y="3124200"/>
            <a:ext cx="7933800" cy="3048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p18"/>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Column, Wide Pic Bottom">
  <p:cSld name="1 Column, Wide Pic Bottom">
    <p:spTree>
      <p:nvGrpSpPr>
        <p:cNvPr id="1" name="Shape 159"/>
        <p:cNvGrpSpPr/>
        <p:nvPr/>
      </p:nvGrpSpPr>
      <p:grpSpPr>
        <a:xfrm>
          <a:off x="0" y="0"/>
          <a:ext cx="0" cy="0"/>
          <a:chOff x="0" y="0"/>
          <a:chExt cx="0" cy="0"/>
        </a:xfrm>
      </p:grpSpPr>
      <p:sp>
        <p:nvSpPr>
          <p:cNvPr id="160" name="Google Shape;160;p19"/>
          <p:cNvSpPr>
            <a:spLocks noGrp="1"/>
          </p:cNvSpPr>
          <p:nvPr>
            <p:ph type="pic" idx="2"/>
          </p:nvPr>
        </p:nvSpPr>
        <p:spPr>
          <a:xfrm>
            <a:off x="762000" y="4419600"/>
            <a:ext cx="7921800" cy="17526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1" name="Google Shape;161;p19"/>
          <p:cNvSpPr txBox="1">
            <a:spLocks noGrp="1"/>
          </p:cNvSpPr>
          <p:nvPr>
            <p:ph type="body" idx="1"/>
          </p:nvPr>
        </p:nvSpPr>
        <p:spPr>
          <a:xfrm>
            <a:off x="752888" y="1219200"/>
            <a:ext cx="7933800" cy="3048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2" name="Google Shape;162;p19"/>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163"/>
        <p:cNvGrpSpPr/>
        <p:nvPr/>
      </p:nvGrpSpPr>
      <p:grpSpPr>
        <a:xfrm>
          <a:off x="0" y="0"/>
          <a:ext cx="0" cy="0"/>
          <a:chOff x="0" y="0"/>
          <a:chExt cx="0" cy="0"/>
        </a:xfrm>
      </p:grpSpPr>
      <p:sp>
        <p:nvSpPr>
          <p:cNvPr id="164" name="Google Shape;164;p20"/>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5" name="Google Shape;165;p20"/>
          <p:cNvSpPr txBox="1">
            <a:spLocks noGrp="1"/>
          </p:cNvSpPr>
          <p:nvPr>
            <p:ph type="body" idx="1"/>
          </p:nvPr>
        </p:nvSpPr>
        <p:spPr>
          <a:xfrm>
            <a:off x="762000" y="1219200"/>
            <a:ext cx="3742800" cy="4953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Google Shape;166;p20"/>
          <p:cNvSpPr txBox="1">
            <a:spLocks noGrp="1"/>
          </p:cNvSpPr>
          <p:nvPr>
            <p:ph type="body" idx="2"/>
          </p:nvPr>
        </p:nvSpPr>
        <p:spPr>
          <a:xfrm>
            <a:off x="4953000" y="1219200"/>
            <a:ext cx="3742800" cy="4953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 Column, 2 Pic">
  <p:cSld name="2 Column, 2 Pic">
    <p:spTree>
      <p:nvGrpSpPr>
        <p:cNvPr id="1" name="Shape 167"/>
        <p:cNvGrpSpPr/>
        <p:nvPr/>
      </p:nvGrpSpPr>
      <p:grpSpPr>
        <a:xfrm>
          <a:off x="0" y="0"/>
          <a:ext cx="0" cy="0"/>
          <a:chOff x="0" y="0"/>
          <a:chExt cx="0" cy="0"/>
        </a:xfrm>
      </p:grpSpPr>
      <p:sp>
        <p:nvSpPr>
          <p:cNvPr id="168" name="Google Shape;168;p21"/>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9" name="Google Shape;169;p21"/>
          <p:cNvSpPr>
            <a:spLocks noGrp="1"/>
          </p:cNvSpPr>
          <p:nvPr>
            <p:ph type="pic" idx="2"/>
          </p:nvPr>
        </p:nvSpPr>
        <p:spPr>
          <a:xfrm>
            <a:off x="762001" y="1219200"/>
            <a:ext cx="3733800" cy="16002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0" name="Google Shape;170;p21"/>
          <p:cNvSpPr>
            <a:spLocks noGrp="1"/>
          </p:cNvSpPr>
          <p:nvPr>
            <p:ph type="pic" idx="3"/>
          </p:nvPr>
        </p:nvSpPr>
        <p:spPr>
          <a:xfrm>
            <a:off x="4953000" y="1219200"/>
            <a:ext cx="3733800" cy="16002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1" name="Google Shape;171;p21"/>
          <p:cNvSpPr txBox="1">
            <a:spLocks noGrp="1"/>
          </p:cNvSpPr>
          <p:nvPr>
            <p:ph type="body" idx="1"/>
          </p:nvPr>
        </p:nvSpPr>
        <p:spPr>
          <a:xfrm>
            <a:off x="752888" y="3048000"/>
            <a:ext cx="3742800" cy="31242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2" name="Google Shape;172;p21"/>
          <p:cNvSpPr txBox="1">
            <a:spLocks noGrp="1"/>
          </p:cNvSpPr>
          <p:nvPr>
            <p:ph type="body" idx="4"/>
          </p:nvPr>
        </p:nvSpPr>
        <p:spPr>
          <a:xfrm>
            <a:off x="4953000" y="3048000"/>
            <a:ext cx="3742800" cy="31242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hite">
  <p:cSld name="White">
    <p:spTree>
      <p:nvGrpSpPr>
        <p:cNvPr id="1" name="Shape 38"/>
        <p:cNvGrpSpPr/>
        <p:nvPr/>
      </p:nvGrpSpPr>
      <p:grpSpPr>
        <a:xfrm>
          <a:off x="0" y="0"/>
          <a:ext cx="0" cy="0"/>
          <a:chOff x="0" y="0"/>
          <a:chExt cx="0" cy="0"/>
        </a:xfrm>
      </p:grpSpPr>
      <p:sp>
        <p:nvSpPr>
          <p:cNvPr id="39" name="Google Shape;39;p3"/>
          <p:cNvSpPr>
            <a:spLocks noGrp="1"/>
          </p:cNvSpPr>
          <p:nvPr>
            <p:ph type="pic" idx="2"/>
          </p:nvPr>
        </p:nvSpPr>
        <p:spPr>
          <a:xfrm>
            <a:off x="410810" y="4267200"/>
            <a:ext cx="8730900" cy="25908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R="0" lvl="2" algn="l" rtl="0">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R="0" lvl="3" algn="l" rtl="0">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R="0" lvl="4" algn="l" rtl="0">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R="0" lvl="5" algn="l" rtl="0">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40" name="Google Shape;40;p3"/>
          <p:cNvCxnSpPr/>
          <p:nvPr/>
        </p:nvCxnSpPr>
        <p:spPr>
          <a:xfrm>
            <a:off x="2286000" y="609913"/>
            <a:ext cx="0" cy="3473400"/>
          </a:xfrm>
          <a:prstGeom prst="straightConnector1">
            <a:avLst/>
          </a:prstGeom>
          <a:noFill/>
          <a:ln w="12700" cap="flat" cmpd="sng">
            <a:solidFill>
              <a:srgbClr val="3FAFFF"/>
            </a:solidFill>
            <a:prstDash val="solid"/>
            <a:round/>
            <a:headEnd type="none" w="sm" len="sm"/>
            <a:tailEnd type="none" w="sm" len="sm"/>
          </a:ln>
        </p:spPr>
      </p:cxnSp>
      <p:sp>
        <p:nvSpPr>
          <p:cNvPr id="41" name="Google Shape;41;p3"/>
          <p:cNvSpPr txBox="1">
            <a:spLocks noGrp="1"/>
          </p:cNvSpPr>
          <p:nvPr>
            <p:ph type="body" idx="1"/>
          </p:nvPr>
        </p:nvSpPr>
        <p:spPr>
          <a:xfrm>
            <a:off x="2514600" y="762313"/>
            <a:ext cx="6096000" cy="1371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880"/>
              </a:spcBef>
              <a:spcAft>
                <a:spcPts val="0"/>
              </a:spcAft>
              <a:buClr>
                <a:srgbClr val="0B4596"/>
              </a:buClr>
              <a:buSzPts val="4400"/>
              <a:buFont typeface="Arial"/>
              <a:buNone/>
              <a:defRPr sz="4400" b="1" i="0" u="none" strike="noStrike" cap="none">
                <a:solidFill>
                  <a:srgbClr val="0B4596"/>
                </a:solidFill>
                <a:latin typeface="Arial"/>
                <a:ea typeface="Arial"/>
                <a:cs typeface="Arial"/>
                <a:sym typeface="Arial"/>
              </a:defRPr>
            </a:lvl1pPr>
            <a:lvl2pPr marL="914400" marR="0" lvl="1" indent="-406400" algn="l" rtl="0">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3"/>
          <p:cNvSpPr txBox="1">
            <a:spLocks noGrp="1"/>
          </p:cNvSpPr>
          <p:nvPr>
            <p:ph type="body" idx="3"/>
          </p:nvPr>
        </p:nvSpPr>
        <p:spPr>
          <a:xfrm>
            <a:off x="762000" y="2602687"/>
            <a:ext cx="1371600" cy="957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rgbClr val="0B4596"/>
              </a:buClr>
              <a:buSzPts val="1800"/>
              <a:buFont typeface="Arial"/>
              <a:buNone/>
              <a:defRPr sz="1800" b="1" i="0" u="none" strike="noStrike" cap="none">
                <a:solidFill>
                  <a:srgbClr val="0B4596"/>
                </a:solidFill>
                <a:latin typeface="Arial Narrow"/>
                <a:ea typeface="Arial Narrow"/>
                <a:cs typeface="Arial Narrow"/>
                <a:sym typeface="Arial Narrow"/>
              </a:defRPr>
            </a:lvl1pPr>
            <a:lvl2pPr marL="914400" marR="0" lvl="1" indent="-406400" algn="l" rtl="0">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Google Shape;43;p3"/>
          <p:cNvSpPr txBox="1">
            <a:spLocks noGrp="1"/>
          </p:cNvSpPr>
          <p:nvPr>
            <p:ph type="body" idx="4"/>
          </p:nvPr>
        </p:nvSpPr>
        <p:spPr>
          <a:xfrm>
            <a:off x="775275" y="3734113"/>
            <a:ext cx="1295400" cy="196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20"/>
              </a:spcBef>
              <a:spcAft>
                <a:spcPts val="0"/>
              </a:spcAft>
              <a:buClr>
                <a:srgbClr val="0099D8"/>
              </a:buClr>
              <a:buSzPts val="1600"/>
              <a:buFont typeface="Arial"/>
              <a:buNone/>
              <a:defRPr sz="1600" b="0" i="0" u="none" strike="noStrike" cap="none">
                <a:solidFill>
                  <a:srgbClr val="0099D8"/>
                </a:solidFill>
                <a:latin typeface="Arial"/>
                <a:ea typeface="Arial"/>
                <a:cs typeface="Arial"/>
                <a:sym typeface="Arial"/>
              </a:defRPr>
            </a:lvl1pPr>
            <a:lvl2pPr marL="914400" marR="0" lvl="1" indent="-406400" algn="l" rtl="0">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4" name="Google Shape;44;p3">
            <a:hlinkClick r:id="rId2"/>
          </p:cNvPr>
          <p:cNvPicPr preferRelativeResize="0"/>
          <p:nvPr/>
        </p:nvPicPr>
        <p:blipFill rotWithShape="1">
          <a:blip r:embed="rId3">
            <a:alphaModFix/>
          </a:blip>
          <a:srcRect/>
          <a:stretch/>
        </p:blipFill>
        <p:spPr>
          <a:xfrm>
            <a:off x="533400" y="533400"/>
            <a:ext cx="1762138" cy="2133913"/>
          </a:xfrm>
          <a:prstGeom prst="rect">
            <a:avLst/>
          </a:prstGeom>
          <a:noFill/>
          <a:ln>
            <a:noFill/>
          </a:ln>
        </p:spPr>
      </p:pic>
      <p:sp>
        <p:nvSpPr>
          <p:cNvPr id="45" name="Google Shape;45;p3"/>
          <p:cNvSpPr txBox="1">
            <a:spLocks noGrp="1"/>
          </p:cNvSpPr>
          <p:nvPr>
            <p:ph type="body" idx="5"/>
          </p:nvPr>
        </p:nvSpPr>
        <p:spPr>
          <a:xfrm>
            <a:off x="2515037" y="3316288"/>
            <a:ext cx="6092400" cy="798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Narrow"/>
                <a:ea typeface="Arial Narrow"/>
                <a:cs typeface="Arial Narrow"/>
                <a:sym typeface="Arial Narrow"/>
              </a:defRPr>
            </a:lvl1pPr>
            <a:lvl2pPr marL="914400" marR="0" lvl="1" indent="-406400" algn="l" rtl="0">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Google Shape;46;p3"/>
          <p:cNvSpPr txBox="1">
            <a:spLocks noGrp="1"/>
          </p:cNvSpPr>
          <p:nvPr>
            <p:ph type="body" idx="6"/>
          </p:nvPr>
        </p:nvSpPr>
        <p:spPr>
          <a:xfrm>
            <a:off x="2515037" y="2262187"/>
            <a:ext cx="6092400" cy="938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560"/>
              </a:spcBef>
              <a:spcAft>
                <a:spcPts val="0"/>
              </a:spcAft>
              <a:buClr>
                <a:srgbClr val="00B0F0"/>
              </a:buClr>
              <a:buSzPts val="2800"/>
              <a:buFont typeface="Arial"/>
              <a:buNone/>
              <a:defRPr sz="2800" b="0" i="0" u="none" strike="noStrike" cap="none">
                <a:solidFill>
                  <a:srgbClr val="00B0F0"/>
                </a:solidFill>
                <a:latin typeface="Arial Narrow"/>
                <a:ea typeface="Arial Narrow"/>
                <a:cs typeface="Arial Narrow"/>
                <a:sym typeface="Arial Narrow"/>
              </a:defRPr>
            </a:lvl1pPr>
            <a:lvl2pPr marL="914400" marR="0" lvl="1" indent="-406400" algn="l" rtl="0">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47" name="Google Shape;47;p3"/>
          <p:cNvGrpSpPr/>
          <p:nvPr/>
        </p:nvGrpSpPr>
        <p:grpSpPr>
          <a:xfrm>
            <a:off x="-30388" y="-3048"/>
            <a:ext cx="472440" cy="6861048"/>
            <a:chOff x="-15240" y="-3048"/>
            <a:chExt cx="472440" cy="6861048"/>
          </a:xfrm>
        </p:grpSpPr>
        <p:sp>
          <p:nvSpPr>
            <p:cNvPr id="48" name="Google Shape;48;p3"/>
            <p:cNvSpPr/>
            <p:nvPr/>
          </p:nvSpPr>
          <p:spPr>
            <a:xfrm>
              <a:off x="10668" y="0"/>
              <a:ext cx="420600"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 name="Google Shape;49;p3"/>
            <p:cNvSpPr/>
            <p:nvPr/>
          </p:nvSpPr>
          <p:spPr>
            <a:xfrm>
              <a:off x="16002" y="-3048"/>
              <a:ext cx="410100" cy="1069800"/>
            </a:xfrm>
            <a:prstGeom prst="rect">
              <a:avLst/>
            </a:prstGeom>
            <a:solidFill>
              <a:srgbClr val="0B4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0" name="Google Shape;50;p3" descr="C:\Users\jacqui.fenner\Desktop\PTT templates\images\noaa icons\noaa_icons-04.png">
              <a:hlinkClick r:id="rId4"/>
            </p:cNvPr>
            <p:cNvPicPr preferRelativeResize="0"/>
            <p:nvPr/>
          </p:nvPicPr>
          <p:blipFill rotWithShape="1">
            <a:blip r:embed="rId5">
              <a:alphaModFix/>
            </a:blip>
            <a:srcRect/>
            <a:stretch/>
          </p:blipFill>
          <p:spPr>
            <a:xfrm>
              <a:off x="-15240" y="5714999"/>
              <a:ext cx="472440" cy="324009"/>
            </a:xfrm>
            <a:prstGeom prst="rect">
              <a:avLst/>
            </a:prstGeom>
            <a:noFill/>
            <a:ln>
              <a:noFill/>
            </a:ln>
          </p:spPr>
        </p:pic>
        <p:pic>
          <p:nvPicPr>
            <p:cNvPr id="51" name="Google Shape;51;p3" descr="C:\Users\jacqui.fenner\Desktop\PTT templates\images\noaa icons\noaa_icons-05.png">
              <a:hlinkClick r:id="rId6"/>
            </p:cNvPr>
            <p:cNvPicPr preferRelativeResize="0"/>
            <p:nvPr/>
          </p:nvPicPr>
          <p:blipFill rotWithShape="1">
            <a:blip r:embed="rId7">
              <a:alphaModFix/>
            </a:blip>
            <a:srcRect/>
            <a:stretch/>
          </p:blipFill>
          <p:spPr>
            <a:xfrm>
              <a:off x="-15240" y="4648200"/>
              <a:ext cx="472440" cy="324009"/>
            </a:xfrm>
            <a:prstGeom prst="rect">
              <a:avLst/>
            </a:prstGeom>
            <a:noFill/>
            <a:ln>
              <a:noFill/>
            </a:ln>
          </p:spPr>
        </p:pic>
        <p:pic>
          <p:nvPicPr>
            <p:cNvPr id="52" name="Google Shape;52;p3" descr="C:\Users\jacqui.fenner\Desktop\PTT templates\images\noaa icons\noaa_icons-06.png">
              <a:hlinkClick r:id="rId8"/>
            </p:cNvPr>
            <p:cNvPicPr preferRelativeResize="0"/>
            <p:nvPr/>
          </p:nvPicPr>
          <p:blipFill rotWithShape="1">
            <a:blip r:embed="rId9">
              <a:alphaModFix/>
            </a:blip>
            <a:srcRect/>
            <a:stretch/>
          </p:blipFill>
          <p:spPr>
            <a:xfrm>
              <a:off x="-15240" y="3581400"/>
              <a:ext cx="472440" cy="324009"/>
            </a:xfrm>
            <a:prstGeom prst="rect">
              <a:avLst/>
            </a:prstGeom>
            <a:noFill/>
            <a:ln>
              <a:noFill/>
            </a:ln>
          </p:spPr>
        </p:pic>
        <p:pic>
          <p:nvPicPr>
            <p:cNvPr id="53" name="Google Shape;53;p3" descr="C:\Users\jacqui.fenner\Desktop\PTT templates\images\noaa icons\noaa_icons-07.png">
              <a:hlinkClick r:id="rId10"/>
            </p:cNvPr>
            <p:cNvPicPr preferRelativeResize="0"/>
            <p:nvPr/>
          </p:nvPicPr>
          <p:blipFill rotWithShape="1">
            <a:blip r:embed="rId11">
              <a:alphaModFix/>
            </a:blip>
            <a:srcRect/>
            <a:stretch/>
          </p:blipFill>
          <p:spPr>
            <a:xfrm>
              <a:off x="-15240" y="2514600"/>
              <a:ext cx="472440" cy="324009"/>
            </a:xfrm>
            <a:prstGeom prst="rect">
              <a:avLst/>
            </a:prstGeom>
            <a:noFill/>
            <a:ln>
              <a:noFill/>
            </a:ln>
          </p:spPr>
        </p:pic>
        <p:pic>
          <p:nvPicPr>
            <p:cNvPr id="54" name="Google Shape;54;p3" descr="C:\Users\jacqui.fenner\Desktop\PTT templates\images\noaa icons\noaa_icons-08.png">
              <a:hlinkClick r:id="rId12"/>
            </p:cNvPr>
            <p:cNvPicPr preferRelativeResize="0"/>
            <p:nvPr/>
          </p:nvPicPr>
          <p:blipFill rotWithShape="1">
            <a:blip r:embed="rId13">
              <a:alphaModFix/>
            </a:blip>
            <a:srcRect/>
            <a:stretch/>
          </p:blipFill>
          <p:spPr>
            <a:xfrm>
              <a:off x="-15240" y="1447800"/>
              <a:ext cx="472440" cy="324009"/>
            </a:xfrm>
            <a:prstGeom prst="rect">
              <a:avLst/>
            </a:prstGeom>
            <a:noFill/>
            <a:ln>
              <a:noFill/>
            </a:ln>
          </p:spPr>
        </p:pic>
        <p:pic>
          <p:nvPicPr>
            <p:cNvPr id="55" name="Google Shape;55;p3" descr="C:\Users\jacqui.fenner\Desktop\PTT templates\images\noaa icons\noaa_icons-10.png">
              <a:hlinkClick r:id="rId14"/>
            </p:cNvPr>
            <p:cNvPicPr preferRelativeResize="0"/>
            <p:nvPr/>
          </p:nvPicPr>
          <p:blipFill rotWithShape="1">
            <a:blip r:embed="rId15">
              <a:alphaModFix/>
            </a:blip>
            <a:srcRect/>
            <a:stretch/>
          </p:blipFill>
          <p:spPr>
            <a:xfrm>
              <a:off x="-15240" y="381000"/>
              <a:ext cx="472440" cy="324009"/>
            </a:xfrm>
            <a:prstGeom prst="rect">
              <a:avLst/>
            </a:prstGeom>
            <a:noFill/>
            <a:ln>
              <a:noFill/>
            </a:ln>
          </p:spPr>
        </p:pic>
        <p:grpSp>
          <p:nvGrpSpPr>
            <p:cNvPr id="56" name="Google Shape;56;p3"/>
            <p:cNvGrpSpPr/>
            <p:nvPr/>
          </p:nvGrpSpPr>
          <p:grpSpPr>
            <a:xfrm>
              <a:off x="15148" y="0"/>
              <a:ext cx="420600" cy="6858000"/>
              <a:chOff x="15148" y="0"/>
              <a:chExt cx="420600" cy="6858000"/>
            </a:xfrm>
          </p:grpSpPr>
          <p:grpSp>
            <p:nvGrpSpPr>
              <p:cNvPr id="57" name="Google Shape;57;p3"/>
              <p:cNvGrpSpPr/>
              <p:nvPr/>
            </p:nvGrpSpPr>
            <p:grpSpPr>
              <a:xfrm>
                <a:off x="15148" y="1066800"/>
                <a:ext cx="420600" cy="5334000"/>
                <a:chOff x="15148" y="1066800"/>
                <a:chExt cx="420600" cy="5334000"/>
              </a:xfrm>
            </p:grpSpPr>
            <p:cxnSp>
              <p:nvCxnSpPr>
                <p:cNvPr id="58" name="Google Shape;58;p3"/>
                <p:cNvCxnSpPr/>
                <p:nvPr/>
              </p:nvCxnSpPr>
              <p:spPr>
                <a:xfrm>
                  <a:off x="15148" y="42672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59" name="Google Shape;59;p3"/>
                <p:cNvCxnSpPr/>
                <p:nvPr/>
              </p:nvCxnSpPr>
              <p:spPr>
                <a:xfrm>
                  <a:off x="15148" y="32004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60" name="Google Shape;60;p3"/>
                <p:cNvCxnSpPr/>
                <p:nvPr/>
              </p:nvCxnSpPr>
              <p:spPr>
                <a:xfrm>
                  <a:off x="15148" y="21336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61" name="Google Shape;61;p3"/>
                <p:cNvCxnSpPr/>
                <p:nvPr/>
              </p:nvCxnSpPr>
              <p:spPr>
                <a:xfrm>
                  <a:off x="15148" y="53340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62" name="Google Shape;62;p3"/>
                <p:cNvCxnSpPr/>
                <p:nvPr/>
              </p:nvCxnSpPr>
              <p:spPr>
                <a:xfrm>
                  <a:off x="15148" y="10668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63" name="Google Shape;63;p3"/>
                <p:cNvCxnSpPr/>
                <p:nvPr/>
              </p:nvCxnSpPr>
              <p:spPr>
                <a:xfrm>
                  <a:off x="15148" y="6400800"/>
                  <a:ext cx="420600"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64" name="Google Shape;64;p3"/>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73"/>
        <p:cNvGrpSpPr/>
        <p:nvPr/>
      </p:nvGrpSpPr>
      <p:grpSpPr>
        <a:xfrm>
          <a:off x="0" y="0"/>
          <a:ext cx="0" cy="0"/>
          <a:chOff x="0" y="0"/>
          <a:chExt cx="0" cy="0"/>
        </a:xfrm>
      </p:grpSpPr>
      <p:sp>
        <p:nvSpPr>
          <p:cNvPr id="174" name="Google Shape;174;p22"/>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5" name="Google Shape;175;p22"/>
          <p:cNvSpPr txBox="1">
            <a:spLocks noGrp="1"/>
          </p:cNvSpPr>
          <p:nvPr>
            <p:ph type="body" idx="1"/>
          </p:nvPr>
        </p:nvSpPr>
        <p:spPr>
          <a:xfrm>
            <a:off x="752888" y="1219200"/>
            <a:ext cx="2447400" cy="4953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6" name="Google Shape;176;p22"/>
          <p:cNvSpPr txBox="1">
            <a:spLocks noGrp="1"/>
          </p:cNvSpPr>
          <p:nvPr>
            <p:ph type="body" idx="2"/>
          </p:nvPr>
        </p:nvSpPr>
        <p:spPr>
          <a:xfrm>
            <a:off x="6248400" y="1219200"/>
            <a:ext cx="2447400" cy="4953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7" name="Google Shape;177;p22"/>
          <p:cNvSpPr txBox="1">
            <a:spLocks noGrp="1"/>
          </p:cNvSpPr>
          <p:nvPr>
            <p:ph type="body" idx="3"/>
          </p:nvPr>
        </p:nvSpPr>
        <p:spPr>
          <a:xfrm>
            <a:off x="3500644" y="1219200"/>
            <a:ext cx="2447400" cy="4953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 Column, 3 Pic">
  <p:cSld name="3 Column, 3 Pic">
    <p:spTree>
      <p:nvGrpSpPr>
        <p:cNvPr id="1" name="Shape 178"/>
        <p:cNvGrpSpPr/>
        <p:nvPr/>
      </p:nvGrpSpPr>
      <p:grpSpPr>
        <a:xfrm>
          <a:off x="0" y="0"/>
          <a:ext cx="0" cy="0"/>
          <a:chOff x="0" y="0"/>
          <a:chExt cx="0" cy="0"/>
        </a:xfrm>
      </p:grpSpPr>
      <p:sp>
        <p:nvSpPr>
          <p:cNvPr id="179" name="Google Shape;179;p23"/>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0" name="Google Shape;180;p23"/>
          <p:cNvSpPr>
            <a:spLocks noGrp="1"/>
          </p:cNvSpPr>
          <p:nvPr>
            <p:ph type="pic" idx="2"/>
          </p:nvPr>
        </p:nvSpPr>
        <p:spPr>
          <a:xfrm>
            <a:off x="762000" y="1219200"/>
            <a:ext cx="2435400" cy="16002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1" name="Google Shape;181;p23"/>
          <p:cNvSpPr>
            <a:spLocks noGrp="1"/>
          </p:cNvSpPr>
          <p:nvPr>
            <p:ph type="pic" idx="3"/>
          </p:nvPr>
        </p:nvSpPr>
        <p:spPr>
          <a:xfrm>
            <a:off x="3508162" y="1219200"/>
            <a:ext cx="2435400" cy="16002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2" name="Google Shape;182;p23"/>
          <p:cNvSpPr>
            <a:spLocks noGrp="1"/>
          </p:cNvSpPr>
          <p:nvPr>
            <p:ph type="pic" idx="4"/>
          </p:nvPr>
        </p:nvSpPr>
        <p:spPr>
          <a:xfrm>
            <a:off x="6251362" y="1219200"/>
            <a:ext cx="2435400" cy="16002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3" name="Google Shape;183;p23"/>
          <p:cNvSpPr txBox="1">
            <a:spLocks noGrp="1"/>
          </p:cNvSpPr>
          <p:nvPr>
            <p:ph type="body" idx="1"/>
          </p:nvPr>
        </p:nvSpPr>
        <p:spPr>
          <a:xfrm>
            <a:off x="752888" y="3048000"/>
            <a:ext cx="2447400" cy="31242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4" name="Google Shape;184;p23"/>
          <p:cNvSpPr txBox="1">
            <a:spLocks noGrp="1"/>
          </p:cNvSpPr>
          <p:nvPr>
            <p:ph type="body" idx="5"/>
          </p:nvPr>
        </p:nvSpPr>
        <p:spPr>
          <a:xfrm>
            <a:off x="6248400" y="3048000"/>
            <a:ext cx="2447400" cy="31242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5" name="Google Shape;185;p23"/>
          <p:cNvSpPr txBox="1">
            <a:spLocks noGrp="1"/>
          </p:cNvSpPr>
          <p:nvPr>
            <p:ph type="body" idx="6"/>
          </p:nvPr>
        </p:nvSpPr>
        <p:spPr>
          <a:xfrm>
            <a:off x="3500644" y="3048000"/>
            <a:ext cx="2447400" cy="31242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 Lg Pic">
  <p:cSld name="1 Lg Pic">
    <p:spTree>
      <p:nvGrpSpPr>
        <p:cNvPr id="1" name="Shape 186"/>
        <p:cNvGrpSpPr/>
        <p:nvPr/>
      </p:nvGrpSpPr>
      <p:grpSpPr>
        <a:xfrm>
          <a:off x="0" y="0"/>
          <a:ext cx="0" cy="0"/>
          <a:chOff x="0" y="0"/>
          <a:chExt cx="0" cy="0"/>
        </a:xfrm>
      </p:grpSpPr>
      <p:sp>
        <p:nvSpPr>
          <p:cNvPr id="187" name="Google Shape;187;p24"/>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8" name="Google Shape;188;p24"/>
          <p:cNvSpPr>
            <a:spLocks noGrp="1"/>
          </p:cNvSpPr>
          <p:nvPr>
            <p:ph type="pic" idx="2"/>
          </p:nvPr>
        </p:nvSpPr>
        <p:spPr>
          <a:xfrm>
            <a:off x="762000" y="1219200"/>
            <a:ext cx="7924800" cy="49530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k Blue">
  <p:cSld name="Dk Blue">
    <p:spTree>
      <p:nvGrpSpPr>
        <p:cNvPr id="1" name="Shape 189"/>
        <p:cNvGrpSpPr/>
        <p:nvPr/>
      </p:nvGrpSpPr>
      <p:grpSpPr>
        <a:xfrm>
          <a:off x="0" y="0"/>
          <a:ext cx="0" cy="0"/>
          <a:chOff x="0" y="0"/>
          <a:chExt cx="0" cy="0"/>
        </a:xfrm>
      </p:grpSpPr>
      <p:sp>
        <p:nvSpPr>
          <p:cNvPr id="190" name="Google Shape;190;p25"/>
          <p:cNvSpPr/>
          <p:nvPr/>
        </p:nvSpPr>
        <p:spPr>
          <a:xfrm>
            <a:off x="410810" y="0"/>
            <a:ext cx="8730900" cy="42672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25"/>
          <p:cNvSpPr>
            <a:spLocks noGrp="1"/>
          </p:cNvSpPr>
          <p:nvPr>
            <p:ph type="pic" idx="2"/>
          </p:nvPr>
        </p:nvSpPr>
        <p:spPr>
          <a:xfrm>
            <a:off x="412576" y="4267200"/>
            <a:ext cx="8729100" cy="2590800"/>
          </a:xfrm>
          <a:prstGeom prst="rect">
            <a:avLst/>
          </a:prstGeom>
          <a:solidFill>
            <a:srgbClr val="F2F2F2"/>
          </a:solidFill>
          <a:ln>
            <a:noFill/>
          </a:ln>
        </p:spPr>
        <p:txBody>
          <a:bodyPr spcFirstLastPara="1" wrap="square" lIns="91425" tIns="91425" rIns="91425" bIns="91425"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R="0" lvl="2" algn="l" rtl="0">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R="0" lvl="3" algn="l" rtl="0">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R="0" lvl="4" algn="l" rtl="0">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R="0" lvl="5" algn="l" rtl="0">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2" name="Google Shape;192;p25"/>
          <p:cNvSpPr txBox="1">
            <a:spLocks noGrp="1"/>
          </p:cNvSpPr>
          <p:nvPr>
            <p:ph type="body" idx="1"/>
          </p:nvPr>
        </p:nvSpPr>
        <p:spPr>
          <a:xfrm>
            <a:off x="780334" y="2590798"/>
            <a:ext cx="1371600" cy="960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rgbClr val="D6F5FF"/>
              </a:buClr>
              <a:buSzPts val="1800"/>
              <a:buFont typeface="Arial"/>
              <a:buNone/>
              <a:defRPr sz="1800" b="1" i="0" u="none" strike="noStrike" cap="none">
                <a:solidFill>
                  <a:srgbClr val="D6F5FF"/>
                </a:solidFill>
                <a:latin typeface="Arial Narrow"/>
                <a:ea typeface="Arial Narrow"/>
                <a:cs typeface="Arial Narrow"/>
                <a:sym typeface="Arial Narrow"/>
              </a:defRPr>
            </a:lvl1pPr>
            <a:lvl2pPr marL="914400" marR="0" lvl="1" indent="-228600" algn="l" rtl="0">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2pPr>
            <a:lvl3pPr marL="1371600" marR="0" lvl="2" indent="-228600" algn="l" rtl="0">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3pPr>
            <a:lvl4pPr marL="1828800" marR="0" lvl="3" indent="-228600" algn="l" rtl="0">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4pPr>
            <a:lvl5pPr marL="2286000" marR="0" lvl="4" indent="-228600" algn="l" rtl="0">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3" name="Google Shape;193;p25"/>
          <p:cNvSpPr txBox="1">
            <a:spLocks noGrp="1"/>
          </p:cNvSpPr>
          <p:nvPr>
            <p:ph type="body" idx="3"/>
          </p:nvPr>
        </p:nvSpPr>
        <p:spPr>
          <a:xfrm>
            <a:off x="780334" y="3733800"/>
            <a:ext cx="1295400" cy="268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20"/>
              </a:spcBef>
              <a:spcAft>
                <a:spcPts val="0"/>
              </a:spcAft>
              <a:buClr>
                <a:srgbClr val="D6F5FF"/>
              </a:buClr>
              <a:buSzPts val="1600"/>
              <a:buFont typeface="Arial"/>
              <a:buNone/>
              <a:defRPr sz="1600" b="0" i="0" u="none" strike="noStrike" cap="none">
                <a:solidFill>
                  <a:srgbClr val="D6F5FF"/>
                </a:solidFill>
                <a:latin typeface="Arial Narrow"/>
                <a:ea typeface="Arial Narrow"/>
                <a:cs typeface="Arial Narrow"/>
                <a:sym typeface="Arial Narrow"/>
              </a:defRPr>
            </a:lvl1pPr>
            <a:lvl2pPr marL="914400" marR="0" lvl="1" indent="-228600" algn="l" rtl="0">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2pPr>
            <a:lvl3pPr marL="1371600" marR="0" lvl="2" indent="-228600" algn="l" rtl="0">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3pPr>
            <a:lvl4pPr marL="1828800" marR="0" lvl="3" indent="-228600" algn="l" rtl="0">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4pPr>
            <a:lvl5pPr marL="2286000" marR="0" lvl="4" indent="-228600" algn="l" rtl="0">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4" name="Google Shape;194;p25"/>
          <p:cNvSpPr txBox="1">
            <a:spLocks noGrp="1"/>
          </p:cNvSpPr>
          <p:nvPr>
            <p:ph type="body" idx="4"/>
          </p:nvPr>
        </p:nvSpPr>
        <p:spPr>
          <a:xfrm>
            <a:off x="2514600" y="768745"/>
            <a:ext cx="6096000" cy="1358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88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5" name="Google Shape;195;p25"/>
          <p:cNvSpPr txBox="1">
            <a:spLocks noGrp="1"/>
          </p:cNvSpPr>
          <p:nvPr>
            <p:ph type="body" idx="5"/>
          </p:nvPr>
        </p:nvSpPr>
        <p:spPr>
          <a:xfrm>
            <a:off x="2515037" y="2262187"/>
            <a:ext cx="6092400" cy="938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560"/>
              </a:spcBef>
              <a:spcAft>
                <a:spcPts val="0"/>
              </a:spcAft>
              <a:buClr>
                <a:srgbClr val="C4EDFF"/>
              </a:buClr>
              <a:buSzPts val="2800"/>
              <a:buFont typeface="Arial"/>
              <a:buNone/>
              <a:defRPr sz="2800" b="0" i="0" u="none" strike="noStrike" cap="none">
                <a:solidFill>
                  <a:srgbClr val="C4EDFF"/>
                </a:solidFill>
                <a:latin typeface="Arial Narrow"/>
                <a:ea typeface="Arial Narrow"/>
                <a:cs typeface="Arial Narrow"/>
                <a:sym typeface="Arial Narrow"/>
              </a:defRPr>
            </a:lvl1pPr>
            <a:lvl2pPr marL="914400" marR="0" lvl="1" indent="-406400" algn="l" rtl="0">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6" name="Google Shape;196;p25"/>
          <p:cNvSpPr txBox="1">
            <a:spLocks noGrp="1"/>
          </p:cNvSpPr>
          <p:nvPr>
            <p:ph type="body" idx="6"/>
          </p:nvPr>
        </p:nvSpPr>
        <p:spPr>
          <a:xfrm>
            <a:off x="2514600" y="3311237"/>
            <a:ext cx="6096000" cy="692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rgbClr val="C4EDFF"/>
              </a:buClr>
              <a:buSzPts val="1800"/>
              <a:buFont typeface="Arial"/>
              <a:buNone/>
              <a:defRPr sz="1800" b="0" i="0" u="none" strike="noStrike" cap="none">
                <a:solidFill>
                  <a:srgbClr val="C4EDFF"/>
                </a:solidFill>
                <a:latin typeface="Arial Narrow"/>
                <a:ea typeface="Arial Narrow"/>
                <a:cs typeface="Arial Narrow"/>
                <a:sym typeface="Arial Narrow"/>
              </a:defRPr>
            </a:lvl1pPr>
            <a:lvl2pPr marL="914400" marR="0" lvl="1" indent="-406400" algn="l" rtl="0">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97" name="Google Shape;197;p25"/>
          <p:cNvCxnSpPr/>
          <p:nvPr/>
        </p:nvCxnSpPr>
        <p:spPr>
          <a:xfrm>
            <a:off x="2285999" y="609600"/>
            <a:ext cx="0" cy="3473400"/>
          </a:xfrm>
          <a:prstGeom prst="straightConnector1">
            <a:avLst/>
          </a:prstGeom>
          <a:noFill/>
          <a:ln w="12700" cap="flat" cmpd="sng">
            <a:solidFill>
              <a:srgbClr val="3FAFFF"/>
            </a:solidFill>
            <a:prstDash val="solid"/>
            <a:round/>
            <a:headEnd type="none" w="sm" len="sm"/>
            <a:tailEnd type="none" w="sm" len="sm"/>
          </a:ln>
        </p:spPr>
      </p:cxnSp>
      <p:pic>
        <p:nvPicPr>
          <p:cNvPr id="198" name="Google Shape;198;p25">
            <a:hlinkClick r:id="rId2"/>
          </p:cNvPr>
          <p:cNvPicPr preferRelativeResize="0"/>
          <p:nvPr/>
        </p:nvPicPr>
        <p:blipFill rotWithShape="1">
          <a:blip r:embed="rId3">
            <a:alphaModFix/>
          </a:blip>
          <a:srcRect/>
          <a:stretch/>
        </p:blipFill>
        <p:spPr>
          <a:xfrm>
            <a:off x="533400" y="533400"/>
            <a:ext cx="1762136" cy="2133912"/>
          </a:xfrm>
          <a:prstGeom prst="rect">
            <a:avLst/>
          </a:prstGeom>
          <a:noFill/>
          <a:ln>
            <a:noFill/>
          </a:ln>
        </p:spPr>
      </p:pic>
      <p:grpSp>
        <p:nvGrpSpPr>
          <p:cNvPr id="199" name="Google Shape;199;p25"/>
          <p:cNvGrpSpPr/>
          <p:nvPr/>
        </p:nvGrpSpPr>
        <p:grpSpPr>
          <a:xfrm>
            <a:off x="-30388" y="-3048"/>
            <a:ext cx="472440" cy="6861048"/>
            <a:chOff x="-15240" y="-3048"/>
            <a:chExt cx="472440" cy="6861048"/>
          </a:xfrm>
        </p:grpSpPr>
        <p:sp>
          <p:nvSpPr>
            <p:cNvPr id="200" name="Google Shape;200;p25"/>
            <p:cNvSpPr/>
            <p:nvPr/>
          </p:nvSpPr>
          <p:spPr>
            <a:xfrm>
              <a:off x="10668" y="0"/>
              <a:ext cx="420600"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1" name="Google Shape;201;p25"/>
            <p:cNvSpPr/>
            <p:nvPr/>
          </p:nvSpPr>
          <p:spPr>
            <a:xfrm>
              <a:off x="16002" y="-3048"/>
              <a:ext cx="410100" cy="1069800"/>
            </a:xfrm>
            <a:prstGeom prst="rect">
              <a:avLst/>
            </a:prstGeom>
            <a:solidFill>
              <a:srgbClr val="0B4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2" name="Google Shape;202;p25" descr="C:\Users\jacqui.fenner\Desktop\PTT templates\images\noaa icons\noaa_icons-04.png">
              <a:hlinkClick r:id="rId4"/>
            </p:cNvPr>
            <p:cNvPicPr preferRelativeResize="0"/>
            <p:nvPr/>
          </p:nvPicPr>
          <p:blipFill rotWithShape="1">
            <a:blip r:embed="rId5">
              <a:alphaModFix/>
            </a:blip>
            <a:srcRect/>
            <a:stretch/>
          </p:blipFill>
          <p:spPr>
            <a:xfrm>
              <a:off x="-15240" y="5714999"/>
              <a:ext cx="472440" cy="324009"/>
            </a:xfrm>
            <a:prstGeom prst="rect">
              <a:avLst/>
            </a:prstGeom>
            <a:noFill/>
            <a:ln>
              <a:noFill/>
            </a:ln>
          </p:spPr>
        </p:pic>
        <p:pic>
          <p:nvPicPr>
            <p:cNvPr id="203" name="Google Shape;203;p25" descr="C:\Users\jacqui.fenner\Desktop\PTT templates\images\noaa icons\noaa_icons-05.png">
              <a:hlinkClick r:id="rId6"/>
            </p:cNvPr>
            <p:cNvPicPr preferRelativeResize="0"/>
            <p:nvPr/>
          </p:nvPicPr>
          <p:blipFill rotWithShape="1">
            <a:blip r:embed="rId7">
              <a:alphaModFix/>
            </a:blip>
            <a:srcRect/>
            <a:stretch/>
          </p:blipFill>
          <p:spPr>
            <a:xfrm>
              <a:off x="-15240" y="4648200"/>
              <a:ext cx="472440" cy="324009"/>
            </a:xfrm>
            <a:prstGeom prst="rect">
              <a:avLst/>
            </a:prstGeom>
            <a:noFill/>
            <a:ln>
              <a:noFill/>
            </a:ln>
          </p:spPr>
        </p:pic>
        <p:pic>
          <p:nvPicPr>
            <p:cNvPr id="204" name="Google Shape;204;p25" descr="C:\Users\jacqui.fenner\Desktop\PTT templates\images\noaa icons\noaa_icons-06.png">
              <a:hlinkClick r:id="rId8"/>
            </p:cNvPr>
            <p:cNvPicPr preferRelativeResize="0"/>
            <p:nvPr/>
          </p:nvPicPr>
          <p:blipFill rotWithShape="1">
            <a:blip r:embed="rId9">
              <a:alphaModFix/>
            </a:blip>
            <a:srcRect/>
            <a:stretch/>
          </p:blipFill>
          <p:spPr>
            <a:xfrm>
              <a:off x="-15240" y="3581400"/>
              <a:ext cx="472440" cy="324009"/>
            </a:xfrm>
            <a:prstGeom prst="rect">
              <a:avLst/>
            </a:prstGeom>
            <a:noFill/>
            <a:ln>
              <a:noFill/>
            </a:ln>
          </p:spPr>
        </p:pic>
        <p:pic>
          <p:nvPicPr>
            <p:cNvPr id="205" name="Google Shape;205;p25" descr="C:\Users\jacqui.fenner\Desktop\PTT templates\images\noaa icons\noaa_icons-07.png">
              <a:hlinkClick r:id="rId10"/>
            </p:cNvPr>
            <p:cNvPicPr preferRelativeResize="0"/>
            <p:nvPr/>
          </p:nvPicPr>
          <p:blipFill rotWithShape="1">
            <a:blip r:embed="rId11">
              <a:alphaModFix/>
            </a:blip>
            <a:srcRect/>
            <a:stretch/>
          </p:blipFill>
          <p:spPr>
            <a:xfrm>
              <a:off x="-15240" y="2514600"/>
              <a:ext cx="472440" cy="324009"/>
            </a:xfrm>
            <a:prstGeom prst="rect">
              <a:avLst/>
            </a:prstGeom>
            <a:noFill/>
            <a:ln>
              <a:noFill/>
            </a:ln>
          </p:spPr>
        </p:pic>
        <p:pic>
          <p:nvPicPr>
            <p:cNvPr id="206" name="Google Shape;206;p25" descr="C:\Users\jacqui.fenner\Desktop\PTT templates\images\noaa icons\noaa_icons-08.png">
              <a:hlinkClick r:id="rId12"/>
            </p:cNvPr>
            <p:cNvPicPr preferRelativeResize="0"/>
            <p:nvPr/>
          </p:nvPicPr>
          <p:blipFill rotWithShape="1">
            <a:blip r:embed="rId13">
              <a:alphaModFix/>
            </a:blip>
            <a:srcRect/>
            <a:stretch/>
          </p:blipFill>
          <p:spPr>
            <a:xfrm>
              <a:off x="-15240" y="1447800"/>
              <a:ext cx="472440" cy="324009"/>
            </a:xfrm>
            <a:prstGeom prst="rect">
              <a:avLst/>
            </a:prstGeom>
            <a:noFill/>
            <a:ln>
              <a:noFill/>
            </a:ln>
          </p:spPr>
        </p:pic>
        <p:pic>
          <p:nvPicPr>
            <p:cNvPr id="207" name="Google Shape;207;p25" descr="C:\Users\jacqui.fenner\Desktop\PTT templates\images\noaa icons\noaa_icons-10.png">
              <a:hlinkClick r:id="rId14"/>
            </p:cNvPr>
            <p:cNvPicPr preferRelativeResize="0"/>
            <p:nvPr/>
          </p:nvPicPr>
          <p:blipFill rotWithShape="1">
            <a:blip r:embed="rId15">
              <a:alphaModFix/>
            </a:blip>
            <a:srcRect/>
            <a:stretch/>
          </p:blipFill>
          <p:spPr>
            <a:xfrm>
              <a:off x="-15240" y="381000"/>
              <a:ext cx="472440" cy="324009"/>
            </a:xfrm>
            <a:prstGeom prst="rect">
              <a:avLst/>
            </a:prstGeom>
            <a:noFill/>
            <a:ln>
              <a:noFill/>
            </a:ln>
          </p:spPr>
        </p:pic>
        <p:grpSp>
          <p:nvGrpSpPr>
            <p:cNvPr id="208" name="Google Shape;208;p25"/>
            <p:cNvGrpSpPr/>
            <p:nvPr/>
          </p:nvGrpSpPr>
          <p:grpSpPr>
            <a:xfrm>
              <a:off x="15148" y="0"/>
              <a:ext cx="420600" cy="6858000"/>
              <a:chOff x="15148" y="0"/>
              <a:chExt cx="420600" cy="6858000"/>
            </a:xfrm>
          </p:grpSpPr>
          <p:grpSp>
            <p:nvGrpSpPr>
              <p:cNvPr id="209" name="Google Shape;209;p25"/>
              <p:cNvGrpSpPr/>
              <p:nvPr/>
            </p:nvGrpSpPr>
            <p:grpSpPr>
              <a:xfrm>
                <a:off x="15148" y="1066800"/>
                <a:ext cx="420600" cy="5334000"/>
                <a:chOff x="15148" y="1066800"/>
                <a:chExt cx="420600" cy="5334000"/>
              </a:xfrm>
            </p:grpSpPr>
            <p:cxnSp>
              <p:nvCxnSpPr>
                <p:cNvPr id="210" name="Google Shape;210;p25"/>
                <p:cNvCxnSpPr/>
                <p:nvPr/>
              </p:nvCxnSpPr>
              <p:spPr>
                <a:xfrm>
                  <a:off x="15148" y="42672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11" name="Google Shape;211;p25"/>
                <p:cNvCxnSpPr/>
                <p:nvPr/>
              </p:nvCxnSpPr>
              <p:spPr>
                <a:xfrm>
                  <a:off x="15148" y="32004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12" name="Google Shape;212;p25"/>
                <p:cNvCxnSpPr/>
                <p:nvPr/>
              </p:nvCxnSpPr>
              <p:spPr>
                <a:xfrm>
                  <a:off x="15148" y="21336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13" name="Google Shape;213;p25"/>
                <p:cNvCxnSpPr/>
                <p:nvPr/>
              </p:nvCxnSpPr>
              <p:spPr>
                <a:xfrm>
                  <a:off x="15148" y="53340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14" name="Google Shape;214;p25"/>
                <p:cNvCxnSpPr/>
                <p:nvPr/>
              </p:nvCxnSpPr>
              <p:spPr>
                <a:xfrm>
                  <a:off x="15148" y="10668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15" name="Google Shape;215;p25"/>
                <p:cNvCxnSpPr/>
                <p:nvPr/>
              </p:nvCxnSpPr>
              <p:spPr>
                <a:xfrm>
                  <a:off x="15148" y="6400800"/>
                  <a:ext cx="420600"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216" name="Google Shape;216;p25"/>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k Blue 1">
  <p:cSld name="Dk Blue_1">
    <p:spTree>
      <p:nvGrpSpPr>
        <p:cNvPr id="1" name="Shape 217"/>
        <p:cNvGrpSpPr/>
        <p:nvPr/>
      </p:nvGrpSpPr>
      <p:grpSpPr>
        <a:xfrm>
          <a:off x="0" y="0"/>
          <a:ext cx="0" cy="0"/>
          <a:chOff x="0" y="0"/>
          <a:chExt cx="0" cy="0"/>
        </a:xfrm>
      </p:grpSpPr>
      <p:sp>
        <p:nvSpPr>
          <p:cNvPr id="218" name="Google Shape;218;p26"/>
          <p:cNvSpPr/>
          <p:nvPr/>
        </p:nvSpPr>
        <p:spPr>
          <a:xfrm>
            <a:off x="410810" y="0"/>
            <a:ext cx="8733300" cy="64494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19" name="Google Shape;219;p26"/>
          <p:cNvGrpSpPr/>
          <p:nvPr/>
        </p:nvGrpSpPr>
        <p:grpSpPr>
          <a:xfrm>
            <a:off x="-30388" y="-3048"/>
            <a:ext cx="472440" cy="6861048"/>
            <a:chOff x="-15240" y="-3048"/>
            <a:chExt cx="472440" cy="6861048"/>
          </a:xfrm>
        </p:grpSpPr>
        <p:sp>
          <p:nvSpPr>
            <p:cNvPr id="220" name="Google Shape;220;p26"/>
            <p:cNvSpPr/>
            <p:nvPr/>
          </p:nvSpPr>
          <p:spPr>
            <a:xfrm>
              <a:off x="10668" y="0"/>
              <a:ext cx="420600"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26"/>
            <p:cNvSpPr/>
            <p:nvPr/>
          </p:nvSpPr>
          <p:spPr>
            <a:xfrm>
              <a:off x="16002" y="-3048"/>
              <a:ext cx="410100" cy="1069800"/>
            </a:xfrm>
            <a:prstGeom prst="rect">
              <a:avLst/>
            </a:prstGeom>
            <a:solidFill>
              <a:srgbClr val="0B4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2" name="Google Shape;222;p26" descr="C:\Users\jacqui.fenner\Desktop\PTT templates\images\noaa icons\noaa_icons-04.png">
              <a:hlinkClick r:id="rId2"/>
            </p:cNvPr>
            <p:cNvPicPr preferRelativeResize="0"/>
            <p:nvPr/>
          </p:nvPicPr>
          <p:blipFill rotWithShape="1">
            <a:blip r:embed="rId3">
              <a:alphaModFix/>
            </a:blip>
            <a:srcRect/>
            <a:stretch/>
          </p:blipFill>
          <p:spPr>
            <a:xfrm>
              <a:off x="-15240" y="5714999"/>
              <a:ext cx="472440" cy="324009"/>
            </a:xfrm>
            <a:prstGeom prst="rect">
              <a:avLst/>
            </a:prstGeom>
            <a:noFill/>
            <a:ln>
              <a:noFill/>
            </a:ln>
          </p:spPr>
        </p:pic>
        <p:pic>
          <p:nvPicPr>
            <p:cNvPr id="223" name="Google Shape;223;p26" descr="C:\Users\jacqui.fenner\Desktop\PTT templates\images\noaa icons\noaa_icons-05.png">
              <a:hlinkClick r:id="rId4"/>
            </p:cNvPr>
            <p:cNvPicPr preferRelativeResize="0"/>
            <p:nvPr/>
          </p:nvPicPr>
          <p:blipFill rotWithShape="1">
            <a:blip r:embed="rId5">
              <a:alphaModFix/>
            </a:blip>
            <a:srcRect/>
            <a:stretch/>
          </p:blipFill>
          <p:spPr>
            <a:xfrm>
              <a:off x="-15240" y="4648200"/>
              <a:ext cx="472440" cy="324009"/>
            </a:xfrm>
            <a:prstGeom prst="rect">
              <a:avLst/>
            </a:prstGeom>
            <a:noFill/>
            <a:ln>
              <a:noFill/>
            </a:ln>
          </p:spPr>
        </p:pic>
        <p:pic>
          <p:nvPicPr>
            <p:cNvPr id="224" name="Google Shape;224;p26" descr="C:\Users\jacqui.fenner\Desktop\PTT templates\images\noaa icons\noaa_icons-06.png">
              <a:hlinkClick r:id="rId6"/>
            </p:cNvPr>
            <p:cNvPicPr preferRelativeResize="0"/>
            <p:nvPr/>
          </p:nvPicPr>
          <p:blipFill rotWithShape="1">
            <a:blip r:embed="rId7">
              <a:alphaModFix/>
            </a:blip>
            <a:srcRect/>
            <a:stretch/>
          </p:blipFill>
          <p:spPr>
            <a:xfrm>
              <a:off x="-15240" y="3581400"/>
              <a:ext cx="472440" cy="324009"/>
            </a:xfrm>
            <a:prstGeom prst="rect">
              <a:avLst/>
            </a:prstGeom>
            <a:noFill/>
            <a:ln>
              <a:noFill/>
            </a:ln>
          </p:spPr>
        </p:pic>
        <p:pic>
          <p:nvPicPr>
            <p:cNvPr id="225" name="Google Shape;225;p26" descr="C:\Users\jacqui.fenner\Desktop\PTT templates\images\noaa icons\noaa_icons-07.png">
              <a:hlinkClick r:id="rId8"/>
            </p:cNvPr>
            <p:cNvPicPr preferRelativeResize="0"/>
            <p:nvPr/>
          </p:nvPicPr>
          <p:blipFill rotWithShape="1">
            <a:blip r:embed="rId9">
              <a:alphaModFix/>
            </a:blip>
            <a:srcRect/>
            <a:stretch/>
          </p:blipFill>
          <p:spPr>
            <a:xfrm>
              <a:off x="-15240" y="2514600"/>
              <a:ext cx="472440" cy="324009"/>
            </a:xfrm>
            <a:prstGeom prst="rect">
              <a:avLst/>
            </a:prstGeom>
            <a:noFill/>
            <a:ln>
              <a:noFill/>
            </a:ln>
          </p:spPr>
        </p:pic>
        <p:pic>
          <p:nvPicPr>
            <p:cNvPr id="226" name="Google Shape;226;p26" descr="C:\Users\jacqui.fenner\Desktop\PTT templates\images\noaa icons\noaa_icons-08.png">
              <a:hlinkClick r:id="rId10"/>
            </p:cNvPr>
            <p:cNvPicPr preferRelativeResize="0"/>
            <p:nvPr/>
          </p:nvPicPr>
          <p:blipFill rotWithShape="1">
            <a:blip r:embed="rId11">
              <a:alphaModFix/>
            </a:blip>
            <a:srcRect/>
            <a:stretch/>
          </p:blipFill>
          <p:spPr>
            <a:xfrm>
              <a:off x="-15240" y="1447800"/>
              <a:ext cx="472440" cy="324009"/>
            </a:xfrm>
            <a:prstGeom prst="rect">
              <a:avLst/>
            </a:prstGeom>
            <a:noFill/>
            <a:ln>
              <a:noFill/>
            </a:ln>
          </p:spPr>
        </p:pic>
        <p:pic>
          <p:nvPicPr>
            <p:cNvPr id="227" name="Google Shape;227;p26" descr="C:\Users\jacqui.fenner\Desktop\PTT templates\images\noaa icons\noaa_icons-10.png">
              <a:hlinkClick r:id="rId12"/>
            </p:cNvPr>
            <p:cNvPicPr preferRelativeResize="0"/>
            <p:nvPr/>
          </p:nvPicPr>
          <p:blipFill rotWithShape="1">
            <a:blip r:embed="rId13">
              <a:alphaModFix/>
            </a:blip>
            <a:srcRect/>
            <a:stretch/>
          </p:blipFill>
          <p:spPr>
            <a:xfrm>
              <a:off x="-15240" y="381000"/>
              <a:ext cx="472440" cy="324009"/>
            </a:xfrm>
            <a:prstGeom prst="rect">
              <a:avLst/>
            </a:prstGeom>
            <a:noFill/>
            <a:ln>
              <a:noFill/>
            </a:ln>
          </p:spPr>
        </p:pic>
        <p:grpSp>
          <p:nvGrpSpPr>
            <p:cNvPr id="228" name="Google Shape;228;p26"/>
            <p:cNvGrpSpPr/>
            <p:nvPr/>
          </p:nvGrpSpPr>
          <p:grpSpPr>
            <a:xfrm>
              <a:off x="15148" y="0"/>
              <a:ext cx="420600" cy="6858000"/>
              <a:chOff x="15148" y="0"/>
              <a:chExt cx="420600" cy="6858000"/>
            </a:xfrm>
          </p:grpSpPr>
          <p:grpSp>
            <p:nvGrpSpPr>
              <p:cNvPr id="229" name="Google Shape;229;p26"/>
              <p:cNvGrpSpPr/>
              <p:nvPr/>
            </p:nvGrpSpPr>
            <p:grpSpPr>
              <a:xfrm>
                <a:off x="15148" y="1066800"/>
                <a:ext cx="420600" cy="5334000"/>
                <a:chOff x="15148" y="1066800"/>
                <a:chExt cx="420600" cy="5334000"/>
              </a:xfrm>
            </p:grpSpPr>
            <p:cxnSp>
              <p:nvCxnSpPr>
                <p:cNvPr id="230" name="Google Shape;230;p26"/>
                <p:cNvCxnSpPr/>
                <p:nvPr/>
              </p:nvCxnSpPr>
              <p:spPr>
                <a:xfrm>
                  <a:off x="15148" y="42672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31" name="Google Shape;231;p26"/>
                <p:cNvCxnSpPr/>
                <p:nvPr/>
              </p:nvCxnSpPr>
              <p:spPr>
                <a:xfrm>
                  <a:off x="15148" y="32004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32" name="Google Shape;232;p26"/>
                <p:cNvCxnSpPr/>
                <p:nvPr/>
              </p:nvCxnSpPr>
              <p:spPr>
                <a:xfrm>
                  <a:off x="15148" y="21336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33" name="Google Shape;233;p26"/>
                <p:cNvCxnSpPr/>
                <p:nvPr/>
              </p:nvCxnSpPr>
              <p:spPr>
                <a:xfrm>
                  <a:off x="15148" y="53340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34" name="Google Shape;234;p26"/>
                <p:cNvCxnSpPr/>
                <p:nvPr/>
              </p:nvCxnSpPr>
              <p:spPr>
                <a:xfrm>
                  <a:off x="15148" y="10668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35" name="Google Shape;235;p26"/>
                <p:cNvCxnSpPr/>
                <p:nvPr/>
              </p:nvCxnSpPr>
              <p:spPr>
                <a:xfrm>
                  <a:off x="15148" y="6400800"/>
                  <a:ext cx="420600"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236" name="Google Shape;236;p26"/>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
        <p:nvSpPr>
          <p:cNvPr id="237" name="Google Shape;237;p26"/>
          <p:cNvSpPr txBox="1">
            <a:spLocks noGrp="1"/>
          </p:cNvSpPr>
          <p:nvPr>
            <p:ph type="title"/>
          </p:nvPr>
        </p:nvSpPr>
        <p:spPr>
          <a:xfrm>
            <a:off x="762000" y="1066799"/>
            <a:ext cx="7933800" cy="1295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8" name="Google Shape;238;p26"/>
          <p:cNvSpPr/>
          <p:nvPr/>
        </p:nvSpPr>
        <p:spPr>
          <a:xfrm>
            <a:off x="0" y="6400801"/>
            <a:ext cx="9144000" cy="457200"/>
          </a:xfrm>
          <a:prstGeom prst="rect">
            <a:avLst/>
          </a:prstGeom>
          <a:solidFill>
            <a:srgbClr val="D6F5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 name="Google Shape;239;p26"/>
          <p:cNvSpPr txBox="1"/>
          <p:nvPr/>
        </p:nvSpPr>
        <p:spPr>
          <a:xfrm>
            <a:off x="1447800" y="6551712"/>
            <a:ext cx="7239000" cy="1539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B4596"/>
                </a:solidFill>
                <a:latin typeface="Arial Narrow"/>
                <a:ea typeface="Arial Narrow"/>
                <a:cs typeface="Arial Narrow"/>
                <a:sym typeface="Arial Narrow"/>
              </a:rPr>
              <a:t>Department of Commerce  //  National Oceanic and Atmospheric Administration  //  </a:t>
            </a:r>
            <a:fld id="{00000000-1234-1234-1234-123412341234}" type="slidenum">
              <a:rPr lang="en-US" sz="1000" b="0" i="0" u="none" strike="noStrike" cap="none">
                <a:solidFill>
                  <a:srgbClr val="0B4596"/>
                </a:solidFill>
                <a:latin typeface="Arial Narrow"/>
                <a:ea typeface="Arial Narrow"/>
                <a:cs typeface="Arial Narrow"/>
                <a:sym typeface="Arial Narrow"/>
              </a:rPr>
              <a:t>‹#›</a:t>
            </a:fld>
            <a:endParaRPr sz="1000" b="0" i="0" u="none" strike="noStrike" cap="none">
              <a:solidFill>
                <a:srgbClr val="0B4596"/>
              </a:solidFill>
              <a:latin typeface="Arial Narrow"/>
              <a:ea typeface="Arial Narrow"/>
              <a:cs typeface="Arial Narrow"/>
              <a:sym typeface="Arial Narrow"/>
            </a:endParaRPr>
          </a:p>
        </p:txBody>
      </p:sp>
      <p:pic>
        <p:nvPicPr>
          <p:cNvPr id="240" name="Google Shape;240;p26" descr="G:\STALL\ST Comms\Templates &amp; Resources\Logos\Other Emblems\DOC Logo\DOC Color.png">
            <a:hlinkClick r:id="rId14"/>
          </p:cNvPr>
          <p:cNvPicPr preferRelativeResize="0"/>
          <p:nvPr/>
        </p:nvPicPr>
        <p:blipFill rotWithShape="1">
          <a:blip r:embed="rId15">
            <a:alphaModFix/>
          </a:blip>
          <a:srcRect/>
          <a:stretch/>
        </p:blipFill>
        <p:spPr>
          <a:xfrm>
            <a:off x="228600" y="6443457"/>
            <a:ext cx="371888" cy="371888"/>
          </a:xfrm>
          <a:prstGeom prst="rect">
            <a:avLst/>
          </a:prstGeom>
          <a:noFill/>
          <a:ln>
            <a:noFill/>
          </a:ln>
        </p:spPr>
      </p:pic>
      <p:pic>
        <p:nvPicPr>
          <p:cNvPr id="241" name="Google Shape;241;p26">
            <a:hlinkClick r:id="rId16"/>
          </p:cNvPr>
          <p:cNvPicPr preferRelativeResize="0"/>
          <p:nvPr/>
        </p:nvPicPr>
        <p:blipFill rotWithShape="1">
          <a:blip r:embed="rId17">
            <a:alphaModFix/>
          </a:blip>
          <a:srcRect/>
          <a:stretch/>
        </p:blipFill>
        <p:spPr>
          <a:xfrm>
            <a:off x="639827" y="6449252"/>
            <a:ext cx="360298" cy="36029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2"/>
        <p:cNvGrpSpPr/>
        <p:nvPr/>
      </p:nvGrpSpPr>
      <p:grpSpPr>
        <a:xfrm>
          <a:off x="0" y="0"/>
          <a:ext cx="0" cy="0"/>
          <a:chOff x="0" y="0"/>
          <a:chExt cx="0" cy="0"/>
        </a:xfrm>
      </p:grpSpPr>
      <p:sp>
        <p:nvSpPr>
          <p:cNvPr id="243" name="Google Shape;243;p27"/>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4" name="Google Shape;244;p27"/>
          <p:cNvSpPr txBox="1">
            <a:spLocks noGrp="1"/>
          </p:cNvSpPr>
          <p:nvPr>
            <p:ph type="body" idx="1"/>
          </p:nvPr>
        </p:nvSpPr>
        <p:spPr>
          <a:xfrm>
            <a:off x="457200" y="1600209"/>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5" name="Google Shape;245;p27"/>
          <p:cNvSpPr txBox="1">
            <a:spLocks noGrp="1"/>
          </p:cNvSpPr>
          <p:nvPr>
            <p:ph type="body" idx="2"/>
          </p:nvPr>
        </p:nvSpPr>
        <p:spPr>
          <a:xfrm>
            <a:off x="4648200" y="1600209"/>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6" name="Google Shape;246;p27"/>
          <p:cNvSpPr txBox="1">
            <a:spLocks noGrp="1"/>
          </p:cNvSpPr>
          <p:nvPr>
            <p:ph type="dt" idx="10"/>
          </p:nvPr>
        </p:nvSpPr>
        <p:spPr>
          <a:xfrm>
            <a:off x="457200" y="6356352"/>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7" name="Google Shape;247;p27"/>
          <p:cNvSpPr txBox="1">
            <a:spLocks noGrp="1"/>
          </p:cNvSpPr>
          <p:nvPr>
            <p:ph type="ftr" idx="11"/>
          </p:nvPr>
        </p:nvSpPr>
        <p:spPr>
          <a:xfrm>
            <a:off x="3124201" y="6356352"/>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8" name="Google Shape;248;p27"/>
          <p:cNvSpPr txBox="1">
            <a:spLocks noGrp="1"/>
          </p:cNvSpPr>
          <p:nvPr>
            <p:ph type="sldNum" idx="12"/>
          </p:nvPr>
        </p:nvSpPr>
        <p:spPr>
          <a:xfrm>
            <a:off x="6553200" y="6356352"/>
            <a:ext cx="2133600" cy="365100"/>
          </a:xfrm>
          <a:prstGeom prst="rect">
            <a:avLst/>
          </a:prstGeom>
          <a:noFill/>
          <a:ln>
            <a:noFill/>
          </a:ln>
        </p:spPr>
        <p:txBody>
          <a:bodyPr spcFirstLastPara="1" wrap="square" lIns="91350" tIns="45675" rIns="91350" bIns="456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9"/>
        <p:cNvGrpSpPr/>
        <p:nvPr/>
      </p:nvGrpSpPr>
      <p:grpSpPr>
        <a:xfrm>
          <a:off x="0" y="0"/>
          <a:ext cx="0" cy="0"/>
          <a:chOff x="0" y="0"/>
          <a:chExt cx="0" cy="0"/>
        </a:xfrm>
      </p:grpSpPr>
      <p:sp>
        <p:nvSpPr>
          <p:cNvPr id="250" name="Google Shape;250;p28"/>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1" name="Google Shape;251;p28"/>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2" name="Google Shape;252;p28"/>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3"/>
        <p:cNvGrpSpPr/>
        <p:nvPr/>
      </p:nvGrpSpPr>
      <p:grpSpPr>
        <a:xfrm>
          <a:off x="0" y="0"/>
          <a:ext cx="0" cy="0"/>
          <a:chOff x="0" y="0"/>
          <a:chExt cx="0" cy="0"/>
        </a:xfrm>
      </p:grpSpPr>
      <p:sp>
        <p:nvSpPr>
          <p:cNvPr id="254" name="Google Shape;254;p29"/>
          <p:cNvSpPr txBox="1">
            <a:spLocks noGrp="1"/>
          </p:cNvSpPr>
          <p:nvPr>
            <p:ph type="body" idx="1"/>
          </p:nvPr>
        </p:nvSpPr>
        <p:spPr>
          <a:xfrm>
            <a:off x="469900" y="1295400"/>
            <a:ext cx="8305800" cy="49533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5"/>
        <p:cNvGrpSpPr/>
        <p:nvPr/>
      </p:nvGrpSpPr>
      <p:grpSpPr>
        <a:xfrm>
          <a:off x="0" y="0"/>
          <a:ext cx="0" cy="0"/>
          <a:chOff x="0" y="0"/>
          <a:chExt cx="0" cy="0"/>
        </a:xfrm>
      </p:grpSpPr>
      <p:sp>
        <p:nvSpPr>
          <p:cNvPr id="256" name="Google Shape;256;p30"/>
          <p:cNvSpPr txBox="1">
            <a:spLocks noGrp="1"/>
          </p:cNvSpPr>
          <p:nvPr>
            <p:ph type="title"/>
          </p:nvPr>
        </p:nvSpPr>
        <p:spPr>
          <a:xfrm>
            <a:off x="311700" y="593367"/>
            <a:ext cx="8520600" cy="7635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7" name="Google Shape;257;p30"/>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sz="1400"/>
            </a:lvl1pPr>
            <a:lvl2pPr marL="914400" lvl="1" indent="-304800" rtl="0">
              <a:spcBef>
                <a:spcPts val="560"/>
              </a:spcBef>
              <a:spcAft>
                <a:spcPts val="0"/>
              </a:spcAft>
              <a:buSzPts val="1200"/>
              <a:buChar char="•"/>
              <a:defRPr sz="1200"/>
            </a:lvl2pPr>
            <a:lvl3pPr marL="1371600" lvl="2" indent="-304800" rtl="0">
              <a:spcBef>
                <a:spcPts val="48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360"/>
              </a:spcBef>
              <a:spcAft>
                <a:spcPts val="0"/>
              </a:spcAft>
              <a:buSzPts val="1200"/>
              <a:buChar char="•"/>
              <a:defRPr sz="1200"/>
            </a:lvl5pPr>
            <a:lvl6pPr marL="2743200" lvl="5" indent="-304800" rtl="0">
              <a:spcBef>
                <a:spcPts val="32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258" name="Google Shape;258;p30"/>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sz="1400"/>
            </a:lvl1pPr>
            <a:lvl2pPr marL="914400" lvl="1" indent="-304800" rtl="0">
              <a:spcBef>
                <a:spcPts val="560"/>
              </a:spcBef>
              <a:spcAft>
                <a:spcPts val="0"/>
              </a:spcAft>
              <a:buSzPts val="1200"/>
              <a:buChar char="•"/>
              <a:defRPr sz="1200"/>
            </a:lvl2pPr>
            <a:lvl3pPr marL="1371600" lvl="2" indent="-304800" rtl="0">
              <a:spcBef>
                <a:spcPts val="48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360"/>
              </a:spcBef>
              <a:spcAft>
                <a:spcPts val="0"/>
              </a:spcAft>
              <a:buSzPts val="1200"/>
              <a:buChar char="•"/>
              <a:defRPr sz="1200"/>
            </a:lvl5pPr>
            <a:lvl6pPr marL="2743200" lvl="5" indent="-304800" rtl="0">
              <a:spcBef>
                <a:spcPts val="32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259" name="Google Shape;259;p3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5"/>
        <p:cNvGrpSpPr/>
        <p:nvPr/>
      </p:nvGrpSpPr>
      <p:grpSpPr>
        <a:xfrm>
          <a:off x="0" y="0"/>
          <a:ext cx="0" cy="0"/>
          <a:chOff x="0" y="0"/>
          <a:chExt cx="0" cy="0"/>
        </a:xfrm>
      </p:grpSpPr>
      <p:sp>
        <p:nvSpPr>
          <p:cNvPr id="66" name="Google Shape;66;p4"/>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Google Shape;67;p4"/>
          <p:cNvSpPr txBox="1">
            <a:spLocks noGrp="1"/>
          </p:cNvSpPr>
          <p:nvPr>
            <p:ph type="body" idx="1"/>
          </p:nvPr>
        </p:nvSpPr>
        <p:spPr>
          <a:xfrm>
            <a:off x="457200" y="1600209"/>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4"/>
          <p:cNvSpPr txBox="1">
            <a:spLocks noGrp="1"/>
          </p:cNvSpPr>
          <p:nvPr>
            <p:ph type="dt" idx="10"/>
          </p:nvPr>
        </p:nvSpPr>
        <p:spPr>
          <a:xfrm>
            <a:off x="457200" y="6356352"/>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4"/>
          <p:cNvSpPr txBox="1">
            <a:spLocks noGrp="1"/>
          </p:cNvSpPr>
          <p:nvPr>
            <p:ph type="ftr" idx="11"/>
          </p:nvPr>
        </p:nvSpPr>
        <p:spPr>
          <a:xfrm>
            <a:off x="3124201" y="6356352"/>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4"/>
          <p:cNvSpPr txBox="1">
            <a:spLocks noGrp="1"/>
          </p:cNvSpPr>
          <p:nvPr>
            <p:ph type="sldNum" idx="12"/>
          </p:nvPr>
        </p:nvSpPr>
        <p:spPr>
          <a:xfrm>
            <a:off x="6553200" y="6356352"/>
            <a:ext cx="2133600" cy="365100"/>
          </a:xfrm>
          <a:prstGeom prst="rect">
            <a:avLst/>
          </a:prstGeom>
          <a:noFill/>
          <a:ln>
            <a:noFill/>
          </a:ln>
        </p:spPr>
        <p:txBody>
          <a:bodyPr spcFirstLastPara="1" wrap="square" lIns="91350" tIns="45675" rIns="91350" bIns="456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5"/>
          <p:cNvSpPr txBox="1">
            <a:spLocks noGrp="1"/>
          </p:cNvSpPr>
          <p:nvPr>
            <p:ph type="dt" idx="10"/>
          </p:nvPr>
        </p:nvSpPr>
        <p:spPr>
          <a:xfrm>
            <a:off x="457200" y="6356352"/>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5"/>
          <p:cNvSpPr txBox="1">
            <a:spLocks noGrp="1"/>
          </p:cNvSpPr>
          <p:nvPr>
            <p:ph type="ftr" idx="11"/>
          </p:nvPr>
        </p:nvSpPr>
        <p:spPr>
          <a:xfrm>
            <a:off x="3124201" y="6356352"/>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5"/>
          <p:cNvSpPr txBox="1">
            <a:spLocks noGrp="1"/>
          </p:cNvSpPr>
          <p:nvPr>
            <p:ph type="sldNum" idx="12"/>
          </p:nvPr>
        </p:nvSpPr>
        <p:spPr>
          <a:xfrm>
            <a:off x="6553200" y="6356352"/>
            <a:ext cx="2133600" cy="365100"/>
          </a:xfrm>
          <a:prstGeom prst="rect">
            <a:avLst/>
          </a:prstGeom>
          <a:noFill/>
          <a:ln>
            <a:noFill/>
          </a:ln>
        </p:spPr>
        <p:txBody>
          <a:bodyPr spcFirstLastPara="1" wrap="square" lIns="91350" tIns="45675" rIns="91350" bIns="456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5"/>
        <p:cNvGrpSpPr/>
        <p:nvPr/>
      </p:nvGrpSpPr>
      <p:grpSpPr>
        <a:xfrm>
          <a:off x="0" y="0"/>
          <a:ext cx="0" cy="0"/>
          <a:chOff x="0" y="0"/>
          <a:chExt cx="0" cy="0"/>
        </a:xfrm>
      </p:grpSpPr>
      <p:sp>
        <p:nvSpPr>
          <p:cNvPr id="76" name="Google Shape;76;p6"/>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6"/>
          <p:cNvSpPr txBox="1">
            <a:spLocks noGrp="1"/>
          </p:cNvSpPr>
          <p:nvPr>
            <p:ph type="body" idx="1"/>
          </p:nvPr>
        </p:nvSpPr>
        <p:spPr>
          <a:xfrm>
            <a:off x="457200" y="1600209"/>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6"/>
          <p:cNvSpPr txBox="1">
            <a:spLocks noGrp="1"/>
          </p:cNvSpPr>
          <p:nvPr>
            <p:ph type="body" idx="2"/>
          </p:nvPr>
        </p:nvSpPr>
        <p:spPr>
          <a:xfrm>
            <a:off x="4648200" y="1600209"/>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6"/>
          <p:cNvSpPr txBox="1">
            <a:spLocks noGrp="1"/>
          </p:cNvSpPr>
          <p:nvPr>
            <p:ph type="dt" idx="10"/>
          </p:nvPr>
        </p:nvSpPr>
        <p:spPr>
          <a:xfrm>
            <a:off x="457200" y="6356352"/>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6"/>
          <p:cNvSpPr txBox="1">
            <a:spLocks noGrp="1"/>
          </p:cNvSpPr>
          <p:nvPr>
            <p:ph type="ftr" idx="11"/>
          </p:nvPr>
        </p:nvSpPr>
        <p:spPr>
          <a:xfrm>
            <a:off x="3124201" y="6356352"/>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6"/>
          <p:cNvSpPr txBox="1">
            <a:spLocks noGrp="1"/>
          </p:cNvSpPr>
          <p:nvPr>
            <p:ph type="sldNum" idx="12"/>
          </p:nvPr>
        </p:nvSpPr>
        <p:spPr>
          <a:xfrm>
            <a:off x="6553200" y="6356352"/>
            <a:ext cx="2133600" cy="365100"/>
          </a:xfrm>
          <a:prstGeom prst="rect">
            <a:avLst/>
          </a:prstGeom>
          <a:noFill/>
          <a:ln>
            <a:noFill/>
          </a:ln>
        </p:spPr>
        <p:txBody>
          <a:bodyPr spcFirstLastPara="1" wrap="square" lIns="91350" tIns="45675" rIns="91350" bIns="456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2"/>
        <p:cNvGrpSpPr/>
        <p:nvPr/>
      </p:nvGrpSpPr>
      <p:grpSpPr>
        <a:xfrm>
          <a:off x="0" y="0"/>
          <a:ext cx="0" cy="0"/>
          <a:chOff x="0" y="0"/>
          <a:chExt cx="0" cy="0"/>
        </a:xfrm>
      </p:grpSpPr>
      <p:sp>
        <p:nvSpPr>
          <p:cNvPr id="83" name="Google Shape;83;p7"/>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Google Shape;84;p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Google Shape;85;p7"/>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86"/>
        <p:cNvGrpSpPr/>
        <p:nvPr/>
      </p:nvGrpSpPr>
      <p:grpSpPr>
        <a:xfrm>
          <a:off x="0" y="0"/>
          <a:ext cx="0" cy="0"/>
          <a:chOff x="0" y="0"/>
          <a:chExt cx="0" cy="0"/>
        </a:xfrm>
      </p:grpSpPr>
      <p:sp>
        <p:nvSpPr>
          <p:cNvPr id="87" name="Google Shape;87;p8"/>
          <p:cNvSpPr txBox="1">
            <a:spLocks noGrp="1"/>
          </p:cNvSpPr>
          <p:nvPr>
            <p:ph type="title"/>
          </p:nvPr>
        </p:nvSpPr>
        <p:spPr>
          <a:xfrm>
            <a:off x="228600" y="272578"/>
            <a:ext cx="8610600" cy="716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8"/>
          <p:cNvSpPr txBox="1">
            <a:spLocks noGrp="1"/>
          </p:cNvSpPr>
          <p:nvPr>
            <p:ph type="dt" idx="10"/>
          </p:nvPr>
        </p:nvSpPr>
        <p:spPr>
          <a:xfrm>
            <a:off x="4" y="6477003"/>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8"/>
          <p:cNvSpPr txBox="1">
            <a:spLocks noGrp="1"/>
          </p:cNvSpPr>
          <p:nvPr>
            <p:ph type="ftr" idx="11"/>
          </p:nvPr>
        </p:nvSpPr>
        <p:spPr>
          <a:xfrm>
            <a:off x="3124202" y="649288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8"/>
          <p:cNvSpPr txBox="1">
            <a:spLocks noGrp="1"/>
          </p:cNvSpPr>
          <p:nvPr>
            <p:ph type="sldNum" idx="12"/>
          </p:nvPr>
        </p:nvSpPr>
        <p:spPr>
          <a:xfrm>
            <a:off x="7010402" y="6492880"/>
            <a:ext cx="2133600" cy="365100"/>
          </a:xfrm>
          <a:prstGeom prst="rect">
            <a:avLst/>
          </a:prstGeom>
          <a:noFill/>
          <a:ln>
            <a:noFill/>
          </a:ln>
        </p:spPr>
        <p:txBody>
          <a:bodyPr spcFirstLastPara="1" wrap="square" lIns="91150" tIns="45550" rIns="91150" bIns="4555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8"/>
          <p:cNvSpPr txBox="1">
            <a:spLocks noGrp="1"/>
          </p:cNvSpPr>
          <p:nvPr>
            <p:ph type="body" idx="1"/>
          </p:nvPr>
        </p:nvSpPr>
        <p:spPr>
          <a:xfrm>
            <a:off x="228600" y="1128656"/>
            <a:ext cx="8610600" cy="53340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
        <p:cNvGrpSpPr/>
        <p:nvPr/>
      </p:nvGrpSpPr>
      <p:grpSpPr>
        <a:xfrm>
          <a:off x="0" y="0"/>
          <a:ext cx="0" cy="0"/>
          <a:chOff x="0" y="0"/>
          <a:chExt cx="0" cy="0"/>
        </a:xfrm>
      </p:grpSpPr>
      <p:sp>
        <p:nvSpPr>
          <p:cNvPr id="118" name="Google Shape;118;p10"/>
          <p:cNvSpPr txBox="1">
            <a:spLocks noGrp="1"/>
          </p:cNvSpPr>
          <p:nvPr>
            <p:ph type="dt" idx="10"/>
          </p:nvPr>
        </p:nvSpPr>
        <p:spPr>
          <a:xfrm>
            <a:off x="457200" y="6356352"/>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10"/>
          <p:cNvSpPr txBox="1">
            <a:spLocks noGrp="1"/>
          </p:cNvSpPr>
          <p:nvPr>
            <p:ph type="ftr" idx="11"/>
          </p:nvPr>
        </p:nvSpPr>
        <p:spPr>
          <a:xfrm>
            <a:off x="3124201" y="6356352"/>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p10"/>
          <p:cNvSpPr txBox="1">
            <a:spLocks noGrp="1"/>
          </p:cNvSpPr>
          <p:nvPr>
            <p:ph type="sldNum" idx="12"/>
          </p:nvPr>
        </p:nvSpPr>
        <p:spPr>
          <a:xfrm>
            <a:off x="6553200" y="6356352"/>
            <a:ext cx="2133600" cy="365100"/>
          </a:xfrm>
          <a:prstGeom prst="rect">
            <a:avLst/>
          </a:prstGeom>
          <a:noFill/>
          <a:ln>
            <a:noFill/>
          </a:ln>
        </p:spPr>
        <p:txBody>
          <a:bodyPr spcFirstLastPara="1" wrap="square" lIns="91350" tIns="45675" rIns="91350" bIns="456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21"/>
        <p:cNvGrpSpPr/>
        <p:nvPr/>
      </p:nvGrpSpPr>
      <p:grpSpPr>
        <a:xfrm>
          <a:off x="0" y="0"/>
          <a:ext cx="0" cy="0"/>
          <a:chOff x="0" y="0"/>
          <a:chExt cx="0" cy="0"/>
        </a:xfrm>
      </p:grpSpPr>
      <p:sp>
        <p:nvSpPr>
          <p:cNvPr id="122" name="Google Shape;122;p11"/>
          <p:cNvSpPr txBox="1">
            <a:spLocks noGrp="1"/>
          </p:cNvSpPr>
          <p:nvPr>
            <p:ph type="title"/>
          </p:nvPr>
        </p:nvSpPr>
        <p:spPr>
          <a:xfrm>
            <a:off x="228600" y="272595"/>
            <a:ext cx="8610600" cy="7161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dk1"/>
              </a:buClr>
              <a:buSzPts val="3200"/>
              <a:buFont typeface="Calibri"/>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3" name="Google Shape;123;p11"/>
          <p:cNvSpPr txBox="1">
            <a:spLocks noGrp="1"/>
          </p:cNvSpPr>
          <p:nvPr>
            <p:ph type="dt" idx="10"/>
          </p:nvPr>
        </p:nvSpPr>
        <p:spPr>
          <a:xfrm>
            <a:off x="6" y="6477042"/>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11"/>
          <p:cNvSpPr txBox="1">
            <a:spLocks noGrp="1"/>
          </p:cNvSpPr>
          <p:nvPr>
            <p:ph type="ftr" idx="11"/>
          </p:nvPr>
        </p:nvSpPr>
        <p:spPr>
          <a:xfrm>
            <a:off x="3124202" y="6492918"/>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p11"/>
          <p:cNvSpPr txBox="1">
            <a:spLocks noGrp="1"/>
          </p:cNvSpPr>
          <p:nvPr>
            <p:ph type="sldNum" idx="12"/>
          </p:nvPr>
        </p:nvSpPr>
        <p:spPr>
          <a:xfrm>
            <a:off x="7010403" y="6492918"/>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11"/>
          <p:cNvSpPr txBox="1">
            <a:spLocks noGrp="1"/>
          </p:cNvSpPr>
          <p:nvPr>
            <p:ph type="body" idx="1"/>
          </p:nvPr>
        </p:nvSpPr>
        <p:spPr>
          <a:xfrm>
            <a:off x="228600" y="1295400"/>
            <a:ext cx="8610600" cy="51672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7" name="Google Shape;127;p11"/>
          <p:cNvSpPr txBox="1">
            <a:spLocks noGrp="1"/>
          </p:cNvSpPr>
          <p:nvPr>
            <p:ph type="body" idx="2"/>
          </p:nvPr>
        </p:nvSpPr>
        <p:spPr>
          <a:xfrm>
            <a:off x="228600" y="762002"/>
            <a:ext cx="8610600" cy="3825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0000"/>
              </a:lnSpc>
              <a:spcBef>
                <a:spcPts val="640"/>
              </a:spcBef>
              <a:spcAft>
                <a:spcPts val="0"/>
              </a:spcAft>
              <a:buClr>
                <a:schemeClr val="dk1"/>
              </a:buClr>
              <a:buSzPts val="3200"/>
              <a:buFont typeface="Arial"/>
              <a:buNone/>
              <a:defRPr sz="2800" b="1" i="0" u="none" strike="noStrike" cap="none">
                <a:solidFill>
                  <a:schemeClr val="dk1"/>
                </a:solidFill>
                <a:latin typeface="Arial"/>
                <a:ea typeface="Arial"/>
                <a:cs typeface="Arial"/>
                <a:sym typeface="Arial"/>
              </a:defRPr>
            </a:lvl1pPr>
            <a:lvl2pPr marL="914400" marR="0" lvl="1" indent="-228600" algn="ctr" rtl="0">
              <a:lnSpc>
                <a:spcPct val="100000"/>
              </a:lnSpc>
              <a:spcBef>
                <a:spcPts val="560"/>
              </a:spcBef>
              <a:spcAft>
                <a:spcPts val="0"/>
              </a:spcAft>
              <a:buClr>
                <a:srgbClr val="07336F"/>
              </a:buClr>
              <a:buSzPts val="2800"/>
              <a:buFont typeface="Arial"/>
              <a:buNone/>
              <a:defRPr sz="2800" b="1" i="0" u="none" strike="noStrike" cap="none">
                <a:solidFill>
                  <a:srgbClr val="07336F"/>
                </a:solidFill>
                <a:latin typeface="Arial"/>
                <a:ea typeface="Arial"/>
                <a:cs typeface="Arial"/>
                <a:sym typeface="Arial"/>
              </a:defRPr>
            </a:lvl2pPr>
            <a:lvl3pPr marL="1371600" marR="0" lvl="2" indent="-228600" algn="ctr" rtl="0">
              <a:lnSpc>
                <a:spcPct val="100000"/>
              </a:lnSpc>
              <a:spcBef>
                <a:spcPts val="480"/>
              </a:spcBef>
              <a:spcAft>
                <a:spcPts val="0"/>
              </a:spcAft>
              <a:buClr>
                <a:srgbClr val="07336F"/>
              </a:buClr>
              <a:buSzPts val="2400"/>
              <a:buFont typeface="Arial"/>
              <a:buNone/>
              <a:defRPr sz="2800" b="1" i="0" u="none" strike="noStrike" cap="none">
                <a:solidFill>
                  <a:srgbClr val="07336F"/>
                </a:solidFill>
                <a:latin typeface="Arial"/>
                <a:ea typeface="Arial"/>
                <a:cs typeface="Arial"/>
                <a:sym typeface="Arial"/>
              </a:defRPr>
            </a:lvl3pPr>
            <a:lvl4pPr marL="1828800" marR="0" lvl="3" indent="-228600" algn="ctr" rtl="0">
              <a:lnSpc>
                <a:spcPct val="100000"/>
              </a:lnSpc>
              <a:spcBef>
                <a:spcPts val="400"/>
              </a:spcBef>
              <a:spcAft>
                <a:spcPts val="0"/>
              </a:spcAft>
              <a:buClr>
                <a:srgbClr val="07336F"/>
              </a:buClr>
              <a:buSzPts val="2000"/>
              <a:buFont typeface="Arial"/>
              <a:buNone/>
              <a:defRPr sz="2800" b="1" i="0" u="none" strike="noStrike" cap="none">
                <a:solidFill>
                  <a:srgbClr val="07336F"/>
                </a:solidFill>
                <a:latin typeface="Arial"/>
                <a:ea typeface="Arial"/>
                <a:cs typeface="Arial"/>
                <a:sym typeface="Arial"/>
              </a:defRPr>
            </a:lvl4pPr>
            <a:lvl5pPr marL="2286000" marR="0" lvl="4" indent="-228600" algn="ctr" rtl="0">
              <a:lnSpc>
                <a:spcPct val="100000"/>
              </a:lnSpc>
              <a:spcBef>
                <a:spcPts val="360"/>
              </a:spcBef>
              <a:spcAft>
                <a:spcPts val="0"/>
              </a:spcAft>
              <a:buClr>
                <a:srgbClr val="07336F"/>
              </a:buClr>
              <a:buSzPts val="1800"/>
              <a:buFont typeface="Arial"/>
              <a:buNone/>
              <a:defRPr sz="2800" b="1"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image" Target="../media/image3.png"/><Relationship Id="rId3" Type="http://schemas.openxmlformats.org/officeDocument/2006/relationships/slideLayout" Target="../slideLayouts/slideLayout10.xml"/><Relationship Id="rId21" Type="http://schemas.openxmlformats.org/officeDocument/2006/relationships/slideLayout" Target="../slideLayouts/slideLayout28.xml"/><Relationship Id="rId34" Type="http://schemas.openxmlformats.org/officeDocument/2006/relationships/image" Target="../media/image7.pn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hyperlink" Target="http://www.noaa.gov/research" TargetMode="External"/><Relationship Id="rId33" Type="http://schemas.openxmlformats.org/officeDocument/2006/relationships/hyperlink" Target="http://www.noaa.gov/weather" TargetMode="External"/><Relationship Id="rId38" Type="http://schemas.openxmlformats.org/officeDocument/2006/relationships/image" Target="../media/image10.png"/><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hyperlink" Target="http://www.noaa.gov/fisheries" TargetMode="Externa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image" Target="../media/image2.png"/><Relationship Id="rId32" Type="http://schemas.openxmlformats.org/officeDocument/2006/relationships/image" Target="../media/image6.png"/><Relationship Id="rId37" Type="http://schemas.openxmlformats.org/officeDocument/2006/relationships/hyperlink" Target="http://www.noaa.gov/" TargetMode="Externa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hyperlink" Target="http://www.noaa.gov/marine-aviation" TargetMode="External"/><Relationship Id="rId28" Type="http://schemas.openxmlformats.org/officeDocument/2006/relationships/image" Target="../media/image4.png"/><Relationship Id="rId36" Type="http://schemas.openxmlformats.org/officeDocument/2006/relationships/image" Target="../media/image9.png"/><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hyperlink" Target="http://www.noaa.gov/oceans-coasts" TargetMode="Externa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theme" Target="../theme/theme2.xml"/><Relationship Id="rId27" Type="http://schemas.openxmlformats.org/officeDocument/2006/relationships/hyperlink" Target="http://www.noaa.gov/satellites" TargetMode="External"/><Relationship Id="rId30" Type="http://schemas.openxmlformats.org/officeDocument/2006/relationships/image" Target="../media/image5.png"/><Relationship Id="rId35" Type="http://schemas.openxmlformats.org/officeDocument/2006/relationships/hyperlink" Target="https://www.commerce.gov/"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grpSp>
        <p:nvGrpSpPr>
          <p:cNvPr id="93" name="Google Shape;93;p9"/>
          <p:cNvGrpSpPr/>
          <p:nvPr/>
        </p:nvGrpSpPr>
        <p:grpSpPr>
          <a:xfrm>
            <a:off x="-30388" y="-3048"/>
            <a:ext cx="472440" cy="6861048"/>
            <a:chOff x="-15240" y="-3048"/>
            <a:chExt cx="472440" cy="6861048"/>
          </a:xfrm>
        </p:grpSpPr>
        <p:sp>
          <p:nvSpPr>
            <p:cNvPr id="94" name="Google Shape;94;p9"/>
            <p:cNvSpPr/>
            <p:nvPr/>
          </p:nvSpPr>
          <p:spPr>
            <a:xfrm>
              <a:off x="10668" y="0"/>
              <a:ext cx="420600"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9"/>
            <p:cNvSpPr/>
            <p:nvPr/>
          </p:nvSpPr>
          <p:spPr>
            <a:xfrm>
              <a:off x="16002" y="-3048"/>
              <a:ext cx="410100" cy="1069800"/>
            </a:xfrm>
            <a:prstGeom prst="rect">
              <a:avLst/>
            </a:prstGeom>
            <a:solidFill>
              <a:srgbClr val="0B4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6" name="Google Shape;96;p9" descr="C:\Users\jacqui.fenner\Desktop\PTT templates\images\noaa icons\noaa_icons-04.png">
              <a:hlinkClick r:id="rId23"/>
            </p:cNvPr>
            <p:cNvPicPr preferRelativeResize="0"/>
            <p:nvPr/>
          </p:nvPicPr>
          <p:blipFill rotWithShape="1">
            <a:blip r:embed="rId24">
              <a:alphaModFix/>
            </a:blip>
            <a:srcRect/>
            <a:stretch/>
          </p:blipFill>
          <p:spPr>
            <a:xfrm>
              <a:off x="-15240" y="5714999"/>
              <a:ext cx="472440" cy="324009"/>
            </a:xfrm>
            <a:prstGeom prst="rect">
              <a:avLst/>
            </a:prstGeom>
            <a:noFill/>
            <a:ln>
              <a:noFill/>
            </a:ln>
          </p:spPr>
        </p:pic>
        <p:pic>
          <p:nvPicPr>
            <p:cNvPr id="97" name="Google Shape;97;p9" descr="C:\Users\jacqui.fenner\Desktop\PTT templates\images\noaa icons\noaa_icons-05.png">
              <a:hlinkClick r:id="rId25"/>
            </p:cNvPr>
            <p:cNvPicPr preferRelativeResize="0"/>
            <p:nvPr/>
          </p:nvPicPr>
          <p:blipFill rotWithShape="1">
            <a:blip r:embed="rId26">
              <a:alphaModFix/>
            </a:blip>
            <a:srcRect/>
            <a:stretch/>
          </p:blipFill>
          <p:spPr>
            <a:xfrm>
              <a:off x="-15240" y="4648200"/>
              <a:ext cx="472440" cy="324009"/>
            </a:xfrm>
            <a:prstGeom prst="rect">
              <a:avLst/>
            </a:prstGeom>
            <a:noFill/>
            <a:ln>
              <a:noFill/>
            </a:ln>
          </p:spPr>
        </p:pic>
        <p:pic>
          <p:nvPicPr>
            <p:cNvPr id="98" name="Google Shape;98;p9" descr="C:\Users\jacqui.fenner\Desktop\PTT templates\images\noaa icons\noaa_icons-06.png">
              <a:hlinkClick r:id="rId27"/>
            </p:cNvPr>
            <p:cNvPicPr preferRelativeResize="0"/>
            <p:nvPr/>
          </p:nvPicPr>
          <p:blipFill rotWithShape="1">
            <a:blip r:embed="rId28">
              <a:alphaModFix/>
            </a:blip>
            <a:srcRect/>
            <a:stretch/>
          </p:blipFill>
          <p:spPr>
            <a:xfrm>
              <a:off x="-15240" y="3581400"/>
              <a:ext cx="472440" cy="324009"/>
            </a:xfrm>
            <a:prstGeom prst="rect">
              <a:avLst/>
            </a:prstGeom>
            <a:noFill/>
            <a:ln>
              <a:noFill/>
            </a:ln>
          </p:spPr>
        </p:pic>
        <p:pic>
          <p:nvPicPr>
            <p:cNvPr id="99" name="Google Shape;99;p9" descr="C:\Users\jacqui.fenner\Desktop\PTT templates\images\noaa icons\noaa_icons-07.png">
              <a:hlinkClick r:id="rId29"/>
            </p:cNvPr>
            <p:cNvPicPr preferRelativeResize="0"/>
            <p:nvPr/>
          </p:nvPicPr>
          <p:blipFill rotWithShape="1">
            <a:blip r:embed="rId30">
              <a:alphaModFix/>
            </a:blip>
            <a:srcRect/>
            <a:stretch/>
          </p:blipFill>
          <p:spPr>
            <a:xfrm>
              <a:off x="-15240" y="2514600"/>
              <a:ext cx="472440" cy="324009"/>
            </a:xfrm>
            <a:prstGeom prst="rect">
              <a:avLst/>
            </a:prstGeom>
            <a:noFill/>
            <a:ln>
              <a:noFill/>
            </a:ln>
          </p:spPr>
        </p:pic>
        <p:pic>
          <p:nvPicPr>
            <p:cNvPr id="100" name="Google Shape;100;p9" descr="C:\Users\jacqui.fenner\Desktop\PTT templates\images\noaa icons\noaa_icons-08.png">
              <a:hlinkClick r:id="rId31"/>
            </p:cNvPr>
            <p:cNvPicPr preferRelativeResize="0"/>
            <p:nvPr/>
          </p:nvPicPr>
          <p:blipFill rotWithShape="1">
            <a:blip r:embed="rId32">
              <a:alphaModFix/>
            </a:blip>
            <a:srcRect/>
            <a:stretch/>
          </p:blipFill>
          <p:spPr>
            <a:xfrm>
              <a:off x="-15240" y="1447800"/>
              <a:ext cx="472440" cy="324009"/>
            </a:xfrm>
            <a:prstGeom prst="rect">
              <a:avLst/>
            </a:prstGeom>
            <a:noFill/>
            <a:ln>
              <a:noFill/>
            </a:ln>
          </p:spPr>
        </p:pic>
        <p:pic>
          <p:nvPicPr>
            <p:cNvPr id="101" name="Google Shape;101;p9" descr="C:\Users\jacqui.fenner\Desktop\PTT templates\images\noaa icons\noaa_icons-10.png">
              <a:hlinkClick r:id="rId33"/>
            </p:cNvPr>
            <p:cNvPicPr preferRelativeResize="0"/>
            <p:nvPr/>
          </p:nvPicPr>
          <p:blipFill rotWithShape="1">
            <a:blip r:embed="rId34">
              <a:alphaModFix/>
            </a:blip>
            <a:srcRect/>
            <a:stretch/>
          </p:blipFill>
          <p:spPr>
            <a:xfrm>
              <a:off x="-15240" y="381000"/>
              <a:ext cx="472440" cy="324009"/>
            </a:xfrm>
            <a:prstGeom prst="rect">
              <a:avLst/>
            </a:prstGeom>
            <a:noFill/>
            <a:ln>
              <a:noFill/>
            </a:ln>
          </p:spPr>
        </p:pic>
        <p:grpSp>
          <p:nvGrpSpPr>
            <p:cNvPr id="102" name="Google Shape;102;p9"/>
            <p:cNvGrpSpPr/>
            <p:nvPr/>
          </p:nvGrpSpPr>
          <p:grpSpPr>
            <a:xfrm>
              <a:off x="15148" y="0"/>
              <a:ext cx="420600" cy="6858000"/>
              <a:chOff x="15148" y="0"/>
              <a:chExt cx="420600" cy="6858000"/>
            </a:xfrm>
          </p:grpSpPr>
          <p:grpSp>
            <p:nvGrpSpPr>
              <p:cNvPr id="103" name="Google Shape;103;p9"/>
              <p:cNvGrpSpPr/>
              <p:nvPr/>
            </p:nvGrpSpPr>
            <p:grpSpPr>
              <a:xfrm>
                <a:off x="15148" y="1066800"/>
                <a:ext cx="420600" cy="5334000"/>
                <a:chOff x="15148" y="1066800"/>
                <a:chExt cx="420600" cy="5334000"/>
              </a:xfrm>
            </p:grpSpPr>
            <p:cxnSp>
              <p:nvCxnSpPr>
                <p:cNvPr id="104" name="Google Shape;104;p9"/>
                <p:cNvCxnSpPr/>
                <p:nvPr/>
              </p:nvCxnSpPr>
              <p:spPr>
                <a:xfrm>
                  <a:off x="15148" y="42672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05" name="Google Shape;105;p9"/>
                <p:cNvCxnSpPr/>
                <p:nvPr/>
              </p:nvCxnSpPr>
              <p:spPr>
                <a:xfrm>
                  <a:off x="15148" y="32004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06" name="Google Shape;106;p9"/>
                <p:cNvCxnSpPr/>
                <p:nvPr/>
              </p:nvCxnSpPr>
              <p:spPr>
                <a:xfrm>
                  <a:off x="15148" y="21336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07" name="Google Shape;107;p9"/>
                <p:cNvCxnSpPr/>
                <p:nvPr/>
              </p:nvCxnSpPr>
              <p:spPr>
                <a:xfrm>
                  <a:off x="15148" y="53340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08" name="Google Shape;108;p9"/>
                <p:cNvCxnSpPr/>
                <p:nvPr/>
              </p:nvCxnSpPr>
              <p:spPr>
                <a:xfrm>
                  <a:off x="15148" y="10668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09" name="Google Shape;109;p9"/>
                <p:cNvCxnSpPr/>
                <p:nvPr/>
              </p:nvCxnSpPr>
              <p:spPr>
                <a:xfrm>
                  <a:off x="15148" y="6400800"/>
                  <a:ext cx="420600"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110" name="Google Shape;110;p9"/>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
        <p:nvSpPr>
          <p:cNvPr id="111" name="Google Shape;111;p9"/>
          <p:cNvSpPr/>
          <p:nvPr/>
        </p:nvSpPr>
        <p:spPr>
          <a:xfrm>
            <a:off x="0" y="6400801"/>
            <a:ext cx="9144000" cy="457200"/>
          </a:xfrm>
          <a:prstGeom prst="rect">
            <a:avLst/>
          </a:prstGeom>
          <a:solidFill>
            <a:srgbClr val="D6F5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9"/>
          <p:cNvSpPr txBox="1">
            <a:spLocks noGrp="1"/>
          </p:cNvSpPr>
          <p:nvPr>
            <p:ph type="title"/>
          </p:nvPr>
        </p:nvSpPr>
        <p:spPr>
          <a:xfrm>
            <a:off x="752888" y="274638"/>
            <a:ext cx="7933800" cy="792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3" name="Google Shape;113;p9"/>
          <p:cNvSpPr txBox="1">
            <a:spLocks noGrp="1"/>
          </p:cNvSpPr>
          <p:nvPr>
            <p:ph type="body" idx="1"/>
          </p:nvPr>
        </p:nvSpPr>
        <p:spPr>
          <a:xfrm>
            <a:off x="752888" y="1219200"/>
            <a:ext cx="7933800" cy="49530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14" name="Google Shape;114;p9" descr="G:\STALL\ST Comms\Templates &amp; Resources\Logos\Other Emblems\DOC Logo\DOC Color.png">
            <a:hlinkClick r:id="rId35"/>
          </p:cNvPr>
          <p:cNvPicPr preferRelativeResize="0"/>
          <p:nvPr/>
        </p:nvPicPr>
        <p:blipFill rotWithShape="1">
          <a:blip r:embed="rId36">
            <a:alphaModFix/>
          </a:blip>
          <a:srcRect/>
          <a:stretch/>
        </p:blipFill>
        <p:spPr>
          <a:xfrm>
            <a:off x="228600" y="6443457"/>
            <a:ext cx="371888" cy="371888"/>
          </a:xfrm>
          <a:prstGeom prst="rect">
            <a:avLst/>
          </a:prstGeom>
          <a:noFill/>
          <a:ln>
            <a:noFill/>
          </a:ln>
        </p:spPr>
      </p:pic>
      <p:pic>
        <p:nvPicPr>
          <p:cNvPr id="115" name="Google Shape;115;p9">
            <a:hlinkClick r:id="rId37"/>
          </p:cNvPr>
          <p:cNvPicPr preferRelativeResize="0"/>
          <p:nvPr/>
        </p:nvPicPr>
        <p:blipFill rotWithShape="1">
          <a:blip r:embed="rId38">
            <a:alphaModFix/>
          </a:blip>
          <a:srcRect/>
          <a:stretch/>
        </p:blipFill>
        <p:spPr>
          <a:xfrm>
            <a:off x="639827" y="6449252"/>
            <a:ext cx="360298" cy="360298"/>
          </a:xfrm>
          <a:prstGeom prst="rect">
            <a:avLst/>
          </a:prstGeom>
          <a:noFill/>
          <a:ln>
            <a:noFill/>
          </a:ln>
        </p:spPr>
      </p:pic>
      <p:sp>
        <p:nvSpPr>
          <p:cNvPr id="116" name="Google Shape;116;p9"/>
          <p:cNvSpPr txBox="1"/>
          <p:nvPr/>
        </p:nvSpPr>
        <p:spPr>
          <a:xfrm>
            <a:off x="1447800" y="6551712"/>
            <a:ext cx="7239000" cy="1539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B4596"/>
                </a:solidFill>
                <a:latin typeface="Arial Narrow"/>
                <a:ea typeface="Arial Narrow"/>
                <a:cs typeface="Arial Narrow"/>
                <a:sym typeface="Arial Narrow"/>
              </a:rPr>
              <a:t>Department of Commerce  //  National Oceanic and Atmospheric Administration  //  </a:t>
            </a:r>
            <a:fld id="{00000000-1234-1234-1234-123412341234}" type="slidenum">
              <a:rPr lang="en-US" sz="1000" b="0" i="0" u="none" strike="noStrike" cap="none">
                <a:solidFill>
                  <a:srgbClr val="0B4596"/>
                </a:solidFill>
                <a:latin typeface="Arial Narrow"/>
                <a:ea typeface="Arial Narrow"/>
                <a:cs typeface="Arial Narrow"/>
                <a:sym typeface="Arial Narrow"/>
              </a:rPr>
              <a:t>‹#›</a:t>
            </a:fld>
            <a:endParaRPr sz="1000" b="0" i="0" u="none" strike="noStrike" cap="none">
              <a:solidFill>
                <a:srgbClr val="0B4596"/>
              </a:solidFill>
              <a:latin typeface="Arial Narrow"/>
              <a:ea typeface="Arial Narrow"/>
              <a:cs typeface="Arial Narrow"/>
              <a:sym typeface="Arial Narrow"/>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1"/>
          <p:cNvSpPr txBox="1">
            <a:spLocks noGrp="1"/>
          </p:cNvSpPr>
          <p:nvPr>
            <p:ph type="body" idx="1"/>
          </p:nvPr>
        </p:nvSpPr>
        <p:spPr>
          <a:xfrm>
            <a:off x="780334" y="2590798"/>
            <a:ext cx="1371600" cy="96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6F5FF"/>
              </a:buClr>
              <a:buSzPts val="1800"/>
              <a:buFont typeface="Arial"/>
              <a:buNone/>
            </a:pPr>
            <a:r>
              <a:rPr lang="en-US" sz="1800" b="1" i="0" u="none" strike="noStrike" cap="none">
                <a:solidFill>
                  <a:srgbClr val="D6F5FF"/>
                </a:solidFill>
                <a:latin typeface="Arial Narrow"/>
                <a:ea typeface="Arial Narrow"/>
                <a:cs typeface="Arial Narrow"/>
                <a:sym typeface="Arial Narrow"/>
              </a:rPr>
              <a:t>National Weather Service </a:t>
            </a:r>
            <a:endParaRPr sz="1800" b="1" i="0" u="none" strike="noStrike" cap="none">
              <a:solidFill>
                <a:srgbClr val="D6F5FF"/>
              </a:solidFill>
              <a:latin typeface="Arial Narrow"/>
              <a:ea typeface="Arial Narrow"/>
              <a:cs typeface="Arial Narrow"/>
              <a:sym typeface="Arial Narrow"/>
            </a:endParaRPr>
          </a:p>
        </p:txBody>
      </p:sp>
      <p:sp>
        <p:nvSpPr>
          <p:cNvPr id="265" name="Google Shape;265;p31"/>
          <p:cNvSpPr txBox="1">
            <a:spLocks noGrp="1"/>
          </p:cNvSpPr>
          <p:nvPr>
            <p:ph type="body" idx="4"/>
          </p:nvPr>
        </p:nvSpPr>
        <p:spPr>
          <a:xfrm>
            <a:off x="2514600" y="463949"/>
            <a:ext cx="6096000" cy="3288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4400"/>
              <a:buFont typeface="Arial"/>
              <a:buNone/>
            </a:pPr>
            <a:r>
              <a:rPr lang="en-US"/>
              <a:t>US National Report Summary</a:t>
            </a:r>
            <a:endParaRPr/>
          </a:p>
          <a:p>
            <a:pPr marL="0" marR="0" lvl="0" indent="0" algn="l" rtl="0">
              <a:lnSpc>
                <a:spcPct val="100000"/>
              </a:lnSpc>
              <a:spcBef>
                <a:spcPts val="0"/>
              </a:spcBef>
              <a:spcAft>
                <a:spcPts val="0"/>
              </a:spcAft>
              <a:buClr>
                <a:schemeClr val="lt1"/>
              </a:buClr>
              <a:buSzPts val="4400"/>
              <a:buFont typeface="Arial"/>
              <a:buNone/>
            </a:pPr>
            <a:r>
              <a:rPr lang="en-US" sz="3000"/>
              <a:t>April 25</a:t>
            </a:r>
            <a:r>
              <a:rPr lang="en-US" sz="3000" b="1" i="0" u="none" strike="noStrike" cap="none">
                <a:solidFill>
                  <a:schemeClr val="lt1"/>
                </a:solidFill>
                <a:latin typeface="Arial"/>
                <a:ea typeface="Arial"/>
                <a:cs typeface="Arial"/>
                <a:sym typeface="Arial"/>
              </a:rPr>
              <a:t> 20</a:t>
            </a:r>
            <a:r>
              <a:rPr lang="en-US" sz="3000"/>
              <a:t>23</a:t>
            </a:r>
            <a:endParaRPr sz="3000" b="1" i="0" u="none" strike="noStrike" cap="none">
              <a:solidFill>
                <a:schemeClr val="lt1"/>
              </a:solidFill>
              <a:latin typeface="Arial"/>
              <a:ea typeface="Arial"/>
              <a:cs typeface="Arial"/>
              <a:sym typeface="Arial"/>
            </a:endParaRPr>
          </a:p>
        </p:txBody>
      </p:sp>
      <p:pic>
        <p:nvPicPr>
          <p:cNvPr id="266" name="Google Shape;266;p31" descr="https://lh4.googleusercontent.com/cRcAmvdtIuDAGzAodxTWLTVnk5Oj5Z5MQNeEGXqKedj1uZmYFpRiHl38LuApdl-RXGX9y9FkvafmEjp78ePMRuDhG02gvYBIpfqIL3S7UD-9sc2irwHUiixv2hE_Hk33E8wR4zelwLI"/>
          <p:cNvPicPr preferRelativeResize="0">
            <a:picLocks noGrp="1"/>
          </p:cNvPicPr>
          <p:nvPr>
            <p:ph type="pic" idx="2"/>
          </p:nvPr>
        </p:nvPicPr>
        <p:blipFill rotWithShape="1">
          <a:blip r:embed="rId3">
            <a:alphaModFix/>
          </a:blip>
          <a:srcRect l="2856" t="6895" r="2563" b="6904"/>
          <a:stretch/>
        </p:blipFill>
        <p:spPr>
          <a:xfrm>
            <a:off x="415636" y="4114800"/>
            <a:ext cx="8742000" cy="2743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2"/>
          <p:cNvSpPr txBox="1">
            <a:spLocks noGrp="1"/>
          </p:cNvSpPr>
          <p:nvPr>
            <p:ph type="title" idx="4294967295"/>
          </p:nvPr>
        </p:nvSpPr>
        <p:spPr>
          <a:xfrm>
            <a:off x="609600" y="-19400"/>
            <a:ext cx="5446500" cy="66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99D8"/>
              </a:buClr>
              <a:buSzPts val="3200"/>
              <a:buFont typeface="Arial"/>
              <a:buNone/>
            </a:pPr>
            <a:r>
              <a:rPr lang="en-US"/>
              <a:t>US Delegation (Costa Rica)</a:t>
            </a:r>
            <a:endParaRPr/>
          </a:p>
        </p:txBody>
      </p:sp>
      <p:sp>
        <p:nvSpPr>
          <p:cNvPr id="273" name="Google Shape;273;p32"/>
          <p:cNvSpPr txBox="1"/>
          <p:nvPr/>
        </p:nvSpPr>
        <p:spPr>
          <a:xfrm>
            <a:off x="609600" y="954350"/>
            <a:ext cx="8346600" cy="505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a:t>NOAA HQ: Mike Angove (Head of Del); Susan West (International Activities)</a:t>
            </a:r>
            <a:endParaRPr sz="1800" b="1"/>
          </a:p>
          <a:p>
            <a:pPr marL="0" lvl="0" indent="0" algn="l" rtl="0">
              <a:lnSpc>
                <a:spcPct val="115000"/>
              </a:lnSpc>
              <a:spcBef>
                <a:spcPts val="1000"/>
              </a:spcBef>
              <a:spcAft>
                <a:spcPts val="0"/>
              </a:spcAft>
              <a:buNone/>
            </a:pPr>
            <a:r>
              <a:rPr lang="en-US" sz="1800" b="1"/>
              <a:t>PTWC: Chip Mccreery</a:t>
            </a:r>
            <a:br>
              <a:rPr lang="en-US" sz="1800" b="1"/>
            </a:br>
            <a:r>
              <a:rPr lang="en-US" sz="1800" b="1"/>
              <a:t>ITIC-CAR: Christa von Hillebrandt</a:t>
            </a:r>
            <a:endParaRPr sz="1800" b="1"/>
          </a:p>
          <a:p>
            <a:pPr marL="0" lvl="0" indent="0" algn="l" rtl="0">
              <a:lnSpc>
                <a:spcPct val="115000"/>
              </a:lnSpc>
              <a:spcBef>
                <a:spcPts val="1000"/>
              </a:spcBef>
              <a:spcAft>
                <a:spcPts val="0"/>
              </a:spcAft>
              <a:buNone/>
            </a:pPr>
            <a:r>
              <a:rPr lang="en-US" sz="1800" b="1"/>
              <a:t>NCTR:  Chris Moore</a:t>
            </a:r>
            <a:endParaRPr sz="1800" b="1"/>
          </a:p>
          <a:p>
            <a:pPr marL="0" lvl="0" indent="0" algn="l" rtl="0">
              <a:lnSpc>
                <a:spcPct val="115000"/>
              </a:lnSpc>
              <a:spcBef>
                <a:spcPts val="1000"/>
              </a:spcBef>
              <a:spcAft>
                <a:spcPts val="0"/>
              </a:spcAft>
              <a:buNone/>
            </a:pPr>
            <a:r>
              <a:rPr lang="en-US" sz="1800" b="1"/>
              <a:t>NCEI: Nic Arcos</a:t>
            </a:r>
            <a:endParaRPr sz="1800" b="1"/>
          </a:p>
          <a:p>
            <a:pPr marL="0" lvl="0" indent="0" algn="l" rtl="0">
              <a:lnSpc>
                <a:spcPct val="115000"/>
              </a:lnSpc>
              <a:spcBef>
                <a:spcPts val="1000"/>
              </a:spcBef>
              <a:spcAft>
                <a:spcPts val="0"/>
              </a:spcAft>
              <a:buNone/>
            </a:pPr>
            <a:r>
              <a:rPr lang="en-US" sz="1800" b="1"/>
              <a:t>NEIC (USGS): Paul Earle</a:t>
            </a:r>
            <a:endParaRPr sz="1800" b="1"/>
          </a:p>
          <a:p>
            <a:pPr marL="0" lvl="0" indent="0" algn="l" rtl="0">
              <a:lnSpc>
                <a:spcPct val="115000"/>
              </a:lnSpc>
              <a:spcBef>
                <a:spcPts val="1000"/>
              </a:spcBef>
              <a:spcAft>
                <a:spcPts val="0"/>
              </a:spcAft>
              <a:buNone/>
            </a:pPr>
            <a:r>
              <a:rPr lang="en-US" sz="1800" b="1"/>
              <a:t>VITEMA: Regina Brown</a:t>
            </a:r>
            <a:endParaRPr sz="1800" b="1"/>
          </a:p>
          <a:p>
            <a:pPr marL="0" lvl="0" indent="0" algn="l" rtl="0">
              <a:lnSpc>
                <a:spcPct val="115000"/>
              </a:lnSpc>
              <a:spcBef>
                <a:spcPts val="1000"/>
              </a:spcBef>
              <a:spcAft>
                <a:spcPts val="0"/>
              </a:spcAft>
              <a:buNone/>
            </a:pPr>
            <a:r>
              <a:rPr lang="en-US" sz="1800" b="1"/>
              <a:t>NASA: Tim Melbourne</a:t>
            </a:r>
            <a:endParaRPr sz="1800" b="1"/>
          </a:p>
          <a:p>
            <a:pPr marL="0" lvl="0" indent="0" algn="l" rtl="0">
              <a:lnSpc>
                <a:spcPct val="115000"/>
              </a:lnSpc>
              <a:spcBef>
                <a:spcPts val="1000"/>
              </a:spcBef>
              <a:spcAft>
                <a:spcPts val="0"/>
              </a:spcAft>
              <a:buNone/>
            </a:pPr>
            <a:r>
              <a:rPr lang="en-US" sz="1800" b="1"/>
              <a:t>Earthscope: Dan McNamara, Annie Zaino</a:t>
            </a:r>
            <a:endParaRPr sz="1800" b="1"/>
          </a:p>
          <a:p>
            <a:pPr marL="0" lvl="0" indent="0" algn="l" rtl="0">
              <a:lnSpc>
                <a:spcPct val="115000"/>
              </a:lnSpc>
              <a:spcBef>
                <a:spcPts val="1000"/>
              </a:spcBef>
              <a:spcAft>
                <a:spcPts val="0"/>
              </a:spcAft>
              <a:buNone/>
            </a:pPr>
            <a:r>
              <a:rPr lang="en-US" sz="1800" b="1"/>
              <a:t>PRSN: Glorymar Gomez</a:t>
            </a:r>
            <a:endParaRPr sz="1800" b="1"/>
          </a:p>
          <a:p>
            <a:pPr marL="0" lvl="0" indent="0" algn="l" rtl="0">
              <a:spcBef>
                <a:spcPts val="1000"/>
              </a:spcBef>
              <a:spcAft>
                <a:spcPts val="0"/>
              </a:spcAft>
              <a:buNone/>
            </a:pPr>
            <a:endParaRPr b="1" u="sng">
              <a:solidFill>
                <a:srgbClr val="22222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3"/>
          <p:cNvSpPr txBox="1">
            <a:spLocks noGrp="1"/>
          </p:cNvSpPr>
          <p:nvPr>
            <p:ph type="title" idx="4294967295"/>
          </p:nvPr>
        </p:nvSpPr>
        <p:spPr>
          <a:xfrm>
            <a:off x="609600" y="-19400"/>
            <a:ext cx="5446500" cy="66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99D8"/>
              </a:buClr>
              <a:buSzPts val="3200"/>
              <a:buFont typeface="Arial"/>
              <a:buNone/>
            </a:pPr>
            <a:r>
              <a:rPr lang="en-US"/>
              <a:t>Focus Areas</a:t>
            </a:r>
            <a:endParaRPr/>
          </a:p>
        </p:txBody>
      </p:sp>
      <p:sp>
        <p:nvSpPr>
          <p:cNvPr id="280" name="Google Shape;280;p33"/>
          <p:cNvSpPr txBox="1"/>
          <p:nvPr/>
        </p:nvSpPr>
        <p:spPr>
          <a:xfrm>
            <a:off x="668150" y="495300"/>
            <a:ext cx="8346600" cy="537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dirty="0"/>
              <a:t>Tsunami detection and measurement</a:t>
            </a:r>
            <a:r>
              <a:rPr lang="en-US" sz="1800" dirty="0"/>
              <a:t>.</a:t>
            </a:r>
            <a:endParaRPr sz="1800" dirty="0"/>
          </a:p>
          <a:p>
            <a:pPr marL="457200" lvl="0" indent="-342900" algn="l" rtl="0">
              <a:lnSpc>
                <a:spcPct val="115000"/>
              </a:lnSpc>
              <a:spcBef>
                <a:spcPts val="1000"/>
              </a:spcBef>
              <a:spcAft>
                <a:spcPts val="0"/>
              </a:spcAft>
              <a:buClr>
                <a:srgbClr val="222222"/>
              </a:buClr>
              <a:buSzPts val="1800"/>
              <a:buFont typeface="Calibri"/>
              <a:buChar char="●"/>
            </a:pPr>
            <a:r>
              <a:rPr lang="en-US" sz="1800" b="1" dirty="0">
                <a:solidFill>
                  <a:srgbClr val="222222"/>
                </a:solidFill>
                <a:latin typeface="Calibri"/>
                <a:ea typeface="Calibri"/>
                <a:cs typeface="Calibri"/>
                <a:sym typeface="Calibri"/>
              </a:rPr>
              <a:t>DART 4G, </a:t>
            </a:r>
            <a:endParaRPr sz="1800" b="1" dirty="0">
              <a:solidFill>
                <a:srgbClr val="222222"/>
              </a:solidFill>
              <a:latin typeface="Calibri"/>
              <a:ea typeface="Calibri"/>
              <a:cs typeface="Calibri"/>
              <a:sym typeface="Calibri"/>
            </a:endParaRPr>
          </a:p>
          <a:p>
            <a:pPr marL="457200" lvl="0" indent="-342900" algn="l" rtl="0">
              <a:lnSpc>
                <a:spcPct val="115000"/>
              </a:lnSpc>
              <a:spcBef>
                <a:spcPts val="0"/>
              </a:spcBef>
              <a:spcAft>
                <a:spcPts val="0"/>
              </a:spcAft>
              <a:buClr>
                <a:srgbClr val="222222"/>
              </a:buClr>
              <a:buSzPts val="1800"/>
              <a:buFont typeface="Calibri"/>
              <a:buChar char="●"/>
            </a:pPr>
            <a:r>
              <a:rPr lang="en-US" sz="1800" b="1" dirty="0">
                <a:solidFill>
                  <a:srgbClr val="222222"/>
                </a:solidFill>
                <a:latin typeface="Calibri"/>
                <a:ea typeface="Calibri"/>
                <a:cs typeface="Calibri"/>
                <a:sym typeface="Calibri"/>
              </a:rPr>
              <a:t>GNSS/GFAST, </a:t>
            </a:r>
            <a:endParaRPr sz="1800" b="1" dirty="0">
              <a:solidFill>
                <a:srgbClr val="222222"/>
              </a:solidFill>
              <a:latin typeface="Calibri"/>
              <a:ea typeface="Calibri"/>
              <a:cs typeface="Calibri"/>
              <a:sym typeface="Calibri"/>
            </a:endParaRPr>
          </a:p>
          <a:p>
            <a:pPr marL="457200" lvl="0" indent="-342900" algn="l" rtl="0">
              <a:lnSpc>
                <a:spcPct val="115000"/>
              </a:lnSpc>
              <a:spcBef>
                <a:spcPts val="0"/>
              </a:spcBef>
              <a:spcAft>
                <a:spcPts val="0"/>
              </a:spcAft>
              <a:buClr>
                <a:srgbClr val="222222"/>
              </a:buClr>
              <a:buSzPts val="1800"/>
              <a:buFont typeface="Calibri"/>
              <a:buChar char="●"/>
            </a:pPr>
            <a:r>
              <a:rPr lang="en-US" sz="1800" b="1" dirty="0">
                <a:solidFill>
                  <a:srgbClr val="222222"/>
                </a:solidFill>
                <a:latin typeface="Calibri"/>
                <a:ea typeface="Calibri"/>
                <a:cs typeface="Calibri"/>
                <a:sym typeface="Calibri"/>
              </a:rPr>
              <a:t>SMART Repeater, </a:t>
            </a:r>
            <a:endParaRPr sz="1800" b="1" dirty="0">
              <a:solidFill>
                <a:srgbClr val="222222"/>
              </a:solidFill>
              <a:latin typeface="Calibri"/>
              <a:ea typeface="Calibri"/>
              <a:cs typeface="Calibri"/>
              <a:sym typeface="Calibri"/>
            </a:endParaRPr>
          </a:p>
          <a:p>
            <a:pPr marL="457200" lvl="0" indent="-342900" algn="l" rtl="0">
              <a:lnSpc>
                <a:spcPct val="115000"/>
              </a:lnSpc>
              <a:spcBef>
                <a:spcPts val="0"/>
              </a:spcBef>
              <a:spcAft>
                <a:spcPts val="0"/>
              </a:spcAft>
              <a:buClr>
                <a:srgbClr val="222222"/>
              </a:buClr>
              <a:buSzPts val="1800"/>
              <a:buFont typeface="Calibri"/>
              <a:buChar char="●"/>
            </a:pPr>
            <a:r>
              <a:rPr lang="en-US" sz="1800" b="1" dirty="0">
                <a:solidFill>
                  <a:srgbClr val="222222"/>
                </a:solidFill>
                <a:latin typeface="Calibri"/>
                <a:ea typeface="Calibri"/>
                <a:cs typeface="Calibri"/>
                <a:sym typeface="Calibri"/>
              </a:rPr>
              <a:t>regional </a:t>
            </a:r>
            <a:r>
              <a:rPr lang="en-US" sz="1800" b="1" dirty="0" err="1">
                <a:solidFill>
                  <a:srgbClr val="222222"/>
                </a:solidFill>
                <a:latin typeface="Calibri"/>
                <a:ea typeface="Calibri"/>
                <a:cs typeface="Calibri"/>
                <a:sym typeface="Calibri"/>
              </a:rPr>
              <a:t>wphase</a:t>
            </a:r>
            <a:r>
              <a:rPr lang="en-US" sz="1800" b="1" dirty="0">
                <a:solidFill>
                  <a:srgbClr val="222222"/>
                </a:solidFill>
                <a:latin typeface="Calibri"/>
                <a:ea typeface="Calibri"/>
                <a:cs typeface="Calibri"/>
                <a:sym typeface="Calibri"/>
              </a:rPr>
              <a:t>, Volcano, landslide and </a:t>
            </a:r>
            <a:r>
              <a:rPr lang="en-US" sz="1800" b="1" dirty="0" err="1">
                <a:solidFill>
                  <a:srgbClr val="222222"/>
                </a:solidFill>
                <a:latin typeface="Calibri"/>
                <a:ea typeface="Calibri"/>
                <a:cs typeface="Calibri"/>
                <a:sym typeface="Calibri"/>
              </a:rPr>
              <a:t>meteotsunami</a:t>
            </a:r>
            <a:r>
              <a:rPr lang="en-US" sz="1800" b="1" dirty="0">
                <a:solidFill>
                  <a:srgbClr val="222222"/>
                </a:solidFill>
                <a:latin typeface="Calibri"/>
                <a:ea typeface="Calibri"/>
                <a:cs typeface="Calibri"/>
                <a:sym typeface="Calibri"/>
              </a:rPr>
              <a:t> procedures</a:t>
            </a:r>
            <a:endParaRPr sz="1800" b="1" dirty="0">
              <a:solidFill>
                <a:srgbClr val="222222"/>
              </a:solidFill>
              <a:latin typeface="Calibri"/>
              <a:ea typeface="Calibri"/>
              <a:cs typeface="Calibri"/>
              <a:sym typeface="Calibri"/>
            </a:endParaRPr>
          </a:p>
          <a:p>
            <a:pPr marL="0" lvl="0" indent="0" algn="l" rtl="0">
              <a:lnSpc>
                <a:spcPct val="115000"/>
              </a:lnSpc>
              <a:spcBef>
                <a:spcPts val="1000"/>
              </a:spcBef>
              <a:spcAft>
                <a:spcPts val="0"/>
              </a:spcAft>
              <a:buNone/>
            </a:pPr>
            <a:r>
              <a:rPr lang="en-US" sz="1800" b="1" dirty="0"/>
              <a:t>U.S. Tsunami Warning Center (TWC) Alignment</a:t>
            </a:r>
            <a:r>
              <a:rPr lang="en-US" sz="1800" dirty="0"/>
              <a:t>.</a:t>
            </a:r>
            <a:endParaRPr sz="1800" dirty="0"/>
          </a:p>
          <a:p>
            <a:pPr marL="457200" lvl="0" indent="-342900" algn="l" rtl="0">
              <a:lnSpc>
                <a:spcPct val="115000"/>
              </a:lnSpc>
              <a:spcBef>
                <a:spcPts val="1000"/>
              </a:spcBef>
              <a:spcAft>
                <a:spcPts val="0"/>
              </a:spcAft>
              <a:buClr>
                <a:schemeClr val="dk2"/>
              </a:buClr>
              <a:buSzPts val="1800"/>
              <a:buChar char="●"/>
            </a:pPr>
            <a:r>
              <a:rPr lang="en-US" sz="1800" b="1" dirty="0">
                <a:solidFill>
                  <a:schemeClr val="dk2"/>
                </a:solidFill>
                <a:latin typeface="Calibri"/>
                <a:ea typeface="Calibri"/>
                <a:cs typeface="Calibri"/>
                <a:sym typeface="Calibri"/>
              </a:rPr>
              <a:t>TWC alignment:  Full Service Back-up</a:t>
            </a:r>
            <a:endParaRPr sz="1800" b="1" dirty="0">
              <a:solidFill>
                <a:schemeClr val="dk2"/>
              </a:solidFill>
              <a:latin typeface="Calibri"/>
              <a:ea typeface="Calibri"/>
              <a:cs typeface="Calibri"/>
              <a:sym typeface="Calibri"/>
            </a:endParaRPr>
          </a:p>
          <a:p>
            <a:pPr marL="457200" lvl="0" indent="-342900" algn="l" rtl="0">
              <a:lnSpc>
                <a:spcPct val="115000"/>
              </a:lnSpc>
              <a:spcBef>
                <a:spcPts val="1000"/>
              </a:spcBef>
              <a:spcAft>
                <a:spcPts val="0"/>
              </a:spcAft>
              <a:buClr>
                <a:schemeClr val="dk2"/>
              </a:buClr>
              <a:buSzPts val="1800"/>
              <a:buChar char="●"/>
            </a:pPr>
            <a:r>
              <a:rPr lang="en-US" sz="1800" b="1" dirty="0">
                <a:solidFill>
                  <a:schemeClr val="dk2"/>
                </a:solidFill>
                <a:latin typeface="Calibri"/>
                <a:ea typeface="Calibri"/>
                <a:cs typeface="Calibri"/>
                <a:sym typeface="Calibri"/>
              </a:rPr>
              <a:t>Common analytic baseline/Observations</a:t>
            </a:r>
            <a:endParaRPr sz="1800" b="1" dirty="0">
              <a:solidFill>
                <a:schemeClr val="dk2"/>
              </a:solidFill>
              <a:latin typeface="Calibri"/>
              <a:ea typeface="Calibri"/>
              <a:cs typeface="Calibri"/>
              <a:sym typeface="Calibri"/>
            </a:endParaRPr>
          </a:p>
          <a:p>
            <a:pPr marL="0" lvl="0" indent="0" algn="l" rtl="0">
              <a:lnSpc>
                <a:spcPct val="115000"/>
              </a:lnSpc>
              <a:spcBef>
                <a:spcPts val="1000"/>
              </a:spcBef>
              <a:spcAft>
                <a:spcPts val="0"/>
              </a:spcAft>
              <a:buNone/>
            </a:pPr>
            <a:r>
              <a:rPr lang="en-US" sz="1800" b="1" dirty="0"/>
              <a:t>Hazard Simplification</a:t>
            </a:r>
          </a:p>
          <a:p>
            <a:pPr marL="457200" lvl="0" indent="-342900" algn="l" rtl="0">
              <a:lnSpc>
                <a:spcPct val="115000"/>
              </a:lnSpc>
              <a:spcBef>
                <a:spcPts val="1000"/>
              </a:spcBef>
              <a:spcAft>
                <a:spcPts val="0"/>
              </a:spcAft>
              <a:buSzPts val="1800"/>
              <a:buChar char="●"/>
            </a:pPr>
            <a:r>
              <a:rPr lang="en-US" sz="1800" b="1" dirty="0">
                <a:latin typeface="Calibri" panose="020F0502020204030204" pitchFamily="34" charset="0"/>
                <a:cs typeface="Calibri" panose="020F0502020204030204" pitchFamily="34" charset="0"/>
              </a:rPr>
              <a:t>Evaluating renaming “Advisory Category”. Social Science Study initiated</a:t>
            </a:r>
          </a:p>
          <a:p>
            <a:pPr marL="0" lvl="0" indent="0" algn="l" rtl="0">
              <a:spcBef>
                <a:spcPts val="1000"/>
              </a:spcBef>
              <a:spcAft>
                <a:spcPts val="0"/>
              </a:spcAft>
              <a:buNone/>
            </a:pPr>
            <a:r>
              <a:rPr lang="en-US" sz="1800" b="1" dirty="0"/>
              <a:t>US </a:t>
            </a:r>
            <a:r>
              <a:rPr lang="en-US" sz="1800" b="1" dirty="0" err="1"/>
              <a:t>TsunamiReady</a:t>
            </a:r>
            <a:r>
              <a:rPr lang="en-US" sz="1800" b="1" dirty="0"/>
              <a:t>® Program</a:t>
            </a:r>
            <a:endParaRPr sz="1800" b="1" dirty="0"/>
          </a:p>
          <a:p>
            <a:pPr marL="457200" lvl="0" indent="-342900" algn="l" rtl="0">
              <a:spcBef>
                <a:spcPts val="0"/>
              </a:spcBef>
              <a:spcAft>
                <a:spcPts val="0"/>
              </a:spcAft>
              <a:buSzPts val="1800"/>
              <a:buChar char="●"/>
            </a:pPr>
            <a:r>
              <a:rPr lang="en-US" sz="1800" b="1" dirty="0">
                <a:latin typeface="Calibri" panose="020F0502020204030204" pitchFamily="34" charset="0"/>
                <a:cs typeface="Calibri" panose="020F0502020204030204" pitchFamily="34" charset="0"/>
              </a:rPr>
              <a:t>Through NTHMP, NOAA maintains 49 communities recognized by the US National Weather Service in Puerto Rico and the US Virgin Islands, including the strengthening of local and territorial capabilities</a:t>
            </a:r>
            <a:endParaRPr b="1" u="sng" dirty="0">
              <a:solidFill>
                <a:srgbClr val="222222"/>
              </a:solidFill>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4"/>
          <p:cNvSpPr txBox="1">
            <a:spLocks noGrp="1"/>
          </p:cNvSpPr>
          <p:nvPr>
            <p:ph type="title" idx="4294967295"/>
          </p:nvPr>
        </p:nvSpPr>
        <p:spPr>
          <a:xfrm>
            <a:off x="609600" y="-19400"/>
            <a:ext cx="5446500" cy="801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99D8"/>
              </a:buClr>
              <a:buSzPts val="3200"/>
              <a:buFont typeface="Arial"/>
              <a:buNone/>
            </a:pPr>
            <a:r>
              <a:rPr lang="en-US"/>
              <a:t>Focus Areas</a:t>
            </a:r>
            <a:endParaRPr/>
          </a:p>
        </p:txBody>
      </p:sp>
      <p:sp>
        <p:nvSpPr>
          <p:cNvPr id="287" name="Google Shape;287;p34"/>
          <p:cNvSpPr txBox="1"/>
          <p:nvPr/>
        </p:nvSpPr>
        <p:spPr>
          <a:xfrm>
            <a:off x="723800" y="990550"/>
            <a:ext cx="8120100" cy="506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t>UN Decade of Ocean Science</a:t>
            </a:r>
            <a:endParaRPr sz="1800" b="1" dirty="0"/>
          </a:p>
          <a:p>
            <a:pPr marL="228600" lvl="0" indent="-342900" algn="l" rtl="0">
              <a:spcBef>
                <a:spcPts val="0"/>
              </a:spcBef>
              <a:spcAft>
                <a:spcPts val="0"/>
              </a:spcAft>
              <a:buSzPts val="1800"/>
              <a:buFont typeface="Noto Sans Symbols"/>
              <a:buChar char="●"/>
            </a:pPr>
            <a:r>
              <a:rPr lang="en-US" sz="1800" dirty="0"/>
              <a:t>NOAA actively engaged in the UN Decade of Ocean Science for Sustainable Development under the IOC’s  Ocean Decade Tsunami </a:t>
            </a:r>
            <a:r>
              <a:rPr lang="en-US" sz="1800" dirty="0" err="1"/>
              <a:t>Programme</a:t>
            </a:r>
            <a:r>
              <a:rPr lang="en-US" sz="1800" dirty="0"/>
              <a:t> (ODTP)--Two Contributions on (1) Instrumentation/Detection and (2) Global Preparedness</a:t>
            </a:r>
            <a:endParaRPr sz="1800" dirty="0"/>
          </a:p>
          <a:p>
            <a:pPr marL="228600" lvl="0" indent="-342900" algn="l" rtl="0">
              <a:spcBef>
                <a:spcPts val="0"/>
              </a:spcBef>
              <a:spcAft>
                <a:spcPts val="0"/>
              </a:spcAft>
              <a:buSzPts val="1800"/>
              <a:buFont typeface="Noto Sans Symbols"/>
              <a:buChar char="●"/>
            </a:pPr>
            <a:r>
              <a:rPr lang="en-US" sz="1800" dirty="0"/>
              <a:t>NOAA advocates for the development and implementation of SMART Cables, GNSS, and other emerging technologies that support direct detection and measurement </a:t>
            </a:r>
            <a:endParaRPr sz="1800" dirty="0"/>
          </a:p>
          <a:p>
            <a:pPr marL="228600" lvl="0" indent="-342900" algn="l" rtl="0">
              <a:spcBef>
                <a:spcPts val="0"/>
              </a:spcBef>
              <a:spcAft>
                <a:spcPts val="0"/>
              </a:spcAft>
              <a:buSzPts val="1800"/>
              <a:buFont typeface="Noto Sans Symbols"/>
              <a:buChar char="●"/>
            </a:pPr>
            <a:r>
              <a:rPr lang="en-US" sz="1800" dirty="0"/>
              <a:t>NOAA will continue to advocate and support (as funding permits) the implementation and maintenance of UNESCO/IOC Tsunami Ready Recognition </a:t>
            </a:r>
            <a:r>
              <a:rPr lang="en-US" sz="1800" dirty="0" err="1"/>
              <a:t>Programme</a:t>
            </a:r>
            <a:r>
              <a:rPr lang="en-US" sz="1800" dirty="0"/>
              <a:t>, including the Chairing of UNESCO/IOC Tsunami Ready Coalition by Dr. Laura Kong, Director of ITIC.</a:t>
            </a:r>
            <a:endParaRPr sz="1800" dirty="0"/>
          </a:p>
          <a:p>
            <a:pPr marL="228600" lvl="0" indent="-342900" algn="l" rtl="0">
              <a:spcBef>
                <a:spcPts val="0"/>
              </a:spcBef>
              <a:spcAft>
                <a:spcPts val="0"/>
              </a:spcAft>
              <a:buSzPts val="1800"/>
              <a:buFont typeface="Noto Sans Symbols"/>
              <a:buChar char="●"/>
            </a:pPr>
            <a:r>
              <a:rPr lang="en-US" sz="1800" dirty="0"/>
              <a:t>ITIC-CAR will continue to engage in the coordination of the UN Decade of Ocean Science for Sustainable Development in the Western Atlantic (WTA), including  participation in the WTA Working Group for Safe Ocean and the endorsed Decade Project, Integrating Coastal Hazards Early Warning Systems (</a:t>
            </a:r>
            <a:r>
              <a:rPr lang="en-US" sz="1800" dirty="0" err="1"/>
              <a:t>iCHEWS</a:t>
            </a:r>
            <a:r>
              <a:rPr lang="en-US" sz="1800" dirty="0"/>
              <a:t>).</a:t>
            </a:r>
            <a:endParaRPr sz="1100" dirty="0">
              <a:solidFill>
                <a:srgbClr val="FF0000"/>
              </a:solidFill>
              <a:latin typeface="Calibri"/>
              <a:ea typeface="Calibri"/>
              <a:cs typeface="Calibri"/>
              <a:sym typeface="Calibri"/>
            </a:endParaRPr>
          </a:p>
          <a:p>
            <a:pPr marL="0" lvl="0" indent="0" algn="l" rtl="0">
              <a:spcBef>
                <a:spcPts val="0"/>
              </a:spcBef>
              <a:spcAft>
                <a:spcPts val="0"/>
              </a:spcAft>
              <a:buNone/>
            </a:pPr>
            <a:endParaRPr sz="11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5"/>
          <p:cNvSpPr txBox="1">
            <a:spLocks noGrp="1"/>
          </p:cNvSpPr>
          <p:nvPr>
            <p:ph type="title" idx="4294967295"/>
          </p:nvPr>
        </p:nvSpPr>
        <p:spPr>
          <a:xfrm>
            <a:off x="609600" y="-19400"/>
            <a:ext cx="6555000" cy="80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i="1">
                <a:solidFill>
                  <a:srgbClr val="000000"/>
                </a:solidFill>
              </a:rPr>
              <a:t>Other Tsunami Mitigation Activities and Best Practices</a:t>
            </a:r>
            <a:endParaRPr sz="3800"/>
          </a:p>
        </p:txBody>
      </p:sp>
      <p:sp>
        <p:nvSpPr>
          <p:cNvPr id="294" name="Google Shape;294;p35"/>
          <p:cNvSpPr txBox="1"/>
          <p:nvPr/>
        </p:nvSpPr>
        <p:spPr>
          <a:xfrm>
            <a:off x="609600" y="477100"/>
            <a:ext cx="8349300" cy="5448900"/>
          </a:xfrm>
          <a:prstGeom prst="rect">
            <a:avLst/>
          </a:prstGeom>
          <a:noFill/>
          <a:ln>
            <a:noFill/>
          </a:ln>
        </p:spPr>
        <p:txBody>
          <a:bodyPr spcFirstLastPara="1" wrap="square" lIns="91425" tIns="91425" rIns="91425" bIns="91425" anchor="t" anchorCtr="0">
            <a:spAutoFit/>
          </a:bodyPr>
          <a:lstStyle/>
          <a:p>
            <a:pPr marL="228600" lvl="0" indent="0" algn="l" rtl="0">
              <a:spcBef>
                <a:spcPts val="0"/>
              </a:spcBef>
              <a:spcAft>
                <a:spcPts val="0"/>
              </a:spcAft>
              <a:buNone/>
            </a:pPr>
            <a:endParaRPr sz="1200"/>
          </a:p>
          <a:p>
            <a:pPr marL="685800" lvl="0" indent="-323850" algn="l" rtl="0">
              <a:spcBef>
                <a:spcPts val="0"/>
              </a:spcBef>
              <a:spcAft>
                <a:spcPts val="0"/>
              </a:spcAft>
              <a:buSzPts val="1500"/>
              <a:buFont typeface="Noto Sans Symbols"/>
              <a:buChar char="●"/>
            </a:pPr>
            <a:r>
              <a:rPr lang="en-US" sz="1500"/>
              <a:t>ITIC CAR has supported the coordination of the annual CARIBE WAVE exercise.  Puerto Rico and USVI participated actively in both the 2022 and 2023 exercises.  in 2023, 129,844 registered in Puerto Rico and 17,904 in the USVI.</a:t>
            </a:r>
            <a:endParaRPr sz="1500"/>
          </a:p>
          <a:p>
            <a:pPr marL="685800" lvl="0" indent="-323850" algn="l" rtl="0">
              <a:spcBef>
                <a:spcPts val="0"/>
              </a:spcBef>
              <a:spcAft>
                <a:spcPts val="0"/>
              </a:spcAft>
              <a:buSzPts val="1500"/>
              <a:buFont typeface="Noto Sans Symbols"/>
              <a:buChar char="●"/>
            </a:pPr>
            <a:r>
              <a:rPr lang="en-US" sz="1500"/>
              <a:t>ITIC CAR is supporting with funds from USAID the implementation of the UNESCO/IOC Tsunami Ready Programmed</a:t>
            </a:r>
            <a:endParaRPr sz="1500"/>
          </a:p>
          <a:p>
            <a:pPr marL="685800" lvl="0" indent="-323850" algn="l" rtl="0">
              <a:spcBef>
                <a:spcPts val="0"/>
              </a:spcBef>
              <a:spcAft>
                <a:spcPts val="0"/>
              </a:spcAft>
              <a:buSzPts val="1500"/>
              <a:buFont typeface="Noto Sans Symbols"/>
              <a:buChar char="●"/>
            </a:pPr>
            <a:r>
              <a:rPr lang="en-US" sz="1500"/>
              <a:t>ITIC CAR supported the finalization of  UNESCO/IOC as Manual and Guide 86 “The Multi-Annual Community Tsunami Exercise Programme: Guidelines for the Tsunami and other Coastal Hazards Warning System for the Caribbean and Adjacent  Regions.</a:t>
            </a:r>
            <a:endParaRPr sz="1500"/>
          </a:p>
          <a:p>
            <a:pPr marL="685800" lvl="0" indent="-323850" algn="l" rtl="0">
              <a:spcBef>
                <a:spcPts val="0"/>
              </a:spcBef>
              <a:spcAft>
                <a:spcPts val="0"/>
              </a:spcAft>
              <a:buSzPts val="1500"/>
              <a:buFont typeface="Noto Sans Symbols"/>
              <a:buChar char="●"/>
            </a:pPr>
            <a:r>
              <a:rPr lang="en-US" sz="1500"/>
              <a:t>NCEI and ITIC updated its Global Historical Tsunami, Significant Earthquake, and Significant Volcanic Eruption posters to 2022. The posters are distributed to warning and response personnel by the ITIC and are available digitally through both NCEI and the ITIC. </a:t>
            </a:r>
            <a:endParaRPr sz="1500"/>
          </a:p>
          <a:p>
            <a:pPr marL="685800" lvl="0" indent="-323850" algn="l" rtl="0">
              <a:spcBef>
                <a:spcPts val="0"/>
              </a:spcBef>
              <a:spcAft>
                <a:spcPts val="0"/>
              </a:spcAft>
              <a:buSzPts val="1500"/>
              <a:buFont typeface="Noto Sans Symbols"/>
              <a:buChar char="●"/>
            </a:pPr>
            <a:r>
              <a:rPr lang="en-US" sz="1500"/>
              <a:t>PMEL, ITIC, and PTWC continued the development of new features in the TsuCAT software and made it available to some of the training participants.  TsuCAT v4.3 supports tsunami hazard assessment and tsunami exercises using the PTWC Products; the newest feature adds the option to automatically produce customized exercise injects.  We will be giving an overview on Friday.  </a:t>
            </a:r>
            <a:endParaRPr sz="1500"/>
          </a:p>
          <a:p>
            <a:pPr marL="685800" lvl="0" indent="-323850" algn="l" rtl="0">
              <a:spcBef>
                <a:spcPts val="0"/>
              </a:spcBef>
              <a:spcAft>
                <a:spcPts val="0"/>
              </a:spcAft>
              <a:buSzPts val="1500"/>
              <a:buFont typeface="Noto Sans Symbols"/>
              <a:buChar char="●"/>
            </a:pPr>
            <a:r>
              <a:rPr lang="en-US" sz="1500"/>
              <a:t>ITIC website updated compiled US and international resources on Vertical Evacuation, Maritime Guidance, Tsunami Events. </a:t>
            </a:r>
            <a:endParaRPr sz="1500"/>
          </a:p>
          <a:p>
            <a:pPr marL="685800" lvl="0" indent="-323850" algn="l" rtl="0">
              <a:spcBef>
                <a:spcPts val="0"/>
              </a:spcBef>
              <a:spcAft>
                <a:spcPts val="0"/>
              </a:spcAft>
              <a:buSzPts val="1500"/>
              <a:buFont typeface="Noto Sans Symbols"/>
              <a:buChar char="●"/>
            </a:pPr>
            <a:r>
              <a:rPr lang="en-US" sz="1500"/>
              <a:t>ITIC is developing online and blended training as an IOC Ocean Teacher Global Academy Specialized Training Center for Tsunamis.  Courses available in 2023-2024 will be Tsunami Awareness, Tsunami Ready, and Tsunami Early Warning Systems.  </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6"/>
          <p:cNvSpPr txBox="1">
            <a:spLocks noGrp="1"/>
          </p:cNvSpPr>
          <p:nvPr>
            <p:ph type="sldNum" idx="12"/>
          </p:nvPr>
        </p:nvSpPr>
        <p:spPr>
          <a:xfrm>
            <a:off x="6553200" y="6356352"/>
            <a:ext cx="2133600" cy="365100"/>
          </a:xfrm>
          <a:prstGeom prst="rect">
            <a:avLst/>
          </a:prstGeom>
        </p:spPr>
        <p:txBody>
          <a:bodyPr spcFirstLastPara="1" wrap="square" lIns="91350" tIns="45675" rIns="91350" bIns="45675"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301" name="Google Shape;301;p36"/>
          <p:cNvSpPr txBox="1">
            <a:spLocks noGrp="1"/>
          </p:cNvSpPr>
          <p:nvPr>
            <p:ph type="title" idx="4294967295"/>
          </p:nvPr>
        </p:nvSpPr>
        <p:spPr>
          <a:xfrm>
            <a:off x="2537575" y="1801225"/>
            <a:ext cx="4631700" cy="801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99D8"/>
              </a:buClr>
              <a:buSzPts val="3200"/>
              <a:buFont typeface="Arial"/>
              <a:buNone/>
            </a:pPr>
            <a:r>
              <a:rPr lang="en-US"/>
              <a:t>Additional Questions</a:t>
            </a:r>
            <a:endParaRPr/>
          </a:p>
        </p:txBody>
      </p:sp>
      <p:sp>
        <p:nvSpPr>
          <p:cNvPr id="302" name="Google Shape;302;p36"/>
          <p:cNvSpPr txBox="1"/>
          <p:nvPr/>
        </p:nvSpPr>
        <p:spPr>
          <a:xfrm>
            <a:off x="3254475" y="2490400"/>
            <a:ext cx="543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1. Title Slide">
  <a:themeElements>
    <a:clrScheme name="PTT 1">
      <a:dk1>
        <a:srgbClr val="0B4596"/>
      </a:dk1>
      <a:lt1>
        <a:srgbClr val="FFFFFF"/>
      </a:lt1>
      <a:dk2>
        <a:srgbClr val="323B42"/>
      </a:dk2>
      <a:lt2>
        <a:srgbClr val="D6F5FF"/>
      </a:lt2>
      <a:accent1>
        <a:srgbClr val="0099D8"/>
      </a:accent1>
      <a:accent2>
        <a:srgbClr val="0070C0"/>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 Content Slide - no icon">
  <a:themeElements>
    <a:clrScheme name="PTT 1">
      <a:dk1>
        <a:srgbClr val="0A4595"/>
      </a:dk1>
      <a:lt1>
        <a:srgbClr val="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609</Words>
  <Application>Microsoft Office PowerPoint</Application>
  <PresentationFormat>On-screen Show (4:3)</PresentationFormat>
  <Paragraphs>48</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Noto Sans Symbols</vt:lpstr>
      <vt:lpstr>Arial</vt:lpstr>
      <vt:lpstr>Arial Narrow</vt:lpstr>
      <vt:lpstr>Calibri</vt:lpstr>
      <vt:lpstr>1. Title Slide</vt:lpstr>
      <vt:lpstr>3. Content Slide - no icon</vt:lpstr>
      <vt:lpstr>PowerPoint Presentation</vt:lpstr>
      <vt:lpstr>US Delegation (Costa Rica)</vt:lpstr>
      <vt:lpstr>Focus Areas</vt:lpstr>
      <vt:lpstr>Focus Areas</vt:lpstr>
      <vt:lpstr>Other Tsunami Mitigation Activities and Best Practices</vt:lpstr>
      <vt:lpstr>Additional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Michael Angove</cp:lastModifiedBy>
  <cp:revision>1</cp:revision>
  <dcterms:modified xsi:type="dcterms:W3CDTF">2023-04-25T16:36:23Z</dcterms:modified>
</cp:coreProperties>
</file>