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6" r:id="rId2"/>
  </p:sldIdLst>
  <p:sldSz cx="9144000" cy="6858000" type="screen4x3"/>
  <p:notesSz cx="6858000" cy="9144000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87" d="100"/>
          <a:sy n="87" d="100"/>
        </p:scale>
        <p:origin x="149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E05A8-CF81-F046-B19F-49911EBACB85}" type="datetimeFigureOut">
              <a:rPr lang="de-DE" smtClean="0"/>
              <a:pPr/>
              <a:t>11.04.2023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2FB5-0800-0F4D-8E99-A37ECA95847B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8508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E05A8-CF81-F046-B19F-49911EBACB85}" type="datetimeFigureOut">
              <a:rPr lang="de-DE" smtClean="0"/>
              <a:pPr/>
              <a:t>11.04.2023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2FB5-0800-0F4D-8E99-A37ECA95847B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2766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E05A8-CF81-F046-B19F-49911EBACB85}" type="datetimeFigureOut">
              <a:rPr lang="de-DE" smtClean="0"/>
              <a:pPr/>
              <a:t>11.04.2023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2FB5-0800-0F4D-8E99-A37ECA95847B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73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E05A8-CF81-F046-B19F-49911EBACB85}" type="datetimeFigureOut">
              <a:rPr lang="de-DE" smtClean="0"/>
              <a:pPr/>
              <a:t>11.04.2023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2FB5-0800-0F4D-8E99-A37ECA95847B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3757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E05A8-CF81-F046-B19F-49911EBACB85}" type="datetimeFigureOut">
              <a:rPr lang="de-DE" smtClean="0"/>
              <a:pPr/>
              <a:t>11.04.2023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2FB5-0800-0F4D-8E99-A37ECA95847B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0242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E05A8-CF81-F046-B19F-49911EBACB85}" type="datetimeFigureOut">
              <a:rPr lang="de-DE" smtClean="0"/>
              <a:pPr/>
              <a:t>11.04.2023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2FB5-0800-0F4D-8E99-A37ECA95847B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687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E05A8-CF81-F046-B19F-49911EBACB85}" type="datetimeFigureOut">
              <a:rPr lang="de-DE" smtClean="0"/>
              <a:pPr/>
              <a:t>11.04.2023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2FB5-0800-0F4D-8E99-A37ECA95847B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6045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E05A8-CF81-F046-B19F-49911EBACB85}" type="datetimeFigureOut">
              <a:rPr lang="de-DE" smtClean="0"/>
              <a:pPr/>
              <a:t>11.04.2023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2FB5-0800-0F4D-8E99-A37ECA95847B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2225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E05A8-CF81-F046-B19F-49911EBACB85}" type="datetimeFigureOut">
              <a:rPr lang="de-DE" smtClean="0"/>
              <a:pPr/>
              <a:t>11.04.2023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2FB5-0800-0F4D-8E99-A37ECA95847B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9452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E05A8-CF81-F046-B19F-49911EBACB85}" type="datetimeFigureOut">
              <a:rPr lang="de-DE" smtClean="0"/>
              <a:pPr/>
              <a:t>11.04.2023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2FB5-0800-0F4D-8E99-A37ECA95847B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546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E05A8-CF81-F046-B19F-49911EBACB85}" type="datetimeFigureOut">
              <a:rPr lang="de-DE" smtClean="0"/>
              <a:pPr/>
              <a:t>11.04.2023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E2FB5-0800-0F4D-8E99-A37ECA95847B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0373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E05A8-CF81-F046-B19F-49911EBACB85}" type="datetimeFigureOut">
              <a:rPr lang="de-DE" smtClean="0"/>
              <a:pPr/>
              <a:t>11.04.2023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E2FB5-0800-0F4D-8E99-A37ECA95847B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516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293684" y="2016082"/>
            <a:ext cx="33253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2023+ Actions (WG1)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 l="37593" t="56291" r="42358" b="25665"/>
          <a:stretch>
            <a:fillRect/>
          </a:stretch>
        </p:blipFill>
        <p:spPr bwMode="auto">
          <a:xfrm>
            <a:off x="7156174" y="0"/>
            <a:ext cx="1987826" cy="954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Rectangle 1"/>
          <p:cNvSpPr/>
          <p:nvPr/>
        </p:nvSpPr>
        <p:spPr>
          <a:xfrm>
            <a:off x="142905" y="2871864"/>
            <a:ext cx="8882851" cy="45436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Elaborate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a draft 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ToR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 of WG1, including Risk 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assessment </a:t>
            </a:r>
            <a:r>
              <a:rPr lang="en-US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(draft).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endParaRPr lang="fr-F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Discuss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methodologies and procedures for hazard assessment (deterministic vs probabilistic) for different applications: preparation, mitigation, evacuation (</a:t>
            </a:r>
            <a:r>
              <a:rPr lang="en-US" dirty="0" err="1">
                <a:ea typeface="Calibri" panose="020F0502020204030204" pitchFamily="34" charset="0"/>
                <a:cs typeface="Times New Roman" panose="02020603050405020304" pitchFamily="18" charset="0"/>
              </a:rPr>
              <a:t>TsunamiReady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Portugal, Spain, France, Italy,…. </a:t>
            </a:r>
            <a:endParaRPr lang="en-US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endParaRPr lang="fr-FR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Collect benchmark data for NEAMTWS. 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Spain, France, Greece,… </a:t>
            </a:r>
          </a:p>
          <a:p>
            <a:pPr marL="342900" lvl="0" indent="-342900" algn="just">
              <a:spcAft>
                <a:spcPts val="0"/>
              </a:spcAft>
            </a:pP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 startAt="4"/>
            </a:pP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Start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with 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WG4 a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guideline on 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risk application 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(preparation, mitigation, evacuation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 startAt="4"/>
            </a:pPr>
            <a:endParaRPr lang="en-US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 startAt="4"/>
            </a:pPr>
            <a:r>
              <a:rPr lang="en-US" dirty="0" err="1" smtClean="0">
                <a:ea typeface="Calibri" panose="020F0502020204030204" pitchFamily="34" charset="0"/>
                <a:cs typeface="Times New Roman" panose="02020603050405020304" pitchFamily="18" charset="0"/>
              </a:rPr>
              <a:t>CoastWave</a:t>
            </a: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EU Project interaction: guidelines evacuation maps for Tsunami Ready</a:t>
            </a:r>
          </a:p>
          <a:p>
            <a:pPr marL="342900" indent="-342900" algn="just">
              <a:buFont typeface="+mj-lt"/>
              <a:buAutoNum type="arabicPeriod" startAt="4"/>
            </a:pPr>
            <a:endParaRPr lang="en-US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 startAt="4"/>
            </a:pPr>
            <a:r>
              <a:rPr lang="en-US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Interact and support WG4 and TT on Tsunami Ready</a:t>
            </a:r>
          </a:p>
          <a:p>
            <a:pPr lvl="0" algn="just">
              <a:spcAft>
                <a:spcPts val="0"/>
              </a:spcAft>
            </a:pPr>
            <a:endParaRPr lang="en-US" b="1" dirty="0" smtClean="0">
              <a:latin typeface="Cambria" panose="0204050305040603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 startAt="4"/>
            </a:pPr>
            <a:endParaRPr lang="fr-F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0" y="0"/>
            <a:ext cx="9144000" cy="1584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b="1" i="1" dirty="0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ICG/NEAMTWS </a:t>
            </a:r>
            <a:r>
              <a:rPr lang="fr-FR" sz="1800" b="1" i="1" dirty="0" err="1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Steering</a:t>
            </a:r>
            <a:r>
              <a:rPr lang="fr-FR" sz="1800" b="1" i="1" dirty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fr-FR" sz="1800" b="1" i="1" dirty="0" err="1" smtClean="0"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Committee</a:t>
            </a:r>
            <a:endParaRPr lang="fr-FR" sz="800" b="1" i="1" dirty="0"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fr-FR" sz="1500" i="1" dirty="0" smtClean="0">
                <a:latin typeface="Cambria" panose="02040503050406030204" pitchFamily="18" charset="0"/>
                <a:ea typeface="Cambria" panose="02040503050406030204" pitchFamily="18" charset="0"/>
              </a:rPr>
              <a:t>12 April 2023, Paris/online</a:t>
            </a:r>
            <a:endParaRPr lang="fr-FR" sz="15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fr-FR" sz="8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fr-FR" sz="1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WG1 </a:t>
            </a:r>
            <a:r>
              <a:rPr lang="fr-FR" sz="1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« H</a:t>
            </a:r>
            <a:r>
              <a:rPr lang="fr-FR" sz="1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azard </a:t>
            </a:r>
            <a:r>
              <a:rPr lang="fr-FR" sz="18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assessment</a:t>
            </a:r>
            <a:r>
              <a:rPr lang="fr-FR" sz="1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and </a:t>
            </a:r>
            <a:r>
              <a:rPr lang="fr-FR" sz="1800" b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modeling</a:t>
            </a:r>
            <a:r>
              <a:rPr lang="fr-FR" sz="1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 » </a:t>
            </a:r>
            <a:endParaRPr lang="fr-FR" sz="1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fr-FR" sz="18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					</a:t>
            </a:r>
            <a:r>
              <a:rPr lang="fr-FR" sz="18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fr-FR" sz="18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							</a:t>
            </a:r>
            <a:r>
              <a:rPr lang="fr-FR" sz="1500" i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Audrey </a:t>
            </a:r>
            <a:r>
              <a:rPr lang="fr-FR" sz="1500" i="1" dirty="0" err="1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Gailler</a:t>
            </a:r>
            <a:r>
              <a:rPr lang="fr-FR" sz="1500" i="1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&amp; Mauricio Gonzalez</a:t>
            </a:r>
          </a:p>
        </p:txBody>
      </p:sp>
    </p:spTree>
    <p:extLst>
      <p:ext uri="{BB962C8B-B14F-4D97-AF65-F5344CB8AC3E}">
        <p14:creationId xmlns:p14="http://schemas.microsoft.com/office/powerpoint/2010/main" val="147893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109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Times New Roman</vt:lpstr>
      <vt:lpstr>Office-Design</vt:lpstr>
      <vt:lpstr>PowerPoint Presentation</vt:lpstr>
    </vt:vector>
  </TitlesOfParts>
  <Company>Universität Hamburg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Jörn Behrens</dc:creator>
  <cp:lastModifiedBy>Alejandro Rojas</cp:lastModifiedBy>
  <cp:revision>161</cp:revision>
  <dcterms:created xsi:type="dcterms:W3CDTF">2018-11-26T09:41:05Z</dcterms:created>
  <dcterms:modified xsi:type="dcterms:W3CDTF">2023-04-11T14:55:29Z</dcterms:modified>
</cp:coreProperties>
</file>