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7.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9.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10.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11.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1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13.xml" ContentType="application/vnd.openxmlformats-officedocument.theme+xml"/>
  <Override PartName="/ppt/slideLayouts/slideLayout65.xml" ContentType="application/vnd.openxmlformats-officedocument.presentationml.slideLayout+xml"/>
  <Override PartName="/ppt/theme/theme1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15.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 id="2147483696" r:id="rId5"/>
    <p:sldMasterId id="2147483699" r:id="rId6"/>
    <p:sldMasterId id="2147483712" r:id="rId7"/>
    <p:sldMasterId id="2147483721" r:id="rId8"/>
    <p:sldMasterId id="2147483729" r:id="rId9"/>
    <p:sldMasterId id="2147483732" r:id="rId10"/>
    <p:sldMasterId id="2147483736" r:id="rId11"/>
    <p:sldMasterId id="2147483745" r:id="rId12"/>
    <p:sldMasterId id="2147483757" r:id="rId13"/>
    <p:sldMasterId id="2147483769" r:id="rId14"/>
    <p:sldMasterId id="2147483773" r:id="rId15"/>
    <p:sldMasterId id="2147483776" r:id="rId16"/>
    <p:sldMasterId id="2147483781" r:id="rId17"/>
    <p:sldMasterId id="2147483783" r:id="rId18"/>
    <p:sldMasterId id="2147483786" r:id="rId19"/>
  </p:sldMasterIdLst>
  <p:notesMasterIdLst>
    <p:notesMasterId r:id="rId69"/>
  </p:notesMasterIdLst>
  <p:sldIdLst>
    <p:sldId id="3364" r:id="rId20"/>
    <p:sldId id="2728" r:id="rId21"/>
    <p:sldId id="3366" r:id="rId22"/>
    <p:sldId id="3367" r:id="rId23"/>
    <p:sldId id="3368" r:id="rId24"/>
    <p:sldId id="3369" r:id="rId25"/>
    <p:sldId id="3375" r:id="rId26"/>
    <p:sldId id="3376" r:id="rId27"/>
    <p:sldId id="832" r:id="rId28"/>
    <p:sldId id="831" r:id="rId29"/>
    <p:sldId id="3372" r:id="rId30"/>
    <p:sldId id="3373" r:id="rId31"/>
    <p:sldId id="3377" r:id="rId32"/>
    <p:sldId id="3355" r:id="rId33"/>
    <p:sldId id="3353" r:id="rId34"/>
    <p:sldId id="3379" r:id="rId35"/>
    <p:sldId id="3380" r:id="rId36"/>
    <p:sldId id="3389" r:id="rId37"/>
    <p:sldId id="3381" r:id="rId38"/>
    <p:sldId id="3382" r:id="rId39"/>
    <p:sldId id="3383" r:id="rId40"/>
    <p:sldId id="3390" r:id="rId41"/>
    <p:sldId id="3384" r:id="rId42"/>
    <p:sldId id="3387" r:id="rId43"/>
    <p:sldId id="3388" r:id="rId44"/>
    <p:sldId id="3385" r:id="rId45"/>
    <p:sldId id="2708" r:id="rId46"/>
    <p:sldId id="1179" r:id="rId47"/>
    <p:sldId id="2709" r:id="rId48"/>
    <p:sldId id="3386" r:id="rId49"/>
    <p:sldId id="279" r:id="rId50"/>
    <p:sldId id="3358" r:id="rId51"/>
    <p:sldId id="3363" r:id="rId52"/>
    <p:sldId id="256" r:id="rId53"/>
    <p:sldId id="257" r:id="rId54"/>
    <p:sldId id="269" r:id="rId55"/>
    <p:sldId id="872" r:id="rId56"/>
    <p:sldId id="873" r:id="rId57"/>
    <p:sldId id="874" r:id="rId58"/>
    <p:sldId id="869" r:id="rId59"/>
    <p:sldId id="856" r:id="rId60"/>
    <p:sldId id="2273" r:id="rId61"/>
    <p:sldId id="261" r:id="rId62"/>
    <p:sldId id="3357" r:id="rId63"/>
    <p:sldId id="3360" r:id="rId64"/>
    <p:sldId id="3359" r:id="rId65"/>
    <p:sldId id="3361" r:id="rId66"/>
    <p:sldId id="3362" r:id="rId67"/>
    <p:sldId id="3356"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F2E5"/>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600"/>
    <p:restoredTop sz="94652"/>
  </p:normalViewPr>
  <p:slideViewPr>
    <p:cSldViewPr snapToGrid="0">
      <p:cViewPr varScale="1">
        <p:scale>
          <a:sx n="86" d="100"/>
          <a:sy n="86" d="100"/>
        </p:scale>
        <p:origin x="224" y="28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5" Type="http://schemas.openxmlformats.org/officeDocument/2006/relationships/slideMaster" Target="slideMasters/slideMaster2.xml"/><Relationship Id="rId61" Type="http://schemas.openxmlformats.org/officeDocument/2006/relationships/slide" Target="slides/slide42.xml"/><Relationship Id="rId19" Type="http://schemas.openxmlformats.org/officeDocument/2006/relationships/slideMaster" Target="slideMasters/slideMaster1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notesMaster" Target="notesMasters/notesMaster1.xml"/><Relationship Id="rId8" Type="http://schemas.openxmlformats.org/officeDocument/2006/relationships/slideMaster" Target="slideMasters/slideMaster5.xml"/><Relationship Id="rId51" Type="http://schemas.openxmlformats.org/officeDocument/2006/relationships/slide" Target="slides/slide32.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7.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 Type="http://schemas.openxmlformats.org/officeDocument/2006/relationships/slideMaster" Target="slideMasters/slideMaster4.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0A37F2-48A9-4CE4-9810-3062559370D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4E8395F-3EFA-4754-B271-884B0D37120B}">
      <dgm:prSet custT="1"/>
      <dgm:spPr/>
      <dgm:t>
        <a:bodyPr/>
        <a:lstStyle/>
        <a:p>
          <a:pPr>
            <a:buSzPct val="75000"/>
            <a:buFont typeface="Wingdings" panose="05000000000000000000" pitchFamily="2" charset="2"/>
            <a:buChar char="Ø"/>
          </a:pPr>
          <a:r>
            <a:rPr lang="en-GB" sz="2000" b="1" dirty="0">
              <a:latin typeface="Arial" panose="020B0604020202020204" pitchFamily="34" charset="0"/>
              <a:cs typeface="Arial" panose="020B0604020202020204" pitchFamily="34" charset="0"/>
            </a:rPr>
            <a:t>There is a high risk of loss of life and property in coastal communities with weak or no community preparedness for tsunami emergencies</a:t>
          </a:r>
          <a:endParaRPr lang="en-AU" sz="2000" b="1" dirty="0">
            <a:latin typeface="Arial" panose="020B0604020202020204" pitchFamily="34" charset="0"/>
            <a:cs typeface="Arial" panose="020B0604020202020204" pitchFamily="34" charset="0"/>
          </a:endParaRPr>
        </a:p>
      </dgm:t>
    </dgm:pt>
    <dgm:pt modelId="{9B10F356-3863-4005-9871-419E062A3F49}" type="parTrans" cxnId="{A60B1B36-3A23-4817-98C9-B0B82CD4C515}">
      <dgm:prSet/>
      <dgm:spPr/>
      <dgm:t>
        <a:bodyPr/>
        <a:lstStyle/>
        <a:p>
          <a:endParaRPr lang="en-AU"/>
        </a:p>
      </dgm:t>
    </dgm:pt>
    <dgm:pt modelId="{61A93C1A-7102-4120-964E-AF21419FC116}" type="sibTrans" cxnId="{A60B1B36-3A23-4817-98C9-B0B82CD4C515}">
      <dgm:prSet/>
      <dgm:spPr/>
      <dgm:t>
        <a:bodyPr/>
        <a:lstStyle/>
        <a:p>
          <a:endParaRPr lang="en-AU"/>
        </a:p>
      </dgm:t>
    </dgm:pt>
    <dgm:pt modelId="{93E2570E-03FA-4742-9028-874EF47A1D61}">
      <dgm:prSet custT="1"/>
      <dgm:spPr/>
      <dgm:t>
        <a:bodyPr/>
        <a:lstStyle/>
        <a:p>
          <a:pPr>
            <a:buSzPct val="75000"/>
            <a:buFont typeface="Wingdings" panose="05000000000000000000" pitchFamily="2" charset="2"/>
            <a:buChar char="Ø"/>
          </a:pPr>
          <a:r>
            <a:rPr lang="en-US" sz="2000" b="1" dirty="0">
              <a:latin typeface="Arial" panose="020B0604020202020204" pitchFamily="34" charset="0"/>
              <a:cs typeface="Arial" panose="020B0604020202020204" pitchFamily="34" charset="0"/>
            </a:rPr>
            <a:t>In near-field* tsunami situations, the community needs to react and take action without official warning or guidance</a:t>
          </a:r>
          <a:endParaRPr lang="en-AU" sz="2000" b="1" dirty="0">
            <a:latin typeface="Arial" panose="020B0604020202020204" pitchFamily="34" charset="0"/>
            <a:cs typeface="Arial" panose="020B0604020202020204" pitchFamily="34" charset="0"/>
          </a:endParaRPr>
        </a:p>
      </dgm:t>
    </dgm:pt>
    <dgm:pt modelId="{A4473C43-62D4-493F-9399-AE395451132C}" type="parTrans" cxnId="{3BAF2AE6-0A26-4C9B-9BBD-9966A05B5882}">
      <dgm:prSet/>
      <dgm:spPr/>
      <dgm:t>
        <a:bodyPr/>
        <a:lstStyle/>
        <a:p>
          <a:endParaRPr lang="en-AU"/>
        </a:p>
      </dgm:t>
    </dgm:pt>
    <dgm:pt modelId="{3831521F-AC50-4766-98BB-4D7E5E9A70F6}" type="sibTrans" cxnId="{3BAF2AE6-0A26-4C9B-9BBD-9966A05B5882}">
      <dgm:prSet/>
      <dgm:spPr/>
      <dgm:t>
        <a:bodyPr/>
        <a:lstStyle/>
        <a:p>
          <a:endParaRPr lang="en-AU"/>
        </a:p>
      </dgm:t>
    </dgm:pt>
    <dgm:pt modelId="{0CE69FA7-1871-443B-A16E-1A7FB2AC1F98}">
      <dgm:prSet custT="1"/>
      <dgm:spPr/>
      <dgm:t>
        <a:bodyPr/>
        <a:lstStyle/>
        <a:p>
          <a:pPr>
            <a:buSzPct val="75000"/>
            <a:buFont typeface="Wingdings" panose="05000000000000000000" pitchFamily="2" charset="2"/>
            <a:buChar char="Ø"/>
          </a:pPr>
          <a:r>
            <a:rPr lang="en-US" sz="2000" b="1" dirty="0">
              <a:latin typeface="Arial" panose="020B0604020202020204" pitchFamily="34" charset="0"/>
              <a:cs typeface="Arial" panose="020B0604020202020204" pitchFamily="34" charset="0"/>
            </a:rPr>
            <a:t>If the warning chain to the community is weak or broken, the community must be prepared to take action on its own initiative</a:t>
          </a:r>
          <a:endParaRPr lang="en-AU" sz="2000" b="1" dirty="0">
            <a:latin typeface="Arial" panose="020B0604020202020204" pitchFamily="34" charset="0"/>
            <a:cs typeface="Arial" panose="020B0604020202020204" pitchFamily="34" charset="0"/>
          </a:endParaRPr>
        </a:p>
      </dgm:t>
    </dgm:pt>
    <dgm:pt modelId="{33C3C98C-662B-4610-BF1F-33F584336AE1}" type="parTrans" cxnId="{CDC27167-322B-41DE-905D-235CC3F3BB6D}">
      <dgm:prSet/>
      <dgm:spPr/>
      <dgm:t>
        <a:bodyPr/>
        <a:lstStyle/>
        <a:p>
          <a:endParaRPr lang="en-AU"/>
        </a:p>
      </dgm:t>
    </dgm:pt>
    <dgm:pt modelId="{514EC78A-DA76-4F3E-8454-4A5E6DBD485B}" type="sibTrans" cxnId="{CDC27167-322B-41DE-905D-235CC3F3BB6D}">
      <dgm:prSet/>
      <dgm:spPr/>
      <dgm:t>
        <a:bodyPr/>
        <a:lstStyle/>
        <a:p>
          <a:endParaRPr lang="en-AU"/>
        </a:p>
      </dgm:t>
    </dgm:pt>
    <dgm:pt modelId="{ED9C9FA9-C4D2-4733-BE89-9E8F554605B1}">
      <dgm:prSet custT="1"/>
      <dgm:spPr/>
      <dgm:t>
        <a:bodyPr/>
        <a:lstStyle/>
        <a:p>
          <a:pPr>
            <a:buSzPct val="75000"/>
            <a:buFont typeface="Wingdings" panose="05000000000000000000" pitchFamily="2" charset="2"/>
            <a:buChar char="Ø"/>
          </a:pPr>
          <a:r>
            <a:rPr lang="en-US" sz="2000" b="1" dirty="0">
              <a:latin typeface="Arial" panose="020B0604020202020204" pitchFamily="34" charset="0"/>
              <a:cs typeface="Arial" panose="020B0604020202020204" pitchFamily="34" charset="0"/>
            </a:rPr>
            <a:t>Lack of or limited focus on community preparedness leaves a community more at risk during a tsunami event</a:t>
          </a:r>
          <a:endParaRPr lang="en-AU" sz="2000" b="1" dirty="0">
            <a:latin typeface="Arial" panose="020B0604020202020204" pitchFamily="34" charset="0"/>
            <a:cs typeface="Arial" panose="020B0604020202020204" pitchFamily="34" charset="0"/>
          </a:endParaRPr>
        </a:p>
      </dgm:t>
    </dgm:pt>
    <dgm:pt modelId="{F87959D7-F842-4D1B-B829-0805664D1448}" type="parTrans" cxnId="{F813564A-C6D9-4166-A613-963A6ED767AC}">
      <dgm:prSet/>
      <dgm:spPr/>
      <dgm:t>
        <a:bodyPr/>
        <a:lstStyle/>
        <a:p>
          <a:endParaRPr lang="en-AU"/>
        </a:p>
      </dgm:t>
    </dgm:pt>
    <dgm:pt modelId="{6A672473-F57B-4CD2-822A-C0EE72C629B6}" type="sibTrans" cxnId="{F813564A-C6D9-4166-A613-963A6ED767AC}">
      <dgm:prSet/>
      <dgm:spPr/>
      <dgm:t>
        <a:bodyPr/>
        <a:lstStyle/>
        <a:p>
          <a:endParaRPr lang="en-AU"/>
        </a:p>
      </dgm:t>
    </dgm:pt>
    <dgm:pt modelId="{B5E04C66-8D08-422D-BABE-780AE5B3FF1D}" type="pres">
      <dgm:prSet presAssocID="{490A37F2-48A9-4CE4-9810-3062559370DA}" presName="vert0" presStyleCnt="0">
        <dgm:presLayoutVars>
          <dgm:dir/>
          <dgm:animOne val="branch"/>
          <dgm:animLvl val="lvl"/>
        </dgm:presLayoutVars>
      </dgm:prSet>
      <dgm:spPr/>
    </dgm:pt>
    <dgm:pt modelId="{D7539ECE-A3C7-4C2B-8468-D639F6CDC7B0}" type="pres">
      <dgm:prSet presAssocID="{94E8395F-3EFA-4754-B271-884B0D37120B}" presName="thickLine" presStyleLbl="alignNode1" presStyleIdx="0" presStyleCnt="4"/>
      <dgm:spPr/>
    </dgm:pt>
    <dgm:pt modelId="{F769704D-83D4-4ECD-A77A-813A92ADAC4C}" type="pres">
      <dgm:prSet presAssocID="{94E8395F-3EFA-4754-B271-884B0D37120B}" presName="horz1" presStyleCnt="0"/>
      <dgm:spPr/>
    </dgm:pt>
    <dgm:pt modelId="{7C753EE3-0F3F-4D06-8BF2-CED9A41A975A}" type="pres">
      <dgm:prSet presAssocID="{94E8395F-3EFA-4754-B271-884B0D37120B}" presName="tx1" presStyleLbl="revTx" presStyleIdx="0" presStyleCnt="4" custScaleY="127843"/>
      <dgm:spPr/>
    </dgm:pt>
    <dgm:pt modelId="{449495AD-F0B5-417C-91A2-230CB75023A6}" type="pres">
      <dgm:prSet presAssocID="{94E8395F-3EFA-4754-B271-884B0D37120B}" presName="vert1" presStyleCnt="0"/>
      <dgm:spPr/>
    </dgm:pt>
    <dgm:pt modelId="{F2701EA7-066F-4306-BEE4-3DE4852625AB}" type="pres">
      <dgm:prSet presAssocID="{93E2570E-03FA-4742-9028-874EF47A1D61}" presName="thickLine" presStyleLbl="alignNode1" presStyleIdx="1" presStyleCnt="4"/>
      <dgm:spPr/>
    </dgm:pt>
    <dgm:pt modelId="{EF1119FF-C773-40EE-8A0F-95D5492CD221}" type="pres">
      <dgm:prSet presAssocID="{93E2570E-03FA-4742-9028-874EF47A1D61}" presName="horz1" presStyleCnt="0"/>
      <dgm:spPr/>
    </dgm:pt>
    <dgm:pt modelId="{06DFE1BA-4698-472F-8580-7D246586D007}" type="pres">
      <dgm:prSet presAssocID="{93E2570E-03FA-4742-9028-874EF47A1D61}" presName="tx1" presStyleLbl="revTx" presStyleIdx="1" presStyleCnt="4" custScaleY="147717"/>
      <dgm:spPr/>
    </dgm:pt>
    <dgm:pt modelId="{13D2ED62-D2AE-4FEB-841B-43ED94C965E0}" type="pres">
      <dgm:prSet presAssocID="{93E2570E-03FA-4742-9028-874EF47A1D61}" presName="vert1" presStyleCnt="0"/>
      <dgm:spPr/>
    </dgm:pt>
    <dgm:pt modelId="{4D77690F-2D91-4F48-AED8-FB4520F82868}" type="pres">
      <dgm:prSet presAssocID="{0CE69FA7-1871-443B-A16E-1A7FB2AC1F98}" presName="thickLine" presStyleLbl="alignNode1" presStyleIdx="2" presStyleCnt="4"/>
      <dgm:spPr/>
    </dgm:pt>
    <dgm:pt modelId="{43D0C89A-ECE9-4621-888E-CCC46C246D68}" type="pres">
      <dgm:prSet presAssocID="{0CE69FA7-1871-443B-A16E-1A7FB2AC1F98}" presName="horz1" presStyleCnt="0"/>
      <dgm:spPr/>
    </dgm:pt>
    <dgm:pt modelId="{00224A75-7E56-4D8C-A786-A657EEC63B52}" type="pres">
      <dgm:prSet presAssocID="{0CE69FA7-1871-443B-A16E-1A7FB2AC1F98}" presName="tx1" presStyleLbl="revTx" presStyleIdx="2" presStyleCnt="4" custScaleX="100098" custScaleY="144407"/>
      <dgm:spPr/>
    </dgm:pt>
    <dgm:pt modelId="{12171DF2-C736-4058-A7E8-67E611F32269}" type="pres">
      <dgm:prSet presAssocID="{0CE69FA7-1871-443B-A16E-1A7FB2AC1F98}" presName="vert1" presStyleCnt="0"/>
      <dgm:spPr/>
    </dgm:pt>
    <dgm:pt modelId="{69343E42-15F7-4D15-BC78-F1AF924379FB}" type="pres">
      <dgm:prSet presAssocID="{ED9C9FA9-C4D2-4733-BE89-9E8F554605B1}" presName="thickLine" presStyleLbl="alignNode1" presStyleIdx="3" presStyleCnt="4"/>
      <dgm:spPr/>
    </dgm:pt>
    <dgm:pt modelId="{C89AC360-63CC-4C9F-B083-09CB4428586D}" type="pres">
      <dgm:prSet presAssocID="{ED9C9FA9-C4D2-4733-BE89-9E8F554605B1}" presName="horz1" presStyleCnt="0"/>
      <dgm:spPr/>
    </dgm:pt>
    <dgm:pt modelId="{04925B2C-783B-4131-B1E0-A5F0D87C2B98}" type="pres">
      <dgm:prSet presAssocID="{ED9C9FA9-C4D2-4733-BE89-9E8F554605B1}" presName="tx1" presStyleLbl="revTx" presStyleIdx="3" presStyleCnt="4" custScaleY="194005"/>
      <dgm:spPr/>
    </dgm:pt>
    <dgm:pt modelId="{057604B8-5557-4585-A9C4-DDB51323E8F6}" type="pres">
      <dgm:prSet presAssocID="{ED9C9FA9-C4D2-4733-BE89-9E8F554605B1}" presName="vert1" presStyleCnt="0"/>
      <dgm:spPr/>
    </dgm:pt>
  </dgm:ptLst>
  <dgm:cxnLst>
    <dgm:cxn modelId="{CC60D125-276F-4378-A8E9-A8AEC0085417}" type="presOf" srcId="{94E8395F-3EFA-4754-B271-884B0D37120B}" destId="{7C753EE3-0F3F-4D06-8BF2-CED9A41A975A}" srcOrd="0" destOrd="0" presId="urn:microsoft.com/office/officeart/2008/layout/LinedList"/>
    <dgm:cxn modelId="{A700102F-E4B4-4E2E-8EF4-42E2043962E4}" type="presOf" srcId="{490A37F2-48A9-4CE4-9810-3062559370DA}" destId="{B5E04C66-8D08-422D-BABE-780AE5B3FF1D}" srcOrd="0" destOrd="0" presId="urn:microsoft.com/office/officeart/2008/layout/LinedList"/>
    <dgm:cxn modelId="{A60B1B36-3A23-4817-98C9-B0B82CD4C515}" srcId="{490A37F2-48A9-4CE4-9810-3062559370DA}" destId="{94E8395F-3EFA-4754-B271-884B0D37120B}" srcOrd="0" destOrd="0" parTransId="{9B10F356-3863-4005-9871-419E062A3F49}" sibTransId="{61A93C1A-7102-4120-964E-AF21419FC116}"/>
    <dgm:cxn modelId="{F813564A-C6D9-4166-A613-963A6ED767AC}" srcId="{490A37F2-48A9-4CE4-9810-3062559370DA}" destId="{ED9C9FA9-C4D2-4733-BE89-9E8F554605B1}" srcOrd="3" destOrd="0" parTransId="{F87959D7-F842-4D1B-B829-0805664D1448}" sibTransId="{6A672473-F57B-4CD2-822A-C0EE72C629B6}"/>
    <dgm:cxn modelId="{CDC27167-322B-41DE-905D-235CC3F3BB6D}" srcId="{490A37F2-48A9-4CE4-9810-3062559370DA}" destId="{0CE69FA7-1871-443B-A16E-1A7FB2AC1F98}" srcOrd="2" destOrd="0" parTransId="{33C3C98C-662B-4610-BF1F-33F584336AE1}" sibTransId="{514EC78A-DA76-4F3E-8454-4A5E6DBD485B}"/>
    <dgm:cxn modelId="{1227A0D5-5409-4D42-8A4B-DF7574B736C5}" type="presOf" srcId="{ED9C9FA9-C4D2-4733-BE89-9E8F554605B1}" destId="{04925B2C-783B-4131-B1E0-A5F0D87C2B98}" srcOrd="0" destOrd="0" presId="urn:microsoft.com/office/officeart/2008/layout/LinedList"/>
    <dgm:cxn modelId="{F20CD5D9-4EE2-4237-B3B5-37E98C94A165}" type="presOf" srcId="{0CE69FA7-1871-443B-A16E-1A7FB2AC1F98}" destId="{00224A75-7E56-4D8C-A786-A657EEC63B52}" srcOrd="0" destOrd="0" presId="urn:microsoft.com/office/officeart/2008/layout/LinedList"/>
    <dgm:cxn modelId="{3BAF2AE6-0A26-4C9B-9BBD-9966A05B5882}" srcId="{490A37F2-48A9-4CE4-9810-3062559370DA}" destId="{93E2570E-03FA-4742-9028-874EF47A1D61}" srcOrd="1" destOrd="0" parTransId="{A4473C43-62D4-493F-9399-AE395451132C}" sibTransId="{3831521F-AC50-4766-98BB-4D7E5E9A70F6}"/>
    <dgm:cxn modelId="{F9E91BE9-065E-4151-A631-49C41B0FA4BE}" type="presOf" srcId="{93E2570E-03FA-4742-9028-874EF47A1D61}" destId="{06DFE1BA-4698-472F-8580-7D246586D007}" srcOrd="0" destOrd="0" presId="urn:microsoft.com/office/officeart/2008/layout/LinedList"/>
    <dgm:cxn modelId="{6ECA01D3-C450-4A92-A635-DE1C17CDE907}" type="presParOf" srcId="{B5E04C66-8D08-422D-BABE-780AE5B3FF1D}" destId="{D7539ECE-A3C7-4C2B-8468-D639F6CDC7B0}" srcOrd="0" destOrd="0" presId="urn:microsoft.com/office/officeart/2008/layout/LinedList"/>
    <dgm:cxn modelId="{CBA69FFC-7CE9-4B3F-A7C8-74A7AE9BAC24}" type="presParOf" srcId="{B5E04C66-8D08-422D-BABE-780AE5B3FF1D}" destId="{F769704D-83D4-4ECD-A77A-813A92ADAC4C}" srcOrd="1" destOrd="0" presId="urn:microsoft.com/office/officeart/2008/layout/LinedList"/>
    <dgm:cxn modelId="{98EB0DE1-7A20-48E4-99DE-50860400E695}" type="presParOf" srcId="{F769704D-83D4-4ECD-A77A-813A92ADAC4C}" destId="{7C753EE3-0F3F-4D06-8BF2-CED9A41A975A}" srcOrd="0" destOrd="0" presId="urn:microsoft.com/office/officeart/2008/layout/LinedList"/>
    <dgm:cxn modelId="{50C3D87A-12B1-4F8A-9804-053401D0FAA5}" type="presParOf" srcId="{F769704D-83D4-4ECD-A77A-813A92ADAC4C}" destId="{449495AD-F0B5-417C-91A2-230CB75023A6}" srcOrd="1" destOrd="0" presId="urn:microsoft.com/office/officeart/2008/layout/LinedList"/>
    <dgm:cxn modelId="{C741A4A2-C6D7-49A4-82FE-89303D4ADB8B}" type="presParOf" srcId="{B5E04C66-8D08-422D-BABE-780AE5B3FF1D}" destId="{F2701EA7-066F-4306-BEE4-3DE4852625AB}" srcOrd="2" destOrd="0" presId="urn:microsoft.com/office/officeart/2008/layout/LinedList"/>
    <dgm:cxn modelId="{7D9CFC5A-2E63-465C-911C-CE5684D9BCD4}" type="presParOf" srcId="{B5E04C66-8D08-422D-BABE-780AE5B3FF1D}" destId="{EF1119FF-C773-40EE-8A0F-95D5492CD221}" srcOrd="3" destOrd="0" presId="urn:microsoft.com/office/officeart/2008/layout/LinedList"/>
    <dgm:cxn modelId="{471E2542-1CAC-4C54-9845-D2D631419DBA}" type="presParOf" srcId="{EF1119FF-C773-40EE-8A0F-95D5492CD221}" destId="{06DFE1BA-4698-472F-8580-7D246586D007}" srcOrd="0" destOrd="0" presId="urn:microsoft.com/office/officeart/2008/layout/LinedList"/>
    <dgm:cxn modelId="{601670E2-7C63-4667-BE39-83B4EA5151A7}" type="presParOf" srcId="{EF1119FF-C773-40EE-8A0F-95D5492CD221}" destId="{13D2ED62-D2AE-4FEB-841B-43ED94C965E0}" srcOrd="1" destOrd="0" presId="urn:microsoft.com/office/officeart/2008/layout/LinedList"/>
    <dgm:cxn modelId="{19F38874-1CC1-4B51-A133-CC1EB2ED5926}" type="presParOf" srcId="{B5E04C66-8D08-422D-BABE-780AE5B3FF1D}" destId="{4D77690F-2D91-4F48-AED8-FB4520F82868}" srcOrd="4" destOrd="0" presId="urn:microsoft.com/office/officeart/2008/layout/LinedList"/>
    <dgm:cxn modelId="{58CE119E-1C39-4EC9-9115-02CBF7588DFC}" type="presParOf" srcId="{B5E04C66-8D08-422D-BABE-780AE5B3FF1D}" destId="{43D0C89A-ECE9-4621-888E-CCC46C246D68}" srcOrd="5" destOrd="0" presId="urn:microsoft.com/office/officeart/2008/layout/LinedList"/>
    <dgm:cxn modelId="{95DE2D6B-E1C8-4B89-ADF7-730986BB4DD5}" type="presParOf" srcId="{43D0C89A-ECE9-4621-888E-CCC46C246D68}" destId="{00224A75-7E56-4D8C-A786-A657EEC63B52}" srcOrd="0" destOrd="0" presId="urn:microsoft.com/office/officeart/2008/layout/LinedList"/>
    <dgm:cxn modelId="{5FE61F7C-7DF9-4ED9-B738-2B1E86BEDAE4}" type="presParOf" srcId="{43D0C89A-ECE9-4621-888E-CCC46C246D68}" destId="{12171DF2-C736-4058-A7E8-67E611F32269}" srcOrd="1" destOrd="0" presId="urn:microsoft.com/office/officeart/2008/layout/LinedList"/>
    <dgm:cxn modelId="{2EF71E77-5A74-401A-9650-DA6DE2687197}" type="presParOf" srcId="{B5E04C66-8D08-422D-BABE-780AE5B3FF1D}" destId="{69343E42-15F7-4D15-BC78-F1AF924379FB}" srcOrd="6" destOrd="0" presId="urn:microsoft.com/office/officeart/2008/layout/LinedList"/>
    <dgm:cxn modelId="{97EB1B11-FA32-4934-B125-81EED74F3DEE}" type="presParOf" srcId="{B5E04C66-8D08-422D-BABE-780AE5B3FF1D}" destId="{C89AC360-63CC-4C9F-B083-09CB4428586D}" srcOrd="7" destOrd="0" presId="urn:microsoft.com/office/officeart/2008/layout/LinedList"/>
    <dgm:cxn modelId="{F3F75280-421C-4BA3-87FA-E782A1CCBFB9}" type="presParOf" srcId="{C89AC360-63CC-4C9F-B083-09CB4428586D}" destId="{04925B2C-783B-4131-B1E0-A5F0D87C2B98}" srcOrd="0" destOrd="0" presId="urn:microsoft.com/office/officeart/2008/layout/LinedList"/>
    <dgm:cxn modelId="{39AD0B22-8A1A-4F90-9AFF-32F8B2B0CC48}" type="presParOf" srcId="{C89AC360-63CC-4C9F-B083-09CB4428586D}" destId="{057604B8-5557-4585-A9C4-DDB51323E8F6}"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0A37F2-48A9-4CE4-9810-3062559370D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94E8395F-3EFA-4754-B271-884B0D37120B}">
      <dgm:prSet custT="1"/>
      <dgm:spPr/>
      <dgm:t>
        <a:bodyPr/>
        <a:lstStyle/>
        <a:p>
          <a:pPr>
            <a:buSzPct val="75000"/>
            <a:buFont typeface="Wingdings" panose="05000000000000000000" pitchFamily="2" charset="2"/>
            <a:buChar char="Ø"/>
          </a:pPr>
          <a:r>
            <a:rPr lang="en-AU" sz="2200" b="1" dirty="0">
              <a:latin typeface="Arial" panose="020B0604020202020204" pitchFamily="34" charset="0"/>
              <a:cs typeface="Arial" panose="020B0604020202020204" pitchFamily="34" charset="0"/>
            </a:rPr>
            <a:t>Bring the ownership of preparedness to the community</a:t>
          </a:r>
        </a:p>
      </dgm:t>
    </dgm:pt>
    <dgm:pt modelId="{9B10F356-3863-4005-9871-419E062A3F49}" type="parTrans" cxnId="{A60B1B36-3A23-4817-98C9-B0B82CD4C515}">
      <dgm:prSet/>
      <dgm:spPr/>
      <dgm:t>
        <a:bodyPr/>
        <a:lstStyle/>
        <a:p>
          <a:endParaRPr lang="en-AU">
            <a:latin typeface="Arial" panose="020B0604020202020204" pitchFamily="34" charset="0"/>
            <a:cs typeface="Arial" panose="020B0604020202020204" pitchFamily="34" charset="0"/>
          </a:endParaRPr>
        </a:p>
      </dgm:t>
    </dgm:pt>
    <dgm:pt modelId="{61A93C1A-7102-4120-964E-AF21419FC116}" type="sibTrans" cxnId="{A60B1B36-3A23-4817-98C9-B0B82CD4C515}">
      <dgm:prSet/>
      <dgm:spPr/>
      <dgm:t>
        <a:bodyPr/>
        <a:lstStyle/>
        <a:p>
          <a:endParaRPr lang="en-AU">
            <a:latin typeface="Arial" panose="020B0604020202020204" pitchFamily="34" charset="0"/>
            <a:cs typeface="Arial" panose="020B0604020202020204" pitchFamily="34" charset="0"/>
          </a:endParaRPr>
        </a:p>
      </dgm:t>
    </dgm:pt>
    <dgm:pt modelId="{93E2570E-03FA-4742-9028-874EF47A1D61}">
      <dgm:prSet custT="1"/>
      <dgm:spPr/>
      <dgm:t>
        <a:bodyPr/>
        <a:lstStyle/>
        <a:p>
          <a:pPr>
            <a:buSzPct val="75000"/>
            <a:buFont typeface="Wingdings" panose="05000000000000000000" pitchFamily="2" charset="2"/>
            <a:buChar char="Ø"/>
          </a:pPr>
          <a:r>
            <a:rPr lang="en-AU" sz="2200" b="1" dirty="0">
              <a:latin typeface="Arial" panose="020B0604020202020204" pitchFamily="34" charset="0"/>
              <a:cs typeface="Arial" panose="020B0604020202020204" pitchFamily="34" charset="0"/>
            </a:rPr>
            <a:t>Ensure structural and systematic approach in building community preparedness</a:t>
          </a:r>
        </a:p>
      </dgm:t>
    </dgm:pt>
    <dgm:pt modelId="{A4473C43-62D4-493F-9399-AE395451132C}" type="parTrans" cxnId="{3BAF2AE6-0A26-4C9B-9BBD-9966A05B5882}">
      <dgm:prSet/>
      <dgm:spPr/>
      <dgm:t>
        <a:bodyPr/>
        <a:lstStyle/>
        <a:p>
          <a:endParaRPr lang="en-AU">
            <a:latin typeface="Arial" panose="020B0604020202020204" pitchFamily="34" charset="0"/>
            <a:cs typeface="Arial" panose="020B0604020202020204" pitchFamily="34" charset="0"/>
          </a:endParaRPr>
        </a:p>
      </dgm:t>
    </dgm:pt>
    <dgm:pt modelId="{3831521F-AC50-4766-98BB-4D7E5E9A70F6}" type="sibTrans" cxnId="{3BAF2AE6-0A26-4C9B-9BBD-9966A05B5882}">
      <dgm:prSet/>
      <dgm:spPr/>
      <dgm:t>
        <a:bodyPr/>
        <a:lstStyle/>
        <a:p>
          <a:endParaRPr lang="en-AU">
            <a:latin typeface="Arial" panose="020B0604020202020204" pitchFamily="34" charset="0"/>
            <a:cs typeface="Arial" panose="020B0604020202020204" pitchFamily="34" charset="0"/>
          </a:endParaRPr>
        </a:p>
      </dgm:t>
    </dgm:pt>
    <dgm:pt modelId="{0CE69FA7-1871-443B-A16E-1A7FB2AC1F98}">
      <dgm:prSet custT="1"/>
      <dgm:spPr/>
      <dgm:t>
        <a:bodyPr/>
        <a:lstStyle/>
        <a:p>
          <a:pPr>
            <a:buSzPct val="75000"/>
            <a:buFont typeface="Wingdings" panose="05000000000000000000" pitchFamily="2" charset="2"/>
            <a:buChar char="Ø"/>
          </a:pPr>
          <a:r>
            <a:rPr lang="en-AU" sz="2200" b="1" dirty="0">
              <a:latin typeface="Arial" panose="020B0604020202020204" pitchFamily="34" charset="0"/>
              <a:cs typeface="Arial" panose="020B0604020202020204" pitchFamily="34" charset="0"/>
            </a:rPr>
            <a:t>A collaborative effort to achieve a level of tsunami preparedness through the fulfilment of a set of established best practice guideline and indicators</a:t>
          </a:r>
        </a:p>
      </dgm:t>
    </dgm:pt>
    <dgm:pt modelId="{33C3C98C-662B-4610-BF1F-33F584336AE1}" type="parTrans" cxnId="{CDC27167-322B-41DE-905D-235CC3F3BB6D}">
      <dgm:prSet/>
      <dgm:spPr/>
      <dgm:t>
        <a:bodyPr/>
        <a:lstStyle/>
        <a:p>
          <a:endParaRPr lang="en-AU">
            <a:latin typeface="Arial" panose="020B0604020202020204" pitchFamily="34" charset="0"/>
            <a:cs typeface="Arial" panose="020B0604020202020204" pitchFamily="34" charset="0"/>
          </a:endParaRPr>
        </a:p>
      </dgm:t>
    </dgm:pt>
    <dgm:pt modelId="{514EC78A-DA76-4F3E-8454-4A5E6DBD485B}" type="sibTrans" cxnId="{CDC27167-322B-41DE-905D-235CC3F3BB6D}">
      <dgm:prSet/>
      <dgm:spPr/>
      <dgm:t>
        <a:bodyPr/>
        <a:lstStyle/>
        <a:p>
          <a:endParaRPr lang="en-AU">
            <a:latin typeface="Arial" panose="020B0604020202020204" pitchFamily="34" charset="0"/>
            <a:cs typeface="Arial" panose="020B0604020202020204" pitchFamily="34" charset="0"/>
          </a:endParaRPr>
        </a:p>
      </dgm:t>
    </dgm:pt>
    <dgm:pt modelId="{ED9C9FA9-C4D2-4733-BE89-9E8F554605B1}">
      <dgm:prSet custT="1"/>
      <dgm:spPr/>
      <dgm:t>
        <a:bodyPr/>
        <a:lstStyle/>
        <a:p>
          <a:pPr>
            <a:buSzPct val="75000"/>
            <a:buFont typeface="Wingdings" panose="05000000000000000000" pitchFamily="2" charset="2"/>
            <a:buChar char="Ø"/>
          </a:pPr>
          <a:r>
            <a:rPr lang="en-AU" sz="2200" b="1" dirty="0">
              <a:latin typeface="Arial" panose="020B0604020202020204" pitchFamily="34" charset="0"/>
              <a:cs typeface="Arial" panose="020B0604020202020204" pitchFamily="34" charset="0"/>
            </a:rPr>
            <a:t>Tsunami Ready is implemented on a voluntary basis and entails a “bottom-up” process with the community taking the initiative to build its own capacity.  This approach ensures ownership of the process that strengthens its sustainability</a:t>
          </a:r>
        </a:p>
      </dgm:t>
    </dgm:pt>
    <dgm:pt modelId="{F87959D7-F842-4D1B-B829-0805664D1448}" type="parTrans" cxnId="{F813564A-C6D9-4166-A613-963A6ED767AC}">
      <dgm:prSet/>
      <dgm:spPr/>
      <dgm:t>
        <a:bodyPr/>
        <a:lstStyle/>
        <a:p>
          <a:endParaRPr lang="en-AU">
            <a:latin typeface="Arial" panose="020B0604020202020204" pitchFamily="34" charset="0"/>
            <a:cs typeface="Arial" panose="020B0604020202020204" pitchFamily="34" charset="0"/>
          </a:endParaRPr>
        </a:p>
      </dgm:t>
    </dgm:pt>
    <dgm:pt modelId="{6A672473-F57B-4CD2-822A-C0EE72C629B6}" type="sibTrans" cxnId="{F813564A-C6D9-4166-A613-963A6ED767AC}">
      <dgm:prSet/>
      <dgm:spPr/>
      <dgm:t>
        <a:bodyPr/>
        <a:lstStyle/>
        <a:p>
          <a:endParaRPr lang="en-AU">
            <a:latin typeface="Arial" panose="020B0604020202020204" pitchFamily="34" charset="0"/>
            <a:cs typeface="Arial" panose="020B0604020202020204" pitchFamily="34" charset="0"/>
          </a:endParaRPr>
        </a:p>
      </dgm:t>
    </dgm:pt>
    <dgm:pt modelId="{B5E04C66-8D08-422D-BABE-780AE5B3FF1D}" type="pres">
      <dgm:prSet presAssocID="{490A37F2-48A9-4CE4-9810-3062559370DA}" presName="vert0" presStyleCnt="0">
        <dgm:presLayoutVars>
          <dgm:dir/>
          <dgm:animOne val="branch"/>
          <dgm:animLvl val="lvl"/>
        </dgm:presLayoutVars>
      </dgm:prSet>
      <dgm:spPr/>
    </dgm:pt>
    <dgm:pt modelId="{D7539ECE-A3C7-4C2B-8468-D639F6CDC7B0}" type="pres">
      <dgm:prSet presAssocID="{94E8395F-3EFA-4754-B271-884B0D37120B}" presName="thickLine" presStyleLbl="alignNode1" presStyleIdx="0" presStyleCnt="4"/>
      <dgm:spPr/>
    </dgm:pt>
    <dgm:pt modelId="{F769704D-83D4-4ECD-A77A-813A92ADAC4C}" type="pres">
      <dgm:prSet presAssocID="{94E8395F-3EFA-4754-B271-884B0D37120B}" presName="horz1" presStyleCnt="0"/>
      <dgm:spPr/>
    </dgm:pt>
    <dgm:pt modelId="{7C753EE3-0F3F-4D06-8BF2-CED9A41A975A}" type="pres">
      <dgm:prSet presAssocID="{94E8395F-3EFA-4754-B271-884B0D37120B}" presName="tx1" presStyleLbl="revTx" presStyleIdx="0" presStyleCnt="4"/>
      <dgm:spPr/>
    </dgm:pt>
    <dgm:pt modelId="{449495AD-F0B5-417C-91A2-230CB75023A6}" type="pres">
      <dgm:prSet presAssocID="{94E8395F-3EFA-4754-B271-884B0D37120B}" presName="vert1" presStyleCnt="0"/>
      <dgm:spPr/>
    </dgm:pt>
    <dgm:pt modelId="{F2701EA7-066F-4306-BEE4-3DE4852625AB}" type="pres">
      <dgm:prSet presAssocID="{93E2570E-03FA-4742-9028-874EF47A1D61}" presName="thickLine" presStyleLbl="alignNode1" presStyleIdx="1" presStyleCnt="4"/>
      <dgm:spPr/>
    </dgm:pt>
    <dgm:pt modelId="{EF1119FF-C773-40EE-8A0F-95D5492CD221}" type="pres">
      <dgm:prSet presAssocID="{93E2570E-03FA-4742-9028-874EF47A1D61}" presName="horz1" presStyleCnt="0"/>
      <dgm:spPr/>
    </dgm:pt>
    <dgm:pt modelId="{06DFE1BA-4698-472F-8580-7D246586D007}" type="pres">
      <dgm:prSet presAssocID="{93E2570E-03FA-4742-9028-874EF47A1D61}" presName="tx1" presStyleLbl="revTx" presStyleIdx="1" presStyleCnt="4" custScaleY="107193"/>
      <dgm:spPr/>
    </dgm:pt>
    <dgm:pt modelId="{13D2ED62-D2AE-4FEB-841B-43ED94C965E0}" type="pres">
      <dgm:prSet presAssocID="{93E2570E-03FA-4742-9028-874EF47A1D61}" presName="vert1" presStyleCnt="0"/>
      <dgm:spPr/>
    </dgm:pt>
    <dgm:pt modelId="{4D77690F-2D91-4F48-AED8-FB4520F82868}" type="pres">
      <dgm:prSet presAssocID="{0CE69FA7-1871-443B-A16E-1A7FB2AC1F98}" presName="thickLine" presStyleLbl="alignNode1" presStyleIdx="2" presStyleCnt="4" custLinFactNeighborX="493" custLinFactNeighborY="-10605"/>
      <dgm:spPr/>
    </dgm:pt>
    <dgm:pt modelId="{43D0C89A-ECE9-4621-888E-CCC46C246D68}" type="pres">
      <dgm:prSet presAssocID="{0CE69FA7-1871-443B-A16E-1A7FB2AC1F98}" presName="horz1" presStyleCnt="0"/>
      <dgm:spPr/>
    </dgm:pt>
    <dgm:pt modelId="{00224A75-7E56-4D8C-A786-A657EEC63B52}" type="pres">
      <dgm:prSet presAssocID="{0CE69FA7-1871-443B-A16E-1A7FB2AC1F98}" presName="tx1" presStyleLbl="revTx" presStyleIdx="2" presStyleCnt="4" custScaleX="100098" custScaleY="140854" custLinFactNeighborX="98" custLinFactNeighborY="-4979"/>
      <dgm:spPr/>
    </dgm:pt>
    <dgm:pt modelId="{12171DF2-C736-4058-A7E8-67E611F32269}" type="pres">
      <dgm:prSet presAssocID="{0CE69FA7-1871-443B-A16E-1A7FB2AC1F98}" presName="vert1" presStyleCnt="0"/>
      <dgm:spPr/>
    </dgm:pt>
    <dgm:pt modelId="{69343E42-15F7-4D15-BC78-F1AF924379FB}" type="pres">
      <dgm:prSet presAssocID="{ED9C9FA9-C4D2-4733-BE89-9E8F554605B1}" presName="thickLine" presStyleLbl="alignNode1" presStyleIdx="3" presStyleCnt="4"/>
      <dgm:spPr/>
    </dgm:pt>
    <dgm:pt modelId="{C89AC360-63CC-4C9F-B083-09CB4428586D}" type="pres">
      <dgm:prSet presAssocID="{ED9C9FA9-C4D2-4733-BE89-9E8F554605B1}" presName="horz1" presStyleCnt="0"/>
      <dgm:spPr/>
    </dgm:pt>
    <dgm:pt modelId="{04925B2C-783B-4131-B1E0-A5F0D87C2B98}" type="pres">
      <dgm:prSet presAssocID="{ED9C9FA9-C4D2-4733-BE89-9E8F554605B1}" presName="tx1" presStyleLbl="revTx" presStyleIdx="3" presStyleCnt="4"/>
      <dgm:spPr/>
    </dgm:pt>
    <dgm:pt modelId="{057604B8-5557-4585-A9C4-DDB51323E8F6}" type="pres">
      <dgm:prSet presAssocID="{ED9C9FA9-C4D2-4733-BE89-9E8F554605B1}" presName="vert1" presStyleCnt="0"/>
      <dgm:spPr/>
    </dgm:pt>
  </dgm:ptLst>
  <dgm:cxnLst>
    <dgm:cxn modelId="{CC60D125-276F-4378-A8E9-A8AEC0085417}" type="presOf" srcId="{94E8395F-3EFA-4754-B271-884B0D37120B}" destId="{7C753EE3-0F3F-4D06-8BF2-CED9A41A975A}" srcOrd="0" destOrd="0" presId="urn:microsoft.com/office/officeart/2008/layout/LinedList"/>
    <dgm:cxn modelId="{A700102F-E4B4-4E2E-8EF4-42E2043962E4}" type="presOf" srcId="{490A37F2-48A9-4CE4-9810-3062559370DA}" destId="{B5E04C66-8D08-422D-BABE-780AE5B3FF1D}" srcOrd="0" destOrd="0" presId="urn:microsoft.com/office/officeart/2008/layout/LinedList"/>
    <dgm:cxn modelId="{A60B1B36-3A23-4817-98C9-B0B82CD4C515}" srcId="{490A37F2-48A9-4CE4-9810-3062559370DA}" destId="{94E8395F-3EFA-4754-B271-884B0D37120B}" srcOrd="0" destOrd="0" parTransId="{9B10F356-3863-4005-9871-419E062A3F49}" sibTransId="{61A93C1A-7102-4120-964E-AF21419FC116}"/>
    <dgm:cxn modelId="{F813564A-C6D9-4166-A613-963A6ED767AC}" srcId="{490A37F2-48A9-4CE4-9810-3062559370DA}" destId="{ED9C9FA9-C4D2-4733-BE89-9E8F554605B1}" srcOrd="3" destOrd="0" parTransId="{F87959D7-F842-4D1B-B829-0805664D1448}" sibTransId="{6A672473-F57B-4CD2-822A-C0EE72C629B6}"/>
    <dgm:cxn modelId="{CDC27167-322B-41DE-905D-235CC3F3BB6D}" srcId="{490A37F2-48A9-4CE4-9810-3062559370DA}" destId="{0CE69FA7-1871-443B-A16E-1A7FB2AC1F98}" srcOrd="2" destOrd="0" parTransId="{33C3C98C-662B-4610-BF1F-33F584336AE1}" sibTransId="{514EC78A-DA76-4F3E-8454-4A5E6DBD485B}"/>
    <dgm:cxn modelId="{1227A0D5-5409-4D42-8A4B-DF7574B736C5}" type="presOf" srcId="{ED9C9FA9-C4D2-4733-BE89-9E8F554605B1}" destId="{04925B2C-783B-4131-B1E0-A5F0D87C2B98}" srcOrd="0" destOrd="0" presId="urn:microsoft.com/office/officeart/2008/layout/LinedList"/>
    <dgm:cxn modelId="{F20CD5D9-4EE2-4237-B3B5-37E98C94A165}" type="presOf" srcId="{0CE69FA7-1871-443B-A16E-1A7FB2AC1F98}" destId="{00224A75-7E56-4D8C-A786-A657EEC63B52}" srcOrd="0" destOrd="0" presId="urn:microsoft.com/office/officeart/2008/layout/LinedList"/>
    <dgm:cxn modelId="{3BAF2AE6-0A26-4C9B-9BBD-9966A05B5882}" srcId="{490A37F2-48A9-4CE4-9810-3062559370DA}" destId="{93E2570E-03FA-4742-9028-874EF47A1D61}" srcOrd="1" destOrd="0" parTransId="{A4473C43-62D4-493F-9399-AE395451132C}" sibTransId="{3831521F-AC50-4766-98BB-4D7E5E9A70F6}"/>
    <dgm:cxn modelId="{F9E91BE9-065E-4151-A631-49C41B0FA4BE}" type="presOf" srcId="{93E2570E-03FA-4742-9028-874EF47A1D61}" destId="{06DFE1BA-4698-472F-8580-7D246586D007}" srcOrd="0" destOrd="0" presId="urn:microsoft.com/office/officeart/2008/layout/LinedList"/>
    <dgm:cxn modelId="{6ECA01D3-C450-4A92-A635-DE1C17CDE907}" type="presParOf" srcId="{B5E04C66-8D08-422D-BABE-780AE5B3FF1D}" destId="{D7539ECE-A3C7-4C2B-8468-D639F6CDC7B0}" srcOrd="0" destOrd="0" presId="urn:microsoft.com/office/officeart/2008/layout/LinedList"/>
    <dgm:cxn modelId="{CBA69FFC-7CE9-4B3F-A7C8-74A7AE9BAC24}" type="presParOf" srcId="{B5E04C66-8D08-422D-BABE-780AE5B3FF1D}" destId="{F769704D-83D4-4ECD-A77A-813A92ADAC4C}" srcOrd="1" destOrd="0" presId="urn:microsoft.com/office/officeart/2008/layout/LinedList"/>
    <dgm:cxn modelId="{98EB0DE1-7A20-48E4-99DE-50860400E695}" type="presParOf" srcId="{F769704D-83D4-4ECD-A77A-813A92ADAC4C}" destId="{7C753EE3-0F3F-4D06-8BF2-CED9A41A975A}" srcOrd="0" destOrd="0" presId="urn:microsoft.com/office/officeart/2008/layout/LinedList"/>
    <dgm:cxn modelId="{50C3D87A-12B1-4F8A-9804-053401D0FAA5}" type="presParOf" srcId="{F769704D-83D4-4ECD-A77A-813A92ADAC4C}" destId="{449495AD-F0B5-417C-91A2-230CB75023A6}" srcOrd="1" destOrd="0" presId="urn:microsoft.com/office/officeart/2008/layout/LinedList"/>
    <dgm:cxn modelId="{C741A4A2-C6D7-49A4-82FE-89303D4ADB8B}" type="presParOf" srcId="{B5E04C66-8D08-422D-BABE-780AE5B3FF1D}" destId="{F2701EA7-066F-4306-BEE4-3DE4852625AB}" srcOrd="2" destOrd="0" presId="urn:microsoft.com/office/officeart/2008/layout/LinedList"/>
    <dgm:cxn modelId="{7D9CFC5A-2E63-465C-911C-CE5684D9BCD4}" type="presParOf" srcId="{B5E04C66-8D08-422D-BABE-780AE5B3FF1D}" destId="{EF1119FF-C773-40EE-8A0F-95D5492CD221}" srcOrd="3" destOrd="0" presId="urn:microsoft.com/office/officeart/2008/layout/LinedList"/>
    <dgm:cxn modelId="{471E2542-1CAC-4C54-9845-D2D631419DBA}" type="presParOf" srcId="{EF1119FF-C773-40EE-8A0F-95D5492CD221}" destId="{06DFE1BA-4698-472F-8580-7D246586D007}" srcOrd="0" destOrd="0" presId="urn:microsoft.com/office/officeart/2008/layout/LinedList"/>
    <dgm:cxn modelId="{601670E2-7C63-4667-BE39-83B4EA5151A7}" type="presParOf" srcId="{EF1119FF-C773-40EE-8A0F-95D5492CD221}" destId="{13D2ED62-D2AE-4FEB-841B-43ED94C965E0}" srcOrd="1" destOrd="0" presId="urn:microsoft.com/office/officeart/2008/layout/LinedList"/>
    <dgm:cxn modelId="{19F38874-1CC1-4B51-A133-CC1EB2ED5926}" type="presParOf" srcId="{B5E04C66-8D08-422D-BABE-780AE5B3FF1D}" destId="{4D77690F-2D91-4F48-AED8-FB4520F82868}" srcOrd="4" destOrd="0" presId="urn:microsoft.com/office/officeart/2008/layout/LinedList"/>
    <dgm:cxn modelId="{58CE119E-1C39-4EC9-9115-02CBF7588DFC}" type="presParOf" srcId="{B5E04C66-8D08-422D-BABE-780AE5B3FF1D}" destId="{43D0C89A-ECE9-4621-888E-CCC46C246D68}" srcOrd="5" destOrd="0" presId="urn:microsoft.com/office/officeart/2008/layout/LinedList"/>
    <dgm:cxn modelId="{95DE2D6B-E1C8-4B89-ADF7-730986BB4DD5}" type="presParOf" srcId="{43D0C89A-ECE9-4621-888E-CCC46C246D68}" destId="{00224A75-7E56-4D8C-A786-A657EEC63B52}" srcOrd="0" destOrd="0" presId="urn:microsoft.com/office/officeart/2008/layout/LinedList"/>
    <dgm:cxn modelId="{5FE61F7C-7DF9-4ED9-B738-2B1E86BEDAE4}" type="presParOf" srcId="{43D0C89A-ECE9-4621-888E-CCC46C246D68}" destId="{12171DF2-C736-4058-A7E8-67E611F32269}" srcOrd="1" destOrd="0" presId="urn:microsoft.com/office/officeart/2008/layout/LinedList"/>
    <dgm:cxn modelId="{2EF71E77-5A74-401A-9650-DA6DE2687197}" type="presParOf" srcId="{B5E04C66-8D08-422D-BABE-780AE5B3FF1D}" destId="{69343E42-15F7-4D15-BC78-F1AF924379FB}" srcOrd="6" destOrd="0" presId="urn:microsoft.com/office/officeart/2008/layout/LinedList"/>
    <dgm:cxn modelId="{97EB1B11-FA32-4934-B125-81EED74F3DEE}" type="presParOf" srcId="{B5E04C66-8D08-422D-BABE-780AE5B3FF1D}" destId="{C89AC360-63CC-4C9F-B083-09CB4428586D}" srcOrd="7" destOrd="0" presId="urn:microsoft.com/office/officeart/2008/layout/LinedList"/>
    <dgm:cxn modelId="{F3F75280-421C-4BA3-87FA-E782A1CCBFB9}" type="presParOf" srcId="{C89AC360-63CC-4C9F-B083-09CB4428586D}" destId="{04925B2C-783B-4131-B1E0-A5F0D87C2B98}" srcOrd="0" destOrd="0" presId="urn:microsoft.com/office/officeart/2008/layout/LinedList"/>
    <dgm:cxn modelId="{39AD0B22-8A1A-4F90-9AFF-32F8B2B0CC48}" type="presParOf" srcId="{C89AC360-63CC-4C9F-B083-09CB4428586D}" destId="{057604B8-5557-4585-A9C4-DDB51323E8F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39ECE-A3C7-4C2B-8468-D639F6CDC7B0}">
      <dsp:nvSpPr>
        <dsp:cNvPr id="0" name=""/>
        <dsp:cNvSpPr/>
      </dsp:nvSpPr>
      <dsp:spPr>
        <a:xfrm>
          <a:off x="0" y="379"/>
          <a:ext cx="885034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753EE3-0F3F-4D06-8BF2-CED9A41A975A}">
      <dsp:nvSpPr>
        <dsp:cNvPr id="0" name=""/>
        <dsp:cNvSpPr/>
      </dsp:nvSpPr>
      <dsp:spPr>
        <a:xfrm>
          <a:off x="0" y="379"/>
          <a:ext cx="8841704" cy="802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SzPct val="75000"/>
            <a:buFont typeface="Wingdings" panose="05000000000000000000" pitchFamily="2" charset="2"/>
            <a:buNone/>
          </a:pPr>
          <a:r>
            <a:rPr lang="en-GB" sz="2000" b="1" kern="1200" dirty="0">
              <a:latin typeface="Arial" panose="020B0604020202020204" pitchFamily="34" charset="0"/>
              <a:cs typeface="Arial" panose="020B0604020202020204" pitchFamily="34" charset="0"/>
            </a:rPr>
            <a:t>There is a high risk of loss of life and property in coastal communities with weak or no community preparedness for tsunami emergencies</a:t>
          </a:r>
          <a:endParaRPr lang="en-AU" sz="2000" b="1" kern="1200" dirty="0">
            <a:latin typeface="Arial" panose="020B0604020202020204" pitchFamily="34" charset="0"/>
            <a:cs typeface="Arial" panose="020B0604020202020204" pitchFamily="34" charset="0"/>
          </a:endParaRPr>
        </a:p>
      </dsp:txBody>
      <dsp:txXfrm>
        <a:off x="0" y="379"/>
        <a:ext cx="8841704" cy="802116"/>
      </dsp:txXfrm>
    </dsp:sp>
    <dsp:sp modelId="{F2701EA7-066F-4306-BEE4-3DE4852625AB}">
      <dsp:nvSpPr>
        <dsp:cNvPr id="0" name=""/>
        <dsp:cNvSpPr/>
      </dsp:nvSpPr>
      <dsp:spPr>
        <a:xfrm>
          <a:off x="0" y="802495"/>
          <a:ext cx="885034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DFE1BA-4698-472F-8580-7D246586D007}">
      <dsp:nvSpPr>
        <dsp:cNvPr id="0" name=""/>
        <dsp:cNvSpPr/>
      </dsp:nvSpPr>
      <dsp:spPr>
        <a:xfrm>
          <a:off x="0" y="802495"/>
          <a:ext cx="8841704" cy="9268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SzPct val="75000"/>
            <a:buFont typeface="Wingdings" panose="05000000000000000000" pitchFamily="2" charset="2"/>
            <a:buNone/>
          </a:pPr>
          <a:r>
            <a:rPr lang="en-US" sz="2000" b="1" kern="1200" dirty="0">
              <a:latin typeface="Arial" panose="020B0604020202020204" pitchFamily="34" charset="0"/>
              <a:cs typeface="Arial" panose="020B0604020202020204" pitchFamily="34" charset="0"/>
            </a:rPr>
            <a:t>In near-field* tsunami situations, the community needs to react and take action without official warning or guidance</a:t>
          </a:r>
          <a:endParaRPr lang="en-AU" sz="2000" b="1" kern="1200" dirty="0">
            <a:latin typeface="Arial" panose="020B0604020202020204" pitchFamily="34" charset="0"/>
            <a:cs typeface="Arial" panose="020B0604020202020204" pitchFamily="34" charset="0"/>
          </a:endParaRPr>
        </a:p>
      </dsp:txBody>
      <dsp:txXfrm>
        <a:off x="0" y="802495"/>
        <a:ext cx="8841704" cy="926810"/>
      </dsp:txXfrm>
    </dsp:sp>
    <dsp:sp modelId="{4D77690F-2D91-4F48-AED8-FB4520F82868}">
      <dsp:nvSpPr>
        <dsp:cNvPr id="0" name=""/>
        <dsp:cNvSpPr/>
      </dsp:nvSpPr>
      <dsp:spPr>
        <a:xfrm>
          <a:off x="0" y="1729306"/>
          <a:ext cx="885034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224A75-7E56-4D8C-A786-A657EEC63B52}">
      <dsp:nvSpPr>
        <dsp:cNvPr id="0" name=""/>
        <dsp:cNvSpPr/>
      </dsp:nvSpPr>
      <dsp:spPr>
        <a:xfrm>
          <a:off x="0" y="1729306"/>
          <a:ext cx="8841717" cy="9060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SzPct val="75000"/>
            <a:buFont typeface="Wingdings" panose="05000000000000000000" pitchFamily="2" charset="2"/>
            <a:buNone/>
          </a:pPr>
          <a:r>
            <a:rPr lang="en-US" sz="2000" b="1" kern="1200" dirty="0">
              <a:latin typeface="Arial" panose="020B0604020202020204" pitchFamily="34" charset="0"/>
              <a:cs typeface="Arial" panose="020B0604020202020204" pitchFamily="34" charset="0"/>
            </a:rPr>
            <a:t>If the warning chain to the community is weak or broken, the community must be prepared to take action on its own initiative</a:t>
          </a:r>
          <a:endParaRPr lang="en-AU" sz="2000" b="1" kern="1200" dirty="0">
            <a:latin typeface="Arial" panose="020B0604020202020204" pitchFamily="34" charset="0"/>
            <a:cs typeface="Arial" panose="020B0604020202020204" pitchFamily="34" charset="0"/>
          </a:endParaRPr>
        </a:p>
      </dsp:txBody>
      <dsp:txXfrm>
        <a:off x="0" y="1729306"/>
        <a:ext cx="8841717" cy="906042"/>
      </dsp:txXfrm>
    </dsp:sp>
    <dsp:sp modelId="{69343E42-15F7-4D15-BC78-F1AF924379FB}">
      <dsp:nvSpPr>
        <dsp:cNvPr id="0" name=""/>
        <dsp:cNvSpPr/>
      </dsp:nvSpPr>
      <dsp:spPr>
        <a:xfrm>
          <a:off x="0" y="2635349"/>
          <a:ext cx="8850347"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925B2C-783B-4131-B1E0-A5F0D87C2B98}">
      <dsp:nvSpPr>
        <dsp:cNvPr id="0" name=""/>
        <dsp:cNvSpPr/>
      </dsp:nvSpPr>
      <dsp:spPr>
        <a:xfrm>
          <a:off x="0" y="2635349"/>
          <a:ext cx="8841704" cy="12172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SzPct val="75000"/>
            <a:buFont typeface="Wingdings" panose="05000000000000000000" pitchFamily="2" charset="2"/>
            <a:buNone/>
          </a:pPr>
          <a:r>
            <a:rPr lang="en-US" sz="2000" b="1" kern="1200" dirty="0">
              <a:latin typeface="Arial" panose="020B0604020202020204" pitchFamily="34" charset="0"/>
              <a:cs typeface="Arial" panose="020B0604020202020204" pitchFamily="34" charset="0"/>
            </a:rPr>
            <a:t>Lack of or limited focus on community preparedness leaves a community more at risk during a tsunami event</a:t>
          </a:r>
          <a:endParaRPr lang="en-AU" sz="2000" b="1" kern="1200" dirty="0">
            <a:latin typeface="Arial" panose="020B0604020202020204" pitchFamily="34" charset="0"/>
            <a:cs typeface="Arial" panose="020B0604020202020204" pitchFamily="34" charset="0"/>
          </a:endParaRPr>
        </a:p>
      </dsp:txBody>
      <dsp:txXfrm>
        <a:off x="0" y="2635349"/>
        <a:ext cx="8841704" cy="12172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39ECE-A3C7-4C2B-8468-D639F6CDC7B0}">
      <dsp:nvSpPr>
        <dsp:cNvPr id="0" name=""/>
        <dsp:cNvSpPr/>
      </dsp:nvSpPr>
      <dsp:spPr>
        <a:xfrm>
          <a:off x="0" y="420"/>
          <a:ext cx="607532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753EE3-0F3F-4D06-8BF2-CED9A41A975A}">
      <dsp:nvSpPr>
        <dsp:cNvPr id="0" name=""/>
        <dsp:cNvSpPr/>
      </dsp:nvSpPr>
      <dsp:spPr>
        <a:xfrm>
          <a:off x="0" y="420"/>
          <a:ext cx="6075322" cy="903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SzPct val="75000"/>
            <a:buFont typeface="Wingdings" panose="05000000000000000000" pitchFamily="2" charset="2"/>
            <a:buNone/>
          </a:pPr>
          <a:r>
            <a:rPr lang="en-AU" sz="2200" b="1" kern="1200" dirty="0">
              <a:latin typeface="Arial" panose="020B0604020202020204" pitchFamily="34" charset="0"/>
              <a:cs typeface="Arial" panose="020B0604020202020204" pitchFamily="34" charset="0"/>
            </a:rPr>
            <a:t>Bring the ownership of preparedness to the community</a:t>
          </a:r>
        </a:p>
      </dsp:txBody>
      <dsp:txXfrm>
        <a:off x="0" y="420"/>
        <a:ext cx="6075322" cy="903142"/>
      </dsp:txXfrm>
    </dsp:sp>
    <dsp:sp modelId="{F2701EA7-066F-4306-BEE4-3DE4852625AB}">
      <dsp:nvSpPr>
        <dsp:cNvPr id="0" name=""/>
        <dsp:cNvSpPr/>
      </dsp:nvSpPr>
      <dsp:spPr>
        <a:xfrm>
          <a:off x="0" y="903563"/>
          <a:ext cx="607532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DFE1BA-4698-472F-8580-7D246586D007}">
      <dsp:nvSpPr>
        <dsp:cNvPr id="0" name=""/>
        <dsp:cNvSpPr/>
      </dsp:nvSpPr>
      <dsp:spPr>
        <a:xfrm>
          <a:off x="0" y="903563"/>
          <a:ext cx="6069389" cy="968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SzPct val="75000"/>
            <a:buFont typeface="Wingdings" panose="05000000000000000000" pitchFamily="2" charset="2"/>
            <a:buNone/>
          </a:pPr>
          <a:r>
            <a:rPr lang="en-AU" sz="2200" b="1" kern="1200" dirty="0">
              <a:latin typeface="Arial" panose="020B0604020202020204" pitchFamily="34" charset="0"/>
              <a:cs typeface="Arial" panose="020B0604020202020204" pitchFamily="34" charset="0"/>
            </a:rPr>
            <a:t>Ensure structural and systematic approach in building community preparedness</a:t>
          </a:r>
        </a:p>
      </dsp:txBody>
      <dsp:txXfrm>
        <a:off x="0" y="903563"/>
        <a:ext cx="6069389" cy="968105"/>
      </dsp:txXfrm>
    </dsp:sp>
    <dsp:sp modelId="{4D77690F-2D91-4F48-AED8-FB4520F82868}">
      <dsp:nvSpPr>
        <dsp:cNvPr id="0" name=""/>
        <dsp:cNvSpPr/>
      </dsp:nvSpPr>
      <dsp:spPr>
        <a:xfrm>
          <a:off x="0" y="1736761"/>
          <a:ext cx="607532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224A75-7E56-4D8C-A786-A657EEC63B52}">
      <dsp:nvSpPr>
        <dsp:cNvPr id="0" name=""/>
        <dsp:cNvSpPr/>
      </dsp:nvSpPr>
      <dsp:spPr>
        <a:xfrm>
          <a:off x="5923" y="1826701"/>
          <a:ext cx="6069398" cy="12721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SzPct val="75000"/>
            <a:buFont typeface="Wingdings" panose="05000000000000000000" pitchFamily="2" charset="2"/>
            <a:buNone/>
          </a:pPr>
          <a:r>
            <a:rPr lang="en-AU" sz="2200" b="1" kern="1200" dirty="0">
              <a:latin typeface="Arial" panose="020B0604020202020204" pitchFamily="34" charset="0"/>
              <a:cs typeface="Arial" panose="020B0604020202020204" pitchFamily="34" charset="0"/>
            </a:rPr>
            <a:t>A collaborative effort to achieve a level of tsunami preparedness through the fulfilment of a set of established best practice guideline and indicators</a:t>
          </a:r>
        </a:p>
      </dsp:txBody>
      <dsp:txXfrm>
        <a:off x="5923" y="1826701"/>
        <a:ext cx="6069398" cy="1272112"/>
      </dsp:txXfrm>
    </dsp:sp>
    <dsp:sp modelId="{69343E42-15F7-4D15-BC78-F1AF924379FB}">
      <dsp:nvSpPr>
        <dsp:cNvPr id="0" name=""/>
        <dsp:cNvSpPr/>
      </dsp:nvSpPr>
      <dsp:spPr>
        <a:xfrm>
          <a:off x="0" y="3143781"/>
          <a:ext cx="607532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925B2C-783B-4131-B1E0-A5F0D87C2B98}">
      <dsp:nvSpPr>
        <dsp:cNvPr id="0" name=""/>
        <dsp:cNvSpPr/>
      </dsp:nvSpPr>
      <dsp:spPr>
        <a:xfrm>
          <a:off x="0" y="3143781"/>
          <a:ext cx="6075322" cy="903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SzPct val="75000"/>
            <a:buFont typeface="Wingdings" panose="05000000000000000000" pitchFamily="2" charset="2"/>
            <a:buNone/>
          </a:pPr>
          <a:r>
            <a:rPr lang="en-AU" sz="2200" b="1" kern="1200" dirty="0">
              <a:latin typeface="Arial" panose="020B0604020202020204" pitchFamily="34" charset="0"/>
              <a:cs typeface="Arial" panose="020B0604020202020204" pitchFamily="34" charset="0"/>
            </a:rPr>
            <a:t>Tsunami Ready is implemented on a voluntary basis and entails a “bottom-up” process with the community taking the initiative to build its own capacity.  This approach ensures ownership of the process that strengthens its sustainability</a:t>
          </a:r>
        </a:p>
      </dsp:txBody>
      <dsp:txXfrm>
        <a:off x="0" y="3143781"/>
        <a:ext cx="6075322" cy="90314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6CB8B-F2CA-6D4C-9C3B-847A858D3BE9}" type="datetimeFigureOut">
              <a:rPr lang="en-US" smtClean="0"/>
              <a:t>3/8/23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6D565-0E2C-CB42-AB57-2FDC7DFA91A4}" type="slidenum">
              <a:rPr lang="en-US" smtClean="0"/>
              <a:t>‹#›</a:t>
            </a:fld>
            <a:endParaRPr lang="en-US"/>
          </a:p>
        </p:txBody>
      </p:sp>
    </p:spTree>
    <p:extLst>
      <p:ext uri="{BB962C8B-B14F-4D97-AF65-F5344CB8AC3E}">
        <p14:creationId xmlns:p14="http://schemas.microsoft.com/office/powerpoint/2010/main" val="3032982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Slide Image Placeholder 1">
            <a:extLst>
              <a:ext uri="{FF2B5EF4-FFF2-40B4-BE49-F238E27FC236}">
                <a16:creationId xmlns:a16="http://schemas.microsoft.com/office/drawing/2014/main" id="{A8F194A7-9EBC-8B44-96F0-327E9CF20046}"/>
              </a:ext>
            </a:extLst>
          </p:cNvPr>
          <p:cNvSpPr>
            <a:spLocks noGrp="1" noRot="1" noChangeAspect="1" noChangeArrowheads="1" noTextEdit="1"/>
          </p:cNvSpPr>
          <p:nvPr>
            <p:ph type="sldImg"/>
          </p:nvPr>
        </p:nvSpPr>
        <p:spPr>
          <a:xfrm>
            <a:off x="685800" y="1143000"/>
            <a:ext cx="5486400" cy="3086100"/>
          </a:xfrm>
          <a:ln/>
        </p:spPr>
      </p:sp>
      <p:sp>
        <p:nvSpPr>
          <p:cNvPr id="162818" name="Notes Placeholder 2">
            <a:extLst>
              <a:ext uri="{FF2B5EF4-FFF2-40B4-BE49-F238E27FC236}">
                <a16:creationId xmlns:a16="http://schemas.microsoft.com/office/drawing/2014/main" id="{38355747-0AA3-8F49-A9B9-0D8878C225B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a:t>
            </a:r>
          </a:p>
        </p:txBody>
      </p:sp>
      <p:sp>
        <p:nvSpPr>
          <p:cNvPr id="162819" name="Slide Number Placeholder 3">
            <a:extLst>
              <a:ext uri="{FF2B5EF4-FFF2-40B4-BE49-F238E27FC236}">
                <a16:creationId xmlns:a16="http://schemas.microsoft.com/office/drawing/2014/main" id="{C15C26D1-35C5-7E4B-A822-60D16ABA7D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1000">
                <a:solidFill>
                  <a:schemeClr val="tx1"/>
                </a:solidFill>
                <a:latin typeface="Times New Roman" panose="02020603050405020304" pitchFamily="18" charset="0"/>
              </a:defRPr>
            </a:lvl1pPr>
            <a:lvl2pPr marL="742950" indent="-285750" defTabSz="931863">
              <a:defRPr sz="1000">
                <a:solidFill>
                  <a:schemeClr val="tx1"/>
                </a:solidFill>
                <a:latin typeface="Times New Roman" panose="02020603050405020304" pitchFamily="18" charset="0"/>
              </a:defRPr>
            </a:lvl2pPr>
            <a:lvl3pPr marL="1143000" indent="-228600" defTabSz="931863">
              <a:defRPr sz="1000">
                <a:solidFill>
                  <a:schemeClr val="tx1"/>
                </a:solidFill>
                <a:latin typeface="Times New Roman" panose="02020603050405020304" pitchFamily="18" charset="0"/>
              </a:defRPr>
            </a:lvl3pPr>
            <a:lvl4pPr marL="1600200" indent="-228600" defTabSz="931863">
              <a:defRPr sz="1000">
                <a:solidFill>
                  <a:schemeClr val="tx1"/>
                </a:solidFill>
                <a:latin typeface="Times New Roman" panose="02020603050405020304" pitchFamily="18" charset="0"/>
              </a:defRPr>
            </a:lvl4pPr>
            <a:lvl5pPr marL="2057400" indent="-228600" defTabSz="931863">
              <a:defRPr sz="1000">
                <a:solidFill>
                  <a:schemeClr val="tx1"/>
                </a:solidFill>
                <a:latin typeface="Times New Roman" panose="02020603050405020304" pitchFamily="18" charset="0"/>
              </a:defRPr>
            </a:lvl5pPr>
            <a:lvl6pPr marL="2514600" indent="-228600" defTabSz="931863"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defTabSz="931863"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defTabSz="931863"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defTabSz="931863"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D5B88E67-5DB3-9448-B7EF-E1ADF2A355F5}"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charset="-128"/>
              <a:cs typeface="+mn-cs"/>
            </a:endParaRPr>
          </a:p>
        </p:txBody>
      </p:sp>
    </p:spTree>
    <p:extLst>
      <p:ext uri="{BB962C8B-B14F-4D97-AF65-F5344CB8AC3E}">
        <p14:creationId xmlns:p14="http://schemas.microsoft.com/office/powerpoint/2010/main" val="3961526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17: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01" name="Google Shape;401;p17:notes"/>
          <p:cNvSpPr txBox="1">
            <a:spLocks noGrp="1"/>
          </p:cNvSpPr>
          <p:nvPr>
            <p:ph type="body" idx="1"/>
          </p:nvPr>
        </p:nvSpPr>
        <p:spPr>
          <a:xfrm>
            <a:off x="938213" y="4422775"/>
            <a:ext cx="5146675" cy="418623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a:p>
        </p:txBody>
      </p:sp>
      <p:sp>
        <p:nvSpPr>
          <p:cNvPr id="402" name="Google Shape;402;p17:notes"/>
          <p:cNvSpPr txBox="1">
            <a:spLocks noGrp="1"/>
          </p:cNvSpPr>
          <p:nvPr>
            <p:ph type="sldNum" idx="12"/>
          </p:nvPr>
        </p:nvSpPr>
        <p:spPr>
          <a:xfrm>
            <a:off x="3979863" y="8845550"/>
            <a:ext cx="3043237" cy="463550"/>
          </a:xfrm>
          <a:prstGeom prst="rect">
            <a:avLst/>
          </a:prstGeom>
          <a:noFill/>
          <a:ln>
            <a:noFill/>
          </a:ln>
        </p:spPr>
        <p:txBody>
          <a:bodyPr spcFirstLastPara="1" wrap="square" lIns="93275" tIns="46625" rIns="93275" bIns="4662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Arial"/>
                <a:ea typeface="Arial"/>
                <a:cs typeface="Arial"/>
                <a:sym typeface="Arial"/>
              </a:rPr>
              <a:t>18</a:t>
            </a:fld>
            <a:endParaRPr sz="1200">
              <a:solidFill>
                <a:srgbClr val="000000"/>
              </a:solidFill>
              <a:latin typeface="Arial"/>
              <a:ea typeface="Arial"/>
              <a:cs typeface="Arial"/>
              <a:sym typeface="Arial"/>
            </a:endParaRPr>
          </a:p>
        </p:txBody>
      </p:sp>
    </p:spTree>
    <p:extLst>
      <p:ext uri="{BB962C8B-B14F-4D97-AF65-F5344CB8AC3E}">
        <p14:creationId xmlns:p14="http://schemas.microsoft.com/office/powerpoint/2010/main" val="572322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3091" rtl="0" eaLnBrk="1" fontAlgn="base" latinLnBrk="0" hangingPunct="1">
              <a:lnSpc>
                <a:spcPct val="100000"/>
              </a:lnSpc>
              <a:spcBef>
                <a:spcPct val="0"/>
              </a:spcBef>
              <a:spcAft>
                <a:spcPct val="0"/>
              </a:spcAft>
              <a:buClrTx/>
              <a:buSzTx/>
              <a:buFontTx/>
              <a:buNone/>
              <a:tabLst/>
              <a:defRPr/>
            </a:pPr>
            <a:fld id="{B38744F5-30D4-5F4D-A638-5F5EAC30E64E}" type="slidenum">
              <a:rPr kumimoji="0" 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ＭＳ Ｐゴシック" charset="-128"/>
                <a:cs typeface="+mn-cs"/>
              </a:rPr>
              <a:pPr marL="0" marR="0" lvl="0" indent="0" algn="r" defTabSz="933091"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charset="-128"/>
              <a:cs typeface="+mn-cs"/>
            </a:endParaRPr>
          </a:p>
        </p:txBody>
      </p:sp>
    </p:spTree>
    <p:extLst>
      <p:ext uri="{BB962C8B-B14F-4D97-AF65-F5344CB8AC3E}">
        <p14:creationId xmlns:p14="http://schemas.microsoft.com/office/powerpoint/2010/main" val="134831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Slide Image Placeholder 1">
            <a:extLst>
              <a:ext uri="{FF2B5EF4-FFF2-40B4-BE49-F238E27FC236}">
                <a16:creationId xmlns:a16="http://schemas.microsoft.com/office/drawing/2014/main" id="{62B861B9-5687-7D42-924C-9D87C2F288B3}"/>
              </a:ext>
            </a:extLst>
          </p:cNvPr>
          <p:cNvSpPr>
            <a:spLocks noGrp="1" noRot="1" noChangeAspect="1" noChangeArrowheads="1" noTextEdit="1"/>
          </p:cNvSpPr>
          <p:nvPr>
            <p:ph type="sldImg"/>
          </p:nvPr>
        </p:nvSpPr>
        <p:spPr>
          <a:ln/>
        </p:spPr>
      </p:sp>
      <p:sp>
        <p:nvSpPr>
          <p:cNvPr id="204802" name="Notes Placeholder 2">
            <a:extLst>
              <a:ext uri="{FF2B5EF4-FFF2-40B4-BE49-F238E27FC236}">
                <a16:creationId xmlns:a16="http://schemas.microsoft.com/office/drawing/2014/main" id="{014FC25B-D87C-6843-AF11-EB213112A3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04803" name="Slide Number Placeholder 3">
            <a:extLst>
              <a:ext uri="{FF2B5EF4-FFF2-40B4-BE49-F238E27FC236}">
                <a16:creationId xmlns:a16="http://schemas.microsoft.com/office/drawing/2014/main" id="{E2D426D1-6613-4C4F-A209-A10F7EDD365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680FAC-36F1-3941-8687-95CBACEF393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9019306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33091" rtl="0" eaLnBrk="1" fontAlgn="base" latinLnBrk="0" hangingPunct="1">
              <a:lnSpc>
                <a:spcPct val="100000"/>
              </a:lnSpc>
              <a:spcBef>
                <a:spcPct val="0"/>
              </a:spcBef>
              <a:spcAft>
                <a:spcPct val="0"/>
              </a:spcAft>
              <a:buClrTx/>
              <a:buSzTx/>
              <a:buFontTx/>
              <a:buNone/>
              <a:tabLst/>
              <a:defRPr/>
            </a:pPr>
            <a:fld id="{E3BA2E37-AC30-9545-A4C1-3B912B21D6C1}" type="slidenum">
              <a:rPr kumimoji="0" 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33091"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253445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4D7F6-B37A-42DD-B8E5-9A1F34A72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0330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980651-37F7-4C09-A639-75DC8E0156D3}"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5524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6: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79" name="Google Shape;379;p16:notes"/>
          <p:cNvSpPr txBox="1">
            <a:spLocks noGrp="1"/>
          </p:cNvSpPr>
          <p:nvPr>
            <p:ph type="body" idx="1"/>
          </p:nvPr>
        </p:nvSpPr>
        <p:spPr>
          <a:xfrm>
            <a:off x="938213" y="4422775"/>
            <a:ext cx="5146675" cy="418623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0"/>
              </a:spcBef>
              <a:spcAft>
                <a:spcPts val="0"/>
              </a:spcAft>
              <a:buSzPts val="1400"/>
              <a:buNone/>
            </a:pPr>
            <a:endParaRPr/>
          </a:p>
        </p:txBody>
      </p:sp>
      <p:sp>
        <p:nvSpPr>
          <p:cNvPr id="380" name="Google Shape;380;p16:notes"/>
          <p:cNvSpPr txBox="1">
            <a:spLocks noGrp="1"/>
          </p:cNvSpPr>
          <p:nvPr>
            <p:ph type="sldNum" idx="12"/>
          </p:nvPr>
        </p:nvSpPr>
        <p:spPr>
          <a:xfrm>
            <a:off x="3979863" y="8845550"/>
            <a:ext cx="3043237" cy="463550"/>
          </a:xfrm>
          <a:prstGeom prst="rect">
            <a:avLst/>
          </a:prstGeom>
          <a:noFill/>
          <a:ln>
            <a:noFill/>
          </a:ln>
        </p:spPr>
        <p:txBody>
          <a:bodyPr spcFirstLastPara="1" wrap="square" lIns="93275" tIns="46625" rIns="93275" bIns="466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Pts val="1200"/>
                <a:buFont typeface="Times New Roman"/>
                <a:buNone/>
                <a:tabLst/>
                <a:defRPr/>
              </a:pPr>
              <a:t>30</a:t>
            </a:fld>
            <a:endParaRPr kumimoji="0"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1509763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7:notes"/>
          <p:cNvSpPr txBox="1">
            <a:spLocks noGrp="1"/>
          </p:cNvSpPr>
          <p:nvPr>
            <p:ph type="body" idx="1"/>
          </p:nvPr>
        </p:nvSpPr>
        <p:spPr>
          <a:xfrm>
            <a:off x="938213" y="4422775"/>
            <a:ext cx="5146675" cy="4186238"/>
          </a:xfrm>
          <a:prstGeom prst="rect">
            <a:avLst/>
          </a:prstGeom>
          <a:noFill/>
          <a:ln>
            <a:noFill/>
          </a:ln>
        </p:spPr>
        <p:txBody>
          <a:bodyPr spcFirstLastPara="1" wrap="square" lIns="93275" tIns="46625" rIns="93275" bIns="46625" anchor="t" anchorCtr="0">
            <a:noAutofit/>
          </a:bodyPr>
          <a:lstStyle/>
          <a:p>
            <a:pPr marL="0" lvl="0" indent="0" algn="l" rtl="0">
              <a:lnSpc>
                <a:spcPct val="100000"/>
              </a:lnSpc>
              <a:spcBef>
                <a:spcPts val="360"/>
              </a:spcBef>
              <a:spcAft>
                <a:spcPts val="0"/>
              </a:spcAft>
              <a:buSzPts val="1400"/>
              <a:buNone/>
            </a:pPr>
            <a:endParaRPr/>
          </a:p>
        </p:txBody>
      </p:sp>
      <p:sp>
        <p:nvSpPr>
          <p:cNvPr id="576" name="Google Shape;576;p7: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15079376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9ADF4-7188-EE4A-A936-B2C8197EDF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04105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9ADF4-7188-EE4A-A936-B2C8197EDF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72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A clean </a:t>
            </a:r>
            <a:r>
              <a:rPr lang="fr-FR" sz="1200" kern="1200" dirty="0" err="1">
                <a:solidFill>
                  <a:schemeClr val="tx1"/>
                </a:solidFill>
                <a:effectLst/>
                <a:latin typeface="+mn-lt"/>
                <a:ea typeface="+mn-ea"/>
                <a:cs typeface="+mn-cs"/>
              </a:rPr>
              <a:t>ocean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where</a:t>
            </a:r>
            <a:r>
              <a:rPr lang="fr-FR" sz="1200" kern="1200" dirty="0">
                <a:solidFill>
                  <a:schemeClr val="tx1"/>
                </a:solidFill>
                <a:effectLst/>
                <a:latin typeface="+mn-lt"/>
                <a:ea typeface="+mn-ea"/>
                <a:cs typeface="+mn-cs"/>
              </a:rPr>
              <a:t> sources of pollution are </a:t>
            </a:r>
            <a:r>
              <a:rPr lang="fr-FR" sz="1200" kern="1200" dirty="0" err="1">
                <a:solidFill>
                  <a:schemeClr val="tx1"/>
                </a:solidFill>
                <a:effectLst/>
                <a:latin typeface="+mn-lt"/>
                <a:ea typeface="+mn-ea"/>
                <a:cs typeface="+mn-cs"/>
              </a:rPr>
              <a:t>identified</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reduced</a:t>
            </a:r>
            <a:r>
              <a:rPr lang="fr-FR" sz="1200" kern="1200" dirty="0">
                <a:solidFill>
                  <a:schemeClr val="tx1"/>
                </a:solidFill>
                <a:effectLst/>
                <a:latin typeface="+mn-lt"/>
                <a:ea typeface="+mn-ea"/>
                <a:cs typeface="+mn-cs"/>
              </a:rPr>
              <a:t> or </a:t>
            </a:r>
            <a:r>
              <a:rPr lang="fr-FR" sz="1200" kern="1200" dirty="0" err="1">
                <a:solidFill>
                  <a:schemeClr val="tx1"/>
                </a:solidFill>
                <a:effectLst/>
                <a:latin typeface="+mn-lt"/>
                <a:ea typeface="+mn-ea"/>
                <a:cs typeface="+mn-cs"/>
              </a:rPr>
              <a:t>removed</a:t>
            </a:r>
            <a:r>
              <a:rPr lang="fr-FR"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A </a:t>
            </a:r>
            <a:r>
              <a:rPr lang="fr-FR" sz="1200" kern="1200" dirty="0" err="1">
                <a:solidFill>
                  <a:schemeClr val="tx1"/>
                </a:solidFill>
                <a:effectLst/>
                <a:latin typeface="+mn-lt"/>
                <a:ea typeface="+mn-ea"/>
                <a:cs typeface="+mn-cs"/>
              </a:rPr>
              <a:t>healthy</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resilient</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ocean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where</a:t>
            </a:r>
            <a:r>
              <a:rPr lang="fr-FR" sz="1200" kern="1200" dirty="0">
                <a:solidFill>
                  <a:schemeClr val="tx1"/>
                </a:solidFill>
                <a:effectLst/>
                <a:latin typeface="+mn-lt"/>
                <a:ea typeface="+mn-ea"/>
                <a:cs typeface="+mn-cs"/>
              </a:rPr>
              <a:t> marine </a:t>
            </a:r>
            <a:r>
              <a:rPr lang="fr-FR" sz="1200" kern="1200" dirty="0" err="1">
                <a:solidFill>
                  <a:schemeClr val="tx1"/>
                </a:solidFill>
                <a:effectLst/>
                <a:latin typeface="+mn-lt"/>
                <a:ea typeface="+mn-ea"/>
                <a:cs typeface="+mn-cs"/>
              </a:rPr>
              <a:t>ecosystems</a:t>
            </a:r>
            <a:r>
              <a:rPr lang="fr-FR" sz="1200" kern="1200" dirty="0">
                <a:solidFill>
                  <a:schemeClr val="tx1"/>
                </a:solidFill>
                <a:effectLst/>
                <a:latin typeface="+mn-lt"/>
                <a:ea typeface="+mn-ea"/>
                <a:cs typeface="+mn-cs"/>
              </a:rPr>
              <a:t> are </a:t>
            </a:r>
            <a:r>
              <a:rPr lang="fr-FR" sz="1200" kern="1200" dirty="0" err="1">
                <a:solidFill>
                  <a:schemeClr val="tx1"/>
                </a:solidFill>
                <a:effectLst/>
                <a:latin typeface="+mn-lt"/>
                <a:ea typeface="+mn-ea"/>
                <a:cs typeface="+mn-cs"/>
              </a:rPr>
              <a:t>understood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protected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restored</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managed</a:t>
            </a:r>
            <a:r>
              <a:rPr lang="fr-FR"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A productive </a:t>
            </a:r>
            <a:r>
              <a:rPr lang="fr-FR" sz="1200" kern="1200" dirty="0" err="1">
                <a:solidFill>
                  <a:schemeClr val="tx1"/>
                </a:solidFill>
                <a:effectLst/>
                <a:latin typeface="+mn-lt"/>
                <a:ea typeface="+mn-ea"/>
                <a:cs typeface="+mn-cs"/>
              </a:rPr>
              <a:t>ocean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supporting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sustainable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food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supply</a:t>
            </a:r>
            <a:r>
              <a:rPr lang="fr-FR" sz="1200" kern="1200" dirty="0">
                <a:solidFill>
                  <a:schemeClr val="tx1"/>
                </a:solidFill>
                <a:effectLst/>
                <a:latin typeface="+mn-lt"/>
                <a:ea typeface="+mn-ea"/>
                <a:cs typeface="+mn-cs"/>
              </a:rPr>
              <a:t> and a </a:t>
            </a:r>
            <a:r>
              <a:rPr lang="fr-FR" sz="1200" kern="1200" dirty="0" err="1">
                <a:solidFill>
                  <a:schemeClr val="tx1"/>
                </a:solidFill>
                <a:effectLst/>
                <a:latin typeface="+mn-lt"/>
                <a:ea typeface="+mn-ea"/>
                <a:cs typeface="+mn-cs"/>
              </a:rPr>
              <a:t>sustainable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ocean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economy</a:t>
            </a:r>
            <a:r>
              <a:rPr lang="fr-FR"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A </a:t>
            </a:r>
            <a:r>
              <a:rPr lang="fr-FR" sz="1200" kern="1200" dirty="0" err="1">
                <a:solidFill>
                  <a:schemeClr val="tx1"/>
                </a:solidFill>
                <a:effectLst/>
                <a:latin typeface="+mn-lt"/>
                <a:ea typeface="+mn-ea"/>
                <a:cs typeface="+mn-cs"/>
              </a:rPr>
              <a:t>predicted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ocean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where</a:t>
            </a:r>
            <a:r>
              <a:rPr lang="fr-FR" sz="1200" kern="1200" dirty="0">
                <a:solidFill>
                  <a:schemeClr val="tx1"/>
                </a:solidFill>
                <a:effectLst/>
                <a:latin typeface="+mn-lt"/>
                <a:ea typeface="+mn-ea"/>
                <a:cs typeface="+mn-cs"/>
              </a:rPr>
              <a:t> society </a:t>
            </a:r>
            <a:r>
              <a:rPr lang="fr-FR" sz="1200" kern="1200" dirty="0" err="1">
                <a:solidFill>
                  <a:schemeClr val="tx1"/>
                </a:solidFill>
                <a:effectLst/>
                <a:latin typeface="+mn-lt"/>
                <a:ea typeface="+mn-ea"/>
                <a:cs typeface="+mn-cs"/>
              </a:rPr>
              <a:t>understands</a:t>
            </a:r>
            <a:r>
              <a:rPr lang="fr-FR" sz="1200" kern="1200" dirty="0">
                <a:solidFill>
                  <a:schemeClr val="tx1"/>
                </a:solidFill>
                <a:effectLst/>
                <a:latin typeface="+mn-lt"/>
                <a:ea typeface="+mn-ea"/>
                <a:cs typeface="+mn-cs"/>
              </a:rPr>
              <a:t> and can </a:t>
            </a:r>
            <a:r>
              <a:rPr lang="fr-FR" sz="1200" kern="1200" dirty="0" err="1">
                <a:solidFill>
                  <a:schemeClr val="tx1"/>
                </a:solidFill>
                <a:effectLst/>
                <a:latin typeface="+mn-lt"/>
                <a:ea typeface="+mn-ea"/>
                <a:cs typeface="+mn-cs"/>
              </a:rPr>
              <a:t>respond</a:t>
            </a:r>
            <a:r>
              <a:rPr lang="fr-FR" sz="1200" kern="1200" dirty="0">
                <a:solidFill>
                  <a:schemeClr val="tx1"/>
                </a:solidFill>
                <a:effectLst/>
                <a:latin typeface="+mn-lt"/>
                <a:ea typeface="+mn-ea"/>
                <a:cs typeface="+mn-cs"/>
              </a:rPr>
              <a:t> to </a:t>
            </a:r>
            <a:r>
              <a:rPr lang="fr-FR" sz="1200" kern="1200" dirty="0" err="1">
                <a:solidFill>
                  <a:schemeClr val="tx1"/>
                </a:solidFill>
                <a:effectLst/>
                <a:latin typeface="+mn-lt"/>
                <a:ea typeface="+mn-ea"/>
                <a:cs typeface="+mn-cs"/>
              </a:rPr>
              <a:t>changing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ocean</a:t>
            </a:r>
            <a:r>
              <a:rPr lang="fr-FR" sz="1200" kern="1200" dirty="0">
                <a:solidFill>
                  <a:schemeClr val="tx1"/>
                </a:solidFill>
                <a:effectLst/>
                <a:latin typeface="+mn-lt"/>
                <a:ea typeface="+mn-ea"/>
                <a:cs typeface="+mn-cs"/>
              </a:rPr>
              <a:t> conditions,</a:t>
            </a:r>
            <a:endParaRPr lang="en-US"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A </a:t>
            </a:r>
            <a:r>
              <a:rPr lang="fr-FR" sz="1200" kern="1200" dirty="0" err="1">
                <a:solidFill>
                  <a:schemeClr val="tx1"/>
                </a:solidFill>
                <a:effectLst/>
                <a:latin typeface="+mn-lt"/>
                <a:ea typeface="+mn-ea"/>
                <a:cs typeface="+mn-cs"/>
              </a:rPr>
              <a:t>safe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ocean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where</a:t>
            </a:r>
            <a:r>
              <a:rPr lang="fr-FR" sz="1200" kern="1200" dirty="0">
                <a:solidFill>
                  <a:schemeClr val="tx1"/>
                </a:solidFill>
                <a:effectLst/>
                <a:latin typeface="+mn-lt"/>
                <a:ea typeface="+mn-ea"/>
                <a:cs typeface="+mn-cs"/>
              </a:rPr>
              <a:t> life and </a:t>
            </a:r>
            <a:r>
              <a:rPr lang="fr-FR" sz="1200" kern="1200" dirty="0" err="1">
                <a:solidFill>
                  <a:schemeClr val="tx1"/>
                </a:solidFill>
                <a:effectLst/>
                <a:latin typeface="+mn-lt"/>
                <a:ea typeface="+mn-ea"/>
                <a:cs typeface="+mn-cs"/>
              </a:rPr>
              <a:t>livelihoods</a:t>
            </a:r>
            <a:r>
              <a:rPr lang="fr-FR" sz="1200" kern="1200" dirty="0">
                <a:solidFill>
                  <a:schemeClr val="tx1"/>
                </a:solidFill>
                <a:effectLst/>
                <a:latin typeface="+mn-lt"/>
                <a:ea typeface="+mn-ea"/>
                <a:cs typeface="+mn-cs"/>
              </a:rPr>
              <a:t> are </a:t>
            </a:r>
            <a:r>
              <a:rPr lang="fr-FR" sz="1200" kern="1200" dirty="0" err="1">
                <a:solidFill>
                  <a:schemeClr val="tx1"/>
                </a:solidFill>
                <a:effectLst/>
                <a:latin typeface="+mn-lt"/>
                <a:ea typeface="+mn-ea"/>
                <a:cs typeface="+mn-cs"/>
              </a:rPr>
              <a:t>protected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from</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ocean-related</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hazards</a:t>
            </a:r>
            <a:r>
              <a:rPr lang="fr-FR"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r>
              <a:rPr lang="fr-FR" sz="1200" kern="1200" dirty="0">
                <a:solidFill>
                  <a:schemeClr val="tx1"/>
                </a:solidFill>
                <a:effectLst/>
                <a:latin typeface="+mn-lt"/>
                <a:ea typeface="+mn-ea"/>
                <a:cs typeface="+mn-cs"/>
              </a:rPr>
              <a:t>An accessible </a:t>
            </a:r>
            <a:r>
              <a:rPr lang="fr-FR" sz="1200" kern="1200" dirty="0" err="1">
                <a:solidFill>
                  <a:schemeClr val="tx1"/>
                </a:solidFill>
                <a:effectLst/>
                <a:latin typeface="+mn-lt"/>
                <a:ea typeface="+mn-ea"/>
                <a:cs typeface="+mn-cs"/>
              </a:rPr>
              <a:t>ocean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with</a:t>
            </a:r>
            <a:r>
              <a:rPr lang="fr-FR" sz="1200" kern="1200" dirty="0">
                <a:solidFill>
                  <a:schemeClr val="tx1"/>
                </a:solidFill>
                <a:effectLst/>
                <a:latin typeface="+mn-lt"/>
                <a:ea typeface="+mn-ea"/>
                <a:cs typeface="+mn-cs"/>
              </a:rPr>
              <a:t> open and </a:t>
            </a:r>
            <a:r>
              <a:rPr lang="fr-FR" sz="1200" kern="1200" dirty="0" err="1">
                <a:solidFill>
                  <a:schemeClr val="tx1"/>
                </a:solidFill>
                <a:effectLst/>
                <a:latin typeface="+mn-lt"/>
                <a:ea typeface="+mn-ea"/>
                <a:cs typeface="+mn-cs"/>
              </a:rPr>
              <a:t>equitable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access</a:t>
            </a:r>
            <a:r>
              <a:rPr lang="fr-FR" sz="1200" kern="1200" dirty="0">
                <a:solidFill>
                  <a:schemeClr val="tx1"/>
                </a:solidFill>
                <a:effectLst/>
                <a:latin typeface="+mn-lt"/>
                <a:ea typeface="+mn-ea"/>
                <a:cs typeface="+mn-cs"/>
              </a:rPr>
              <a:t> to data, information and </a:t>
            </a:r>
            <a:r>
              <a:rPr lang="fr-FR" sz="1200" kern="1200" dirty="0" err="1">
                <a:solidFill>
                  <a:schemeClr val="tx1"/>
                </a:solidFill>
                <a:effectLst/>
                <a:latin typeface="+mn-lt"/>
                <a:ea typeface="+mn-ea"/>
                <a:cs typeface="+mn-cs"/>
              </a:rPr>
              <a:t>technology</a:t>
            </a:r>
            <a:r>
              <a:rPr lang="fr-FR" sz="1200" kern="1200" dirty="0">
                <a:solidFill>
                  <a:schemeClr val="tx1"/>
                </a:solidFill>
                <a:effectLst/>
                <a:latin typeface="+mn-lt"/>
                <a:ea typeface="+mn-ea"/>
                <a:cs typeface="+mn-cs"/>
              </a:rPr>
              <a:t> and innovation,</a:t>
            </a:r>
            <a:endParaRPr lang="en-US"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An </a:t>
            </a:r>
            <a:r>
              <a:rPr lang="fr-FR" sz="1200" kern="1200" dirty="0" err="1">
                <a:solidFill>
                  <a:schemeClr val="tx1"/>
                </a:solidFill>
                <a:effectLst/>
                <a:latin typeface="+mn-lt"/>
                <a:ea typeface="+mn-ea"/>
                <a:cs typeface="+mn-cs"/>
              </a:rPr>
              <a:t>inspiring</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engaging</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ocean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where</a:t>
            </a:r>
            <a:r>
              <a:rPr lang="fr-FR" sz="1200" kern="1200" dirty="0">
                <a:solidFill>
                  <a:schemeClr val="tx1"/>
                </a:solidFill>
                <a:effectLst/>
                <a:latin typeface="+mn-lt"/>
                <a:ea typeface="+mn-ea"/>
                <a:cs typeface="+mn-cs"/>
              </a:rPr>
              <a:t> society </a:t>
            </a:r>
            <a:r>
              <a:rPr lang="fr-FR" sz="1200" kern="1200" dirty="0" err="1">
                <a:solidFill>
                  <a:schemeClr val="tx1"/>
                </a:solidFill>
                <a:effectLst/>
                <a:latin typeface="+mn-lt"/>
                <a:ea typeface="+mn-ea"/>
                <a:cs typeface="+mn-cs"/>
              </a:rPr>
              <a:t>understands</a:t>
            </a:r>
            <a:r>
              <a:rPr lang="fr-FR" sz="1200" kern="1200" dirty="0">
                <a:solidFill>
                  <a:schemeClr val="tx1"/>
                </a:solidFill>
                <a:effectLst/>
                <a:latin typeface="+mn-lt"/>
                <a:ea typeface="+mn-ea"/>
                <a:cs typeface="+mn-cs"/>
              </a:rPr>
              <a:t> and values the </a:t>
            </a:r>
            <a:r>
              <a:rPr lang="fr-FR" sz="1200" kern="1200" dirty="0" err="1">
                <a:solidFill>
                  <a:schemeClr val="tx1"/>
                </a:solidFill>
                <a:effectLst/>
                <a:latin typeface="+mn-lt"/>
                <a:ea typeface="+mn-ea"/>
                <a:cs typeface="+mn-cs"/>
              </a:rPr>
              <a:t>ocean</a:t>
            </a:r>
            <a:r>
              <a:rPr lang="fr-FR" sz="1200" kern="1200" dirty="0">
                <a:solidFill>
                  <a:schemeClr val="tx1"/>
                </a:solidFill>
                <a:effectLst/>
                <a:latin typeface="+mn-lt"/>
                <a:ea typeface="+mn-ea"/>
                <a:cs typeface="+mn-cs"/>
              </a:rPr>
              <a:t> in relation to </a:t>
            </a:r>
            <a:r>
              <a:rPr lang="fr-FR" sz="1200" kern="1200" dirty="0" err="1">
                <a:solidFill>
                  <a:schemeClr val="tx1"/>
                </a:solidFill>
                <a:effectLst/>
                <a:latin typeface="+mn-lt"/>
                <a:ea typeface="+mn-ea"/>
                <a:cs typeface="+mn-cs"/>
              </a:rPr>
              <a:t>human</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wellbeing</a:t>
            </a:r>
            <a:r>
              <a:rPr lang="fr-FR" sz="1200" kern="1200" dirty="0">
                <a:solidFill>
                  <a:schemeClr val="tx1"/>
                </a:solidFill>
                <a:effectLst/>
                <a:latin typeface="+mn-lt"/>
                <a:ea typeface="+mn-ea"/>
                <a:cs typeface="+mn-cs"/>
              </a:rPr>
              <a:t> and </a:t>
            </a:r>
            <a:r>
              <a:rPr lang="fr-FR" sz="1200" kern="1200" dirty="0" err="1">
                <a:solidFill>
                  <a:schemeClr val="tx1"/>
                </a:solidFill>
                <a:effectLst/>
                <a:latin typeface="+mn-lt"/>
                <a:ea typeface="+mn-ea"/>
                <a:cs typeface="+mn-cs"/>
              </a:rPr>
              <a:t>sustainable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development</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7AF3EC-9B20-4ADB-8DEF-C3EC3F29A3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9947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9ADF4-7188-EE4A-A936-B2C8197EDF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3276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249ADF4-7188-EE4A-A936-B2C8197EDF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9957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Save Ocean </a:t>
            </a:r>
            <a:r>
              <a:rPr lang="en-US" dirty="0" err="1"/>
              <a:t>dalam</a:t>
            </a:r>
            <a:r>
              <a:rPr lang="en-US" dirty="0"/>
              <a:t> </a:t>
            </a:r>
            <a:r>
              <a:rPr lang="en-US" dirty="0" err="1"/>
              <a:t>konteks</a:t>
            </a:r>
            <a:r>
              <a:rPr lang="en-US" dirty="0"/>
              <a:t> tsunami </a:t>
            </a:r>
            <a:r>
              <a:rPr lang="en-US" dirty="0" err="1"/>
              <a:t>Bukan</a:t>
            </a:r>
            <a:r>
              <a:rPr lang="en-US" dirty="0"/>
              <a:t> </a:t>
            </a:r>
            <a:r>
              <a:rPr lang="en-US" dirty="0" err="1"/>
              <a:t>Lautan</a:t>
            </a:r>
            <a:r>
              <a:rPr lang="en-US" dirty="0"/>
              <a:t> dan </a:t>
            </a:r>
            <a:r>
              <a:rPr lang="en-US" dirty="0" err="1"/>
              <a:t>Pesisir</a:t>
            </a:r>
            <a:r>
              <a:rPr lang="en-US" dirty="0"/>
              <a:t> yang </a:t>
            </a:r>
            <a:r>
              <a:rPr lang="en-US" dirty="0" err="1"/>
              <a:t>aman</a:t>
            </a:r>
            <a:r>
              <a:rPr lang="en-US" dirty="0"/>
              <a:t> </a:t>
            </a:r>
            <a:r>
              <a:rPr lang="en-US" dirty="0" err="1"/>
              <a:t>dari</a:t>
            </a:r>
            <a:r>
              <a:rPr lang="en-US" dirty="0"/>
              <a:t> Tsunami. </a:t>
            </a:r>
            <a:r>
              <a:rPr lang="en-US" dirty="0" err="1"/>
              <a:t>Tetap</a:t>
            </a:r>
            <a:r>
              <a:rPr lang="en-US" dirty="0"/>
              <a:t> </a:t>
            </a:r>
            <a:r>
              <a:rPr lang="en-US" dirty="0" err="1"/>
              <a:t>Lautan</a:t>
            </a:r>
            <a:r>
              <a:rPr lang="en-US" dirty="0"/>
              <a:t> yang </a:t>
            </a:r>
            <a:r>
              <a:rPr lang="en-US" dirty="0" err="1"/>
              <a:t>Pesisir</a:t>
            </a:r>
            <a:r>
              <a:rPr lang="en-US" dirty="0"/>
              <a:t> </a:t>
            </a:r>
            <a:r>
              <a:rPr lang="en-US" dirty="0" err="1"/>
              <a:t>dimana</a:t>
            </a:r>
            <a:r>
              <a:rPr lang="en-US" dirty="0"/>
              <a:t> </a:t>
            </a:r>
            <a:r>
              <a:rPr lang="en-US" dirty="0" err="1"/>
              <a:t>masyarakatnya</a:t>
            </a:r>
            <a:r>
              <a:rPr lang="en-US" dirty="0"/>
              <a:t> </a:t>
            </a:r>
            <a:r>
              <a:rPr lang="en-US" dirty="0" err="1"/>
              <a:t>dapat</a:t>
            </a:r>
            <a:r>
              <a:rPr lang="en-US" dirty="0"/>
              <a:t> </a:t>
            </a:r>
            <a:r>
              <a:rPr lang="en-US" dirty="0" err="1"/>
              <a:t>terus</a:t>
            </a:r>
            <a:r>
              <a:rPr lang="en-US" dirty="0"/>
              <a:t> </a:t>
            </a:r>
            <a:r>
              <a:rPr lang="en-US" dirty="0" err="1"/>
              <a:t>berinteraksi</a:t>
            </a:r>
            <a:r>
              <a:rPr lang="en-US" dirty="0"/>
              <a:t> </a:t>
            </a:r>
            <a:r>
              <a:rPr lang="en-US" dirty="0" err="1"/>
              <a:t>dengan</a:t>
            </a:r>
            <a:r>
              <a:rPr lang="en-US" dirty="0"/>
              <a:t> </a:t>
            </a:r>
            <a:r>
              <a:rPr lang="en-US" dirty="0" err="1"/>
              <a:t>laut</a:t>
            </a:r>
            <a:r>
              <a:rPr lang="en-US" dirty="0"/>
              <a:t> </a:t>
            </a:r>
            <a:r>
              <a:rPr lang="en-US" dirty="0" err="1"/>
              <a:t>untuk</a:t>
            </a:r>
            <a:r>
              <a:rPr lang="en-US" dirty="0"/>
              <a:t> </a:t>
            </a:r>
            <a:r>
              <a:rPr lang="en-US" dirty="0" err="1"/>
              <a:t>kehidupannya</a:t>
            </a:r>
            <a:r>
              <a:rPr lang="en-US" dirty="0"/>
              <a:t> </a:t>
            </a:r>
            <a:r>
              <a:rPr lang="en-US" dirty="0" err="1"/>
              <a:t>tanpa</a:t>
            </a:r>
            <a:r>
              <a:rPr lang="en-US" dirty="0"/>
              <a:t> </a:t>
            </a:r>
            <a:r>
              <a:rPr lang="en-US" dirty="0" err="1"/>
              <a:t>dipehuhi</a:t>
            </a:r>
            <a:r>
              <a:rPr lang="en-US" dirty="0"/>
              <a:t> rasa </a:t>
            </a:r>
            <a:r>
              <a:rPr lang="en-US" dirty="0" err="1"/>
              <a:t>takut</a:t>
            </a:r>
            <a:r>
              <a:rPr lang="en-US" dirty="0"/>
              <a:t> </a:t>
            </a:r>
            <a:r>
              <a:rPr lang="en-US" dirty="0" err="1"/>
              <a:t>akan</a:t>
            </a:r>
            <a:r>
              <a:rPr lang="en-US" dirty="0"/>
              <a:t> </a:t>
            </a:r>
            <a:r>
              <a:rPr lang="en-US" dirty="0" err="1"/>
              <a:t>bahaya</a:t>
            </a:r>
            <a:r>
              <a:rPr lang="en-US" dirty="0"/>
              <a:t> tsunami </a:t>
            </a:r>
            <a:r>
              <a:rPr lang="en-US" dirty="0" err="1"/>
              <a:t>dikarenakan</a:t>
            </a:r>
            <a:r>
              <a:rPr lang="en-US" dirty="0"/>
              <a:t> </a:t>
            </a:r>
            <a:r>
              <a:rPr lang="en-US" dirty="0" err="1"/>
              <a:t>sudah</a:t>
            </a:r>
            <a:r>
              <a:rPr lang="en-US" dirty="0"/>
              <a:t> </a:t>
            </a:r>
            <a:r>
              <a:rPr lang="en-US" dirty="0" err="1"/>
              <a:t>memiliki</a:t>
            </a:r>
            <a:r>
              <a:rPr lang="en-US" dirty="0"/>
              <a:t> </a:t>
            </a:r>
            <a:r>
              <a:rPr lang="en-US" dirty="0" err="1"/>
              <a:t>kesadaran</a:t>
            </a:r>
            <a:r>
              <a:rPr lang="en-US" dirty="0"/>
              <a:t>, </a:t>
            </a:r>
            <a:r>
              <a:rPr lang="en-US" dirty="0" err="1"/>
              <a:t>pengetahuan</a:t>
            </a:r>
            <a:r>
              <a:rPr lang="en-US" dirty="0"/>
              <a:t>, </a:t>
            </a:r>
            <a:r>
              <a:rPr lang="en-US" dirty="0" err="1"/>
              <a:t>keterampilan</a:t>
            </a:r>
            <a:r>
              <a:rPr lang="en-US" dirty="0"/>
              <a:t>, dan </a:t>
            </a:r>
            <a:r>
              <a:rPr lang="en-US" dirty="0" err="1"/>
              <a:t>kemampuan</a:t>
            </a:r>
            <a:r>
              <a:rPr lang="en-US" dirty="0"/>
              <a:t> </a:t>
            </a:r>
            <a:r>
              <a:rPr lang="en-US" dirty="0" err="1"/>
              <a:t>untuk</a:t>
            </a:r>
            <a:r>
              <a:rPr lang="en-US" dirty="0"/>
              <a:t> </a:t>
            </a:r>
            <a:r>
              <a:rPr lang="en-US" dirty="0" err="1"/>
              <a:t>menghadapi</a:t>
            </a:r>
            <a:r>
              <a:rPr lang="en-US" dirty="0"/>
              <a:t> tsunami.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7AF3EC-9B20-4ADB-8DEF-C3EC3F29A32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230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70:notes"/>
          <p:cNvSpPr>
            <a:spLocks noGrp="1" noRot="1" noChangeAspect="1"/>
          </p:cNvSpPr>
          <p:nvPr>
            <p:ph type="sldImg" idx="2"/>
          </p:nvPr>
        </p:nvSpPr>
        <p:spPr>
          <a:xfrm>
            <a:off x="409575" y="698500"/>
            <a:ext cx="6203950" cy="34909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3" name="Google Shape;333;p70:notes"/>
          <p:cNvSpPr txBox="1">
            <a:spLocks noGrp="1"/>
          </p:cNvSpPr>
          <p:nvPr>
            <p:ph type="body" idx="1"/>
          </p:nvPr>
        </p:nvSpPr>
        <p:spPr>
          <a:xfrm>
            <a:off x="938213" y="4422775"/>
            <a:ext cx="5146675" cy="4186238"/>
          </a:xfrm>
          <a:prstGeom prst="rect">
            <a:avLst/>
          </a:prstGeom>
          <a:noFill/>
          <a:ln>
            <a:noFill/>
          </a:ln>
        </p:spPr>
        <p:txBody>
          <a:bodyPr spcFirstLastPara="1" wrap="square" lIns="93275" tIns="46625" rIns="93275" bIns="46625" anchor="t" anchorCtr="0">
            <a:noAutofit/>
          </a:bodyPr>
          <a:lstStyle/>
          <a:p>
            <a:pPr marL="457200" marR="0" lvl="0" indent="-228600" algn="l" rtl="0">
              <a:lnSpc>
                <a:spcPct val="100000"/>
              </a:lnSpc>
              <a:spcBef>
                <a:spcPts val="360"/>
              </a:spcBef>
              <a:spcAft>
                <a:spcPts val="0"/>
              </a:spcAft>
              <a:buSzPts val="1400"/>
              <a:buNone/>
            </a:pPr>
            <a:endParaRPr/>
          </a:p>
        </p:txBody>
      </p:sp>
      <p:sp>
        <p:nvSpPr>
          <p:cNvPr id="334" name="Google Shape;334;p70:notes"/>
          <p:cNvSpPr txBox="1">
            <a:spLocks noGrp="1"/>
          </p:cNvSpPr>
          <p:nvPr>
            <p:ph type="sldNum" idx="12"/>
          </p:nvPr>
        </p:nvSpPr>
        <p:spPr>
          <a:xfrm>
            <a:off x="3979863" y="8845550"/>
            <a:ext cx="3043237" cy="463550"/>
          </a:xfrm>
          <a:prstGeom prst="rect">
            <a:avLst/>
          </a:prstGeom>
          <a:noFill/>
          <a:ln>
            <a:noFill/>
          </a:ln>
        </p:spPr>
        <p:txBody>
          <a:bodyPr spcFirstLastPara="1" wrap="square" lIns="93275" tIns="46625" rIns="93275" bIns="466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130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5980651-37F7-4C09-A639-75DC8E0156D3}"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5321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16D565-0E2C-CB42-AB57-2FDC7DFA91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001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59745" name="Google Shape;412;p11:notes">
            <a:extLst>
              <a:ext uri="{FF2B5EF4-FFF2-40B4-BE49-F238E27FC236}">
                <a16:creationId xmlns:a16="http://schemas.microsoft.com/office/drawing/2014/main" id="{CBB0FFB2-8A84-9749-B29D-E90E6E48320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275" tIns="46625" rIns="93275" bIns="46625"/>
          <a:lstStyle/>
          <a:p>
            <a:pPr>
              <a:spcBef>
                <a:spcPts val="363"/>
              </a:spcBef>
            </a:pPr>
            <a:r>
              <a:rPr lang="en-US" altLang="en-US" dirty="0"/>
              <a:t>Tsunami Ready was</a:t>
            </a:r>
            <a:r>
              <a:rPr lang="en-US" altLang="en-US" baseline="0" dirty="0"/>
              <a:t> established in 2001 by NOAA’s NWS.  It’s goal is to empower communities to be ready for the next tsunami through better planning, preparedness, and response.  In 2011, the US program was first piloted in the Caribbean, and last year in June 2022, it was adopted as a global </a:t>
            </a:r>
            <a:r>
              <a:rPr lang="en-US" altLang="en-US" baseline="0" dirty="0" err="1"/>
              <a:t>programme</a:t>
            </a:r>
            <a:r>
              <a:rPr lang="en-US" altLang="en-US" baseline="0" dirty="0"/>
              <a:t> with the goal of making 100% of At-risk communities Tsunami Ready by 2030 as part of the United Nations Decade of Ocean Science.</a:t>
            </a:r>
            <a:endParaRPr lang="en-US" altLang="en-US" dirty="0"/>
          </a:p>
        </p:txBody>
      </p:sp>
      <p:sp>
        <p:nvSpPr>
          <p:cNvPr id="159746" name="Google Shape;413;p11:notes">
            <a:extLst>
              <a:ext uri="{FF2B5EF4-FFF2-40B4-BE49-F238E27FC236}">
                <a16:creationId xmlns:a16="http://schemas.microsoft.com/office/drawing/2014/main" id="{0F13A95F-3591-1045-A754-DB17D268B470}"/>
              </a:ext>
            </a:extLst>
          </p:cNvPr>
          <p:cNvSpPr>
            <a:spLocks noGrp="1" noRot="1" noChangeAspect="1" noTextEdit="1"/>
          </p:cNvSpPr>
          <p:nvPr>
            <p:ph type="sldImg" idx="2"/>
          </p:nvPr>
        </p:nvSpPr>
        <p:spPr>
          <a:custGeom>
            <a:avLst/>
            <a:gdLst>
              <a:gd name="T0" fmla="*/ 0 w 120000"/>
              <a:gd name="T1" fmla="*/ 0 h 120000"/>
              <a:gd name="T2" fmla="*/ 6203950 w 120000"/>
              <a:gd name="T3" fmla="*/ 0 h 120000"/>
              <a:gd name="T4" fmla="*/ 6203950 w 120000"/>
              <a:gd name="T5" fmla="*/ 3490913 h 120000"/>
              <a:gd name="T6" fmla="*/ 0 w 120000"/>
              <a:gd name="T7" fmla="*/ 3490913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2606509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Need a “click on” for larger picture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4D7F6-B37A-42DD-B8E5-9A1F34A72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878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333333"/>
                </a:solidFill>
                <a:effectLst/>
                <a:latin typeface="Roboto" panose="02000000000000000000" pitchFamily="2" charset="0"/>
              </a:rPr>
              <a:t> </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4D7F6-B37A-42DD-B8E5-9A1F34A72D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292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Master" Target="../slideMasters/slideMaster1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1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9B4D1AF-CA40-5174-68F3-A56D10D8EBB5}"/>
              </a:ext>
            </a:extLst>
          </p:cNvPr>
          <p:cNvGrpSpPr/>
          <p:nvPr userDrawn="1"/>
        </p:nvGrpSpPr>
        <p:grpSpPr>
          <a:xfrm>
            <a:off x="5053781" y="2202426"/>
            <a:ext cx="1238860" cy="2605548"/>
            <a:chOff x="5053781" y="2202426"/>
            <a:chExt cx="1238860" cy="2605548"/>
          </a:xfrm>
        </p:grpSpPr>
        <p:cxnSp>
          <p:nvCxnSpPr>
            <p:cNvPr id="3" name="Straight Connector 2">
              <a:extLst>
                <a:ext uri="{FF2B5EF4-FFF2-40B4-BE49-F238E27FC236}">
                  <a16:creationId xmlns:a16="http://schemas.microsoft.com/office/drawing/2014/main" id="{5F4883C4-8C13-38B1-5C05-254523F8BD81}"/>
                </a:ext>
              </a:extLst>
            </p:cNvPr>
            <p:cNvCxnSpPr/>
            <p:nvPr userDrawn="1"/>
          </p:nvCxnSpPr>
          <p:spPr>
            <a:xfrm>
              <a:off x="5053781" y="2202426"/>
              <a:ext cx="0" cy="245806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816C7B7-A43C-9606-F962-E8DA26E442CF}"/>
                </a:ext>
              </a:extLst>
            </p:cNvPr>
            <p:cNvSpPr/>
            <p:nvPr userDrawn="1"/>
          </p:nvSpPr>
          <p:spPr>
            <a:xfrm>
              <a:off x="5171768" y="2202426"/>
              <a:ext cx="1120873" cy="2605548"/>
            </a:xfrm>
            <a:prstGeom prst="rect">
              <a:avLst/>
            </a:prstGeom>
            <a:solidFill>
              <a:srgbClr val="0069B4"/>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698765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609E0-A1EE-E351-408E-F0BE9C9F00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F4D073F-5A48-78F0-FCAD-CC922D086F86}"/>
              </a:ext>
            </a:extLst>
          </p:cNvPr>
          <p:cNvSpPr>
            <a:spLocks noGrp="1"/>
          </p:cNvSpPr>
          <p:nvPr>
            <p:ph type="dt" sz="half" idx="10"/>
          </p:nvPr>
        </p:nvSpPr>
        <p:spPr/>
        <p:txBody>
          <a:bodyPr/>
          <a:lstStyle/>
          <a:p>
            <a:fld id="{74055F33-A86B-FB4A-9AC4-2DADEDD97943}" type="datetimeFigureOut">
              <a:rPr lang="en-US" smtClean="0"/>
              <a:t>3/8/23</a:t>
            </a:fld>
            <a:endParaRPr lang="en-US"/>
          </a:p>
        </p:txBody>
      </p:sp>
      <p:sp>
        <p:nvSpPr>
          <p:cNvPr id="4" name="Footer Placeholder 3">
            <a:extLst>
              <a:ext uri="{FF2B5EF4-FFF2-40B4-BE49-F238E27FC236}">
                <a16:creationId xmlns:a16="http://schemas.microsoft.com/office/drawing/2014/main" id="{7F0B91B8-3AD7-4039-F485-CEB34F48EB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13BC06-F818-CCAC-8099-CB04469A749A}"/>
              </a:ext>
            </a:extLst>
          </p:cNvPr>
          <p:cNvSpPr>
            <a:spLocks noGrp="1"/>
          </p:cNvSpPr>
          <p:nvPr>
            <p:ph type="sldNum" sz="quarter" idx="12"/>
          </p:nvPr>
        </p:nvSpPr>
        <p:spPr/>
        <p:txBody>
          <a:bodyPr/>
          <a:lstStyle/>
          <a:p>
            <a:fld id="{9A7A18F0-6EB9-6F41-AD1C-E8A8755ED513}" type="slidenum">
              <a:rPr lang="en-US" smtClean="0"/>
              <a:t>‹#›</a:t>
            </a:fld>
            <a:endParaRPr lang="en-US"/>
          </a:p>
        </p:txBody>
      </p:sp>
    </p:spTree>
    <p:extLst>
      <p:ext uri="{BB962C8B-B14F-4D97-AF65-F5344CB8AC3E}">
        <p14:creationId xmlns:p14="http://schemas.microsoft.com/office/powerpoint/2010/main" val="4078496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94690F-AAC3-1159-0AEA-ED884EF520FD}"/>
              </a:ext>
            </a:extLst>
          </p:cNvPr>
          <p:cNvSpPr>
            <a:spLocks noGrp="1"/>
          </p:cNvSpPr>
          <p:nvPr>
            <p:ph type="dt" sz="half" idx="10"/>
          </p:nvPr>
        </p:nvSpPr>
        <p:spPr/>
        <p:txBody>
          <a:bodyPr/>
          <a:lstStyle/>
          <a:p>
            <a:fld id="{74055F33-A86B-FB4A-9AC4-2DADEDD97943}" type="datetimeFigureOut">
              <a:rPr lang="en-US" smtClean="0"/>
              <a:t>3/8/23</a:t>
            </a:fld>
            <a:endParaRPr lang="en-US"/>
          </a:p>
        </p:txBody>
      </p:sp>
      <p:sp>
        <p:nvSpPr>
          <p:cNvPr id="3" name="Footer Placeholder 2">
            <a:extLst>
              <a:ext uri="{FF2B5EF4-FFF2-40B4-BE49-F238E27FC236}">
                <a16:creationId xmlns:a16="http://schemas.microsoft.com/office/drawing/2014/main" id="{3FC48E33-3843-7C55-8182-E7C99631CF0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BD5873-1579-4EFC-19AE-D8CE46B53829}"/>
              </a:ext>
            </a:extLst>
          </p:cNvPr>
          <p:cNvSpPr>
            <a:spLocks noGrp="1"/>
          </p:cNvSpPr>
          <p:nvPr>
            <p:ph type="sldNum" sz="quarter" idx="12"/>
          </p:nvPr>
        </p:nvSpPr>
        <p:spPr/>
        <p:txBody>
          <a:bodyPr/>
          <a:lstStyle/>
          <a:p>
            <a:fld id="{9A7A18F0-6EB9-6F41-AD1C-E8A8755ED513}" type="slidenum">
              <a:rPr lang="en-US" smtClean="0"/>
              <a:t>‹#›</a:t>
            </a:fld>
            <a:endParaRPr lang="en-US"/>
          </a:p>
        </p:txBody>
      </p:sp>
    </p:spTree>
    <p:extLst>
      <p:ext uri="{BB962C8B-B14F-4D97-AF65-F5344CB8AC3E}">
        <p14:creationId xmlns:p14="http://schemas.microsoft.com/office/powerpoint/2010/main" val="2917162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46872-FB0F-B7C2-A0C7-135491F7CB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9525BA-579E-AD02-95D5-12A106C98D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F173BC1-9E14-0FD0-AD86-E6941D608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311B9C-8FF4-E0C6-1EA1-AB6EE5131F53}"/>
              </a:ext>
            </a:extLst>
          </p:cNvPr>
          <p:cNvSpPr>
            <a:spLocks noGrp="1"/>
          </p:cNvSpPr>
          <p:nvPr>
            <p:ph type="dt" sz="half" idx="10"/>
          </p:nvPr>
        </p:nvSpPr>
        <p:spPr/>
        <p:txBody>
          <a:bodyPr/>
          <a:lstStyle/>
          <a:p>
            <a:fld id="{74055F33-A86B-FB4A-9AC4-2DADEDD97943}" type="datetimeFigureOut">
              <a:rPr lang="en-US" smtClean="0"/>
              <a:t>3/8/23</a:t>
            </a:fld>
            <a:endParaRPr lang="en-US"/>
          </a:p>
        </p:txBody>
      </p:sp>
      <p:sp>
        <p:nvSpPr>
          <p:cNvPr id="6" name="Footer Placeholder 5">
            <a:extLst>
              <a:ext uri="{FF2B5EF4-FFF2-40B4-BE49-F238E27FC236}">
                <a16:creationId xmlns:a16="http://schemas.microsoft.com/office/drawing/2014/main" id="{36B1E5DE-C255-CF33-21B0-6EEDB30507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1764A6-99DE-2EDF-05F0-47F9757320EB}"/>
              </a:ext>
            </a:extLst>
          </p:cNvPr>
          <p:cNvSpPr>
            <a:spLocks noGrp="1"/>
          </p:cNvSpPr>
          <p:nvPr>
            <p:ph type="sldNum" sz="quarter" idx="12"/>
          </p:nvPr>
        </p:nvSpPr>
        <p:spPr/>
        <p:txBody>
          <a:bodyPr/>
          <a:lstStyle/>
          <a:p>
            <a:fld id="{9A7A18F0-6EB9-6F41-AD1C-E8A8755ED513}" type="slidenum">
              <a:rPr lang="en-US" smtClean="0"/>
              <a:t>‹#›</a:t>
            </a:fld>
            <a:endParaRPr lang="en-US"/>
          </a:p>
        </p:txBody>
      </p:sp>
    </p:spTree>
    <p:extLst>
      <p:ext uri="{BB962C8B-B14F-4D97-AF65-F5344CB8AC3E}">
        <p14:creationId xmlns:p14="http://schemas.microsoft.com/office/powerpoint/2010/main" val="1295522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0E150-5228-F584-797E-A81E69158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9B3B2D-A500-E9E3-C5FB-0EFF489964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67212EE-A99E-48BB-4065-1485E5D66E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C9A8F3-2A50-65E0-BD76-4A4041342BFE}"/>
              </a:ext>
            </a:extLst>
          </p:cNvPr>
          <p:cNvSpPr>
            <a:spLocks noGrp="1"/>
          </p:cNvSpPr>
          <p:nvPr>
            <p:ph type="dt" sz="half" idx="10"/>
          </p:nvPr>
        </p:nvSpPr>
        <p:spPr/>
        <p:txBody>
          <a:bodyPr/>
          <a:lstStyle/>
          <a:p>
            <a:fld id="{74055F33-A86B-FB4A-9AC4-2DADEDD97943}" type="datetimeFigureOut">
              <a:rPr lang="en-US" smtClean="0"/>
              <a:t>3/8/23</a:t>
            </a:fld>
            <a:endParaRPr lang="en-US"/>
          </a:p>
        </p:txBody>
      </p:sp>
      <p:sp>
        <p:nvSpPr>
          <p:cNvPr id="6" name="Footer Placeholder 5">
            <a:extLst>
              <a:ext uri="{FF2B5EF4-FFF2-40B4-BE49-F238E27FC236}">
                <a16:creationId xmlns:a16="http://schemas.microsoft.com/office/drawing/2014/main" id="{6B02C9FD-987D-EEB0-20A9-0811147DF5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21F859-1B01-0000-524E-4F7DFA68657C}"/>
              </a:ext>
            </a:extLst>
          </p:cNvPr>
          <p:cNvSpPr>
            <a:spLocks noGrp="1"/>
          </p:cNvSpPr>
          <p:nvPr>
            <p:ph type="sldNum" sz="quarter" idx="12"/>
          </p:nvPr>
        </p:nvSpPr>
        <p:spPr/>
        <p:txBody>
          <a:bodyPr/>
          <a:lstStyle/>
          <a:p>
            <a:fld id="{9A7A18F0-6EB9-6F41-AD1C-E8A8755ED513}" type="slidenum">
              <a:rPr lang="en-US" smtClean="0"/>
              <a:t>‹#›</a:t>
            </a:fld>
            <a:endParaRPr lang="en-US"/>
          </a:p>
        </p:txBody>
      </p:sp>
    </p:spTree>
    <p:extLst>
      <p:ext uri="{BB962C8B-B14F-4D97-AF65-F5344CB8AC3E}">
        <p14:creationId xmlns:p14="http://schemas.microsoft.com/office/powerpoint/2010/main" val="26147947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12F1-BF8E-5A6C-8FDF-51F0BD63B7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C90662-485F-3F7F-BA6A-FADD504E79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7AAC1-8607-0B00-41BD-BAA3C37DFD7C}"/>
              </a:ext>
            </a:extLst>
          </p:cNvPr>
          <p:cNvSpPr>
            <a:spLocks noGrp="1"/>
          </p:cNvSpPr>
          <p:nvPr>
            <p:ph type="dt" sz="half" idx="10"/>
          </p:nvPr>
        </p:nvSpPr>
        <p:spPr/>
        <p:txBody>
          <a:bodyPr/>
          <a:lstStyle/>
          <a:p>
            <a:fld id="{74055F33-A86B-FB4A-9AC4-2DADEDD97943}" type="datetimeFigureOut">
              <a:rPr lang="en-US" smtClean="0"/>
              <a:t>3/8/23</a:t>
            </a:fld>
            <a:endParaRPr lang="en-US"/>
          </a:p>
        </p:txBody>
      </p:sp>
      <p:sp>
        <p:nvSpPr>
          <p:cNvPr id="5" name="Footer Placeholder 4">
            <a:extLst>
              <a:ext uri="{FF2B5EF4-FFF2-40B4-BE49-F238E27FC236}">
                <a16:creationId xmlns:a16="http://schemas.microsoft.com/office/drawing/2014/main" id="{CD4776AF-29FD-4134-EDEE-FE4BB656D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BDEBDD-EF4F-44BC-9294-031B878DD434}"/>
              </a:ext>
            </a:extLst>
          </p:cNvPr>
          <p:cNvSpPr>
            <a:spLocks noGrp="1"/>
          </p:cNvSpPr>
          <p:nvPr>
            <p:ph type="sldNum" sz="quarter" idx="12"/>
          </p:nvPr>
        </p:nvSpPr>
        <p:spPr/>
        <p:txBody>
          <a:bodyPr/>
          <a:lstStyle/>
          <a:p>
            <a:fld id="{9A7A18F0-6EB9-6F41-AD1C-E8A8755ED513}" type="slidenum">
              <a:rPr lang="en-US" smtClean="0"/>
              <a:t>‹#›</a:t>
            </a:fld>
            <a:endParaRPr lang="en-US"/>
          </a:p>
        </p:txBody>
      </p:sp>
    </p:spTree>
    <p:extLst>
      <p:ext uri="{BB962C8B-B14F-4D97-AF65-F5344CB8AC3E}">
        <p14:creationId xmlns:p14="http://schemas.microsoft.com/office/powerpoint/2010/main" val="3466518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A5FDA7D-444A-27BF-2179-62BA15C895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4B57819-941F-9800-0760-B1056FCEA5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EABB2D-F315-CCE2-3540-D20A27B12A6A}"/>
              </a:ext>
            </a:extLst>
          </p:cNvPr>
          <p:cNvSpPr>
            <a:spLocks noGrp="1"/>
          </p:cNvSpPr>
          <p:nvPr>
            <p:ph type="dt" sz="half" idx="10"/>
          </p:nvPr>
        </p:nvSpPr>
        <p:spPr/>
        <p:txBody>
          <a:bodyPr/>
          <a:lstStyle/>
          <a:p>
            <a:fld id="{74055F33-A86B-FB4A-9AC4-2DADEDD97943}" type="datetimeFigureOut">
              <a:rPr lang="en-US" smtClean="0"/>
              <a:t>3/8/23</a:t>
            </a:fld>
            <a:endParaRPr lang="en-US"/>
          </a:p>
        </p:txBody>
      </p:sp>
      <p:sp>
        <p:nvSpPr>
          <p:cNvPr id="5" name="Footer Placeholder 4">
            <a:extLst>
              <a:ext uri="{FF2B5EF4-FFF2-40B4-BE49-F238E27FC236}">
                <a16:creationId xmlns:a16="http://schemas.microsoft.com/office/drawing/2014/main" id="{36DF3EB6-6F43-F6BC-0414-B92A090CD0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CEE62B-55B5-3FA9-9EBA-B9CA42029FC0}"/>
              </a:ext>
            </a:extLst>
          </p:cNvPr>
          <p:cNvSpPr>
            <a:spLocks noGrp="1"/>
          </p:cNvSpPr>
          <p:nvPr>
            <p:ph type="sldNum" sz="quarter" idx="12"/>
          </p:nvPr>
        </p:nvSpPr>
        <p:spPr/>
        <p:txBody>
          <a:bodyPr/>
          <a:lstStyle/>
          <a:p>
            <a:fld id="{9A7A18F0-6EB9-6F41-AD1C-E8A8755ED513}" type="slidenum">
              <a:rPr lang="en-US" smtClean="0"/>
              <a:t>‹#›</a:t>
            </a:fld>
            <a:endParaRPr lang="en-US"/>
          </a:p>
        </p:txBody>
      </p:sp>
    </p:spTree>
    <p:extLst>
      <p:ext uri="{BB962C8B-B14F-4D97-AF65-F5344CB8AC3E}">
        <p14:creationId xmlns:p14="http://schemas.microsoft.com/office/powerpoint/2010/main" val="772277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B3CE663-F71E-9085-FA1C-F9C7500249F5}"/>
              </a:ext>
            </a:extLst>
          </p:cNvPr>
          <p:cNvGrpSpPr/>
          <p:nvPr userDrawn="1"/>
        </p:nvGrpSpPr>
        <p:grpSpPr>
          <a:xfrm>
            <a:off x="5053781" y="2202426"/>
            <a:ext cx="1238860" cy="2605548"/>
            <a:chOff x="5053781" y="2202426"/>
            <a:chExt cx="1238860" cy="2605548"/>
          </a:xfrm>
        </p:grpSpPr>
        <p:cxnSp>
          <p:nvCxnSpPr>
            <p:cNvPr id="3" name="Straight Connector 2">
              <a:extLst>
                <a:ext uri="{FF2B5EF4-FFF2-40B4-BE49-F238E27FC236}">
                  <a16:creationId xmlns:a16="http://schemas.microsoft.com/office/drawing/2014/main" id="{4BC87812-58C5-EDF1-A6C1-C82CE5C63B9D}"/>
                </a:ext>
              </a:extLst>
            </p:cNvPr>
            <p:cNvCxnSpPr/>
            <p:nvPr userDrawn="1"/>
          </p:nvCxnSpPr>
          <p:spPr>
            <a:xfrm>
              <a:off x="5053781" y="2202426"/>
              <a:ext cx="0" cy="245806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CD0D367-F7DD-5961-9280-824D49CDE596}"/>
                </a:ext>
              </a:extLst>
            </p:cNvPr>
            <p:cNvSpPr/>
            <p:nvPr userDrawn="1"/>
          </p:nvSpPr>
          <p:spPr>
            <a:xfrm>
              <a:off x="5171768" y="2202426"/>
              <a:ext cx="1120873" cy="2605548"/>
            </a:xfrm>
            <a:prstGeom prst="rect">
              <a:avLst/>
            </a:prstGeom>
            <a:solidFill>
              <a:srgbClr val="0069B4"/>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204713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D4EE0F-CFBB-4025-B742-8D7EF5D15F66}" type="slidenum">
              <a:rPr lang="en-US" smtClean="0"/>
              <a:t>‹#›</a:t>
            </a:fld>
            <a:endParaRPr lang="en-US"/>
          </a:p>
        </p:txBody>
      </p:sp>
    </p:spTree>
    <p:extLst>
      <p:ext uri="{BB962C8B-B14F-4D97-AF65-F5344CB8AC3E}">
        <p14:creationId xmlns:p14="http://schemas.microsoft.com/office/powerpoint/2010/main" val="1376445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BDC09DD5-328A-4E12-98AC-32EFFA4E3094}"/>
              </a:ext>
            </a:extLst>
          </p:cNvPr>
          <p:cNvSpPr/>
          <p:nvPr userDrawn="1"/>
        </p:nvSpPr>
        <p:spPr>
          <a:xfrm>
            <a:off x="762" y="0"/>
            <a:ext cx="12191365" cy="6858000"/>
          </a:xfrm>
          <a:custGeom>
            <a:avLst/>
            <a:gdLst/>
            <a:ahLst/>
            <a:cxnLst/>
            <a:rect l="l" t="t" r="r" b="b"/>
            <a:pathLst>
              <a:path w="12191365" h="5332095">
                <a:moveTo>
                  <a:pt x="0" y="5331714"/>
                </a:moveTo>
                <a:lnTo>
                  <a:pt x="12191238" y="5331714"/>
                </a:lnTo>
                <a:lnTo>
                  <a:pt x="12191238" y="0"/>
                </a:lnTo>
                <a:lnTo>
                  <a:pt x="0" y="0"/>
                </a:lnTo>
                <a:lnTo>
                  <a:pt x="0" y="5331714"/>
                </a:lnTo>
                <a:close/>
              </a:path>
            </a:pathLst>
          </a:custGeom>
          <a:solidFill>
            <a:srgbClr val="0069B0"/>
          </a:solidFill>
        </p:spPr>
        <p:txBody>
          <a:bodyPr wrap="square" lIns="0" tIns="0" rIns="0" bIns="0" rtlCol="0"/>
          <a:lstStyle/>
          <a:p>
            <a:endParaRPr sz="1000" dirty="0"/>
          </a:p>
        </p:txBody>
      </p:sp>
      <p:sp>
        <p:nvSpPr>
          <p:cNvPr id="7" name="bk object 18">
            <a:extLst>
              <a:ext uri="{FF2B5EF4-FFF2-40B4-BE49-F238E27FC236}">
                <a16:creationId xmlns:a16="http://schemas.microsoft.com/office/drawing/2014/main" id="{C4B79F20-07DE-43BD-B1F0-2D569890257D}"/>
              </a:ext>
            </a:extLst>
          </p:cNvPr>
          <p:cNvSpPr/>
          <p:nvPr userDrawn="1"/>
        </p:nvSpPr>
        <p:spPr>
          <a:xfrm>
            <a:off x="10604826" y="91304"/>
            <a:ext cx="1346383" cy="100089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00"/>
          </a:p>
        </p:txBody>
      </p:sp>
      <p:pic>
        <p:nvPicPr>
          <p:cNvPr id="3" name="Picture 2">
            <a:extLst>
              <a:ext uri="{FF2B5EF4-FFF2-40B4-BE49-F238E27FC236}">
                <a16:creationId xmlns:a16="http://schemas.microsoft.com/office/drawing/2014/main" id="{0EB0ADE2-F522-734F-B5DF-2EFC965B4D0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3201" y="5969000"/>
            <a:ext cx="772943" cy="742779"/>
          </a:xfrm>
          <a:prstGeom prst="rect">
            <a:avLst/>
          </a:prstGeom>
        </p:spPr>
      </p:pic>
    </p:spTree>
    <p:extLst>
      <p:ext uri="{BB962C8B-B14F-4D97-AF65-F5344CB8AC3E}">
        <p14:creationId xmlns:p14="http://schemas.microsoft.com/office/powerpoint/2010/main" val="3224634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70C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583994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BDC09DD5-328A-4E12-98AC-32EFFA4E3094}"/>
              </a:ext>
            </a:extLst>
          </p:cNvPr>
          <p:cNvSpPr/>
          <p:nvPr userDrawn="1"/>
        </p:nvSpPr>
        <p:spPr>
          <a:xfrm>
            <a:off x="762" y="0"/>
            <a:ext cx="12191365" cy="6858000"/>
          </a:xfrm>
          <a:custGeom>
            <a:avLst/>
            <a:gdLst/>
            <a:ahLst/>
            <a:cxnLst/>
            <a:rect l="l" t="t" r="r" b="b"/>
            <a:pathLst>
              <a:path w="12191365" h="5332095">
                <a:moveTo>
                  <a:pt x="0" y="5331714"/>
                </a:moveTo>
                <a:lnTo>
                  <a:pt x="12191238" y="5331714"/>
                </a:lnTo>
                <a:lnTo>
                  <a:pt x="12191238" y="0"/>
                </a:lnTo>
                <a:lnTo>
                  <a:pt x="0" y="0"/>
                </a:lnTo>
                <a:lnTo>
                  <a:pt x="0" y="5331714"/>
                </a:lnTo>
                <a:close/>
              </a:path>
            </a:pathLst>
          </a:custGeom>
          <a:solidFill>
            <a:srgbClr val="0069B0"/>
          </a:solidFill>
        </p:spPr>
        <p:txBody>
          <a:bodyPr wrap="square" lIns="0" tIns="0" rIns="0" bIns="0" rtlCol="0"/>
          <a:lstStyle/>
          <a:p>
            <a:endParaRPr sz="1000" dirty="0"/>
          </a:p>
        </p:txBody>
      </p:sp>
      <p:sp>
        <p:nvSpPr>
          <p:cNvPr id="7" name="bk object 18">
            <a:extLst>
              <a:ext uri="{FF2B5EF4-FFF2-40B4-BE49-F238E27FC236}">
                <a16:creationId xmlns:a16="http://schemas.microsoft.com/office/drawing/2014/main" id="{C4B79F20-07DE-43BD-B1F0-2D569890257D}"/>
              </a:ext>
            </a:extLst>
          </p:cNvPr>
          <p:cNvSpPr/>
          <p:nvPr userDrawn="1"/>
        </p:nvSpPr>
        <p:spPr>
          <a:xfrm>
            <a:off x="10604826" y="91304"/>
            <a:ext cx="1346383" cy="100089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00"/>
          </a:p>
        </p:txBody>
      </p:sp>
      <p:pic>
        <p:nvPicPr>
          <p:cNvPr id="3" name="Picture 2">
            <a:extLst>
              <a:ext uri="{FF2B5EF4-FFF2-40B4-BE49-F238E27FC236}">
                <a16:creationId xmlns:a16="http://schemas.microsoft.com/office/drawing/2014/main" id="{0EB0ADE2-F522-734F-B5DF-2EFC965B4D0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3201" y="5969000"/>
            <a:ext cx="772943" cy="742779"/>
          </a:xfrm>
          <a:prstGeom prst="rect">
            <a:avLst/>
          </a:prstGeom>
        </p:spPr>
      </p:pic>
    </p:spTree>
    <p:extLst>
      <p:ext uri="{BB962C8B-B14F-4D97-AF65-F5344CB8AC3E}">
        <p14:creationId xmlns:p14="http://schemas.microsoft.com/office/powerpoint/2010/main" val="745083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B12910B9-7358-0B40-A213-681454B112F6}"/>
              </a:ext>
            </a:extLst>
          </p:cNvPr>
          <p:cNvSpPr>
            <a:spLocks noChangeArrowheads="1"/>
          </p:cNvSpPr>
          <p:nvPr/>
        </p:nvSpPr>
        <p:spPr bwMode="auto">
          <a:xfrm>
            <a:off x="914400" y="3810001"/>
            <a:ext cx="10363200" cy="9101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folHlink"/>
          </a:solidFill>
          <a:ln w="9525">
            <a:solidFill>
              <a:schemeClr val="hlink"/>
            </a:solidFill>
            <a:round/>
            <a:headEnd/>
            <a:tailEnd/>
          </a:ln>
        </p:spPr>
        <p:txBody>
          <a:bodyPr lIns="90643" tIns="45323" rIns="90643" bIns="45323"/>
          <a:lstStyle/>
          <a:p>
            <a:pPr>
              <a:defRPr/>
            </a:pPr>
            <a:endParaRPr lang="en-US" sz="1000">
              <a:ea typeface="+mn-ea"/>
            </a:endParaRPr>
          </a:p>
        </p:txBody>
      </p:sp>
      <p:sp>
        <p:nvSpPr>
          <p:cNvPr id="13314" name="Rectangle 2"/>
          <p:cNvSpPr>
            <a:spLocks noGrp="1" noChangeArrowheads="1"/>
          </p:cNvSpPr>
          <p:nvPr>
            <p:ph type="subTitle" idx="1"/>
          </p:nvPr>
        </p:nvSpPr>
        <p:spPr>
          <a:xfrm>
            <a:off x="3759285" y="4191000"/>
            <a:ext cx="7330017" cy="609600"/>
          </a:xfrm>
        </p:spPr>
        <p:txBody>
          <a:bodyPr/>
          <a:lstStyle>
            <a:lvl1pPr marL="0" indent="0" algn="r">
              <a:buFont typeface="Wingdings" charset="0"/>
              <a:buNone/>
              <a:defRPr sz="2100" b="0"/>
            </a:lvl1pPr>
          </a:lstStyle>
          <a:p>
            <a:pPr lvl="0"/>
            <a:r>
              <a:rPr lang="th-TH" noProof="0"/>
              <a:t>Click to edit Master subtitle style</a:t>
            </a:r>
          </a:p>
        </p:txBody>
      </p:sp>
      <p:sp>
        <p:nvSpPr>
          <p:cNvPr id="13321" name="Rectangle 9"/>
          <p:cNvSpPr>
            <a:spLocks noGrp="1" noChangeArrowheads="1"/>
          </p:cNvSpPr>
          <p:nvPr>
            <p:ph type="ctrTitle"/>
          </p:nvPr>
        </p:nvSpPr>
        <p:spPr>
          <a:xfrm>
            <a:off x="914400" y="1752600"/>
            <a:ext cx="10363200" cy="1817688"/>
          </a:xfrm>
          <a:solidFill>
            <a:schemeClr val="bg1"/>
          </a:solidFill>
        </p:spPr>
        <p:txBody>
          <a:bodyPr/>
          <a:lstStyle>
            <a:lvl1pPr>
              <a:defRPr sz="3600"/>
            </a:lvl1pPr>
          </a:lstStyle>
          <a:p>
            <a:pPr lvl="0"/>
            <a:r>
              <a:rPr lang="th-TH" noProof="0"/>
              <a:t>Click to edit Master title style</a:t>
            </a:r>
          </a:p>
        </p:txBody>
      </p:sp>
      <p:sp>
        <p:nvSpPr>
          <p:cNvPr id="5" name="Rectangle 3">
            <a:extLst>
              <a:ext uri="{FF2B5EF4-FFF2-40B4-BE49-F238E27FC236}">
                <a16:creationId xmlns:a16="http://schemas.microsoft.com/office/drawing/2014/main" id="{AB9302BB-C1E9-1746-8E04-F9FBB3FE117E}"/>
              </a:ext>
            </a:extLst>
          </p:cNvPr>
          <p:cNvSpPr>
            <a:spLocks noGrp="1" noChangeArrowheads="1"/>
          </p:cNvSpPr>
          <p:nvPr>
            <p:ph type="dt" sz="half" idx="10"/>
          </p:nvPr>
        </p:nvSpPr>
        <p:spPr bwMode="auto">
          <a:xfrm>
            <a:off x="914400" y="6248400"/>
            <a:ext cx="2540000" cy="457200"/>
          </a:xfrm>
          <a:prstGeom prst="rect">
            <a:avLst/>
          </a:prstGeom>
          <a:extLst>
            <a:ext uri="{FAA26D3D-D897-4be2-8F04-BA451C77F1D7}"/>
            <a:ext uri="{909E8E84-426E-40dd-AFC4-6F175D3DCCD1}"/>
            <a:ext uri="{91240B29-F687-4f45-9708-019B960494DF}"/>
            <a:ext uri="{AF507438-7753-43e0-B8FC-AC1667EBCBE1}"/>
          </a:extLst>
        </p:spPr>
        <p:txBody>
          <a:bodyPr vert="horz" wrap="square" lIns="90642" tIns="45323" rIns="90642" bIns="45323" numCol="1" anchor="t" anchorCtr="0" compatLnSpc="1">
            <a:prstTxWarp prst="textNoShape">
              <a:avLst/>
            </a:prstTxWarp>
          </a:bodyPr>
          <a:lstStyle>
            <a:lvl1pPr eaLnBrk="1" hangingPunct="1">
              <a:defRPr sz="1200" b="0">
                <a:solidFill>
                  <a:srgbClr val="000000"/>
                </a:solidFill>
                <a:latin typeface="Verdana" charset="0"/>
                <a:ea typeface="ＭＳ Ｐゴシック" charset="0"/>
                <a:cs typeface="+mn-cs"/>
              </a:defRPr>
            </a:lvl1pPr>
          </a:lstStyle>
          <a:p>
            <a:pPr>
              <a:defRPr/>
            </a:pPr>
            <a:endParaRPr lang="th-TH"/>
          </a:p>
        </p:txBody>
      </p:sp>
      <p:sp>
        <p:nvSpPr>
          <p:cNvPr id="6" name="Rectangle 4">
            <a:extLst>
              <a:ext uri="{FF2B5EF4-FFF2-40B4-BE49-F238E27FC236}">
                <a16:creationId xmlns:a16="http://schemas.microsoft.com/office/drawing/2014/main" id="{BF024593-6B15-5C4C-968A-CB254B0C3465}"/>
              </a:ext>
            </a:extLst>
          </p:cNvPr>
          <p:cNvSpPr>
            <a:spLocks noGrp="1" noChangeArrowheads="1"/>
          </p:cNvSpPr>
          <p:nvPr>
            <p:ph type="ftr" sz="quarter" idx="11"/>
          </p:nvPr>
        </p:nvSpPr>
        <p:spPr bwMode="auto">
          <a:xfrm>
            <a:off x="4165600" y="6248400"/>
            <a:ext cx="3860800" cy="457200"/>
          </a:xfrm>
          <a:prstGeom prst="rect">
            <a:avLst/>
          </a:prstGeom>
          <a:extLst>
            <a:ext uri="{FAA26D3D-D897-4be2-8F04-BA451C77F1D7}"/>
            <a:ext uri="{909E8E84-426E-40dd-AFC4-6F175D3DCCD1}"/>
            <a:ext uri="{91240B29-F687-4f45-9708-019B960494DF}"/>
            <a:ext uri="{AF507438-7753-43e0-B8FC-AC1667EBCBE1}"/>
          </a:extLst>
        </p:spPr>
        <p:txBody>
          <a:bodyPr vert="horz" wrap="square" lIns="90642" tIns="45323" rIns="90642" bIns="45323" numCol="1" anchor="t" anchorCtr="0" compatLnSpc="1">
            <a:prstTxWarp prst="textNoShape">
              <a:avLst/>
            </a:prstTxWarp>
          </a:bodyPr>
          <a:lstStyle>
            <a:lvl1pPr algn="ctr" eaLnBrk="1" hangingPunct="1">
              <a:defRPr sz="1200" b="0">
                <a:solidFill>
                  <a:srgbClr val="000000"/>
                </a:solidFill>
                <a:latin typeface="Verdana" charset="0"/>
                <a:ea typeface="ＭＳ Ｐゴシック" charset="0"/>
                <a:cs typeface="+mn-cs"/>
              </a:defRPr>
            </a:lvl1pPr>
          </a:lstStyle>
          <a:p>
            <a:pPr>
              <a:defRPr/>
            </a:pPr>
            <a:endParaRPr lang="th-TH"/>
          </a:p>
        </p:txBody>
      </p:sp>
      <p:sp>
        <p:nvSpPr>
          <p:cNvPr id="7" name="Rectangle 5">
            <a:extLst>
              <a:ext uri="{FF2B5EF4-FFF2-40B4-BE49-F238E27FC236}">
                <a16:creationId xmlns:a16="http://schemas.microsoft.com/office/drawing/2014/main" id="{E9A67819-428E-294E-AC1B-DC5924C6313D}"/>
              </a:ext>
            </a:extLst>
          </p:cNvPr>
          <p:cNvSpPr>
            <a:spLocks noGrp="1" noChangeArrowheads="1"/>
          </p:cNvSpPr>
          <p:nvPr>
            <p:ph type="sldNum" sz="quarter" idx="12"/>
          </p:nvPr>
        </p:nvSpPr>
        <p:spPr bwMode="auto">
          <a:xfrm>
            <a:off x="8737600" y="6248400"/>
            <a:ext cx="2540000" cy="457200"/>
          </a:xfrm>
          <a:prstGeom prst="rect">
            <a:avLst/>
          </a:prstGeom>
          <a:extLst>
            <a:ext uri="{FAA26D3D-D897-4be2-8F04-BA451C77F1D7}"/>
            <a:ext uri="{909E8E84-426E-40dd-AFC4-6F175D3DCCD1}"/>
            <a:ext uri="{91240B29-F687-4f45-9708-019B960494DF}"/>
            <a:ext uri="{AF507438-7753-43e0-B8FC-AC1667EBCBE1}"/>
          </a:extLst>
        </p:spPr>
        <p:txBody>
          <a:bodyPr vert="horz" wrap="square" lIns="90642" tIns="45323" rIns="90642" bIns="45323" numCol="1" anchor="t" anchorCtr="0" compatLnSpc="1">
            <a:prstTxWarp prst="textNoShape">
              <a:avLst/>
            </a:prstTxWarp>
          </a:bodyPr>
          <a:lstStyle>
            <a:lvl1pPr algn="r" eaLnBrk="1" hangingPunct="1">
              <a:defRPr sz="1200">
                <a:solidFill>
                  <a:srgbClr val="000000"/>
                </a:solidFill>
                <a:latin typeface="Verdana" charset="0"/>
                <a:ea typeface="+mn-ea"/>
              </a:defRPr>
            </a:lvl1pPr>
          </a:lstStyle>
          <a:p>
            <a:pPr>
              <a:defRPr/>
            </a:pPr>
            <a:fld id="{2B9016C9-483C-7C46-A238-0BC9E13D31C8}" type="slidenum">
              <a:rPr lang="en-US" altLang="x-none"/>
              <a:pPr>
                <a:defRPr/>
              </a:pPr>
              <a:t>‹#›</a:t>
            </a:fld>
            <a:endParaRPr lang="th-TH" altLang="x-none"/>
          </a:p>
        </p:txBody>
      </p:sp>
    </p:spTree>
    <p:extLst>
      <p:ext uri="{BB962C8B-B14F-4D97-AF65-F5344CB8AC3E}">
        <p14:creationId xmlns:p14="http://schemas.microsoft.com/office/powerpoint/2010/main" val="3174306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4557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3" name="AutoShape 7">
            <a:extLst>
              <a:ext uri="{FF2B5EF4-FFF2-40B4-BE49-F238E27FC236}">
                <a16:creationId xmlns:a16="http://schemas.microsoft.com/office/drawing/2014/main" id="{33D79582-D076-2247-83E9-1E801EAB4BFE}"/>
              </a:ext>
            </a:extLst>
          </p:cNvPr>
          <p:cNvSpPr>
            <a:spLocks noChangeArrowheads="1"/>
          </p:cNvSpPr>
          <p:nvPr/>
        </p:nvSpPr>
        <p:spPr bwMode="auto">
          <a:xfrm>
            <a:off x="814917" y="4072468"/>
            <a:ext cx="10361083" cy="9101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folHlink"/>
          </a:solidFill>
          <a:ln w="9525">
            <a:solidFill>
              <a:schemeClr val="hlink"/>
            </a:solidFill>
            <a:round/>
            <a:headEnd/>
            <a:tailEnd/>
          </a:ln>
        </p:spPr>
        <p:txBody>
          <a:bodyPr lIns="90919" tIns="45461" rIns="90919" bIns="45461"/>
          <a:lstStyle/>
          <a:p>
            <a:pPr>
              <a:defRPr/>
            </a:pPr>
            <a:endParaRPr lang="en-US" sz="1000">
              <a:ea typeface="+mn-ea"/>
            </a:endParaRPr>
          </a:p>
        </p:txBody>
      </p:sp>
      <p:pic>
        <p:nvPicPr>
          <p:cNvPr id="4" name="Picture 11" descr="ITICbanner2.gif">
            <a:extLst>
              <a:ext uri="{FF2B5EF4-FFF2-40B4-BE49-F238E27FC236}">
                <a16:creationId xmlns:a16="http://schemas.microsoft.com/office/drawing/2014/main" id="{BE16222D-B4BB-0F44-B66E-7F491256F06F}"/>
              </a:ext>
            </a:extLst>
          </p:cNvPr>
          <p:cNvPicPr>
            <a:picLocks noChangeAspect="1"/>
          </p:cNvPicPr>
          <p:nvPr userDrawn="1"/>
        </p:nvPicPr>
        <p:blipFill>
          <a:blip r:embed="rId2" cstate="print">
            <a:extLst>
              <a:ext uri="{28A0092B-C50C-407E-A947-70E740481C1C}">
                <a14:useLocalDpi xmlns:a14="http://schemas.microsoft.com/office/drawing/2010/main"/>
              </a:ext>
            </a:extLst>
          </a:blip>
          <a:srcRect t="21600" b="5040"/>
          <a:stretch>
            <a:fillRect/>
          </a:stretch>
        </p:blipFill>
        <p:spPr bwMode="auto">
          <a:xfrm>
            <a:off x="-186267" y="6324601"/>
            <a:ext cx="12615333" cy="698500"/>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3">
            <a:extLst>
              <a:ext uri="{FF2B5EF4-FFF2-40B4-BE49-F238E27FC236}">
                <a16:creationId xmlns:a16="http://schemas.microsoft.com/office/drawing/2014/main" id="{BB1C78DF-7247-1C4D-9513-0B25D68BCBAD}"/>
              </a:ext>
            </a:extLst>
          </p:cNvPr>
          <p:cNvSpPr>
            <a:spLocks noChangeArrowheads="1"/>
          </p:cNvSpPr>
          <p:nvPr userDrawn="1"/>
        </p:nvSpPr>
        <p:spPr bwMode="auto">
          <a:xfrm>
            <a:off x="1312334" y="6366934"/>
            <a:ext cx="3232008" cy="47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488" tIns="43743" rIns="87488" bIns="43743">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1100" dirty="0">
                <a:solidFill>
                  <a:srgbClr val="F2F2F2"/>
                </a:solidFill>
                <a:latin typeface="VAG Rounded Std Light" panose="020F0502020204020204" pitchFamily="34" charset="0"/>
                <a:ea typeface="VAG Rounded Std Light" panose="020F0502020204020204" pitchFamily="34" charset="0"/>
                <a:cs typeface="VAG Rounded Std Light" panose="020F0502020204020204" pitchFamily="34" charset="0"/>
              </a:rPr>
              <a:t>UNESCO/IOC-NOAA  SHOA</a:t>
            </a:r>
          </a:p>
          <a:p>
            <a:pPr>
              <a:defRPr/>
            </a:pPr>
            <a:r>
              <a:rPr lang="en-US" altLang="en-US" sz="1400" dirty="0">
                <a:solidFill>
                  <a:srgbClr val="F2F2F2"/>
                </a:solidFill>
                <a:latin typeface="VAG Rounded Std Light" panose="020F0502020204020204" pitchFamily="34" charset="0"/>
                <a:ea typeface="VAG Rounded Std Light" panose="020F0502020204020204" pitchFamily="34" charset="0"/>
                <a:cs typeface="VAG Rounded Std Light" panose="020F0502020204020204" pitchFamily="34" charset="0"/>
              </a:rPr>
              <a:t>International Tsunami Information Center</a:t>
            </a:r>
          </a:p>
        </p:txBody>
      </p:sp>
      <p:pic>
        <p:nvPicPr>
          <p:cNvPr id="6" name="Picture 1" descr="ITIC_logo_300dpi_20130806.png">
            <a:extLst>
              <a:ext uri="{FF2B5EF4-FFF2-40B4-BE49-F238E27FC236}">
                <a16:creationId xmlns:a16="http://schemas.microsoft.com/office/drawing/2014/main" id="{4FEAC477-A901-4342-807F-B8CD1CD5815F}"/>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000" y="6375400"/>
            <a:ext cx="668867" cy="626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4">
            <a:extLst>
              <a:ext uri="{FF2B5EF4-FFF2-40B4-BE49-F238E27FC236}">
                <a16:creationId xmlns:a16="http://schemas.microsoft.com/office/drawing/2014/main" id="{5B8A0888-B4CD-7A49-97AC-4A1CCB7DBD46}"/>
              </a:ext>
            </a:extLst>
          </p:cNvPr>
          <p:cNvGrpSpPr>
            <a:grpSpLocks/>
          </p:cNvGrpSpPr>
          <p:nvPr userDrawn="1"/>
        </p:nvGrpSpPr>
        <p:grpSpPr bwMode="auto">
          <a:xfrm>
            <a:off x="812800" y="279400"/>
            <a:ext cx="4064000" cy="1043517"/>
            <a:chOff x="381000" y="209550"/>
            <a:chExt cx="3343659" cy="858207"/>
          </a:xfrm>
        </p:grpSpPr>
        <p:pic>
          <p:nvPicPr>
            <p:cNvPr id="8" name="Picture 4">
              <a:extLst>
                <a:ext uri="{FF2B5EF4-FFF2-40B4-BE49-F238E27FC236}">
                  <a16:creationId xmlns:a16="http://schemas.microsoft.com/office/drawing/2014/main" id="{71710FE6-20A4-A24C-AABA-2F1A32F40B9E}"/>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537035" y="209550"/>
              <a:ext cx="604619"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ITIC_logo_bw_20130809.png">
              <a:extLst>
                <a:ext uri="{FF2B5EF4-FFF2-40B4-BE49-F238E27FC236}">
                  <a16:creationId xmlns:a16="http://schemas.microsoft.com/office/drawing/2014/main" id="{28CD53C8-D3E8-3A48-B7E3-1FFAFC92442D}"/>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094306" y="209550"/>
              <a:ext cx="63035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 descr="10cm">
              <a:extLst>
                <a:ext uri="{FF2B5EF4-FFF2-40B4-BE49-F238E27FC236}">
                  <a16:creationId xmlns:a16="http://schemas.microsoft.com/office/drawing/2014/main" id="{9BE27F53-1332-A348-886D-E71742C4AC1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317856" y="209550"/>
              <a:ext cx="613395" cy="60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8">
              <a:extLst>
                <a:ext uri="{FF2B5EF4-FFF2-40B4-BE49-F238E27FC236}">
                  <a16:creationId xmlns:a16="http://schemas.microsoft.com/office/drawing/2014/main" id="{45978235-C03D-AB4F-8B8C-8AF52746D82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81000" y="209550"/>
              <a:ext cx="914400" cy="85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1" name="Rectangle 3"/>
          <p:cNvSpPr>
            <a:spLocks noGrp="1" noChangeArrowheads="1"/>
          </p:cNvSpPr>
          <p:nvPr>
            <p:ph type="subTitle" idx="1"/>
          </p:nvPr>
        </p:nvSpPr>
        <p:spPr>
          <a:xfrm>
            <a:off x="3704158" y="4357688"/>
            <a:ext cx="7330017" cy="609600"/>
          </a:xfrm>
        </p:spPr>
        <p:txBody>
          <a:bodyPr/>
          <a:lstStyle>
            <a:lvl1pPr marL="0" indent="0" algn="r">
              <a:buFont typeface="Wingdings" charset="2"/>
              <a:buNone/>
              <a:defRPr sz="2100" b="0"/>
            </a:lvl1pPr>
          </a:lstStyle>
          <a:p>
            <a:r>
              <a:rPr lang="th-TH" dirty="0"/>
              <a:t>Click to edit Master subtitle style</a:t>
            </a:r>
          </a:p>
        </p:txBody>
      </p:sp>
      <p:sp>
        <p:nvSpPr>
          <p:cNvPr id="12" name="Rectangle 4">
            <a:extLst>
              <a:ext uri="{FF2B5EF4-FFF2-40B4-BE49-F238E27FC236}">
                <a16:creationId xmlns:a16="http://schemas.microsoft.com/office/drawing/2014/main" id="{86A22535-174E-544C-9FC6-4BCEAA953490}"/>
              </a:ext>
            </a:extLst>
          </p:cNvPr>
          <p:cNvSpPr>
            <a:spLocks noGrp="1" noChangeArrowheads="1"/>
          </p:cNvSpPr>
          <p:nvPr>
            <p:ph type="dt" sz="half" idx="10"/>
          </p:nvPr>
        </p:nvSpPr>
        <p:spPr bwMode="auto">
          <a:xfrm>
            <a:off x="914400" y="6248400"/>
            <a:ext cx="2540000" cy="457200"/>
          </a:xfrm>
          <a:prstGeom prst="rect">
            <a:avLst/>
          </a:prstGeom>
          <a:ln>
            <a:miter lim="800000"/>
            <a:headEnd/>
            <a:tailEnd/>
          </a:ln>
        </p:spPr>
        <p:txBody>
          <a:bodyPr vert="horz" wrap="square" lIns="90918" tIns="45461" rIns="90918" bIns="45461" numCol="1" anchor="t" anchorCtr="0" compatLnSpc="1">
            <a:prstTxWarp prst="textNoShape">
              <a:avLst/>
            </a:prstTxWarp>
          </a:bodyPr>
          <a:lstStyle>
            <a:lvl1pPr eaLnBrk="1" hangingPunct="1">
              <a:defRPr sz="1200">
                <a:solidFill>
                  <a:srgbClr val="000000"/>
                </a:solidFill>
                <a:latin typeface="Verdana" panose="020B0604030504040204" pitchFamily="34" charset="0"/>
                <a:ea typeface="+mn-ea"/>
              </a:defRPr>
            </a:lvl1pPr>
          </a:lstStyle>
          <a:p>
            <a:pPr>
              <a:defRPr/>
            </a:pPr>
            <a:endParaRPr lang="th-TH" altLang="en-US"/>
          </a:p>
        </p:txBody>
      </p:sp>
      <p:sp>
        <p:nvSpPr>
          <p:cNvPr id="13" name="Rectangle 5">
            <a:extLst>
              <a:ext uri="{FF2B5EF4-FFF2-40B4-BE49-F238E27FC236}">
                <a16:creationId xmlns:a16="http://schemas.microsoft.com/office/drawing/2014/main" id="{4EB5AFB0-658E-7242-8085-354014DA98F6}"/>
              </a:ext>
            </a:extLst>
          </p:cNvPr>
          <p:cNvSpPr>
            <a:spLocks noGrp="1" noChangeArrowheads="1"/>
          </p:cNvSpPr>
          <p:nvPr>
            <p:ph type="ftr" sz="quarter" idx="11"/>
          </p:nvPr>
        </p:nvSpPr>
        <p:spPr bwMode="auto">
          <a:xfrm>
            <a:off x="4165600" y="6248400"/>
            <a:ext cx="3860800" cy="457200"/>
          </a:xfrm>
          <a:prstGeom prst="rect">
            <a:avLst/>
          </a:prstGeom>
          <a:ln>
            <a:miter lim="800000"/>
            <a:headEnd/>
            <a:tailEnd/>
          </a:ln>
        </p:spPr>
        <p:txBody>
          <a:bodyPr vert="horz" wrap="square" lIns="90918" tIns="45461" rIns="90918" bIns="45461" numCol="1" anchor="t" anchorCtr="0" compatLnSpc="1">
            <a:prstTxWarp prst="textNoShape">
              <a:avLst/>
            </a:prstTxWarp>
          </a:bodyPr>
          <a:lstStyle>
            <a:lvl1pPr algn="ctr" eaLnBrk="1" hangingPunct="1">
              <a:defRPr sz="1200">
                <a:solidFill>
                  <a:srgbClr val="000000"/>
                </a:solidFill>
                <a:latin typeface="Verdana" panose="020B0604030504040204" pitchFamily="34" charset="0"/>
                <a:ea typeface="+mn-ea"/>
              </a:defRPr>
            </a:lvl1pPr>
          </a:lstStyle>
          <a:p>
            <a:pPr>
              <a:defRPr/>
            </a:pPr>
            <a:endParaRPr lang="th-TH" altLang="en-US"/>
          </a:p>
        </p:txBody>
      </p:sp>
      <p:sp>
        <p:nvSpPr>
          <p:cNvPr id="14" name="Rectangle 6">
            <a:extLst>
              <a:ext uri="{FF2B5EF4-FFF2-40B4-BE49-F238E27FC236}">
                <a16:creationId xmlns:a16="http://schemas.microsoft.com/office/drawing/2014/main" id="{B39EB62F-0A1C-844C-92F2-0E1FFC5ED1D2}"/>
              </a:ext>
            </a:extLst>
          </p:cNvPr>
          <p:cNvSpPr>
            <a:spLocks noGrp="1" noChangeArrowheads="1"/>
          </p:cNvSpPr>
          <p:nvPr>
            <p:ph type="sldNum" sz="quarter" idx="12"/>
          </p:nvPr>
        </p:nvSpPr>
        <p:spPr bwMode="auto">
          <a:xfrm>
            <a:off x="8737600" y="6248400"/>
            <a:ext cx="2540000" cy="457200"/>
          </a:xfrm>
          <a:prstGeom prst="rect">
            <a:avLst/>
          </a:prstGeom>
          <a:ln>
            <a:miter lim="800000"/>
            <a:headEnd/>
            <a:tailEnd/>
          </a:ln>
        </p:spPr>
        <p:txBody>
          <a:bodyPr vert="horz" wrap="square" lIns="90918" tIns="45461" rIns="90918" bIns="45461" numCol="1" anchor="t" anchorCtr="0" compatLnSpc="1">
            <a:prstTxWarp prst="textNoShape">
              <a:avLst/>
            </a:prstTxWarp>
          </a:bodyPr>
          <a:lstStyle>
            <a:lvl1pPr algn="r" eaLnBrk="1" hangingPunct="1">
              <a:defRPr sz="1200">
                <a:solidFill>
                  <a:srgbClr val="000000"/>
                </a:solidFill>
                <a:latin typeface="Verdana" charset="0"/>
                <a:ea typeface="ＭＳ Ｐゴシック" charset="0"/>
                <a:cs typeface="Angsana New" charset="0"/>
              </a:defRPr>
            </a:lvl1pPr>
          </a:lstStyle>
          <a:p>
            <a:pPr>
              <a:defRPr/>
            </a:pPr>
            <a:fld id="{FBD88EF3-07DD-CA44-875F-4412F4A02919}" type="slidenum">
              <a:rPr lang="en-US"/>
              <a:pPr>
                <a:defRPr/>
              </a:pPr>
              <a:t>‹#›</a:t>
            </a:fld>
            <a:endParaRPr lang="th-TH"/>
          </a:p>
        </p:txBody>
      </p:sp>
    </p:spTree>
    <p:extLst>
      <p:ext uri="{BB962C8B-B14F-4D97-AF65-F5344CB8AC3E}">
        <p14:creationId xmlns:p14="http://schemas.microsoft.com/office/powerpoint/2010/main" val="1084359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A6725847-D688-9747-84C5-925AEB5C8F49}"/>
              </a:ext>
            </a:extLst>
          </p:cNvPr>
          <p:cNvSpPr>
            <a:spLocks noGrp="1" noChangeArrowheads="1"/>
          </p:cNvSpPr>
          <p:nvPr>
            <p:ph idx="1"/>
          </p:nvPr>
        </p:nvSpPr>
        <p:spPr bwMode="auto">
          <a:xfrm>
            <a:off x="711202" y="1295400"/>
            <a:ext cx="1124796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th-TH" altLang="en-US" noProof="0" dirty="0" err="1"/>
              <a:t>Click</a:t>
            </a:r>
            <a:r>
              <a:rPr lang="th-TH" altLang="en-US" noProof="0" dirty="0"/>
              <a:t> </a:t>
            </a:r>
            <a:r>
              <a:rPr lang="th-TH" altLang="en-US" noProof="0" dirty="0" err="1"/>
              <a:t>to</a:t>
            </a:r>
            <a:r>
              <a:rPr lang="th-TH" altLang="en-US" noProof="0" dirty="0"/>
              <a:t> </a:t>
            </a:r>
            <a:r>
              <a:rPr lang="th-TH" altLang="en-US" noProof="0" dirty="0" err="1"/>
              <a:t>edit</a:t>
            </a:r>
            <a:r>
              <a:rPr lang="th-TH" altLang="en-US" noProof="0" dirty="0"/>
              <a:t> </a:t>
            </a:r>
            <a:r>
              <a:rPr lang="th-TH" altLang="en-US" noProof="0" dirty="0" err="1"/>
              <a:t>Master</a:t>
            </a:r>
            <a:r>
              <a:rPr lang="th-TH" altLang="en-US" noProof="0" dirty="0"/>
              <a:t> </a:t>
            </a:r>
            <a:r>
              <a:rPr lang="th-TH" altLang="en-US" noProof="0" dirty="0" err="1"/>
              <a:t>text</a:t>
            </a:r>
            <a:r>
              <a:rPr lang="th-TH" altLang="en-US" noProof="0" dirty="0"/>
              <a:t> </a:t>
            </a:r>
            <a:r>
              <a:rPr lang="th-TH" altLang="en-US" noProof="0" dirty="0" err="1"/>
              <a:t>styles</a:t>
            </a:r>
            <a:endParaRPr lang="th-TH" altLang="en-US" noProof="0" dirty="0"/>
          </a:p>
          <a:p>
            <a:pPr lvl="1"/>
            <a:r>
              <a:rPr lang="th-TH" altLang="en-US" noProof="0" dirty="0" err="1"/>
              <a:t>Second</a:t>
            </a:r>
            <a:r>
              <a:rPr lang="th-TH" altLang="en-US" noProof="0" dirty="0"/>
              <a:t> </a:t>
            </a:r>
            <a:r>
              <a:rPr lang="th-TH" altLang="en-US" noProof="0" dirty="0" err="1"/>
              <a:t>level</a:t>
            </a:r>
            <a:endParaRPr lang="th-TH" altLang="en-US" noProof="0" dirty="0"/>
          </a:p>
          <a:p>
            <a:pPr lvl="2"/>
            <a:r>
              <a:rPr lang="th-TH" altLang="en-US" noProof="0" dirty="0"/>
              <a:t>Third </a:t>
            </a:r>
            <a:r>
              <a:rPr lang="th-TH" altLang="en-US" noProof="0" dirty="0" err="1"/>
              <a:t>level</a:t>
            </a:r>
            <a:endParaRPr lang="th-TH" altLang="en-US" noProof="0" dirty="0"/>
          </a:p>
          <a:p>
            <a:pPr lvl="3"/>
            <a:r>
              <a:rPr lang="th-TH" altLang="en-US" noProof="0" dirty="0" err="1"/>
              <a:t>Fourth</a:t>
            </a:r>
            <a:r>
              <a:rPr lang="th-TH" altLang="en-US" noProof="0" dirty="0"/>
              <a:t> </a:t>
            </a:r>
            <a:r>
              <a:rPr lang="th-TH" altLang="en-US" noProof="0" dirty="0" err="1"/>
              <a:t>level</a:t>
            </a:r>
            <a:endParaRPr lang="th-TH" altLang="en-US" noProof="0" dirty="0"/>
          </a:p>
          <a:p>
            <a:pPr lvl="4"/>
            <a:r>
              <a:rPr lang="th-TH" altLang="en-US" noProof="0" dirty="0"/>
              <a:t>Fifth </a:t>
            </a:r>
            <a:r>
              <a:rPr lang="th-TH" altLang="en-US" noProof="0" dirty="0" err="1"/>
              <a:t>level</a:t>
            </a:r>
            <a:r>
              <a:rPr lang="th-TH" altLang="en-US" noProof="0" dirty="0"/>
              <a:t> </a:t>
            </a:r>
          </a:p>
        </p:txBody>
      </p:sp>
      <p:sp>
        <p:nvSpPr>
          <p:cNvPr id="4" name="Title 3">
            <a:extLst>
              <a:ext uri="{FF2B5EF4-FFF2-40B4-BE49-F238E27FC236}">
                <a16:creationId xmlns:a16="http://schemas.microsoft.com/office/drawing/2014/main" id="{58D13B5C-383D-4141-BFCD-443D65C8E09D}"/>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7362998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4" name="AutoShape 7">
            <a:extLst>
              <a:ext uri="{FF2B5EF4-FFF2-40B4-BE49-F238E27FC236}">
                <a16:creationId xmlns:a16="http://schemas.microsoft.com/office/drawing/2014/main" id="{B7A1F04C-37F0-0C4B-AFCA-9BDC5E320863}"/>
              </a:ext>
            </a:extLst>
          </p:cNvPr>
          <p:cNvSpPr>
            <a:spLocks noChangeArrowheads="1"/>
          </p:cNvSpPr>
          <p:nvPr/>
        </p:nvSpPr>
        <p:spPr bwMode="auto">
          <a:xfrm>
            <a:off x="812801" y="3530601"/>
            <a:ext cx="10361084" cy="9101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folHlink"/>
          </a:solidFill>
          <a:ln w="9525">
            <a:solidFill>
              <a:schemeClr val="hlink"/>
            </a:solidFill>
            <a:round/>
            <a:headEnd/>
            <a:tailEnd/>
          </a:ln>
        </p:spPr>
        <p:txBody>
          <a:bodyPr lIns="90919" tIns="45461" rIns="90919" bIns="45461"/>
          <a:lstStyle/>
          <a:p>
            <a:pPr>
              <a:defRPr/>
            </a:pPr>
            <a:endParaRPr lang="en-US" sz="1000">
              <a:ea typeface="+mn-ea"/>
            </a:endParaRPr>
          </a:p>
        </p:txBody>
      </p:sp>
      <p:pic>
        <p:nvPicPr>
          <p:cNvPr id="5" name="Picture 11" descr="ITICbanner2.gif">
            <a:extLst>
              <a:ext uri="{FF2B5EF4-FFF2-40B4-BE49-F238E27FC236}">
                <a16:creationId xmlns:a16="http://schemas.microsoft.com/office/drawing/2014/main" id="{AA794996-6173-FC44-9A25-BAF1D00F12CB}"/>
              </a:ext>
            </a:extLst>
          </p:cNvPr>
          <p:cNvPicPr>
            <a:picLocks noChangeAspect="1"/>
          </p:cNvPicPr>
          <p:nvPr userDrawn="1"/>
        </p:nvPicPr>
        <p:blipFill>
          <a:blip r:embed="rId2" cstate="print">
            <a:extLst>
              <a:ext uri="{28A0092B-C50C-407E-A947-70E740481C1C}">
                <a14:useLocalDpi xmlns:a14="http://schemas.microsoft.com/office/drawing/2010/main"/>
              </a:ext>
            </a:extLst>
          </a:blip>
          <a:srcRect t="21600" b="5040"/>
          <a:stretch>
            <a:fillRect/>
          </a:stretch>
        </p:blipFill>
        <p:spPr bwMode="auto">
          <a:xfrm>
            <a:off x="-186267" y="6324601"/>
            <a:ext cx="12615333" cy="698500"/>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CE681836-8DD7-754D-8C35-274612625A31}"/>
              </a:ext>
            </a:extLst>
          </p:cNvPr>
          <p:cNvSpPr>
            <a:spLocks noChangeArrowheads="1"/>
          </p:cNvSpPr>
          <p:nvPr userDrawn="1"/>
        </p:nvSpPr>
        <p:spPr bwMode="auto">
          <a:xfrm>
            <a:off x="1312334" y="6366934"/>
            <a:ext cx="3232008" cy="47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488" tIns="43743" rIns="87488" bIns="43743">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1100">
                <a:solidFill>
                  <a:srgbClr val="F2F2F2"/>
                </a:solidFill>
                <a:latin typeface="VAG Rounded Std Light" panose="020F0502020204020204" pitchFamily="34" charset="0"/>
                <a:ea typeface="VAG Rounded Std Light" panose="020F0502020204020204" pitchFamily="34" charset="0"/>
                <a:cs typeface="VAG Rounded Std Light" panose="020F0502020204020204" pitchFamily="34" charset="0"/>
              </a:rPr>
              <a:t>UNESCO/IOC-NOAA  SHOA</a:t>
            </a:r>
          </a:p>
          <a:p>
            <a:pPr>
              <a:defRPr/>
            </a:pPr>
            <a:r>
              <a:rPr lang="en-US" altLang="en-US" sz="1400">
                <a:solidFill>
                  <a:srgbClr val="F2F2F2"/>
                </a:solidFill>
                <a:latin typeface="VAG Rounded Std Light" panose="020F0502020204020204" pitchFamily="34" charset="0"/>
                <a:ea typeface="VAG Rounded Std Light" panose="020F0502020204020204" pitchFamily="34" charset="0"/>
                <a:cs typeface="VAG Rounded Std Light" panose="020F0502020204020204" pitchFamily="34" charset="0"/>
              </a:rPr>
              <a:t>International Tsunami Information Center</a:t>
            </a:r>
          </a:p>
        </p:txBody>
      </p:sp>
      <p:pic>
        <p:nvPicPr>
          <p:cNvPr id="7" name="Picture 1" descr="ITIC_logo_300dpi_20130806.png">
            <a:extLst>
              <a:ext uri="{FF2B5EF4-FFF2-40B4-BE49-F238E27FC236}">
                <a16:creationId xmlns:a16="http://schemas.microsoft.com/office/drawing/2014/main" id="{9A81F49D-FCE9-7E4C-89D6-E25B32610276}"/>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14352" y="6358467"/>
            <a:ext cx="603249"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a:extLst>
              <a:ext uri="{FF2B5EF4-FFF2-40B4-BE49-F238E27FC236}">
                <a16:creationId xmlns:a16="http://schemas.microsoft.com/office/drawing/2014/main" id="{844A9505-D72B-2E46-8EDC-322C144CD1F1}"/>
              </a:ext>
            </a:extLst>
          </p:cNvPr>
          <p:cNvSpPr>
            <a:spLocks noChangeArrowheads="1"/>
          </p:cNvSpPr>
          <p:nvPr userDrawn="1"/>
        </p:nvSpPr>
        <p:spPr bwMode="auto">
          <a:xfrm>
            <a:off x="508000" y="1193800"/>
            <a:ext cx="5283200" cy="6096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defTabSz="912813">
              <a:defRPr sz="1000">
                <a:solidFill>
                  <a:schemeClr val="tx1"/>
                </a:solidFill>
                <a:latin typeface="Times New Roman" panose="02020603050405020304" pitchFamily="18" charset="0"/>
              </a:defRPr>
            </a:lvl1pPr>
            <a:lvl2pPr marL="742950" indent="-285750" defTabSz="912813">
              <a:defRPr sz="1000">
                <a:solidFill>
                  <a:schemeClr val="tx1"/>
                </a:solidFill>
                <a:latin typeface="Times New Roman" panose="02020603050405020304" pitchFamily="18" charset="0"/>
              </a:defRPr>
            </a:lvl2pPr>
            <a:lvl3pPr marL="1143000" indent="-228600" defTabSz="912813">
              <a:defRPr sz="1000">
                <a:solidFill>
                  <a:schemeClr val="tx1"/>
                </a:solidFill>
                <a:latin typeface="Times New Roman" panose="02020603050405020304" pitchFamily="18" charset="0"/>
              </a:defRPr>
            </a:lvl3pPr>
            <a:lvl4pPr marL="1600200" indent="-228600" defTabSz="912813">
              <a:defRPr sz="1000">
                <a:solidFill>
                  <a:schemeClr val="tx1"/>
                </a:solidFill>
                <a:latin typeface="Times New Roman" panose="02020603050405020304" pitchFamily="18" charset="0"/>
              </a:defRPr>
            </a:lvl4pPr>
            <a:lvl5pPr marL="2057400" indent="-228600" defTabSz="912813">
              <a:defRPr sz="1000">
                <a:solidFill>
                  <a:schemeClr val="tx1"/>
                </a:solidFill>
                <a:latin typeface="Times New Roman" panose="02020603050405020304" pitchFamily="18" charset="0"/>
              </a:defRPr>
            </a:lvl5pPr>
            <a:lvl6pPr marL="2514600" indent="-228600" defTabSz="912813"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defTabSz="912813"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defTabSz="912813"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defTabSz="912813" eaLnBrk="0" fontAlgn="base" hangingPunct="0">
              <a:spcBef>
                <a:spcPct val="0"/>
              </a:spcBef>
              <a:spcAft>
                <a:spcPct val="0"/>
              </a:spcAft>
              <a:defRPr sz="1000">
                <a:solidFill>
                  <a:schemeClr val="tx1"/>
                </a:solidFill>
                <a:latin typeface="Times New Roman" panose="02020603050405020304" pitchFamily="18" charset="0"/>
              </a:defRPr>
            </a:lvl9pPr>
          </a:lstStyle>
          <a:p>
            <a:pPr>
              <a:defRPr/>
            </a:pPr>
            <a:endParaRPr lang="en-US" altLang="en-US" sz="2400">
              <a:latin typeface="Arial" panose="020B0604020202020204" pitchFamily="34" charset="0"/>
              <a:ea typeface="+mn-ea"/>
            </a:endParaRPr>
          </a:p>
        </p:txBody>
      </p:sp>
      <p:grpSp>
        <p:nvGrpSpPr>
          <p:cNvPr id="9" name="Group 14">
            <a:extLst>
              <a:ext uri="{FF2B5EF4-FFF2-40B4-BE49-F238E27FC236}">
                <a16:creationId xmlns:a16="http://schemas.microsoft.com/office/drawing/2014/main" id="{2C8F2798-042D-3E49-A396-E61BC06DAB6C}"/>
              </a:ext>
            </a:extLst>
          </p:cNvPr>
          <p:cNvGrpSpPr>
            <a:grpSpLocks/>
          </p:cNvGrpSpPr>
          <p:nvPr userDrawn="1"/>
        </p:nvGrpSpPr>
        <p:grpSpPr bwMode="auto">
          <a:xfrm>
            <a:off x="2217886" y="279400"/>
            <a:ext cx="2658915" cy="781766"/>
            <a:chOff x="1537035" y="209550"/>
            <a:chExt cx="2187624" cy="642938"/>
          </a:xfrm>
        </p:grpSpPr>
        <p:pic>
          <p:nvPicPr>
            <p:cNvPr id="10" name="Picture 4">
              <a:extLst>
                <a:ext uri="{FF2B5EF4-FFF2-40B4-BE49-F238E27FC236}">
                  <a16:creationId xmlns:a16="http://schemas.microsoft.com/office/drawing/2014/main" id="{CEA91F4D-477C-CE46-BBB7-8C9A6D8998C5}"/>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537035" y="209550"/>
              <a:ext cx="604619"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ITIC_logo_bw_20130809.png">
              <a:extLst>
                <a:ext uri="{FF2B5EF4-FFF2-40B4-BE49-F238E27FC236}">
                  <a16:creationId xmlns:a16="http://schemas.microsoft.com/office/drawing/2014/main" id="{4E3840F3-5776-2847-BFCC-DDF1F84C7C18}"/>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094306" y="209550"/>
              <a:ext cx="63035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descr="10cm">
              <a:extLst>
                <a:ext uri="{FF2B5EF4-FFF2-40B4-BE49-F238E27FC236}">
                  <a16:creationId xmlns:a16="http://schemas.microsoft.com/office/drawing/2014/main" id="{918C564B-8CA8-4044-82F8-D85857DA005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317856" y="209550"/>
              <a:ext cx="613395" cy="60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1" name="Rectangle 3"/>
          <p:cNvSpPr>
            <a:spLocks noGrp="1" noChangeArrowheads="1"/>
          </p:cNvSpPr>
          <p:nvPr>
            <p:ph type="subTitle" idx="1"/>
          </p:nvPr>
        </p:nvSpPr>
        <p:spPr>
          <a:xfrm>
            <a:off x="3704159" y="4357688"/>
            <a:ext cx="7330017" cy="609600"/>
          </a:xfrm>
        </p:spPr>
        <p:txBody>
          <a:bodyPr/>
          <a:lstStyle>
            <a:lvl1pPr marL="0" indent="0" algn="r">
              <a:buFont typeface="Wingdings" charset="2"/>
              <a:buNone/>
              <a:defRPr sz="2100" b="0"/>
            </a:lvl1pPr>
          </a:lstStyle>
          <a:p>
            <a:r>
              <a:rPr lang="th-TH" dirty="0"/>
              <a:t>Click to edit Master subtitle style</a:t>
            </a:r>
          </a:p>
        </p:txBody>
      </p:sp>
      <p:sp>
        <p:nvSpPr>
          <p:cNvPr id="18" name="Title 1">
            <a:extLst>
              <a:ext uri="{FF2B5EF4-FFF2-40B4-BE49-F238E27FC236}">
                <a16:creationId xmlns:a16="http://schemas.microsoft.com/office/drawing/2014/main" id="{A0C4BB5E-0122-6C4E-9651-8AF0FD8532D8}"/>
              </a:ext>
            </a:extLst>
          </p:cNvPr>
          <p:cNvSpPr>
            <a:spLocks noGrp="1"/>
          </p:cNvSpPr>
          <p:nvPr>
            <p:ph type="title"/>
          </p:nvPr>
        </p:nvSpPr>
        <p:spPr>
          <a:xfrm>
            <a:off x="711201" y="2616200"/>
            <a:ext cx="9086851" cy="762000"/>
          </a:xfrm>
        </p:spPr>
        <p:txBody>
          <a:bodyPr/>
          <a:lstStyle>
            <a:lvl1pPr>
              <a:defRPr sz="4800"/>
            </a:lvl1pPr>
          </a:lstStyle>
          <a:p>
            <a:r>
              <a:rPr lang="en-US"/>
              <a:t>Click to edit Master title style</a:t>
            </a:r>
            <a:endParaRPr lang="fr-FR" dirty="0"/>
          </a:p>
        </p:txBody>
      </p:sp>
      <p:sp>
        <p:nvSpPr>
          <p:cNvPr id="14" name="Rectangle 4">
            <a:extLst>
              <a:ext uri="{FF2B5EF4-FFF2-40B4-BE49-F238E27FC236}">
                <a16:creationId xmlns:a16="http://schemas.microsoft.com/office/drawing/2014/main" id="{BF156BD0-2DBA-A04B-850A-ABBCE8BCE873}"/>
              </a:ext>
            </a:extLst>
          </p:cNvPr>
          <p:cNvSpPr>
            <a:spLocks noGrp="1" noChangeArrowheads="1"/>
          </p:cNvSpPr>
          <p:nvPr>
            <p:ph type="dt" sz="half" idx="10"/>
          </p:nvPr>
        </p:nvSpPr>
        <p:spPr bwMode="auto">
          <a:xfrm>
            <a:off x="914400" y="6248400"/>
            <a:ext cx="2540000" cy="457200"/>
          </a:xfrm>
          <a:prstGeom prst="rect">
            <a:avLst/>
          </a:prstGeom>
          <a:ln>
            <a:miter lim="800000"/>
            <a:headEnd/>
            <a:tailEnd/>
          </a:ln>
        </p:spPr>
        <p:txBody>
          <a:bodyPr vert="horz" wrap="square" lIns="90918" tIns="45461" rIns="90918" bIns="45461" numCol="1" anchor="t" anchorCtr="0" compatLnSpc="1">
            <a:prstTxWarp prst="textNoShape">
              <a:avLst/>
            </a:prstTxWarp>
          </a:bodyPr>
          <a:lstStyle>
            <a:lvl1pPr eaLnBrk="1" hangingPunct="1">
              <a:defRPr sz="1200">
                <a:solidFill>
                  <a:srgbClr val="000000"/>
                </a:solidFill>
                <a:latin typeface="Verdana" panose="020B0604030504040204" pitchFamily="34" charset="0"/>
                <a:ea typeface="+mn-ea"/>
              </a:defRPr>
            </a:lvl1pPr>
          </a:lstStyle>
          <a:p>
            <a:pPr>
              <a:defRPr/>
            </a:pPr>
            <a:endParaRPr lang="th-TH" altLang="en-US"/>
          </a:p>
        </p:txBody>
      </p:sp>
      <p:sp>
        <p:nvSpPr>
          <p:cNvPr id="15" name="Rectangle 5">
            <a:extLst>
              <a:ext uri="{FF2B5EF4-FFF2-40B4-BE49-F238E27FC236}">
                <a16:creationId xmlns:a16="http://schemas.microsoft.com/office/drawing/2014/main" id="{849F8BC5-FC30-9D40-8162-275A0DCF9EE4}"/>
              </a:ext>
            </a:extLst>
          </p:cNvPr>
          <p:cNvSpPr>
            <a:spLocks noGrp="1" noChangeArrowheads="1"/>
          </p:cNvSpPr>
          <p:nvPr>
            <p:ph type="ftr" sz="quarter" idx="11"/>
          </p:nvPr>
        </p:nvSpPr>
        <p:spPr bwMode="auto">
          <a:xfrm>
            <a:off x="4165600" y="6248400"/>
            <a:ext cx="3860800" cy="457200"/>
          </a:xfrm>
          <a:prstGeom prst="rect">
            <a:avLst/>
          </a:prstGeom>
          <a:ln>
            <a:miter lim="800000"/>
            <a:headEnd/>
            <a:tailEnd/>
          </a:ln>
        </p:spPr>
        <p:txBody>
          <a:bodyPr vert="horz" wrap="square" lIns="90918" tIns="45461" rIns="90918" bIns="45461" numCol="1" anchor="t" anchorCtr="0" compatLnSpc="1">
            <a:prstTxWarp prst="textNoShape">
              <a:avLst/>
            </a:prstTxWarp>
          </a:bodyPr>
          <a:lstStyle>
            <a:lvl1pPr algn="ctr" eaLnBrk="1" hangingPunct="1">
              <a:defRPr sz="1200">
                <a:solidFill>
                  <a:srgbClr val="000000"/>
                </a:solidFill>
                <a:latin typeface="Verdana" panose="020B0604030504040204" pitchFamily="34" charset="0"/>
                <a:ea typeface="+mn-ea"/>
              </a:defRPr>
            </a:lvl1pPr>
          </a:lstStyle>
          <a:p>
            <a:pPr>
              <a:defRPr/>
            </a:pPr>
            <a:endParaRPr lang="th-TH" altLang="en-US"/>
          </a:p>
        </p:txBody>
      </p:sp>
      <p:sp>
        <p:nvSpPr>
          <p:cNvPr id="16" name="Rectangle 6">
            <a:extLst>
              <a:ext uri="{FF2B5EF4-FFF2-40B4-BE49-F238E27FC236}">
                <a16:creationId xmlns:a16="http://schemas.microsoft.com/office/drawing/2014/main" id="{9726B69B-3A9D-5E4D-A3AD-38A9D060D3F9}"/>
              </a:ext>
            </a:extLst>
          </p:cNvPr>
          <p:cNvSpPr>
            <a:spLocks noGrp="1" noChangeArrowheads="1"/>
          </p:cNvSpPr>
          <p:nvPr>
            <p:ph type="sldNum" sz="quarter" idx="12"/>
          </p:nvPr>
        </p:nvSpPr>
        <p:spPr bwMode="auto">
          <a:xfrm>
            <a:off x="8737600" y="6248400"/>
            <a:ext cx="2540000" cy="457200"/>
          </a:xfrm>
          <a:prstGeom prst="rect">
            <a:avLst/>
          </a:prstGeom>
          <a:ln>
            <a:miter lim="800000"/>
            <a:headEnd/>
            <a:tailEnd/>
          </a:ln>
        </p:spPr>
        <p:txBody>
          <a:bodyPr vert="horz" wrap="square" lIns="90918" tIns="45461" rIns="90918" bIns="45461" numCol="1" anchor="t" anchorCtr="0" compatLnSpc="1">
            <a:prstTxWarp prst="textNoShape">
              <a:avLst/>
            </a:prstTxWarp>
          </a:bodyPr>
          <a:lstStyle>
            <a:lvl1pPr algn="r" eaLnBrk="1" hangingPunct="1">
              <a:defRPr sz="1200">
                <a:solidFill>
                  <a:srgbClr val="000000"/>
                </a:solidFill>
                <a:latin typeface="Verdana" charset="0"/>
                <a:ea typeface="ＭＳ Ｐゴシック" charset="0"/>
                <a:cs typeface="Angsana New" charset="0"/>
              </a:defRPr>
            </a:lvl1pPr>
          </a:lstStyle>
          <a:p>
            <a:pPr>
              <a:defRPr/>
            </a:pPr>
            <a:fld id="{C21EE658-1486-304E-B3B9-29AA5E3E66D0}" type="slidenum">
              <a:rPr lang="en-US"/>
              <a:pPr>
                <a:defRPr/>
              </a:pPr>
              <a:t>‹#›</a:t>
            </a:fld>
            <a:endParaRPr lang="th-TH"/>
          </a:p>
        </p:txBody>
      </p:sp>
      <p:pic>
        <p:nvPicPr>
          <p:cNvPr id="19" name="Picture 18">
            <a:extLst>
              <a:ext uri="{FF2B5EF4-FFF2-40B4-BE49-F238E27FC236}">
                <a16:creationId xmlns:a16="http://schemas.microsoft.com/office/drawing/2014/main" id="{026E36E2-5CCF-AC47-9F31-513B7136ECCA}"/>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92986" y="299643"/>
            <a:ext cx="1109180" cy="1041018"/>
          </a:xfrm>
          <a:prstGeom prst="rect">
            <a:avLst/>
          </a:prstGeom>
        </p:spPr>
      </p:pic>
    </p:spTree>
    <p:extLst>
      <p:ext uri="{BB962C8B-B14F-4D97-AF65-F5344CB8AC3E}">
        <p14:creationId xmlns:p14="http://schemas.microsoft.com/office/powerpoint/2010/main" val="2387729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0386877"/>
      </p:ext>
    </p:extLst>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010BB80-D382-C84D-13EB-F3DFC7F84584}"/>
              </a:ext>
            </a:extLst>
          </p:cNvPr>
          <p:cNvGrpSpPr/>
          <p:nvPr userDrawn="1"/>
        </p:nvGrpSpPr>
        <p:grpSpPr>
          <a:xfrm>
            <a:off x="457200" y="777240"/>
            <a:ext cx="2542032" cy="457200"/>
            <a:chOff x="457200" y="777240"/>
            <a:chExt cx="2542032" cy="457200"/>
          </a:xfrm>
        </p:grpSpPr>
        <p:sp>
          <p:nvSpPr>
            <p:cNvPr id="2" name="Rectangle 1">
              <a:extLst>
                <a:ext uri="{FF2B5EF4-FFF2-40B4-BE49-F238E27FC236}">
                  <a16:creationId xmlns:a16="http://schemas.microsoft.com/office/drawing/2014/main" id="{65ECA328-C2F0-8CE5-F07F-F69B5A6404EB}"/>
                </a:ext>
              </a:extLst>
            </p:cNvPr>
            <p:cNvSpPr/>
            <p:nvPr userDrawn="1"/>
          </p:nvSpPr>
          <p:spPr>
            <a:xfrm>
              <a:off x="457200" y="987552"/>
              <a:ext cx="2542032" cy="246888"/>
            </a:xfrm>
            <a:prstGeom prst="rect">
              <a:avLst/>
            </a:prstGeom>
            <a:solidFill>
              <a:schemeClr val="bg1"/>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mn-lt"/>
                <a:ea typeface="+mn-ea"/>
                <a:cs typeface="+mn-cs"/>
                <a:sym typeface="Roboto"/>
              </a:endParaRPr>
            </a:p>
          </p:txBody>
        </p:sp>
        <p:cxnSp>
          <p:nvCxnSpPr>
            <p:cNvPr id="4" name="Straight Connector 3">
              <a:extLst>
                <a:ext uri="{FF2B5EF4-FFF2-40B4-BE49-F238E27FC236}">
                  <a16:creationId xmlns:a16="http://schemas.microsoft.com/office/drawing/2014/main" id="{A5E41FB7-67C1-CD73-2727-1BBC1CC0343D}"/>
                </a:ext>
              </a:extLst>
            </p:cNvPr>
            <p:cNvCxnSpPr/>
            <p:nvPr userDrawn="1"/>
          </p:nvCxnSpPr>
          <p:spPr>
            <a:xfrm>
              <a:off x="457200" y="777240"/>
              <a:ext cx="2542032" cy="0"/>
            </a:xfrm>
            <a:prstGeom prst="line">
              <a:avLst/>
            </a:prstGeom>
            <a:noFill/>
            <a:ln w="76200" cap="flat">
              <a:solidFill>
                <a:srgbClr val="0069B4"/>
              </a:solidFill>
              <a:prstDash val="solid"/>
              <a:miter lim="800000"/>
            </a:ln>
            <a:effectLst/>
            <a:sp3d/>
          </p:spPr>
          <p:style>
            <a:lnRef idx="0">
              <a:scrgbClr r="0" g="0" b="0"/>
            </a:lnRef>
            <a:fillRef idx="0">
              <a:scrgbClr r="0" g="0" b="0"/>
            </a:fillRef>
            <a:effectRef idx="0">
              <a:scrgbClr r="0" g="0" b="0"/>
            </a:effectRef>
            <a:fontRef idx="none"/>
          </p:style>
        </p:cxnSp>
      </p:grpSp>
      <p:grpSp>
        <p:nvGrpSpPr>
          <p:cNvPr id="9" name="Group 8">
            <a:extLst>
              <a:ext uri="{FF2B5EF4-FFF2-40B4-BE49-F238E27FC236}">
                <a16:creationId xmlns:a16="http://schemas.microsoft.com/office/drawing/2014/main" id="{7A75E7BD-47E5-31CF-41A9-B09361B014C7}"/>
              </a:ext>
            </a:extLst>
          </p:cNvPr>
          <p:cNvGrpSpPr/>
          <p:nvPr userDrawn="1"/>
        </p:nvGrpSpPr>
        <p:grpSpPr>
          <a:xfrm>
            <a:off x="10572098" y="82298"/>
            <a:ext cx="1543702" cy="1490470"/>
            <a:chOff x="10524744" y="82297"/>
            <a:chExt cx="1591056" cy="1536191"/>
          </a:xfrm>
        </p:grpSpPr>
        <p:sp>
          <p:nvSpPr>
            <p:cNvPr id="6" name="Rectangle 5">
              <a:extLst>
                <a:ext uri="{FF2B5EF4-FFF2-40B4-BE49-F238E27FC236}">
                  <a16:creationId xmlns:a16="http://schemas.microsoft.com/office/drawing/2014/main" id="{30A48883-2D29-B14B-05FC-32F9C0CBC5B8}"/>
                </a:ext>
              </a:extLst>
            </p:cNvPr>
            <p:cNvSpPr/>
            <p:nvPr userDrawn="1"/>
          </p:nvSpPr>
          <p:spPr>
            <a:xfrm>
              <a:off x="10524744" y="82297"/>
              <a:ext cx="1591056" cy="1536191"/>
            </a:xfrm>
            <a:prstGeom prst="rect">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mn-lt"/>
                <a:ea typeface="+mn-ea"/>
                <a:cs typeface="+mn-cs"/>
                <a:sym typeface="Roboto"/>
              </a:endParaRPr>
            </a:p>
          </p:txBody>
        </p:sp>
        <p:pic>
          <p:nvPicPr>
            <p:cNvPr id="8" name="Picture 7" descr="Logo, company name&#10;&#10;Description automatically generated">
              <a:extLst>
                <a:ext uri="{FF2B5EF4-FFF2-40B4-BE49-F238E27FC236}">
                  <a16:creationId xmlns:a16="http://schemas.microsoft.com/office/drawing/2014/main" id="{7197522E-EB00-C74E-3108-C6E23BBFC14A}"/>
                </a:ext>
              </a:extLst>
            </p:cNvPr>
            <p:cNvPicPr>
              <a:picLocks noChangeAspect="1"/>
            </p:cNvPicPr>
            <p:nvPr userDrawn="1"/>
          </p:nvPicPr>
          <p:blipFill>
            <a:blip cstate="print">
              <a:extLst>
                <a:ext uri="{28A0092B-C50C-407E-A947-70E740481C1C}">
                  <a14:useLocalDpi xmlns:a14="http://schemas.microsoft.com/office/drawing/2010/main"/>
                </a:ext>
              </a:extLst>
            </a:blip>
            <a:stretch>
              <a:fillRect/>
            </a:stretch>
          </p:blipFill>
          <p:spPr>
            <a:xfrm>
              <a:off x="10724806" y="100585"/>
              <a:ext cx="1372706" cy="1290068"/>
            </a:xfrm>
            <a:prstGeom prst="rect">
              <a:avLst/>
            </a:prstGeom>
          </p:spPr>
        </p:pic>
      </p:grpSp>
    </p:spTree>
    <p:extLst>
      <p:ext uri="{BB962C8B-B14F-4D97-AF65-F5344CB8AC3E}">
        <p14:creationId xmlns:p14="http://schemas.microsoft.com/office/powerpoint/2010/main" val="680237538"/>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9B4D1AF-CA40-5174-68F3-A56D10D8EBB5}"/>
              </a:ext>
            </a:extLst>
          </p:cNvPr>
          <p:cNvGrpSpPr/>
          <p:nvPr userDrawn="1"/>
        </p:nvGrpSpPr>
        <p:grpSpPr>
          <a:xfrm>
            <a:off x="5053781" y="2202426"/>
            <a:ext cx="1238860" cy="2605548"/>
            <a:chOff x="5053781" y="2202426"/>
            <a:chExt cx="1238860" cy="2605548"/>
          </a:xfrm>
        </p:grpSpPr>
        <p:cxnSp>
          <p:nvCxnSpPr>
            <p:cNvPr id="3" name="Straight Connector 2">
              <a:extLst>
                <a:ext uri="{FF2B5EF4-FFF2-40B4-BE49-F238E27FC236}">
                  <a16:creationId xmlns:a16="http://schemas.microsoft.com/office/drawing/2014/main" id="{5F4883C4-8C13-38B1-5C05-254523F8BD81}"/>
                </a:ext>
              </a:extLst>
            </p:cNvPr>
            <p:cNvCxnSpPr/>
            <p:nvPr userDrawn="1"/>
          </p:nvCxnSpPr>
          <p:spPr>
            <a:xfrm>
              <a:off x="5053781" y="2202426"/>
              <a:ext cx="0" cy="245806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816C7B7-A43C-9606-F962-E8DA26E442CF}"/>
                </a:ext>
              </a:extLst>
            </p:cNvPr>
            <p:cNvSpPr/>
            <p:nvPr userDrawn="1"/>
          </p:nvSpPr>
          <p:spPr>
            <a:xfrm>
              <a:off x="5171768" y="2202426"/>
              <a:ext cx="1120873" cy="2605548"/>
            </a:xfrm>
            <a:prstGeom prst="rect">
              <a:avLst/>
            </a:prstGeom>
            <a:solidFill>
              <a:srgbClr val="0069B4"/>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806237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BDC09DD5-328A-4E12-98AC-32EFFA4E3094}"/>
              </a:ext>
            </a:extLst>
          </p:cNvPr>
          <p:cNvSpPr/>
          <p:nvPr userDrawn="1"/>
        </p:nvSpPr>
        <p:spPr>
          <a:xfrm>
            <a:off x="762" y="0"/>
            <a:ext cx="12191365" cy="6858000"/>
          </a:xfrm>
          <a:custGeom>
            <a:avLst/>
            <a:gdLst/>
            <a:ahLst/>
            <a:cxnLst/>
            <a:rect l="l" t="t" r="r" b="b"/>
            <a:pathLst>
              <a:path w="12191365" h="5332095">
                <a:moveTo>
                  <a:pt x="0" y="5331714"/>
                </a:moveTo>
                <a:lnTo>
                  <a:pt x="12191238" y="5331714"/>
                </a:lnTo>
                <a:lnTo>
                  <a:pt x="12191238" y="0"/>
                </a:lnTo>
                <a:lnTo>
                  <a:pt x="0" y="0"/>
                </a:lnTo>
                <a:lnTo>
                  <a:pt x="0" y="5331714"/>
                </a:lnTo>
                <a:close/>
              </a:path>
            </a:pathLst>
          </a:custGeom>
          <a:solidFill>
            <a:srgbClr val="0069B0"/>
          </a:solidFill>
        </p:spPr>
        <p:txBody>
          <a:bodyPr wrap="square" lIns="0" tIns="0" rIns="0" bIns="0" rtlCol="0"/>
          <a:lstStyle/>
          <a:p>
            <a:endParaRPr sz="1000" dirty="0"/>
          </a:p>
        </p:txBody>
      </p:sp>
      <p:sp>
        <p:nvSpPr>
          <p:cNvPr id="7" name="bk object 18">
            <a:extLst>
              <a:ext uri="{FF2B5EF4-FFF2-40B4-BE49-F238E27FC236}">
                <a16:creationId xmlns:a16="http://schemas.microsoft.com/office/drawing/2014/main" id="{C4B79F20-07DE-43BD-B1F0-2D569890257D}"/>
              </a:ext>
            </a:extLst>
          </p:cNvPr>
          <p:cNvSpPr/>
          <p:nvPr userDrawn="1"/>
        </p:nvSpPr>
        <p:spPr>
          <a:xfrm>
            <a:off x="10604826" y="91304"/>
            <a:ext cx="1346383" cy="100089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00"/>
          </a:p>
        </p:txBody>
      </p:sp>
      <p:pic>
        <p:nvPicPr>
          <p:cNvPr id="3" name="Picture 2">
            <a:extLst>
              <a:ext uri="{FF2B5EF4-FFF2-40B4-BE49-F238E27FC236}">
                <a16:creationId xmlns:a16="http://schemas.microsoft.com/office/drawing/2014/main" id="{0EB0ADE2-F522-734F-B5DF-2EFC965B4D0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3201" y="5969000"/>
            <a:ext cx="772943" cy="742779"/>
          </a:xfrm>
          <a:prstGeom prst="rect">
            <a:avLst/>
          </a:prstGeom>
        </p:spPr>
      </p:pic>
    </p:spTree>
    <p:extLst>
      <p:ext uri="{BB962C8B-B14F-4D97-AF65-F5344CB8AC3E}">
        <p14:creationId xmlns:p14="http://schemas.microsoft.com/office/powerpoint/2010/main" val="9589122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5"/>
        <p:cNvGrpSpPr/>
        <p:nvPr/>
      </p:nvGrpSpPr>
      <p:grpSpPr>
        <a:xfrm>
          <a:off x="0" y="0"/>
          <a:ext cx="0" cy="0"/>
          <a:chOff x="0" y="0"/>
          <a:chExt cx="0" cy="0"/>
        </a:xfrm>
      </p:grpSpPr>
    </p:spTree>
    <p:extLst>
      <p:ext uri="{BB962C8B-B14F-4D97-AF65-F5344CB8AC3E}">
        <p14:creationId xmlns:p14="http://schemas.microsoft.com/office/powerpoint/2010/main" val="3574417162"/>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9B4D1AF-CA40-5174-68F3-A56D10D8EBB5}"/>
              </a:ext>
            </a:extLst>
          </p:cNvPr>
          <p:cNvGrpSpPr/>
          <p:nvPr userDrawn="1"/>
        </p:nvGrpSpPr>
        <p:grpSpPr>
          <a:xfrm>
            <a:off x="5053781" y="2202426"/>
            <a:ext cx="1238860" cy="2605548"/>
            <a:chOff x="5053781" y="2202426"/>
            <a:chExt cx="1238860" cy="2605548"/>
          </a:xfrm>
        </p:grpSpPr>
        <p:cxnSp>
          <p:nvCxnSpPr>
            <p:cNvPr id="3" name="Straight Connector 2">
              <a:extLst>
                <a:ext uri="{FF2B5EF4-FFF2-40B4-BE49-F238E27FC236}">
                  <a16:creationId xmlns:a16="http://schemas.microsoft.com/office/drawing/2014/main" id="{5F4883C4-8C13-38B1-5C05-254523F8BD81}"/>
                </a:ext>
              </a:extLst>
            </p:cNvPr>
            <p:cNvCxnSpPr/>
            <p:nvPr userDrawn="1"/>
          </p:nvCxnSpPr>
          <p:spPr>
            <a:xfrm>
              <a:off x="5053781" y="2202426"/>
              <a:ext cx="0" cy="245806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A816C7B7-A43C-9606-F962-E8DA26E442CF}"/>
                </a:ext>
              </a:extLst>
            </p:cNvPr>
            <p:cNvSpPr/>
            <p:nvPr userDrawn="1"/>
          </p:nvSpPr>
          <p:spPr>
            <a:xfrm>
              <a:off x="5171768" y="2202426"/>
              <a:ext cx="1120873" cy="2605548"/>
            </a:xfrm>
            <a:prstGeom prst="rect">
              <a:avLst/>
            </a:prstGeom>
            <a:solidFill>
              <a:srgbClr val="0069B4"/>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956739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gradFill>
          <a:gsLst>
            <a:gs pos="0">
              <a:srgbClr val="025C6D"/>
            </a:gs>
            <a:gs pos="17000">
              <a:srgbClr val="025C6D"/>
            </a:gs>
            <a:gs pos="54000">
              <a:srgbClr val="03A1C1"/>
            </a:gs>
            <a:gs pos="100000">
              <a:srgbClr val="03A1C1"/>
            </a:gs>
          </a:gsLst>
          <a:lin ang="2700006" scaled="0"/>
        </a:gradFill>
        <a:effectLst/>
      </p:bgPr>
    </p:bg>
    <p:spTree>
      <p:nvGrpSpPr>
        <p:cNvPr id="1" name="Shape 46"/>
        <p:cNvGrpSpPr/>
        <p:nvPr/>
      </p:nvGrpSpPr>
      <p:grpSpPr>
        <a:xfrm>
          <a:off x="0" y="0"/>
          <a:ext cx="0" cy="0"/>
          <a:chOff x="0" y="0"/>
          <a:chExt cx="0" cy="0"/>
        </a:xfrm>
      </p:grpSpPr>
      <p:pic>
        <p:nvPicPr>
          <p:cNvPr id="47" name="Google Shape;47;p10"/>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0" y="-23403"/>
            <a:ext cx="12192000" cy="6858000"/>
          </a:xfrm>
          <a:prstGeom prst="rect">
            <a:avLst/>
          </a:prstGeom>
          <a:noFill/>
          <a:ln>
            <a:noFill/>
          </a:ln>
        </p:spPr>
      </p:pic>
      <p:pic>
        <p:nvPicPr>
          <p:cNvPr id="48" name="Google Shape;48;p10"/>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1738518" y="4697600"/>
            <a:ext cx="1805367" cy="2109600"/>
          </a:xfrm>
          <a:prstGeom prst="rect">
            <a:avLst/>
          </a:prstGeom>
          <a:noFill/>
          <a:ln>
            <a:noFill/>
          </a:ln>
        </p:spPr>
      </p:pic>
      <p:sp>
        <p:nvSpPr>
          <p:cNvPr id="49" name="Google Shape;49;p10"/>
          <p:cNvSpPr txBox="1">
            <a:spLocks noGrp="1"/>
          </p:cNvSpPr>
          <p:nvPr>
            <p:ph type="ctrTitle"/>
          </p:nvPr>
        </p:nvSpPr>
        <p:spPr>
          <a:xfrm>
            <a:off x="2698600" y="1897600"/>
            <a:ext cx="6794800" cy="2022800"/>
          </a:xfrm>
          <a:prstGeom prst="rect">
            <a:avLst/>
          </a:prstGeom>
          <a:noFill/>
          <a:ln>
            <a:noFill/>
          </a:ln>
        </p:spPr>
        <p:txBody>
          <a:bodyPr spcFirstLastPara="1" wrap="square" lIns="91425" tIns="91425" rIns="91425" bIns="91425" anchor="b" anchorCtr="0">
            <a:noAutofit/>
          </a:bodyPr>
          <a:lstStyle>
            <a:lvl1pPr lvl="0" algn="ctr">
              <a:lnSpc>
                <a:spcPct val="110000"/>
              </a:lnSpc>
              <a:spcBef>
                <a:spcPts val="0"/>
              </a:spcBef>
              <a:spcAft>
                <a:spcPts val="0"/>
              </a:spcAft>
              <a:buClr>
                <a:schemeClr val="lt1"/>
              </a:buClr>
              <a:buSzPts val="4400"/>
              <a:buFont typeface="Montserrat Black"/>
              <a:buNone/>
              <a:defRPr sz="5867">
                <a:solidFill>
                  <a:schemeClr val="lt1"/>
                </a:solidFill>
                <a:latin typeface="Montserrat Black"/>
                <a:ea typeface="Montserrat Black"/>
                <a:cs typeface="Montserrat Black"/>
                <a:sym typeface="Montserrat Black"/>
              </a:defRPr>
            </a:lvl1pPr>
            <a:lvl2pPr lvl="1" algn="ctr">
              <a:lnSpc>
                <a:spcPct val="110000"/>
              </a:lnSpc>
              <a:spcBef>
                <a:spcPts val="0"/>
              </a:spcBef>
              <a:spcAft>
                <a:spcPts val="0"/>
              </a:spcAft>
              <a:buSzPts val="5200"/>
              <a:buNone/>
              <a:defRPr sz="6933"/>
            </a:lvl2pPr>
            <a:lvl3pPr lvl="2" algn="ctr">
              <a:lnSpc>
                <a:spcPct val="110000"/>
              </a:lnSpc>
              <a:spcBef>
                <a:spcPts val="0"/>
              </a:spcBef>
              <a:spcAft>
                <a:spcPts val="0"/>
              </a:spcAft>
              <a:buSzPts val="5200"/>
              <a:buNone/>
              <a:defRPr sz="6933"/>
            </a:lvl3pPr>
            <a:lvl4pPr lvl="3" algn="ctr">
              <a:lnSpc>
                <a:spcPct val="110000"/>
              </a:lnSpc>
              <a:spcBef>
                <a:spcPts val="0"/>
              </a:spcBef>
              <a:spcAft>
                <a:spcPts val="0"/>
              </a:spcAft>
              <a:buSzPts val="5200"/>
              <a:buNone/>
              <a:defRPr sz="6933"/>
            </a:lvl4pPr>
            <a:lvl5pPr lvl="4" algn="ctr">
              <a:lnSpc>
                <a:spcPct val="110000"/>
              </a:lnSpc>
              <a:spcBef>
                <a:spcPts val="0"/>
              </a:spcBef>
              <a:spcAft>
                <a:spcPts val="0"/>
              </a:spcAft>
              <a:buSzPts val="5200"/>
              <a:buNone/>
              <a:defRPr sz="6933"/>
            </a:lvl5pPr>
            <a:lvl6pPr lvl="5" algn="ctr">
              <a:lnSpc>
                <a:spcPct val="110000"/>
              </a:lnSpc>
              <a:spcBef>
                <a:spcPts val="0"/>
              </a:spcBef>
              <a:spcAft>
                <a:spcPts val="0"/>
              </a:spcAft>
              <a:buSzPts val="5200"/>
              <a:buNone/>
              <a:defRPr sz="6933"/>
            </a:lvl6pPr>
            <a:lvl7pPr lvl="6" algn="ctr">
              <a:lnSpc>
                <a:spcPct val="110000"/>
              </a:lnSpc>
              <a:spcBef>
                <a:spcPts val="0"/>
              </a:spcBef>
              <a:spcAft>
                <a:spcPts val="0"/>
              </a:spcAft>
              <a:buSzPts val="5200"/>
              <a:buNone/>
              <a:defRPr sz="6933"/>
            </a:lvl7pPr>
            <a:lvl8pPr lvl="7" algn="ctr">
              <a:lnSpc>
                <a:spcPct val="110000"/>
              </a:lnSpc>
              <a:spcBef>
                <a:spcPts val="0"/>
              </a:spcBef>
              <a:spcAft>
                <a:spcPts val="0"/>
              </a:spcAft>
              <a:buSzPts val="5200"/>
              <a:buNone/>
              <a:defRPr sz="6933"/>
            </a:lvl8pPr>
            <a:lvl9pPr lvl="8" algn="ctr">
              <a:lnSpc>
                <a:spcPct val="110000"/>
              </a:lnSpc>
              <a:spcBef>
                <a:spcPts val="0"/>
              </a:spcBef>
              <a:spcAft>
                <a:spcPts val="0"/>
              </a:spcAft>
              <a:buSzPts val="5200"/>
              <a:buNone/>
              <a:defRPr sz="6933"/>
            </a:lvl9pPr>
          </a:lstStyle>
          <a:p>
            <a:endParaRPr/>
          </a:p>
        </p:txBody>
      </p:sp>
      <p:sp>
        <p:nvSpPr>
          <p:cNvPr id="50" name="Google Shape;50;p10"/>
          <p:cNvSpPr txBox="1">
            <a:spLocks noGrp="1"/>
          </p:cNvSpPr>
          <p:nvPr>
            <p:ph type="subTitle" idx="1"/>
          </p:nvPr>
        </p:nvSpPr>
        <p:spPr>
          <a:xfrm>
            <a:off x="3646700" y="3778833"/>
            <a:ext cx="4841200" cy="105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800"/>
              <a:buFont typeface="Montserrat Medium"/>
              <a:buNone/>
              <a:defRPr>
                <a:solidFill>
                  <a:schemeClr val="lt1"/>
                </a:solidFill>
                <a:latin typeface="Montserrat Medium"/>
                <a:ea typeface="Montserrat Medium"/>
                <a:cs typeface="Montserrat Medium"/>
                <a:sym typeface="Montserrat Medium"/>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pic>
        <p:nvPicPr>
          <p:cNvPr id="51" name="Google Shape;51;p10"/>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rot="-311083">
            <a:off x="9386661" y="1412599"/>
            <a:ext cx="2464155" cy="1359669"/>
          </a:xfrm>
          <a:prstGeom prst="rect">
            <a:avLst/>
          </a:prstGeom>
          <a:noFill/>
          <a:ln>
            <a:noFill/>
          </a:ln>
        </p:spPr>
      </p:pic>
      <p:pic>
        <p:nvPicPr>
          <p:cNvPr id="52" name="Google Shape;52;p10"/>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a:off x="8567179" y="4667633"/>
            <a:ext cx="1506108" cy="1404667"/>
          </a:xfrm>
          <a:prstGeom prst="rect">
            <a:avLst/>
          </a:prstGeom>
          <a:noFill/>
          <a:ln>
            <a:noFill/>
          </a:ln>
        </p:spPr>
      </p:pic>
      <p:pic>
        <p:nvPicPr>
          <p:cNvPr id="53" name="Google Shape;53;p10"/>
          <p:cNvPicPr preferRelativeResize="0"/>
          <p:nvPr/>
        </p:nvPicPr>
        <p:blipFill rotWithShape="1">
          <a:blip r:embed="rId2" cstate="print">
            <a:alphaModFix/>
            <a:extLst>
              <a:ext uri="{28A0092B-C50C-407E-A947-70E740481C1C}">
                <a14:useLocalDpi xmlns:a14="http://schemas.microsoft.com/office/drawing/2010/main"/>
              </a:ext>
            </a:extLst>
          </a:blip>
          <a:srcRect/>
          <a:stretch/>
        </p:blipFill>
        <p:spPr>
          <a:xfrm rot="-1432460">
            <a:off x="1203227" y="2479789"/>
            <a:ext cx="952311" cy="892735"/>
          </a:xfrm>
          <a:prstGeom prst="rect">
            <a:avLst/>
          </a:prstGeom>
          <a:noFill/>
          <a:ln>
            <a:noFill/>
          </a:ln>
        </p:spPr>
      </p:pic>
      <p:grpSp>
        <p:nvGrpSpPr>
          <p:cNvPr id="54" name="Google Shape;54;p10"/>
          <p:cNvGrpSpPr/>
          <p:nvPr/>
        </p:nvGrpSpPr>
        <p:grpSpPr>
          <a:xfrm>
            <a:off x="1218597" y="3502968"/>
            <a:ext cx="818305" cy="2159533"/>
            <a:chOff x="904646" y="2729350"/>
            <a:chExt cx="613729" cy="1619650"/>
          </a:xfrm>
        </p:grpSpPr>
        <p:sp>
          <p:nvSpPr>
            <p:cNvPr id="55" name="Google Shape;55;p10"/>
            <p:cNvSpPr/>
            <p:nvPr/>
          </p:nvSpPr>
          <p:spPr>
            <a:xfrm>
              <a:off x="1281975" y="3332350"/>
              <a:ext cx="236400" cy="2364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400" b="0" i="0" u="none" strike="noStrike" cap="none">
                <a:solidFill>
                  <a:srgbClr val="000000"/>
                </a:solidFill>
                <a:latin typeface="Arial"/>
                <a:ea typeface="Arial"/>
                <a:cs typeface="Arial"/>
                <a:sym typeface="Arial"/>
              </a:endParaRPr>
            </a:p>
          </p:txBody>
        </p:sp>
        <p:sp>
          <p:nvSpPr>
            <p:cNvPr id="56" name="Google Shape;56;p10"/>
            <p:cNvSpPr/>
            <p:nvPr/>
          </p:nvSpPr>
          <p:spPr>
            <a:xfrm>
              <a:off x="1034788" y="3682500"/>
              <a:ext cx="126300" cy="1263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400" b="0" i="0" u="none" strike="noStrike" cap="none">
                <a:solidFill>
                  <a:srgbClr val="000000"/>
                </a:solidFill>
                <a:latin typeface="Arial"/>
                <a:ea typeface="Arial"/>
                <a:cs typeface="Arial"/>
                <a:sym typeface="Arial"/>
              </a:endParaRPr>
            </a:p>
          </p:txBody>
        </p:sp>
        <p:sp>
          <p:nvSpPr>
            <p:cNvPr id="57" name="Google Shape;57;p10"/>
            <p:cNvSpPr/>
            <p:nvPr/>
          </p:nvSpPr>
          <p:spPr>
            <a:xfrm>
              <a:off x="904646" y="3206875"/>
              <a:ext cx="82500" cy="82500"/>
            </a:xfrm>
            <a:prstGeom prst="ellipse">
              <a:avLst/>
            </a:prstGeom>
            <a:solidFill>
              <a:srgbClr val="CCF7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400" b="0" i="0" u="none" strike="noStrike" cap="none">
                <a:solidFill>
                  <a:srgbClr val="000000"/>
                </a:solidFill>
                <a:latin typeface="Arial"/>
                <a:ea typeface="Arial"/>
                <a:cs typeface="Arial"/>
                <a:sym typeface="Arial"/>
              </a:endParaRPr>
            </a:p>
          </p:txBody>
        </p:sp>
        <p:sp>
          <p:nvSpPr>
            <p:cNvPr id="58" name="Google Shape;58;p10"/>
            <p:cNvSpPr/>
            <p:nvPr/>
          </p:nvSpPr>
          <p:spPr>
            <a:xfrm>
              <a:off x="1222896" y="2729350"/>
              <a:ext cx="82500" cy="82500"/>
            </a:xfrm>
            <a:prstGeom prst="ellipse">
              <a:avLst/>
            </a:prstGeom>
            <a:solidFill>
              <a:srgbClr val="CCF7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400" b="0" i="0" u="none" strike="noStrike" cap="none">
                <a:solidFill>
                  <a:srgbClr val="000000"/>
                </a:solidFill>
                <a:latin typeface="Arial"/>
                <a:ea typeface="Arial"/>
                <a:cs typeface="Arial"/>
                <a:sym typeface="Arial"/>
              </a:endParaRPr>
            </a:p>
          </p:txBody>
        </p:sp>
        <p:sp>
          <p:nvSpPr>
            <p:cNvPr id="59" name="Google Shape;59;p10"/>
            <p:cNvSpPr/>
            <p:nvPr/>
          </p:nvSpPr>
          <p:spPr>
            <a:xfrm>
              <a:off x="1245099" y="4288700"/>
              <a:ext cx="60300" cy="603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400" b="0" i="0" u="none" strike="noStrike" cap="none">
                <a:solidFill>
                  <a:srgbClr val="000000"/>
                </a:solidFill>
                <a:latin typeface="Arial"/>
                <a:ea typeface="Arial"/>
                <a:cs typeface="Arial"/>
                <a:sym typeface="Arial"/>
              </a:endParaRPr>
            </a:p>
          </p:txBody>
        </p:sp>
        <p:sp>
          <p:nvSpPr>
            <p:cNvPr id="60" name="Google Shape;60;p10"/>
            <p:cNvSpPr/>
            <p:nvPr/>
          </p:nvSpPr>
          <p:spPr>
            <a:xfrm>
              <a:off x="1417199" y="3035550"/>
              <a:ext cx="60300" cy="603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400" b="0" i="0" u="none" strike="noStrike" cap="none">
                <a:solidFill>
                  <a:srgbClr val="000000"/>
                </a:solidFill>
                <a:latin typeface="Arial"/>
                <a:ea typeface="Arial"/>
                <a:cs typeface="Arial"/>
                <a:sym typeface="Arial"/>
              </a:endParaRPr>
            </a:p>
          </p:txBody>
        </p:sp>
      </p:grpSp>
      <p:grpSp>
        <p:nvGrpSpPr>
          <p:cNvPr id="61" name="Google Shape;61;p10"/>
          <p:cNvGrpSpPr/>
          <p:nvPr/>
        </p:nvGrpSpPr>
        <p:grpSpPr>
          <a:xfrm>
            <a:off x="9933246" y="2993935"/>
            <a:ext cx="549439" cy="1702967"/>
            <a:chOff x="1052171" y="3050325"/>
            <a:chExt cx="412079" cy="1277225"/>
          </a:xfrm>
        </p:grpSpPr>
        <p:sp>
          <p:nvSpPr>
            <p:cNvPr id="62" name="Google Shape;62;p10"/>
            <p:cNvSpPr/>
            <p:nvPr/>
          </p:nvSpPr>
          <p:spPr>
            <a:xfrm>
              <a:off x="1227850" y="3570738"/>
              <a:ext cx="236400" cy="236400"/>
            </a:xfrm>
            <a:prstGeom prst="ellipse">
              <a:avLst/>
            </a:prstGeom>
            <a:solidFill>
              <a:srgbClr val="FFFFFF">
                <a:alpha val="38431"/>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400" b="0" i="0" u="none" strike="noStrike" cap="none">
                <a:solidFill>
                  <a:srgbClr val="000000"/>
                </a:solidFill>
                <a:latin typeface="Arial"/>
                <a:ea typeface="Arial"/>
                <a:cs typeface="Arial"/>
                <a:sym typeface="Arial"/>
              </a:endParaRPr>
            </a:p>
          </p:txBody>
        </p:sp>
        <p:sp>
          <p:nvSpPr>
            <p:cNvPr id="63" name="Google Shape;63;p10"/>
            <p:cNvSpPr/>
            <p:nvPr/>
          </p:nvSpPr>
          <p:spPr>
            <a:xfrm>
              <a:off x="1052171" y="3405300"/>
              <a:ext cx="82500" cy="825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400" b="0" i="0" u="none" strike="noStrike" cap="none">
                <a:solidFill>
                  <a:srgbClr val="000000"/>
                </a:solidFill>
                <a:latin typeface="Arial"/>
                <a:ea typeface="Arial"/>
                <a:cs typeface="Arial"/>
                <a:sym typeface="Arial"/>
              </a:endParaRPr>
            </a:p>
          </p:txBody>
        </p:sp>
        <p:sp>
          <p:nvSpPr>
            <p:cNvPr id="64" name="Google Shape;64;p10"/>
            <p:cNvSpPr/>
            <p:nvPr/>
          </p:nvSpPr>
          <p:spPr>
            <a:xfrm>
              <a:off x="1214921" y="3050325"/>
              <a:ext cx="82500" cy="825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400" b="0" i="0" u="none" strike="noStrike" cap="none">
                <a:solidFill>
                  <a:srgbClr val="000000"/>
                </a:solidFill>
                <a:latin typeface="Arial"/>
                <a:ea typeface="Arial"/>
                <a:cs typeface="Arial"/>
                <a:sym typeface="Arial"/>
              </a:endParaRPr>
            </a:p>
          </p:txBody>
        </p:sp>
        <p:sp>
          <p:nvSpPr>
            <p:cNvPr id="65" name="Google Shape;65;p10"/>
            <p:cNvSpPr/>
            <p:nvPr/>
          </p:nvSpPr>
          <p:spPr>
            <a:xfrm>
              <a:off x="1345680" y="4245050"/>
              <a:ext cx="82500" cy="825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2400" b="0" i="0" u="none" strike="noStrike" cap="none">
                <a:solidFill>
                  <a:srgbClr val="000000"/>
                </a:solidFill>
                <a:latin typeface="Arial"/>
                <a:ea typeface="Arial"/>
                <a:cs typeface="Arial"/>
                <a:sym typeface="Arial"/>
              </a:endParaRPr>
            </a:p>
          </p:txBody>
        </p:sp>
      </p:grpSp>
      <p:sp>
        <p:nvSpPr>
          <p:cNvPr id="66" name="Google Shape;66;p10"/>
          <p:cNvSpPr/>
          <p:nvPr/>
        </p:nvSpPr>
        <p:spPr>
          <a:xfrm>
            <a:off x="0" y="6482788"/>
            <a:ext cx="2185325" cy="375213"/>
          </a:xfrm>
          <a:prstGeom prst="rect">
            <a:avLst/>
          </a:prstGeom>
          <a:solidFill>
            <a:srgbClr val="02677B"/>
          </a:solidFill>
          <a:ln>
            <a:noFill/>
          </a:ln>
        </p:spPr>
        <p:txBody>
          <a:bodyPr spcFirstLastPara="1" wrap="square" lIns="121900" tIns="60933" rIns="121900" bIns="60933"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2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69698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7"/>
        <p:cNvGrpSpPr/>
        <p:nvPr/>
      </p:nvGrpSpPr>
      <p:grpSpPr>
        <a:xfrm>
          <a:off x="0" y="0"/>
          <a:ext cx="0" cy="0"/>
          <a:chOff x="0" y="0"/>
          <a:chExt cx="0" cy="0"/>
        </a:xfrm>
      </p:grpSpPr>
      <p:sp>
        <p:nvSpPr>
          <p:cNvPr id="68" name="Google Shape;68;p76"/>
          <p:cNvSpPr/>
          <p:nvPr/>
        </p:nvSpPr>
        <p:spPr>
          <a:xfrm>
            <a:off x="0" y="0"/>
            <a:ext cx="12192000" cy="6858000"/>
          </a:xfrm>
          <a:custGeom>
            <a:avLst/>
            <a:gdLst/>
            <a:ahLst/>
            <a:cxnLst/>
            <a:rect l="l" t="t" r="r" b="b"/>
            <a:pathLst>
              <a:path w="12191365" h="5332095" extrusionOk="0">
                <a:moveTo>
                  <a:pt x="0" y="5331714"/>
                </a:moveTo>
                <a:lnTo>
                  <a:pt x="12191238" y="5331714"/>
                </a:lnTo>
                <a:lnTo>
                  <a:pt x="12191238" y="0"/>
                </a:lnTo>
                <a:lnTo>
                  <a:pt x="0" y="0"/>
                </a:lnTo>
                <a:lnTo>
                  <a:pt x="0" y="5331714"/>
                </a:lnTo>
                <a:close/>
              </a:path>
            </a:pathLst>
          </a:custGeom>
          <a:solidFill>
            <a:srgbClr val="0069B0"/>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50"/>
              <a:buFont typeface="Arial"/>
              <a:buNone/>
            </a:pPr>
            <a:endParaRPr sz="1000" b="0" i="0" u="none" strike="noStrike" cap="none">
              <a:solidFill>
                <a:srgbClr val="000000"/>
              </a:solidFill>
              <a:latin typeface="Arial"/>
              <a:ea typeface="Arial"/>
              <a:cs typeface="Arial"/>
              <a:sym typeface="Arial"/>
            </a:endParaRPr>
          </a:p>
        </p:txBody>
      </p:sp>
      <p:sp>
        <p:nvSpPr>
          <p:cNvPr id="69" name="Google Shape;69;p76"/>
          <p:cNvSpPr/>
          <p:nvPr/>
        </p:nvSpPr>
        <p:spPr>
          <a:xfrm>
            <a:off x="11049001" y="91018"/>
            <a:ext cx="901700" cy="670983"/>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750"/>
              <a:buFont typeface="Arial"/>
              <a:buNone/>
            </a:pPr>
            <a:endParaRPr sz="1000" b="0" i="0" u="none" strike="noStrike" cap="none">
              <a:solidFill>
                <a:srgbClr val="000000"/>
              </a:solidFill>
              <a:latin typeface="Arial"/>
              <a:ea typeface="Arial"/>
              <a:cs typeface="Arial"/>
              <a:sym typeface="Arial"/>
            </a:endParaRPr>
          </a:p>
        </p:txBody>
      </p:sp>
      <p:grpSp>
        <p:nvGrpSpPr>
          <p:cNvPr id="70" name="Google Shape;70;p76"/>
          <p:cNvGrpSpPr/>
          <p:nvPr/>
        </p:nvGrpSpPr>
        <p:grpSpPr>
          <a:xfrm>
            <a:off x="2971800" y="6229351"/>
            <a:ext cx="6697133" cy="482600"/>
            <a:chOff x="2971800" y="6243935"/>
            <a:chExt cx="6696208" cy="480760"/>
          </a:xfrm>
        </p:grpSpPr>
        <p:cxnSp>
          <p:nvCxnSpPr>
            <p:cNvPr id="71" name="Google Shape;71;p76"/>
            <p:cNvCxnSpPr/>
            <p:nvPr/>
          </p:nvCxnSpPr>
          <p:spPr>
            <a:xfrm rot="10800000">
              <a:off x="2971800" y="6243935"/>
              <a:ext cx="0" cy="480760"/>
            </a:xfrm>
            <a:prstGeom prst="straightConnector1">
              <a:avLst/>
            </a:prstGeom>
            <a:noFill/>
            <a:ln w="9525" cap="flat" cmpd="sng">
              <a:solidFill>
                <a:srgbClr val="FFC000"/>
              </a:solidFill>
              <a:prstDash val="solid"/>
              <a:round/>
              <a:headEnd type="none" w="sm" len="sm"/>
              <a:tailEnd type="none" w="sm" len="sm"/>
            </a:ln>
          </p:spPr>
        </p:cxnSp>
        <p:cxnSp>
          <p:nvCxnSpPr>
            <p:cNvPr id="72" name="Google Shape;72;p76"/>
            <p:cNvCxnSpPr/>
            <p:nvPr/>
          </p:nvCxnSpPr>
          <p:spPr>
            <a:xfrm rot="10800000">
              <a:off x="9668008" y="6243935"/>
              <a:ext cx="0" cy="480760"/>
            </a:xfrm>
            <a:prstGeom prst="straightConnector1">
              <a:avLst/>
            </a:prstGeom>
            <a:noFill/>
            <a:ln w="9525" cap="flat" cmpd="sng">
              <a:solidFill>
                <a:srgbClr val="FFC000"/>
              </a:solidFill>
              <a:prstDash val="solid"/>
              <a:round/>
              <a:headEnd type="none" w="sm" len="sm"/>
              <a:tailEnd type="none" w="sm" len="sm"/>
            </a:ln>
          </p:spPr>
        </p:cxnSp>
      </p:grpSp>
      <p:pic>
        <p:nvPicPr>
          <p:cNvPr id="73" name="Google Shape;73;p76"/>
          <p:cNvPicPr preferRelativeResize="0"/>
          <p:nvPr/>
        </p:nvPicPr>
        <p:blipFill rotWithShape="1">
          <a:blip r:embed="rId3">
            <a:alphaModFix/>
          </a:blip>
          <a:srcRect/>
          <a:stretch/>
        </p:blipFill>
        <p:spPr>
          <a:xfrm>
            <a:off x="304800" y="5867400"/>
            <a:ext cx="916517" cy="880533"/>
          </a:xfrm>
          <a:prstGeom prst="rect">
            <a:avLst/>
          </a:prstGeom>
          <a:noFill/>
          <a:ln>
            <a:noFill/>
          </a:ln>
        </p:spPr>
      </p:pic>
    </p:spTree>
    <p:extLst>
      <p:ext uri="{BB962C8B-B14F-4D97-AF65-F5344CB8AC3E}">
        <p14:creationId xmlns:p14="http://schemas.microsoft.com/office/powerpoint/2010/main" val="5200880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900381"/>
      </p:ext>
    </p:extLst>
  </p:cSld>
  <p:clrMapOvr>
    <a:masterClrMapping/>
  </p:clrMapOvr>
  <p:transition>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3" name="AutoShape 7">
            <a:extLst>
              <a:ext uri="{FF2B5EF4-FFF2-40B4-BE49-F238E27FC236}">
                <a16:creationId xmlns:a16="http://schemas.microsoft.com/office/drawing/2014/main" id="{0438EB39-7C6D-424B-A68F-D2EE07C73D7C}"/>
              </a:ext>
            </a:extLst>
          </p:cNvPr>
          <p:cNvSpPr>
            <a:spLocks noChangeArrowheads="1"/>
          </p:cNvSpPr>
          <p:nvPr/>
        </p:nvSpPr>
        <p:spPr bwMode="auto">
          <a:xfrm>
            <a:off x="814917" y="4072468"/>
            <a:ext cx="10361083" cy="9101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folHlink"/>
          </a:solidFill>
          <a:ln w="9525">
            <a:solidFill>
              <a:schemeClr val="hlink"/>
            </a:solidFill>
            <a:round/>
            <a:headEnd/>
            <a:tailEnd/>
          </a:ln>
        </p:spPr>
        <p:txBody>
          <a:bodyPr lIns="90919" tIns="45461" rIns="90919" bIns="45461"/>
          <a:lstStyle/>
          <a:p>
            <a:pPr>
              <a:defRPr/>
            </a:pPr>
            <a:endParaRPr lang="en-US" sz="1000"/>
          </a:p>
        </p:txBody>
      </p:sp>
      <p:sp>
        <p:nvSpPr>
          <p:cNvPr id="4" name="Text Box 14">
            <a:extLst>
              <a:ext uri="{FF2B5EF4-FFF2-40B4-BE49-F238E27FC236}">
                <a16:creationId xmlns:a16="http://schemas.microsoft.com/office/drawing/2014/main" id="{05A7C9C8-7A01-DE44-BBEE-59C9D05A6C72}"/>
              </a:ext>
            </a:extLst>
          </p:cNvPr>
          <p:cNvSpPr txBox="1">
            <a:spLocks noChangeArrowheads="1"/>
          </p:cNvSpPr>
          <p:nvPr userDrawn="1"/>
        </p:nvSpPr>
        <p:spPr bwMode="auto">
          <a:xfrm>
            <a:off x="6275918" y="381001"/>
            <a:ext cx="5880100" cy="819631"/>
          </a:xfrm>
          <a:prstGeom prst="rect">
            <a:avLst/>
          </a:prstGeom>
          <a:noFill/>
          <a:ln>
            <a:noFill/>
          </a:ln>
          <a:extLst>
            <a:ext uri="{909E8E84-426E-40dd-AFC4-6F175D3DCCD1}"/>
            <a:ext uri="{91240B29-F687-4f45-9708-019B960494DF}"/>
          </a:extLst>
        </p:spPr>
        <p:txBody>
          <a:bodyPr lIns="87488" tIns="43743" rIns="87488" bIns="43743">
            <a:spAutoFit/>
          </a:bodyPr>
          <a:lstStyle>
            <a:lvl1pPr>
              <a:defRPr>
                <a:solidFill>
                  <a:schemeClr val="tx1"/>
                </a:solidFill>
                <a:latin typeface="Arial" charset="0"/>
                <a:ea typeface="ＭＳ Ｐゴシック" charset="0"/>
                <a:cs typeface="Angsana New" charset="0"/>
              </a:defRPr>
            </a:lvl1pPr>
            <a:lvl2pPr marL="742950" indent="-285750">
              <a:defRPr>
                <a:solidFill>
                  <a:schemeClr val="tx1"/>
                </a:solidFill>
                <a:latin typeface="Arial" charset="0"/>
                <a:ea typeface="Angsana New" charset="0"/>
                <a:cs typeface="Angsana New" charset="0"/>
              </a:defRPr>
            </a:lvl2pPr>
            <a:lvl3pPr marL="1143000" indent="-228600">
              <a:defRPr>
                <a:solidFill>
                  <a:schemeClr val="tx1"/>
                </a:solidFill>
                <a:latin typeface="Arial" charset="0"/>
                <a:ea typeface="Angsana New" charset="0"/>
                <a:cs typeface="Angsana New" charset="0"/>
              </a:defRPr>
            </a:lvl3pPr>
            <a:lvl4pPr marL="1600200" indent="-228600">
              <a:defRPr>
                <a:solidFill>
                  <a:schemeClr val="tx1"/>
                </a:solidFill>
                <a:latin typeface="Arial" charset="0"/>
                <a:ea typeface="Angsana New" charset="0"/>
                <a:cs typeface="Angsana New" charset="0"/>
              </a:defRPr>
            </a:lvl4pPr>
            <a:lvl5pPr marL="2057400" indent="-228600">
              <a:defRPr>
                <a:solidFill>
                  <a:schemeClr val="tx1"/>
                </a:solidFill>
                <a:latin typeface="Arial" charset="0"/>
                <a:ea typeface="Angsana New" charset="0"/>
                <a:cs typeface="Angsana New" charset="0"/>
              </a:defRPr>
            </a:lvl5pPr>
            <a:lvl6pPr marL="2514600" indent="-228600" fontAlgn="base">
              <a:spcBef>
                <a:spcPct val="0"/>
              </a:spcBef>
              <a:spcAft>
                <a:spcPct val="0"/>
              </a:spcAft>
              <a:defRPr>
                <a:solidFill>
                  <a:schemeClr val="tx1"/>
                </a:solidFill>
                <a:latin typeface="Arial" charset="0"/>
                <a:ea typeface="Angsana New" charset="0"/>
                <a:cs typeface="Angsana New" charset="0"/>
              </a:defRPr>
            </a:lvl6pPr>
            <a:lvl7pPr marL="2971800" indent="-228600" fontAlgn="base">
              <a:spcBef>
                <a:spcPct val="0"/>
              </a:spcBef>
              <a:spcAft>
                <a:spcPct val="0"/>
              </a:spcAft>
              <a:defRPr>
                <a:solidFill>
                  <a:schemeClr val="tx1"/>
                </a:solidFill>
                <a:latin typeface="Arial" charset="0"/>
                <a:ea typeface="Angsana New" charset="0"/>
                <a:cs typeface="Angsana New" charset="0"/>
              </a:defRPr>
            </a:lvl7pPr>
            <a:lvl8pPr marL="3429000" indent="-228600" fontAlgn="base">
              <a:spcBef>
                <a:spcPct val="0"/>
              </a:spcBef>
              <a:spcAft>
                <a:spcPct val="0"/>
              </a:spcAft>
              <a:defRPr>
                <a:solidFill>
                  <a:schemeClr val="tx1"/>
                </a:solidFill>
                <a:latin typeface="Arial" charset="0"/>
                <a:ea typeface="Angsana New" charset="0"/>
                <a:cs typeface="Angsana New" charset="0"/>
              </a:defRPr>
            </a:lvl8pPr>
            <a:lvl9pPr marL="3886200" indent="-228600" fontAlgn="base">
              <a:spcBef>
                <a:spcPct val="0"/>
              </a:spcBef>
              <a:spcAft>
                <a:spcPct val="0"/>
              </a:spcAft>
              <a:defRPr>
                <a:solidFill>
                  <a:schemeClr val="tx1"/>
                </a:solidFill>
                <a:latin typeface="Arial" charset="0"/>
                <a:ea typeface="Angsana New" charset="0"/>
                <a:cs typeface="Angsana New" charset="0"/>
              </a:defRPr>
            </a:lvl9pPr>
          </a:lstStyle>
          <a:p>
            <a:pPr algn="ctr" eaLnBrk="1" hangingPunct="1">
              <a:spcAft>
                <a:spcPts val="400"/>
              </a:spcAft>
              <a:defRPr/>
            </a:pPr>
            <a:r>
              <a:rPr lang="en-US" sz="1051" b="1" dirty="0">
                <a:solidFill>
                  <a:srgbClr val="002060"/>
                </a:solidFill>
                <a:latin typeface="Arial"/>
                <a:cs typeface="Arial"/>
              </a:rPr>
              <a:t>International Tsunami Information Centre</a:t>
            </a:r>
          </a:p>
          <a:p>
            <a:pPr algn="ctr" eaLnBrk="1" hangingPunct="1">
              <a:defRPr/>
            </a:pPr>
            <a:r>
              <a:rPr lang="en-US" sz="933" b="1" dirty="0">
                <a:solidFill>
                  <a:srgbClr val="002060"/>
                </a:solidFill>
                <a:latin typeface="Arial"/>
                <a:cs typeface="Arial"/>
              </a:rPr>
              <a:t>A UNESCO/IOC-NOAA Joint Partnership</a:t>
            </a:r>
          </a:p>
          <a:p>
            <a:pPr algn="ctr" eaLnBrk="1" hangingPunct="1">
              <a:spcBef>
                <a:spcPts val="400"/>
              </a:spcBef>
              <a:defRPr/>
            </a:pPr>
            <a:r>
              <a:rPr lang="en-US" sz="1051" b="0" dirty="0">
                <a:solidFill>
                  <a:srgbClr val="002060"/>
                </a:solidFill>
                <a:latin typeface="Arial"/>
                <a:cs typeface="Arial"/>
              </a:rPr>
              <a:t>Fiji, 8 June 2022</a:t>
            </a:r>
          </a:p>
          <a:p>
            <a:pPr algn="ctr" eaLnBrk="1" hangingPunct="1">
              <a:defRPr/>
            </a:pPr>
            <a:endParaRPr lang="en-US" sz="1051" b="1" dirty="0">
              <a:solidFill>
                <a:srgbClr val="002060"/>
              </a:solidFill>
              <a:latin typeface="Arial"/>
              <a:cs typeface="Arial"/>
            </a:endParaRPr>
          </a:p>
        </p:txBody>
      </p:sp>
      <p:pic>
        <p:nvPicPr>
          <p:cNvPr id="11" name="Picture 11" descr="ITICbanner2.gif">
            <a:extLst>
              <a:ext uri="{FF2B5EF4-FFF2-40B4-BE49-F238E27FC236}">
                <a16:creationId xmlns:a16="http://schemas.microsoft.com/office/drawing/2014/main" id="{B3958B49-E89F-0943-833F-F0D9567220FE}"/>
              </a:ext>
            </a:extLst>
          </p:cNvPr>
          <p:cNvPicPr>
            <a:picLocks noChangeAspect="1"/>
          </p:cNvPicPr>
          <p:nvPr userDrawn="1"/>
        </p:nvPicPr>
        <p:blipFill>
          <a:blip r:embed="rId2" cstate="print">
            <a:extLst>
              <a:ext uri="{28A0092B-C50C-407E-A947-70E740481C1C}">
                <a14:useLocalDpi xmlns:a14="http://schemas.microsoft.com/office/drawing/2010/main"/>
              </a:ext>
            </a:extLst>
          </a:blip>
          <a:srcRect t="21600" b="5040"/>
          <a:stretch>
            <a:fillRect/>
          </a:stretch>
        </p:blipFill>
        <p:spPr bwMode="auto">
          <a:xfrm>
            <a:off x="-186267" y="6324601"/>
            <a:ext cx="12615333" cy="698500"/>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3">
            <a:extLst>
              <a:ext uri="{FF2B5EF4-FFF2-40B4-BE49-F238E27FC236}">
                <a16:creationId xmlns:a16="http://schemas.microsoft.com/office/drawing/2014/main" id="{9110268B-4623-E040-9C46-EAC071EF01EA}"/>
              </a:ext>
            </a:extLst>
          </p:cNvPr>
          <p:cNvSpPr>
            <a:spLocks noChangeArrowheads="1"/>
          </p:cNvSpPr>
          <p:nvPr userDrawn="1"/>
        </p:nvSpPr>
        <p:spPr bwMode="auto">
          <a:xfrm>
            <a:off x="1312334" y="6366934"/>
            <a:ext cx="3232008" cy="47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488" tIns="43743" rIns="87488" bIns="43743">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1100" dirty="0">
                <a:solidFill>
                  <a:srgbClr val="F2F2F2"/>
                </a:solidFill>
                <a:latin typeface="VAG Rounded Std Light" panose="020F0502020204020204" pitchFamily="34" charset="0"/>
                <a:ea typeface="VAG Rounded Std Light" panose="020F0502020204020204" pitchFamily="34" charset="0"/>
                <a:cs typeface="VAG Rounded Std Light" panose="020F0502020204020204" pitchFamily="34" charset="0"/>
              </a:rPr>
              <a:t>UNESCO/IOC-NOAA  SHOA</a:t>
            </a:r>
          </a:p>
          <a:p>
            <a:pPr>
              <a:defRPr/>
            </a:pPr>
            <a:r>
              <a:rPr lang="en-US" altLang="en-US" sz="1400" dirty="0">
                <a:solidFill>
                  <a:srgbClr val="F2F2F2"/>
                </a:solidFill>
                <a:latin typeface="VAG Rounded Std Light" panose="020F0502020204020204" pitchFamily="34" charset="0"/>
                <a:ea typeface="VAG Rounded Std Light" panose="020F0502020204020204" pitchFamily="34" charset="0"/>
                <a:cs typeface="VAG Rounded Std Light" panose="020F0502020204020204" pitchFamily="34" charset="0"/>
              </a:rPr>
              <a:t>International Tsunami Information Centre</a:t>
            </a:r>
          </a:p>
        </p:txBody>
      </p:sp>
      <p:pic>
        <p:nvPicPr>
          <p:cNvPr id="13" name="Picture 1" descr="ITIC_logo_300dpi_20130806.png">
            <a:extLst>
              <a:ext uri="{FF2B5EF4-FFF2-40B4-BE49-F238E27FC236}">
                <a16:creationId xmlns:a16="http://schemas.microsoft.com/office/drawing/2014/main" id="{BD374969-9668-F64C-AD83-4688D0E4CDE7}"/>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000" y="6375401"/>
            <a:ext cx="610541" cy="61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userDrawn="1">
            <p:ph type="subTitle" idx="1"/>
          </p:nvPr>
        </p:nvSpPr>
        <p:spPr>
          <a:xfrm>
            <a:off x="3704158" y="4357688"/>
            <a:ext cx="7330017" cy="609600"/>
          </a:xfrm>
        </p:spPr>
        <p:txBody>
          <a:bodyPr/>
          <a:lstStyle>
            <a:lvl1pPr marL="0" indent="0" algn="r">
              <a:buFont typeface="Wingdings" charset="2"/>
              <a:buNone/>
              <a:defRPr sz="2100" b="0"/>
            </a:lvl1pPr>
          </a:lstStyle>
          <a:p>
            <a:r>
              <a:rPr lang="th-TH" dirty="0"/>
              <a:t>Click to edit Master subtitle style</a:t>
            </a:r>
          </a:p>
        </p:txBody>
      </p:sp>
      <p:sp>
        <p:nvSpPr>
          <p:cNvPr id="16" name="Rectangle 6">
            <a:extLst>
              <a:ext uri="{FF2B5EF4-FFF2-40B4-BE49-F238E27FC236}">
                <a16:creationId xmlns:a16="http://schemas.microsoft.com/office/drawing/2014/main" id="{A93DA2C0-0026-3D4A-AC72-EDD6175437EA}"/>
              </a:ext>
            </a:extLst>
          </p:cNvPr>
          <p:cNvSpPr>
            <a:spLocks noGrp="1" noChangeArrowheads="1"/>
          </p:cNvSpPr>
          <p:nvPr userDrawn="1">
            <p:ph type="sldNum" sz="quarter" idx="12"/>
          </p:nvPr>
        </p:nvSpPr>
        <p:spPr bwMode="auto">
          <a:xfrm>
            <a:off x="8737600" y="6248400"/>
            <a:ext cx="2540000" cy="457200"/>
          </a:xfrm>
          <a:prstGeom prst="rect">
            <a:avLst/>
          </a:prstGeom>
          <a:ln>
            <a:miter lim="800000"/>
            <a:headEnd/>
            <a:tailEnd/>
          </a:ln>
        </p:spPr>
        <p:txBody>
          <a:bodyPr vert="horz" wrap="square" lIns="90918" tIns="45461" rIns="90918" bIns="45461" numCol="1" anchor="t" anchorCtr="0" compatLnSpc="1">
            <a:prstTxWarp prst="textNoShape">
              <a:avLst/>
            </a:prstTxWarp>
          </a:bodyPr>
          <a:lstStyle>
            <a:lvl1pPr algn="r" eaLnBrk="1" hangingPunct="1">
              <a:defRPr sz="1200">
                <a:solidFill>
                  <a:srgbClr val="000000"/>
                </a:solidFill>
                <a:latin typeface="Verdana" charset="0"/>
                <a:ea typeface="ＭＳ Ｐゴシック" charset="0"/>
                <a:cs typeface="Angsana New" charset="0"/>
              </a:defRPr>
            </a:lvl1pPr>
          </a:lstStyle>
          <a:p>
            <a:pPr>
              <a:defRPr/>
            </a:pPr>
            <a:fld id="{BEB36367-666B-854E-8E1D-39800943BED3}" type="slidenum">
              <a:rPr lang="en-US"/>
              <a:pPr>
                <a:defRPr/>
              </a:pPr>
              <a:t>‹#›</a:t>
            </a:fld>
            <a:endParaRPr lang="th-TH"/>
          </a:p>
        </p:txBody>
      </p:sp>
      <p:grpSp>
        <p:nvGrpSpPr>
          <p:cNvPr id="2" name="Group 1">
            <a:extLst>
              <a:ext uri="{FF2B5EF4-FFF2-40B4-BE49-F238E27FC236}">
                <a16:creationId xmlns:a16="http://schemas.microsoft.com/office/drawing/2014/main" id="{D515E69B-1890-2E41-BEF5-03384E8B84CD}"/>
              </a:ext>
            </a:extLst>
          </p:cNvPr>
          <p:cNvGrpSpPr/>
          <p:nvPr userDrawn="1"/>
        </p:nvGrpSpPr>
        <p:grpSpPr>
          <a:xfrm>
            <a:off x="508001" y="76200"/>
            <a:ext cx="4989727" cy="1727200"/>
            <a:chOff x="990600" y="0"/>
            <a:chExt cx="3742295" cy="1295400"/>
          </a:xfrm>
        </p:grpSpPr>
        <p:grpSp>
          <p:nvGrpSpPr>
            <p:cNvPr id="6" name="Group 10">
              <a:extLst>
                <a:ext uri="{FF2B5EF4-FFF2-40B4-BE49-F238E27FC236}">
                  <a16:creationId xmlns:a16="http://schemas.microsoft.com/office/drawing/2014/main" id="{D1BB75A9-BDC1-2C49-90B0-C7DFC4D25594}"/>
                </a:ext>
              </a:extLst>
            </p:cNvPr>
            <p:cNvGrpSpPr>
              <a:grpSpLocks/>
            </p:cNvGrpSpPr>
            <p:nvPr userDrawn="1"/>
          </p:nvGrpSpPr>
          <p:grpSpPr bwMode="auto">
            <a:xfrm>
              <a:off x="2286000" y="209550"/>
              <a:ext cx="2446895" cy="719137"/>
              <a:chOff x="1841484" y="457200"/>
              <a:chExt cx="2066595" cy="611576"/>
            </a:xfrm>
          </p:grpSpPr>
          <p:pic>
            <p:nvPicPr>
              <p:cNvPr id="8" name="Picture 4">
                <a:extLst>
                  <a:ext uri="{FF2B5EF4-FFF2-40B4-BE49-F238E27FC236}">
                    <a16:creationId xmlns:a16="http://schemas.microsoft.com/office/drawing/2014/main" id="{2CEF5F66-C374-7D4E-A97E-57AE0E3952DA}"/>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841484" y="477586"/>
                <a:ext cx="571169" cy="57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ITIC_logo_bw_20130809.png">
                <a:extLst>
                  <a:ext uri="{FF2B5EF4-FFF2-40B4-BE49-F238E27FC236}">
                    <a16:creationId xmlns:a16="http://schemas.microsoft.com/office/drawing/2014/main" id="{7618961B-5688-684C-AD42-A99D9A5A1800}"/>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312600" y="457200"/>
                <a:ext cx="595479" cy="61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 descr="10cm">
              <a:extLst>
                <a:ext uri="{FF2B5EF4-FFF2-40B4-BE49-F238E27FC236}">
                  <a16:creationId xmlns:a16="http://schemas.microsoft.com/office/drawing/2014/main" id="{AC2D28C2-644C-8040-A779-7B5B29FF530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159361" y="228249"/>
              <a:ext cx="686093" cy="681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Google Shape;230;p1">
              <a:extLst>
                <a:ext uri="{FF2B5EF4-FFF2-40B4-BE49-F238E27FC236}">
                  <a16:creationId xmlns:a16="http://schemas.microsoft.com/office/drawing/2014/main" id="{8C4C02CB-888A-2F4B-A224-E87FCA33FE79}"/>
                </a:ext>
              </a:extLst>
            </p:cNvPr>
            <p:cNvPicPr preferRelativeResize="0"/>
            <p:nvPr userDrawn="1"/>
          </p:nvPicPr>
          <p:blipFill rotWithShape="1">
            <a:blip r:embed="rId2" cstate="print">
              <a:alphaModFix/>
              <a:extLst>
                <a:ext uri="{28A0092B-C50C-407E-A947-70E740481C1C}">
                  <a14:useLocalDpi xmlns:a14="http://schemas.microsoft.com/office/drawing/2010/main"/>
                </a:ext>
              </a:extLst>
            </a:blip>
            <a:srcRect/>
            <a:stretch/>
          </p:blipFill>
          <p:spPr>
            <a:xfrm>
              <a:off x="990600" y="0"/>
              <a:ext cx="1295400" cy="1295400"/>
            </a:xfrm>
            <a:prstGeom prst="rect">
              <a:avLst/>
            </a:prstGeom>
            <a:noFill/>
            <a:ln>
              <a:noFill/>
            </a:ln>
          </p:spPr>
        </p:pic>
      </p:grpSp>
    </p:spTree>
    <p:extLst>
      <p:ext uri="{BB962C8B-B14F-4D97-AF65-F5344CB8AC3E}">
        <p14:creationId xmlns:p14="http://schemas.microsoft.com/office/powerpoint/2010/main" val="11680449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9F889-9E4B-4E79-A867-0DB4F2684F6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F54FE070-F9D4-45B3-BF1A-273170E19B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5EDD60F1-5E6F-42D9-91C5-9A7672D9F7FC}"/>
              </a:ext>
            </a:extLst>
          </p:cNvPr>
          <p:cNvSpPr>
            <a:spLocks noGrp="1"/>
          </p:cNvSpPr>
          <p:nvPr>
            <p:ph type="dt" sz="half" idx="10"/>
          </p:nvPr>
        </p:nvSpPr>
        <p:spPr/>
        <p:txBody>
          <a:bodyPr/>
          <a:lstStyle/>
          <a:p>
            <a:fld id="{111CE11B-DB8A-425F-AE8C-FB40784FACF1}" type="datetimeFigureOut">
              <a:rPr lang="en-NZ" smtClean="0"/>
              <a:t>8/03/23</a:t>
            </a:fld>
            <a:endParaRPr lang="en-NZ"/>
          </a:p>
        </p:txBody>
      </p:sp>
      <p:sp>
        <p:nvSpPr>
          <p:cNvPr id="5" name="Footer Placeholder 4">
            <a:extLst>
              <a:ext uri="{FF2B5EF4-FFF2-40B4-BE49-F238E27FC236}">
                <a16:creationId xmlns:a16="http://schemas.microsoft.com/office/drawing/2014/main" id="{5867071A-B2EB-42A1-95A2-7CE632EEA60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793737A-373C-42DC-BF6E-77117AAD3CF1}"/>
              </a:ext>
            </a:extLst>
          </p:cNvPr>
          <p:cNvSpPr>
            <a:spLocks noGrp="1"/>
          </p:cNvSpPr>
          <p:nvPr>
            <p:ph type="sldNum" sz="quarter" idx="12"/>
          </p:nvPr>
        </p:nvSpPr>
        <p:spPr/>
        <p:txBody>
          <a:bodyPr/>
          <a:lstStyle/>
          <a:p>
            <a:fld id="{921961C2-AA15-4B06-976D-08A7B50585F0}" type="slidenum">
              <a:rPr lang="en-NZ" smtClean="0"/>
              <a:t>‹#›</a:t>
            </a:fld>
            <a:endParaRPr lang="en-NZ"/>
          </a:p>
        </p:txBody>
      </p:sp>
    </p:spTree>
    <p:extLst>
      <p:ext uri="{BB962C8B-B14F-4D97-AF65-F5344CB8AC3E}">
        <p14:creationId xmlns:p14="http://schemas.microsoft.com/office/powerpoint/2010/main" val="3075131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04F45-DD96-41D8-89EB-6996FBDB7CC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C3949CFF-137F-48C9-ABBF-2C417CFDC4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1E02827-8938-4128-A06D-73E564C30753}"/>
              </a:ext>
            </a:extLst>
          </p:cNvPr>
          <p:cNvSpPr>
            <a:spLocks noGrp="1"/>
          </p:cNvSpPr>
          <p:nvPr>
            <p:ph type="dt" sz="half" idx="10"/>
          </p:nvPr>
        </p:nvSpPr>
        <p:spPr/>
        <p:txBody>
          <a:bodyPr/>
          <a:lstStyle/>
          <a:p>
            <a:fld id="{111CE11B-DB8A-425F-AE8C-FB40784FACF1}" type="datetimeFigureOut">
              <a:rPr lang="en-NZ" smtClean="0"/>
              <a:t>8/03/23</a:t>
            </a:fld>
            <a:endParaRPr lang="en-NZ"/>
          </a:p>
        </p:txBody>
      </p:sp>
      <p:sp>
        <p:nvSpPr>
          <p:cNvPr id="5" name="Footer Placeholder 4">
            <a:extLst>
              <a:ext uri="{FF2B5EF4-FFF2-40B4-BE49-F238E27FC236}">
                <a16:creationId xmlns:a16="http://schemas.microsoft.com/office/drawing/2014/main" id="{FFA5877C-BA8F-4ED8-AFC0-59DA0968075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2C380894-A1AC-4DB6-B787-F86BC004460C}"/>
              </a:ext>
            </a:extLst>
          </p:cNvPr>
          <p:cNvSpPr>
            <a:spLocks noGrp="1"/>
          </p:cNvSpPr>
          <p:nvPr>
            <p:ph type="sldNum" sz="quarter" idx="12"/>
          </p:nvPr>
        </p:nvSpPr>
        <p:spPr/>
        <p:txBody>
          <a:bodyPr/>
          <a:lstStyle/>
          <a:p>
            <a:fld id="{921961C2-AA15-4B06-976D-08A7B50585F0}" type="slidenum">
              <a:rPr lang="en-NZ" smtClean="0"/>
              <a:t>‹#›</a:t>
            </a:fld>
            <a:endParaRPr lang="en-NZ"/>
          </a:p>
        </p:txBody>
      </p:sp>
    </p:spTree>
    <p:extLst>
      <p:ext uri="{BB962C8B-B14F-4D97-AF65-F5344CB8AC3E}">
        <p14:creationId xmlns:p14="http://schemas.microsoft.com/office/powerpoint/2010/main" val="15587572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F73DB-FDB6-4ED5-BB00-294A060819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D48770F5-6159-4EA9-A1F3-786AB12DBC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3C2748A-3928-46B0-A271-F80B2F99B9BE}"/>
              </a:ext>
            </a:extLst>
          </p:cNvPr>
          <p:cNvSpPr>
            <a:spLocks noGrp="1"/>
          </p:cNvSpPr>
          <p:nvPr>
            <p:ph type="dt" sz="half" idx="10"/>
          </p:nvPr>
        </p:nvSpPr>
        <p:spPr/>
        <p:txBody>
          <a:bodyPr/>
          <a:lstStyle/>
          <a:p>
            <a:fld id="{111CE11B-DB8A-425F-AE8C-FB40784FACF1}" type="datetimeFigureOut">
              <a:rPr lang="en-NZ" smtClean="0"/>
              <a:t>8/03/23</a:t>
            </a:fld>
            <a:endParaRPr lang="en-NZ"/>
          </a:p>
        </p:txBody>
      </p:sp>
      <p:sp>
        <p:nvSpPr>
          <p:cNvPr id="5" name="Footer Placeholder 4">
            <a:extLst>
              <a:ext uri="{FF2B5EF4-FFF2-40B4-BE49-F238E27FC236}">
                <a16:creationId xmlns:a16="http://schemas.microsoft.com/office/drawing/2014/main" id="{36890F53-0D34-4282-A080-C58CF159CA68}"/>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3F12E24A-3D82-483E-BB15-8C76956EE76B}"/>
              </a:ext>
            </a:extLst>
          </p:cNvPr>
          <p:cNvSpPr>
            <a:spLocks noGrp="1"/>
          </p:cNvSpPr>
          <p:nvPr>
            <p:ph type="sldNum" sz="quarter" idx="12"/>
          </p:nvPr>
        </p:nvSpPr>
        <p:spPr/>
        <p:txBody>
          <a:bodyPr/>
          <a:lstStyle/>
          <a:p>
            <a:fld id="{921961C2-AA15-4B06-976D-08A7B50585F0}" type="slidenum">
              <a:rPr lang="en-NZ" smtClean="0"/>
              <a:t>‹#›</a:t>
            </a:fld>
            <a:endParaRPr lang="en-NZ"/>
          </a:p>
        </p:txBody>
      </p:sp>
    </p:spTree>
    <p:extLst>
      <p:ext uri="{BB962C8B-B14F-4D97-AF65-F5344CB8AC3E}">
        <p14:creationId xmlns:p14="http://schemas.microsoft.com/office/powerpoint/2010/main" val="37414878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FEDFE-E449-4B49-BE00-C8F2662B9100}"/>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4B8C0258-2567-4028-8D89-E1650EE5A8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2466CDDA-6985-4AB3-89AC-8E1904F48E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DD674C66-56F9-42D4-B1FC-76FCA1558179}"/>
              </a:ext>
            </a:extLst>
          </p:cNvPr>
          <p:cNvSpPr>
            <a:spLocks noGrp="1"/>
          </p:cNvSpPr>
          <p:nvPr>
            <p:ph type="dt" sz="half" idx="10"/>
          </p:nvPr>
        </p:nvSpPr>
        <p:spPr/>
        <p:txBody>
          <a:bodyPr/>
          <a:lstStyle/>
          <a:p>
            <a:fld id="{111CE11B-DB8A-425F-AE8C-FB40784FACF1}" type="datetimeFigureOut">
              <a:rPr lang="en-NZ" smtClean="0"/>
              <a:t>8/03/23</a:t>
            </a:fld>
            <a:endParaRPr lang="en-NZ"/>
          </a:p>
        </p:txBody>
      </p:sp>
      <p:sp>
        <p:nvSpPr>
          <p:cNvPr id="6" name="Footer Placeholder 5">
            <a:extLst>
              <a:ext uri="{FF2B5EF4-FFF2-40B4-BE49-F238E27FC236}">
                <a16:creationId xmlns:a16="http://schemas.microsoft.com/office/drawing/2014/main" id="{6DF6626D-668F-496C-A66C-BA4708E560C8}"/>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61932256-3E06-48B9-902C-03037D463791}"/>
              </a:ext>
            </a:extLst>
          </p:cNvPr>
          <p:cNvSpPr>
            <a:spLocks noGrp="1"/>
          </p:cNvSpPr>
          <p:nvPr>
            <p:ph type="sldNum" sz="quarter" idx="12"/>
          </p:nvPr>
        </p:nvSpPr>
        <p:spPr/>
        <p:txBody>
          <a:bodyPr/>
          <a:lstStyle/>
          <a:p>
            <a:fld id="{921961C2-AA15-4B06-976D-08A7B50585F0}" type="slidenum">
              <a:rPr lang="en-NZ" smtClean="0"/>
              <a:t>‹#›</a:t>
            </a:fld>
            <a:endParaRPr lang="en-NZ"/>
          </a:p>
        </p:txBody>
      </p:sp>
    </p:spTree>
    <p:extLst>
      <p:ext uri="{BB962C8B-B14F-4D97-AF65-F5344CB8AC3E}">
        <p14:creationId xmlns:p14="http://schemas.microsoft.com/office/powerpoint/2010/main" val="33744754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A3719-B444-42A8-86E2-43815A686020}"/>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CA537235-8401-4A88-B3BE-361F830764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7BFAE5-93DA-49C3-904A-44897F0EF5F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4BCAD8A4-538E-4295-9F35-4C6A50C1B1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9F0B4A-E3E2-4817-A9EE-A3DC510AC3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42D6DD3E-4A5B-4506-82AC-B23BD618BF82}"/>
              </a:ext>
            </a:extLst>
          </p:cNvPr>
          <p:cNvSpPr>
            <a:spLocks noGrp="1"/>
          </p:cNvSpPr>
          <p:nvPr>
            <p:ph type="dt" sz="half" idx="10"/>
          </p:nvPr>
        </p:nvSpPr>
        <p:spPr/>
        <p:txBody>
          <a:bodyPr/>
          <a:lstStyle/>
          <a:p>
            <a:fld id="{111CE11B-DB8A-425F-AE8C-FB40784FACF1}" type="datetimeFigureOut">
              <a:rPr lang="en-NZ" smtClean="0"/>
              <a:t>8/03/23</a:t>
            </a:fld>
            <a:endParaRPr lang="en-NZ"/>
          </a:p>
        </p:txBody>
      </p:sp>
      <p:sp>
        <p:nvSpPr>
          <p:cNvPr id="8" name="Footer Placeholder 7">
            <a:extLst>
              <a:ext uri="{FF2B5EF4-FFF2-40B4-BE49-F238E27FC236}">
                <a16:creationId xmlns:a16="http://schemas.microsoft.com/office/drawing/2014/main" id="{3E3CCFBD-D402-41C8-8AB1-6787C0E63C79}"/>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03078D0D-CDAF-4DD4-940F-7C566FE47BF9}"/>
              </a:ext>
            </a:extLst>
          </p:cNvPr>
          <p:cNvSpPr>
            <a:spLocks noGrp="1"/>
          </p:cNvSpPr>
          <p:nvPr>
            <p:ph type="sldNum" sz="quarter" idx="12"/>
          </p:nvPr>
        </p:nvSpPr>
        <p:spPr/>
        <p:txBody>
          <a:bodyPr/>
          <a:lstStyle/>
          <a:p>
            <a:fld id="{921961C2-AA15-4B06-976D-08A7B50585F0}" type="slidenum">
              <a:rPr lang="en-NZ" smtClean="0"/>
              <a:t>‹#›</a:t>
            </a:fld>
            <a:endParaRPr lang="en-NZ"/>
          </a:p>
        </p:txBody>
      </p:sp>
    </p:spTree>
    <p:extLst>
      <p:ext uri="{BB962C8B-B14F-4D97-AF65-F5344CB8AC3E}">
        <p14:creationId xmlns:p14="http://schemas.microsoft.com/office/powerpoint/2010/main" val="18685538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83891-DB2A-4364-9641-07C266219D0C}"/>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ACCE8EEE-D992-44D0-998B-BEF1E673DFB8}"/>
              </a:ext>
            </a:extLst>
          </p:cNvPr>
          <p:cNvSpPr>
            <a:spLocks noGrp="1"/>
          </p:cNvSpPr>
          <p:nvPr>
            <p:ph type="dt" sz="half" idx="10"/>
          </p:nvPr>
        </p:nvSpPr>
        <p:spPr/>
        <p:txBody>
          <a:bodyPr/>
          <a:lstStyle/>
          <a:p>
            <a:fld id="{111CE11B-DB8A-425F-AE8C-FB40784FACF1}" type="datetimeFigureOut">
              <a:rPr lang="en-NZ" smtClean="0"/>
              <a:t>8/03/23</a:t>
            </a:fld>
            <a:endParaRPr lang="en-NZ"/>
          </a:p>
        </p:txBody>
      </p:sp>
      <p:sp>
        <p:nvSpPr>
          <p:cNvPr id="4" name="Footer Placeholder 3">
            <a:extLst>
              <a:ext uri="{FF2B5EF4-FFF2-40B4-BE49-F238E27FC236}">
                <a16:creationId xmlns:a16="http://schemas.microsoft.com/office/drawing/2014/main" id="{94A99A3E-329C-4E37-8B5F-CF33E45DC757}"/>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6DAFD5CD-9EE5-4045-B146-5543BC4D1BCF}"/>
              </a:ext>
            </a:extLst>
          </p:cNvPr>
          <p:cNvSpPr>
            <a:spLocks noGrp="1"/>
          </p:cNvSpPr>
          <p:nvPr>
            <p:ph type="sldNum" sz="quarter" idx="12"/>
          </p:nvPr>
        </p:nvSpPr>
        <p:spPr/>
        <p:txBody>
          <a:bodyPr/>
          <a:lstStyle/>
          <a:p>
            <a:fld id="{921961C2-AA15-4B06-976D-08A7B50585F0}" type="slidenum">
              <a:rPr lang="en-NZ" smtClean="0"/>
              <a:t>‹#›</a:t>
            </a:fld>
            <a:endParaRPr lang="en-NZ"/>
          </a:p>
        </p:txBody>
      </p:sp>
    </p:spTree>
    <p:extLst>
      <p:ext uri="{BB962C8B-B14F-4D97-AF65-F5344CB8AC3E}">
        <p14:creationId xmlns:p14="http://schemas.microsoft.com/office/powerpoint/2010/main" val="2865992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BDC09DD5-328A-4E12-98AC-32EFFA4E3094}"/>
              </a:ext>
            </a:extLst>
          </p:cNvPr>
          <p:cNvSpPr/>
          <p:nvPr userDrawn="1"/>
        </p:nvSpPr>
        <p:spPr>
          <a:xfrm>
            <a:off x="762" y="0"/>
            <a:ext cx="12191365" cy="6858000"/>
          </a:xfrm>
          <a:custGeom>
            <a:avLst/>
            <a:gdLst/>
            <a:ahLst/>
            <a:cxnLst/>
            <a:rect l="l" t="t" r="r" b="b"/>
            <a:pathLst>
              <a:path w="12191365" h="5332095">
                <a:moveTo>
                  <a:pt x="0" y="5331714"/>
                </a:moveTo>
                <a:lnTo>
                  <a:pt x="12191238" y="5331714"/>
                </a:lnTo>
                <a:lnTo>
                  <a:pt x="12191238" y="0"/>
                </a:lnTo>
                <a:lnTo>
                  <a:pt x="0" y="0"/>
                </a:lnTo>
                <a:lnTo>
                  <a:pt x="0" y="5331714"/>
                </a:lnTo>
                <a:close/>
              </a:path>
            </a:pathLst>
          </a:custGeom>
          <a:solidFill>
            <a:srgbClr val="0069B0"/>
          </a:solidFill>
        </p:spPr>
        <p:txBody>
          <a:bodyPr wrap="square" lIns="0" tIns="0" rIns="0" bIns="0" rtlCol="0"/>
          <a:lstStyle/>
          <a:p>
            <a:endParaRPr sz="1000" dirty="0"/>
          </a:p>
        </p:txBody>
      </p:sp>
      <p:sp>
        <p:nvSpPr>
          <p:cNvPr id="7" name="bk object 18">
            <a:extLst>
              <a:ext uri="{FF2B5EF4-FFF2-40B4-BE49-F238E27FC236}">
                <a16:creationId xmlns:a16="http://schemas.microsoft.com/office/drawing/2014/main" id="{C4B79F20-07DE-43BD-B1F0-2D569890257D}"/>
              </a:ext>
            </a:extLst>
          </p:cNvPr>
          <p:cNvSpPr/>
          <p:nvPr userDrawn="1"/>
        </p:nvSpPr>
        <p:spPr>
          <a:xfrm>
            <a:off x="10604826" y="91304"/>
            <a:ext cx="1346383" cy="100089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00"/>
          </a:p>
        </p:txBody>
      </p:sp>
      <p:pic>
        <p:nvPicPr>
          <p:cNvPr id="3" name="Picture 2">
            <a:extLst>
              <a:ext uri="{FF2B5EF4-FFF2-40B4-BE49-F238E27FC236}">
                <a16:creationId xmlns:a16="http://schemas.microsoft.com/office/drawing/2014/main" id="{0EB0ADE2-F522-734F-B5DF-2EFC965B4D0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3201" y="5969000"/>
            <a:ext cx="772943" cy="742779"/>
          </a:xfrm>
          <a:prstGeom prst="rect">
            <a:avLst/>
          </a:prstGeom>
        </p:spPr>
      </p:pic>
    </p:spTree>
    <p:extLst>
      <p:ext uri="{BB962C8B-B14F-4D97-AF65-F5344CB8AC3E}">
        <p14:creationId xmlns:p14="http://schemas.microsoft.com/office/powerpoint/2010/main" val="33478472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6613CF-F1BB-43AD-9AB5-F15695049D8C}"/>
              </a:ext>
            </a:extLst>
          </p:cNvPr>
          <p:cNvSpPr>
            <a:spLocks noGrp="1"/>
          </p:cNvSpPr>
          <p:nvPr>
            <p:ph type="dt" sz="half" idx="10"/>
          </p:nvPr>
        </p:nvSpPr>
        <p:spPr/>
        <p:txBody>
          <a:bodyPr/>
          <a:lstStyle/>
          <a:p>
            <a:fld id="{111CE11B-DB8A-425F-AE8C-FB40784FACF1}" type="datetimeFigureOut">
              <a:rPr lang="en-NZ" smtClean="0"/>
              <a:t>8/03/23</a:t>
            </a:fld>
            <a:endParaRPr lang="en-NZ"/>
          </a:p>
        </p:txBody>
      </p:sp>
      <p:sp>
        <p:nvSpPr>
          <p:cNvPr id="3" name="Footer Placeholder 2">
            <a:extLst>
              <a:ext uri="{FF2B5EF4-FFF2-40B4-BE49-F238E27FC236}">
                <a16:creationId xmlns:a16="http://schemas.microsoft.com/office/drawing/2014/main" id="{98E84064-DEB0-4058-91AC-C5D42E280FDB}"/>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2F56F89B-158D-4D5C-A0EC-25E3D3FA1AF6}"/>
              </a:ext>
            </a:extLst>
          </p:cNvPr>
          <p:cNvSpPr>
            <a:spLocks noGrp="1"/>
          </p:cNvSpPr>
          <p:nvPr>
            <p:ph type="sldNum" sz="quarter" idx="12"/>
          </p:nvPr>
        </p:nvSpPr>
        <p:spPr/>
        <p:txBody>
          <a:bodyPr/>
          <a:lstStyle/>
          <a:p>
            <a:fld id="{921961C2-AA15-4B06-976D-08A7B50585F0}" type="slidenum">
              <a:rPr lang="en-NZ" smtClean="0"/>
              <a:t>‹#›</a:t>
            </a:fld>
            <a:endParaRPr lang="en-NZ"/>
          </a:p>
        </p:txBody>
      </p:sp>
    </p:spTree>
    <p:extLst>
      <p:ext uri="{BB962C8B-B14F-4D97-AF65-F5344CB8AC3E}">
        <p14:creationId xmlns:p14="http://schemas.microsoft.com/office/powerpoint/2010/main" val="18357395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3D3D5-12C0-4C3D-B957-8FE38E099F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69BEAA09-1D7C-452E-A477-6CB69F50A2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52E4B444-67D3-49E9-BC7F-9EA37C44BC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A4B0E5-1C3E-44C8-8BC7-624EFF1CB759}"/>
              </a:ext>
            </a:extLst>
          </p:cNvPr>
          <p:cNvSpPr>
            <a:spLocks noGrp="1"/>
          </p:cNvSpPr>
          <p:nvPr>
            <p:ph type="dt" sz="half" idx="10"/>
          </p:nvPr>
        </p:nvSpPr>
        <p:spPr/>
        <p:txBody>
          <a:bodyPr/>
          <a:lstStyle/>
          <a:p>
            <a:fld id="{111CE11B-DB8A-425F-AE8C-FB40784FACF1}" type="datetimeFigureOut">
              <a:rPr lang="en-NZ" smtClean="0"/>
              <a:t>8/03/23</a:t>
            </a:fld>
            <a:endParaRPr lang="en-NZ"/>
          </a:p>
        </p:txBody>
      </p:sp>
      <p:sp>
        <p:nvSpPr>
          <p:cNvPr id="6" name="Footer Placeholder 5">
            <a:extLst>
              <a:ext uri="{FF2B5EF4-FFF2-40B4-BE49-F238E27FC236}">
                <a16:creationId xmlns:a16="http://schemas.microsoft.com/office/drawing/2014/main" id="{D03D6DBF-CCB2-4001-BB85-DB918F709F8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5A3D903-C19D-4CE7-93AA-45B86540AD4B}"/>
              </a:ext>
            </a:extLst>
          </p:cNvPr>
          <p:cNvSpPr>
            <a:spLocks noGrp="1"/>
          </p:cNvSpPr>
          <p:nvPr>
            <p:ph type="sldNum" sz="quarter" idx="12"/>
          </p:nvPr>
        </p:nvSpPr>
        <p:spPr/>
        <p:txBody>
          <a:bodyPr/>
          <a:lstStyle/>
          <a:p>
            <a:fld id="{921961C2-AA15-4B06-976D-08A7B50585F0}" type="slidenum">
              <a:rPr lang="en-NZ" smtClean="0"/>
              <a:t>‹#›</a:t>
            </a:fld>
            <a:endParaRPr lang="en-NZ"/>
          </a:p>
        </p:txBody>
      </p:sp>
    </p:spTree>
    <p:extLst>
      <p:ext uri="{BB962C8B-B14F-4D97-AF65-F5344CB8AC3E}">
        <p14:creationId xmlns:p14="http://schemas.microsoft.com/office/powerpoint/2010/main" val="30957224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61D2D-5D2E-4EF4-B8F8-2024065F54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F976EAE8-934B-4E1A-A80C-BAFF1C385A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D24190BE-00C3-4382-BF31-716D8E841F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43AF7B-7098-4376-AC5C-02B1882D309E}"/>
              </a:ext>
            </a:extLst>
          </p:cNvPr>
          <p:cNvSpPr>
            <a:spLocks noGrp="1"/>
          </p:cNvSpPr>
          <p:nvPr>
            <p:ph type="dt" sz="half" idx="10"/>
          </p:nvPr>
        </p:nvSpPr>
        <p:spPr/>
        <p:txBody>
          <a:bodyPr/>
          <a:lstStyle/>
          <a:p>
            <a:fld id="{111CE11B-DB8A-425F-AE8C-FB40784FACF1}" type="datetimeFigureOut">
              <a:rPr lang="en-NZ" smtClean="0"/>
              <a:t>8/03/23</a:t>
            </a:fld>
            <a:endParaRPr lang="en-NZ"/>
          </a:p>
        </p:txBody>
      </p:sp>
      <p:sp>
        <p:nvSpPr>
          <p:cNvPr id="6" name="Footer Placeholder 5">
            <a:extLst>
              <a:ext uri="{FF2B5EF4-FFF2-40B4-BE49-F238E27FC236}">
                <a16:creationId xmlns:a16="http://schemas.microsoft.com/office/drawing/2014/main" id="{CCF4D0DE-14EA-42C1-A7FF-3065EC6B0695}"/>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355A1F17-CE1C-4CF9-980B-7381911A8EC3}"/>
              </a:ext>
            </a:extLst>
          </p:cNvPr>
          <p:cNvSpPr>
            <a:spLocks noGrp="1"/>
          </p:cNvSpPr>
          <p:nvPr>
            <p:ph type="sldNum" sz="quarter" idx="12"/>
          </p:nvPr>
        </p:nvSpPr>
        <p:spPr/>
        <p:txBody>
          <a:bodyPr/>
          <a:lstStyle/>
          <a:p>
            <a:fld id="{921961C2-AA15-4B06-976D-08A7B50585F0}" type="slidenum">
              <a:rPr lang="en-NZ" smtClean="0"/>
              <a:t>‹#›</a:t>
            </a:fld>
            <a:endParaRPr lang="en-NZ"/>
          </a:p>
        </p:txBody>
      </p:sp>
    </p:spTree>
    <p:extLst>
      <p:ext uri="{BB962C8B-B14F-4D97-AF65-F5344CB8AC3E}">
        <p14:creationId xmlns:p14="http://schemas.microsoft.com/office/powerpoint/2010/main" val="23211075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A3C71-2F05-4DFB-9186-76FD7FEBDBFD}"/>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CCD979E6-1B14-41FC-A93F-A0AAE8D1B70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28231966-C08C-4EBA-9903-F73B57381C5B}"/>
              </a:ext>
            </a:extLst>
          </p:cNvPr>
          <p:cNvSpPr>
            <a:spLocks noGrp="1"/>
          </p:cNvSpPr>
          <p:nvPr>
            <p:ph type="dt" sz="half" idx="10"/>
          </p:nvPr>
        </p:nvSpPr>
        <p:spPr/>
        <p:txBody>
          <a:bodyPr/>
          <a:lstStyle/>
          <a:p>
            <a:fld id="{111CE11B-DB8A-425F-AE8C-FB40784FACF1}" type="datetimeFigureOut">
              <a:rPr lang="en-NZ" smtClean="0"/>
              <a:t>8/03/23</a:t>
            </a:fld>
            <a:endParaRPr lang="en-NZ"/>
          </a:p>
        </p:txBody>
      </p:sp>
      <p:sp>
        <p:nvSpPr>
          <p:cNvPr id="5" name="Footer Placeholder 4">
            <a:extLst>
              <a:ext uri="{FF2B5EF4-FFF2-40B4-BE49-F238E27FC236}">
                <a16:creationId xmlns:a16="http://schemas.microsoft.com/office/drawing/2014/main" id="{3361E860-5DFB-4AC3-A24E-608F203729FD}"/>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5A2A7EF0-3794-4A29-879A-0FF39DD554E6}"/>
              </a:ext>
            </a:extLst>
          </p:cNvPr>
          <p:cNvSpPr>
            <a:spLocks noGrp="1"/>
          </p:cNvSpPr>
          <p:nvPr>
            <p:ph type="sldNum" sz="quarter" idx="12"/>
          </p:nvPr>
        </p:nvSpPr>
        <p:spPr/>
        <p:txBody>
          <a:bodyPr/>
          <a:lstStyle/>
          <a:p>
            <a:fld id="{921961C2-AA15-4B06-976D-08A7B50585F0}" type="slidenum">
              <a:rPr lang="en-NZ" smtClean="0"/>
              <a:t>‹#›</a:t>
            </a:fld>
            <a:endParaRPr lang="en-NZ"/>
          </a:p>
        </p:txBody>
      </p:sp>
    </p:spTree>
    <p:extLst>
      <p:ext uri="{BB962C8B-B14F-4D97-AF65-F5344CB8AC3E}">
        <p14:creationId xmlns:p14="http://schemas.microsoft.com/office/powerpoint/2010/main" val="33915620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537ED9-59A9-4B72-BBFC-73986058808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21156A68-8F56-44C9-BF89-282923499D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F407218-9572-4903-A241-620B718973CD}"/>
              </a:ext>
            </a:extLst>
          </p:cNvPr>
          <p:cNvSpPr>
            <a:spLocks noGrp="1"/>
          </p:cNvSpPr>
          <p:nvPr>
            <p:ph type="dt" sz="half" idx="10"/>
          </p:nvPr>
        </p:nvSpPr>
        <p:spPr/>
        <p:txBody>
          <a:bodyPr/>
          <a:lstStyle/>
          <a:p>
            <a:fld id="{111CE11B-DB8A-425F-AE8C-FB40784FACF1}" type="datetimeFigureOut">
              <a:rPr lang="en-NZ" smtClean="0"/>
              <a:t>8/03/23</a:t>
            </a:fld>
            <a:endParaRPr lang="en-NZ"/>
          </a:p>
        </p:txBody>
      </p:sp>
      <p:sp>
        <p:nvSpPr>
          <p:cNvPr id="5" name="Footer Placeholder 4">
            <a:extLst>
              <a:ext uri="{FF2B5EF4-FFF2-40B4-BE49-F238E27FC236}">
                <a16:creationId xmlns:a16="http://schemas.microsoft.com/office/drawing/2014/main" id="{B07CA733-F6CA-4484-AE2D-979B257CD25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E4050AEF-EFFE-488B-A371-BB7CA9FBF780}"/>
              </a:ext>
            </a:extLst>
          </p:cNvPr>
          <p:cNvSpPr>
            <a:spLocks noGrp="1"/>
          </p:cNvSpPr>
          <p:nvPr>
            <p:ph type="sldNum" sz="quarter" idx="12"/>
          </p:nvPr>
        </p:nvSpPr>
        <p:spPr/>
        <p:txBody>
          <a:bodyPr/>
          <a:lstStyle/>
          <a:p>
            <a:fld id="{921961C2-AA15-4B06-976D-08A7B50585F0}" type="slidenum">
              <a:rPr lang="en-NZ" smtClean="0"/>
              <a:t>‹#›</a:t>
            </a:fld>
            <a:endParaRPr lang="en-NZ"/>
          </a:p>
        </p:txBody>
      </p:sp>
    </p:spTree>
    <p:extLst>
      <p:ext uri="{BB962C8B-B14F-4D97-AF65-F5344CB8AC3E}">
        <p14:creationId xmlns:p14="http://schemas.microsoft.com/office/powerpoint/2010/main" val="31245156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89555-FCF0-9AA9-8960-08A40878C2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1F8D43B-68E5-7DE3-6014-521004F124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4BBA737-49BF-95DD-EF63-DBC29D65954F}"/>
              </a:ext>
            </a:extLst>
          </p:cNvPr>
          <p:cNvSpPr>
            <a:spLocks noGrp="1"/>
          </p:cNvSpPr>
          <p:nvPr>
            <p:ph type="dt" sz="half" idx="10"/>
          </p:nvPr>
        </p:nvSpPr>
        <p:spPr/>
        <p:txBody>
          <a:bodyPr/>
          <a:lstStyle/>
          <a:p>
            <a:fld id="{830B5013-EEE2-45A4-A0FE-8BBE7FE965BF}" type="datetimeFigureOut">
              <a:rPr lang="en-GB" smtClean="0"/>
              <a:t>08/03/2023</a:t>
            </a:fld>
            <a:endParaRPr lang="en-GB"/>
          </a:p>
        </p:txBody>
      </p:sp>
      <p:sp>
        <p:nvSpPr>
          <p:cNvPr id="5" name="Footer Placeholder 4">
            <a:extLst>
              <a:ext uri="{FF2B5EF4-FFF2-40B4-BE49-F238E27FC236}">
                <a16:creationId xmlns:a16="http://schemas.microsoft.com/office/drawing/2014/main" id="{B13B4B8B-3809-84BB-9B9E-24872BB9F22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A943BF-58A4-666D-E484-0BB7CE608C0A}"/>
              </a:ext>
            </a:extLst>
          </p:cNvPr>
          <p:cNvSpPr>
            <a:spLocks noGrp="1"/>
          </p:cNvSpPr>
          <p:nvPr>
            <p:ph type="sldNum" sz="quarter" idx="12"/>
          </p:nvPr>
        </p:nvSpPr>
        <p:spPr/>
        <p:txBody>
          <a:bodyPr/>
          <a:lstStyle/>
          <a:p>
            <a:fld id="{F55BE4E7-1E5E-4BD8-8DDF-536734FEE4A9}" type="slidenum">
              <a:rPr lang="en-GB" smtClean="0"/>
              <a:t>‹#›</a:t>
            </a:fld>
            <a:endParaRPr lang="en-GB"/>
          </a:p>
        </p:txBody>
      </p:sp>
    </p:spTree>
    <p:extLst>
      <p:ext uri="{BB962C8B-B14F-4D97-AF65-F5344CB8AC3E}">
        <p14:creationId xmlns:p14="http://schemas.microsoft.com/office/powerpoint/2010/main" val="42893965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09F2B-D286-F92D-EAC1-D9060C568F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4B87CB8-5748-7D22-4A27-AD0E92BCC4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129762-22BC-BCE3-2C22-6BFE240E7A20}"/>
              </a:ext>
            </a:extLst>
          </p:cNvPr>
          <p:cNvSpPr>
            <a:spLocks noGrp="1"/>
          </p:cNvSpPr>
          <p:nvPr>
            <p:ph type="dt" sz="half" idx="10"/>
          </p:nvPr>
        </p:nvSpPr>
        <p:spPr/>
        <p:txBody>
          <a:bodyPr/>
          <a:lstStyle/>
          <a:p>
            <a:fld id="{830B5013-EEE2-45A4-A0FE-8BBE7FE965BF}" type="datetimeFigureOut">
              <a:rPr lang="en-GB" smtClean="0"/>
              <a:t>08/03/2023</a:t>
            </a:fld>
            <a:endParaRPr lang="en-GB"/>
          </a:p>
        </p:txBody>
      </p:sp>
      <p:sp>
        <p:nvSpPr>
          <p:cNvPr id="5" name="Footer Placeholder 4">
            <a:extLst>
              <a:ext uri="{FF2B5EF4-FFF2-40B4-BE49-F238E27FC236}">
                <a16:creationId xmlns:a16="http://schemas.microsoft.com/office/drawing/2014/main" id="{418DA9E4-5D20-9DF7-A9D1-1F03417EAC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620702-1297-9D5E-F2C6-7052A530703E}"/>
              </a:ext>
            </a:extLst>
          </p:cNvPr>
          <p:cNvSpPr>
            <a:spLocks noGrp="1"/>
          </p:cNvSpPr>
          <p:nvPr>
            <p:ph type="sldNum" sz="quarter" idx="12"/>
          </p:nvPr>
        </p:nvSpPr>
        <p:spPr/>
        <p:txBody>
          <a:bodyPr/>
          <a:lstStyle/>
          <a:p>
            <a:fld id="{F55BE4E7-1E5E-4BD8-8DDF-536734FEE4A9}" type="slidenum">
              <a:rPr lang="en-GB" smtClean="0"/>
              <a:t>‹#›</a:t>
            </a:fld>
            <a:endParaRPr lang="en-GB"/>
          </a:p>
        </p:txBody>
      </p:sp>
    </p:spTree>
    <p:extLst>
      <p:ext uri="{BB962C8B-B14F-4D97-AF65-F5344CB8AC3E}">
        <p14:creationId xmlns:p14="http://schemas.microsoft.com/office/powerpoint/2010/main" val="1290533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90DA7-C788-7C0B-A19B-6630108F4D0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3E8F33-8283-CEF0-7952-4EDA6FCF8A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65A21D-2A11-6CAF-51E7-0B0FC59DD9D4}"/>
              </a:ext>
            </a:extLst>
          </p:cNvPr>
          <p:cNvSpPr>
            <a:spLocks noGrp="1"/>
          </p:cNvSpPr>
          <p:nvPr>
            <p:ph type="dt" sz="half" idx="10"/>
          </p:nvPr>
        </p:nvSpPr>
        <p:spPr/>
        <p:txBody>
          <a:bodyPr/>
          <a:lstStyle/>
          <a:p>
            <a:fld id="{830B5013-EEE2-45A4-A0FE-8BBE7FE965BF}" type="datetimeFigureOut">
              <a:rPr lang="en-GB" smtClean="0"/>
              <a:t>08/03/2023</a:t>
            </a:fld>
            <a:endParaRPr lang="en-GB"/>
          </a:p>
        </p:txBody>
      </p:sp>
      <p:sp>
        <p:nvSpPr>
          <p:cNvPr id="5" name="Footer Placeholder 4">
            <a:extLst>
              <a:ext uri="{FF2B5EF4-FFF2-40B4-BE49-F238E27FC236}">
                <a16:creationId xmlns:a16="http://schemas.microsoft.com/office/drawing/2014/main" id="{82DA02A5-3300-8105-0AA5-9C01352CC77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9F951B-2A51-526A-20AD-3C35F958539D}"/>
              </a:ext>
            </a:extLst>
          </p:cNvPr>
          <p:cNvSpPr>
            <a:spLocks noGrp="1"/>
          </p:cNvSpPr>
          <p:nvPr>
            <p:ph type="sldNum" sz="quarter" idx="12"/>
          </p:nvPr>
        </p:nvSpPr>
        <p:spPr/>
        <p:txBody>
          <a:bodyPr/>
          <a:lstStyle/>
          <a:p>
            <a:fld id="{F55BE4E7-1E5E-4BD8-8DDF-536734FEE4A9}" type="slidenum">
              <a:rPr lang="en-GB" smtClean="0"/>
              <a:t>‹#›</a:t>
            </a:fld>
            <a:endParaRPr lang="en-GB"/>
          </a:p>
        </p:txBody>
      </p:sp>
    </p:spTree>
    <p:extLst>
      <p:ext uri="{BB962C8B-B14F-4D97-AF65-F5344CB8AC3E}">
        <p14:creationId xmlns:p14="http://schemas.microsoft.com/office/powerpoint/2010/main" val="13294470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A0F1A-6CFE-5636-3376-F0AD768691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038ED43-DE51-BFCB-6922-126CDAB6C7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7952EE5-CB08-5BE6-1988-61F4D7C080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140802-CB09-2A8E-0D35-82397FC2DC22}"/>
              </a:ext>
            </a:extLst>
          </p:cNvPr>
          <p:cNvSpPr>
            <a:spLocks noGrp="1"/>
          </p:cNvSpPr>
          <p:nvPr>
            <p:ph type="dt" sz="half" idx="10"/>
          </p:nvPr>
        </p:nvSpPr>
        <p:spPr/>
        <p:txBody>
          <a:bodyPr/>
          <a:lstStyle/>
          <a:p>
            <a:fld id="{830B5013-EEE2-45A4-A0FE-8BBE7FE965BF}" type="datetimeFigureOut">
              <a:rPr lang="en-GB" smtClean="0"/>
              <a:t>08/03/2023</a:t>
            </a:fld>
            <a:endParaRPr lang="en-GB"/>
          </a:p>
        </p:txBody>
      </p:sp>
      <p:sp>
        <p:nvSpPr>
          <p:cNvPr id="6" name="Footer Placeholder 5">
            <a:extLst>
              <a:ext uri="{FF2B5EF4-FFF2-40B4-BE49-F238E27FC236}">
                <a16:creationId xmlns:a16="http://schemas.microsoft.com/office/drawing/2014/main" id="{1C0A3228-5284-54C2-FE65-B78AC53A58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8B4380-749E-4972-30D4-F3CE902CA08A}"/>
              </a:ext>
            </a:extLst>
          </p:cNvPr>
          <p:cNvSpPr>
            <a:spLocks noGrp="1"/>
          </p:cNvSpPr>
          <p:nvPr>
            <p:ph type="sldNum" sz="quarter" idx="12"/>
          </p:nvPr>
        </p:nvSpPr>
        <p:spPr/>
        <p:txBody>
          <a:bodyPr/>
          <a:lstStyle/>
          <a:p>
            <a:fld id="{F55BE4E7-1E5E-4BD8-8DDF-536734FEE4A9}" type="slidenum">
              <a:rPr lang="en-GB" smtClean="0"/>
              <a:t>‹#›</a:t>
            </a:fld>
            <a:endParaRPr lang="en-GB"/>
          </a:p>
        </p:txBody>
      </p:sp>
    </p:spTree>
    <p:extLst>
      <p:ext uri="{BB962C8B-B14F-4D97-AF65-F5344CB8AC3E}">
        <p14:creationId xmlns:p14="http://schemas.microsoft.com/office/powerpoint/2010/main" val="136010282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BFA1C-9493-607B-90CC-B63CA84345E2}"/>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3BC72E5-6B8F-7F52-6BC4-B1F67CEB79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A466CA-2EE7-D903-7970-BB91285C05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DC79BE5-6526-BB27-B1CA-F17B183345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3D9AA7-8D5C-50BB-A977-18C01991FD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EEE6CEC-AB9F-2965-51F8-B3E076291B5B}"/>
              </a:ext>
            </a:extLst>
          </p:cNvPr>
          <p:cNvSpPr>
            <a:spLocks noGrp="1"/>
          </p:cNvSpPr>
          <p:nvPr>
            <p:ph type="dt" sz="half" idx="10"/>
          </p:nvPr>
        </p:nvSpPr>
        <p:spPr/>
        <p:txBody>
          <a:bodyPr/>
          <a:lstStyle/>
          <a:p>
            <a:fld id="{830B5013-EEE2-45A4-A0FE-8BBE7FE965BF}" type="datetimeFigureOut">
              <a:rPr lang="en-GB" smtClean="0"/>
              <a:t>08/03/2023</a:t>
            </a:fld>
            <a:endParaRPr lang="en-GB"/>
          </a:p>
        </p:txBody>
      </p:sp>
      <p:sp>
        <p:nvSpPr>
          <p:cNvPr id="8" name="Footer Placeholder 7">
            <a:extLst>
              <a:ext uri="{FF2B5EF4-FFF2-40B4-BE49-F238E27FC236}">
                <a16:creationId xmlns:a16="http://schemas.microsoft.com/office/drawing/2014/main" id="{E677759D-FD43-58BE-4148-39418A0CB2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45A7FC2-2958-9691-ADC4-9547609FBE23}"/>
              </a:ext>
            </a:extLst>
          </p:cNvPr>
          <p:cNvSpPr>
            <a:spLocks noGrp="1"/>
          </p:cNvSpPr>
          <p:nvPr>
            <p:ph type="sldNum" sz="quarter" idx="12"/>
          </p:nvPr>
        </p:nvSpPr>
        <p:spPr/>
        <p:txBody>
          <a:bodyPr/>
          <a:lstStyle/>
          <a:p>
            <a:fld id="{F55BE4E7-1E5E-4BD8-8DDF-536734FEE4A9}" type="slidenum">
              <a:rPr lang="en-GB" smtClean="0"/>
              <a:t>‹#›</a:t>
            </a:fld>
            <a:endParaRPr lang="en-GB"/>
          </a:p>
        </p:txBody>
      </p:sp>
    </p:spTree>
    <p:extLst>
      <p:ext uri="{BB962C8B-B14F-4D97-AF65-F5344CB8AC3E}">
        <p14:creationId xmlns:p14="http://schemas.microsoft.com/office/powerpoint/2010/main" val="2822962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D4170-4875-3DE2-63ED-998FE7047A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84E65F-F2A3-B17B-0D55-B436AA984E1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8D24C5D-2F3D-BC32-45EE-AAC318B74E85}"/>
              </a:ext>
            </a:extLst>
          </p:cNvPr>
          <p:cNvSpPr>
            <a:spLocks noGrp="1"/>
          </p:cNvSpPr>
          <p:nvPr>
            <p:ph type="dt" sz="half" idx="10"/>
          </p:nvPr>
        </p:nvSpPr>
        <p:spPr/>
        <p:txBody>
          <a:bodyPr/>
          <a:lstStyle/>
          <a:p>
            <a:fld id="{74055F33-A86B-FB4A-9AC4-2DADEDD97943}" type="datetimeFigureOut">
              <a:rPr lang="en-US" smtClean="0"/>
              <a:t>3/8/23</a:t>
            </a:fld>
            <a:endParaRPr lang="en-US"/>
          </a:p>
        </p:txBody>
      </p:sp>
      <p:sp>
        <p:nvSpPr>
          <p:cNvPr id="5" name="Footer Placeholder 4">
            <a:extLst>
              <a:ext uri="{FF2B5EF4-FFF2-40B4-BE49-F238E27FC236}">
                <a16:creationId xmlns:a16="http://schemas.microsoft.com/office/drawing/2014/main" id="{58A3AC6D-F7FE-CDDD-41F3-4657B0B70E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5082E1-145C-ED1E-D121-3B749D372F7C}"/>
              </a:ext>
            </a:extLst>
          </p:cNvPr>
          <p:cNvSpPr>
            <a:spLocks noGrp="1"/>
          </p:cNvSpPr>
          <p:nvPr>
            <p:ph type="sldNum" sz="quarter" idx="12"/>
          </p:nvPr>
        </p:nvSpPr>
        <p:spPr/>
        <p:txBody>
          <a:bodyPr/>
          <a:lstStyle/>
          <a:p>
            <a:fld id="{9A7A18F0-6EB9-6F41-AD1C-E8A8755ED513}" type="slidenum">
              <a:rPr lang="en-US" smtClean="0"/>
              <a:t>‹#›</a:t>
            </a:fld>
            <a:endParaRPr lang="en-US"/>
          </a:p>
        </p:txBody>
      </p:sp>
    </p:spTree>
    <p:extLst>
      <p:ext uri="{BB962C8B-B14F-4D97-AF65-F5344CB8AC3E}">
        <p14:creationId xmlns:p14="http://schemas.microsoft.com/office/powerpoint/2010/main" val="5241415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AD918-49F6-E4D6-57F6-11502EA12F3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C2A3DA2-EEDF-620A-9760-3CE9118E609F}"/>
              </a:ext>
            </a:extLst>
          </p:cNvPr>
          <p:cNvSpPr>
            <a:spLocks noGrp="1"/>
          </p:cNvSpPr>
          <p:nvPr>
            <p:ph type="dt" sz="half" idx="10"/>
          </p:nvPr>
        </p:nvSpPr>
        <p:spPr/>
        <p:txBody>
          <a:bodyPr/>
          <a:lstStyle/>
          <a:p>
            <a:fld id="{830B5013-EEE2-45A4-A0FE-8BBE7FE965BF}" type="datetimeFigureOut">
              <a:rPr lang="en-GB" smtClean="0"/>
              <a:t>08/03/2023</a:t>
            </a:fld>
            <a:endParaRPr lang="en-GB"/>
          </a:p>
        </p:txBody>
      </p:sp>
      <p:sp>
        <p:nvSpPr>
          <p:cNvPr id="4" name="Footer Placeholder 3">
            <a:extLst>
              <a:ext uri="{FF2B5EF4-FFF2-40B4-BE49-F238E27FC236}">
                <a16:creationId xmlns:a16="http://schemas.microsoft.com/office/drawing/2014/main" id="{987699EE-041B-A0EC-F48C-F9857E129A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03F6ACE-A01D-1EE6-D04C-306EB0CC6861}"/>
              </a:ext>
            </a:extLst>
          </p:cNvPr>
          <p:cNvSpPr>
            <a:spLocks noGrp="1"/>
          </p:cNvSpPr>
          <p:nvPr>
            <p:ph type="sldNum" sz="quarter" idx="12"/>
          </p:nvPr>
        </p:nvSpPr>
        <p:spPr/>
        <p:txBody>
          <a:bodyPr/>
          <a:lstStyle/>
          <a:p>
            <a:fld id="{F55BE4E7-1E5E-4BD8-8DDF-536734FEE4A9}" type="slidenum">
              <a:rPr lang="en-GB" smtClean="0"/>
              <a:t>‹#›</a:t>
            </a:fld>
            <a:endParaRPr lang="en-GB"/>
          </a:p>
        </p:txBody>
      </p:sp>
    </p:spTree>
    <p:extLst>
      <p:ext uri="{BB962C8B-B14F-4D97-AF65-F5344CB8AC3E}">
        <p14:creationId xmlns:p14="http://schemas.microsoft.com/office/powerpoint/2010/main" val="40506008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EEA6F2-BF68-9AEE-CD78-9DF93CCA58D5}"/>
              </a:ext>
            </a:extLst>
          </p:cNvPr>
          <p:cNvSpPr>
            <a:spLocks noGrp="1"/>
          </p:cNvSpPr>
          <p:nvPr>
            <p:ph type="dt" sz="half" idx="10"/>
          </p:nvPr>
        </p:nvSpPr>
        <p:spPr/>
        <p:txBody>
          <a:bodyPr/>
          <a:lstStyle/>
          <a:p>
            <a:fld id="{830B5013-EEE2-45A4-A0FE-8BBE7FE965BF}" type="datetimeFigureOut">
              <a:rPr lang="en-GB" smtClean="0"/>
              <a:t>08/03/2023</a:t>
            </a:fld>
            <a:endParaRPr lang="en-GB"/>
          </a:p>
        </p:txBody>
      </p:sp>
      <p:sp>
        <p:nvSpPr>
          <p:cNvPr id="3" name="Footer Placeholder 2">
            <a:extLst>
              <a:ext uri="{FF2B5EF4-FFF2-40B4-BE49-F238E27FC236}">
                <a16:creationId xmlns:a16="http://schemas.microsoft.com/office/drawing/2014/main" id="{2A2C193F-F01E-A1DE-3706-BE50C6DEAA4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DE9811C-47A3-49C7-ADFD-47E3950B3072}"/>
              </a:ext>
            </a:extLst>
          </p:cNvPr>
          <p:cNvSpPr>
            <a:spLocks noGrp="1"/>
          </p:cNvSpPr>
          <p:nvPr>
            <p:ph type="sldNum" sz="quarter" idx="12"/>
          </p:nvPr>
        </p:nvSpPr>
        <p:spPr/>
        <p:txBody>
          <a:bodyPr/>
          <a:lstStyle/>
          <a:p>
            <a:fld id="{F55BE4E7-1E5E-4BD8-8DDF-536734FEE4A9}" type="slidenum">
              <a:rPr lang="en-GB" smtClean="0"/>
              <a:t>‹#›</a:t>
            </a:fld>
            <a:endParaRPr lang="en-GB"/>
          </a:p>
        </p:txBody>
      </p:sp>
    </p:spTree>
    <p:extLst>
      <p:ext uri="{BB962C8B-B14F-4D97-AF65-F5344CB8AC3E}">
        <p14:creationId xmlns:p14="http://schemas.microsoft.com/office/powerpoint/2010/main" val="34279754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E899E-7642-AC8A-62C7-90E36FB27D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6D61EB-A8ED-9546-D99B-8CA5D26C55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E7D329B-9136-840A-AE3C-694EB0719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A538F3-F4D3-8ED1-0F3C-7B26B961B9A6}"/>
              </a:ext>
            </a:extLst>
          </p:cNvPr>
          <p:cNvSpPr>
            <a:spLocks noGrp="1"/>
          </p:cNvSpPr>
          <p:nvPr>
            <p:ph type="dt" sz="half" idx="10"/>
          </p:nvPr>
        </p:nvSpPr>
        <p:spPr/>
        <p:txBody>
          <a:bodyPr/>
          <a:lstStyle/>
          <a:p>
            <a:fld id="{830B5013-EEE2-45A4-A0FE-8BBE7FE965BF}" type="datetimeFigureOut">
              <a:rPr lang="en-GB" smtClean="0"/>
              <a:t>08/03/2023</a:t>
            </a:fld>
            <a:endParaRPr lang="en-GB"/>
          </a:p>
        </p:txBody>
      </p:sp>
      <p:sp>
        <p:nvSpPr>
          <p:cNvPr id="6" name="Footer Placeholder 5">
            <a:extLst>
              <a:ext uri="{FF2B5EF4-FFF2-40B4-BE49-F238E27FC236}">
                <a16:creationId xmlns:a16="http://schemas.microsoft.com/office/drawing/2014/main" id="{0C0F2C7E-A879-C6B3-7689-8EF913B10A2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14BFD2-9BA8-4F96-7110-97C50000E09D}"/>
              </a:ext>
            </a:extLst>
          </p:cNvPr>
          <p:cNvSpPr>
            <a:spLocks noGrp="1"/>
          </p:cNvSpPr>
          <p:nvPr>
            <p:ph type="sldNum" sz="quarter" idx="12"/>
          </p:nvPr>
        </p:nvSpPr>
        <p:spPr/>
        <p:txBody>
          <a:bodyPr/>
          <a:lstStyle/>
          <a:p>
            <a:fld id="{F55BE4E7-1E5E-4BD8-8DDF-536734FEE4A9}" type="slidenum">
              <a:rPr lang="en-GB" smtClean="0"/>
              <a:t>‹#›</a:t>
            </a:fld>
            <a:endParaRPr lang="en-GB"/>
          </a:p>
        </p:txBody>
      </p:sp>
    </p:spTree>
    <p:extLst>
      <p:ext uri="{BB962C8B-B14F-4D97-AF65-F5344CB8AC3E}">
        <p14:creationId xmlns:p14="http://schemas.microsoft.com/office/powerpoint/2010/main" val="24093467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EBB89-5AF8-1DDF-0FFF-3D555B35E3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9BF5CF-7202-173B-BB93-DA0DF51EF6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168248B-4F18-6689-2109-7C580E55F6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C7974F-1223-3548-A756-6A217BBC0AAF}"/>
              </a:ext>
            </a:extLst>
          </p:cNvPr>
          <p:cNvSpPr>
            <a:spLocks noGrp="1"/>
          </p:cNvSpPr>
          <p:nvPr>
            <p:ph type="dt" sz="half" idx="10"/>
          </p:nvPr>
        </p:nvSpPr>
        <p:spPr/>
        <p:txBody>
          <a:bodyPr/>
          <a:lstStyle/>
          <a:p>
            <a:fld id="{830B5013-EEE2-45A4-A0FE-8BBE7FE965BF}" type="datetimeFigureOut">
              <a:rPr lang="en-GB" smtClean="0"/>
              <a:t>08/03/2023</a:t>
            </a:fld>
            <a:endParaRPr lang="en-GB"/>
          </a:p>
        </p:txBody>
      </p:sp>
      <p:sp>
        <p:nvSpPr>
          <p:cNvPr id="6" name="Footer Placeholder 5">
            <a:extLst>
              <a:ext uri="{FF2B5EF4-FFF2-40B4-BE49-F238E27FC236}">
                <a16:creationId xmlns:a16="http://schemas.microsoft.com/office/drawing/2014/main" id="{7282816B-30FC-9F7A-CC37-E2AD5F366C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7D7EF8-7098-C12F-DB46-38B49C621933}"/>
              </a:ext>
            </a:extLst>
          </p:cNvPr>
          <p:cNvSpPr>
            <a:spLocks noGrp="1"/>
          </p:cNvSpPr>
          <p:nvPr>
            <p:ph type="sldNum" sz="quarter" idx="12"/>
          </p:nvPr>
        </p:nvSpPr>
        <p:spPr/>
        <p:txBody>
          <a:bodyPr/>
          <a:lstStyle/>
          <a:p>
            <a:fld id="{F55BE4E7-1E5E-4BD8-8DDF-536734FEE4A9}" type="slidenum">
              <a:rPr lang="en-GB" smtClean="0"/>
              <a:t>‹#›</a:t>
            </a:fld>
            <a:endParaRPr lang="en-GB"/>
          </a:p>
        </p:txBody>
      </p:sp>
    </p:spTree>
    <p:extLst>
      <p:ext uri="{BB962C8B-B14F-4D97-AF65-F5344CB8AC3E}">
        <p14:creationId xmlns:p14="http://schemas.microsoft.com/office/powerpoint/2010/main" val="31402814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2256-F9E0-BCC6-7885-AAD035BD058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8DD12E-7B4B-DBB2-D4FC-5B34A32C2C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3CFB33D-03A6-661F-29F0-A1F67C1CC8AA}"/>
              </a:ext>
            </a:extLst>
          </p:cNvPr>
          <p:cNvSpPr>
            <a:spLocks noGrp="1"/>
          </p:cNvSpPr>
          <p:nvPr>
            <p:ph type="dt" sz="half" idx="10"/>
          </p:nvPr>
        </p:nvSpPr>
        <p:spPr/>
        <p:txBody>
          <a:bodyPr/>
          <a:lstStyle/>
          <a:p>
            <a:fld id="{830B5013-EEE2-45A4-A0FE-8BBE7FE965BF}" type="datetimeFigureOut">
              <a:rPr lang="en-GB" smtClean="0"/>
              <a:t>08/03/2023</a:t>
            </a:fld>
            <a:endParaRPr lang="en-GB"/>
          </a:p>
        </p:txBody>
      </p:sp>
      <p:sp>
        <p:nvSpPr>
          <p:cNvPr id="5" name="Footer Placeholder 4">
            <a:extLst>
              <a:ext uri="{FF2B5EF4-FFF2-40B4-BE49-F238E27FC236}">
                <a16:creationId xmlns:a16="http://schemas.microsoft.com/office/drawing/2014/main" id="{2E67DF72-6F83-7151-A3CD-4B62211E12C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A1E935-A7F8-C8E0-5985-950BD988E9FA}"/>
              </a:ext>
            </a:extLst>
          </p:cNvPr>
          <p:cNvSpPr>
            <a:spLocks noGrp="1"/>
          </p:cNvSpPr>
          <p:nvPr>
            <p:ph type="sldNum" sz="quarter" idx="12"/>
          </p:nvPr>
        </p:nvSpPr>
        <p:spPr/>
        <p:txBody>
          <a:bodyPr/>
          <a:lstStyle/>
          <a:p>
            <a:fld id="{F55BE4E7-1E5E-4BD8-8DDF-536734FEE4A9}" type="slidenum">
              <a:rPr lang="en-GB" smtClean="0"/>
              <a:t>‹#›</a:t>
            </a:fld>
            <a:endParaRPr lang="en-GB"/>
          </a:p>
        </p:txBody>
      </p:sp>
    </p:spTree>
    <p:extLst>
      <p:ext uri="{BB962C8B-B14F-4D97-AF65-F5344CB8AC3E}">
        <p14:creationId xmlns:p14="http://schemas.microsoft.com/office/powerpoint/2010/main" val="35822695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61303B-B150-88D0-4B92-BA777DF4497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EB10257-CB24-D688-F562-871A524AC6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D49D6FD-F07A-45DC-D42C-7F05E4D4FACE}"/>
              </a:ext>
            </a:extLst>
          </p:cNvPr>
          <p:cNvSpPr>
            <a:spLocks noGrp="1"/>
          </p:cNvSpPr>
          <p:nvPr>
            <p:ph type="dt" sz="half" idx="10"/>
          </p:nvPr>
        </p:nvSpPr>
        <p:spPr/>
        <p:txBody>
          <a:bodyPr/>
          <a:lstStyle/>
          <a:p>
            <a:fld id="{830B5013-EEE2-45A4-A0FE-8BBE7FE965BF}" type="datetimeFigureOut">
              <a:rPr lang="en-GB" smtClean="0"/>
              <a:t>08/03/2023</a:t>
            </a:fld>
            <a:endParaRPr lang="en-GB"/>
          </a:p>
        </p:txBody>
      </p:sp>
      <p:sp>
        <p:nvSpPr>
          <p:cNvPr id="5" name="Footer Placeholder 4">
            <a:extLst>
              <a:ext uri="{FF2B5EF4-FFF2-40B4-BE49-F238E27FC236}">
                <a16:creationId xmlns:a16="http://schemas.microsoft.com/office/drawing/2014/main" id="{AE8C4459-D95B-7AA7-AA7F-6E01B0F0B39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65A268-6C76-31AD-09DD-4EBA12B4DC89}"/>
              </a:ext>
            </a:extLst>
          </p:cNvPr>
          <p:cNvSpPr>
            <a:spLocks noGrp="1"/>
          </p:cNvSpPr>
          <p:nvPr>
            <p:ph type="sldNum" sz="quarter" idx="12"/>
          </p:nvPr>
        </p:nvSpPr>
        <p:spPr/>
        <p:txBody>
          <a:bodyPr/>
          <a:lstStyle/>
          <a:p>
            <a:fld id="{F55BE4E7-1E5E-4BD8-8DDF-536734FEE4A9}" type="slidenum">
              <a:rPr lang="en-GB" smtClean="0"/>
              <a:t>‹#›</a:t>
            </a:fld>
            <a:endParaRPr lang="en-GB"/>
          </a:p>
        </p:txBody>
      </p:sp>
    </p:spTree>
    <p:extLst>
      <p:ext uri="{BB962C8B-B14F-4D97-AF65-F5344CB8AC3E}">
        <p14:creationId xmlns:p14="http://schemas.microsoft.com/office/powerpoint/2010/main" val="6041766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814917" y="4071945"/>
            <a:ext cx="10361083" cy="90487"/>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folHlink"/>
          </a:solidFill>
          <a:ln w="9525">
            <a:solidFill>
              <a:schemeClr val="hlink"/>
            </a:solidFill>
            <a:round/>
            <a:headEnd/>
            <a:tailEnd/>
          </a:ln>
        </p:spPr>
        <p:txBody>
          <a:bodyPr lIns="90919" tIns="45461" rIns="90919" bIns="45461"/>
          <a:lstStyle/>
          <a:p>
            <a:endParaRPr lang="en-US" sz="2400">
              <a:solidFill>
                <a:srgbClr val="000000"/>
              </a:solidFill>
            </a:endParaRPr>
          </a:p>
        </p:txBody>
      </p:sp>
      <p:sp>
        <p:nvSpPr>
          <p:cNvPr id="5" name="Text Box 14"/>
          <p:cNvSpPr txBox="1">
            <a:spLocks noChangeArrowheads="1"/>
          </p:cNvSpPr>
          <p:nvPr userDrawn="1"/>
        </p:nvSpPr>
        <p:spPr bwMode="auto">
          <a:xfrm>
            <a:off x="6593122" y="373949"/>
            <a:ext cx="5880100" cy="4576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7488" tIns="43743" rIns="87488" bIns="43743">
            <a:spAutoFit/>
          </a:bodyPr>
          <a:lstStyle>
            <a:lvl1pPr>
              <a:defRPr>
                <a:solidFill>
                  <a:schemeClr val="tx1"/>
                </a:solidFill>
                <a:latin typeface="Arial" charset="0"/>
                <a:ea typeface="ＭＳ Ｐゴシック" charset="0"/>
                <a:cs typeface="Angsana New" charset="0"/>
              </a:defRPr>
            </a:lvl1pPr>
            <a:lvl2pPr marL="742950" indent="-285750">
              <a:defRPr>
                <a:solidFill>
                  <a:schemeClr val="tx1"/>
                </a:solidFill>
                <a:latin typeface="Arial" charset="0"/>
                <a:ea typeface="Angsana New" charset="0"/>
                <a:cs typeface="Angsana New" charset="0"/>
              </a:defRPr>
            </a:lvl2pPr>
            <a:lvl3pPr marL="1143000" indent="-228600">
              <a:defRPr>
                <a:solidFill>
                  <a:schemeClr val="tx1"/>
                </a:solidFill>
                <a:latin typeface="Arial" charset="0"/>
                <a:ea typeface="Angsana New" charset="0"/>
                <a:cs typeface="Angsana New" charset="0"/>
              </a:defRPr>
            </a:lvl3pPr>
            <a:lvl4pPr marL="1600200" indent="-228600">
              <a:defRPr>
                <a:solidFill>
                  <a:schemeClr val="tx1"/>
                </a:solidFill>
                <a:latin typeface="Arial" charset="0"/>
                <a:ea typeface="Angsana New" charset="0"/>
                <a:cs typeface="Angsana New" charset="0"/>
              </a:defRPr>
            </a:lvl4pPr>
            <a:lvl5pPr marL="2057400" indent="-228600">
              <a:defRPr>
                <a:solidFill>
                  <a:schemeClr val="tx1"/>
                </a:solidFill>
                <a:latin typeface="Arial" charset="0"/>
                <a:ea typeface="Angsana New" charset="0"/>
                <a:cs typeface="Angsana New" charset="0"/>
              </a:defRPr>
            </a:lvl5pPr>
            <a:lvl6pPr marL="2514600" indent="-228600" fontAlgn="base">
              <a:spcBef>
                <a:spcPct val="0"/>
              </a:spcBef>
              <a:spcAft>
                <a:spcPct val="0"/>
              </a:spcAft>
              <a:defRPr>
                <a:solidFill>
                  <a:schemeClr val="tx1"/>
                </a:solidFill>
                <a:latin typeface="Arial" charset="0"/>
                <a:ea typeface="Angsana New" charset="0"/>
                <a:cs typeface="Angsana New" charset="0"/>
              </a:defRPr>
            </a:lvl6pPr>
            <a:lvl7pPr marL="2971800" indent="-228600" fontAlgn="base">
              <a:spcBef>
                <a:spcPct val="0"/>
              </a:spcBef>
              <a:spcAft>
                <a:spcPct val="0"/>
              </a:spcAft>
              <a:defRPr>
                <a:solidFill>
                  <a:schemeClr val="tx1"/>
                </a:solidFill>
                <a:latin typeface="Arial" charset="0"/>
                <a:ea typeface="Angsana New" charset="0"/>
                <a:cs typeface="Angsana New" charset="0"/>
              </a:defRPr>
            </a:lvl7pPr>
            <a:lvl8pPr marL="3429000" indent="-228600" fontAlgn="base">
              <a:spcBef>
                <a:spcPct val="0"/>
              </a:spcBef>
              <a:spcAft>
                <a:spcPct val="0"/>
              </a:spcAft>
              <a:defRPr>
                <a:solidFill>
                  <a:schemeClr val="tx1"/>
                </a:solidFill>
                <a:latin typeface="Arial" charset="0"/>
                <a:ea typeface="Angsana New" charset="0"/>
                <a:cs typeface="Angsana New" charset="0"/>
              </a:defRPr>
            </a:lvl8pPr>
            <a:lvl9pPr marL="3886200" indent="-228600" fontAlgn="base">
              <a:spcBef>
                <a:spcPct val="0"/>
              </a:spcBef>
              <a:spcAft>
                <a:spcPct val="0"/>
              </a:spcAft>
              <a:defRPr>
                <a:solidFill>
                  <a:schemeClr val="tx1"/>
                </a:solidFill>
                <a:latin typeface="Arial" charset="0"/>
                <a:ea typeface="Angsana New" charset="0"/>
                <a:cs typeface="Angsana New" charset="0"/>
              </a:defRPr>
            </a:lvl9pPr>
          </a:lstStyle>
          <a:p>
            <a:pPr algn="ctr">
              <a:defRPr/>
            </a:pPr>
            <a:r>
              <a:rPr lang="en-US" sz="1200" b="1" dirty="0">
                <a:solidFill>
                  <a:srgbClr val="262699"/>
                </a:solidFill>
                <a:latin typeface="Arial"/>
                <a:cs typeface="Arial"/>
              </a:rPr>
              <a:t>International Tsunami Information Center</a:t>
            </a:r>
          </a:p>
          <a:p>
            <a:pPr algn="ctr">
              <a:defRPr/>
            </a:pPr>
            <a:r>
              <a:rPr lang="en-US" sz="1200" b="1" dirty="0">
                <a:solidFill>
                  <a:srgbClr val="262699"/>
                </a:solidFill>
                <a:latin typeface="Arial"/>
                <a:cs typeface="Arial"/>
              </a:rPr>
              <a:t>October 2017</a:t>
            </a:r>
            <a:endParaRPr lang="en-US" sz="1900" b="1" dirty="0">
              <a:solidFill>
                <a:srgbClr val="262699"/>
              </a:solidFill>
              <a:latin typeface="Arial"/>
              <a:cs typeface="Arial"/>
            </a:endParaRPr>
          </a:p>
        </p:txBody>
      </p:sp>
      <p:grpSp>
        <p:nvGrpSpPr>
          <p:cNvPr id="6" name="Group 9"/>
          <p:cNvGrpSpPr>
            <a:grpSpLocks/>
          </p:cNvGrpSpPr>
          <p:nvPr userDrawn="1"/>
        </p:nvGrpSpPr>
        <p:grpSpPr bwMode="auto">
          <a:xfrm>
            <a:off x="1013933" y="285751"/>
            <a:ext cx="5854700" cy="714375"/>
            <a:chOff x="393700" y="327660"/>
            <a:chExt cx="4476145" cy="762000"/>
          </a:xfrm>
        </p:grpSpPr>
        <p:grpSp>
          <p:nvGrpSpPr>
            <p:cNvPr id="7" name="Group 10"/>
            <p:cNvGrpSpPr>
              <a:grpSpLocks/>
            </p:cNvGrpSpPr>
            <p:nvPr userDrawn="1"/>
          </p:nvGrpSpPr>
          <p:grpSpPr bwMode="auto">
            <a:xfrm>
              <a:off x="393700" y="327660"/>
              <a:ext cx="4476145" cy="762000"/>
              <a:chOff x="317500" y="457200"/>
              <a:chExt cx="3590579" cy="611576"/>
            </a:xfrm>
          </p:grpSpPr>
          <p:pic>
            <p:nvPicPr>
              <p:cNvPr id="9" name="Picture 4"/>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841484" y="477586"/>
                <a:ext cx="571169" cy="570804"/>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0" name="Picture 10" descr="ITIC_logo_bw_20130809.png"/>
              <p:cNvPicPr>
                <a:picLocks noChangeAspect="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312600" y="457200"/>
                <a:ext cx="595479" cy="6115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11" descr="UNESCO-IOC_nowords.pn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317500" y="481603"/>
                <a:ext cx="1360987" cy="5627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pic>
          <p:nvPicPr>
            <p:cNvPr id="8" name="Picture 1" descr="10cm"/>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3213100" y="347473"/>
              <a:ext cx="722375" cy="722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7171" name="Rectangle 3"/>
          <p:cNvSpPr>
            <a:spLocks noGrp="1" noChangeArrowheads="1"/>
          </p:cNvSpPr>
          <p:nvPr>
            <p:ph type="subTitle" idx="1"/>
          </p:nvPr>
        </p:nvSpPr>
        <p:spPr>
          <a:xfrm>
            <a:off x="3704158" y="4357688"/>
            <a:ext cx="7330017" cy="609600"/>
          </a:xfrm>
        </p:spPr>
        <p:txBody>
          <a:bodyPr/>
          <a:lstStyle>
            <a:lvl1pPr marL="0" indent="0" algn="r">
              <a:buFont typeface="Wingdings" charset="2"/>
              <a:buNone/>
              <a:defRPr sz="2100" b="0"/>
            </a:lvl1pPr>
          </a:lstStyle>
          <a:p>
            <a:r>
              <a:rPr lang="th-TH" dirty="0"/>
              <a:t>Click to edit Master subtitle style</a:t>
            </a:r>
          </a:p>
        </p:txBody>
      </p:sp>
      <p:sp>
        <p:nvSpPr>
          <p:cNvPr id="7170" name="Rectangle 2"/>
          <p:cNvSpPr>
            <a:spLocks noGrp="1" noChangeArrowheads="1"/>
          </p:cNvSpPr>
          <p:nvPr>
            <p:ph type="ctrTitle"/>
          </p:nvPr>
        </p:nvSpPr>
        <p:spPr>
          <a:xfrm>
            <a:off x="813916" y="2071691"/>
            <a:ext cx="10363200" cy="1817688"/>
          </a:xfrm>
          <a:solidFill>
            <a:schemeClr val="bg1"/>
          </a:solidFill>
        </p:spPr>
        <p:txBody>
          <a:bodyPr/>
          <a:lstStyle>
            <a:lvl1pPr>
              <a:defRPr sz="3600"/>
            </a:lvl1pPr>
          </a:lstStyle>
          <a:p>
            <a:r>
              <a:rPr lang="th-TH" dirty="0"/>
              <a:t>Click to edit Master title style</a:t>
            </a:r>
          </a:p>
        </p:txBody>
      </p:sp>
      <p:sp>
        <p:nvSpPr>
          <p:cNvPr id="12" name="Rectangle 4"/>
          <p:cNvSpPr>
            <a:spLocks noGrp="1" noChangeArrowheads="1"/>
          </p:cNvSpPr>
          <p:nvPr>
            <p:ph type="dt" sz="half" idx="10"/>
          </p:nvPr>
        </p:nvSpPr>
        <p:spPr bwMode="auto">
          <a:xfrm>
            <a:off x="914407" y="6248400"/>
            <a:ext cx="2540000" cy="457200"/>
          </a:xfrm>
          <a:prstGeom prst="rect">
            <a:avLst/>
          </a:prstGeom>
          <a:ln>
            <a:miter lim="800000"/>
            <a:headEnd/>
            <a:tailEnd/>
          </a:ln>
        </p:spPr>
        <p:txBody>
          <a:bodyPr vert="horz" wrap="square" lIns="90918" tIns="45461" rIns="90918" bIns="45461" numCol="1" anchor="t" anchorCtr="0" compatLnSpc="1">
            <a:prstTxWarp prst="textNoShape">
              <a:avLst/>
            </a:prstTxWarp>
          </a:bodyPr>
          <a:lstStyle>
            <a:lvl1pPr algn="l" eaLnBrk="1" hangingPunct="1">
              <a:defRPr sz="1200">
                <a:solidFill>
                  <a:srgbClr val="000000"/>
                </a:solidFill>
                <a:latin typeface="Verdana" charset="0"/>
                <a:ea typeface="Angsana New"/>
                <a:cs typeface="Angsana New"/>
              </a:defRPr>
            </a:lvl1pPr>
          </a:lstStyle>
          <a:p>
            <a:pPr>
              <a:defRPr/>
            </a:pPr>
            <a:endParaRPr lang="th-TH"/>
          </a:p>
        </p:txBody>
      </p:sp>
      <p:sp>
        <p:nvSpPr>
          <p:cNvPr id="13" name="Rectangle 5"/>
          <p:cNvSpPr>
            <a:spLocks noGrp="1" noChangeArrowheads="1"/>
          </p:cNvSpPr>
          <p:nvPr>
            <p:ph type="ftr" sz="quarter" idx="11"/>
          </p:nvPr>
        </p:nvSpPr>
        <p:spPr bwMode="auto">
          <a:xfrm>
            <a:off x="4165600" y="6248400"/>
            <a:ext cx="3860800" cy="457200"/>
          </a:xfrm>
          <a:prstGeom prst="rect">
            <a:avLst/>
          </a:prstGeom>
          <a:ln>
            <a:miter lim="800000"/>
            <a:headEnd/>
            <a:tailEnd/>
          </a:ln>
        </p:spPr>
        <p:txBody>
          <a:bodyPr vert="horz" wrap="square" lIns="90918" tIns="45461" rIns="90918" bIns="45461" numCol="1" anchor="t" anchorCtr="0" compatLnSpc="1">
            <a:prstTxWarp prst="textNoShape">
              <a:avLst/>
            </a:prstTxWarp>
          </a:bodyPr>
          <a:lstStyle>
            <a:lvl1pPr algn="ctr" eaLnBrk="1" hangingPunct="1">
              <a:defRPr sz="1200">
                <a:solidFill>
                  <a:srgbClr val="000000"/>
                </a:solidFill>
                <a:latin typeface="Verdana" charset="0"/>
                <a:ea typeface="Angsana New"/>
                <a:cs typeface="Angsana New"/>
              </a:defRPr>
            </a:lvl1pPr>
          </a:lstStyle>
          <a:p>
            <a:pPr>
              <a:defRPr/>
            </a:pPr>
            <a:endParaRPr lang="th-TH"/>
          </a:p>
        </p:txBody>
      </p:sp>
      <p:sp>
        <p:nvSpPr>
          <p:cNvPr id="14" name="Rectangle 6"/>
          <p:cNvSpPr>
            <a:spLocks noGrp="1" noChangeArrowheads="1"/>
          </p:cNvSpPr>
          <p:nvPr>
            <p:ph type="sldNum" sz="quarter" idx="12"/>
          </p:nvPr>
        </p:nvSpPr>
        <p:spPr bwMode="auto">
          <a:xfrm>
            <a:off x="8737600" y="6248400"/>
            <a:ext cx="2540000" cy="457200"/>
          </a:xfrm>
          <a:prstGeom prst="rect">
            <a:avLst/>
          </a:prstGeom>
          <a:ln>
            <a:miter lim="800000"/>
            <a:headEnd/>
            <a:tailEnd/>
          </a:ln>
        </p:spPr>
        <p:txBody>
          <a:bodyPr vert="horz" wrap="square" lIns="90918" tIns="45461" rIns="90918" bIns="45461" numCol="1" anchor="t" anchorCtr="0" compatLnSpc="1">
            <a:prstTxWarp prst="textNoShape">
              <a:avLst/>
            </a:prstTxWarp>
          </a:bodyPr>
          <a:lstStyle>
            <a:lvl1pPr algn="r">
              <a:defRPr sz="1200">
                <a:solidFill>
                  <a:srgbClr val="000000"/>
                </a:solidFill>
                <a:latin typeface="Verdana" charset="0"/>
                <a:cs typeface="Angsana New" charset="0"/>
              </a:defRPr>
            </a:lvl1pPr>
          </a:lstStyle>
          <a:p>
            <a:fld id="{A3436F83-EFCF-1C4E-AB49-86674B8F56C0}" type="slidenum">
              <a:rPr lang="en-US"/>
              <a:pPr/>
              <a:t>‹#›</a:t>
            </a:fld>
            <a:endParaRPr lang="th-TH"/>
          </a:p>
        </p:txBody>
      </p:sp>
    </p:spTree>
    <p:extLst>
      <p:ext uri="{BB962C8B-B14F-4D97-AF65-F5344CB8AC3E}">
        <p14:creationId xmlns:p14="http://schemas.microsoft.com/office/powerpoint/2010/main" val="31508156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11200" y="1263535"/>
            <a:ext cx="11145520" cy="47881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noChangeArrowheads="1"/>
          </p:cNvSpPr>
          <p:nvPr>
            <p:ph type="sldNum" sz="quarter" idx="11"/>
          </p:nvPr>
        </p:nvSpPr>
        <p:spPr>
          <a:xfrm>
            <a:off x="8737600" y="6248400"/>
            <a:ext cx="2540000" cy="457200"/>
          </a:xfrm>
          <a:prstGeom prst="rect">
            <a:avLst/>
          </a:prstGeom>
        </p:spPr>
        <p:txBody>
          <a:bodyPr lIns="90989" tIns="45496" rIns="90989" bIns="45496"/>
          <a:lstStyle>
            <a:lvl1pPr>
              <a:defRPr smtClean="0"/>
            </a:lvl1pPr>
          </a:lstStyle>
          <a:p>
            <a:pPr>
              <a:defRPr/>
            </a:pPr>
            <a:fld id="{506F9CE7-2428-3045-B413-0488F8BB34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40838239"/>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3/8/23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921412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3" name="AutoShape 7">
            <a:extLst>
              <a:ext uri="{FF2B5EF4-FFF2-40B4-BE49-F238E27FC236}">
                <a16:creationId xmlns:a16="http://schemas.microsoft.com/office/drawing/2014/main" id="{0438EB39-7C6D-424B-A68F-D2EE07C73D7C}"/>
              </a:ext>
            </a:extLst>
          </p:cNvPr>
          <p:cNvSpPr>
            <a:spLocks noChangeArrowheads="1"/>
          </p:cNvSpPr>
          <p:nvPr/>
        </p:nvSpPr>
        <p:spPr bwMode="auto">
          <a:xfrm>
            <a:off x="814917" y="4072470"/>
            <a:ext cx="10361083" cy="9101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folHlink"/>
          </a:solidFill>
          <a:ln w="9525">
            <a:solidFill>
              <a:schemeClr val="hlink"/>
            </a:solidFill>
            <a:round/>
            <a:headEnd/>
            <a:tailEnd/>
          </a:ln>
        </p:spPr>
        <p:txBody>
          <a:bodyPr lIns="90919" tIns="45461" rIns="90919" bIns="45461"/>
          <a:lstStyle/>
          <a:p>
            <a:pPr>
              <a:defRPr/>
            </a:pPr>
            <a:endParaRPr lang="en-US" sz="1001"/>
          </a:p>
        </p:txBody>
      </p:sp>
      <p:grpSp>
        <p:nvGrpSpPr>
          <p:cNvPr id="5" name="Group 9">
            <a:extLst>
              <a:ext uri="{FF2B5EF4-FFF2-40B4-BE49-F238E27FC236}">
                <a16:creationId xmlns:a16="http://schemas.microsoft.com/office/drawing/2014/main" id="{CA3FBF21-AF80-2A4E-A3C8-EDBB0D3B8601}"/>
              </a:ext>
            </a:extLst>
          </p:cNvPr>
          <p:cNvGrpSpPr>
            <a:grpSpLocks/>
          </p:cNvGrpSpPr>
          <p:nvPr userDrawn="1"/>
        </p:nvGrpSpPr>
        <p:grpSpPr bwMode="auto">
          <a:xfrm>
            <a:off x="2351585" y="356660"/>
            <a:ext cx="3262527" cy="958849"/>
            <a:chOff x="2293554" y="327660"/>
            <a:chExt cx="2576292" cy="762000"/>
          </a:xfrm>
        </p:grpSpPr>
        <p:grpSp>
          <p:nvGrpSpPr>
            <p:cNvPr id="6" name="Group 10">
              <a:extLst>
                <a:ext uri="{FF2B5EF4-FFF2-40B4-BE49-F238E27FC236}">
                  <a16:creationId xmlns:a16="http://schemas.microsoft.com/office/drawing/2014/main" id="{D1BB75A9-BDC1-2C49-90B0-C7DFC4D25594}"/>
                </a:ext>
              </a:extLst>
            </p:cNvPr>
            <p:cNvGrpSpPr>
              <a:grpSpLocks/>
            </p:cNvGrpSpPr>
            <p:nvPr userDrawn="1"/>
          </p:nvGrpSpPr>
          <p:grpSpPr bwMode="auto">
            <a:xfrm>
              <a:off x="2293554" y="327660"/>
              <a:ext cx="2576292" cy="762000"/>
              <a:chOff x="1841484" y="457200"/>
              <a:chExt cx="2066595" cy="611576"/>
            </a:xfrm>
          </p:grpSpPr>
          <p:pic>
            <p:nvPicPr>
              <p:cNvPr id="8" name="Picture 4">
                <a:extLst>
                  <a:ext uri="{FF2B5EF4-FFF2-40B4-BE49-F238E27FC236}">
                    <a16:creationId xmlns:a16="http://schemas.microsoft.com/office/drawing/2014/main" id="{2CEF5F66-C374-7D4E-A97E-57AE0E3952DA}"/>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841484" y="477586"/>
                <a:ext cx="571169" cy="570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ITIC_logo_bw_20130809.png">
                <a:extLst>
                  <a:ext uri="{FF2B5EF4-FFF2-40B4-BE49-F238E27FC236}">
                    <a16:creationId xmlns:a16="http://schemas.microsoft.com/office/drawing/2014/main" id="{7618961B-5688-684C-AD42-A99D9A5A1800}"/>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3312600" y="457200"/>
                <a:ext cx="595479" cy="611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1" descr="10cm">
              <a:extLst>
                <a:ext uri="{FF2B5EF4-FFF2-40B4-BE49-F238E27FC236}">
                  <a16:creationId xmlns:a16="http://schemas.microsoft.com/office/drawing/2014/main" id="{AC2D28C2-644C-8040-A779-7B5B29FF5300}"/>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213100" y="347473"/>
              <a:ext cx="722375" cy="7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1" name="Picture 11" descr="ITICbanner2.gif">
            <a:extLst>
              <a:ext uri="{FF2B5EF4-FFF2-40B4-BE49-F238E27FC236}">
                <a16:creationId xmlns:a16="http://schemas.microsoft.com/office/drawing/2014/main" id="{B3958B49-E89F-0943-833F-F0D9567220FE}"/>
              </a:ext>
            </a:extLst>
          </p:cNvPr>
          <p:cNvPicPr>
            <a:picLocks noChangeAspect="1"/>
          </p:cNvPicPr>
          <p:nvPr userDrawn="1"/>
        </p:nvPicPr>
        <p:blipFill>
          <a:blip r:embed="rId5" cstate="screen">
            <a:extLst>
              <a:ext uri="{28A0092B-C50C-407E-A947-70E740481C1C}">
                <a14:useLocalDpi xmlns:a14="http://schemas.microsoft.com/office/drawing/2010/main"/>
              </a:ext>
            </a:extLst>
          </a:blip>
          <a:srcRect t="21600" b="5040"/>
          <a:stretch>
            <a:fillRect/>
          </a:stretch>
        </p:blipFill>
        <p:spPr bwMode="auto">
          <a:xfrm>
            <a:off x="-186267" y="6324603"/>
            <a:ext cx="12615333" cy="698500"/>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3">
            <a:extLst>
              <a:ext uri="{FF2B5EF4-FFF2-40B4-BE49-F238E27FC236}">
                <a16:creationId xmlns:a16="http://schemas.microsoft.com/office/drawing/2014/main" id="{9110268B-4623-E040-9C46-EAC071EF01EA}"/>
              </a:ext>
            </a:extLst>
          </p:cNvPr>
          <p:cNvSpPr>
            <a:spLocks noChangeArrowheads="1"/>
          </p:cNvSpPr>
          <p:nvPr userDrawn="1"/>
        </p:nvSpPr>
        <p:spPr bwMode="auto">
          <a:xfrm>
            <a:off x="1312337" y="6366936"/>
            <a:ext cx="3232008" cy="47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488" tIns="43743" rIns="87488" bIns="43743">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1100" dirty="0">
                <a:solidFill>
                  <a:srgbClr val="F2F2F2"/>
                </a:solidFill>
                <a:latin typeface="VAG Rounded Std Light" panose="020F0502020204020204" pitchFamily="34" charset="0"/>
                <a:ea typeface="VAG Rounded Std Light" panose="020F0502020204020204" pitchFamily="34" charset="0"/>
                <a:cs typeface="VAG Rounded Std Light" panose="020F0502020204020204" pitchFamily="34" charset="0"/>
              </a:rPr>
              <a:t>UNESCO/IOC-NOAA  SHOA</a:t>
            </a:r>
          </a:p>
          <a:p>
            <a:pPr>
              <a:defRPr/>
            </a:pPr>
            <a:r>
              <a:rPr lang="en-US" altLang="en-US" sz="1401" dirty="0">
                <a:solidFill>
                  <a:srgbClr val="F2F2F2"/>
                </a:solidFill>
                <a:latin typeface="VAG Rounded Std Light" panose="020F0502020204020204" pitchFamily="34" charset="0"/>
                <a:ea typeface="VAG Rounded Std Light" panose="020F0502020204020204" pitchFamily="34" charset="0"/>
                <a:cs typeface="VAG Rounded Std Light" panose="020F0502020204020204" pitchFamily="34" charset="0"/>
              </a:rPr>
              <a:t>International Tsunami Information Center</a:t>
            </a:r>
          </a:p>
        </p:txBody>
      </p:sp>
      <p:pic>
        <p:nvPicPr>
          <p:cNvPr id="13" name="Picture 1" descr="ITIC_logo_300dpi_20130806.png">
            <a:extLst>
              <a:ext uri="{FF2B5EF4-FFF2-40B4-BE49-F238E27FC236}">
                <a16:creationId xmlns:a16="http://schemas.microsoft.com/office/drawing/2014/main" id="{BD374969-9668-F64C-AD83-4688D0E4CDE7}"/>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508000" y="6375403"/>
            <a:ext cx="610541" cy="61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subTitle" idx="1"/>
          </p:nvPr>
        </p:nvSpPr>
        <p:spPr>
          <a:xfrm>
            <a:off x="3704164" y="4357688"/>
            <a:ext cx="7330017" cy="609600"/>
          </a:xfrm>
        </p:spPr>
        <p:txBody>
          <a:bodyPr/>
          <a:lstStyle>
            <a:lvl1pPr marL="0" indent="0" algn="r">
              <a:buFont typeface="Wingdings" charset="2"/>
              <a:buNone/>
              <a:defRPr sz="2100" b="0"/>
            </a:lvl1pPr>
          </a:lstStyle>
          <a:p>
            <a:r>
              <a:rPr lang="th-TH" dirty="0"/>
              <a:t>Click to edit Master subtitle style</a:t>
            </a:r>
          </a:p>
        </p:txBody>
      </p:sp>
      <p:sp>
        <p:nvSpPr>
          <p:cNvPr id="15" name="Rectangle 5">
            <a:extLst>
              <a:ext uri="{FF2B5EF4-FFF2-40B4-BE49-F238E27FC236}">
                <a16:creationId xmlns:a16="http://schemas.microsoft.com/office/drawing/2014/main" id="{936FCAAA-62A0-0447-B197-6D0F8621D7D7}"/>
              </a:ext>
            </a:extLst>
          </p:cNvPr>
          <p:cNvSpPr>
            <a:spLocks noGrp="1" noChangeArrowheads="1"/>
          </p:cNvSpPr>
          <p:nvPr>
            <p:ph type="ftr" sz="quarter" idx="11"/>
          </p:nvPr>
        </p:nvSpPr>
        <p:spPr bwMode="auto">
          <a:xfrm>
            <a:off x="4165600" y="6248400"/>
            <a:ext cx="3860800" cy="457200"/>
          </a:xfrm>
          <a:prstGeom prst="rect">
            <a:avLst/>
          </a:prstGeom>
          <a:ln>
            <a:miter lim="800000"/>
            <a:headEnd/>
            <a:tailEnd/>
          </a:ln>
        </p:spPr>
        <p:txBody>
          <a:bodyPr vert="horz" wrap="square" lIns="90918" tIns="45461" rIns="90918" bIns="45461" numCol="1" anchor="t" anchorCtr="0" compatLnSpc="1">
            <a:prstTxWarp prst="textNoShape">
              <a:avLst/>
            </a:prstTxWarp>
          </a:bodyPr>
          <a:lstStyle>
            <a:lvl1pPr algn="ctr" eaLnBrk="1" hangingPunct="1">
              <a:defRPr sz="1200">
                <a:solidFill>
                  <a:srgbClr val="000000"/>
                </a:solidFill>
                <a:latin typeface="Verdana" panose="020B0604030504040204" pitchFamily="34" charset="0"/>
              </a:defRPr>
            </a:lvl1pPr>
          </a:lstStyle>
          <a:p>
            <a:pPr>
              <a:defRPr/>
            </a:pPr>
            <a:endParaRPr lang="th-TH" altLang="en-US"/>
          </a:p>
        </p:txBody>
      </p:sp>
      <p:sp>
        <p:nvSpPr>
          <p:cNvPr id="16" name="Rectangle 6">
            <a:extLst>
              <a:ext uri="{FF2B5EF4-FFF2-40B4-BE49-F238E27FC236}">
                <a16:creationId xmlns:a16="http://schemas.microsoft.com/office/drawing/2014/main" id="{A93DA2C0-0026-3D4A-AC72-EDD6175437EA}"/>
              </a:ext>
            </a:extLst>
          </p:cNvPr>
          <p:cNvSpPr>
            <a:spLocks noGrp="1" noChangeArrowheads="1"/>
          </p:cNvSpPr>
          <p:nvPr>
            <p:ph type="sldNum" sz="quarter" idx="12"/>
          </p:nvPr>
        </p:nvSpPr>
        <p:spPr bwMode="auto">
          <a:xfrm>
            <a:off x="8737600" y="6248400"/>
            <a:ext cx="2540000" cy="457200"/>
          </a:xfrm>
          <a:prstGeom prst="rect">
            <a:avLst/>
          </a:prstGeom>
          <a:ln>
            <a:miter lim="800000"/>
            <a:headEnd/>
            <a:tailEnd/>
          </a:ln>
        </p:spPr>
        <p:txBody>
          <a:bodyPr vert="horz" wrap="square" lIns="90918" tIns="45461" rIns="90918" bIns="45461" numCol="1" anchor="t" anchorCtr="0" compatLnSpc="1">
            <a:prstTxWarp prst="textNoShape">
              <a:avLst/>
            </a:prstTxWarp>
          </a:bodyPr>
          <a:lstStyle>
            <a:lvl1pPr algn="r" eaLnBrk="1" hangingPunct="1">
              <a:defRPr sz="1200">
                <a:solidFill>
                  <a:srgbClr val="000000"/>
                </a:solidFill>
                <a:latin typeface="Verdana" charset="0"/>
                <a:ea typeface="ＭＳ Ｐゴシック" charset="0"/>
                <a:cs typeface="Angsana New" charset="0"/>
              </a:defRPr>
            </a:lvl1pPr>
          </a:lstStyle>
          <a:p>
            <a:pPr>
              <a:defRPr/>
            </a:pPr>
            <a:fld id="{BEB36367-666B-854E-8E1D-39800943BED3}" type="slidenum">
              <a:rPr lang="en-US"/>
              <a:pPr>
                <a:defRPr/>
              </a:pPr>
              <a:t>‹#›</a:t>
            </a:fld>
            <a:endParaRPr lang="th-TH"/>
          </a:p>
        </p:txBody>
      </p:sp>
      <p:sp>
        <p:nvSpPr>
          <p:cNvPr id="20" name="Text Box 14">
            <a:extLst>
              <a:ext uri="{FF2B5EF4-FFF2-40B4-BE49-F238E27FC236}">
                <a16:creationId xmlns:a16="http://schemas.microsoft.com/office/drawing/2014/main" id="{EC5AF107-03CA-9442-8752-3968AE02096C}"/>
              </a:ext>
            </a:extLst>
          </p:cNvPr>
          <p:cNvSpPr txBox="1">
            <a:spLocks noChangeArrowheads="1"/>
          </p:cNvSpPr>
          <p:nvPr userDrawn="1"/>
        </p:nvSpPr>
        <p:spPr bwMode="auto">
          <a:xfrm>
            <a:off x="6311901" y="356659"/>
            <a:ext cx="5880100" cy="774634"/>
          </a:xfrm>
          <a:prstGeom prst="rect">
            <a:avLst/>
          </a:prstGeom>
          <a:noFill/>
          <a:ln>
            <a:noFill/>
          </a:ln>
          <a:extLst>
            <a:ext uri="{909E8E84-426E-40dd-AFC4-6F175D3DCCD1}"/>
            <a:ext uri="{91240B29-F687-4f45-9708-019B960494DF}"/>
          </a:extLst>
        </p:spPr>
        <p:txBody>
          <a:bodyPr lIns="116651" tIns="58324" rIns="116651" bIns="58324">
            <a:spAutoFit/>
          </a:bodyPr>
          <a:lstStyle>
            <a:lvl1pPr>
              <a:defRPr>
                <a:solidFill>
                  <a:schemeClr val="tx1"/>
                </a:solidFill>
                <a:latin typeface="Arial" charset="0"/>
                <a:ea typeface="ＭＳ Ｐゴシック" charset="0"/>
                <a:cs typeface="Angsana New" charset="0"/>
              </a:defRPr>
            </a:lvl1pPr>
            <a:lvl2pPr marL="742950" indent="-285750">
              <a:defRPr>
                <a:solidFill>
                  <a:schemeClr val="tx1"/>
                </a:solidFill>
                <a:latin typeface="Arial" charset="0"/>
                <a:ea typeface="Angsana New" charset="0"/>
                <a:cs typeface="Angsana New" charset="0"/>
              </a:defRPr>
            </a:lvl2pPr>
            <a:lvl3pPr marL="1143000" indent="-228600">
              <a:defRPr>
                <a:solidFill>
                  <a:schemeClr val="tx1"/>
                </a:solidFill>
                <a:latin typeface="Arial" charset="0"/>
                <a:ea typeface="Angsana New" charset="0"/>
                <a:cs typeface="Angsana New" charset="0"/>
              </a:defRPr>
            </a:lvl3pPr>
            <a:lvl4pPr marL="1600200" indent="-228600">
              <a:defRPr>
                <a:solidFill>
                  <a:schemeClr val="tx1"/>
                </a:solidFill>
                <a:latin typeface="Arial" charset="0"/>
                <a:ea typeface="Angsana New" charset="0"/>
                <a:cs typeface="Angsana New" charset="0"/>
              </a:defRPr>
            </a:lvl4pPr>
            <a:lvl5pPr marL="2057400" indent="-228600">
              <a:defRPr>
                <a:solidFill>
                  <a:schemeClr val="tx1"/>
                </a:solidFill>
                <a:latin typeface="Arial" charset="0"/>
                <a:ea typeface="Angsana New" charset="0"/>
                <a:cs typeface="Angsana New" charset="0"/>
              </a:defRPr>
            </a:lvl5pPr>
            <a:lvl6pPr marL="2514600" indent="-228600" fontAlgn="base">
              <a:spcBef>
                <a:spcPct val="0"/>
              </a:spcBef>
              <a:spcAft>
                <a:spcPct val="0"/>
              </a:spcAft>
              <a:defRPr>
                <a:solidFill>
                  <a:schemeClr val="tx1"/>
                </a:solidFill>
                <a:latin typeface="Arial" charset="0"/>
                <a:ea typeface="Angsana New" charset="0"/>
                <a:cs typeface="Angsana New" charset="0"/>
              </a:defRPr>
            </a:lvl6pPr>
            <a:lvl7pPr marL="2971800" indent="-228600" fontAlgn="base">
              <a:spcBef>
                <a:spcPct val="0"/>
              </a:spcBef>
              <a:spcAft>
                <a:spcPct val="0"/>
              </a:spcAft>
              <a:defRPr>
                <a:solidFill>
                  <a:schemeClr val="tx1"/>
                </a:solidFill>
                <a:latin typeface="Arial" charset="0"/>
                <a:ea typeface="Angsana New" charset="0"/>
                <a:cs typeface="Angsana New" charset="0"/>
              </a:defRPr>
            </a:lvl7pPr>
            <a:lvl8pPr marL="3429000" indent="-228600" fontAlgn="base">
              <a:spcBef>
                <a:spcPct val="0"/>
              </a:spcBef>
              <a:spcAft>
                <a:spcPct val="0"/>
              </a:spcAft>
              <a:defRPr>
                <a:solidFill>
                  <a:schemeClr val="tx1"/>
                </a:solidFill>
                <a:latin typeface="Arial" charset="0"/>
                <a:ea typeface="Angsana New" charset="0"/>
                <a:cs typeface="Angsana New" charset="0"/>
              </a:defRPr>
            </a:lvl8pPr>
            <a:lvl9pPr marL="3886200" indent="-228600" fontAlgn="base">
              <a:spcBef>
                <a:spcPct val="0"/>
              </a:spcBef>
              <a:spcAft>
                <a:spcPct val="0"/>
              </a:spcAft>
              <a:defRPr>
                <a:solidFill>
                  <a:schemeClr val="tx1"/>
                </a:solidFill>
                <a:latin typeface="Arial" charset="0"/>
                <a:ea typeface="Angsana New" charset="0"/>
                <a:cs typeface="Angsana New" charset="0"/>
              </a:defRPr>
            </a:lvl9pPr>
          </a:lstStyle>
          <a:p>
            <a:pPr algn="ctr" eaLnBrk="1" hangingPunct="1">
              <a:defRPr/>
            </a:pPr>
            <a:r>
              <a:rPr lang="en-US" sz="1067" b="1" dirty="0">
                <a:solidFill>
                  <a:srgbClr val="002060"/>
                </a:solidFill>
                <a:latin typeface="Arial"/>
                <a:cs typeface="Arial"/>
              </a:rPr>
              <a:t>ICG/PTWS-SC</a:t>
            </a:r>
          </a:p>
          <a:p>
            <a:pPr algn="ctr" eaLnBrk="1" hangingPunct="1">
              <a:defRPr/>
            </a:pPr>
            <a:r>
              <a:rPr lang="en-US" sz="1067" b="1" dirty="0">
                <a:solidFill>
                  <a:srgbClr val="002060"/>
                </a:solidFill>
                <a:latin typeface="Arial"/>
                <a:cs typeface="Arial"/>
              </a:rPr>
              <a:t>6-9 March 2023</a:t>
            </a:r>
          </a:p>
          <a:p>
            <a:pPr marL="0" marR="0" lvl="0" indent="0" algn="ctr" defTabSz="1219139" rtl="0" eaLnBrk="1" fontAlgn="base" latinLnBrk="0" hangingPunct="1">
              <a:lnSpc>
                <a:spcPct val="100000"/>
              </a:lnSpc>
              <a:spcBef>
                <a:spcPct val="0"/>
              </a:spcBef>
              <a:spcAft>
                <a:spcPct val="0"/>
              </a:spcAft>
              <a:buClrTx/>
              <a:buSzTx/>
              <a:buFontTx/>
              <a:buNone/>
              <a:tabLst/>
              <a:defRPr/>
            </a:pPr>
            <a:r>
              <a:rPr lang="en-US" sz="1067" b="1" dirty="0">
                <a:solidFill>
                  <a:srgbClr val="002060"/>
                </a:solidFill>
                <a:latin typeface="Arial"/>
                <a:cs typeface="Arial"/>
              </a:rPr>
              <a:t>In-Person and Virtual</a:t>
            </a:r>
          </a:p>
          <a:p>
            <a:pPr algn="ctr" eaLnBrk="1" hangingPunct="1">
              <a:defRPr/>
            </a:pPr>
            <a:endParaRPr lang="en-US" sz="1067" b="1" dirty="0">
              <a:solidFill>
                <a:srgbClr val="002060"/>
              </a:solidFill>
              <a:latin typeface="Arial"/>
              <a:cs typeface="Arial"/>
            </a:endParaRPr>
          </a:p>
        </p:txBody>
      </p:sp>
      <p:pic>
        <p:nvPicPr>
          <p:cNvPr id="21" name="Picture 20">
            <a:extLst>
              <a:ext uri="{FF2B5EF4-FFF2-40B4-BE49-F238E27FC236}">
                <a16:creationId xmlns:a16="http://schemas.microsoft.com/office/drawing/2014/main" id="{F445B1DB-6490-E440-A09F-DD5147A8E434}"/>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23393" y="452669"/>
            <a:ext cx="1370545" cy="1286323"/>
          </a:xfrm>
          <a:prstGeom prst="rect">
            <a:avLst/>
          </a:prstGeom>
          <a:solidFill>
            <a:schemeClr val="bg1"/>
          </a:solidFill>
        </p:spPr>
      </p:pic>
    </p:spTree>
    <p:extLst>
      <p:ext uri="{BB962C8B-B14F-4D97-AF65-F5344CB8AC3E}">
        <p14:creationId xmlns:p14="http://schemas.microsoft.com/office/powerpoint/2010/main" val="1105197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487F1-F61A-8C53-1729-6D91A2E27C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BEDBF6-38BA-8BBC-6F42-A628E0A488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E5F5D5-9A75-6DA2-C0C6-744E4431782F}"/>
              </a:ext>
            </a:extLst>
          </p:cNvPr>
          <p:cNvSpPr>
            <a:spLocks noGrp="1"/>
          </p:cNvSpPr>
          <p:nvPr>
            <p:ph type="dt" sz="half" idx="10"/>
          </p:nvPr>
        </p:nvSpPr>
        <p:spPr/>
        <p:txBody>
          <a:bodyPr/>
          <a:lstStyle/>
          <a:p>
            <a:fld id="{74055F33-A86B-FB4A-9AC4-2DADEDD97943}" type="datetimeFigureOut">
              <a:rPr lang="en-US" smtClean="0"/>
              <a:t>3/8/23</a:t>
            </a:fld>
            <a:endParaRPr lang="en-US"/>
          </a:p>
        </p:txBody>
      </p:sp>
      <p:sp>
        <p:nvSpPr>
          <p:cNvPr id="5" name="Footer Placeholder 4">
            <a:extLst>
              <a:ext uri="{FF2B5EF4-FFF2-40B4-BE49-F238E27FC236}">
                <a16:creationId xmlns:a16="http://schemas.microsoft.com/office/drawing/2014/main" id="{B3DC92CC-F241-F242-D675-2D2C4BF7D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7FDCD-F99B-40AF-2A05-15A605E986F6}"/>
              </a:ext>
            </a:extLst>
          </p:cNvPr>
          <p:cNvSpPr>
            <a:spLocks noGrp="1"/>
          </p:cNvSpPr>
          <p:nvPr>
            <p:ph type="sldNum" sz="quarter" idx="12"/>
          </p:nvPr>
        </p:nvSpPr>
        <p:spPr/>
        <p:txBody>
          <a:bodyPr/>
          <a:lstStyle/>
          <a:p>
            <a:fld id="{9A7A18F0-6EB9-6F41-AD1C-E8A8755ED513}" type="slidenum">
              <a:rPr lang="en-US" smtClean="0"/>
              <a:t>‹#›</a:t>
            </a:fld>
            <a:endParaRPr lang="en-US"/>
          </a:p>
        </p:txBody>
      </p:sp>
    </p:spTree>
    <p:extLst>
      <p:ext uri="{BB962C8B-B14F-4D97-AF65-F5344CB8AC3E}">
        <p14:creationId xmlns:p14="http://schemas.microsoft.com/office/powerpoint/2010/main" val="18801960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BDC09DD5-328A-4E12-98AC-32EFFA4E3094}"/>
              </a:ext>
            </a:extLst>
          </p:cNvPr>
          <p:cNvSpPr/>
          <p:nvPr userDrawn="1"/>
        </p:nvSpPr>
        <p:spPr>
          <a:xfrm>
            <a:off x="762" y="0"/>
            <a:ext cx="12191365" cy="6858000"/>
          </a:xfrm>
          <a:custGeom>
            <a:avLst/>
            <a:gdLst/>
            <a:ahLst/>
            <a:cxnLst/>
            <a:rect l="l" t="t" r="r" b="b"/>
            <a:pathLst>
              <a:path w="12191365" h="5332095">
                <a:moveTo>
                  <a:pt x="0" y="5331714"/>
                </a:moveTo>
                <a:lnTo>
                  <a:pt x="12191238" y="5331714"/>
                </a:lnTo>
                <a:lnTo>
                  <a:pt x="12191238" y="0"/>
                </a:lnTo>
                <a:lnTo>
                  <a:pt x="0" y="0"/>
                </a:lnTo>
                <a:lnTo>
                  <a:pt x="0" y="5331714"/>
                </a:lnTo>
                <a:close/>
              </a:path>
            </a:pathLst>
          </a:custGeom>
          <a:solidFill>
            <a:srgbClr val="0069B0"/>
          </a:solidFill>
        </p:spPr>
        <p:txBody>
          <a:bodyPr wrap="square" lIns="0" tIns="0" rIns="0" bIns="0" rtlCol="0"/>
          <a:lstStyle/>
          <a:p>
            <a:endParaRPr sz="1001" dirty="0"/>
          </a:p>
        </p:txBody>
      </p:sp>
      <p:sp>
        <p:nvSpPr>
          <p:cNvPr id="7" name="bk object 18">
            <a:extLst>
              <a:ext uri="{FF2B5EF4-FFF2-40B4-BE49-F238E27FC236}">
                <a16:creationId xmlns:a16="http://schemas.microsoft.com/office/drawing/2014/main" id="{C4B79F20-07DE-43BD-B1F0-2D569890257D}"/>
              </a:ext>
            </a:extLst>
          </p:cNvPr>
          <p:cNvSpPr/>
          <p:nvPr userDrawn="1"/>
        </p:nvSpPr>
        <p:spPr>
          <a:xfrm>
            <a:off x="11049007" y="91308"/>
            <a:ext cx="902207" cy="670697"/>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01"/>
          </a:p>
        </p:txBody>
      </p:sp>
      <p:grpSp>
        <p:nvGrpSpPr>
          <p:cNvPr id="18" name="Group 17">
            <a:extLst>
              <a:ext uri="{FF2B5EF4-FFF2-40B4-BE49-F238E27FC236}">
                <a16:creationId xmlns:a16="http://schemas.microsoft.com/office/drawing/2014/main" id="{4625F146-ADD9-4761-836C-B50E27AFD2E9}"/>
              </a:ext>
            </a:extLst>
          </p:cNvPr>
          <p:cNvGrpSpPr/>
          <p:nvPr userDrawn="1"/>
        </p:nvGrpSpPr>
        <p:grpSpPr>
          <a:xfrm>
            <a:off x="304801" y="6185789"/>
            <a:ext cx="11264891" cy="596011"/>
            <a:chOff x="304801" y="6185789"/>
            <a:chExt cx="11264890" cy="596011"/>
          </a:xfrm>
        </p:grpSpPr>
        <p:sp>
          <p:nvSpPr>
            <p:cNvPr id="19" name="TextBox 18">
              <a:extLst>
                <a:ext uri="{FF2B5EF4-FFF2-40B4-BE49-F238E27FC236}">
                  <a16:creationId xmlns:a16="http://schemas.microsoft.com/office/drawing/2014/main" id="{233846C6-9C77-4127-A850-E60EFAC230A0}"/>
                </a:ext>
              </a:extLst>
            </p:cNvPr>
            <p:cNvSpPr txBox="1"/>
            <p:nvPr userDrawn="1"/>
          </p:nvSpPr>
          <p:spPr>
            <a:xfrm>
              <a:off x="3146302" y="6243934"/>
              <a:ext cx="6378685" cy="461665"/>
            </a:xfrm>
            <a:prstGeom prst="rect">
              <a:avLst/>
            </a:prstGeom>
            <a:noFill/>
          </p:spPr>
          <p:txBody>
            <a:bodyPr wrap="square" rtlCol="0">
              <a:spAutoFit/>
            </a:bodyPr>
            <a:lstStyle/>
            <a:p>
              <a:pPr algn="ctr"/>
              <a:r>
                <a:rPr lang="en-GB" sz="2400" b="1" dirty="0">
                  <a:solidFill>
                    <a:schemeClr val="bg2">
                      <a:lumMod val="75000"/>
                    </a:schemeClr>
                  </a:solidFill>
                </a:rPr>
                <a:t>UNESCO IOC - ITIC</a:t>
              </a:r>
            </a:p>
          </p:txBody>
        </p:sp>
        <p:sp>
          <p:nvSpPr>
            <p:cNvPr id="20" name="TextBox 19">
              <a:extLst>
                <a:ext uri="{FF2B5EF4-FFF2-40B4-BE49-F238E27FC236}">
                  <a16:creationId xmlns:a16="http://schemas.microsoft.com/office/drawing/2014/main" id="{C7758870-943D-4D99-AA08-AA280BF1F35D}"/>
                </a:ext>
              </a:extLst>
            </p:cNvPr>
            <p:cNvSpPr txBox="1"/>
            <p:nvPr userDrawn="1"/>
          </p:nvSpPr>
          <p:spPr>
            <a:xfrm>
              <a:off x="9668008" y="6324600"/>
              <a:ext cx="1901683" cy="338554"/>
            </a:xfrm>
            <a:prstGeom prst="rect">
              <a:avLst/>
            </a:prstGeom>
            <a:noFill/>
          </p:spPr>
          <p:txBody>
            <a:bodyPr wrap="square" rtlCol="0">
              <a:spAutoFit/>
            </a:bodyPr>
            <a:lstStyle/>
            <a:p>
              <a:pPr algn="ctr"/>
              <a:r>
                <a:rPr lang="en-GB" sz="1600" b="0" i="1" dirty="0">
                  <a:solidFill>
                    <a:schemeClr val="bg2">
                      <a:lumMod val="75000"/>
                    </a:schemeClr>
                  </a:solidFill>
                </a:rPr>
                <a:t>April 2021</a:t>
              </a:r>
            </a:p>
          </p:txBody>
        </p:sp>
        <p:pic>
          <p:nvPicPr>
            <p:cNvPr id="21" name="Picture 20" descr="Text, logo&#10;&#10;Description automatically generated">
              <a:extLst>
                <a:ext uri="{FF2B5EF4-FFF2-40B4-BE49-F238E27FC236}">
                  <a16:creationId xmlns:a16="http://schemas.microsoft.com/office/drawing/2014/main" id="{E8C76DC7-2468-4EC7-A52B-8EE11B1CC9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801" y="6185789"/>
              <a:ext cx="1143000" cy="596011"/>
            </a:xfrm>
            <a:prstGeom prst="rect">
              <a:avLst/>
            </a:prstGeom>
          </p:spPr>
        </p:pic>
        <p:cxnSp>
          <p:nvCxnSpPr>
            <p:cNvPr id="22" name="Straight Connector 21">
              <a:extLst>
                <a:ext uri="{FF2B5EF4-FFF2-40B4-BE49-F238E27FC236}">
                  <a16:creationId xmlns:a16="http://schemas.microsoft.com/office/drawing/2014/main" id="{A72661DA-16C2-4C76-A835-A85AF61C0036}"/>
                </a:ext>
              </a:extLst>
            </p:cNvPr>
            <p:cNvCxnSpPr>
              <a:cxnSpLocks/>
            </p:cNvCxnSpPr>
            <p:nvPr userDrawn="1"/>
          </p:nvCxnSpPr>
          <p:spPr>
            <a:xfrm flipV="1">
              <a:off x="2971800" y="6243935"/>
              <a:ext cx="0" cy="480760"/>
            </a:xfrm>
            <a:prstGeom prst="line">
              <a:avLst/>
            </a:prstGeom>
            <a:ln w="31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AB6F918-01BF-4D5A-B021-5669AA615DE2}"/>
                </a:ext>
              </a:extLst>
            </p:cNvPr>
            <p:cNvCxnSpPr>
              <a:cxnSpLocks/>
            </p:cNvCxnSpPr>
            <p:nvPr userDrawn="1"/>
          </p:nvCxnSpPr>
          <p:spPr>
            <a:xfrm flipV="1">
              <a:off x="9668008" y="6243935"/>
              <a:ext cx="0" cy="480760"/>
            </a:xfrm>
            <a:prstGeom prst="line">
              <a:avLst/>
            </a:prstGeom>
            <a:ln w="3175">
              <a:solidFill>
                <a:srgbClr val="FFC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083628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B3CE663-F71E-9085-FA1C-F9C7500249F5}"/>
              </a:ext>
            </a:extLst>
          </p:cNvPr>
          <p:cNvGrpSpPr/>
          <p:nvPr userDrawn="1"/>
        </p:nvGrpSpPr>
        <p:grpSpPr>
          <a:xfrm>
            <a:off x="5053781" y="2202426"/>
            <a:ext cx="1238860" cy="2605548"/>
            <a:chOff x="5053781" y="2202426"/>
            <a:chExt cx="1238860" cy="2605548"/>
          </a:xfrm>
        </p:grpSpPr>
        <p:cxnSp>
          <p:nvCxnSpPr>
            <p:cNvPr id="3" name="Straight Connector 2">
              <a:extLst>
                <a:ext uri="{FF2B5EF4-FFF2-40B4-BE49-F238E27FC236}">
                  <a16:creationId xmlns:a16="http://schemas.microsoft.com/office/drawing/2014/main" id="{4BC87812-58C5-EDF1-A6C1-C82CE5C63B9D}"/>
                </a:ext>
              </a:extLst>
            </p:cNvPr>
            <p:cNvCxnSpPr/>
            <p:nvPr userDrawn="1"/>
          </p:nvCxnSpPr>
          <p:spPr>
            <a:xfrm>
              <a:off x="5053781" y="2202426"/>
              <a:ext cx="0" cy="245806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4CD0D367-F7DD-5961-9280-824D49CDE596}"/>
                </a:ext>
              </a:extLst>
            </p:cNvPr>
            <p:cNvSpPr/>
            <p:nvPr userDrawn="1"/>
          </p:nvSpPr>
          <p:spPr>
            <a:xfrm>
              <a:off x="5171768" y="2202426"/>
              <a:ext cx="1120873" cy="2605548"/>
            </a:xfrm>
            <a:prstGeom prst="rect">
              <a:avLst/>
            </a:prstGeom>
            <a:solidFill>
              <a:srgbClr val="0069B4"/>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6794624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D4EE0F-CFBB-4025-B742-8D7EF5D15F66}" type="slidenum">
              <a:rPr lang="en-US" smtClean="0"/>
              <a:t>‹#›</a:t>
            </a:fld>
            <a:endParaRPr lang="en-US"/>
          </a:p>
        </p:txBody>
      </p:sp>
    </p:spTree>
    <p:extLst>
      <p:ext uri="{BB962C8B-B14F-4D97-AF65-F5344CB8AC3E}">
        <p14:creationId xmlns:p14="http://schemas.microsoft.com/office/powerpoint/2010/main" val="37721969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BDC09DD5-328A-4E12-98AC-32EFFA4E3094}"/>
              </a:ext>
            </a:extLst>
          </p:cNvPr>
          <p:cNvSpPr/>
          <p:nvPr userDrawn="1"/>
        </p:nvSpPr>
        <p:spPr>
          <a:xfrm>
            <a:off x="762" y="0"/>
            <a:ext cx="12191365" cy="6858000"/>
          </a:xfrm>
          <a:custGeom>
            <a:avLst/>
            <a:gdLst/>
            <a:ahLst/>
            <a:cxnLst/>
            <a:rect l="l" t="t" r="r" b="b"/>
            <a:pathLst>
              <a:path w="12191365" h="5332095">
                <a:moveTo>
                  <a:pt x="0" y="5331714"/>
                </a:moveTo>
                <a:lnTo>
                  <a:pt x="12191238" y="5331714"/>
                </a:lnTo>
                <a:lnTo>
                  <a:pt x="12191238" y="0"/>
                </a:lnTo>
                <a:lnTo>
                  <a:pt x="0" y="0"/>
                </a:lnTo>
                <a:lnTo>
                  <a:pt x="0" y="5331714"/>
                </a:lnTo>
                <a:close/>
              </a:path>
            </a:pathLst>
          </a:custGeom>
          <a:solidFill>
            <a:srgbClr val="0069B0"/>
          </a:solidFill>
        </p:spPr>
        <p:txBody>
          <a:bodyPr wrap="square" lIns="0" tIns="0" rIns="0" bIns="0" rtlCol="0"/>
          <a:lstStyle/>
          <a:p>
            <a:endParaRPr sz="1000" dirty="0"/>
          </a:p>
        </p:txBody>
      </p:sp>
      <p:sp>
        <p:nvSpPr>
          <p:cNvPr id="7" name="bk object 18">
            <a:extLst>
              <a:ext uri="{FF2B5EF4-FFF2-40B4-BE49-F238E27FC236}">
                <a16:creationId xmlns:a16="http://schemas.microsoft.com/office/drawing/2014/main" id="{C4B79F20-07DE-43BD-B1F0-2D569890257D}"/>
              </a:ext>
            </a:extLst>
          </p:cNvPr>
          <p:cNvSpPr/>
          <p:nvPr userDrawn="1"/>
        </p:nvSpPr>
        <p:spPr>
          <a:xfrm>
            <a:off x="10604826" y="91304"/>
            <a:ext cx="1346383" cy="1000896"/>
          </a:xfrm>
          <a:prstGeom prst="rect">
            <a:avLst/>
          </a:prstGeom>
          <a:blipFill>
            <a:blip r:embed="rId2"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00"/>
          </a:p>
        </p:txBody>
      </p:sp>
      <p:pic>
        <p:nvPicPr>
          <p:cNvPr id="3" name="Picture 2">
            <a:extLst>
              <a:ext uri="{FF2B5EF4-FFF2-40B4-BE49-F238E27FC236}">
                <a16:creationId xmlns:a16="http://schemas.microsoft.com/office/drawing/2014/main" id="{0EB0ADE2-F522-734F-B5DF-2EFC965B4D0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03201" y="5969000"/>
            <a:ext cx="772943" cy="742779"/>
          </a:xfrm>
          <a:prstGeom prst="rect">
            <a:avLst/>
          </a:prstGeom>
        </p:spPr>
      </p:pic>
    </p:spTree>
    <p:extLst>
      <p:ext uri="{BB962C8B-B14F-4D97-AF65-F5344CB8AC3E}">
        <p14:creationId xmlns:p14="http://schemas.microsoft.com/office/powerpoint/2010/main" val="37141204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70C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12247687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010BB80-D382-C84D-13EB-F3DFC7F84584}"/>
              </a:ext>
            </a:extLst>
          </p:cNvPr>
          <p:cNvGrpSpPr/>
          <p:nvPr userDrawn="1"/>
        </p:nvGrpSpPr>
        <p:grpSpPr>
          <a:xfrm>
            <a:off x="457200" y="777240"/>
            <a:ext cx="2542032" cy="457200"/>
            <a:chOff x="457200" y="777240"/>
            <a:chExt cx="2542032" cy="457200"/>
          </a:xfrm>
        </p:grpSpPr>
        <p:sp>
          <p:nvSpPr>
            <p:cNvPr id="2" name="Rectangle 1">
              <a:extLst>
                <a:ext uri="{FF2B5EF4-FFF2-40B4-BE49-F238E27FC236}">
                  <a16:creationId xmlns:a16="http://schemas.microsoft.com/office/drawing/2014/main" id="{65ECA328-C2F0-8CE5-F07F-F69B5A6404EB}"/>
                </a:ext>
              </a:extLst>
            </p:cNvPr>
            <p:cNvSpPr/>
            <p:nvPr userDrawn="1"/>
          </p:nvSpPr>
          <p:spPr>
            <a:xfrm>
              <a:off x="457200" y="987552"/>
              <a:ext cx="2542032" cy="246888"/>
            </a:xfrm>
            <a:prstGeom prst="rect">
              <a:avLst/>
            </a:prstGeom>
            <a:solidFill>
              <a:schemeClr val="bg1"/>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mn-lt"/>
                <a:ea typeface="+mn-ea"/>
                <a:cs typeface="+mn-cs"/>
                <a:sym typeface="Roboto"/>
              </a:endParaRPr>
            </a:p>
          </p:txBody>
        </p:sp>
        <p:cxnSp>
          <p:nvCxnSpPr>
            <p:cNvPr id="4" name="Straight Connector 3">
              <a:extLst>
                <a:ext uri="{FF2B5EF4-FFF2-40B4-BE49-F238E27FC236}">
                  <a16:creationId xmlns:a16="http://schemas.microsoft.com/office/drawing/2014/main" id="{A5E41FB7-67C1-CD73-2727-1BBC1CC0343D}"/>
                </a:ext>
              </a:extLst>
            </p:cNvPr>
            <p:cNvCxnSpPr/>
            <p:nvPr userDrawn="1"/>
          </p:nvCxnSpPr>
          <p:spPr>
            <a:xfrm>
              <a:off x="457200" y="777240"/>
              <a:ext cx="2542032" cy="0"/>
            </a:xfrm>
            <a:prstGeom prst="line">
              <a:avLst/>
            </a:prstGeom>
            <a:noFill/>
            <a:ln w="76200" cap="flat">
              <a:solidFill>
                <a:srgbClr val="0069B4"/>
              </a:solidFill>
              <a:prstDash val="solid"/>
              <a:miter lim="800000"/>
            </a:ln>
            <a:effectLst/>
            <a:sp3d/>
          </p:spPr>
          <p:style>
            <a:lnRef idx="0">
              <a:scrgbClr r="0" g="0" b="0"/>
            </a:lnRef>
            <a:fillRef idx="0">
              <a:scrgbClr r="0" g="0" b="0"/>
            </a:fillRef>
            <a:effectRef idx="0">
              <a:scrgbClr r="0" g="0" b="0"/>
            </a:effectRef>
            <a:fontRef idx="none"/>
          </p:style>
        </p:cxnSp>
      </p:grpSp>
      <p:grpSp>
        <p:nvGrpSpPr>
          <p:cNvPr id="9" name="Group 8">
            <a:extLst>
              <a:ext uri="{FF2B5EF4-FFF2-40B4-BE49-F238E27FC236}">
                <a16:creationId xmlns:a16="http://schemas.microsoft.com/office/drawing/2014/main" id="{7A75E7BD-47E5-31CF-41A9-B09361B014C7}"/>
              </a:ext>
            </a:extLst>
          </p:cNvPr>
          <p:cNvGrpSpPr/>
          <p:nvPr userDrawn="1"/>
        </p:nvGrpSpPr>
        <p:grpSpPr>
          <a:xfrm>
            <a:off x="10572098" y="82298"/>
            <a:ext cx="1543702" cy="1490470"/>
            <a:chOff x="10524744" y="82297"/>
            <a:chExt cx="1591056" cy="1536191"/>
          </a:xfrm>
        </p:grpSpPr>
        <p:sp>
          <p:nvSpPr>
            <p:cNvPr id="6" name="Rectangle 5">
              <a:extLst>
                <a:ext uri="{FF2B5EF4-FFF2-40B4-BE49-F238E27FC236}">
                  <a16:creationId xmlns:a16="http://schemas.microsoft.com/office/drawing/2014/main" id="{30A48883-2D29-B14B-05FC-32F9C0CBC5B8}"/>
                </a:ext>
              </a:extLst>
            </p:cNvPr>
            <p:cNvSpPr/>
            <p:nvPr userDrawn="1"/>
          </p:nvSpPr>
          <p:spPr>
            <a:xfrm>
              <a:off x="10524744" y="82297"/>
              <a:ext cx="1591056" cy="1536191"/>
            </a:xfrm>
            <a:prstGeom prst="rect">
              <a:avLst/>
            </a:prstGeom>
            <a:solidFill>
              <a:srgbClr val="FFFFFF"/>
            </a:solidFill>
            <a:ln w="12700" cap="flat">
              <a:solidFill>
                <a:schemeClr val="bg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000000"/>
                </a:solidFill>
                <a:effectLst/>
                <a:uFillTx/>
                <a:latin typeface="+mn-lt"/>
                <a:ea typeface="+mn-ea"/>
                <a:cs typeface="+mn-cs"/>
                <a:sym typeface="Roboto"/>
              </a:endParaRPr>
            </a:p>
          </p:txBody>
        </p:sp>
        <p:pic>
          <p:nvPicPr>
            <p:cNvPr id="8" name="Picture 7" descr="Logo, company name&#10;&#10;Description automatically generated">
              <a:extLst>
                <a:ext uri="{FF2B5EF4-FFF2-40B4-BE49-F238E27FC236}">
                  <a16:creationId xmlns:a16="http://schemas.microsoft.com/office/drawing/2014/main" id="{7197522E-EB00-C74E-3108-C6E23BBFC1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4806" y="100585"/>
              <a:ext cx="1372706" cy="1290068"/>
            </a:xfrm>
            <a:prstGeom prst="rect">
              <a:avLst/>
            </a:prstGeom>
          </p:spPr>
        </p:pic>
      </p:grpSp>
    </p:spTree>
    <p:extLst>
      <p:ext uri="{BB962C8B-B14F-4D97-AF65-F5344CB8AC3E}">
        <p14:creationId xmlns:p14="http://schemas.microsoft.com/office/powerpoint/2010/main" val="3551516779"/>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FD4EE0F-CFBB-4025-B742-8D7EF5D15F66}" type="slidenum">
              <a:rPr lang="en-US" smtClean="0"/>
              <a:t>‹#›</a:t>
            </a:fld>
            <a:endParaRPr lang="en-US"/>
          </a:p>
        </p:txBody>
      </p:sp>
    </p:spTree>
    <p:extLst>
      <p:ext uri="{BB962C8B-B14F-4D97-AF65-F5344CB8AC3E}">
        <p14:creationId xmlns:p14="http://schemas.microsoft.com/office/powerpoint/2010/main" val="272475959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solidFill>
                  <a:srgbClr val="0070C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4384738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3" name="AutoShape 7">
            <a:extLst>
              <a:ext uri="{FF2B5EF4-FFF2-40B4-BE49-F238E27FC236}">
                <a16:creationId xmlns:a16="http://schemas.microsoft.com/office/drawing/2014/main" id="{B9D612DB-5AC1-6C41-92FC-AD1D02606E4B}"/>
              </a:ext>
            </a:extLst>
          </p:cNvPr>
          <p:cNvSpPr>
            <a:spLocks noChangeArrowheads="1"/>
          </p:cNvSpPr>
          <p:nvPr/>
        </p:nvSpPr>
        <p:spPr bwMode="auto">
          <a:xfrm>
            <a:off x="812801" y="3530602"/>
            <a:ext cx="10361083" cy="9101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folHlink"/>
          </a:solidFill>
          <a:ln w="9525">
            <a:solidFill>
              <a:schemeClr val="hlink"/>
            </a:solidFill>
            <a:round/>
            <a:headEnd/>
            <a:tailEnd/>
          </a:ln>
        </p:spPr>
        <p:txBody>
          <a:bodyPr lIns="90919" tIns="45461" rIns="90919" bIns="45461"/>
          <a:lstStyle/>
          <a:p>
            <a:pPr>
              <a:defRPr/>
            </a:pPr>
            <a:endParaRPr lang="en-US" sz="1000"/>
          </a:p>
        </p:txBody>
      </p:sp>
      <p:sp>
        <p:nvSpPr>
          <p:cNvPr id="4" name="Text Box 14">
            <a:extLst>
              <a:ext uri="{FF2B5EF4-FFF2-40B4-BE49-F238E27FC236}">
                <a16:creationId xmlns:a16="http://schemas.microsoft.com/office/drawing/2014/main" id="{8EE644C5-5221-2348-9372-A1753D8C03D3}"/>
              </a:ext>
            </a:extLst>
          </p:cNvPr>
          <p:cNvSpPr txBox="1">
            <a:spLocks noChangeArrowheads="1"/>
          </p:cNvSpPr>
          <p:nvPr userDrawn="1"/>
        </p:nvSpPr>
        <p:spPr bwMode="auto">
          <a:xfrm>
            <a:off x="5689602" y="381002"/>
            <a:ext cx="5880100" cy="735184"/>
          </a:xfrm>
          <a:prstGeom prst="rect">
            <a:avLst/>
          </a:prstGeom>
          <a:noFill/>
          <a:ln>
            <a:noFill/>
          </a:ln>
          <a:extLst>
            <a:ext uri="{909E8E84-426E-40dd-AFC4-6F175D3DCCD1}"/>
            <a:ext uri="{91240B29-F687-4f45-9708-019B960494DF}"/>
          </a:extLst>
        </p:spPr>
        <p:txBody>
          <a:bodyPr lIns="87488" tIns="43743" rIns="87488" bIns="43743">
            <a:spAutoFit/>
          </a:bodyPr>
          <a:lstStyle>
            <a:lvl1pPr>
              <a:defRPr>
                <a:solidFill>
                  <a:schemeClr val="tx1"/>
                </a:solidFill>
                <a:latin typeface="Arial" charset="0"/>
                <a:ea typeface="ＭＳ Ｐゴシック" charset="0"/>
                <a:cs typeface="Angsana New" charset="0"/>
              </a:defRPr>
            </a:lvl1pPr>
            <a:lvl2pPr marL="742950" indent="-285750">
              <a:defRPr>
                <a:solidFill>
                  <a:schemeClr val="tx1"/>
                </a:solidFill>
                <a:latin typeface="Arial" charset="0"/>
                <a:ea typeface="Angsana New" charset="0"/>
                <a:cs typeface="Angsana New" charset="0"/>
              </a:defRPr>
            </a:lvl2pPr>
            <a:lvl3pPr marL="1143000" indent="-228600">
              <a:defRPr>
                <a:solidFill>
                  <a:schemeClr val="tx1"/>
                </a:solidFill>
                <a:latin typeface="Arial" charset="0"/>
                <a:ea typeface="Angsana New" charset="0"/>
                <a:cs typeface="Angsana New" charset="0"/>
              </a:defRPr>
            </a:lvl3pPr>
            <a:lvl4pPr marL="1600200" indent="-228600">
              <a:defRPr>
                <a:solidFill>
                  <a:schemeClr val="tx1"/>
                </a:solidFill>
                <a:latin typeface="Arial" charset="0"/>
                <a:ea typeface="Angsana New" charset="0"/>
                <a:cs typeface="Angsana New" charset="0"/>
              </a:defRPr>
            </a:lvl4pPr>
            <a:lvl5pPr marL="2057400" indent="-228600">
              <a:defRPr>
                <a:solidFill>
                  <a:schemeClr val="tx1"/>
                </a:solidFill>
                <a:latin typeface="Arial" charset="0"/>
                <a:ea typeface="Angsana New" charset="0"/>
                <a:cs typeface="Angsana New" charset="0"/>
              </a:defRPr>
            </a:lvl5pPr>
            <a:lvl6pPr marL="2514600" indent="-228600" fontAlgn="base">
              <a:spcBef>
                <a:spcPct val="0"/>
              </a:spcBef>
              <a:spcAft>
                <a:spcPct val="0"/>
              </a:spcAft>
              <a:defRPr>
                <a:solidFill>
                  <a:schemeClr val="tx1"/>
                </a:solidFill>
                <a:latin typeface="Arial" charset="0"/>
                <a:ea typeface="Angsana New" charset="0"/>
                <a:cs typeface="Angsana New" charset="0"/>
              </a:defRPr>
            </a:lvl6pPr>
            <a:lvl7pPr marL="2971800" indent="-228600" fontAlgn="base">
              <a:spcBef>
                <a:spcPct val="0"/>
              </a:spcBef>
              <a:spcAft>
                <a:spcPct val="0"/>
              </a:spcAft>
              <a:defRPr>
                <a:solidFill>
                  <a:schemeClr val="tx1"/>
                </a:solidFill>
                <a:latin typeface="Arial" charset="0"/>
                <a:ea typeface="Angsana New" charset="0"/>
                <a:cs typeface="Angsana New" charset="0"/>
              </a:defRPr>
            </a:lvl7pPr>
            <a:lvl8pPr marL="3429000" indent="-228600" fontAlgn="base">
              <a:spcBef>
                <a:spcPct val="0"/>
              </a:spcBef>
              <a:spcAft>
                <a:spcPct val="0"/>
              </a:spcAft>
              <a:defRPr>
                <a:solidFill>
                  <a:schemeClr val="tx1"/>
                </a:solidFill>
                <a:latin typeface="Arial" charset="0"/>
                <a:ea typeface="Angsana New" charset="0"/>
                <a:cs typeface="Angsana New" charset="0"/>
              </a:defRPr>
            </a:lvl8pPr>
            <a:lvl9pPr marL="3886200" indent="-228600" fontAlgn="base">
              <a:spcBef>
                <a:spcPct val="0"/>
              </a:spcBef>
              <a:spcAft>
                <a:spcPct val="0"/>
              </a:spcAft>
              <a:defRPr>
                <a:solidFill>
                  <a:schemeClr val="tx1"/>
                </a:solidFill>
                <a:latin typeface="Arial" charset="0"/>
                <a:ea typeface="Angsana New" charset="0"/>
                <a:cs typeface="Angsana New" charset="0"/>
              </a:defRPr>
            </a:lvl9pPr>
          </a:lstStyle>
          <a:p>
            <a:pPr marL="0" marR="0" lvl="0" indent="0" algn="ctr" defTabSz="1219140" rtl="0" eaLnBrk="1" fontAlgn="base" latinLnBrk="0" hangingPunct="1">
              <a:lnSpc>
                <a:spcPct val="100000"/>
              </a:lnSpc>
              <a:spcBef>
                <a:spcPct val="0"/>
              </a:spcBef>
              <a:spcAft>
                <a:spcPct val="0"/>
              </a:spcAft>
              <a:buClrTx/>
              <a:buSzTx/>
              <a:buFontTx/>
              <a:buNone/>
              <a:tabLst/>
              <a:defRPr/>
            </a:pPr>
            <a:r>
              <a:rPr lang="en-US" sz="1051" b="1" dirty="0">
                <a:solidFill>
                  <a:srgbClr val="002060"/>
                </a:solidFill>
                <a:latin typeface="Arial"/>
                <a:cs typeface="Arial"/>
              </a:rPr>
              <a:t>Third Session of the Steering Group for the </a:t>
            </a:r>
            <a:r>
              <a:rPr lang="en-US" sz="1051" b="1" dirty="0" err="1">
                <a:solidFill>
                  <a:srgbClr val="002060"/>
                </a:solidFill>
                <a:latin typeface="Arial"/>
                <a:cs typeface="Arial"/>
              </a:rPr>
              <a:t>OceanTeacher</a:t>
            </a:r>
            <a:r>
              <a:rPr lang="en-US" sz="1051" b="1" dirty="0">
                <a:solidFill>
                  <a:srgbClr val="002060"/>
                </a:solidFill>
                <a:latin typeface="Arial"/>
                <a:cs typeface="Arial"/>
              </a:rPr>
              <a:t> Global Academy 2 Project (SG-OTGA-III) </a:t>
            </a:r>
          </a:p>
          <a:p>
            <a:pPr algn="ctr" eaLnBrk="1" hangingPunct="1">
              <a:defRPr/>
            </a:pPr>
            <a:r>
              <a:rPr lang="en-US" sz="1051" b="1" dirty="0">
                <a:solidFill>
                  <a:srgbClr val="002060"/>
                </a:solidFill>
                <a:latin typeface="Arial"/>
                <a:cs typeface="Arial"/>
              </a:rPr>
              <a:t>21-23 November 2022 (hybrid)</a:t>
            </a:r>
          </a:p>
          <a:p>
            <a:pPr algn="ctr" eaLnBrk="1" hangingPunct="1">
              <a:defRPr/>
            </a:pPr>
            <a:endParaRPr lang="en-US" sz="1051" b="1" dirty="0">
              <a:solidFill>
                <a:srgbClr val="002060"/>
              </a:solidFill>
              <a:latin typeface="Arial"/>
              <a:cs typeface="Arial"/>
            </a:endParaRPr>
          </a:p>
        </p:txBody>
      </p:sp>
      <p:pic>
        <p:nvPicPr>
          <p:cNvPr id="11" name="Picture 11" descr="ITICbanner2.gif">
            <a:extLst>
              <a:ext uri="{FF2B5EF4-FFF2-40B4-BE49-F238E27FC236}">
                <a16:creationId xmlns:a16="http://schemas.microsoft.com/office/drawing/2014/main" id="{E9F26B89-7E53-B141-B31C-C6637C7C788B}"/>
              </a:ext>
            </a:extLst>
          </p:cNvPr>
          <p:cNvPicPr>
            <a:picLocks noChangeAspect="1"/>
          </p:cNvPicPr>
          <p:nvPr userDrawn="1"/>
        </p:nvPicPr>
        <p:blipFill>
          <a:blip r:embed="rId2" cstate="print">
            <a:extLst>
              <a:ext uri="{28A0092B-C50C-407E-A947-70E740481C1C}">
                <a14:useLocalDpi xmlns:a14="http://schemas.microsoft.com/office/drawing/2010/main"/>
              </a:ext>
            </a:extLst>
          </a:blip>
          <a:srcRect t="21600" b="5040"/>
          <a:stretch>
            <a:fillRect/>
          </a:stretch>
        </p:blipFill>
        <p:spPr bwMode="auto">
          <a:xfrm>
            <a:off x="-186267" y="6324602"/>
            <a:ext cx="12615333" cy="698500"/>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30908A81-DFD1-BF4A-ADC9-6103BEBF78E1}"/>
              </a:ext>
            </a:extLst>
          </p:cNvPr>
          <p:cNvSpPr>
            <a:spLocks noChangeArrowheads="1"/>
          </p:cNvSpPr>
          <p:nvPr userDrawn="1"/>
        </p:nvSpPr>
        <p:spPr bwMode="auto">
          <a:xfrm>
            <a:off x="1312336" y="6366935"/>
            <a:ext cx="3232008" cy="47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488" tIns="43743" rIns="87488" bIns="43743">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1100" dirty="0">
                <a:solidFill>
                  <a:srgbClr val="F2F2F2"/>
                </a:solidFill>
                <a:latin typeface="VAG Rounded Std Light" panose="020F0502020204020204" pitchFamily="34" charset="0"/>
                <a:ea typeface="VAG Rounded Std Light" panose="020F0502020204020204" pitchFamily="34" charset="0"/>
                <a:cs typeface="VAG Rounded Std Light" panose="020F0502020204020204" pitchFamily="34" charset="0"/>
              </a:rPr>
              <a:t>UNESCO/IOC-NOAA  SHOA</a:t>
            </a:r>
          </a:p>
          <a:p>
            <a:pPr>
              <a:defRPr/>
            </a:pPr>
            <a:r>
              <a:rPr lang="en-US" altLang="en-US" sz="1400" dirty="0">
                <a:solidFill>
                  <a:srgbClr val="F2F2F2"/>
                </a:solidFill>
                <a:latin typeface="VAG Rounded Std Light" panose="020F0502020204020204" pitchFamily="34" charset="0"/>
                <a:ea typeface="VAG Rounded Std Light" panose="020F0502020204020204" pitchFamily="34" charset="0"/>
                <a:cs typeface="VAG Rounded Std Light" panose="020F0502020204020204" pitchFamily="34" charset="0"/>
              </a:rPr>
              <a:t>International Tsunami Information Center</a:t>
            </a:r>
          </a:p>
        </p:txBody>
      </p:sp>
      <p:pic>
        <p:nvPicPr>
          <p:cNvPr id="13" name="Picture 1" descr="ITIC_logo_300dpi_20130806.png">
            <a:extLst>
              <a:ext uri="{FF2B5EF4-FFF2-40B4-BE49-F238E27FC236}">
                <a16:creationId xmlns:a16="http://schemas.microsoft.com/office/drawing/2014/main" id="{B5637112-06B9-6E4B-B56B-2362E96D408A}"/>
              </a:ext>
            </a:extLst>
          </p:cNvPr>
          <p:cNvPicPr>
            <a:picLocks noChangeAspect="1"/>
          </p:cNvPicPr>
          <p:nvPr userDrawn="1"/>
        </p:nvPicPr>
        <p:blipFill>
          <a:blip r:embed="rId3">
            <a:extLst>
              <a:ext uri="{28A0092B-C50C-407E-A947-70E740481C1C}">
                <a14:useLocalDpi xmlns:a14="http://schemas.microsoft.com/office/drawing/2010/main"/>
              </a:ext>
            </a:extLst>
          </a:blip>
          <a:srcRect/>
          <a:stretch>
            <a:fillRect/>
          </a:stretch>
        </p:blipFill>
        <p:spPr bwMode="auto">
          <a:xfrm>
            <a:off x="514353" y="6358467"/>
            <a:ext cx="603249"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subTitle" idx="1"/>
          </p:nvPr>
        </p:nvSpPr>
        <p:spPr>
          <a:xfrm>
            <a:off x="3704159" y="4357688"/>
            <a:ext cx="7330017" cy="609600"/>
          </a:xfrm>
        </p:spPr>
        <p:txBody>
          <a:bodyPr/>
          <a:lstStyle>
            <a:lvl1pPr marL="0" indent="0" algn="r">
              <a:buFont typeface="Wingdings" charset="2"/>
              <a:buNone/>
              <a:defRPr sz="2100" b="0"/>
            </a:lvl1pPr>
          </a:lstStyle>
          <a:p>
            <a:r>
              <a:rPr lang="th-TH" dirty="0"/>
              <a:t>Click to edit Master subtitle style</a:t>
            </a:r>
          </a:p>
        </p:txBody>
      </p:sp>
      <p:sp>
        <p:nvSpPr>
          <p:cNvPr id="15" name="Rectangle 5">
            <a:extLst>
              <a:ext uri="{FF2B5EF4-FFF2-40B4-BE49-F238E27FC236}">
                <a16:creationId xmlns:a16="http://schemas.microsoft.com/office/drawing/2014/main" id="{C0A3D042-E46E-6E4A-B76D-9593272791CC}"/>
              </a:ext>
            </a:extLst>
          </p:cNvPr>
          <p:cNvSpPr>
            <a:spLocks noGrp="1" noChangeArrowheads="1"/>
          </p:cNvSpPr>
          <p:nvPr>
            <p:ph type="ftr" sz="quarter" idx="11"/>
          </p:nvPr>
        </p:nvSpPr>
        <p:spPr bwMode="auto">
          <a:xfrm>
            <a:off x="4165600" y="6248400"/>
            <a:ext cx="3860800" cy="457200"/>
          </a:xfrm>
          <a:prstGeom prst="rect">
            <a:avLst/>
          </a:prstGeom>
          <a:ln>
            <a:miter lim="800000"/>
            <a:headEnd/>
            <a:tailEnd/>
          </a:ln>
        </p:spPr>
        <p:txBody>
          <a:bodyPr vert="horz" wrap="square" lIns="90918" tIns="45461" rIns="90918" bIns="45461" numCol="1" anchor="t" anchorCtr="0" compatLnSpc="1">
            <a:prstTxWarp prst="textNoShape">
              <a:avLst/>
            </a:prstTxWarp>
          </a:bodyPr>
          <a:lstStyle>
            <a:lvl1pPr algn="ctr" eaLnBrk="1" hangingPunct="1">
              <a:defRPr sz="1200">
                <a:solidFill>
                  <a:srgbClr val="000000"/>
                </a:solidFill>
                <a:latin typeface="Verdana" panose="020B0604030504040204" pitchFamily="34" charset="0"/>
              </a:defRPr>
            </a:lvl1pPr>
          </a:lstStyle>
          <a:p>
            <a:pPr>
              <a:defRPr/>
            </a:pPr>
            <a:endParaRPr lang="th-TH" altLang="en-US"/>
          </a:p>
        </p:txBody>
      </p:sp>
      <p:sp>
        <p:nvSpPr>
          <p:cNvPr id="16" name="Rectangle 6">
            <a:extLst>
              <a:ext uri="{FF2B5EF4-FFF2-40B4-BE49-F238E27FC236}">
                <a16:creationId xmlns:a16="http://schemas.microsoft.com/office/drawing/2014/main" id="{2C35EAE2-95A1-CC49-80A0-2944B2533173}"/>
              </a:ext>
            </a:extLst>
          </p:cNvPr>
          <p:cNvSpPr>
            <a:spLocks noGrp="1" noChangeArrowheads="1"/>
          </p:cNvSpPr>
          <p:nvPr>
            <p:ph type="sldNum" sz="quarter" idx="12"/>
          </p:nvPr>
        </p:nvSpPr>
        <p:spPr bwMode="auto">
          <a:xfrm>
            <a:off x="8737600" y="6248400"/>
            <a:ext cx="2540000" cy="457200"/>
          </a:xfrm>
          <a:prstGeom prst="rect">
            <a:avLst/>
          </a:prstGeom>
          <a:ln>
            <a:miter lim="800000"/>
            <a:headEnd/>
            <a:tailEnd/>
          </a:ln>
        </p:spPr>
        <p:txBody>
          <a:bodyPr vert="horz" wrap="square" lIns="90918" tIns="45461" rIns="90918" bIns="45461" numCol="1" anchor="t" anchorCtr="0" compatLnSpc="1">
            <a:prstTxWarp prst="textNoShape">
              <a:avLst/>
            </a:prstTxWarp>
          </a:bodyPr>
          <a:lstStyle>
            <a:lvl1pPr algn="r" eaLnBrk="1" hangingPunct="1">
              <a:defRPr sz="1200">
                <a:solidFill>
                  <a:srgbClr val="000000"/>
                </a:solidFill>
                <a:latin typeface="Verdana" charset="0"/>
                <a:ea typeface="ＭＳ Ｐゴシック" charset="0"/>
                <a:cs typeface="Angsana New" charset="0"/>
              </a:defRPr>
            </a:lvl1pPr>
          </a:lstStyle>
          <a:p>
            <a:pPr>
              <a:defRPr/>
            </a:pPr>
            <a:fld id="{F6A502F2-0F7A-0040-97BD-CE4ADD0D2D40}" type="slidenum">
              <a:rPr lang="en-US"/>
              <a:pPr>
                <a:defRPr/>
              </a:pPr>
              <a:t>‹#›</a:t>
            </a:fld>
            <a:endParaRPr lang="th-TH"/>
          </a:p>
        </p:txBody>
      </p:sp>
      <p:sp>
        <p:nvSpPr>
          <p:cNvPr id="18" name="Title 1">
            <a:extLst>
              <a:ext uri="{FF2B5EF4-FFF2-40B4-BE49-F238E27FC236}">
                <a16:creationId xmlns:a16="http://schemas.microsoft.com/office/drawing/2014/main" id="{A0C4BB5E-0122-6C4E-9651-8AF0FD8532D8}"/>
              </a:ext>
            </a:extLst>
          </p:cNvPr>
          <p:cNvSpPr>
            <a:spLocks noGrp="1"/>
          </p:cNvSpPr>
          <p:nvPr>
            <p:ph type="title" hasCustomPrompt="1"/>
          </p:nvPr>
        </p:nvSpPr>
        <p:spPr>
          <a:xfrm>
            <a:off x="711201" y="2616200"/>
            <a:ext cx="9086851" cy="762000"/>
          </a:xfrm>
        </p:spPr>
        <p:txBody>
          <a:bodyPr/>
          <a:lstStyle>
            <a:lvl1pPr>
              <a:defRPr sz="4800"/>
            </a:lvl1pPr>
          </a:lstStyle>
          <a:p>
            <a:r>
              <a:rPr lang="en-US" dirty="0"/>
              <a:t>Master title style</a:t>
            </a:r>
            <a:endParaRPr lang="fr-FR" dirty="0"/>
          </a:p>
        </p:txBody>
      </p:sp>
      <p:sp>
        <p:nvSpPr>
          <p:cNvPr id="2" name="Rectangle 1">
            <a:extLst>
              <a:ext uri="{FF2B5EF4-FFF2-40B4-BE49-F238E27FC236}">
                <a16:creationId xmlns:a16="http://schemas.microsoft.com/office/drawing/2014/main" id="{5349EDDA-1BE4-384D-BAF3-538FD298B185}"/>
              </a:ext>
            </a:extLst>
          </p:cNvPr>
          <p:cNvSpPr/>
          <p:nvPr userDrawn="1"/>
        </p:nvSpPr>
        <p:spPr bwMode="auto">
          <a:xfrm>
            <a:off x="508000" y="1193800"/>
            <a:ext cx="5283200" cy="609600"/>
          </a:xfrm>
          <a:prstGeom prst="rect">
            <a:avLst/>
          </a:prstGeom>
          <a:solidFill>
            <a:schemeClr val="bg1"/>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marL="0" marR="0" indent="0" algn="l" defTabSz="121914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grpSp>
        <p:nvGrpSpPr>
          <p:cNvPr id="32" name="Group 31">
            <a:extLst>
              <a:ext uri="{FF2B5EF4-FFF2-40B4-BE49-F238E27FC236}">
                <a16:creationId xmlns:a16="http://schemas.microsoft.com/office/drawing/2014/main" id="{45F15D64-AC33-E04C-84FA-C37134AFA9B1}"/>
              </a:ext>
            </a:extLst>
          </p:cNvPr>
          <p:cNvGrpSpPr/>
          <p:nvPr userDrawn="1"/>
        </p:nvGrpSpPr>
        <p:grpSpPr>
          <a:xfrm>
            <a:off x="812800" y="279402"/>
            <a:ext cx="4064000" cy="1043095"/>
            <a:chOff x="381000" y="209550"/>
            <a:chExt cx="3343659" cy="858207"/>
          </a:xfrm>
        </p:grpSpPr>
        <p:pic>
          <p:nvPicPr>
            <p:cNvPr id="33" name="Picture 4">
              <a:extLst>
                <a:ext uri="{FF2B5EF4-FFF2-40B4-BE49-F238E27FC236}">
                  <a16:creationId xmlns:a16="http://schemas.microsoft.com/office/drawing/2014/main" id="{619BA625-4A53-5C49-AA42-F47411BC42B7}"/>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1537035" y="209550"/>
              <a:ext cx="604619"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0" descr="ITIC_logo_bw_20130809.png">
              <a:extLst>
                <a:ext uri="{FF2B5EF4-FFF2-40B4-BE49-F238E27FC236}">
                  <a16:creationId xmlns:a16="http://schemas.microsoft.com/office/drawing/2014/main" id="{D7AD2016-0F48-CE40-ADD8-2ACA9825AEF0}"/>
                </a:ext>
              </a:extLst>
            </p:cNvPr>
            <p:cNvPicPr>
              <a:picLocks noChangeAspect="1"/>
            </p:cNvPicPr>
            <p:nvPr userDrawn="1"/>
          </p:nvPicPr>
          <p:blipFill>
            <a:blip r:embed="rId5">
              <a:extLst>
                <a:ext uri="{28A0092B-C50C-407E-A947-70E740481C1C}">
                  <a14:useLocalDpi xmlns:a14="http://schemas.microsoft.com/office/drawing/2010/main"/>
                </a:ext>
              </a:extLst>
            </a:blip>
            <a:srcRect/>
            <a:stretch>
              <a:fillRect/>
            </a:stretch>
          </p:blipFill>
          <p:spPr bwMode="auto">
            <a:xfrm>
              <a:off x="3094306" y="209550"/>
              <a:ext cx="630353"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1" descr="10cm">
              <a:extLst>
                <a:ext uri="{FF2B5EF4-FFF2-40B4-BE49-F238E27FC236}">
                  <a16:creationId xmlns:a16="http://schemas.microsoft.com/office/drawing/2014/main" id="{9844E413-B826-6B42-83ED-B02ACB301FB7}"/>
                </a:ext>
              </a:extLst>
            </p:cNvPr>
            <p:cNvPicPr>
              <a:picLocks noChangeAspect="1" noChangeArrowheads="1"/>
            </p:cNvPicPr>
            <p:nvPr userDrawn="1"/>
          </p:nvPicPr>
          <p:blipFill>
            <a:blip r:embed="rId6">
              <a:extLst>
                <a:ext uri="{28A0092B-C50C-407E-A947-70E740481C1C}">
                  <a14:useLocalDpi xmlns:a14="http://schemas.microsoft.com/office/drawing/2010/main"/>
                </a:ext>
              </a:extLst>
            </a:blip>
            <a:srcRect/>
            <a:stretch>
              <a:fillRect/>
            </a:stretch>
          </p:blipFill>
          <p:spPr bwMode="auto">
            <a:xfrm>
              <a:off x="2317856" y="209550"/>
              <a:ext cx="613395" cy="609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93310D66-5626-E94D-9767-43056E6FF513}"/>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81000" y="209550"/>
              <a:ext cx="914400" cy="858207"/>
            </a:xfrm>
            <a:prstGeom prst="rect">
              <a:avLst/>
            </a:prstGeom>
          </p:spPr>
        </p:pic>
      </p:grpSp>
    </p:spTree>
    <p:extLst>
      <p:ext uri="{BB962C8B-B14F-4D97-AF65-F5344CB8AC3E}">
        <p14:creationId xmlns:p14="http://schemas.microsoft.com/office/powerpoint/2010/main" val="26672367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fr-FR"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ABCA869B-B659-FE42-A3A7-C024D55311E1}"/>
              </a:ext>
            </a:extLst>
          </p:cNvPr>
          <p:cNvSpPr>
            <a:spLocks noGrp="1"/>
          </p:cNvSpPr>
          <p:nvPr>
            <p:ph type="dt" sz="half" idx="10"/>
          </p:nvPr>
        </p:nvSpPr>
        <p:spPr>
          <a:xfrm>
            <a:off x="0" y="0"/>
            <a:ext cx="0" cy="0"/>
          </a:xfrm>
        </p:spPr>
        <p:txBody>
          <a:bodyPr/>
          <a:lstStyle>
            <a:lvl1pPr>
              <a:defRPr/>
            </a:lvl1pPr>
          </a:lstStyle>
          <a:p>
            <a:pPr>
              <a:defRPr/>
            </a:pPr>
            <a:fld id="{4FD254F1-44A8-406A-A4DE-280061BA59B9}" type="datetimeFigureOut">
              <a:rPr lang="fr-FR"/>
              <a:pPr>
                <a:defRPr/>
              </a:pPr>
              <a:t>08/03/2023</a:t>
            </a:fld>
            <a:endParaRPr lang="fr-FR"/>
          </a:p>
        </p:txBody>
      </p:sp>
      <p:sp>
        <p:nvSpPr>
          <p:cNvPr id="5" name="Footer Placeholder 4">
            <a:extLst>
              <a:ext uri="{FF2B5EF4-FFF2-40B4-BE49-F238E27FC236}">
                <a16:creationId xmlns:a16="http://schemas.microsoft.com/office/drawing/2014/main" id="{51A4CA1C-3486-9645-9AAA-21DF2C612D0D}"/>
              </a:ext>
            </a:extLst>
          </p:cNvPr>
          <p:cNvSpPr>
            <a:spLocks noGrp="1"/>
          </p:cNvSpPr>
          <p:nvPr>
            <p:ph type="ftr" sz="quarter" idx="11"/>
          </p:nvPr>
        </p:nvSpPr>
        <p:spPr>
          <a:xfrm>
            <a:off x="0" y="0"/>
            <a:ext cx="0" cy="0"/>
          </a:xfrm>
        </p:spPr>
        <p:txBody>
          <a:bodyPr/>
          <a:lstStyle>
            <a:lvl1pPr>
              <a:defRPr/>
            </a:lvl1pPr>
          </a:lstStyle>
          <a:p>
            <a:pPr>
              <a:defRPr/>
            </a:pPr>
            <a:endParaRPr lang="fr-FR"/>
          </a:p>
        </p:txBody>
      </p:sp>
      <p:sp>
        <p:nvSpPr>
          <p:cNvPr id="6" name="Slide Number Placeholder 5">
            <a:extLst>
              <a:ext uri="{FF2B5EF4-FFF2-40B4-BE49-F238E27FC236}">
                <a16:creationId xmlns:a16="http://schemas.microsoft.com/office/drawing/2014/main" id="{AC0DF67C-19B9-164A-948D-6C76514C14C4}"/>
              </a:ext>
            </a:extLst>
          </p:cNvPr>
          <p:cNvSpPr>
            <a:spLocks noGrp="1"/>
          </p:cNvSpPr>
          <p:nvPr>
            <p:ph type="sldNum" sz="quarter" idx="12"/>
          </p:nvPr>
        </p:nvSpPr>
        <p:spPr>
          <a:xfrm>
            <a:off x="0" y="0"/>
            <a:ext cx="0" cy="0"/>
          </a:xfrm>
        </p:spPr>
        <p:txBody>
          <a:bodyPr/>
          <a:lstStyle>
            <a:lvl1pPr>
              <a:defRPr/>
            </a:lvl1pPr>
          </a:lstStyle>
          <a:p>
            <a:pPr>
              <a:defRPr/>
            </a:pPr>
            <a:fld id="{04D24030-A95C-8247-9667-8443795DE40B}" type="slidenum">
              <a:rPr lang="fr-FR"/>
              <a:pPr>
                <a:defRPr/>
              </a:pPr>
              <a:t>‹#›</a:t>
            </a:fld>
            <a:endParaRPr lang="fr-FR"/>
          </a:p>
        </p:txBody>
      </p:sp>
    </p:spTree>
    <p:extLst>
      <p:ext uri="{BB962C8B-B14F-4D97-AF65-F5344CB8AC3E}">
        <p14:creationId xmlns:p14="http://schemas.microsoft.com/office/powerpoint/2010/main" val="2920328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53D7-6313-F0D8-87FD-AA5420ABC5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61513B4-87B0-55A4-05C5-43CF168699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A88D99-FC22-2864-0187-6EEF5FDDC8AC}"/>
              </a:ext>
            </a:extLst>
          </p:cNvPr>
          <p:cNvSpPr>
            <a:spLocks noGrp="1"/>
          </p:cNvSpPr>
          <p:nvPr>
            <p:ph type="dt" sz="half" idx="10"/>
          </p:nvPr>
        </p:nvSpPr>
        <p:spPr/>
        <p:txBody>
          <a:bodyPr/>
          <a:lstStyle/>
          <a:p>
            <a:fld id="{74055F33-A86B-FB4A-9AC4-2DADEDD97943}" type="datetimeFigureOut">
              <a:rPr lang="en-US" smtClean="0"/>
              <a:t>3/8/23</a:t>
            </a:fld>
            <a:endParaRPr lang="en-US"/>
          </a:p>
        </p:txBody>
      </p:sp>
      <p:sp>
        <p:nvSpPr>
          <p:cNvPr id="5" name="Footer Placeholder 4">
            <a:extLst>
              <a:ext uri="{FF2B5EF4-FFF2-40B4-BE49-F238E27FC236}">
                <a16:creationId xmlns:a16="http://schemas.microsoft.com/office/drawing/2014/main" id="{6B50652C-2F6D-5EF3-A760-7160A0B816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C90256-8BC0-EBCF-8900-6D1A22E25890}"/>
              </a:ext>
            </a:extLst>
          </p:cNvPr>
          <p:cNvSpPr>
            <a:spLocks noGrp="1"/>
          </p:cNvSpPr>
          <p:nvPr>
            <p:ph type="sldNum" sz="quarter" idx="12"/>
          </p:nvPr>
        </p:nvSpPr>
        <p:spPr/>
        <p:txBody>
          <a:bodyPr/>
          <a:lstStyle/>
          <a:p>
            <a:fld id="{9A7A18F0-6EB9-6F41-AD1C-E8A8755ED513}" type="slidenum">
              <a:rPr lang="en-US" smtClean="0"/>
              <a:t>‹#›</a:t>
            </a:fld>
            <a:endParaRPr lang="en-US"/>
          </a:p>
        </p:txBody>
      </p:sp>
    </p:spTree>
    <p:extLst>
      <p:ext uri="{BB962C8B-B14F-4D97-AF65-F5344CB8AC3E}">
        <p14:creationId xmlns:p14="http://schemas.microsoft.com/office/powerpoint/2010/main" val="311941065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8924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711200" y="1295400"/>
            <a:ext cx="11480800" cy="51816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4154A9ED-3EF0-A64D-8C7F-728DBF3B60AD}"/>
              </a:ext>
            </a:extLst>
          </p:cNvPr>
          <p:cNvSpPr>
            <a:spLocks noGrp="1" noChangeArrowheads="1"/>
          </p:cNvSpPr>
          <p:nvPr>
            <p:ph type="dt" sz="half" idx="10"/>
          </p:nvPr>
        </p:nvSpPr>
        <p:spPr>
          <a:xfrm>
            <a:off x="914400" y="6248400"/>
            <a:ext cx="2540000" cy="457200"/>
          </a:xfrm>
          <a:prstGeom prst="rect">
            <a:avLst/>
          </a:prstGeom>
        </p:spPr>
        <p:txBody>
          <a:bodyPr lIns="90989" tIns="45496" rIns="90989" bIns="45496"/>
          <a:lstStyle>
            <a:lvl1pPr defTabSz="454991" fontAlgn="auto">
              <a:spcBef>
                <a:spcPts val="0"/>
              </a:spcBef>
              <a:spcAft>
                <a:spcPts val="0"/>
              </a:spcAft>
              <a:defRPr>
                <a:latin typeface="Comic Sans MS" pitchFamily="-105" charset="0"/>
                <a:ea typeface="ＭＳ Ｐゴシック" charset="-128"/>
                <a:cs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9CA01EFA-D5D1-2344-B956-435F1EAAA3C2}"/>
              </a:ext>
            </a:extLst>
          </p:cNvPr>
          <p:cNvSpPr>
            <a:spLocks noGrp="1" noChangeArrowheads="1"/>
          </p:cNvSpPr>
          <p:nvPr>
            <p:ph type="sldNum" sz="quarter" idx="11"/>
          </p:nvPr>
        </p:nvSpPr>
        <p:spPr>
          <a:xfrm>
            <a:off x="8737600" y="6248400"/>
            <a:ext cx="2540000" cy="457200"/>
          </a:xfrm>
          <a:prstGeom prst="rect">
            <a:avLst/>
          </a:prstGeom>
        </p:spPr>
        <p:txBody>
          <a:bodyPr lIns="90989" tIns="45496" rIns="90989" bIns="45496"/>
          <a:lstStyle>
            <a:lvl1pPr>
              <a:defRPr/>
            </a:lvl1pPr>
          </a:lstStyle>
          <a:p>
            <a:pPr>
              <a:defRPr/>
            </a:pPr>
            <a:fld id="{9D53BA84-66D9-BD48-9456-07290565834B}" type="slidenum">
              <a:rPr lang="en-US"/>
              <a:pPr>
                <a:defRPr/>
              </a:pPr>
              <a:t>‹#›</a:t>
            </a:fld>
            <a:endParaRPr lang="en-US"/>
          </a:p>
        </p:txBody>
      </p:sp>
    </p:spTree>
    <p:extLst>
      <p:ext uri="{BB962C8B-B14F-4D97-AF65-F5344CB8AC3E}">
        <p14:creationId xmlns:p14="http://schemas.microsoft.com/office/powerpoint/2010/main" val="2777314050"/>
      </p:ext>
    </p:extLst>
  </p:cSld>
  <p:clrMapOvr>
    <a:masterClrMapping/>
  </p:clrMapOvr>
  <p:transition>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FA10D61-741C-694A-A3F4-5E682BBE613B}" type="datetime1">
              <a:rPr lang="en-US" smtClean="0"/>
              <a:t>3/8/23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9E91EC6-940A-44F4-9575-86FC82B01364}" type="slidenum">
              <a:rPr lang="ru-RU" smtClean="0"/>
              <a:t>‹#›</a:t>
            </a:fld>
            <a:endParaRPr lang="ru-RU"/>
          </a:p>
        </p:txBody>
      </p:sp>
    </p:spTree>
    <p:extLst>
      <p:ext uri="{BB962C8B-B14F-4D97-AF65-F5344CB8AC3E}">
        <p14:creationId xmlns:p14="http://schemas.microsoft.com/office/powerpoint/2010/main" val="1218026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62205-2666-8AE9-120E-22807D3D15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3DE0A3-2C79-E9BD-F7E9-34A06F339D5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D84802-7BFD-04C8-CEE7-8AE68985E4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EDCE21B-E7D9-6905-E667-BFF6B8898653}"/>
              </a:ext>
            </a:extLst>
          </p:cNvPr>
          <p:cNvSpPr>
            <a:spLocks noGrp="1"/>
          </p:cNvSpPr>
          <p:nvPr>
            <p:ph type="dt" sz="half" idx="10"/>
          </p:nvPr>
        </p:nvSpPr>
        <p:spPr/>
        <p:txBody>
          <a:bodyPr/>
          <a:lstStyle/>
          <a:p>
            <a:fld id="{74055F33-A86B-FB4A-9AC4-2DADEDD97943}" type="datetimeFigureOut">
              <a:rPr lang="en-US" smtClean="0"/>
              <a:t>3/8/23</a:t>
            </a:fld>
            <a:endParaRPr lang="en-US"/>
          </a:p>
        </p:txBody>
      </p:sp>
      <p:sp>
        <p:nvSpPr>
          <p:cNvPr id="6" name="Footer Placeholder 5">
            <a:extLst>
              <a:ext uri="{FF2B5EF4-FFF2-40B4-BE49-F238E27FC236}">
                <a16:creationId xmlns:a16="http://schemas.microsoft.com/office/drawing/2014/main" id="{2C3D2924-FDB1-2001-41E8-39F7F9E685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8E95EB-10AE-B503-546D-39BA3F2C2325}"/>
              </a:ext>
            </a:extLst>
          </p:cNvPr>
          <p:cNvSpPr>
            <a:spLocks noGrp="1"/>
          </p:cNvSpPr>
          <p:nvPr>
            <p:ph type="sldNum" sz="quarter" idx="12"/>
          </p:nvPr>
        </p:nvSpPr>
        <p:spPr/>
        <p:txBody>
          <a:bodyPr/>
          <a:lstStyle/>
          <a:p>
            <a:fld id="{9A7A18F0-6EB9-6F41-AD1C-E8A8755ED513}" type="slidenum">
              <a:rPr lang="en-US" smtClean="0"/>
              <a:t>‹#›</a:t>
            </a:fld>
            <a:endParaRPr lang="en-US"/>
          </a:p>
        </p:txBody>
      </p:sp>
    </p:spTree>
    <p:extLst>
      <p:ext uri="{BB962C8B-B14F-4D97-AF65-F5344CB8AC3E}">
        <p14:creationId xmlns:p14="http://schemas.microsoft.com/office/powerpoint/2010/main" val="3324529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B7D06-EABD-8355-A364-89A2BC982EB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C09799-D1BD-A520-1073-941CBE71C7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B6AB8C-B74B-D8E7-7959-86905D4E4A0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5A68A8-2F87-EA74-2D15-35A44AA675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93F83C-A4CF-9B93-FE38-7C149A6AE4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7E02736-FD51-16F7-43F7-EF5F329D7D75}"/>
              </a:ext>
            </a:extLst>
          </p:cNvPr>
          <p:cNvSpPr>
            <a:spLocks noGrp="1"/>
          </p:cNvSpPr>
          <p:nvPr>
            <p:ph type="dt" sz="half" idx="10"/>
          </p:nvPr>
        </p:nvSpPr>
        <p:spPr/>
        <p:txBody>
          <a:bodyPr/>
          <a:lstStyle/>
          <a:p>
            <a:fld id="{74055F33-A86B-FB4A-9AC4-2DADEDD97943}" type="datetimeFigureOut">
              <a:rPr lang="en-US" smtClean="0"/>
              <a:t>3/8/23</a:t>
            </a:fld>
            <a:endParaRPr lang="en-US"/>
          </a:p>
        </p:txBody>
      </p:sp>
      <p:sp>
        <p:nvSpPr>
          <p:cNvPr id="8" name="Footer Placeholder 7">
            <a:extLst>
              <a:ext uri="{FF2B5EF4-FFF2-40B4-BE49-F238E27FC236}">
                <a16:creationId xmlns:a16="http://schemas.microsoft.com/office/drawing/2014/main" id="{5AC97837-B470-09AE-921D-52DA15C47D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74EB22-4B2F-756F-D45F-A9B90123B858}"/>
              </a:ext>
            </a:extLst>
          </p:cNvPr>
          <p:cNvSpPr>
            <a:spLocks noGrp="1"/>
          </p:cNvSpPr>
          <p:nvPr>
            <p:ph type="sldNum" sz="quarter" idx="12"/>
          </p:nvPr>
        </p:nvSpPr>
        <p:spPr/>
        <p:txBody>
          <a:bodyPr/>
          <a:lstStyle/>
          <a:p>
            <a:fld id="{9A7A18F0-6EB9-6F41-AD1C-E8A8755ED513}" type="slidenum">
              <a:rPr lang="en-US" smtClean="0"/>
              <a:t>‹#›</a:t>
            </a:fld>
            <a:endParaRPr lang="en-US"/>
          </a:p>
        </p:txBody>
      </p:sp>
    </p:spTree>
    <p:extLst>
      <p:ext uri="{BB962C8B-B14F-4D97-AF65-F5344CB8AC3E}">
        <p14:creationId xmlns:p14="http://schemas.microsoft.com/office/powerpoint/2010/main" val="9915253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10.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5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5" Type="http://schemas.openxmlformats.org/officeDocument/2006/relationships/image" Target="NUL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image" Target="../media/image5.png"/><Relationship Id="rId4" Type="http://schemas.openxmlformats.org/officeDocument/2006/relationships/image" Target="../media/image4.png"/></Relationships>
</file>

<file path=ppt/slideMasters/_rels/slideMaster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Layout" Target="../slideLayouts/slideLayout63.xml"/><Relationship Id="rId7" Type="http://schemas.openxmlformats.org/officeDocument/2006/relationships/image" Target="../media/image2.png"/><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image" Target="../media/image1.png"/><Relationship Id="rId5" Type="http://schemas.openxmlformats.org/officeDocument/2006/relationships/theme" Target="../theme/theme13.xml"/><Relationship Id="rId4" Type="http://schemas.openxmlformats.org/officeDocument/2006/relationships/slideLayout" Target="../slideLayouts/slideLayout64.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14.xml"/><Relationship Id="rId1" Type="http://schemas.openxmlformats.org/officeDocument/2006/relationships/slideLayout" Target="../slideLayouts/slideLayout65.xml"/></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67.xml"/><Relationship Id="rId1" Type="http://schemas.openxmlformats.org/officeDocument/2006/relationships/slideLayout" Target="../slideLayouts/slideLayout66.xml"/><Relationship Id="rId4" Type="http://schemas.openxmlformats.org/officeDocument/2006/relationships/image" Target="../media/image13.png"/></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70.xml"/><Relationship Id="rId7" Type="http://schemas.openxmlformats.org/officeDocument/2006/relationships/image" Target="../media/image4.png"/><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theme" Target="../theme/theme16.xml"/><Relationship Id="rId5" Type="http://schemas.openxmlformats.org/officeDocument/2006/relationships/slideLayout" Target="../slideLayouts/slideLayout72.xml"/><Relationship Id="rId4"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8.xml"/><Relationship Id="rId7" Type="http://schemas.openxmlformats.org/officeDocument/2006/relationships/image" Target="../media/image3.png"/><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33.xml"/><Relationship Id="rId1" Type="http://schemas.openxmlformats.org/officeDocument/2006/relationships/slideLayout" Target="../slideLayouts/slideLayout3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9.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548951"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userDrawn="1"/>
        </p:nvSpPr>
        <p:spPr>
          <a:xfrm rot="5400000">
            <a:off x="4884289"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261426915"/>
      </p:ext>
    </p:extLst>
  </p:cSld>
  <p:clrMap bg1="lt1" tx1="dk1" bg2="lt2" tx2="dk2" accent1="accent1" accent2="accent2" accent3="accent3" accent4="accent4" accent5="accent5" accent6="accent6" hlink="hlink" folHlink="folHlink"/>
  <p:sldLayoutIdLst>
    <p:sldLayoutId id="2147483662" r:id="rId1"/>
    <p:sldLayoutId id="2147483664"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B8B7A5-C260-188F-392C-918024AB81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E9772E-CA0F-40CA-22FC-7567ED8483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5B9382-F763-46FB-35C2-81D388B0A4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B5013-EEE2-45A4-A0FE-8BBE7FE965BF}" type="datetimeFigureOut">
              <a:rPr lang="en-GB" smtClean="0"/>
              <a:t>08/03/2023</a:t>
            </a:fld>
            <a:endParaRPr lang="en-GB"/>
          </a:p>
        </p:txBody>
      </p:sp>
      <p:sp>
        <p:nvSpPr>
          <p:cNvPr id="5" name="Footer Placeholder 4">
            <a:extLst>
              <a:ext uri="{FF2B5EF4-FFF2-40B4-BE49-F238E27FC236}">
                <a16:creationId xmlns:a16="http://schemas.microsoft.com/office/drawing/2014/main" id="{D698226A-0437-E721-B5AB-0AE5D600EA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3D17909-E8E2-A6E2-5CEA-2E42B059AD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BE4E7-1E5E-4BD8-8DDF-536734FEE4A9}" type="slidenum">
              <a:rPr lang="en-GB" smtClean="0"/>
              <a:t>‹#›</a:t>
            </a:fld>
            <a:endParaRPr lang="en-GB"/>
          </a:p>
        </p:txBody>
      </p:sp>
    </p:spTree>
    <p:extLst>
      <p:ext uri="{BB962C8B-B14F-4D97-AF65-F5344CB8AC3E}">
        <p14:creationId xmlns:p14="http://schemas.microsoft.com/office/powerpoint/2010/main" val="2205314835"/>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bwMode="auto">
          <a:xfrm>
            <a:off x="711200" y="152401"/>
            <a:ext cx="9086851" cy="762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929" tIns="45466" rIns="90929" bIns="45466" numCol="1" anchor="b" anchorCtr="0" compatLnSpc="1">
            <a:prstTxWarp prst="textNoShape">
              <a:avLst/>
            </a:prstTxWarp>
          </a:bodyPr>
          <a:lstStyle/>
          <a:p>
            <a:pPr lvl="0"/>
            <a:r>
              <a:rPr lang="th-TH"/>
              <a:t>Click to edit Master title style</a:t>
            </a:r>
          </a:p>
        </p:txBody>
      </p:sp>
      <p:sp>
        <p:nvSpPr>
          <p:cNvPr id="74755" name="Rectangle 3"/>
          <p:cNvSpPr>
            <a:spLocks noGrp="1" noChangeArrowheads="1"/>
          </p:cNvSpPr>
          <p:nvPr>
            <p:ph type="body" idx="1"/>
          </p:nvPr>
        </p:nvSpPr>
        <p:spPr bwMode="auto">
          <a:xfrm>
            <a:off x="711203" y="1295400"/>
            <a:ext cx="11103955" cy="48434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929" tIns="45466" rIns="90929" bIns="45466" numCol="1" anchor="t" anchorCtr="0" compatLnSpc="1">
            <a:prstTxWarp prst="textNoShape">
              <a:avLst/>
            </a:prstTxWarp>
          </a:bodyPr>
          <a:lstStyle/>
          <a:p>
            <a:pPr lvl="0"/>
            <a:r>
              <a:rPr lang="th-TH"/>
              <a:t>Click</a:t>
            </a:r>
            <a:r>
              <a:rPr lang="th-TH" dirty="0"/>
              <a:t> </a:t>
            </a:r>
            <a:r>
              <a:rPr lang="th-TH" dirty="0" err="1"/>
              <a:t>to</a:t>
            </a:r>
            <a:r>
              <a:rPr lang="th-TH" dirty="0"/>
              <a:t> </a:t>
            </a:r>
            <a:r>
              <a:rPr lang="th-TH" dirty="0" err="1"/>
              <a:t>edit</a:t>
            </a:r>
            <a:r>
              <a:rPr lang="th-TH" dirty="0"/>
              <a:t> </a:t>
            </a:r>
            <a:r>
              <a:rPr lang="th-TH" dirty="0" err="1"/>
              <a:t>Master</a:t>
            </a:r>
            <a:r>
              <a:rPr lang="th-TH" dirty="0"/>
              <a:t> </a:t>
            </a:r>
            <a:r>
              <a:rPr lang="th-TH" dirty="0" err="1"/>
              <a:t>text</a:t>
            </a:r>
            <a:r>
              <a:rPr lang="th-TH" dirty="0"/>
              <a:t> </a:t>
            </a:r>
            <a:r>
              <a:rPr lang="th-TH" dirty="0" err="1"/>
              <a:t>styles</a:t>
            </a:r>
            <a:endParaRPr lang="th-TH" dirty="0"/>
          </a:p>
          <a:p>
            <a:pPr lvl="1"/>
            <a:r>
              <a:rPr lang="th-TH" dirty="0" err="1"/>
              <a:t>Second</a:t>
            </a:r>
            <a:r>
              <a:rPr lang="th-TH" dirty="0"/>
              <a:t> </a:t>
            </a:r>
            <a:r>
              <a:rPr lang="th-TH" dirty="0" err="1"/>
              <a:t>level</a:t>
            </a:r>
            <a:endParaRPr lang="th-TH" dirty="0"/>
          </a:p>
          <a:p>
            <a:pPr lvl="2"/>
            <a:r>
              <a:rPr lang="th-TH" dirty="0"/>
              <a:t>Third </a:t>
            </a:r>
            <a:r>
              <a:rPr lang="th-TH" dirty="0" err="1"/>
              <a:t>level</a:t>
            </a:r>
            <a:endParaRPr lang="th-TH" dirty="0"/>
          </a:p>
          <a:p>
            <a:pPr lvl="3"/>
            <a:r>
              <a:rPr lang="th-TH" dirty="0" err="1"/>
              <a:t>Fourth</a:t>
            </a:r>
            <a:r>
              <a:rPr lang="th-TH" dirty="0"/>
              <a:t> </a:t>
            </a:r>
            <a:r>
              <a:rPr lang="th-TH" dirty="0" err="1"/>
              <a:t>level</a:t>
            </a:r>
            <a:endParaRPr lang="th-TH" dirty="0"/>
          </a:p>
          <a:p>
            <a:pPr lvl="4"/>
            <a:r>
              <a:rPr lang="th-TH" dirty="0"/>
              <a:t>Fifth </a:t>
            </a:r>
            <a:r>
              <a:rPr lang="th-TH" dirty="0" err="1"/>
              <a:t>level</a:t>
            </a:r>
            <a:r>
              <a:rPr lang="th-TH" dirty="0"/>
              <a:t> </a:t>
            </a:r>
          </a:p>
        </p:txBody>
      </p:sp>
      <p:sp>
        <p:nvSpPr>
          <p:cNvPr id="74756" name="AutoShape 4"/>
          <p:cNvSpPr>
            <a:spLocks noChangeArrowheads="1"/>
          </p:cNvSpPr>
          <p:nvPr/>
        </p:nvSpPr>
        <p:spPr bwMode="auto">
          <a:xfrm>
            <a:off x="789522" y="990600"/>
            <a:ext cx="10610849" cy="109539"/>
          </a:xfrm>
          <a:custGeom>
            <a:avLst/>
            <a:gdLst>
              <a:gd name="T0" fmla="*/ 0 w 1000"/>
              <a:gd name="T1" fmla="*/ 0 h 1000"/>
              <a:gd name="T2" fmla="*/ 2147483647 w 1000"/>
              <a:gd name="T3" fmla="*/ 0 h 1000"/>
              <a:gd name="T4" fmla="*/ 2147483647 w 1000"/>
              <a:gd name="T5" fmla="*/ 2147483647 h 1000"/>
              <a:gd name="T6" fmla="*/ 0 w 1000"/>
              <a:gd name="T7" fmla="*/ 2147483647 h 1000"/>
              <a:gd name="T8" fmla="*/ 0 w 1000"/>
              <a:gd name="T9" fmla="*/ 0 h 1000"/>
              <a:gd name="T10" fmla="*/ 2147483647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folHlink"/>
          </a:solidFill>
          <a:ln w="9525">
            <a:solidFill>
              <a:schemeClr val="folHlink"/>
            </a:solidFill>
            <a:round/>
            <a:headEnd/>
            <a:tailEnd/>
          </a:ln>
        </p:spPr>
        <p:txBody>
          <a:bodyPr lIns="90929" tIns="45467" rIns="90929" bIns="45467"/>
          <a:lstStyle/>
          <a:p>
            <a:endParaRPr lang="en-US" sz="2400">
              <a:solidFill>
                <a:srgbClr val="000000"/>
              </a:solidFill>
            </a:endParaRPr>
          </a:p>
        </p:txBody>
      </p:sp>
      <p:pic>
        <p:nvPicPr>
          <p:cNvPr id="74757" name="Picture 11" descr="ITICbanner2.gif"/>
          <p:cNvPicPr>
            <a:picLocks noChangeAspect="1"/>
          </p:cNvPicPr>
          <p:nvPr userDrawn="1"/>
        </p:nvPicPr>
        <p:blipFill>
          <a:blip r:embed="rId5" cstate="print">
            <a:alphaModFix amt="75000"/>
            <a:extLst>
              <a:ext uri="{28A0092B-C50C-407E-A947-70E740481C1C}">
                <a14:useLocalDpi xmlns:a14="http://schemas.microsoft.com/office/drawing/2010/main"/>
              </a:ext>
            </a:extLst>
          </a:blip>
          <a:srcRect t="21600" b="5040"/>
          <a:stretch>
            <a:fillRect/>
          </a:stretch>
        </p:blipFill>
        <p:spPr bwMode="auto">
          <a:xfrm>
            <a:off x="-186267" y="6324601"/>
            <a:ext cx="12615333" cy="698500"/>
          </a:xfrm>
          <a:prstGeom prst="rect">
            <a:avLst/>
          </a:prstGeom>
          <a:noFill/>
          <a:ln>
            <a:noFill/>
          </a:ln>
          <a:extLst>
            <a:ext uri="{909E8E84-426E-40dd-AFC4-6F175D3DCCD1}">
              <a14:hiddenFill xmlns="" xmlns:a14="http://schemas.microsoft.com/office/drawing/2010/main">
                <a:solidFill>
                  <a:srgbClr val="FFFFFF">
                    <a:alpha val="74901"/>
                  </a:srgbClr>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4758" name="Rectangle 13"/>
          <p:cNvSpPr>
            <a:spLocks noChangeArrowheads="1"/>
          </p:cNvSpPr>
          <p:nvPr userDrawn="1"/>
        </p:nvSpPr>
        <p:spPr bwMode="auto">
          <a:xfrm>
            <a:off x="1312336" y="6365877"/>
            <a:ext cx="3232008" cy="4730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7488" tIns="43743" rIns="87488" bIns="43743">
            <a:spAutoFit/>
          </a:bodyPr>
          <a:lstStyle/>
          <a:p>
            <a:pPr eaLnBrk="0" hangingPunct="0"/>
            <a:r>
              <a:rPr lang="en-US" sz="1100" dirty="0">
                <a:solidFill>
                  <a:srgbClr val="F2F2F2"/>
                </a:solidFill>
                <a:latin typeface="VAG Rounded Std Light" charset="0"/>
                <a:cs typeface="VAG Rounded Std Light" charset="0"/>
              </a:rPr>
              <a:t>UNESCO/IOC-NOAA </a:t>
            </a:r>
          </a:p>
          <a:p>
            <a:pPr eaLnBrk="0" hangingPunct="0"/>
            <a:r>
              <a:rPr lang="en-US" sz="1400" dirty="0">
                <a:solidFill>
                  <a:srgbClr val="F2F2F2"/>
                </a:solidFill>
                <a:latin typeface="VAG Rounded Std Light" charset="0"/>
                <a:cs typeface="VAG Rounded Std Light" charset="0"/>
              </a:rPr>
              <a:t>International Tsunami Information Center</a:t>
            </a:r>
          </a:p>
        </p:txBody>
      </p:sp>
      <p:pic>
        <p:nvPicPr>
          <p:cNvPr id="74759" name="Picture 1" descr="ITIC_logo_300dpi_20130806.png"/>
          <p:cNvPicPr>
            <a:picLocks noChangeAspect="1"/>
          </p:cNvPicPr>
          <p:nvPr userDrawn="1"/>
        </p:nvPicPr>
        <p:blipFill>
          <a:blip r:embed="rId5" cstate="print">
            <a:extLst>
              <a:ext uri="{28A0092B-C50C-407E-A947-70E740481C1C}">
                <a14:useLocalDpi xmlns:a14="http://schemas.microsoft.com/office/drawing/2010/main"/>
              </a:ext>
            </a:extLst>
          </a:blip>
          <a:srcRect/>
          <a:stretch>
            <a:fillRect/>
          </a:stretch>
        </p:blipFill>
        <p:spPr bwMode="auto">
          <a:xfrm>
            <a:off x="514351" y="6357942"/>
            <a:ext cx="776816" cy="571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163258"/>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Lst>
  <p:txStyles>
    <p:titleStyle>
      <a:lvl1pPr algn="l" rtl="0" eaLnBrk="0" fontAlgn="base" hangingPunct="0">
        <a:lnSpc>
          <a:spcPct val="110000"/>
        </a:lnSpc>
        <a:spcBef>
          <a:spcPct val="0"/>
        </a:spcBef>
        <a:spcAft>
          <a:spcPct val="0"/>
        </a:spcAft>
        <a:defRPr sz="3400" b="1">
          <a:solidFill>
            <a:schemeClr val="accent2"/>
          </a:solidFill>
          <a:latin typeface="+mj-lt"/>
          <a:ea typeface="ＭＳ Ｐゴシック" charset="0"/>
          <a:cs typeface="+mj-cs"/>
        </a:defRPr>
      </a:lvl1pPr>
      <a:lvl2pPr algn="l" rtl="0" eaLnBrk="0" fontAlgn="base" hangingPunct="0">
        <a:lnSpc>
          <a:spcPct val="110000"/>
        </a:lnSpc>
        <a:spcBef>
          <a:spcPct val="0"/>
        </a:spcBef>
        <a:spcAft>
          <a:spcPct val="0"/>
        </a:spcAft>
        <a:defRPr sz="3400" b="1">
          <a:solidFill>
            <a:schemeClr val="accent2"/>
          </a:solidFill>
          <a:latin typeface="Arial" charset="0"/>
          <a:ea typeface="ＭＳ Ｐゴシック" charset="0"/>
          <a:cs typeface="Angsana New" pitchFamily="18" charset="0"/>
        </a:defRPr>
      </a:lvl2pPr>
      <a:lvl3pPr algn="l" rtl="0" eaLnBrk="0" fontAlgn="base" hangingPunct="0">
        <a:lnSpc>
          <a:spcPct val="110000"/>
        </a:lnSpc>
        <a:spcBef>
          <a:spcPct val="0"/>
        </a:spcBef>
        <a:spcAft>
          <a:spcPct val="0"/>
        </a:spcAft>
        <a:defRPr sz="3400" b="1">
          <a:solidFill>
            <a:schemeClr val="accent2"/>
          </a:solidFill>
          <a:latin typeface="Arial" charset="0"/>
          <a:ea typeface="ＭＳ Ｐゴシック" charset="0"/>
          <a:cs typeface="Angsana New" pitchFamily="18" charset="0"/>
        </a:defRPr>
      </a:lvl3pPr>
      <a:lvl4pPr algn="l" rtl="0" eaLnBrk="0" fontAlgn="base" hangingPunct="0">
        <a:lnSpc>
          <a:spcPct val="110000"/>
        </a:lnSpc>
        <a:spcBef>
          <a:spcPct val="0"/>
        </a:spcBef>
        <a:spcAft>
          <a:spcPct val="0"/>
        </a:spcAft>
        <a:defRPr sz="3400" b="1">
          <a:solidFill>
            <a:schemeClr val="accent2"/>
          </a:solidFill>
          <a:latin typeface="Arial" charset="0"/>
          <a:ea typeface="ＭＳ Ｐゴシック" charset="0"/>
          <a:cs typeface="Angsana New" pitchFamily="18" charset="0"/>
        </a:defRPr>
      </a:lvl4pPr>
      <a:lvl5pPr algn="l" rtl="0" eaLnBrk="0" fontAlgn="base" hangingPunct="0">
        <a:lnSpc>
          <a:spcPct val="110000"/>
        </a:lnSpc>
        <a:spcBef>
          <a:spcPct val="0"/>
        </a:spcBef>
        <a:spcAft>
          <a:spcPct val="0"/>
        </a:spcAft>
        <a:defRPr sz="3400" b="1">
          <a:solidFill>
            <a:schemeClr val="accent2"/>
          </a:solidFill>
          <a:latin typeface="Arial" charset="0"/>
          <a:ea typeface="ＭＳ Ｐゴシック" charset="0"/>
          <a:cs typeface="Angsana New" pitchFamily="18" charset="0"/>
        </a:defRPr>
      </a:lvl5pPr>
      <a:lvl6pPr marL="454695"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6pPr>
      <a:lvl7pPr marL="909392"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7pPr>
      <a:lvl8pPr marL="1364090"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8pPr>
      <a:lvl9pPr marL="1818781"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9pPr>
    </p:titleStyle>
    <p:bodyStyle>
      <a:lvl1pPr marL="464482" indent="-464482" algn="l" rtl="0" eaLnBrk="0" fontAlgn="base" hangingPunct="0">
        <a:lnSpc>
          <a:spcPct val="90000"/>
        </a:lnSpc>
        <a:spcBef>
          <a:spcPct val="20000"/>
        </a:spcBef>
        <a:spcAft>
          <a:spcPct val="0"/>
        </a:spcAft>
        <a:buClr>
          <a:schemeClr val="accent2"/>
        </a:buClr>
        <a:buSzPct val="80000"/>
        <a:buFont typeface="Wingdings" charset="0"/>
        <a:buChar char="o"/>
        <a:defRPr sz="3000" b="1">
          <a:solidFill>
            <a:schemeClr val="tx1"/>
          </a:solidFill>
          <a:latin typeface="+mn-lt"/>
          <a:ea typeface="ＭＳ Ｐゴシック" charset="0"/>
          <a:cs typeface="+mn-cs"/>
        </a:defRPr>
      </a:lvl1pPr>
      <a:lvl2pPr marL="900529" indent="-431297" algn="l" rtl="0" eaLnBrk="0" fontAlgn="base" hangingPunct="0">
        <a:lnSpc>
          <a:spcPct val="90000"/>
        </a:lnSpc>
        <a:spcBef>
          <a:spcPct val="20000"/>
        </a:spcBef>
        <a:spcAft>
          <a:spcPct val="0"/>
        </a:spcAft>
        <a:buClr>
          <a:schemeClr val="accent2"/>
        </a:buClr>
        <a:buSzPct val="80000"/>
        <a:buFont typeface="Wingdings" charset="0"/>
        <a:buChar char="n"/>
        <a:defRPr sz="2800">
          <a:solidFill>
            <a:schemeClr val="tx1"/>
          </a:solidFill>
          <a:latin typeface="+mn-lt"/>
          <a:ea typeface="+mn-ea"/>
          <a:cs typeface="+mn-cs"/>
        </a:defRPr>
      </a:lvl2pPr>
      <a:lvl3pPr marL="1295494" indent="-390241" algn="l" rtl="0" eaLnBrk="0" fontAlgn="base" hangingPunct="0">
        <a:lnSpc>
          <a:spcPct val="90000"/>
        </a:lnSpc>
        <a:spcBef>
          <a:spcPct val="20000"/>
        </a:spcBef>
        <a:spcAft>
          <a:spcPct val="0"/>
        </a:spcAft>
        <a:buClr>
          <a:schemeClr val="accent2"/>
        </a:buClr>
        <a:buSzPct val="80000"/>
        <a:buFont typeface="Wingdings" charset="0"/>
        <a:buChar char="o"/>
        <a:defRPr sz="2400">
          <a:solidFill>
            <a:schemeClr val="tx1"/>
          </a:solidFill>
          <a:latin typeface="+mn-lt"/>
          <a:ea typeface="+mn-ea"/>
          <a:cs typeface="+mn-cs"/>
        </a:defRPr>
      </a:lvl3pPr>
      <a:lvl4pPr marL="1682566" indent="-382318" algn="l" rtl="0" eaLnBrk="0" fontAlgn="base" hangingPunct="0">
        <a:lnSpc>
          <a:spcPct val="90000"/>
        </a:lnSpc>
        <a:spcBef>
          <a:spcPct val="20000"/>
        </a:spcBef>
        <a:spcAft>
          <a:spcPct val="0"/>
        </a:spcAft>
        <a:buClr>
          <a:schemeClr val="accent2"/>
        </a:buClr>
        <a:buSzPct val="80000"/>
        <a:buFont typeface="Wingdings" charset="0"/>
        <a:buChar char="n"/>
        <a:defRPr sz="2400">
          <a:solidFill>
            <a:schemeClr val="tx1"/>
          </a:solidFill>
          <a:latin typeface="+mn-lt"/>
          <a:ea typeface="+mn-ea"/>
          <a:cs typeface="+mn-cs"/>
        </a:defRPr>
      </a:lvl4pPr>
      <a:lvl5pPr marL="2080695" indent="-393393" algn="l" rtl="0" eaLnBrk="0" fontAlgn="base" hangingPunct="0">
        <a:lnSpc>
          <a:spcPct val="90000"/>
        </a:lnSpc>
        <a:spcBef>
          <a:spcPct val="25000"/>
        </a:spcBef>
        <a:spcAft>
          <a:spcPct val="0"/>
        </a:spcAft>
        <a:buClr>
          <a:schemeClr val="accent2"/>
        </a:buClr>
        <a:buSzPct val="80000"/>
        <a:buFont typeface="Wingdings" charset="0"/>
        <a:buChar char="§"/>
        <a:defRPr sz="2400">
          <a:solidFill>
            <a:schemeClr val="tx1"/>
          </a:solidFill>
          <a:latin typeface="+mn-lt"/>
          <a:ea typeface="+mn-ea"/>
          <a:cs typeface="+mn-cs"/>
        </a:defRPr>
      </a:lvl5pPr>
      <a:lvl6pPr marL="2537143" indent="-396285"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6pPr>
      <a:lvl7pPr marL="2991840" indent="-396285"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7pPr>
      <a:lvl8pPr marL="3446533" indent="-396285"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8pPr>
      <a:lvl9pPr marL="3901233" indent="-396285"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9pPr>
    </p:bodyStyle>
    <p:otherStyle>
      <a:defPPr>
        <a:defRPr lang="en-US"/>
      </a:defPPr>
      <a:lvl1pPr marL="0" algn="l" defTabSz="454695" rtl="0" eaLnBrk="1" latinLnBrk="0" hangingPunct="1">
        <a:defRPr sz="1800" kern="1200">
          <a:solidFill>
            <a:schemeClr val="tx1"/>
          </a:solidFill>
          <a:latin typeface="+mn-lt"/>
          <a:ea typeface="+mn-ea"/>
          <a:cs typeface="+mn-cs"/>
        </a:defRPr>
      </a:lvl1pPr>
      <a:lvl2pPr marL="454695" algn="l" defTabSz="454695" rtl="0" eaLnBrk="1" latinLnBrk="0" hangingPunct="1">
        <a:defRPr sz="1800" kern="1200">
          <a:solidFill>
            <a:schemeClr val="tx1"/>
          </a:solidFill>
          <a:latin typeface="+mn-lt"/>
          <a:ea typeface="+mn-ea"/>
          <a:cs typeface="+mn-cs"/>
        </a:defRPr>
      </a:lvl2pPr>
      <a:lvl3pPr marL="909392" algn="l" defTabSz="454695" rtl="0" eaLnBrk="1" latinLnBrk="0" hangingPunct="1">
        <a:defRPr sz="1800" kern="1200">
          <a:solidFill>
            <a:schemeClr val="tx1"/>
          </a:solidFill>
          <a:latin typeface="+mn-lt"/>
          <a:ea typeface="+mn-ea"/>
          <a:cs typeface="+mn-cs"/>
        </a:defRPr>
      </a:lvl3pPr>
      <a:lvl4pPr marL="1364090" algn="l" defTabSz="454695" rtl="0" eaLnBrk="1" latinLnBrk="0" hangingPunct="1">
        <a:defRPr sz="1800" kern="1200">
          <a:solidFill>
            <a:schemeClr val="tx1"/>
          </a:solidFill>
          <a:latin typeface="+mn-lt"/>
          <a:ea typeface="+mn-ea"/>
          <a:cs typeface="+mn-cs"/>
        </a:defRPr>
      </a:lvl4pPr>
      <a:lvl5pPr marL="1818781" algn="l" defTabSz="454695" rtl="0" eaLnBrk="1" latinLnBrk="0" hangingPunct="1">
        <a:defRPr sz="1800" kern="1200">
          <a:solidFill>
            <a:schemeClr val="tx1"/>
          </a:solidFill>
          <a:latin typeface="+mn-lt"/>
          <a:ea typeface="+mn-ea"/>
          <a:cs typeface="+mn-cs"/>
        </a:defRPr>
      </a:lvl5pPr>
      <a:lvl6pPr marL="2273483" algn="l" defTabSz="454695" rtl="0" eaLnBrk="1" latinLnBrk="0" hangingPunct="1">
        <a:defRPr sz="1800" kern="1200">
          <a:solidFill>
            <a:schemeClr val="tx1"/>
          </a:solidFill>
          <a:latin typeface="+mn-lt"/>
          <a:ea typeface="+mn-ea"/>
          <a:cs typeface="+mn-cs"/>
        </a:defRPr>
      </a:lvl6pPr>
      <a:lvl7pPr marL="2728177" algn="l" defTabSz="454695" rtl="0" eaLnBrk="1" latinLnBrk="0" hangingPunct="1">
        <a:defRPr sz="1800" kern="1200">
          <a:solidFill>
            <a:schemeClr val="tx1"/>
          </a:solidFill>
          <a:latin typeface="+mn-lt"/>
          <a:ea typeface="+mn-ea"/>
          <a:cs typeface="+mn-cs"/>
        </a:defRPr>
      </a:lvl7pPr>
      <a:lvl8pPr marL="3182878" algn="l" defTabSz="454695" rtl="0" eaLnBrk="1" latinLnBrk="0" hangingPunct="1">
        <a:defRPr sz="1800" kern="1200">
          <a:solidFill>
            <a:schemeClr val="tx1"/>
          </a:solidFill>
          <a:latin typeface="+mn-lt"/>
          <a:ea typeface="+mn-ea"/>
          <a:cs typeface="+mn-cs"/>
        </a:defRPr>
      </a:lvl8pPr>
      <a:lvl9pPr marL="3637568" algn="l" defTabSz="454695"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8B6CEF43-4009-F841-8582-B3BF7D812B92}"/>
              </a:ext>
            </a:extLst>
          </p:cNvPr>
          <p:cNvSpPr>
            <a:spLocks noGrp="1" noChangeArrowheads="1"/>
          </p:cNvSpPr>
          <p:nvPr>
            <p:ph type="title"/>
          </p:nvPr>
        </p:nvSpPr>
        <p:spPr bwMode="auto">
          <a:xfrm>
            <a:off x="711200" y="152400"/>
            <a:ext cx="908685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29" tIns="45466" rIns="90929" bIns="45466" numCol="1" anchor="b" anchorCtr="0" compatLnSpc="1">
            <a:prstTxWarp prst="textNoShape">
              <a:avLst/>
            </a:prstTxWarp>
          </a:bodyPr>
          <a:lstStyle/>
          <a:p>
            <a:pPr lvl="0"/>
            <a:r>
              <a:rPr lang="th-TH" altLang="en-US"/>
              <a:t>Click to edit Master title style</a:t>
            </a:r>
          </a:p>
        </p:txBody>
      </p:sp>
      <p:sp>
        <p:nvSpPr>
          <p:cNvPr id="80899" name="Rectangle 3">
            <a:extLst>
              <a:ext uri="{FF2B5EF4-FFF2-40B4-BE49-F238E27FC236}">
                <a16:creationId xmlns:a16="http://schemas.microsoft.com/office/drawing/2014/main" id="{EF8BF8AE-C374-3A49-9118-44F2E7D4DBEF}"/>
              </a:ext>
            </a:extLst>
          </p:cNvPr>
          <p:cNvSpPr>
            <a:spLocks noGrp="1" noChangeArrowheads="1"/>
          </p:cNvSpPr>
          <p:nvPr>
            <p:ph type="body" idx="1"/>
          </p:nvPr>
        </p:nvSpPr>
        <p:spPr bwMode="auto">
          <a:xfrm>
            <a:off x="711206" y="1295400"/>
            <a:ext cx="1124796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29" tIns="45466" rIns="90929" bIns="45466" numCol="1" anchor="t" anchorCtr="0" compatLnSpc="1">
            <a:prstTxWarp prst="textNoShape">
              <a:avLst/>
            </a:prstTxWarp>
          </a:bodyPr>
          <a:lstStyle/>
          <a:p>
            <a:pPr lvl="0"/>
            <a:r>
              <a:rPr lang="th-TH" altLang="en-US"/>
              <a:t>Click to edit Master text styles</a:t>
            </a:r>
          </a:p>
          <a:p>
            <a:pPr lvl="1"/>
            <a:r>
              <a:rPr lang="th-TH" altLang="en-US"/>
              <a:t>Second level</a:t>
            </a:r>
          </a:p>
          <a:p>
            <a:pPr lvl="2"/>
            <a:r>
              <a:rPr lang="th-TH" altLang="en-US"/>
              <a:t>Third level</a:t>
            </a:r>
          </a:p>
          <a:p>
            <a:pPr lvl="3"/>
            <a:r>
              <a:rPr lang="th-TH" altLang="en-US"/>
              <a:t>Fourth level</a:t>
            </a:r>
          </a:p>
          <a:p>
            <a:pPr lvl="4"/>
            <a:r>
              <a:rPr lang="th-TH" altLang="en-US"/>
              <a:t>Fifth level </a:t>
            </a:r>
          </a:p>
        </p:txBody>
      </p:sp>
      <p:sp>
        <p:nvSpPr>
          <p:cNvPr id="1028" name="AutoShape 4">
            <a:extLst>
              <a:ext uri="{FF2B5EF4-FFF2-40B4-BE49-F238E27FC236}">
                <a16:creationId xmlns:a16="http://schemas.microsoft.com/office/drawing/2014/main" id="{340CA19C-CCE0-AB45-AF54-76F14E37A46F}"/>
              </a:ext>
            </a:extLst>
          </p:cNvPr>
          <p:cNvSpPr>
            <a:spLocks noChangeArrowheads="1"/>
          </p:cNvSpPr>
          <p:nvPr/>
        </p:nvSpPr>
        <p:spPr bwMode="auto">
          <a:xfrm>
            <a:off x="789524" y="990601"/>
            <a:ext cx="10610849" cy="11006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folHlink"/>
          </a:solidFill>
          <a:ln w="9525">
            <a:solidFill>
              <a:schemeClr val="folHlink"/>
            </a:solidFill>
            <a:round/>
            <a:headEnd/>
            <a:tailEnd/>
          </a:ln>
        </p:spPr>
        <p:txBody>
          <a:bodyPr lIns="90929" tIns="45467" rIns="90929" bIns="45467"/>
          <a:lstStyle/>
          <a:p>
            <a:pPr>
              <a:defRPr/>
            </a:pPr>
            <a:endParaRPr lang="en-US" sz="1001"/>
          </a:p>
        </p:txBody>
      </p:sp>
      <p:sp>
        <p:nvSpPr>
          <p:cNvPr id="8198" name="Rectangle 13">
            <a:extLst>
              <a:ext uri="{FF2B5EF4-FFF2-40B4-BE49-F238E27FC236}">
                <a16:creationId xmlns:a16="http://schemas.microsoft.com/office/drawing/2014/main" id="{9935288C-EA3C-C34B-88EE-2319699404E6}"/>
              </a:ext>
            </a:extLst>
          </p:cNvPr>
          <p:cNvSpPr>
            <a:spLocks noChangeArrowheads="1"/>
          </p:cNvSpPr>
          <p:nvPr userDrawn="1"/>
        </p:nvSpPr>
        <p:spPr bwMode="auto">
          <a:xfrm>
            <a:off x="1312337" y="6366936"/>
            <a:ext cx="3232008" cy="47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488" tIns="43743" rIns="87488" bIns="43743">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1100" dirty="0">
                <a:solidFill>
                  <a:srgbClr val="F2F2F2"/>
                </a:solidFill>
                <a:latin typeface="VAG Rounded Std Light" panose="020F0502020204020204" pitchFamily="34" charset="0"/>
                <a:ea typeface="VAG Rounded Std Light" panose="020F0502020204020204" pitchFamily="34" charset="0"/>
                <a:cs typeface="VAG Rounded Std Light" panose="020F0502020204020204" pitchFamily="34" charset="0"/>
              </a:rPr>
              <a:t>UNESCO/IOC-NOAA </a:t>
            </a:r>
          </a:p>
          <a:p>
            <a:pPr>
              <a:defRPr/>
            </a:pPr>
            <a:r>
              <a:rPr lang="en-US" altLang="en-US" sz="1401" dirty="0">
                <a:solidFill>
                  <a:srgbClr val="F2F2F2"/>
                </a:solidFill>
                <a:latin typeface="VAG Rounded Std Light" panose="020F0502020204020204" pitchFamily="34" charset="0"/>
                <a:ea typeface="VAG Rounded Std Light" panose="020F0502020204020204" pitchFamily="34" charset="0"/>
                <a:cs typeface="VAG Rounded Std Light" panose="020F0502020204020204" pitchFamily="34" charset="0"/>
              </a:rPr>
              <a:t>International Tsunami Information Center</a:t>
            </a:r>
          </a:p>
        </p:txBody>
      </p:sp>
      <p:pic>
        <p:nvPicPr>
          <p:cNvPr id="80902" name="Picture 11" descr="ITICbanner2.gif">
            <a:extLst>
              <a:ext uri="{FF2B5EF4-FFF2-40B4-BE49-F238E27FC236}">
                <a16:creationId xmlns:a16="http://schemas.microsoft.com/office/drawing/2014/main" id="{BFFAD4F6-B51E-C449-AC5C-C3602DCE033E}"/>
              </a:ext>
            </a:extLst>
          </p:cNvPr>
          <p:cNvPicPr>
            <a:picLocks noChangeAspect="1"/>
          </p:cNvPicPr>
          <p:nvPr userDrawn="1"/>
        </p:nvPicPr>
        <p:blipFill>
          <a:blip r:embed="rId4" cstate="screen">
            <a:extLst>
              <a:ext uri="{28A0092B-C50C-407E-A947-70E740481C1C}">
                <a14:useLocalDpi xmlns:a14="http://schemas.microsoft.com/office/drawing/2010/main"/>
              </a:ext>
            </a:extLst>
          </a:blip>
          <a:srcRect t="21600" b="5040"/>
          <a:stretch>
            <a:fillRect/>
          </a:stretch>
        </p:blipFill>
        <p:spPr bwMode="auto">
          <a:xfrm>
            <a:off x="-186267" y="6324603"/>
            <a:ext cx="12615333" cy="698500"/>
          </a:xfrm>
          <a:prstGeom prst="rect">
            <a:avLst/>
          </a:prstGeom>
          <a:noFill/>
          <a:ln>
            <a:noFill/>
          </a:ln>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3">
            <a:extLst>
              <a:ext uri="{FF2B5EF4-FFF2-40B4-BE49-F238E27FC236}">
                <a16:creationId xmlns:a16="http://schemas.microsoft.com/office/drawing/2014/main" id="{B8E41C75-B8AE-B940-B573-008BA138FF61}"/>
              </a:ext>
            </a:extLst>
          </p:cNvPr>
          <p:cNvSpPr>
            <a:spLocks noChangeArrowheads="1"/>
          </p:cNvSpPr>
          <p:nvPr userDrawn="1"/>
        </p:nvSpPr>
        <p:spPr bwMode="auto">
          <a:xfrm>
            <a:off x="1312337" y="6366936"/>
            <a:ext cx="3232008" cy="473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488" tIns="43743" rIns="87488" bIns="43743">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1100" dirty="0">
                <a:solidFill>
                  <a:srgbClr val="F2F2F2"/>
                </a:solidFill>
                <a:latin typeface="VAG Rounded Std Light" panose="020F0502020204020204" pitchFamily="34" charset="0"/>
                <a:ea typeface="VAG Rounded Std Light" panose="020F0502020204020204" pitchFamily="34" charset="0"/>
                <a:cs typeface="VAG Rounded Std Light" panose="020F0502020204020204" pitchFamily="34" charset="0"/>
              </a:rPr>
              <a:t>UNESCO/IOC-NOAA  SHOA</a:t>
            </a:r>
          </a:p>
          <a:p>
            <a:pPr>
              <a:defRPr/>
            </a:pPr>
            <a:r>
              <a:rPr lang="en-US" altLang="en-US" sz="1401" dirty="0">
                <a:solidFill>
                  <a:srgbClr val="F2F2F2"/>
                </a:solidFill>
                <a:latin typeface="VAG Rounded Std Light" panose="020F0502020204020204" pitchFamily="34" charset="0"/>
                <a:ea typeface="VAG Rounded Std Light" panose="020F0502020204020204" pitchFamily="34" charset="0"/>
                <a:cs typeface="VAG Rounded Std Light" panose="020F0502020204020204" pitchFamily="34" charset="0"/>
              </a:rPr>
              <a:t>International Tsunami Information Center</a:t>
            </a:r>
          </a:p>
        </p:txBody>
      </p:sp>
      <p:pic>
        <p:nvPicPr>
          <p:cNvPr id="9" name="Picture 1" descr="ITIC_logo_300dpi_20130806.png">
            <a:extLst>
              <a:ext uri="{FF2B5EF4-FFF2-40B4-BE49-F238E27FC236}">
                <a16:creationId xmlns:a16="http://schemas.microsoft.com/office/drawing/2014/main" id="{AB4839A9-FF7D-2248-942D-52A936DCB703}"/>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508000" y="6375403"/>
            <a:ext cx="610541" cy="616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6083069"/>
      </p:ext>
    </p:extLst>
  </p:cSld>
  <p:clrMap bg1="lt1" tx1="dk1" bg2="lt2" tx2="dk2" accent1="accent1" accent2="accent2" accent3="accent3" accent4="accent4" accent5="accent5" accent6="accent6" hlink="hlink" folHlink="folHlink"/>
  <p:sldLayoutIdLst>
    <p:sldLayoutId id="2147483774" r:id="rId1"/>
    <p:sldLayoutId id="2147483775" r:id="rId2"/>
  </p:sldLayoutIdLst>
  <p:txStyles>
    <p:titleStyle>
      <a:lvl1pPr algn="l" rtl="0" eaLnBrk="0" fontAlgn="base" hangingPunct="0">
        <a:lnSpc>
          <a:spcPct val="110000"/>
        </a:lnSpc>
        <a:spcBef>
          <a:spcPct val="0"/>
        </a:spcBef>
        <a:spcAft>
          <a:spcPct val="0"/>
        </a:spcAft>
        <a:defRPr sz="3333" b="1">
          <a:solidFill>
            <a:schemeClr val="accent2"/>
          </a:solidFill>
          <a:latin typeface="+mj-lt"/>
          <a:ea typeface="ＭＳ Ｐゴシック" charset="0"/>
          <a:cs typeface="+mj-cs"/>
        </a:defRPr>
      </a:lvl1pPr>
      <a:lvl2pPr algn="l" rtl="0" eaLnBrk="0" fontAlgn="base" hangingPunct="0">
        <a:lnSpc>
          <a:spcPct val="110000"/>
        </a:lnSpc>
        <a:spcBef>
          <a:spcPct val="0"/>
        </a:spcBef>
        <a:spcAft>
          <a:spcPct val="0"/>
        </a:spcAft>
        <a:defRPr sz="3333" b="1">
          <a:solidFill>
            <a:schemeClr val="accent2"/>
          </a:solidFill>
          <a:latin typeface="Arial" charset="0"/>
          <a:ea typeface="ＭＳ Ｐゴシック" charset="0"/>
          <a:cs typeface="Angsana New" pitchFamily="18" charset="0"/>
        </a:defRPr>
      </a:lvl2pPr>
      <a:lvl3pPr algn="l" rtl="0" eaLnBrk="0" fontAlgn="base" hangingPunct="0">
        <a:lnSpc>
          <a:spcPct val="110000"/>
        </a:lnSpc>
        <a:spcBef>
          <a:spcPct val="0"/>
        </a:spcBef>
        <a:spcAft>
          <a:spcPct val="0"/>
        </a:spcAft>
        <a:defRPr sz="3333" b="1">
          <a:solidFill>
            <a:schemeClr val="accent2"/>
          </a:solidFill>
          <a:latin typeface="Arial" charset="0"/>
          <a:ea typeface="ＭＳ Ｐゴシック" charset="0"/>
          <a:cs typeface="Angsana New" pitchFamily="18" charset="0"/>
        </a:defRPr>
      </a:lvl3pPr>
      <a:lvl4pPr algn="l" rtl="0" eaLnBrk="0" fontAlgn="base" hangingPunct="0">
        <a:lnSpc>
          <a:spcPct val="110000"/>
        </a:lnSpc>
        <a:spcBef>
          <a:spcPct val="0"/>
        </a:spcBef>
        <a:spcAft>
          <a:spcPct val="0"/>
        </a:spcAft>
        <a:defRPr sz="3333" b="1">
          <a:solidFill>
            <a:schemeClr val="accent2"/>
          </a:solidFill>
          <a:latin typeface="Arial" charset="0"/>
          <a:ea typeface="ＭＳ Ｐゴシック" charset="0"/>
          <a:cs typeface="Angsana New" pitchFamily="18" charset="0"/>
        </a:defRPr>
      </a:lvl4pPr>
      <a:lvl5pPr algn="l" rtl="0" eaLnBrk="0" fontAlgn="base" hangingPunct="0">
        <a:lnSpc>
          <a:spcPct val="110000"/>
        </a:lnSpc>
        <a:spcBef>
          <a:spcPct val="0"/>
        </a:spcBef>
        <a:spcAft>
          <a:spcPct val="0"/>
        </a:spcAft>
        <a:defRPr sz="3333" b="1">
          <a:solidFill>
            <a:schemeClr val="accent2"/>
          </a:solidFill>
          <a:latin typeface="Arial" charset="0"/>
          <a:ea typeface="ＭＳ Ｐゴシック" charset="0"/>
          <a:cs typeface="Angsana New" pitchFamily="18" charset="0"/>
        </a:defRPr>
      </a:lvl5pPr>
      <a:lvl6pPr marL="454685" algn="l" rtl="0" fontAlgn="base">
        <a:lnSpc>
          <a:spcPct val="110000"/>
        </a:lnSpc>
        <a:spcBef>
          <a:spcPct val="0"/>
        </a:spcBef>
        <a:spcAft>
          <a:spcPct val="0"/>
        </a:spcAft>
        <a:defRPr sz="3401" b="1">
          <a:solidFill>
            <a:schemeClr val="accent2"/>
          </a:solidFill>
          <a:latin typeface="Arial" charset="0"/>
          <a:ea typeface="Angsana New" pitchFamily="18" charset="0"/>
          <a:cs typeface="Angsana New" pitchFamily="18" charset="0"/>
        </a:defRPr>
      </a:lvl6pPr>
      <a:lvl7pPr marL="909369" algn="l" rtl="0" fontAlgn="base">
        <a:lnSpc>
          <a:spcPct val="110000"/>
        </a:lnSpc>
        <a:spcBef>
          <a:spcPct val="0"/>
        </a:spcBef>
        <a:spcAft>
          <a:spcPct val="0"/>
        </a:spcAft>
        <a:defRPr sz="3401" b="1">
          <a:solidFill>
            <a:schemeClr val="accent2"/>
          </a:solidFill>
          <a:latin typeface="Arial" charset="0"/>
          <a:ea typeface="Angsana New" pitchFamily="18" charset="0"/>
          <a:cs typeface="Angsana New" pitchFamily="18" charset="0"/>
        </a:defRPr>
      </a:lvl7pPr>
      <a:lvl8pPr marL="1364057" algn="l" rtl="0" fontAlgn="base">
        <a:lnSpc>
          <a:spcPct val="110000"/>
        </a:lnSpc>
        <a:spcBef>
          <a:spcPct val="0"/>
        </a:spcBef>
        <a:spcAft>
          <a:spcPct val="0"/>
        </a:spcAft>
        <a:defRPr sz="3401" b="1">
          <a:solidFill>
            <a:schemeClr val="accent2"/>
          </a:solidFill>
          <a:latin typeface="Arial" charset="0"/>
          <a:ea typeface="Angsana New" pitchFamily="18" charset="0"/>
          <a:cs typeface="Angsana New" pitchFamily="18" charset="0"/>
        </a:defRPr>
      </a:lvl8pPr>
      <a:lvl9pPr marL="1818736" algn="l" rtl="0" fontAlgn="base">
        <a:lnSpc>
          <a:spcPct val="110000"/>
        </a:lnSpc>
        <a:spcBef>
          <a:spcPct val="0"/>
        </a:spcBef>
        <a:spcAft>
          <a:spcPct val="0"/>
        </a:spcAft>
        <a:defRPr sz="3401" b="1">
          <a:solidFill>
            <a:schemeClr val="accent2"/>
          </a:solidFill>
          <a:latin typeface="Arial" charset="0"/>
          <a:ea typeface="Angsana New" pitchFamily="18" charset="0"/>
          <a:cs typeface="Angsana New" pitchFamily="18" charset="0"/>
        </a:defRPr>
      </a:lvl9pPr>
    </p:titleStyle>
    <p:bodyStyle>
      <a:lvl1pPr marL="463527" indent="-463527" algn="l" rtl="0" eaLnBrk="0" fontAlgn="base" hangingPunct="0">
        <a:lnSpc>
          <a:spcPct val="90000"/>
        </a:lnSpc>
        <a:spcBef>
          <a:spcPct val="20000"/>
        </a:spcBef>
        <a:spcAft>
          <a:spcPct val="0"/>
        </a:spcAft>
        <a:buClr>
          <a:schemeClr val="accent2"/>
        </a:buClr>
        <a:buSzPct val="80000"/>
        <a:buFont typeface="Wingdings" pitchFamily="2" charset="2"/>
        <a:buChar char="o"/>
        <a:defRPr sz="2933" b="1">
          <a:solidFill>
            <a:schemeClr val="tx1"/>
          </a:solidFill>
          <a:latin typeface="+mn-lt"/>
          <a:ea typeface="ＭＳ Ｐゴシック" charset="0"/>
          <a:cs typeface="+mn-cs"/>
        </a:defRPr>
      </a:lvl1pPr>
      <a:lvl2pPr marL="899539" indent="-429663" algn="l" rtl="0" eaLnBrk="0" fontAlgn="base" hangingPunct="0">
        <a:lnSpc>
          <a:spcPct val="90000"/>
        </a:lnSpc>
        <a:spcBef>
          <a:spcPct val="20000"/>
        </a:spcBef>
        <a:spcAft>
          <a:spcPct val="0"/>
        </a:spcAft>
        <a:buClr>
          <a:schemeClr val="accent2"/>
        </a:buClr>
        <a:buSzPct val="80000"/>
        <a:buFont typeface="Wingdings" pitchFamily="2" charset="2"/>
        <a:buChar char="n"/>
        <a:defRPr sz="2800">
          <a:solidFill>
            <a:schemeClr val="tx1"/>
          </a:solidFill>
          <a:latin typeface="+mn-lt"/>
          <a:ea typeface="+mn-ea"/>
          <a:cs typeface="+mn-cs"/>
        </a:defRPr>
      </a:lvl2pPr>
      <a:lvl3pPr marL="1295336" indent="-387332" algn="l" rtl="0" eaLnBrk="0" fontAlgn="base" hangingPunct="0">
        <a:lnSpc>
          <a:spcPct val="90000"/>
        </a:lnSpc>
        <a:spcBef>
          <a:spcPct val="20000"/>
        </a:spcBef>
        <a:spcAft>
          <a:spcPct val="0"/>
        </a:spcAft>
        <a:buClr>
          <a:schemeClr val="accent2"/>
        </a:buClr>
        <a:buSzPct val="80000"/>
        <a:buFont typeface="Wingdings" pitchFamily="2" charset="2"/>
        <a:buChar char="o"/>
        <a:defRPr>
          <a:solidFill>
            <a:schemeClr val="tx1"/>
          </a:solidFill>
          <a:latin typeface="+mn-lt"/>
          <a:ea typeface="+mn-ea"/>
          <a:cs typeface="+mn-cs"/>
        </a:defRPr>
      </a:lvl3pPr>
      <a:lvl4pPr marL="1680549" indent="-380982" algn="l" rtl="0" eaLnBrk="0" fontAlgn="base" hangingPunct="0">
        <a:lnSpc>
          <a:spcPct val="90000"/>
        </a:lnSpc>
        <a:spcBef>
          <a:spcPct val="20000"/>
        </a:spcBef>
        <a:spcAft>
          <a:spcPct val="0"/>
        </a:spcAft>
        <a:buClr>
          <a:schemeClr val="accent2"/>
        </a:buClr>
        <a:buSzPct val="80000"/>
        <a:buFont typeface="Wingdings" pitchFamily="2" charset="2"/>
        <a:buChar char="n"/>
        <a:defRPr>
          <a:solidFill>
            <a:schemeClr val="tx1"/>
          </a:solidFill>
          <a:latin typeface="+mn-lt"/>
          <a:ea typeface="+mn-ea"/>
          <a:cs typeface="+mn-cs"/>
        </a:defRPr>
      </a:lvl4pPr>
      <a:lvl5pPr marL="2078463" indent="-391565" algn="l" rtl="0" eaLnBrk="0" fontAlgn="base" hangingPunct="0">
        <a:lnSpc>
          <a:spcPct val="90000"/>
        </a:lnSpc>
        <a:spcBef>
          <a:spcPct val="25000"/>
        </a:spcBef>
        <a:spcAft>
          <a:spcPct val="0"/>
        </a:spcAft>
        <a:buClr>
          <a:schemeClr val="accent2"/>
        </a:buClr>
        <a:buSzPct val="80000"/>
        <a:buFont typeface="Wingdings" pitchFamily="2" charset="2"/>
        <a:buChar char="§"/>
        <a:defRPr>
          <a:solidFill>
            <a:schemeClr val="tx1"/>
          </a:solidFill>
          <a:latin typeface="+mn-lt"/>
          <a:ea typeface="+mn-ea"/>
          <a:cs typeface="+mn-cs"/>
        </a:defRPr>
      </a:lvl5pPr>
      <a:lvl6pPr marL="2537081" indent="-396275"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6pPr>
      <a:lvl7pPr marL="2991765" indent="-396275"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7pPr>
      <a:lvl8pPr marL="3446446" indent="-396275"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8pPr>
      <a:lvl9pPr marL="3901137" indent="-396275"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9pPr>
    </p:bodyStyle>
    <p:otherStyle>
      <a:defPPr>
        <a:defRPr lang="en-US"/>
      </a:defPPr>
      <a:lvl1pPr marL="0" algn="l" defTabSz="454685" rtl="0" eaLnBrk="1" latinLnBrk="0" hangingPunct="1">
        <a:defRPr sz="1801" kern="1200">
          <a:solidFill>
            <a:schemeClr val="tx1"/>
          </a:solidFill>
          <a:latin typeface="+mn-lt"/>
          <a:ea typeface="+mn-ea"/>
          <a:cs typeface="+mn-cs"/>
        </a:defRPr>
      </a:lvl1pPr>
      <a:lvl2pPr marL="454685" algn="l" defTabSz="454685" rtl="0" eaLnBrk="1" latinLnBrk="0" hangingPunct="1">
        <a:defRPr sz="1801" kern="1200">
          <a:solidFill>
            <a:schemeClr val="tx1"/>
          </a:solidFill>
          <a:latin typeface="+mn-lt"/>
          <a:ea typeface="+mn-ea"/>
          <a:cs typeface="+mn-cs"/>
        </a:defRPr>
      </a:lvl2pPr>
      <a:lvl3pPr marL="909369" algn="l" defTabSz="454685" rtl="0" eaLnBrk="1" latinLnBrk="0" hangingPunct="1">
        <a:defRPr sz="1801" kern="1200">
          <a:solidFill>
            <a:schemeClr val="tx1"/>
          </a:solidFill>
          <a:latin typeface="+mn-lt"/>
          <a:ea typeface="+mn-ea"/>
          <a:cs typeface="+mn-cs"/>
        </a:defRPr>
      </a:lvl3pPr>
      <a:lvl4pPr marL="1364057" algn="l" defTabSz="454685" rtl="0" eaLnBrk="1" latinLnBrk="0" hangingPunct="1">
        <a:defRPr sz="1801" kern="1200">
          <a:solidFill>
            <a:schemeClr val="tx1"/>
          </a:solidFill>
          <a:latin typeface="+mn-lt"/>
          <a:ea typeface="+mn-ea"/>
          <a:cs typeface="+mn-cs"/>
        </a:defRPr>
      </a:lvl4pPr>
      <a:lvl5pPr marL="1818736" algn="l" defTabSz="454685" rtl="0" eaLnBrk="1" latinLnBrk="0" hangingPunct="1">
        <a:defRPr sz="1801" kern="1200">
          <a:solidFill>
            <a:schemeClr val="tx1"/>
          </a:solidFill>
          <a:latin typeface="+mn-lt"/>
          <a:ea typeface="+mn-ea"/>
          <a:cs typeface="+mn-cs"/>
        </a:defRPr>
      </a:lvl5pPr>
      <a:lvl6pPr marL="2273426" algn="l" defTabSz="454685" rtl="0" eaLnBrk="1" latinLnBrk="0" hangingPunct="1">
        <a:defRPr sz="1801" kern="1200">
          <a:solidFill>
            <a:schemeClr val="tx1"/>
          </a:solidFill>
          <a:latin typeface="+mn-lt"/>
          <a:ea typeface="+mn-ea"/>
          <a:cs typeface="+mn-cs"/>
        </a:defRPr>
      </a:lvl6pPr>
      <a:lvl7pPr marL="2728109" algn="l" defTabSz="454685" rtl="0" eaLnBrk="1" latinLnBrk="0" hangingPunct="1">
        <a:defRPr sz="1801" kern="1200">
          <a:solidFill>
            <a:schemeClr val="tx1"/>
          </a:solidFill>
          <a:latin typeface="+mn-lt"/>
          <a:ea typeface="+mn-ea"/>
          <a:cs typeface="+mn-cs"/>
        </a:defRPr>
      </a:lvl7pPr>
      <a:lvl8pPr marL="3182799" algn="l" defTabSz="454685" rtl="0" eaLnBrk="1" latinLnBrk="0" hangingPunct="1">
        <a:defRPr sz="1801" kern="1200">
          <a:solidFill>
            <a:schemeClr val="tx1"/>
          </a:solidFill>
          <a:latin typeface="+mn-lt"/>
          <a:ea typeface="+mn-ea"/>
          <a:cs typeface="+mn-cs"/>
        </a:defRPr>
      </a:lvl8pPr>
      <a:lvl9pPr marL="3637477" algn="l" defTabSz="454685" rtl="0" eaLnBrk="1" latinLnBrk="0" hangingPunct="1">
        <a:defRPr sz="1801"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548951"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userDrawn="1"/>
        </p:nvSpPr>
        <p:spPr>
          <a:xfrm rot="5400000">
            <a:off x="4884289"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grpSp>
        <p:nvGrpSpPr>
          <p:cNvPr id="3" name="Group 2">
            <a:extLst>
              <a:ext uri="{FF2B5EF4-FFF2-40B4-BE49-F238E27FC236}">
                <a16:creationId xmlns:a16="http://schemas.microsoft.com/office/drawing/2014/main" id="{B1DCD916-23A1-5779-3F75-467B8B60E1C0}"/>
              </a:ext>
            </a:extLst>
          </p:cNvPr>
          <p:cNvGrpSpPr/>
          <p:nvPr userDrawn="1"/>
        </p:nvGrpSpPr>
        <p:grpSpPr>
          <a:xfrm>
            <a:off x="5053781" y="2202426"/>
            <a:ext cx="1238860" cy="2605548"/>
            <a:chOff x="5053781" y="2202426"/>
            <a:chExt cx="1238860" cy="2605548"/>
          </a:xfrm>
        </p:grpSpPr>
        <p:cxnSp>
          <p:nvCxnSpPr>
            <p:cNvPr id="7" name="Straight Connector 6">
              <a:extLst>
                <a:ext uri="{FF2B5EF4-FFF2-40B4-BE49-F238E27FC236}">
                  <a16:creationId xmlns:a16="http://schemas.microsoft.com/office/drawing/2014/main" id="{7257F91F-4D42-6C5F-BF5F-4DE29F6BB38A}"/>
                </a:ext>
              </a:extLst>
            </p:cNvPr>
            <p:cNvCxnSpPr/>
            <p:nvPr userDrawn="1"/>
          </p:nvCxnSpPr>
          <p:spPr>
            <a:xfrm>
              <a:off x="5053781" y="2202426"/>
              <a:ext cx="0" cy="245806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7173803-7D8F-DEED-321E-759780BE1C96}"/>
                </a:ext>
              </a:extLst>
            </p:cNvPr>
            <p:cNvSpPr/>
            <p:nvPr userDrawn="1"/>
          </p:nvSpPr>
          <p:spPr>
            <a:xfrm>
              <a:off x="5171768" y="2202426"/>
              <a:ext cx="1120873" cy="2605548"/>
            </a:xfrm>
            <a:prstGeom prst="rect">
              <a:avLst/>
            </a:prstGeom>
            <a:solidFill>
              <a:srgbClr val="0069B4"/>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4" name="Picture 13">
            <a:extLst>
              <a:ext uri="{FF2B5EF4-FFF2-40B4-BE49-F238E27FC236}">
                <a16:creationId xmlns:a16="http://schemas.microsoft.com/office/drawing/2014/main" id="{716330BA-0171-868F-5EDE-CAC2EA69EE0A}"/>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0367681" y="121023"/>
            <a:ext cx="1673113" cy="1201279"/>
          </a:xfrm>
          <a:prstGeom prst="rect">
            <a:avLst/>
          </a:prstGeom>
        </p:spPr>
      </p:pic>
    </p:spTree>
    <p:extLst>
      <p:ext uri="{BB962C8B-B14F-4D97-AF65-F5344CB8AC3E}">
        <p14:creationId xmlns:p14="http://schemas.microsoft.com/office/powerpoint/2010/main" val="383378970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a:extLst>
              <a:ext uri="{FF2B5EF4-FFF2-40B4-BE49-F238E27FC236}">
                <a16:creationId xmlns:a16="http://schemas.microsoft.com/office/drawing/2014/main" id="{434AB9F8-DCDF-4F56-BFC8-6D6873D2C01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2110808162"/>
      </p:ext>
    </p:extLst>
  </p:cSld>
  <p:clrMap bg1="lt1" tx1="dk1" bg2="lt2" tx2="dk2" accent1="accent1" accent2="accent2" accent3="accent3" accent4="accent4" accent5="accent5" accent6="accent6" hlink="hlink" folHlink="folHlink"/>
  <p:sldLayoutIdLst>
    <p:sldLayoutId id="2147483782" r:id="rId1"/>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C10E1C6E-56AE-4A56-82D7-922AEEE28BA1}"/>
              </a:ext>
            </a:extLst>
          </p:cNvPr>
          <p:cNvSpPr/>
          <p:nvPr userDrawn="1"/>
        </p:nvSpPr>
        <p:spPr>
          <a:xfrm rot="10800000">
            <a:off x="518275" y="1074002"/>
            <a:ext cx="2423422" cy="98238"/>
          </a:xfrm>
          <a:prstGeom prst="rect">
            <a:avLst/>
          </a:prstGeom>
          <a:solidFill>
            <a:srgbClr val="0069B4"/>
          </a:solidFill>
          <a:ln w="12700">
            <a:miter lim="400000"/>
          </a:ln>
        </p:spPr>
        <p:txBody>
          <a:bodyPr lIns="65023" tIns="65023" rIns="65023" bIns="65023" anchor="ctr"/>
          <a:lstStyle/>
          <a:p>
            <a:pPr>
              <a:defRPr>
                <a:solidFill>
                  <a:srgbClr val="3C3C3C"/>
                </a:solidFill>
              </a:defRPr>
            </a:pPr>
            <a:endParaRPr/>
          </a:p>
        </p:txBody>
      </p:sp>
      <p:pic>
        <p:nvPicPr>
          <p:cNvPr id="6" name="Picture 5">
            <a:extLst>
              <a:ext uri="{FF2B5EF4-FFF2-40B4-BE49-F238E27FC236}">
                <a16:creationId xmlns:a16="http://schemas.microsoft.com/office/drawing/2014/main" id="{434AB9F8-DCDF-4F56-BFC8-6D6873D2C011}"/>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0575486" y="152363"/>
            <a:ext cx="1495758" cy="1405711"/>
          </a:xfrm>
          <a:prstGeom prst="rect">
            <a:avLst/>
          </a:prstGeom>
        </p:spPr>
      </p:pic>
      <p:sp>
        <p:nvSpPr>
          <p:cNvPr id="8" name="Rectangle 7">
            <a:extLst>
              <a:ext uri="{FF2B5EF4-FFF2-40B4-BE49-F238E27FC236}">
                <a16:creationId xmlns:a16="http://schemas.microsoft.com/office/drawing/2014/main" id="{517863F2-11A4-4389-99C2-FE101F254974}"/>
              </a:ext>
            </a:extLst>
          </p:cNvPr>
          <p:cNvSpPr/>
          <p:nvPr userDrawn="1"/>
        </p:nvSpPr>
        <p:spPr>
          <a:xfrm>
            <a:off x="0" y="6148552"/>
            <a:ext cx="12192000" cy="709448"/>
          </a:xfrm>
          <a:prstGeom prst="rect">
            <a:avLst/>
          </a:prstGeom>
          <a:solidFill>
            <a:srgbClr val="0069B4"/>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5023" tIns="65023" rIns="65023" bIns="65023" numCol="1" spcCol="38100" rtlCol="0" anchor="ctr">
            <a:spAutoFit/>
          </a:bodyPr>
          <a:lstStyle/>
          <a:p>
            <a:pPr marL="0" marR="0" indent="0" algn="l" defTabSz="1300480"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000000"/>
              </a:solidFill>
              <a:effectLst/>
              <a:uFillTx/>
              <a:latin typeface="+mn-lt"/>
              <a:ea typeface="+mn-ea"/>
              <a:cs typeface="+mn-cs"/>
              <a:sym typeface="Roboto"/>
            </a:endParaRPr>
          </a:p>
        </p:txBody>
      </p:sp>
    </p:spTree>
    <p:extLst>
      <p:ext uri="{BB962C8B-B14F-4D97-AF65-F5344CB8AC3E}">
        <p14:creationId xmlns:p14="http://schemas.microsoft.com/office/powerpoint/2010/main" val="521335743"/>
      </p:ext>
    </p:extLst>
  </p:cSld>
  <p:clrMap bg1="lt1" tx1="dk1" bg2="lt2" tx2="dk2" accent1="accent1" accent2="accent2" accent3="accent3" accent4="accent4" accent5="accent5" accent6="accent6" hlink="hlink" folHlink="folHlink"/>
  <p:sldLayoutIdLst>
    <p:sldLayoutId id="2147483784" r:id="rId1"/>
    <p:sldLayoutId id="2147483785" r:id="rId2"/>
  </p:sldLayoutIdLst>
  <p:transition spd="med"/>
  <p:hf sldNum="0" hdr="0" ftr="0" dt="0"/>
  <p:txStyles>
    <p:titleStyle>
      <a:lvl1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p:titleStyle>
    <p:bodyStyle>
      <a:lvl1pPr marL="218131" marR="0" indent="-218131"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1pPr>
      <a:lvl2pPr marL="575944" marR="0" indent="-254487"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2pPr>
      <a:lvl3pPr marL="948298" marR="0" indent="-305384"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3pPr>
      <a:lvl4pPr marL="1303688"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4pPr>
      <a:lvl5pPr marL="162514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5pPr>
      <a:lvl6pPr marL="1946603"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6pPr>
      <a:lvl7pPr marL="2268060"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7pPr>
      <a:lvl8pPr marL="2589517"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8pPr>
      <a:lvl9pPr marL="2910975" marR="0" indent="-339316" algn="l" defTabSz="914367" rtl="0" latinLnBrk="0">
        <a:lnSpc>
          <a:spcPct val="90000"/>
        </a:lnSpc>
        <a:spcBef>
          <a:spcPts val="984"/>
        </a:spcBef>
        <a:spcAft>
          <a:spcPts val="0"/>
        </a:spcAft>
        <a:buClrTx/>
        <a:buSzPct val="100000"/>
        <a:buFont typeface="Arial"/>
        <a:buChar char="•"/>
        <a:tabLst/>
        <a:defRPr sz="2672" b="0" i="0" u="none" strike="noStrike" cap="none" spc="0" baseline="0">
          <a:ln>
            <a:noFill/>
          </a:ln>
          <a:solidFill>
            <a:srgbClr val="000000"/>
          </a:solidFill>
          <a:uFillTx/>
          <a:latin typeface="+mn-lt"/>
          <a:ea typeface="+mn-ea"/>
          <a:cs typeface="+mn-cs"/>
          <a:sym typeface="Roboto"/>
        </a:defRPr>
      </a:lvl9pPr>
    </p:bodyStyle>
    <p:otherStyle>
      <a:lvl1pPr marL="0" marR="0" indent="0"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1pPr>
      <a:lvl2pPr marL="0" marR="0" indent="32145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2pPr>
      <a:lvl3pPr marL="0" marR="0" indent="642915"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3pPr>
      <a:lvl4pPr marL="0" marR="0" indent="964372"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4pPr>
      <a:lvl5pPr marL="0" marR="0" indent="128582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5pPr>
      <a:lvl6pPr marL="0" marR="0" indent="1607287"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6pPr>
      <a:lvl7pPr marL="0" marR="0" indent="1928744"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7pPr>
      <a:lvl8pPr marL="0" marR="0" indent="2250201"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8pPr>
      <a:lvl9pPr marL="0" marR="0" indent="2571659" algn="r" defTabSz="914367" rtl="0" latinLnBrk="0">
        <a:lnSpc>
          <a:spcPct val="100000"/>
        </a:lnSpc>
        <a:spcBef>
          <a:spcPts val="0"/>
        </a:spcBef>
        <a:spcAft>
          <a:spcPts val="0"/>
        </a:spcAft>
        <a:buClrTx/>
        <a:buSzTx/>
        <a:buFontTx/>
        <a:buNone/>
        <a:tabLst/>
        <a:defRPr sz="1125" b="0" i="0" u="none" strike="noStrike" cap="none" spc="0" baseline="0">
          <a:ln>
            <a:noFill/>
          </a:ln>
          <a:solidFill>
            <a:schemeClr val="tx1"/>
          </a:solidFill>
          <a:uFillTx/>
          <a:latin typeface="+mn-lt"/>
          <a:ea typeface="+mn-ea"/>
          <a:cs typeface="+mn-cs"/>
          <a:sym typeface="Roboto"/>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98796EBB-D962-C749-877E-83C3BF04FE34}"/>
              </a:ext>
            </a:extLst>
          </p:cNvPr>
          <p:cNvSpPr>
            <a:spLocks noGrp="1" noChangeArrowheads="1"/>
          </p:cNvSpPr>
          <p:nvPr>
            <p:ph type="title"/>
          </p:nvPr>
        </p:nvSpPr>
        <p:spPr bwMode="auto">
          <a:xfrm>
            <a:off x="711201" y="152400"/>
            <a:ext cx="908685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29" tIns="45466" rIns="90929" bIns="45466" numCol="1" anchor="b" anchorCtr="0" compatLnSpc="1">
            <a:prstTxWarp prst="textNoShape">
              <a:avLst/>
            </a:prstTxWarp>
          </a:bodyPr>
          <a:lstStyle/>
          <a:p>
            <a:pPr lvl="0"/>
            <a:r>
              <a:rPr lang="th-TH" altLang="en-US"/>
              <a:t>Click to edit Master title style</a:t>
            </a:r>
          </a:p>
        </p:txBody>
      </p:sp>
      <p:sp>
        <p:nvSpPr>
          <p:cNvPr id="21507" name="Rectangle 3">
            <a:extLst>
              <a:ext uri="{FF2B5EF4-FFF2-40B4-BE49-F238E27FC236}">
                <a16:creationId xmlns:a16="http://schemas.microsoft.com/office/drawing/2014/main" id="{BED33D28-B1DF-C34A-8611-554B65445DDF}"/>
              </a:ext>
            </a:extLst>
          </p:cNvPr>
          <p:cNvSpPr>
            <a:spLocks noGrp="1" noChangeArrowheads="1"/>
          </p:cNvSpPr>
          <p:nvPr>
            <p:ph type="body" idx="1"/>
          </p:nvPr>
        </p:nvSpPr>
        <p:spPr bwMode="auto">
          <a:xfrm>
            <a:off x="711202" y="1295400"/>
            <a:ext cx="1124796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29" tIns="45466" rIns="90929" bIns="45466" numCol="1" anchor="t" anchorCtr="0" compatLnSpc="1">
            <a:prstTxWarp prst="textNoShape">
              <a:avLst/>
            </a:prstTxWarp>
          </a:bodyPr>
          <a:lstStyle/>
          <a:p>
            <a:pPr lvl="0"/>
            <a:r>
              <a:rPr lang="th-TH" altLang="en-US"/>
              <a:t>Click to edit Master text styles</a:t>
            </a:r>
          </a:p>
          <a:p>
            <a:pPr lvl="1"/>
            <a:r>
              <a:rPr lang="th-TH" altLang="en-US"/>
              <a:t>Second level</a:t>
            </a:r>
          </a:p>
          <a:p>
            <a:pPr lvl="2"/>
            <a:r>
              <a:rPr lang="th-TH" altLang="en-US"/>
              <a:t>Third level</a:t>
            </a:r>
          </a:p>
          <a:p>
            <a:pPr lvl="3"/>
            <a:r>
              <a:rPr lang="th-TH" altLang="en-US"/>
              <a:t>Fourth level</a:t>
            </a:r>
          </a:p>
          <a:p>
            <a:pPr lvl="4"/>
            <a:r>
              <a:rPr lang="th-TH" altLang="en-US"/>
              <a:t>Fifth level </a:t>
            </a:r>
          </a:p>
        </p:txBody>
      </p:sp>
      <p:sp>
        <p:nvSpPr>
          <p:cNvPr id="21508" name="AutoShape 4">
            <a:extLst>
              <a:ext uri="{FF2B5EF4-FFF2-40B4-BE49-F238E27FC236}">
                <a16:creationId xmlns:a16="http://schemas.microsoft.com/office/drawing/2014/main" id="{6B5F3029-EA11-F14A-9CF3-941B887EB925}"/>
              </a:ext>
            </a:extLst>
          </p:cNvPr>
          <p:cNvSpPr>
            <a:spLocks noChangeArrowheads="1"/>
          </p:cNvSpPr>
          <p:nvPr/>
        </p:nvSpPr>
        <p:spPr bwMode="auto">
          <a:xfrm>
            <a:off x="789520" y="990601"/>
            <a:ext cx="10610849" cy="11006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folHlink"/>
          </a:solidFill>
          <a:ln w="9525">
            <a:solidFill>
              <a:schemeClr val="folHlink"/>
            </a:solidFill>
            <a:round/>
            <a:headEnd/>
            <a:tailEnd/>
          </a:ln>
        </p:spPr>
        <p:txBody>
          <a:bodyPr lIns="90929" tIns="45467" rIns="90929" bIns="45467"/>
          <a:lstStyle/>
          <a:p>
            <a:pPr>
              <a:defRPr/>
            </a:pPr>
            <a:endParaRPr lang="en-US" sz="1000"/>
          </a:p>
        </p:txBody>
      </p:sp>
      <p:pic>
        <p:nvPicPr>
          <p:cNvPr id="71685" name="Picture 11" descr="ITICbanner2.gif">
            <a:extLst>
              <a:ext uri="{FF2B5EF4-FFF2-40B4-BE49-F238E27FC236}">
                <a16:creationId xmlns:a16="http://schemas.microsoft.com/office/drawing/2014/main" id="{97F4DC23-75D5-6C4A-A193-FD40768806BA}"/>
              </a:ext>
            </a:extLst>
          </p:cNvPr>
          <p:cNvPicPr>
            <a:picLocks noChangeAspect="1" noChangeArrowheads="1"/>
          </p:cNvPicPr>
          <p:nvPr userDrawn="1"/>
        </p:nvPicPr>
        <p:blipFill>
          <a:blip r:embed="rId7" cstate="print">
            <a:extLst>
              <a:ext uri="{28A0092B-C50C-407E-A947-70E740481C1C}">
                <a14:useLocalDpi xmlns:a14="http://schemas.microsoft.com/office/drawing/2010/main"/>
              </a:ext>
            </a:extLst>
          </a:blip>
          <a:srcRect t="21600" b="5040"/>
          <a:stretch>
            <a:fillRect/>
          </a:stretch>
        </p:blipFill>
        <p:spPr bwMode="auto">
          <a:xfrm>
            <a:off x="-186267" y="6324602"/>
            <a:ext cx="1261533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Rectangle 13">
            <a:extLst>
              <a:ext uri="{FF2B5EF4-FFF2-40B4-BE49-F238E27FC236}">
                <a16:creationId xmlns:a16="http://schemas.microsoft.com/office/drawing/2014/main" id="{F15C472F-C138-054A-95EF-30257727B36B}"/>
              </a:ext>
            </a:extLst>
          </p:cNvPr>
          <p:cNvSpPr>
            <a:spLocks noChangeArrowheads="1"/>
          </p:cNvSpPr>
          <p:nvPr userDrawn="1"/>
        </p:nvSpPr>
        <p:spPr bwMode="auto">
          <a:xfrm>
            <a:off x="1312336" y="6366935"/>
            <a:ext cx="3232008" cy="47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488" tIns="43743" rIns="87488" bIns="43743">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altLang="en-US" sz="1100" dirty="0">
                <a:solidFill>
                  <a:srgbClr val="F2F2F2"/>
                </a:solidFill>
                <a:latin typeface="VAG Rounded Std Light" panose="020F0502020204020204" pitchFamily="34" charset="0"/>
                <a:ea typeface="VAG Rounded Std Light" panose="020F0502020204020204" pitchFamily="34" charset="0"/>
                <a:cs typeface="VAG Rounded Std Light" panose="020F0502020204020204" pitchFamily="34" charset="0"/>
              </a:rPr>
              <a:t>UNESCO/IOC-NOAA  SHOA</a:t>
            </a:r>
          </a:p>
          <a:p>
            <a:pPr>
              <a:defRPr/>
            </a:pPr>
            <a:r>
              <a:rPr lang="en-US" altLang="en-US" sz="1400" dirty="0">
                <a:solidFill>
                  <a:srgbClr val="F2F2F2"/>
                </a:solidFill>
                <a:latin typeface="VAG Rounded Std Light" panose="020F0502020204020204" pitchFamily="34" charset="0"/>
              </a:rPr>
              <a:t>International Tsunami Information Center</a:t>
            </a:r>
          </a:p>
        </p:txBody>
      </p:sp>
      <p:pic>
        <p:nvPicPr>
          <p:cNvPr id="9" name="Picture 1" descr="ITIC_logo_300dpi_20130806.png">
            <a:extLst>
              <a:ext uri="{FF2B5EF4-FFF2-40B4-BE49-F238E27FC236}">
                <a16:creationId xmlns:a16="http://schemas.microsoft.com/office/drawing/2014/main" id="{A388322F-23DD-8648-8ED3-51D6872DB2A0}"/>
              </a:ext>
            </a:extLst>
          </p:cNvPr>
          <p:cNvPicPr>
            <a:picLocks noChangeAspect="1"/>
          </p:cNvPicPr>
          <p:nvPr userDrawn="1"/>
        </p:nvPicPr>
        <p:blipFill>
          <a:blip r:embed="rId8">
            <a:extLst>
              <a:ext uri="{28A0092B-C50C-407E-A947-70E740481C1C}">
                <a14:useLocalDpi xmlns:a14="http://schemas.microsoft.com/office/drawing/2010/main"/>
              </a:ext>
            </a:extLst>
          </a:blip>
          <a:srcRect/>
          <a:stretch>
            <a:fillRect/>
          </a:stretch>
        </p:blipFill>
        <p:spPr bwMode="auto">
          <a:xfrm>
            <a:off x="514353" y="6358467"/>
            <a:ext cx="603249"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7000413"/>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Lst>
  <p:txStyles>
    <p:titleStyle>
      <a:lvl1pPr algn="l" rtl="0" eaLnBrk="0" fontAlgn="base" hangingPunct="0">
        <a:lnSpc>
          <a:spcPct val="110000"/>
        </a:lnSpc>
        <a:spcBef>
          <a:spcPct val="0"/>
        </a:spcBef>
        <a:spcAft>
          <a:spcPct val="0"/>
        </a:spcAft>
        <a:defRPr sz="3333" b="1">
          <a:solidFill>
            <a:schemeClr val="accent2"/>
          </a:solidFill>
          <a:latin typeface="+mj-lt"/>
          <a:ea typeface="ＭＳ Ｐゴシック" charset="0"/>
          <a:cs typeface="+mj-cs"/>
        </a:defRPr>
      </a:lvl1pPr>
      <a:lvl2pPr algn="l" rtl="0" eaLnBrk="0" fontAlgn="base" hangingPunct="0">
        <a:lnSpc>
          <a:spcPct val="110000"/>
        </a:lnSpc>
        <a:spcBef>
          <a:spcPct val="0"/>
        </a:spcBef>
        <a:spcAft>
          <a:spcPct val="0"/>
        </a:spcAft>
        <a:defRPr sz="3333" b="1">
          <a:solidFill>
            <a:schemeClr val="accent2"/>
          </a:solidFill>
          <a:latin typeface="Arial" charset="0"/>
          <a:ea typeface="ＭＳ Ｐゴシック" charset="0"/>
          <a:cs typeface="Angsana New" pitchFamily="18" charset="0"/>
        </a:defRPr>
      </a:lvl2pPr>
      <a:lvl3pPr algn="l" rtl="0" eaLnBrk="0" fontAlgn="base" hangingPunct="0">
        <a:lnSpc>
          <a:spcPct val="110000"/>
        </a:lnSpc>
        <a:spcBef>
          <a:spcPct val="0"/>
        </a:spcBef>
        <a:spcAft>
          <a:spcPct val="0"/>
        </a:spcAft>
        <a:defRPr sz="3333" b="1">
          <a:solidFill>
            <a:schemeClr val="accent2"/>
          </a:solidFill>
          <a:latin typeface="Arial" charset="0"/>
          <a:ea typeface="ＭＳ Ｐゴシック" charset="0"/>
          <a:cs typeface="Angsana New" pitchFamily="18" charset="0"/>
        </a:defRPr>
      </a:lvl3pPr>
      <a:lvl4pPr algn="l" rtl="0" eaLnBrk="0" fontAlgn="base" hangingPunct="0">
        <a:lnSpc>
          <a:spcPct val="110000"/>
        </a:lnSpc>
        <a:spcBef>
          <a:spcPct val="0"/>
        </a:spcBef>
        <a:spcAft>
          <a:spcPct val="0"/>
        </a:spcAft>
        <a:defRPr sz="3333" b="1">
          <a:solidFill>
            <a:schemeClr val="accent2"/>
          </a:solidFill>
          <a:latin typeface="Arial" charset="0"/>
          <a:ea typeface="ＭＳ Ｐゴシック" charset="0"/>
          <a:cs typeface="Angsana New" pitchFamily="18" charset="0"/>
        </a:defRPr>
      </a:lvl4pPr>
      <a:lvl5pPr algn="l" rtl="0" eaLnBrk="0" fontAlgn="base" hangingPunct="0">
        <a:lnSpc>
          <a:spcPct val="110000"/>
        </a:lnSpc>
        <a:spcBef>
          <a:spcPct val="0"/>
        </a:spcBef>
        <a:spcAft>
          <a:spcPct val="0"/>
        </a:spcAft>
        <a:defRPr sz="3333" b="1">
          <a:solidFill>
            <a:schemeClr val="accent2"/>
          </a:solidFill>
          <a:latin typeface="Arial" charset="0"/>
          <a:ea typeface="ＭＳ Ｐゴシック" charset="0"/>
          <a:cs typeface="Angsana New" pitchFamily="18" charset="0"/>
        </a:defRPr>
      </a:lvl5pPr>
      <a:lvl6pPr marL="454683"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6pPr>
      <a:lvl7pPr marL="909369"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7pPr>
      <a:lvl8pPr marL="1364057"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8pPr>
      <a:lvl9pPr marL="1818736"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9pPr>
    </p:titleStyle>
    <p:bodyStyle>
      <a:lvl1pPr marL="463527" indent="-463527" algn="l" rtl="0" eaLnBrk="0" fontAlgn="base" hangingPunct="0">
        <a:lnSpc>
          <a:spcPct val="90000"/>
        </a:lnSpc>
        <a:spcBef>
          <a:spcPct val="20000"/>
        </a:spcBef>
        <a:spcAft>
          <a:spcPct val="0"/>
        </a:spcAft>
        <a:buClr>
          <a:schemeClr val="accent2"/>
        </a:buClr>
        <a:buSzPct val="80000"/>
        <a:buFont typeface="Wingdings" pitchFamily="2" charset="2"/>
        <a:buChar char="o"/>
        <a:defRPr sz="2933" b="1">
          <a:solidFill>
            <a:schemeClr val="tx1"/>
          </a:solidFill>
          <a:latin typeface="+mn-lt"/>
          <a:ea typeface="ＭＳ Ｐゴシック" charset="0"/>
          <a:cs typeface="+mn-cs"/>
        </a:defRPr>
      </a:lvl1pPr>
      <a:lvl2pPr marL="899540" indent="-429663" algn="l" rtl="0" eaLnBrk="0" fontAlgn="base" hangingPunct="0">
        <a:lnSpc>
          <a:spcPct val="90000"/>
        </a:lnSpc>
        <a:spcBef>
          <a:spcPct val="20000"/>
        </a:spcBef>
        <a:spcAft>
          <a:spcPct val="0"/>
        </a:spcAft>
        <a:buClr>
          <a:schemeClr val="accent2"/>
        </a:buClr>
        <a:buSzPct val="80000"/>
        <a:buFont typeface="Wingdings" pitchFamily="2" charset="2"/>
        <a:buChar char="n"/>
        <a:defRPr sz="2800">
          <a:solidFill>
            <a:schemeClr val="tx1"/>
          </a:solidFill>
          <a:latin typeface="+mn-lt"/>
          <a:ea typeface="+mn-ea"/>
          <a:cs typeface="+mn-cs"/>
        </a:defRPr>
      </a:lvl2pPr>
      <a:lvl3pPr marL="1295336" indent="-387332" algn="l" rtl="0" eaLnBrk="0" fontAlgn="base" hangingPunct="0">
        <a:lnSpc>
          <a:spcPct val="90000"/>
        </a:lnSpc>
        <a:spcBef>
          <a:spcPct val="20000"/>
        </a:spcBef>
        <a:spcAft>
          <a:spcPct val="0"/>
        </a:spcAft>
        <a:buClr>
          <a:schemeClr val="accent2"/>
        </a:buClr>
        <a:buSzPct val="80000"/>
        <a:buFont typeface="Wingdings" pitchFamily="2" charset="2"/>
        <a:buChar char="o"/>
        <a:defRPr>
          <a:solidFill>
            <a:schemeClr val="tx1"/>
          </a:solidFill>
          <a:latin typeface="+mn-lt"/>
          <a:ea typeface="+mn-ea"/>
          <a:cs typeface="+mn-cs"/>
        </a:defRPr>
      </a:lvl3pPr>
      <a:lvl4pPr marL="1680549" indent="-380981" algn="l" rtl="0" eaLnBrk="0" fontAlgn="base" hangingPunct="0">
        <a:lnSpc>
          <a:spcPct val="90000"/>
        </a:lnSpc>
        <a:spcBef>
          <a:spcPct val="20000"/>
        </a:spcBef>
        <a:spcAft>
          <a:spcPct val="0"/>
        </a:spcAft>
        <a:buClr>
          <a:schemeClr val="accent2"/>
        </a:buClr>
        <a:buSzPct val="80000"/>
        <a:buFont typeface="Wingdings" pitchFamily="2" charset="2"/>
        <a:buChar char="n"/>
        <a:defRPr>
          <a:solidFill>
            <a:schemeClr val="tx1"/>
          </a:solidFill>
          <a:latin typeface="+mn-lt"/>
          <a:ea typeface="+mn-ea"/>
          <a:cs typeface="+mn-cs"/>
        </a:defRPr>
      </a:lvl4pPr>
      <a:lvl5pPr marL="2078463" indent="-391565" algn="l" rtl="0" eaLnBrk="0" fontAlgn="base" hangingPunct="0">
        <a:lnSpc>
          <a:spcPct val="90000"/>
        </a:lnSpc>
        <a:spcBef>
          <a:spcPct val="25000"/>
        </a:spcBef>
        <a:spcAft>
          <a:spcPct val="0"/>
        </a:spcAft>
        <a:buClr>
          <a:schemeClr val="accent2"/>
        </a:buClr>
        <a:buSzPct val="80000"/>
        <a:buFont typeface="Wingdings" pitchFamily="2" charset="2"/>
        <a:buChar char="§"/>
        <a:defRPr>
          <a:solidFill>
            <a:schemeClr val="tx1"/>
          </a:solidFill>
          <a:latin typeface="+mn-lt"/>
          <a:ea typeface="+mn-ea"/>
          <a:cs typeface="+mn-cs"/>
        </a:defRPr>
      </a:lvl5pPr>
      <a:lvl6pPr marL="2537079" indent="-396275"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6pPr>
      <a:lvl7pPr marL="2991765" indent="-396275"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7pPr>
      <a:lvl8pPr marL="3446447" indent="-396275"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8pPr>
      <a:lvl9pPr marL="3901136" indent="-396275"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9pPr>
    </p:bodyStyle>
    <p:otherStyle>
      <a:defPPr>
        <a:defRPr lang="en-US"/>
      </a:defPPr>
      <a:lvl1pPr marL="0" algn="l" defTabSz="454683" rtl="0" eaLnBrk="1" latinLnBrk="0" hangingPunct="1">
        <a:defRPr sz="1800" kern="1200">
          <a:solidFill>
            <a:schemeClr val="tx1"/>
          </a:solidFill>
          <a:latin typeface="+mn-lt"/>
          <a:ea typeface="+mn-ea"/>
          <a:cs typeface="+mn-cs"/>
        </a:defRPr>
      </a:lvl1pPr>
      <a:lvl2pPr marL="454683" algn="l" defTabSz="454683" rtl="0" eaLnBrk="1" latinLnBrk="0" hangingPunct="1">
        <a:defRPr sz="1800" kern="1200">
          <a:solidFill>
            <a:schemeClr val="tx1"/>
          </a:solidFill>
          <a:latin typeface="+mn-lt"/>
          <a:ea typeface="+mn-ea"/>
          <a:cs typeface="+mn-cs"/>
        </a:defRPr>
      </a:lvl2pPr>
      <a:lvl3pPr marL="909369" algn="l" defTabSz="454683" rtl="0" eaLnBrk="1" latinLnBrk="0" hangingPunct="1">
        <a:defRPr sz="1800" kern="1200">
          <a:solidFill>
            <a:schemeClr val="tx1"/>
          </a:solidFill>
          <a:latin typeface="+mn-lt"/>
          <a:ea typeface="+mn-ea"/>
          <a:cs typeface="+mn-cs"/>
        </a:defRPr>
      </a:lvl3pPr>
      <a:lvl4pPr marL="1364057" algn="l" defTabSz="454683" rtl="0" eaLnBrk="1" latinLnBrk="0" hangingPunct="1">
        <a:defRPr sz="1800" kern="1200">
          <a:solidFill>
            <a:schemeClr val="tx1"/>
          </a:solidFill>
          <a:latin typeface="+mn-lt"/>
          <a:ea typeface="+mn-ea"/>
          <a:cs typeface="+mn-cs"/>
        </a:defRPr>
      </a:lvl4pPr>
      <a:lvl5pPr marL="1818736" algn="l" defTabSz="454683" rtl="0" eaLnBrk="1" latinLnBrk="0" hangingPunct="1">
        <a:defRPr sz="1800" kern="1200">
          <a:solidFill>
            <a:schemeClr val="tx1"/>
          </a:solidFill>
          <a:latin typeface="+mn-lt"/>
          <a:ea typeface="+mn-ea"/>
          <a:cs typeface="+mn-cs"/>
        </a:defRPr>
      </a:lvl5pPr>
      <a:lvl6pPr marL="2273426" algn="l" defTabSz="454683" rtl="0" eaLnBrk="1" latinLnBrk="0" hangingPunct="1">
        <a:defRPr sz="1800" kern="1200">
          <a:solidFill>
            <a:schemeClr val="tx1"/>
          </a:solidFill>
          <a:latin typeface="+mn-lt"/>
          <a:ea typeface="+mn-ea"/>
          <a:cs typeface="+mn-cs"/>
        </a:defRPr>
      </a:lvl6pPr>
      <a:lvl7pPr marL="2728109" algn="l" defTabSz="454683" rtl="0" eaLnBrk="1" latinLnBrk="0" hangingPunct="1">
        <a:defRPr sz="1800" kern="1200">
          <a:solidFill>
            <a:schemeClr val="tx1"/>
          </a:solidFill>
          <a:latin typeface="+mn-lt"/>
          <a:ea typeface="+mn-ea"/>
          <a:cs typeface="+mn-cs"/>
        </a:defRPr>
      </a:lvl7pPr>
      <a:lvl8pPr marL="3182799" algn="l" defTabSz="454683" rtl="0" eaLnBrk="1" latinLnBrk="0" hangingPunct="1">
        <a:defRPr sz="1800" kern="1200">
          <a:solidFill>
            <a:schemeClr val="tx1"/>
          </a:solidFill>
          <a:latin typeface="+mn-lt"/>
          <a:ea typeface="+mn-ea"/>
          <a:cs typeface="+mn-cs"/>
        </a:defRPr>
      </a:lvl8pPr>
      <a:lvl9pPr marL="3637477" algn="l" defTabSz="45468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cstate="print">
            <a:extLst>
              <a:ext uri="{28A0092B-C50C-407E-A947-70E740481C1C}">
                <a14:useLocalDpi xmlns:a14="http://schemas.microsoft.com/office/drawing/2010/main"/>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1548951"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userDrawn="1"/>
        </p:nvSpPr>
        <p:spPr>
          <a:xfrm rot="5400000">
            <a:off x="4884289"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730201877"/>
      </p:ext>
    </p:extLst>
  </p:cSld>
  <p:clrMap bg1="lt1" tx1="dk1" bg2="lt2" tx2="dk2" accent1="accent1" accent2="accent2" accent3="accent3" accent4="accent4" accent5="accent5" accent6="accent6" hlink="hlink" folHlink="folHlink"/>
  <p:sldLayoutIdLst>
    <p:sldLayoutId id="2147483697" r:id="rId1"/>
    <p:sldLayoutId id="2147483698"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D53CC-A02B-3DDD-3C90-B0AD004C18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B73ECC4-6C9C-A053-1642-518AFB1719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150644-9247-84F5-6CDE-44935A1AB4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055F33-A86B-FB4A-9AC4-2DADEDD97943}" type="datetimeFigureOut">
              <a:rPr lang="en-US" smtClean="0"/>
              <a:t>3/8/23</a:t>
            </a:fld>
            <a:endParaRPr lang="en-US"/>
          </a:p>
        </p:txBody>
      </p:sp>
      <p:sp>
        <p:nvSpPr>
          <p:cNvPr id="5" name="Footer Placeholder 4">
            <a:extLst>
              <a:ext uri="{FF2B5EF4-FFF2-40B4-BE49-F238E27FC236}">
                <a16:creationId xmlns:a16="http://schemas.microsoft.com/office/drawing/2014/main" id="{F8296E2A-E375-3CF0-C161-B30ACBDB6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226704-9FC2-1488-437B-49081BC97C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7A18F0-6EB9-6F41-AD1C-E8A8755ED513}" type="slidenum">
              <a:rPr lang="en-US" smtClean="0"/>
              <a:t>‹#›</a:t>
            </a:fld>
            <a:endParaRPr lang="en-US"/>
          </a:p>
        </p:txBody>
      </p:sp>
    </p:spTree>
    <p:extLst>
      <p:ext uri="{BB962C8B-B14F-4D97-AF65-F5344CB8AC3E}">
        <p14:creationId xmlns:p14="http://schemas.microsoft.com/office/powerpoint/2010/main" val="226975562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cstate="print">
            <a:extLst>
              <a:ext uri="{28A0092B-C50C-407E-A947-70E740481C1C}">
                <a14:useLocalDpi xmlns:a14="http://schemas.microsoft.com/office/drawing/2010/main"/>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1548951"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userDrawn="1"/>
        </p:nvSpPr>
        <p:spPr>
          <a:xfrm rot="5400000">
            <a:off x="4884289"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grpSp>
        <p:nvGrpSpPr>
          <p:cNvPr id="3" name="Group 2">
            <a:extLst>
              <a:ext uri="{FF2B5EF4-FFF2-40B4-BE49-F238E27FC236}">
                <a16:creationId xmlns:a16="http://schemas.microsoft.com/office/drawing/2014/main" id="{B1DCD916-23A1-5779-3F75-467B8B60E1C0}"/>
              </a:ext>
            </a:extLst>
          </p:cNvPr>
          <p:cNvGrpSpPr/>
          <p:nvPr userDrawn="1"/>
        </p:nvGrpSpPr>
        <p:grpSpPr>
          <a:xfrm>
            <a:off x="5053781" y="2202426"/>
            <a:ext cx="1238860" cy="2605548"/>
            <a:chOff x="5053781" y="2202426"/>
            <a:chExt cx="1238860" cy="2605548"/>
          </a:xfrm>
        </p:grpSpPr>
        <p:cxnSp>
          <p:nvCxnSpPr>
            <p:cNvPr id="7" name="Straight Connector 6">
              <a:extLst>
                <a:ext uri="{FF2B5EF4-FFF2-40B4-BE49-F238E27FC236}">
                  <a16:creationId xmlns:a16="http://schemas.microsoft.com/office/drawing/2014/main" id="{7257F91F-4D42-6C5F-BF5F-4DE29F6BB38A}"/>
                </a:ext>
              </a:extLst>
            </p:cNvPr>
            <p:cNvCxnSpPr/>
            <p:nvPr userDrawn="1"/>
          </p:nvCxnSpPr>
          <p:spPr>
            <a:xfrm>
              <a:off x="5053781" y="2202426"/>
              <a:ext cx="0" cy="2458064"/>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D7173803-7D8F-DEED-321E-759780BE1C96}"/>
                </a:ext>
              </a:extLst>
            </p:cNvPr>
            <p:cNvSpPr/>
            <p:nvPr userDrawn="1"/>
          </p:nvSpPr>
          <p:spPr>
            <a:xfrm>
              <a:off x="5171768" y="2202426"/>
              <a:ext cx="1120873" cy="2605548"/>
            </a:xfrm>
            <a:prstGeom prst="rect">
              <a:avLst/>
            </a:prstGeom>
            <a:solidFill>
              <a:srgbClr val="0069B4"/>
            </a:solidFill>
            <a:ln>
              <a:solidFill>
                <a:srgbClr val="0069B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bk object 18">
            <a:extLst>
              <a:ext uri="{FF2B5EF4-FFF2-40B4-BE49-F238E27FC236}">
                <a16:creationId xmlns:a16="http://schemas.microsoft.com/office/drawing/2014/main" id="{5A91011A-AF2C-BF4F-8290-C3C4C2EB0E3B}"/>
              </a:ext>
            </a:extLst>
          </p:cNvPr>
          <p:cNvSpPr/>
          <p:nvPr userDrawn="1"/>
        </p:nvSpPr>
        <p:spPr>
          <a:xfrm>
            <a:off x="10604826" y="91304"/>
            <a:ext cx="1346383" cy="1000896"/>
          </a:xfrm>
          <a:prstGeom prst="rect">
            <a:avLst/>
          </a:prstGeom>
          <a:blipFill>
            <a:blip r:embed="rId7" cstate="screen">
              <a:extLst>
                <a:ext uri="{28A0092B-C50C-407E-A947-70E740481C1C}">
                  <a14:useLocalDpi xmlns:a14="http://schemas.microsoft.com/office/drawing/2010/main"/>
                </a:ext>
              </a:extLst>
            </a:blip>
            <a:stretch>
              <a:fillRect/>
            </a:stretch>
          </a:blipFill>
        </p:spPr>
        <p:txBody>
          <a:bodyPr wrap="square" lIns="0" tIns="0" rIns="0" bIns="0" rtlCol="0"/>
          <a:lstStyle/>
          <a:p>
            <a:endParaRPr sz="1000"/>
          </a:p>
        </p:txBody>
      </p:sp>
    </p:spTree>
    <p:extLst>
      <p:ext uri="{BB962C8B-B14F-4D97-AF65-F5344CB8AC3E}">
        <p14:creationId xmlns:p14="http://schemas.microsoft.com/office/powerpoint/2010/main" val="615556959"/>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75B41AD-E07A-7D43-9A62-512292890D0B}"/>
              </a:ext>
            </a:extLst>
          </p:cNvPr>
          <p:cNvSpPr>
            <a:spLocks noGrp="1" noChangeArrowheads="1"/>
          </p:cNvSpPr>
          <p:nvPr>
            <p:ph type="title"/>
          </p:nvPr>
        </p:nvSpPr>
        <p:spPr bwMode="auto">
          <a:xfrm>
            <a:off x="711200" y="152400"/>
            <a:ext cx="908685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42" tIns="45323" rIns="90642" bIns="45323" numCol="1" anchor="b" anchorCtr="0" compatLnSpc="1">
            <a:prstTxWarp prst="textNoShape">
              <a:avLst/>
            </a:prstTxWarp>
          </a:bodyPr>
          <a:lstStyle/>
          <a:p>
            <a:pPr lvl="0"/>
            <a:r>
              <a:rPr lang="th-TH" altLang="en-US"/>
              <a:t>Click to edit Master title style</a:t>
            </a:r>
          </a:p>
        </p:txBody>
      </p:sp>
      <p:sp>
        <p:nvSpPr>
          <p:cNvPr id="1027" name="Rectangle 3">
            <a:extLst>
              <a:ext uri="{FF2B5EF4-FFF2-40B4-BE49-F238E27FC236}">
                <a16:creationId xmlns:a16="http://schemas.microsoft.com/office/drawing/2014/main" id="{B327866E-58D5-144F-A43E-55D09679F442}"/>
              </a:ext>
            </a:extLst>
          </p:cNvPr>
          <p:cNvSpPr>
            <a:spLocks noGrp="1" noChangeArrowheads="1"/>
          </p:cNvSpPr>
          <p:nvPr>
            <p:ph type="body" idx="1"/>
          </p:nvPr>
        </p:nvSpPr>
        <p:spPr bwMode="auto">
          <a:xfrm>
            <a:off x="711201" y="1295400"/>
            <a:ext cx="1124796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642" tIns="45323" rIns="90642" bIns="45323" numCol="1" anchor="t" anchorCtr="0" compatLnSpc="1">
            <a:prstTxWarp prst="textNoShape">
              <a:avLst/>
            </a:prstTxWarp>
          </a:bodyPr>
          <a:lstStyle/>
          <a:p>
            <a:pPr lvl="0"/>
            <a:r>
              <a:rPr lang="th-TH" altLang="en-US"/>
              <a:t>Click to edit Master text styles</a:t>
            </a:r>
          </a:p>
          <a:p>
            <a:pPr lvl="1"/>
            <a:r>
              <a:rPr lang="th-TH" altLang="en-US"/>
              <a:t>Second level</a:t>
            </a:r>
          </a:p>
          <a:p>
            <a:pPr lvl="2"/>
            <a:r>
              <a:rPr lang="th-TH" altLang="en-US"/>
              <a:t>Third level</a:t>
            </a:r>
          </a:p>
          <a:p>
            <a:pPr lvl="3"/>
            <a:r>
              <a:rPr lang="th-TH" altLang="en-US"/>
              <a:t>Fourth level</a:t>
            </a:r>
          </a:p>
          <a:p>
            <a:pPr lvl="4"/>
            <a:r>
              <a:rPr lang="th-TH" altLang="en-US"/>
              <a:t>Fifth level </a:t>
            </a:r>
          </a:p>
        </p:txBody>
      </p:sp>
      <p:sp>
        <p:nvSpPr>
          <p:cNvPr id="69636" name="AutoShape 4">
            <a:extLst>
              <a:ext uri="{FF2B5EF4-FFF2-40B4-BE49-F238E27FC236}">
                <a16:creationId xmlns:a16="http://schemas.microsoft.com/office/drawing/2014/main" id="{4AF87199-7603-0447-9FEE-969DEBA18BA2}"/>
              </a:ext>
            </a:extLst>
          </p:cNvPr>
          <p:cNvSpPr>
            <a:spLocks noChangeArrowheads="1"/>
          </p:cNvSpPr>
          <p:nvPr/>
        </p:nvSpPr>
        <p:spPr bwMode="auto">
          <a:xfrm>
            <a:off x="789518" y="990600"/>
            <a:ext cx="10610849" cy="110067"/>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folHlink"/>
          </a:solidFill>
          <a:ln w="9525">
            <a:solidFill>
              <a:schemeClr val="folHlink"/>
            </a:solidFill>
            <a:round/>
            <a:headEnd/>
            <a:tailEnd/>
          </a:ln>
        </p:spPr>
        <p:txBody>
          <a:bodyPr lIns="90643" tIns="45323" rIns="90643" bIns="45323"/>
          <a:lstStyle/>
          <a:p>
            <a:pPr>
              <a:defRPr/>
            </a:pPr>
            <a:endParaRPr lang="en-US" sz="1000">
              <a:ea typeface="+mn-ea"/>
            </a:endParaRPr>
          </a:p>
        </p:txBody>
      </p:sp>
    </p:spTree>
    <p:extLst>
      <p:ext uri="{BB962C8B-B14F-4D97-AF65-F5344CB8AC3E}">
        <p14:creationId xmlns:p14="http://schemas.microsoft.com/office/powerpoint/2010/main" val="246877219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Lst>
  <p:txStyles>
    <p:titleStyle>
      <a:lvl1pPr algn="l" rtl="0" eaLnBrk="0" fontAlgn="base" hangingPunct="0">
        <a:lnSpc>
          <a:spcPct val="110000"/>
        </a:lnSpc>
        <a:spcBef>
          <a:spcPct val="0"/>
        </a:spcBef>
        <a:spcAft>
          <a:spcPct val="0"/>
        </a:spcAft>
        <a:defRPr sz="3333" b="1">
          <a:solidFill>
            <a:schemeClr val="accent2"/>
          </a:solidFill>
          <a:latin typeface="+mj-lt"/>
          <a:ea typeface="+mj-ea"/>
          <a:cs typeface="ＭＳ Ｐゴシック" charset="0"/>
        </a:defRPr>
      </a:lvl1pPr>
      <a:lvl2pPr algn="l" rtl="0" eaLnBrk="0" fontAlgn="base" hangingPunct="0">
        <a:lnSpc>
          <a:spcPct val="110000"/>
        </a:lnSpc>
        <a:spcBef>
          <a:spcPct val="0"/>
        </a:spcBef>
        <a:spcAft>
          <a:spcPct val="0"/>
        </a:spcAft>
        <a:defRPr sz="3333" b="1">
          <a:solidFill>
            <a:schemeClr val="accent2"/>
          </a:solidFill>
          <a:latin typeface="Arial" charset="0"/>
          <a:ea typeface="ＭＳ Ｐゴシック" charset="0"/>
          <a:cs typeface="ＭＳ Ｐゴシック" charset="0"/>
        </a:defRPr>
      </a:lvl2pPr>
      <a:lvl3pPr algn="l" rtl="0" eaLnBrk="0" fontAlgn="base" hangingPunct="0">
        <a:lnSpc>
          <a:spcPct val="110000"/>
        </a:lnSpc>
        <a:spcBef>
          <a:spcPct val="0"/>
        </a:spcBef>
        <a:spcAft>
          <a:spcPct val="0"/>
        </a:spcAft>
        <a:defRPr sz="3333" b="1">
          <a:solidFill>
            <a:schemeClr val="accent2"/>
          </a:solidFill>
          <a:latin typeface="Arial" charset="0"/>
          <a:ea typeface="ＭＳ Ｐゴシック" charset="0"/>
          <a:cs typeface="ＭＳ Ｐゴシック" charset="0"/>
        </a:defRPr>
      </a:lvl3pPr>
      <a:lvl4pPr algn="l" rtl="0" eaLnBrk="0" fontAlgn="base" hangingPunct="0">
        <a:lnSpc>
          <a:spcPct val="110000"/>
        </a:lnSpc>
        <a:spcBef>
          <a:spcPct val="0"/>
        </a:spcBef>
        <a:spcAft>
          <a:spcPct val="0"/>
        </a:spcAft>
        <a:defRPr sz="3333" b="1">
          <a:solidFill>
            <a:schemeClr val="accent2"/>
          </a:solidFill>
          <a:latin typeface="Arial" charset="0"/>
          <a:ea typeface="ＭＳ Ｐゴシック" charset="0"/>
          <a:cs typeface="ＭＳ Ｐゴシック" charset="0"/>
        </a:defRPr>
      </a:lvl4pPr>
      <a:lvl5pPr algn="l" rtl="0" eaLnBrk="0" fontAlgn="base" hangingPunct="0">
        <a:lnSpc>
          <a:spcPct val="110000"/>
        </a:lnSpc>
        <a:spcBef>
          <a:spcPct val="0"/>
        </a:spcBef>
        <a:spcAft>
          <a:spcPct val="0"/>
        </a:spcAft>
        <a:defRPr sz="3333" b="1">
          <a:solidFill>
            <a:schemeClr val="accent2"/>
          </a:solidFill>
          <a:latin typeface="Arial" charset="0"/>
          <a:ea typeface="ＭＳ Ｐゴシック" charset="0"/>
          <a:cs typeface="ＭＳ Ｐゴシック" charset="0"/>
        </a:defRPr>
      </a:lvl5pPr>
      <a:lvl6pPr marL="453325" algn="l" rtl="0" fontAlgn="base">
        <a:lnSpc>
          <a:spcPct val="110000"/>
        </a:lnSpc>
        <a:spcBef>
          <a:spcPct val="0"/>
        </a:spcBef>
        <a:spcAft>
          <a:spcPct val="0"/>
        </a:spcAft>
        <a:defRPr sz="3400" b="1">
          <a:solidFill>
            <a:schemeClr val="accent2"/>
          </a:solidFill>
          <a:latin typeface="Arial" charset="0"/>
          <a:ea typeface="ＭＳ Ｐゴシック" charset="0"/>
        </a:defRPr>
      </a:lvl6pPr>
      <a:lvl7pPr marL="906652" algn="l" rtl="0" fontAlgn="base">
        <a:lnSpc>
          <a:spcPct val="110000"/>
        </a:lnSpc>
        <a:spcBef>
          <a:spcPct val="0"/>
        </a:spcBef>
        <a:spcAft>
          <a:spcPct val="0"/>
        </a:spcAft>
        <a:defRPr sz="3400" b="1">
          <a:solidFill>
            <a:schemeClr val="accent2"/>
          </a:solidFill>
          <a:latin typeface="Arial" charset="0"/>
          <a:ea typeface="ＭＳ Ｐゴシック" charset="0"/>
        </a:defRPr>
      </a:lvl7pPr>
      <a:lvl8pPr marL="1359981" algn="l" rtl="0" fontAlgn="base">
        <a:lnSpc>
          <a:spcPct val="110000"/>
        </a:lnSpc>
        <a:spcBef>
          <a:spcPct val="0"/>
        </a:spcBef>
        <a:spcAft>
          <a:spcPct val="0"/>
        </a:spcAft>
        <a:defRPr sz="3400" b="1">
          <a:solidFill>
            <a:schemeClr val="accent2"/>
          </a:solidFill>
          <a:latin typeface="Arial" charset="0"/>
          <a:ea typeface="ＭＳ Ｐゴシック" charset="0"/>
        </a:defRPr>
      </a:lvl8pPr>
      <a:lvl9pPr marL="1813297" algn="l" rtl="0" fontAlgn="base">
        <a:lnSpc>
          <a:spcPct val="110000"/>
        </a:lnSpc>
        <a:spcBef>
          <a:spcPct val="0"/>
        </a:spcBef>
        <a:spcAft>
          <a:spcPct val="0"/>
        </a:spcAft>
        <a:defRPr sz="3400" b="1">
          <a:solidFill>
            <a:schemeClr val="accent2"/>
          </a:solidFill>
          <a:latin typeface="Arial" charset="0"/>
          <a:ea typeface="ＭＳ Ｐゴシック" charset="0"/>
        </a:defRPr>
      </a:lvl9pPr>
    </p:titleStyle>
    <p:bodyStyle>
      <a:lvl1pPr marL="461422" indent="-461422" algn="l" rtl="0" eaLnBrk="0" fontAlgn="base" hangingPunct="0">
        <a:lnSpc>
          <a:spcPct val="90000"/>
        </a:lnSpc>
        <a:spcBef>
          <a:spcPct val="20000"/>
        </a:spcBef>
        <a:spcAft>
          <a:spcPct val="0"/>
        </a:spcAft>
        <a:buClr>
          <a:schemeClr val="accent2"/>
        </a:buClr>
        <a:buSzPct val="80000"/>
        <a:buFont typeface="Wingdings" pitchFamily="2" charset="2"/>
        <a:buChar char="o"/>
        <a:defRPr sz="2933" b="1">
          <a:solidFill>
            <a:schemeClr val="tx1"/>
          </a:solidFill>
          <a:latin typeface="+mn-lt"/>
          <a:ea typeface="+mn-ea"/>
          <a:cs typeface="ＭＳ Ｐゴシック" charset="0"/>
        </a:defRPr>
      </a:lvl1pPr>
      <a:lvl2pPr marL="895328" indent="-427556" algn="l" rtl="0" eaLnBrk="0" fontAlgn="base" hangingPunct="0">
        <a:lnSpc>
          <a:spcPct val="90000"/>
        </a:lnSpc>
        <a:spcBef>
          <a:spcPct val="20000"/>
        </a:spcBef>
        <a:spcAft>
          <a:spcPct val="0"/>
        </a:spcAft>
        <a:buClr>
          <a:schemeClr val="accent2"/>
        </a:buClr>
        <a:buSzPct val="80000"/>
        <a:buFont typeface="Wingdings" pitchFamily="2" charset="2"/>
        <a:buChar char="n"/>
        <a:defRPr sz="2800">
          <a:solidFill>
            <a:schemeClr val="tx1"/>
          </a:solidFill>
          <a:latin typeface="+mn-lt"/>
          <a:ea typeface="+mn-ea"/>
        </a:defRPr>
      </a:lvl2pPr>
      <a:lvl3pPr marL="1291134" indent="-387341" algn="l" rtl="0" eaLnBrk="0" fontAlgn="base" hangingPunct="0">
        <a:lnSpc>
          <a:spcPct val="90000"/>
        </a:lnSpc>
        <a:spcBef>
          <a:spcPct val="20000"/>
        </a:spcBef>
        <a:spcAft>
          <a:spcPct val="0"/>
        </a:spcAft>
        <a:buClr>
          <a:schemeClr val="accent2"/>
        </a:buClr>
        <a:buSzPct val="80000"/>
        <a:buFont typeface="Wingdings" pitchFamily="2" charset="2"/>
        <a:buChar char="o"/>
        <a:defRPr>
          <a:solidFill>
            <a:schemeClr val="tx1"/>
          </a:solidFill>
          <a:latin typeface="+mn-lt"/>
          <a:ea typeface="+mn-ea"/>
        </a:defRPr>
      </a:lvl3pPr>
      <a:lvl4pPr marL="1674242" indent="-378875" algn="l" rtl="0" eaLnBrk="0" fontAlgn="base" hangingPunct="0">
        <a:lnSpc>
          <a:spcPct val="90000"/>
        </a:lnSpc>
        <a:spcBef>
          <a:spcPct val="20000"/>
        </a:spcBef>
        <a:spcAft>
          <a:spcPct val="0"/>
        </a:spcAft>
        <a:buClr>
          <a:schemeClr val="accent2"/>
        </a:buClr>
        <a:buSzPct val="80000"/>
        <a:buFont typeface="Wingdings" pitchFamily="2" charset="2"/>
        <a:buChar char="n"/>
        <a:defRPr>
          <a:solidFill>
            <a:schemeClr val="tx1"/>
          </a:solidFill>
          <a:latin typeface="+mn-lt"/>
          <a:ea typeface="+mn-ea"/>
        </a:defRPr>
      </a:lvl4pPr>
      <a:lvl5pPr marL="2070048" indent="-389457" algn="l" rtl="0" eaLnBrk="0" fontAlgn="base" hangingPunct="0">
        <a:lnSpc>
          <a:spcPct val="90000"/>
        </a:lnSpc>
        <a:spcBef>
          <a:spcPct val="25000"/>
        </a:spcBef>
        <a:spcAft>
          <a:spcPct val="0"/>
        </a:spcAft>
        <a:buClr>
          <a:schemeClr val="accent2"/>
        </a:buClr>
        <a:buSzPct val="80000"/>
        <a:buFont typeface="Wingdings" pitchFamily="2" charset="2"/>
        <a:buChar char="§"/>
        <a:defRPr>
          <a:solidFill>
            <a:schemeClr val="tx1"/>
          </a:solidFill>
          <a:latin typeface="+mn-lt"/>
          <a:ea typeface="+mn-ea"/>
        </a:defRPr>
      </a:lvl5pPr>
      <a:lvl6pPr marL="2529495" indent="-395091" algn="l" rtl="0" fontAlgn="base">
        <a:lnSpc>
          <a:spcPct val="90000"/>
        </a:lnSpc>
        <a:spcBef>
          <a:spcPct val="25000"/>
        </a:spcBef>
        <a:spcAft>
          <a:spcPct val="0"/>
        </a:spcAft>
        <a:buClr>
          <a:schemeClr val="accent2"/>
        </a:buClr>
        <a:buSzPct val="80000"/>
        <a:buFont typeface="Wingdings" charset="0"/>
        <a:buChar char="§"/>
        <a:defRPr sz="2400">
          <a:solidFill>
            <a:schemeClr val="tx1"/>
          </a:solidFill>
          <a:latin typeface="+mn-lt"/>
          <a:ea typeface="+mn-ea"/>
        </a:defRPr>
      </a:lvl6pPr>
      <a:lvl7pPr marL="2982823" indent="-395091" algn="l" rtl="0" fontAlgn="base">
        <a:lnSpc>
          <a:spcPct val="90000"/>
        </a:lnSpc>
        <a:spcBef>
          <a:spcPct val="25000"/>
        </a:spcBef>
        <a:spcAft>
          <a:spcPct val="0"/>
        </a:spcAft>
        <a:buClr>
          <a:schemeClr val="accent2"/>
        </a:buClr>
        <a:buSzPct val="80000"/>
        <a:buFont typeface="Wingdings" charset="0"/>
        <a:buChar char="§"/>
        <a:defRPr sz="2400">
          <a:solidFill>
            <a:schemeClr val="tx1"/>
          </a:solidFill>
          <a:latin typeface="+mn-lt"/>
          <a:ea typeface="+mn-ea"/>
        </a:defRPr>
      </a:lvl7pPr>
      <a:lvl8pPr marL="3436143" indent="-395091" algn="l" rtl="0" fontAlgn="base">
        <a:lnSpc>
          <a:spcPct val="90000"/>
        </a:lnSpc>
        <a:spcBef>
          <a:spcPct val="25000"/>
        </a:spcBef>
        <a:spcAft>
          <a:spcPct val="0"/>
        </a:spcAft>
        <a:buClr>
          <a:schemeClr val="accent2"/>
        </a:buClr>
        <a:buSzPct val="80000"/>
        <a:buFont typeface="Wingdings" charset="0"/>
        <a:buChar char="§"/>
        <a:defRPr sz="2400">
          <a:solidFill>
            <a:schemeClr val="tx1"/>
          </a:solidFill>
          <a:latin typeface="+mn-lt"/>
          <a:ea typeface="+mn-ea"/>
        </a:defRPr>
      </a:lvl8pPr>
      <a:lvl9pPr marL="3889473" indent="-395091" algn="l" rtl="0" fontAlgn="base">
        <a:lnSpc>
          <a:spcPct val="90000"/>
        </a:lnSpc>
        <a:spcBef>
          <a:spcPct val="25000"/>
        </a:spcBef>
        <a:spcAft>
          <a:spcPct val="0"/>
        </a:spcAft>
        <a:buClr>
          <a:schemeClr val="accent2"/>
        </a:buClr>
        <a:buSzPct val="80000"/>
        <a:buFont typeface="Wingdings" charset="0"/>
        <a:buChar char="§"/>
        <a:defRPr sz="2400">
          <a:solidFill>
            <a:schemeClr val="tx1"/>
          </a:solidFill>
          <a:latin typeface="+mn-lt"/>
          <a:ea typeface="+mn-ea"/>
        </a:defRPr>
      </a:lvl9pPr>
    </p:bodyStyle>
    <p:otherStyle>
      <a:defPPr>
        <a:defRPr lang="en-US"/>
      </a:defPPr>
      <a:lvl1pPr marL="0" algn="l" defTabSz="453325" rtl="0" eaLnBrk="1" latinLnBrk="0" hangingPunct="1">
        <a:defRPr sz="1800" kern="1200">
          <a:solidFill>
            <a:schemeClr val="tx1"/>
          </a:solidFill>
          <a:latin typeface="+mn-lt"/>
          <a:ea typeface="+mn-ea"/>
          <a:cs typeface="+mn-cs"/>
        </a:defRPr>
      </a:lvl1pPr>
      <a:lvl2pPr marL="453325" algn="l" defTabSz="453325" rtl="0" eaLnBrk="1" latinLnBrk="0" hangingPunct="1">
        <a:defRPr sz="1800" kern="1200">
          <a:solidFill>
            <a:schemeClr val="tx1"/>
          </a:solidFill>
          <a:latin typeface="+mn-lt"/>
          <a:ea typeface="+mn-ea"/>
          <a:cs typeface="+mn-cs"/>
        </a:defRPr>
      </a:lvl2pPr>
      <a:lvl3pPr marL="906652" algn="l" defTabSz="453325" rtl="0" eaLnBrk="1" latinLnBrk="0" hangingPunct="1">
        <a:defRPr sz="1800" kern="1200">
          <a:solidFill>
            <a:schemeClr val="tx1"/>
          </a:solidFill>
          <a:latin typeface="+mn-lt"/>
          <a:ea typeface="+mn-ea"/>
          <a:cs typeface="+mn-cs"/>
        </a:defRPr>
      </a:lvl3pPr>
      <a:lvl4pPr marL="1359981" algn="l" defTabSz="453325" rtl="0" eaLnBrk="1" latinLnBrk="0" hangingPunct="1">
        <a:defRPr sz="1800" kern="1200">
          <a:solidFill>
            <a:schemeClr val="tx1"/>
          </a:solidFill>
          <a:latin typeface="+mn-lt"/>
          <a:ea typeface="+mn-ea"/>
          <a:cs typeface="+mn-cs"/>
        </a:defRPr>
      </a:lvl4pPr>
      <a:lvl5pPr marL="1813297" algn="l" defTabSz="453325" rtl="0" eaLnBrk="1" latinLnBrk="0" hangingPunct="1">
        <a:defRPr sz="1800" kern="1200">
          <a:solidFill>
            <a:schemeClr val="tx1"/>
          </a:solidFill>
          <a:latin typeface="+mn-lt"/>
          <a:ea typeface="+mn-ea"/>
          <a:cs typeface="+mn-cs"/>
        </a:defRPr>
      </a:lvl5pPr>
      <a:lvl6pPr marL="2266630" algn="l" defTabSz="453325" rtl="0" eaLnBrk="1" latinLnBrk="0" hangingPunct="1">
        <a:defRPr sz="1800" kern="1200">
          <a:solidFill>
            <a:schemeClr val="tx1"/>
          </a:solidFill>
          <a:latin typeface="+mn-lt"/>
          <a:ea typeface="+mn-ea"/>
          <a:cs typeface="+mn-cs"/>
        </a:defRPr>
      </a:lvl6pPr>
      <a:lvl7pPr marL="2719955" algn="l" defTabSz="453325" rtl="0" eaLnBrk="1" latinLnBrk="0" hangingPunct="1">
        <a:defRPr sz="1800" kern="1200">
          <a:solidFill>
            <a:schemeClr val="tx1"/>
          </a:solidFill>
          <a:latin typeface="+mn-lt"/>
          <a:ea typeface="+mn-ea"/>
          <a:cs typeface="+mn-cs"/>
        </a:defRPr>
      </a:lvl7pPr>
      <a:lvl8pPr marL="3173281" algn="l" defTabSz="453325" rtl="0" eaLnBrk="1" latinLnBrk="0" hangingPunct="1">
        <a:defRPr sz="1800" kern="1200">
          <a:solidFill>
            <a:schemeClr val="tx1"/>
          </a:solidFill>
          <a:latin typeface="+mn-lt"/>
          <a:ea typeface="+mn-ea"/>
          <a:cs typeface="+mn-cs"/>
        </a:defRPr>
      </a:lvl8pPr>
      <a:lvl9pPr marL="3626604" algn="l" defTabSz="45332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97117-F3A1-41B5-B5A5-0FD5A7D43CA4}" type="slidenum">
              <a:rPr lang="fr-FR" smtClean="0"/>
              <a:t>‹#›</a:t>
            </a:fld>
            <a:endParaRPr lang="fr-FR"/>
          </a:p>
        </p:txBody>
      </p:sp>
      <p:pic>
        <p:nvPicPr>
          <p:cNvPr id="9" name="Picture 8"/>
          <p:cNvPicPr>
            <a:picLocks noChangeAspect="1"/>
          </p:cNvPicPr>
          <p:nvPr userDrawn="1"/>
        </p:nvPicPr>
        <p:blipFill>
          <a:blip cstate="print">
            <a:extLst>
              <a:ext uri="{28A0092B-C50C-407E-A947-70E740481C1C}">
                <a14:useLocalDpi xmlns:a14="http://schemas.microsoft.com/office/drawing/2010/main"/>
              </a:ext>
            </a:extLst>
          </a:blip>
          <a:stretch>
            <a:fillRect/>
          </a:stretch>
        </p:blipFill>
        <p:spPr>
          <a:xfrm>
            <a:off x="10071544" y="216362"/>
            <a:ext cx="1999700" cy="951923"/>
          </a:xfrm>
          <a:prstGeom prst="rect">
            <a:avLst/>
          </a:prstGeom>
        </p:spPr>
      </p:pic>
      <p:sp>
        <p:nvSpPr>
          <p:cNvPr id="10" name="Rectangle"/>
          <p:cNvSpPr/>
          <p:nvPr userDrawn="1"/>
        </p:nvSpPr>
        <p:spPr>
          <a:xfrm rot="5400000">
            <a:off x="1721007" y="3812568"/>
            <a:ext cx="1639614" cy="110484"/>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
        <p:nvSpPr>
          <p:cNvPr id="11" name="Rectangle 10"/>
          <p:cNvSpPr/>
          <p:nvPr userDrawn="1"/>
        </p:nvSpPr>
        <p:spPr>
          <a:xfrm>
            <a:off x="0" y="-7428"/>
            <a:ext cx="12192000" cy="6858000"/>
          </a:xfrm>
          <a:prstGeom prst="rect">
            <a:avLst/>
          </a:prstGeom>
          <a:solidFill>
            <a:srgbClr val="006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Picture 12"/>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1548951" y="2025894"/>
            <a:ext cx="2920169" cy="2806212"/>
          </a:xfrm>
          <a:prstGeom prst="rect">
            <a:avLst/>
          </a:prstGeom>
        </p:spPr>
      </p:pic>
      <p:sp>
        <p:nvSpPr>
          <p:cNvPr id="12" name="Rectangle">
            <a:extLst>
              <a:ext uri="{FF2B5EF4-FFF2-40B4-BE49-F238E27FC236}">
                <a16:creationId xmlns:a16="http://schemas.microsoft.com/office/drawing/2014/main" id="{21257D7F-3656-47C9-B5F0-D20A647BD6E3}"/>
              </a:ext>
            </a:extLst>
          </p:cNvPr>
          <p:cNvSpPr/>
          <p:nvPr userDrawn="1"/>
        </p:nvSpPr>
        <p:spPr>
          <a:xfrm rot="5400000">
            <a:off x="4884289" y="3379881"/>
            <a:ext cx="2423422" cy="98238"/>
          </a:xfrm>
          <a:prstGeom prst="rect">
            <a:avLst/>
          </a:prstGeom>
          <a:solidFill>
            <a:schemeClr val="bg1"/>
          </a:solidFill>
          <a:ln w="12700">
            <a:miter lim="400000"/>
          </a:ln>
        </p:spPr>
        <p:txBody>
          <a:bodyPr lIns="65023" tIns="65023" rIns="65023" bIns="65023" anchor="ctr"/>
          <a:lstStyle/>
          <a:p>
            <a:pPr>
              <a:defRPr>
                <a:solidFill>
                  <a:srgbClr val="3C3C3C"/>
                </a:solidFill>
              </a:defRPr>
            </a:pPr>
            <a:endParaRPr/>
          </a:p>
        </p:txBody>
      </p:sp>
    </p:spTree>
    <p:extLst>
      <p:ext uri="{BB962C8B-B14F-4D97-AF65-F5344CB8AC3E}">
        <p14:creationId xmlns:p14="http://schemas.microsoft.com/office/powerpoint/2010/main" val="2703416767"/>
      </p:ext>
    </p:extLst>
  </p:cSld>
  <p:clrMap bg1="lt1" tx1="dk1" bg2="lt2" tx2="dk2" accent1="accent1" accent2="accent2" accent3="accent3" accent4="accent4" accent5="accent5" accent6="accent6" hlink="hlink" folHlink="folHlink"/>
  <p:sldLayoutIdLst>
    <p:sldLayoutId id="2147483730" r:id="rId1"/>
    <p:sldLayoutId id="2147483731"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1"/>
        <p:cNvGrpSpPr/>
        <p:nvPr/>
      </p:nvGrpSpPr>
      <p:grpSpPr>
        <a:xfrm>
          <a:off x="0" y="0"/>
          <a:ext cx="0" cy="0"/>
          <a:chOff x="0" y="0"/>
          <a:chExt cx="0" cy="0"/>
        </a:xfrm>
      </p:grpSpPr>
      <p:sp>
        <p:nvSpPr>
          <p:cNvPr id="42" name="Google Shape;42;p35"/>
          <p:cNvSpPr txBox="1">
            <a:spLocks noGrp="1"/>
          </p:cNvSpPr>
          <p:nvPr>
            <p:ph type="title"/>
          </p:nvPr>
        </p:nvSpPr>
        <p:spPr>
          <a:xfrm>
            <a:off x="711200" y="152400"/>
            <a:ext cx="9086851" cy="762000"/>
          </a:xfrm>
          <a:prstGeom prst="rect">
            <a:avLst/>
          </a:prstGeom>
          <a:noFill/>
          <a:ln>
            <a:noFill/>
          </a:ln>
        </p:spPr>
        <p:txBody>
          <a:bodyPr spcFirstLastPara="1" wrap="square" lIns="91375" tIns="45675" rIns="91375" bIns="45675" anchor="b" anchorCtr="0">
            <a:noAutofit/>
          </a:bodyPr>
          <a:lstStyle>
            <a:lvl1pPr marR="0" lvl="0" algn="l" rtl="0">
              <a:lnSpc>
                <a:spcPct val="110000"/>
              </a:lnSpc>
              <a:spcBef>
                <a:spcPts val="0"/>
              </a:spcBef>
              <a:spcAft>
                <a:spcPts val="0"/>
              </a:spcAft>
              <a:buClr>
                <a:srgbClr val="000000"/>
              </a:buClr>
              <a:buSzPts val="1400"/>
              <a:buFont typeface="Arial"/>
              <a:buNone/>
              <a:defRPr sz="2550" b="1" i="0" u="none" strike="noStrike" cap="none">
                <a:solidFill>
                  <a:schemeClr val="accent2"/>
                </a:solidFill>
                <a:latin typeface="Arial"/>
                <a:ea typeface="Arial"/>
                <a:cs typeface="Arial"/>
                <a:sym typeface="Arial"/>
              </a:defRPr>
            </a:lvl1pPr>
            <a:lvl2pPr marR="0" lvl="1" algn="l" rtl="0">
              <a:lnSpc>
                <a:spcPct val="110000"/>
              </a:lnSpc>
              <a:spcBef>
                <a:spcPts val="0"/>
              </a:spcBef>
              <a:spcAft>
                <a:spcPts val="0"/>
              </a:spcAft>
              <a:buClr>
                <a:srgbClr val="000000"/>
              </a:buClr>
              <a:buSzPts val="1400"/>
              <a:buFont typeface="Arial"/>
              <a:buNone/>
              <a:defRPr sz="2550" b="1" i="0" u="none" strike="noStrike" cap="none">
                <a:solidFill>
                  <a:schemeClr val="accent2"/>
                </a:solidFill>
                <a:latin typeface="Arial"/>
                <a:ea typeface="Arial"/>
                <a:cs typeface="Arial"/>
                <a:sym typeface="Arial"/>
              </a:defRPr>
            </a:lvl2pPr>
            <a:lvl3pPr marR="0" lvl="2" algn="l" rtl="0">
              <a:lnSpc>
                <a:spcPct val="110000"/>
              </a:lnSpc>
              <a:spcBef>
                <a:spcPts val="0"/>
              </a:spcBef>
              <a:spcAft>
                <a:spcPts val="0"/>
              </a:spcAft>
              <a:buClr>
                <a:srgbClr val="000000"/>
              </a:buClr>
              <a:buSzPts val="1400"/>
              <a:buFont typeface="Arial"/>
              <a:buNone/>
              <a:defRPr sz="2550" b="1" i="0" u="none" strike="noStrike" cap="none">
                <a:solidFill>
                  <a:schemeClr val="accent2"/>
                </a:solidFill>
                <a:latin typeface="Arial"/>
                <a:ea typeface="Arial"/>
                <a:cs typeface="Arial"/>
                <a:sym typeface="Arial"/>
              </a:defRPr>
            </a:lvl3pPr>
            <a:lvl4pPr marR="0" lvl="3" algn="l" rtl="0">
              <a:lnSpc>
                <a:spcPct val="110000"/>
              </a:lnSpc>
              <a:spcBef>
                <a:spcPts val="0"/>
              </a:spcBef>
              <a:spcAft>
                <a:spcPts val="0"/>
              </a:spcAft>
              <a:buClr>
                <a:srgbClr val="000000"/>
              </a:buClr>
              <a:buSzPts val="1400"/>
              <a:buFont typeface="Arial"/>
              <a:buNone/>
              <a:defRPr sz="2550" b="1" i="0" u="none" strike="noStrike" cap="none">
                <a:solidFill>
                  <a:schemeClr val="accent2"/>
                </a:solidFill>
                <a:latin typeface="Arial"/>
                <a:ea typeface="Arial"/>
                <a:cs typeface="Arial"/>
                <a:sym typeface="Arial"/>
              </a:defRPr>
            </a:lvl4pPr>
            <a:lvl5pPr marR="0" lvl="4" algn="l" rtl="0">
              <a:lnSpc>
                <a:spcPct val="110000"/>
              </a:lnSpc>
              <a:spcBef>
                <a:spcPts val="0"/>
              </a:spcBef>
              <a:spcAft>
                <a:spcPts val="0"/>
              </a:spcAft>
              <a:buClr>
                <a:srgbClr val="000000"/>
              </a:buClr>
              <a:buSzPts val="1400"/>
              <a:buFont typeface="Arial"/>
              <a:buNone/>
              <a:defRPr sz="2550" b="1" i="0" u="none" strike="noStrike" cap="none">
                <a:solidFill>
                  <a:schemeClr val="accent2"/>
                </a:solidFill>
                <a:latin typeface="Arial"/>
                <a:ea typeface="Arial"/>
                <a:cs typeface="Arial"/>
                <a:sym typeface="Arial"/>
              </a:defRPr>
            </a:lvl5pPr>
            <a:lvl6pPr marR="0" lvl="5" algn="l" rtl="0">
              <a:lnSpc>
                <a:spcPct val="110000"/>
              </a:lnSpc>
              <a:spcBef>
                <a:spcPts val="0"/>
              </a:spcBef>
              <a:spcAft>
                <a:spcPts val="0"/>
              </a:spcAft>
              <a:buClr>
                <a:srgbClr val="000000"/>
              </a:buClr>
              <a:buSzPts val="1400"/>
              <a:buFont typeface="Arial"/>
              <a:buNone/>
              <a:defRPr sz="2550" b="1" i="0" u="none" strike="noStrike" cap="none">
                <a:solidFill>
                  <a:schemeClr val="accent2"/>
                </a:solidFill>
                <a:latin typeface="Arial"/>
                <a:ea typeface="Arial"/>
                <a:cs typeface="Arial"/>
                <a:sym typeface="Arial"/>
              </a:defRPr>
            </a:lvl6pPr>
            <a:lvl7pPr marR="0" lvl="6" algn="l" rtl="0">
              <a:lnSpc>
                <a:spcPct val="110000"/>
              </a:lnSpc>
              <a:spcBef>
                <a:spcPts val="0"/>
              </a:spcBef>
              <a:spcAft>
                <a:spcPts val="0"/>
              </a:spcAft>
              <a:buClr>
                <a:srgbClr val="000000"/>
              </a:buClr>
              <a:buSzPts val="1400"/>
              <a:buFont typeface="Arial"/>
              <a:buNone/>
              <a:defRPr sz="2550" b="1" i="0" u="none" strike="noStrike" cap="none">
                <a:solidFill>
                  <a:schemeClr val="accent2"/>
                </a:solidFill>
                <a:latin typeface="Arial"/>
                <a:ea typeface="Arial"/>
                <a:cs typeface="Arial"/>
                <a:sym typeface="Arial"/>
              </a:defRPr>
            </a:lvl7pPr>
            <a:lvl8pPr marR="0" lvl="7" algn="l" rtl="0">
              <a:lnSpc>
                <a:spcPct val="110000"/>
              </a:lnSpc>
              <a:spcBef>
                <a:spcPts val="0"/>
              </a:spcBef>
              <a:spcAft>
                <a:spcPts val="0"/>
              </a:spcAft>
              <a:buClr>
                <a:srgbClr val="000000"/>
              </a:buClr>
              <a:buSzPts val="1400"/>
              <a:buFont typeface="Arial"/>
              <a:buNone/>
              <a:defRPr sz="2550" b="1" i="0" u="none" strike="noStrike" cap="none">
                <a:solidFill>
                  <a:schemeClr val="accent2"/>
                </a:solidFill>
                <a:latin typeface="Arial"/>
                <a:ea typeface="Arial"/>
                <a:cs typeface="Arial"/>
                <a:sym typeface="Arial"/>
              </a:defRPr>
            </a:lvl8pPr>
            <a:lvl9pPr marR="0" lvl="8" algn="l" rtl="0">
              <a:lnSpc>
                <a:spcPct val="110000"/>
              </a:lnSpc>
              <a:spcBef>
                <a:spcPts val="0"/>
              </a:spcBef>
              <a:spcAft>
                <a:spcPts val="0"/>
              </a:spcAft>
              <a:buClr>
                <a:srgbClr val="000000"/>
              </a:buClr>
              <a:buSzPts val="1400"/>
              <a:buFont typeface="Arial"/>
              <a:buNone/>
              <a:defRPr sz="2550" b="1" i="0" u="none" strike="noStrike" cap="none">
                <a:solidFill>
                  <a:schemeClr val="accent2"/>
                </a:solidFill>
                <a:latin typeface="Arial"/>
                <a:ea typeface="Arial"/>
                <a:cs typeface="Arial"/>
                <a:sym typeface="Arial"/>
              </a:defRPr>
            </a:lvl9pPr>
          </a:lstStyle>
          <a:p>
            <a:endParaRPr/>
          </a:p>
        </p:txBody>
      </p:sp>
      <p:sp>
        <p:nvSpPr>
          <p:cNvPr id="43" name="Google Shape;43;p35"/>
          <p:cNvSpPr txBox="1">
            <a:spLocks noGrp="1"/>
          </p:cNvSpPr>
          <p:nvPr>
            <p:ph type="body" idx="1"/>
          </p:nvPr>
        </p:nvSpPr>
        <p:spPr>
          <a:xfrm>
            <a:off x="711202" y="1295400"/>
            <a:ext cx="11247967" cy="5486400"/>
          </a:xfrm>
          <a:prstGeom prst="rect">
            <a:avLst/>
          </a:prstGeom>
          <a:noFill/>
          <a:ln>
            <a:noFill/>
          </a:ln>
        </p:spPr>
        <p:txBody>
          <a:bodyPr spcFirstLastPara="1" wrap="square" lIns="91375" tIns="45675" rIns="91375" bIns="45675" anchor="t" anchorCtr="0">
            <a:noAutofit/>
          </a:bodyPr>
          <a:lstStyle>
            <a:lvl1pPr marL="457200" marR="0" lvl="0" indent="-342900" algn="l" rtl="0">
              <a:lnSpc>
                <a:spcPct val="90000"/>
              </a:lnSpc>
              <a:spcBef>
                <a:spcPts val="450"/>
              </a:spcBef>
              <a:spcAft>
                <a:spcPts val="0"/>
              </a:spcAft>
              <a:buClr>
                <a:schemeClr val="accent2"/>
              </a:buClr>
              <a:buSzPts val="1800"/>
              <a:buFont typeface="Noto Sans Symbols"/>
              <a:buChar char="□"/>
              <a:defRPr sz="2250" b="1" i="0" u="none" strike="noStrike" cap="none">
                <a:solidFill>
                  <a:schemeClr val="dk1"/>
                </a:solidFill>
                <a:latin typeface="Arial"/>
                <a:ea typeface="Arial"/>
                <a:cs typeface="Arial"/>
                <a:sym typeface="Arial"/>
              </a:defRPr>
            </a:lvl1pPr>
            <a:lvl2pPr marL="914400" marR="0" lvl="1" indent="-335280" algn="l" rtl="0">
              <a:lnSpc>
                <a:spcPct val="90000"/>
              </a:lnSpc>
              <a:spcBef>
                <a:spcPts val="420"/>
              </a:spcBef>
              <a:spcAft>
                <a:spcPts val="0"/>
              </a:spcAft>
              <a:buClr>
                <a:schemeClr val="accent2"/>
              </a:buClr>
              <a:buSzPts val="1680"/>
              <a:buFont typeface="Noto Sans Symbols"/>
              <a:buChar char="■"/>
              <a:defRPr sz="2100" b="0" i="0" u="none" strike="noStrike" cap="none">
                <a:solidFill>
                  <a:schemeClr val="dk1"/>
                </a:solidFill>
                <a:latin typeface="Arial"/>
                <a:ea typeface="Arial"/>
                <a:cs typeface="Arial"/>
                <a:sym typeface="Arial"/>
              </a:defRPr>
            </a:lvl2pPr>
            <a:lvl3pPr marL="1371600" marR="0" lvl="2" indent="-320039" algn="l" rtl="0">
              <a:lnSpc>
                <a:spcPct val="90000"/>
              </a:lnSpc>
              <a:spcBef>
                <a:spcPts val="360"/>
              </a:spcBef>
              <a:spcAft>
                <a:spcPts val="0"/>
              </a:spcAft>
              <a:buClr>
                <a:schemeClr val="accent2"/>
              </a:buClr>
              <a:buSzPts val="1440"/>
              <a:buFont typeface="Noto Sans Symbols"/>
              <a:buChar char="□"/>
              <a:defRPr sz="1800" b="0" i="0" u="none" strike="noStrike" cap="none">
                <a:solidFill>
                  <a:schemeClr val="dk1"/>
                </a:solidFill>
                <a:latin typeface="Arial"/>
                <a:ea typeface="Arial"/>
                <a:cs typeface="Arial"/>
                <a:sym typeface="Arial"/>
              </a:defRPr>
            </a:lvl3pPr>
            <a:lvl4pPr marL="1828800" marR="0" lvl="3" indent="-320039" algn="l" rtl="0">
              <a:lnSpc>
                <a:spcPct val="90000"/>
              </a:lnSpc>
              <a:spcBef>
                <a:spcPts val="360"/>
              </a:spcBef>
              <a:spcAft>
                <a:spcPts val="0"/>
              </a:spcAft>
              <a:buClr>
                <a:schemeClr val="accent2"/>
              </a:buClr>
              <a:buSzPts val="1440"/>
              <a:buFont typeface="Noto Sans Symbols"/>
              <a:buChar char="■"/>
              <a:defRPr sz="1800" b="0" i="0" u="none" strike="noStrike" cap="none">
                <a:solidFill>
                  <a:schemeClr val="dk1"/>
                </a:solidFill>
                <a:latin typeface="Arial"/>
                <a:ea typeface="Arial"/>
                <a:cs typeface="Arial"/>
                <a:sym typeface="Arial"/>
              </a:defRPr>
            </a:lvl4pPr>
            <a:lvl5pPr marL="2286000" marR="0" lvl="4" indent="-320039" algn="l" rtl="0">
              <a:lnSpc>
                <a:spcPct val="90000"/>
              </a:lnSpc>
              <a:spcBef>
                <a:spcPts val="450"/>
              </a:spcBef>
              <a:spcAft>
                <a:spcPts val="0"/>
              </a:spcAft>
              <a:buClr>
                <a:schemeClr val="accent2"/>
              </a:buClr>
              <a:buSzPts val="1440"/>
              <a:buFont typeface="Noto Sans Symbols"/>
              <a:buChar char="▪"/>
              <a:defRPr sz="1800" b="0" i="0" u="none" strike="noStrike" cap="none">
                <a:solidFill>
                  <a:schemeClr val="dk1"/>
                </a:solidFill>
                <a:latin typeface="Arial"/>
                <a:ea typeface="Arial"/>
                <a:cs typeface="Arial"/>
                <a:sym typeface="Arial"/>
              </a:defRPr>
            </a:lvl5pPr>
            <a:lvl6pPr marL="2743200" marR="0" lvl="5" indent="-320039" algn="l" rtl="0">
              <a:lnSpc>
                <a:spcPct val="90000"/>
              </a:lnSpc>
              <a:spcBef>
                <a:spcPts val="450"/>
              </a:spcBef>
              <a:spcAft>
                <a:spcPts val="0"/>
              </a:spcAft>
              <a:buClr>
                <a:schemeClr val="accent2"/>
              </a:buClr>
              <a:buSzPts val="1440"/>
              <a:buFont typeface="Noto Sans Symbols"/>
              <a:buChar char="▪"/>
              <a:defRPr sz="1800" b="0" i="0" u="none" strike="noStrike" cap="none">
                <a:solidFill>
                  <a:schemeClr val="dk1"/>
                </a:solidFill>
                <a:latin typeface="Arial"/>
                <a:ea typeface="Arial"/>
                <a:cs typeface="Arial"/>
                <a:sym typeface="Arial"/>
              </a:defRPr>
            </a:lvl6pPr>
            <a:lvl7pPr marL="3200400" marR="0" lvl="6" indent="-320039" algn="l" rtl="0">
              <a:lnSpc>
                <a:spcPct val="90000"/>
              </a:lnSpc>
              <a:spcBef>
                <a:spcPts val="450"/>
              </a:spcBef>
              <a:spcAft>
                <a:spcPts val="0"/>
              </a:spcAft>
              <a:buClr>
                <a:schemeClr val="accent2"/>
              </a:buClr>
              <a:buSzPts val="1440"/>
              <a:buFont typeface="Noto Sans Symbols"/>
              <a:buChar char="▪"/>
              <a:defRPr sz="1800" b="0" i="0" u="none" strike="noStrike" cap="none">
                <a:solidFill>
                  <a:schemeClr val="dk1"/>
                </a:solidFill>
                <a:latin typeface="Arial"/>
                <a:ea typeface="Arial"/>
                <a:cs typeface="Arial"/>
                <a:sym typeface="Arial"/>
              </a:defRPr>
            </a:lvl7pPr>
            <a:lvl8pPr marL="3657600" marR="0" lvl="7" indent="-320040" algn="l" rtl="0">
              <a:lnSpc>
                <a:spcPct val="90000"/>
              </a:lnSpc>
              <a:spcBef>
                <a:spcPts val="450"/>
              </a:spcBef>
              <a:spcAft>
                <a:spcPts val="0"/>
              </a:spcAft>
              <a:buClr>
                <a:schemeClr val="accent2"/>
              </a:buClr>
              <a:buSzPts val="1440"/>
              <a:buFont typeface="Noto Sans Symbols"/>
              <a:buChar char="▪"/>
              <a:defRPr sz="1800" b="0" i="0" u="none" strike="noStrike" cap="none">
                <a:solidFill>
                  <a:schemeClr val="dk1"/>
                </a:solidFill>
                <a:latin typeface="Arial"/>
                <a:ea typeface="Arial"/>
                <a:cs typeface="Arial"/>
                <a:sym typeface="Arial"/>
              </a:defRPr>
            </a:lvl8pPr>
            <a:lvl9pPr marL="4114800" marR="0" lvl="8" indent="-320040" algn="l" rtl="0">
              <a:lnSpc>
                <a:spcPct val="90000"/>
              </a:lnSpc>
              <a:spcBef>
                <a:spcPts val="450"/>
              </a:spcBef>
              <a:spcAft>
                <a:spcPts val="0"/>
              </a:spcAft>
              <a:buClr>
                <a:schemeClr val="accent2"/>
              </a:buClr>
              <a:buSzPts val="1440"/>
              <a:buFont typeface="Noto Sans Symbols"/>
              <a:buChar char="▪"/>
              <a:defRPr sz="1800" b="0" i="0" u="none" strike="noStrike" cap="none">
                <a:solidFill>
                  <a:schemeClr val="dk1"/>
                </a:solidFill>
                <a:latin typeface="Arial"/>
                <a:ea typeface="Arial"/>
                <a:cs typeface="Arial"/>
                <a:sym typeface="Arial"/>
              </a:defRPr>
            </a:lvl9pPr>
          </a:lstStyle>
          <a:p>
            <a:endParaRPr/>
          </a:p>
        </p:txBody>
      </p:sp>
      <p:sp>
        <p:nvSpPr>
          <p:cNvPr id="44" name="Google Shape;44;p35"/>
          <p:cNvSpPr/>
          <p:nvPr/>
        </p:nvSpPr>
        <p:spPr>
          <a:xfrm>
            <a:off x="789520" y="990600"/>
            <a:ext cx="10610849" cy="109539"/>
          </a:xfrm>
          <a:custGeom>
            <a:avLst/>
            <a:gdLst/>
            <a:ahLst/>
            <a:cxnLst/>
            <a:rect l="l" t="t" r="r" b="b"/>
            <a:pathLst>
              <a:path w="1000" h="1000" extrusionOk="0">
                <a:moveTo>
                  <a:pt x="0" y="0"/>
                </a:moveTo>
                <a:lnTo>
                  <a:pt x="585" y="0"/>
                </a:lnTo>
                <a:lnTo>
                  <a:pt x="585" y="1000"/>
                </a:lnTo>
                <a:lnTo>
                  <a:pt x="0" y="1000"/>
                </a:lnTo>
                <a:lnTo>
                  <a:pt x="0" y="0"/>
                </a:lnTo>
                <a:close/>
              </a:path>
              <a:path w="1000" h="1000" extrusionOk="0">
                <a:moveTo>
                  <a:pt x="0" y="0"/>
                </a:moveTo>
                <a:lnTo>
                  <a:pt x="1000" y="0"/>
                </a:lnTo>
              </a:path>
            </a:pathLst>
          </a:custGeom>
          <a:solidFill>
            <a:schemeClr val="folHlink"/>
          </a:solidFill>
          <a:ln w="9525" cap="flat" cmpd="sng">
            <a:solidFill>
              <a:schemeClr val="folHlink"/>
            </a:solidFill>
            <a:prstDash val="solid"/>
            <a:round/>
            <a:headEnd type="none" w="sm" len="sm"/>
            <a:tailEnd type="none" w="sm" len="sm"/>
          </a:ln>
        </p:spPr>
        <p:txBody>
          <a:bodyPr spcFirstLastPara="1" wrap="square" lIns="91367" tIns="45667" rIns="91367" bIns="45667" anchor="t" anchorCtr="0">
            <a:noAutofit/>
          </a:bodyPr>
          <a:lstStyle/>
          <a:p>
            <a:pPr marL="0" marR="0" lvl="0" indent="0" algn="l" rtl="0">
              <a:lnSpc>
                <a:spcPct val="100000"/>
              </a:lnSpc>
              <a:spcBef>
                <a:spcPts val="0"/>
              </a:spcBef>
              <a:spcAft>
                <a:spcPts val="0"/>
              </a:spcAft>
              <a:buClr>
                <a:srgbClr val="000000"/>
              </a:buClr>
              <a:buSzPts val="750"/>
              <a:buFont typeface="Arial"/>
              <a:buNone/>
            </a:pPr>
            <a:endParaRPr sz="1000" b="0" i="0" u="none" strike="noStrike" cap="none">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01138708"/>
      </p:ext>
    </p:extLst>
  </p:cSld>
  <p:clrMap bg1="lt1" tx1="dk1" bg2="dk2" tx2="lt2" accent1="accent1" accent2="accent2" accent3="accent3" accent4="accent4" accent5="accent5" accent6="accent6" hlink="hlink" folHlink="folHlink"/>
  <p:sldLayoutIdLst>
    <p:sldLayoutId id="2147483733" r:id="rId1"/>
    <p:sldLayoutId id="2147483734" r:id="rId2"/>
    <p:sldLayoutId id="214748373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11200" y="152400"/>
            <a:ext cx="908685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8" tIns="45690" rIns="91378" bIns="45690" numCol="1" anchor="b" anchorCtr="0" compatLnSpc="1">
            <a:prstTxWarp prst="textNoShape">
              <a:avLst/>
            </a:prstTxWarp>
          </a:bodyPr>
          <a:lstStyle/>
          <a:p>
            <a:pPr lvl="0"/>
            <a:r>
              <a:rPr lang="th-TH" altLang="x-none"/>
              <a:t>Click to edit Master title style</a:t>
            </a:r>
          </a:p>
        </p:txBody>
      </p:sp>
      <p:sp>
        <p:nvSpPr>
          <p:cNvPr id="1027" name="Rectangle 3"/>
          <p:cNvSpPr>
            <a:spLocks noGrp="1" noChangeArrowheads="1"/>
          </p:cNvSpPr>
          <p:nvPr>
            <p:ph type="body" idx="1"/>
          </p:nvPr>
        </p:nvSpPr>
        <p:spPr bwMode="auto">
          <a:xfrm>
            <a:off x="711202" y="1295400"/>
            <a:ext cx="11247967"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8" tIns="45690" rIns="91378" bIns="45690" numCol="1" anchor="t" anchorCtr="0" compatLnSpc="1">
            <a:prstTxWarp prst="textNoShape">
              <a:avLst/>
            </a:prstTxWarp>
          </a:bodyPr>
          <a:lstStyle/>
          <a:p>
            <a:pPr lvl="0"/>
            <a:r>
              <a:rPr lang="th-TH" altLang="x-none"/>
              <a:t>Click to edit Master text styles</a:t>
            </a:r>
          </a:p>
          <a:p>
            <a:pPr lvl="1"/>
            <a:r>
              <a:rPr lang="th-TH" altLang="x-none"/>
              <a:t>Second level</a:t>
            </a:r>
          </a:p>
          <a:p>
            <a:pPr lvl="2"/>
            <a:r>
              <a:rPr lang="th-TH" altLang="x-none"/>
              <a:t>Third level</a:t>
            </a:r>
          </a:p>
          <a:p>
            <a:pPr lvl="3"/>
            <a:r>
              <a:rPr lang="th-TH" altLang="x-none"/>
              <a:t>Fourth level</a:t>
            </a:r>
          </a:p>
          <a:p>
            <a:pPr lvl="4"/>
            <a:r>
              <a:rPr lang="th-TH" altLang="x-none"/>
              <a:t>Fifth level </a:t>
            </a:r>
          </a:p>
        </p:txBody>
      </p:sp>
      <p:sp>
        <p:nvSpPr>
          <p:cNvPr id="1028" name="AutoShape 4"/>
          <p:cNvSpPr>
            <a:spLocks noChangeArrowheads="1"/>
          </p:cNvSpPr>
          <p:nvPr/>
        </p:nvSpPr>
        <p:spPr bwMode="auto">
          <a:xfrm>
            <a:off x="789520" y="990600"/>
            <a:ext cx="10610849" cy="109539"/>
          </a:xfrm>
          <a:custGeom>
            <a:avLst/>
            <a:gdLst>
              <a:gd name="T0" fmla="*/ 0 w 1000"/>
              <a:gd name="T1" fmla="*/ 0 h 1000"/>
              <a:gd name="T2" fmla="*/ 2147483646 w 1000"/>
              <a:gd name="T3" fmla="*/ 0 h 1000"/>
              <a:gd name="T4" fmla="*/ 2147483646 w 1000"/>
              <a:gd name="T5" fmla="*/ 2147483646 h 1000"/>
              <a:gd name="T6" fmla="*/ 0 w 1000"/>
              <a:gd name="T7" fmla="*/ 2147483646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folHlink"/>
          </a:solidFill>
          <a:ln w="9525">
            <a:solidFill>
              <a:schemeClr val="folHlink"/>
            </a:solidFill>
            <a:round/>
            <a:headEnd/>
            <a:tailEnd/>
          </a:ln>
        </p:spPr>
        <p:txBody>
          <a:bodyPr lIns="91379" tIns="45691" rIns="91379" bIns="45691"/>
          <a:lstStyle/>
          <a:p>
            <a:endParaRPr lang="en-US" sz="1000"/>
          </a:p>
        </p:txBody>
      </p:sp>
    </p:spTree>
    <p:extLst>
      <p:ext uri="{BB962C8B-B14F-4D97-AF65-F5344CB8AC3E}">
        <p14:creationId xmlns:p14="http://schemas.microsoft.com/office/powerpoint/2010/main" val="37488758"/>
      </p:ext>
    </p:extLst>
  </p:cSld>
  <p:clrMap bg1="lt1" tx1="dk1" bg2="lt2" tx2="dk2" accent1="accent1" accent2="accent2" accent3="accent3" accent4="accent4" accent5="accent5" accent6="accent6" hlink="hlink" folHlink="folHlink"/>
  <p:sldLayoutIdLst>
    <p:sldLayoutId id="2147483737" r:id="rId1"/>
    <p:sldLayoutId id="2147483738" r:id="rId2"/>
  </p:sldLayoutIdLst>
  <p:txStyles>
    <p:titleStyle>
      <a:lvl1pPr algn="l" rtl="0" eaLnBrk="0" fontAlgn="base" hangingPunct="0">
        <a:lnSpc>
          <a:spcPct val="110000"/>
        </a:lnSpc>
        <a:spcBef>
          <a:spcPct val="0"/>
        </a:spcBef>
        <a:spcAft>
          <a:spcPct val="0"/>
        </a:spcAft>
        <a:defRPr sz="3400" b="1">
          <a:solidFill>
            <a:schemeClr val="accent2"/>
          </a:solidFill>
          <a:latin typeface="+mj-lt"/>
          <a:ea typeface="ＭＳ Ｐゴシック" charset="0"/>
          <a:cs typeface="+mj-cs"/>
        </a:defRPr>
      </a:lvl1pPr>
      <a:lvl2pPr algn="l" rtl="0" eaLnBrk="0" fontAlgn="base" hangingPunct="0">
        <a:lnSpc>
          <a:spcPct val="110000"/>
        </a:lnSpc>
        <a:spcBef>
          <a:spcPct val="0"/>
        </a:spcBef>
        <a:spcAft>
          <a:spcPct val="0"/>
        </a:spcAft>
        <a:defRPr sz="3400" b="1">
          <a:solidFill>
            <a:schemeClr val="accent2"/>
          </a:solidFill>
          <a:latin typeface="Arial" charset="0"/>
          <a:ea typeface="ＭＳ Ｐゴシック" charset="0"/>
          <a:cs typeface="Angsana New" pitchFamily="18" charset="0"/>
        </a:defRPr>
      </a:lvl2pPr>
      <a:lvl3pPr algn="l" rtl="0" eaLnBrk="0" fontAlgn="base" hangingPunct="0">
        <a:lnSpc>
          <a:spcPct val="110000"/>
        </a:lnSpc>
        <a:spcBef>
          <a:spcPct val="0"/>
        </a:spcBef>
        <a:spcAft>
          <a:spcPct val="0"/>
        </a:spcAft>
        <a:defRPr sz="3400" b="1">
          <a:solidFill>
            <a:schemeClr val="accent2"/>
          </a:solidFill>
          <a:latin typeface="Arial" charset="0"/>
          <a:ea typeface="ＭＳ Ｐゴシック" charset="0"/>
          <a:cs typeface="Angsana New" pitchFamily="18" charset="0"/>
        </a:defRPr>
      </a:lvl3pPr>
      <a:lvl4pPr algn="l" rtl="0" eaLnBrk="0" fontAlgn="base" hangingPunct="0">
        <a:lnSpc>
          <a:spcPct val="110000"/>
        </a:lnSpc>
        <a:spcBef>
          <a:spcPct val="0"/>
        </a:spcBef>
        <a:spcAft>
          <a:spcPct val="0"/>
        </a:spcAft>
        <a:defRPr sz="3400" b="1">
          <a:solidFill>
            <a:schemeClr val="accent2"/>
          </a:solidFill>
          <a:latin typeface="Arial" charset="0"/>
          <a:ea typeface="ＭＳ Ｐゴシック" charset="0"/>
          <a:cs typeface="Angsana New" pitchFamily="18" charset="0"/>
        </a:defRPr>
      </a:lvl4pPr>
      <a:lvl5pPr algn="l" rtl="0" eaLnBrk="0" fontAlgn="base" hangingPunct="0">
        <a:lnSpc>
          <a:spcPct val="110000"/>
        </a:lnSpc>
        <a:spcBef>
          <a:spcPct val="0"/>
        </a:spcBef>
        <a:spcAft>
          <a:spcPct val="0"/>
        </a:spcAft>
        <a:defRPr sz="3400" b="1">
          <a:solidFill>
            <a:schemeClr val="accent2"/>
          </a:solidFill>
          <a:latin typeface="Arial" charset="0"/>
          <a:ea typeface="ＭＳ Ｐゴシック" charset="0"/>
          <a:cs typeface="Angsana New" pitchFamily="18" charset="0"/>
        </a:defRPr>
      </a:lvl5pPr>
      <a:lvl6pPr marL="456879"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6pPr>
      <a:lvl7pPr marL="913760"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7pPr>
      <a:lvl8pPr marL="1370638"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8pPr>
      <a:lvl9pPr marL="1827517"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9pPr>
    </p:titleStyle>
    <p:bodyStyle>
      <a:lvl1pPr marL="466714" indent="-466714" algn="l" rtl="0" eaLnBrk="0" fontAlgn="base" hangingPunct="0">
        <a:lnSpc>
          <a:spcPct val="90000"/>
        </a:lnSpc>
        <a:spcBef>
          <a:spcPct val="20000"/>
        </a:spcBef>
        <a:spcAft>
          <a:spcPct val="0"/>
        </a:spcAft>
        <a:buClr>
          <a:schemeClr val="accent2"/>
        </a:buClr>
        <a:buSzPct val="80000"/>
        <a:buFont typeface="Wingdings" charset="2"/>
        <a:buChar char="o"/>
        <a:defRPr sz="3000" b="1">
          <a:solidFill>
            <a:schemeClr val="tx1"/>
          </a:solidFill>
          <a:latin typeface="+mn-lt"/>
          <a:ea typeface="ＭＳ Ｐゴシック" charset="0"/>
          <a:cs typeface="+mn-cs"/>
        </a:defRPr>
      </a:lvl1pPr>
      <a:lvl2pPr marL="904852" indent="-433377" algn="l" rtl="0" eaLnBrk="0" fontAlgn="base" hangingPunct="0">
        <a:lnSpc>
          <a:spcPct val="90000"/>
        </a:lnSpc>
        <a:spcBef>
          <a:spcPct val="20000"/>
        </a:spcBef>
        <a:spcAft>
          <a:spcPct val="0"/>
        </a:spcAft>
        <a:buClr>
          <a:schemeClr val="accent2"/>
        </a:buClr>
        <a:buSzPct val="80000"/>
        <a:buFont typeface="Wingdings" charset="2"/>
        <a:buChar char="n"/>
        <a:defRPr sz="2800">
          <a:solidFill>
            <a:schemeClr val="tx1"/>
          </a:solidFill>
          <a:latin typeface="+mn-lt"/>
          <a:ea typeface="+mn-ea"/>
          <a:cs typeface="+mn-cs"/>
        </a:defRPr>
      </a:lvl2pPr>
      <a:lvl3pPr marL="1301718" indent="-392104" algn="l" rtl="0" eaLnBrk="0" fontAlgn="base" hangingPunct="0">
        <a:lnSpc>
          <a:spcPct val="90000"/>
        </a:lnSpc>
        <a:spcBef>
          <a:spcPct val="20000"/>
        </a:spcBef>
        <a:spcAft>
          <a:spcPct val="0"/>
        </a:spcAft>
        <a:buClr>
          <a:schemeClr val="accent2"/>
        </a:buClr>
        <a:buSzPct val="80000"/>
        <a:buFont typeface="Wingdings" charset="2"/>
        <a:buChar char="o"/>
        <a:defRPr sz="2400">
          <a:solidFill>
            <a:schemeClr val="tx1"/>
          </a:solidFill>
          <a:latin typeface="+mn-lt"/>
          <a:ea typeface="+mn-ea"/>
          <a:cs typeface="+mn-cs"/>
        </a:defRPr>
      </a:lvl3pPr>
      <a:lvl4pPr marL="1690646" indent="-384165" algn="l" rtl="0" eaLnBrk="0" fontAlgn="base" hangingPunct="0">
        <a:lnSpc>
          <a:spcPct val="90000"/>
        </a:lnSpc>
        <a:spcBef>
          <a:spcPct val="20000"/>
        </a:spcBef>
        <a:spcAft>
          <a:spcPct val="0"/>
        </a:spcAft>
        <a:buClr>
          <a:schemeClr val="accent2"/>
        </a:buClr>
        <a:buSzPct val="80000"/>
        <a:buFont typeface="Wingdings" charset="2"/>
        <a:buChar char="n"/>
        <a:defRPr sz="2400">
          <a:solidFill>
            <a:schemeClr val="tx1"/>
          </a:solidFill>
          <a:latin typeface="+mn-lt"/>
          <a:ea typeface="+mn-ea"/>
          <a:cs typeface="+mn-cs"/>
        </a:defRPr>
      </a:lvl4pPr>
      <a:lvl5pPr marL="2090686" indent="-395278" algn="l" rtl="0" eaLnBrk="0" fontAlgn="base" hangingPunct="0">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5pPr>
      <a:lvl6pPr marL="2549324" indent="-398185"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6pPr>
      <a:lvl7pPr marL="3006204" indent="-398185"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7pPr>
      <a:lvl8pPr marL="3463084" indent="-398185"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8pPr>
      <a:lvl9pPr marL="3919962" indent="-398185"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9pPr>
    </p:bodyStyle>
    <p:otherStyle>
      <a:defPPr>
        <a:defRPr lang="en-US"/>
      </a:defPPr>
      <a:lvl1pPr marL="0" algn="l" defTabSz="456879" rtl="0" eaLnBrk="1" latinLnBrk="0" hangingPunct="1">
        <a:defRPr sz="1800" kern="1200">
          <a:solidFill>
            <a:schemeClr val="tx1"/>
          </a:solidFill>
          <a:latin typeface="+mn-lt"/>
          <a:ea typeface="+mn-ea"/>
          <a:cs typeface="+mn-cs"/>
        </a:defRPr>
      </a:lvl1pPr>
      <a:lvl2pPr marL="456879" algn="l" defTabSz="456879" rtl="0" eaLnBrk="1" latinLnBrk="0" hangingPunct="1">
        <a:defRPr sz="1800" kern="1200">
          <a:solidFill>
            <a:schemeClr val="tx1"/>
          </a:solidFill>
          <a:latin typeface="+mn-lt"/>
          <a:ea typeface="+mn-ea"/>
          <a:cs typeface="+mn-cs"/>
        </a:defRPr>
      </a:lvl2pPr>
      <a:lvl3pPr marL="913760" algn="l" defTabSz="456879" rtl="0" eaLnBrk="1" latinLnBrk="0" hangingPunct="1">
        <a:defRPr sz="1800" kern="1200">
          <a:solidFill>
            <a:schemeClr val="tx1"/>
          </a:solidFill>
          <a:latin typeface="+mn-lt"/>
          <a:ea typeface="+mn-ea"/>
          <a:cs typeface="+mn-cs"/>
        </a:defRPr>
      </a:lvl3pPr>
      <a:lvl4pPr marL="1370638" algn="l" defTabSz="456879" rtl="0" eaLnBrk="1" latinLnBrk="0" hangingPunct="1">
        <a:defRPr sz="1800" kern="1200">
          <a:solidFill>
            <a:schemeClr val="tx1"/>
          </a:solidFill>
          <a:latin typeface="+mn-lt"/>
          <a:ea typeface="+mn-ea"/>
          <a:cs typeface="+mn-cs"/>
        </a:defRPr>
      </a:lvl4pPr>
      <a:lvl5pPr marL="1827517" algn="l" defTabSz="456879" rtl="0" eaLnBrk="1" latinLnBrk="0" hangingPunct="1">
        <a:defRPr sz="1800" kern="1200">
          <a:solidFill>
            <a:schemeClr val="tx1"/>
          </a:solidFill>
          <a:latin typeface="+mn-lt"/>
          <a:ea typeface="+mn-ea"/>
          <a:cs typeface="+mn-cs"/>
        </a:defRPr>
      </a:lvl5pPr>
      <a:lvl6pPr marL="2284398" algn="l" defTabSz="456879" rtl="0" eaLnBrk="1" latinLnBrk="0" hangingPunct="1">
        <a:defRPr sz="1800" kern="1200">
          <a:solidFill>
            <a:schemeClr val="tx1"/>
          </a:solidFill>
          <a:latin typeface="+mn-lt"/>
          <a:ea typeface="+mn-ea"/>
          <a:cs typeface="+mn-cs"/>
        </a:defRPr>
      </a:lvl6pPr>
      <a:lvl7pPr marL="2741275" algn="l" defTabSz="456879" rtl="0" eaLnBrk="1" latinLnBrk="0" hangingPunct="1">
        <a:defRPr sz="1800" kern="1200">
          <a:solidFill>
            <a:schemeClr val="tx1"/>
          </a:solidFill>
          <a:latin typeface="+mn-lt"/>
          <a:ea typeface="+mn-ea"/>
          <a:cs typeface="+mn-cs"/>
        </a:defRPr>
      </a:lvl7pPr>
      <a:lvl8pPr marL="3198156" algn="l" defTabSz="456879" rtl="0" eaLnBrk="1" latinLnBrk="0" hangingPunct="1">
        <a:defRPr sz="1800" kern="1200">
          <a:solidFill>
            <a:schemeClr val="tx1"/>
          </a:solidFill>
          <a:latin typeface="+mn-lt"/>
          <a:ea typeface="+mn-ea"/>
          <a:cs typeface="+mn-cs"/>
        </a:defRPr>
      </a:lvl8pPr>
      <a:lvl9pPr marL="3655035" algn="l" defTabSz="456879"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93AEDB-84BD-4A93-BFC0-88A2C663E8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6C943A65-1678-4E7A-B34E-29C453450A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34A29FA9-E5A3-426B-9DE1-05EF2D5226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CE11B-DB8A-425F-AE8C-FB40784FACF1}" type="datetimeFigureOut">
              <a:rPr lang="en-NZ" smtClean="0"/>
              <a:t>8/03/23</a:t>
            </a:fld>
            <a:endParaRPr lang="en-NZ"/>
          </a:p>
        </p:txBody>
      </p:sp>
      <p:sp>
        <p:nvSpPr>
          <p:cNvPr id="5" name="Footer Placeholder 4">
            <a:extLst>
              <a:ext uri="{FF2B5EF4-FFF2-40B4-BE49-F238E27FC236}">
                <a16:creationId xmlns:a16="http://schemas.microsoft.com/office/drawing/2014/main" id="{B2028A03-C33E-42C4-B138-3ABD2E7CF4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4E2EBCED-0266-4A24-AC1A-900E10D84C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1961C2-AA15-4B06-976D-08A7B50585F0}" type="slidenum">
              <a:rPr lang="en-NZ" smtClean="0"/>
              <a:t>‹#›</a:t>
            </a:fld>
            <a:endParaRPr lang="en-NZ"/>
          </a:p>
        </p:txBody>
      </p:sp>
    </p:spTree>
    <p:extLst>
      <p:ext uri="{BB962C8B-B14F-4D97-AF65-F5344CB8AC3E}">
        <p14:creationId xmlns:p14="http://schemas.microsoft.com/office/powerpoint/2010/main" val="1795732861"/>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9.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4.jpg"/><Relationship Id="rId2" Type="http://schemas.openxmlformats.org/officeDocument/2006/relationships/diagramData" Target="../diagrams/data2.xml"/><Relationship Id="rId1" Type="http://schemas.openxmlformats.org/officeDocument/2006/relationships/slideLayout" Target="../slideLayouts/slideLayout6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eg"/><Relationship Id="rId1" Type="http://schemas.openxmlformats.org/officeDocument/2006/relationships/slideLayout" Target="../slideLayouts/slideLayout65.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65.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hyperlink" Target="https://unesdoc.unesco.org/ark:/48223/pf0000256552" TargetMode="External"/><Relationship Id="rId1" Type="http://schemas.openxmlformats.org/officeDocument/2006/relationships/slideLayout" Target="../slideLayouts/slideLayout66.xml"/><Relationship Id="rId6" Type="http://schemas.openxmlformats.org/officeDocument/2006/relationships/hyperlink" Target="https://oceanexpert.org/downloadFile/50068" TargetMode="External"/><Relationship Id="rId5" Type="http://schemas.openxmlformats.org/officeDocument/2006/relationships/image" Target="../media/image40.png"/><Relationship Id="rId4" Type="http://schemas.openxmlformats.org/officeDocument/2006/relationships/hyperlink" Target="https://unesdoc.unesco.org/ark:/48223/pf0000218967"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unesdoc.unesco.org/ark:/48223/pf0000380936" TargetMode="External"/><Relationship Id="rId3" Type="http://schemas.openxmlformats.org/officeDocument/2006/relationships/image" Target="../media/image42.png"/><Relationship Id="rId7"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66.xml"/><Relationship Id="rId6" Type="http://schemas.openxmlformats.org/officeDocument/2006/relationships/image" Target="../media/image43.png"/><Relationship Id="rId5" Type="http://schemas.openxmlformats.org/officeDocument/2006/relationships/hyperlink" Target="https://unesdoc.unesco.org/ark:/48223/pf0000380540.locale=en" TargetMode="External"/><Relationship Id="rId4" Type="http://schemas.openxmlformats.org/officeDocument/2006/relationships/hyperlink" Target="https://unesdoc.unesco.org/ark:/48223/pf0000373019?posInSet=17&amp;queryId=947ca611-1880-4ded-bb5a-4bd61c93c161" TargetMode="External"/><Relationship Id="rId9" Type="http://schemas.openxmlformats.org/officeDocument/2006/relationships/hyperlink" Target="mailto:ioc-tsu@unesco.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6.xml"/><Relationship Id="rId6" Type="http://schemas.openxmlformats.org/officeDocument/2006/relationships/hyperlink" Target="https://tsunamireadyviewer.ioc-tsunami.org/" TargetMode="External"/><Relationship Id="rId5" Type="http://schemas.openxmlformats.org/officeDocument/2006/relationships/image" Target="../media/image48.jpe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hyperlink" Target="http://www.tsunamiready.org/" TargetMode="External"/><Relationship Id="rId7"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9.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4.png"/></Relationships>
</file>

<file path=ppt/slides/_rels/slide19.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66.jpeg"/><Relationship Id="rId18" Type="http://schemas.openxmlformats.org/officeDocument/2006/relationships/image" Target="../media/image71.jpeg"/><Relationship Id="rId3" Type="http://schemas.openxmlformats.org/officeDocument/2006/relationships/image" Target="../media/image56.jpeg"/><Relationship Id="rId21" Type="http://schemas.openxmlformats.org/officeDocument/2006/relationships/image" Target="../media/image74.jpeg"/><Relationship Id="rId7" Type="http://schemas.openxmlformats.org/officeDocument/2006/relationships/image" Target="../media/image60.jpeg"/><Relationship Id="rId12" Type="http://schemas.openxmlformats.org/officeDocument/2006/relationships/image" Target="../media/image65.jpeg"/><Relationship Id="rId17" Type="http://schemas.openxmlformats.org/officeDocument/2006/relationships/image" Target="../media/image70.jpeg"/><Relationship Id="rId2" Type="http://schemas.openxmlformats.org/officeDocument/2006/relationships/image" Target="../media/image55.jpeg"/><Relationship Id="rId16" Type="http://schemas.openxmlformats.org/officeDocument/2006/relationships/image" Target="../media/image69.jpeg"/><Relationship Id="rId20" Type="http://schemas.openxmlformats.org/officeDocument/2006/relationships/image" Target="../media/image73.jpeg"/><Relationship Id="rId1" Type="http://schemas.openxmlformats.org/officeDocument/2006/relationships/slideLayout" Target="../slideLayouts/slideLayout66.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5" Type="http://schemas.openxmlformats.org/officeDocument/2006/relationships/image" Target="../media/image68.jpeg"/><Relationship Id="rId10" Type="http://schemas.openxmlformats.org/officeDocument/2006/relationships/image" Target="../media/image63.jpeg"/><Relationship Id="rId19" Type="http://schemas.openxmlformats.org/officeDocument/2006/relationships/image" Target="../media/image72.jpeg"/><Relationship Id="rId4" Type="http://schemas.openxmlformats.org/officeDocument/2006/relationships/image" Target="../media/image57.jpeg"/><Relationship Id="rId9" Type="http://schemas.openxmlformats.org/officeDocument/2006/relationships/image" Target="../media/image62.jpeg"/><Relationship Id="rId14" Type="http://schemas.openxmlformats.org/officeDocument/2006/relationships/image" Target="../media/image67.jpeg"/><Relationship Id="rId22" Type="http://schemas.openxmlformats.org/officeDocument/2006/relationships/image" Target="../media/image7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66.xml"/><Relationship Id="rId5" Type="http://schemas.openxmlformats.org/officeDocument/2006/relationships/image" Target="../media/image79.jpeg"/><Relationship Id="rId4" Type="http://schemas.openxmlformats.org/officeDocument/2006/relationships/image" Target="../media/image78.png"/></Relationships>
</file>

<file path=ppt/slides/_rels/slide2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66.xml"/><Relationship Id="rId6" Type="http://schemas.openxmlformats.org/officeDocument/2006/relationships/hyperlink" Target="https://www.youtube.com/playlist?list=PLDzuUvIHTe3BLFcgDGXOAkwcCdTQ6VngH" TargetMode="External"/><Relationship Id="rId5" Type="http://schemas.openxmlformats.org/officeDocument/2006/relationships/hyperlink" Target="https://www.youtube.com/channel/UCFSPN4dJXOvFrMIkmlQdumQ" TargetMode="External"/><Relationship Id="rId4" Type="http://schemas.openxmlformats.org/officeDocument/2006/relationships/image" Target="../media/image82.jpeg"/></Relationships>
</file>

<file path=ppt/slides/_rels/slide22.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notesSlide" Target="../notesSlides/notesSlide11.xml"/><Relationship Id="rId1" Type="http://schemas.openxmlformats.org/officeDocument/2006/relationships/slideLayout" Target="../slideLayouts/slideLayout69.xml"/><Relationship Id="rId6" Type="http://schemas.openxmlformats.org/officeDocument/2006/relationships/image" Target="../media/image86.png"/><Relationship Id="rId11" Type="http://schemas.openxmlformats.org/officeDocument/2006/relationships/image" Target="../media/image91.png"/><Relationship Id="rId5" Type="http://schemas.openxmlformats.org/officeDocument/2006/relationships/image" Target="../media/image85.png"/><Relationship Id="rId10" Type="http://schemas.openxmlformats.org/officeDocument/2006/relationships/image" Target="../media/image90.png"/><Relationship Id="rId4" Type="http://schemas.openxmlformats.org/officeDocument/2006/relationships/image" Target="../media/image84.png"/><Relationship Id="rId9" Type="http://schemas.openxmlformats.org/officeDocument/2006/relationships/image" Target="../media/image89.png"/></Relationships>
</file>

<file path=ppt/slides/_rels/slide2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3" Type="http://schemas.openxmlformats.org/officeDocument/2006/relationships/hyperlink" Target="http://itic.ioc-unesco.org/index.php?option=com_content&amp;view=category&amp;layout=blog&amp;id=2166&amp;Itemid=2640" TargetMode="External"/><Relationship Id="rId2" Type="http://schemas.openxmlformats.org/officeDocument/2006/relationships/notesSlide" Target="../notesSlides/notesSlide12.xml"/><Relationship Id="rId1" Type="http://schemas.openxmlformats.org/officeDocument/2006/relationships/slideLayout" Target="../slideLayouts/slideLayout29.xml"/><Relationship Id="rId6" Type="http://schemas.openxmlformats.org/officeDocument/2006/relationships/image" Target="../media/image54.png"/><Relationship Id="rId5" Type="http://schemas.openxmlformats.org/officeDocument/2006/relationships/image" Target="../media/image95.jpeg"/><Relationship Id="rId4" Type="http://schemas.openxmlformats.org/officeDocument/2006/relationships/image" Target="../media/image94.jpeg"/></Relationships>
</file>

<file path=ppt/slides/_rels/slide2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13.xml"/><Relationship Id="rId1" Type="http://schemas.openxmlformats.org/officeDocument/2006/relationships/slideLayout" Target="../slideLayouts/slideLayout32.xml"/><Relationship Id="rId5" Type="http://schemas.openxmlformats.org/officeDocument/2006/relationships/image" Target="../media/image54.png"/><Relationship Id="rId4" Type="http://schemas.openxmlformats.org/officeDocument/2006/relationships/image" Target="../media/image97.jpeg"/></Relationships>
</file>

<file path=ppt/slides/_rels/slide2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14.xml"/><Relationship Id="rId1" Type="http://schemas.openxmlformats.org/officeDocument/2006/relationships/slideLayout" Target="../slideLayouts/slideLayout67.xml"/><Relationship Id="rId6" Type="http://schemas.openxmlformats.org/officeDocument/2006/relationships/image" Target="../media/image101.png"/><Relationship Id="rId5" Type="http://schemas.openxmlformats.org/officeDocument/2006/relationships/image" Target="../media/image100.png"/><Relationship Id="rId4" Type="http://schemas.openxmlformats.org/officeDocument/2006/relationships/image" Target="../media/image9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xml"/><Relationship Id="rId1" Type="http://schemas.openxmlformats.org/officeDocument/2006/relationships/slideLayout" Target="../slideLayouts/slideLayout65.xml"/><Relationship Id="rId4" Type="http://schemas.openxmlformats.org/officeDocument/2006/relationships/image" Target="../media/image18.png"/></Relationships>
</file>

<file path=ppt/slides/_rels/slide30.xml.rels><?xml version="1.0" encoding="UTF-8" standalone="yes"?>
<Relationships xmlns="http://schemas.openxmlformats.org/package/2006/relationships"><Relationship Id="rId8" Type="http://schemas.openxmlformats.org/officeDocument/2006/relationships/image" Target="../media/image106.png"/><Relationship Id="rId13" Type="http://schemas.openxmlformats.org/officeDocument/2006/relationships/image" Target="../media/image111.png"/><Relationship Id="rId3" Type="http://schemas.openxmlformats.org/officeDocument/2006/relationships/image" Target="../media/image49.png"/><Relationship Id="rId7" Type="http://schemas.openxmlformats.org/officeDocument/2006/relationships/image" Target="../media/image105.png"/><Relationship Id="rId12" Type="http://schemas.openxmlformats.org/officeDocument/2006/relationships/image" Target="../media/image110.png"/><Relationship Id="rId2" Type="http://schemas.openxmlformats.org/officeDocument/2006/relationships/notesSlide" Target="../notesSlides/notesSlide16.xml"/><Relationship Id="rId1" Type="http://schemas.openxmlformats.org/officeDocument/2006/relationships/slideLayout" Target="../slideLayouts/slideLayout29.xml"/><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png"/></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5.xml"/><Relationship Id="rId6" Type="http://schemas.openxmlformats.org/officeDocument/2006/relationships/image" Target="../media/image22.jpeg"/><Relationship Id="rId5" Type="http://schemas.openxmlformats.org/officeDocument/2006/relationships/image" Target="../media/image21.png"/><Relationship Id="rId10" Type="http://schemas.openxmlformats.org/officeDocument/2006/relationships/image" Target="../media/image26.tiff"/><Relationship Id="rId4" Type="http://schemas.openxmlformats.org/officeDocument/2006/relationships/image" Target="../media/image20.png"/><Relationship Id="rId9" Type="http://schemas.openxmlformats.org/officeDocument/2006/relationships/image" Target="../media/image2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4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21.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65.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0.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6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65.xml"/><Relationship Id="rId1" Type="http://schemas.openxmlformats.org/officeDocument/2006/relationships/themeOverride" Target="../theme/themeOverr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a:extLst>
              <a:ext uri="{FF2B5EF4-FFF2-40B4-BE49-F238E27FC236}">
                <a16:creationId xmlns:a16="http://schemas.microsoft.com/office/drawing/2014/main" id="{1B3774BC-97D3-9641-ABC2-0654E1AE73BF}"/>
              </a:ext>
            </a:extLst>
          </p:cNvPr>
          <p:cNvSpPr>
            <a:spLocks noGrp="1" noChangeArrowheads="1"/>
          </p:cNvSpPr>
          <p:nvPr>
            <p:ph type="ctrTitle" idx="4294967295"/>
          </p:nvPr>
        </p:nvSpPr>
        <p:spPr>
          <a:xfrm>
            <a:off x="719403" y="2084852"/>
            <a:ext cx="10177131" cy="1818217"/>
          </a:xfrm>
        </p:spPr>
        <p:txBody>
          <a:bodyPr vert="horz" wrap="square" lIns="91205" tIns="45605" rIns="91205" bIns="45605" numCol="1" anchor="b" anchorCtr="0" compatLnSpc="1">
            <a:prstTxWarp prst="textNoShape">
              <a:avLst/>
            </a:prstTxWarp>
          </a:bodyPr>
          <a:lstStyle/>
          <a:p>
            <a:pPr eaLnBrk="1" hangingPunct="1">
              <a:spcBef>
                <a:spcPts val="1200"/>
              </a:spcBef>
              <a:defRPr/>
            </a:pPr>
            <a:r>
              <a:rPr lang="en-US" altLang="en-US" sz="3600" dirty="0">
                <a:solidFill>
                  <a:srgbClr val="C00000"/>
                </a:solidFill>
                <a:latin typeface="Arial" panose="020B0604020202020204" pitchFamily="34" charset="0"/>
                <a:cs typeface="Arial" panose="020B0604020202020204" pitchFamily="34" charset="0"/>
              </a:rPr>
              <a:t>PTWS Tsunami Ready Implementation </a:t>
            </a:r>
            <a:br>
              <a:rPr lang="en-US" altLang="en-US" sz="3600" dirty="0">
                <a:solidFill>
                  <a:srgbClr val="C00000"/>
                </a:solidFill>
                <a:latin typeface="Arial" panose="020B0604020202020204" pitchFamily="34" charset="0"/>
                <a:cs typeface="Arial" panose="020B0604020202020204" pitchFamily="34" charset="0"/>
              </a:rPr>
            </a:br>
            <a:r>
              <a:rPr lang="en-US" altLang="en-US" sz="3600" dirty="0">
                <a:solidFill>
                  <a:srgbClr val="C00000"/>
                </a:solidFill>
                <a:latin typeface="Arial" panose="020B0604020202020204" pitchFamily="34" charset="0"/>
                <a:cs typeface="Arial" panose="020B0604020202020204" pitchFamily="34" charset="0"/>
              </a:rPr>
              <a:t>February 2023 (PTWS-SC, TOWS TT-TMP)</a:t>
            </a:r>
            <a:endParaRPr lang="en-US" altLang="en-US" sz="4000" dirty="0">
              <a:solidFill>
                <a:schemeClr val="accent6"/>
              </a:solidFill>
              <a:ea typeface="ＭＳ Ｐゴシック" panose="020B0600070205080204" pitchFamily="34" charset="-128"/>
            </a:endParaRPr>
          </a:p>
        </p:txBody>
      </p:sp>
      <p:sp>
        <p:nvSpPr>
          <p:cNvPr id="9" name="Subtitle 1">
            <a:extLst>
              <a:ext uri="{FF2B5EF4-FFF2-40B4-BE49-F238E27FC236}">
                <a16:creationId xmlns:a16="http://schemas.microsoft.com/office/drawing/2014/main" id="{4410D353-54AC-4C4B-9584-C617F851E326}"/>
              </a:ext>
            </a:extLst>
          </p:cNvPr>
          <p:cNvSpPr txBox="1">
            <a:spLocks/>
          </p:cNvSpPr>
          <p:nvPr/>
        </p:nvSpPr>
        <p:spPr bwMode="auto">
          <a:xfrm>
            <a:off x="3149601" y="4546601"/>
            <a:ext cx="7996767" cy="1951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929" tIns="45467" rIns="90929" bIns="45467"/>
          <a:lstStyle>
            <a:lvl1pPr marL="0" indent="0" algn="r" rtl="0" eaLnBrk="0" fontAlgn="base" hangingPunct="0">
              <a:lnSpc>
                <a:spcPct val="90000"/>
              </a:lnSpc>
              <a:spcBef>
                <a:spcPct val="20000"/>
              </a:spcBef>
              <a:spcAft>
                <a:spcPct val="0"/>
              </a:spcAft>
              <a:buClr>
                <a:schemeClr val="accent2"/>
              </a:buClr>
              <a:buSzPct val="80000"/>
              <a:buFont typeface="Wingdings" charset="2"/>
              <a:buNone/>
              <a:defRPr sz="2100" b="0">
                <a:solidFill>
                  <a:schemeClr val="tx1"/>
                </a:solidFill>
                <a:latin typeface="+mn-lt"/>
                <a:ea typeface="ＭＳ Ｐゴシック" charset="0"/>
                <a:cs typeface="+mn-cs"/>
              </a:defRPr>
            </a:lvl1pPr>
            <a:lvl2pPr marL="900113" indent="-430213" algn="l" rtl="0" eaLnBrk="0" fontAlgn="base" hangingPunct="0">
              <a:lnSpc>
                <a:spcPct val="90000"/>
              </a:lnSpc>
              <a:spcBef>
                <a:spcPct val="20000"/>
              </a:spcBef>
              <a:spcAft>
                <a:spcPct val="0"/>
              </a:spcAft>
              <a:buClr>
                <a:schemeClr val="accent2"/>
              </a:buClr>
              <a:buSzPct val="80000"/>
              <a:buFont typeface="Wingdings" pitchFamily="2" charset="2"/>
              <a:buChar char="n"/>
              <a:defRPr sz="2800">
                <a:solidFill>
                  <a:schemeClr val="tx1"/>
                </a:solidFill>
                <a:latin typeface="+mn-lt"/>
                <a:ea typeface="+mn-ea"/>
                <a:cs typeface="+mn-cs"/>
              </a:defRPr>
            </a:lvl2pPr>
            <a:lvl3pPr marL="1295400" indent="-388938" algn="l" rtl="0" eaLnBrk="0" fontAlgn="base" hangingPunct="0">
              <a:lnSpc>
                <a:spcPct val="90000"/>
              </a:lnSpc>
              <a:spcBef>
                <a:spcPct val="20000"/>
              </a:spcBef>
              <a:spcAft>
                <a:spcPct val="0"/>
              </a:spcAft>
              <a:buClr>
                <a:schemeClr val="accent2"/>
              </a:buClr>
              <a:buSzPct val="80000"/>
              <a:buFont typeface="Wingdings" pitchFamily="2" charset="2"/>
              <a:buChar char="o"/>
              <a:defRPr sz="2400">
                <a:solidFill>
                  <a:schemeClr val="tx1"/>
                </a:solidFill>
                <a:latin typeface="+mn-lt"/>
                <a:ea typeface="+mn-ea"/>
                <a:cs typeface="+mn-cs"/>
              </a:defRPr>
            </a:lvl3pPr>
            <a:lvl4pPr marL="1681163" indent="-381000" algn="l" rtl="0" eaLnBrk="0" fontAlgn="base" hangingPunct="0">
              <a:lnSpc>
                <a:spcPct val="90000"/>
              </a:lnSpc>
              <a:spcBef>
                <a:spcPct val="20000"/>
              </a:spcBef>
              <a:spcAft>
                <a:spcPct val="0"/>
              </a:spcAft>
              <a:buClr>
                <a:schemeClr val="accent2"/>
              </a:buClr>
              <a:buSzPct val="80000"/>
              <a:buFont typeface="Wingdings" pitchFamily="2" charset="2"/>
              <a:buChar char="n"/>
              <a:defRPr sz="2400">
                <a:solidFill>
                  <a:schemeClr val="tx1"/>
                </a:solidFill>
                <a:latin typeface="+mn-lt"/>
                <a:ea typeface="+mn-ea"/>
                <a:cs typeface="+mn-cs"/>
              </a:defRPr>
            </a:lvl4pPr>
            <a:lvl5pPr marL="2079625" indent="-392113" algn="l" rtl="0" eaLnBrk="0" fontAlgn="base" hangingPunct="0">
              <a:lnSpc>
                <a:spcPct val="90000"/>
              </a:lnSpc>
              <a:spcBef>
                <a:spcPct val="25000"/>
              </a:spcBef>
              <a:spcAft>
                <a:spcPct val="0"/>
              </a:spcAft>
              <a:buClr>
                <a:schemeClr val="accent2"/>
              </a:buClr>
              <a:buSzPct val="80000"/>
              <a:buFont typeface="Wingdings" pitchFamily="2" charset="2"/>
              <a:buChar char="§"/>
              <a:defRPr sz="2400">
                <a:solidFill>
                  <a:schemeClr val="tx1"/>
                </a:solidFill>
                <a:latin typeface="+mn-lt"/>
                <a:ea typeface="+mn-ea"/>
                <a:cs typeface="+mn-cs"/>
              </a:defRPr>
            </a:lvl5pPr>
            <a:lvl6pPr marL="2537207" indent="-396295"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6pPr>
            <a:lvl7pPr marL="2991915" indent="-396295"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7pPr>
            <a:lvl8pPr marL="3446619" indent="-396295"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8pPr>
            <a:lvl9pPr marL="3901330" indent="-396295" algn="l" rtl="0" fontAlgn="base">
              <a:lnSpc>
                <a:spcPct val="90000"/>
              </a:lnSpc>
              <a:spcBef>
                <a:spcPct val="25000"/>
              </a:spcBef>
              <a:spcAft>
                <a:spcPct val="0"/>
              </a:spcAft>
              <a:buClr>
                <a:schemeClr val="accent2"/>
              </a:buClr>
              <a:buSzPct val="80000"/>
              <a:buFont typeface="Wingdings" charset="2"/>
              <a:buChar char="§"/>
              <a:defRPr sz="2400">
                <a:solidFill>
                  <a:schemeClr val="tx1"/>
                </a:solidFill>
                <a:latin typeface="+mn-lt"/>
                <a:ea typeface="+mn-ea"/>
                <a:cs typeface="+mn-cs"/>
              </a:defRPr>
            </a:lvl9pPr>
          </a:lstStyle>
          <a:p>
            <a:pPr marL="0" marR="0" lvl="0" indent="0" algn="r" defTabSz="455591" rtl="0" eaLnBrk="0" fontAlgn="base" latinLnBrk="0" hangingPunct="0">
              <a:lnSpc>
                <a:spcPct val="100000"/>
              </a:lnSpc>
              <a:spcBef>
                <a:spcPts val="0"/>
              </a:spcBef>
              <a:spcAft>
                <a:spcPct val="0"/>
              </a:spcAft>
              <a:buClr>
                <a:srgbClr val="CC0000"/>
              </a:buClr>
              <a:buSzPct val="80000"/>
              <a:buFont typeface="Wingdings" charset="2"/>
              <a:buNone/>
              <a:tabLst/>
              <a:defRPr/>
            </a:pPr>
            <a:r>
              <a:rPr kumimoji="0" lang="en-US" altLang="en-US" sz="3733"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ngsana New"/>
              </a:rPr>
              <a:t>Dr. Laura Kong</a:t>
            </a:r>
          </a:p>
          <a:p>
            <a:pPr marL="0" marR="0" lvl="0" indent="0" algn="r" defTabSz="455591" rtl="0" eaLnBrk="0" fontAlgn="base" latinLnBrk="0" hangingPunct="0">
              <a:lnSpc>
                <a:spcPct val="100000"/>
              </a:lnSpc>
              <a:spcBef>
                <a:spcPts val="0"/>
              </a:spcBef>
              <a:spcAft>
                <a:spcPct val="0"/>
              </a:spcAft>
              <a:buClr>
                <a:srgbClr val="CC0000"/>
              </a:buClr>
              <a:buSzPct val="80000"/>
              <a:buFont typeface="Wingdings" charset="2"/>
              <a:buNone/>
              <a:tabLst/>
              <a:defRPr/>
            </a:pPr>
            <a:r>
              <a:rPr kumimoji="0" lang="en-US" altLang="en-US" sz="1867"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ngsana New"/>
              </a:rPr>
              <a:t>Director</a:t>
            </a:r>
          </a:p>
          <a:p>
            <a:pPr marL="0" marR="0" lvl="0" indent="0" algn="r" defTabSz="455591" rtl="0" eaLnBrk="0" fontAlgn="base" latinLnBrk="0" hangingPunct="0">
              <a:lnSpc>
                <a:spcPct val="100000"/>
              </a:lnSpc>
              <a:spcBef>
                <a:spcPts val="0"/>
              </a:spcBef>
              <a:spcAft>
                <a:spcPct val="0"/>
              </a:spcAft>
              <a:buClr>
                <a:srgbClr val="CC0000"/>
              </a:buClr>
              <a:buSzPct val="80000"/>
              <a:buFont typeface="Wingdings" charset="2"/>
              <a:buNone/>
              <a:tabLst/>
              <a:defRPr/>
            </a:pPr>
            <a:r>
              <a:rPr kumimoji="0" lang="en-US" altLang="en-US" sz="1867" b="0" i="0" u="none" strike="noStrike" kern="0" cap="none" spc="0" normalizeH="0" baseline="0" noProof="0" dirty="0">
                <a:ln>
                  <a:noFill/>
                </a:ln>
                <a:solidFill>
                  <a:srgbClr val="000000"/>
                </a:solidFill>
                <a:effectLst/>
                <a:uLnTx/>
                <a:uFillTx/>
                <a:latin typeface="Calibri" panose="020F0502020204030204"/>
                <a:ea typeface="ＭＳ Ｐゴシック" panose="020B0600070205080204" pitchFamily="34" charset="-128"/>
                <a:cs typeface="Angsana New"/>
              </a:rPr>
              <a:t>UNESCO/IOC International Tsunami Information Centre</a:t>
            </a:r>
            <a:endParaRPr kumimoji="0" lang="en-US" altLang="en-US" sz="1400" b="0" i="0" u="none" strike="noStrike" kern="0" cap="none" spc="0" normalizeH="0" baseline="0" noProof="0" dirty="0">
              <a:ln>
                <a:noFill/>
              </a:ln>
              <a:solidFill>
                <a:srgbClr val="000000"/>
              </a:solidFill>
              <a:effectLst/>
              <a:uLnTx/>
              <a:uFillTx/>
              <a:latin typeface="Calibri" panose="020F0502020204030204"/>
              <a:ea typeface="ＭＳ Ｐゴシック" charset="0"/>
              <a:cs typeface="Angsana New"/>
            </a:endParaRPr>
          </a:p>
        </p:txBody>
      </p:sp>
    </p:spTree>
    <p:extLst>
      <p:ext uri="{BB962C8B-B14F-4D97-AF65-F5344CB8AC3E}">
        <p14:creationId xmlns:p14="http://schemas.microsoft.com/office/powerpoint/2010/main" val="623441196"/>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F476F-D071-4BB7-B6CA-2838D2499FE1}"/>
              </a:ext>
            </a:extLst>
          </p:cNvPr>
          <p:cNvSpPr>
            <a:spLocks noGrp="1"/>
          </p:cNvSpPr>
          <p:nvPr>
            <p:ph type="title" idx="4294967295"/>
          </p:nvPr>
        </p:nvSpPr>
        <p:spPr>
          <a:xfrm>
            <a:off x="0" y="-233363"/>
            <a:ext cx="10066338" cy="1325563"/>
          </a:xfrm>
          <a:noFill/>
        </p:spPr>
        <p:txBody>
          <a:bodyPr vert="horz" wrap="none" lIns="91440" tIns="45720" rIns="91440" bIns="45720" rtlCol="0" anchor="ctr">
            <a:spAutoFit/>
          </a:bodyPr>
          <a:lstStyle/>
          <a:p>
            <a:pPr defTabSz="914400">
              <a:spcBef>
                <a:spcPct val="0"/>
              </a:spcBef>
            </a:pPr>
            <a:r>
              <a:rPr lang="en-AU" sz="3600" b="1" kern="1200" dirty="0">
                <a:solidFill>
                  <a:srgbClr val="FF0000"/>
                </a:solidFill>
                <a:latin typeface="Arial" panose="020B0604020202020204" pitchFamily="34" charset="0"/>
                <a:ea typeface="+mn-ea"/>
                <a:cs typeface="Arial" panose="020B0604020202020204" pitchFamily="34" charset="0"/>
              </a:rPr>
              <a:t>UNESCO IOC Tsunami Ready Approach</a:t>
            </a:r>
          </a:p>
        </p:txBody>
      </p:sp>
      <p:graphicFrame>
        <p:nvGraphicFramePr>
          <p:cNvPr id="7" name="Content Placeholder 2">
            <a:extLst>
              <a:ext uri="{FF2B5EF4-FFF2-40B4-BE49-F238E27FC236}">
                <a16:creationId xmlns:a16="http://schemas.microsoft.com/office/drawing/2014/main" id="{A10882F4-B136-4414-834D-B27078A1FAB8}"/>
              </a:ext>
            </a:extLst>
          </p:cNvPr>
          <p:cNvGraphicFramePr>
            <a:graphicFrameLocks/>
          </p:cNvGraphicFramePr>
          <p:nvPr>
            <p:extLst/>
          </p:nvPr>
        </p:nvGraphicFramePr>
        <p:xfrm>
          <a:off x="367418" y="1046314"/>
          <a:ext cx="6075322" cy="4047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descr="A picture containing text, sky, outdoor&#10;&#10;Description automatically generated">
            <a:extLst>
              <a:ext uri="{FF2B5EF4-FFF2-40B4-BE49-F238E27FC236}">
                <a16:creationId xmlns:a16="http://schemas.microsoft.com/office/drawing/2014/main" id="{FCFFB6D2-5EFC-854D-A8B4-3B743A6141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7697" y="1250630"/>
            <a:ext cx="4266081" cy="4518966"/>
          </a:xfrm>
          <a:prstGeom prst="rect">
            <a:avLst/>
          </a:prstGeom>
        </p:spPr>
      </p:pic>
    </p:spTree>
    <p:extLst>
      <p:ext uri="{BB962C8B-B14F-4D97-AF65-F5344CB8AC3E}">
        <p14:creationId xmlns:p14="http://schemas.microsoft.com/office/powerpoint/2010/main" val="2717378101"/>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99DCA-6F21-4776-AE0A-68DDD2F9C407}"/>
              </a:ext>
            </a:extLst>
          </p:cNvPr>
          <p:cNvSpPr>
            <a:spLocks noGrp="1"/>
          </p:cNvSpPr>
          <p:nvPr>
            <p:ph type="title" idx="4294967295"/>
          </p:nvPr>
        </p:nvSpPr>
        <p:spPr>
          <a:xfrm>
            <a:off x="411480" y="-27967"/>
            <a:ext cx="10515600" cy="949325"/>
          </a:xfrm>
          <a:noFill/>
        </p:spPr>
        <p:txBody>
          <a:bodyPr vert="horz" wrap="none" lIns="91440" tIns="45720" rIns="91440" bIns="45720" rtlCol="0" anchor="ctr">
            <a:spAutoFit/>
          </a:bodyPr>
          <a:lstStyle/>
          <a:p>
            <a:pPr defTabSz="914400">
              <a:spcBef>
                <a:spcPct val="0"/>
              </a:spcBef>
            </a:pPr>
            <a:r>
              <a:rPr lang="en-AU" sz="3400" b="1" kern="1200" dirty="0">
                <a:solidFill>
                  <a:srgbClr val="FF0000"/>
                </a:solidFill>
                <a:latin typeface="Arial" panose="020B0604020202020204" pitchFamily="34" charset="0"/>
                <a:ea typeface="+mn-ea"/>
                <a:cs typeface="Arial" panose="020B0604020202020204" pitchFamily="34" charset="0"/>
              </a:rPr>
              <a:t>Why apply for Tsunami Ready recognition?</a:t>
            </a:r>
          </a:p>
        </p:txBody>
      </p:sp>
      <p:sp>
        <p:nvSpPr>
          <p:cNvPr id="3" name="Content Placeholder 2">
            <a:extLst>
              <a:ext uri="{FF2B5EF4-FFF2-40B4-BE49-F238E27FC236}">
                <a16:creationId xmlns:a16="http://schemas.microsoft.com/office/drawing/2014/main" id="{F4794294-DA10-49C1-AC6D-0E857FB88434}"/>
              </a:ext>
            </a:extLst>
          </p:cNvPr>
          <p:cNvSpPr>
            <a:spLocks noGrp="1"/>
          </p:cNvSpPr>
          <p:nvPr>
            <p:ph idx="4294967295"/>
          </p:nvPr>
        </p:nvSpPr>
        <p:spPr>
          <a:xfrm>
            <a:off x="749808" y="1393950"/>
            <a:ext cx="5813425" cy="4070099"/>
          </a:xfrm>
        </p:spPr>
        <p:txBody>
          <a:bodyPr>
            <a:normAutofit/>
          </a:bodyPr>
          <a:lstStyle/>
          <a:p>
            <a:pPr marL="457200" indent="-457200">
              <a:buSzPct val="100000"/>
              <a:buFont typeface="+mj-lt"/>
              <a:buAutoNum type="arabicPeriod"/>
            </a:pPr>
            <a:r>
              <a:rPr lang="en-US" sz="2200" dirty="0">
                <a:latin typeface="Arial" panose="020B0604020202020204" pitchFamily="34" charset="0"/>
                <a:cs typeface="Arial" panose="020B0604020202020204" pitchFamily="34" charset="0"/>
              </a:rPr>
              <a:t>To appreciate the effort and achievements of the community</a:t>
            </a:r>
          </a:p>
          <a:p>
            <a:pPr marL="457200" indent="-457200">
              <a:buSzPct val="100000"/>
              <a:buFont typeface="+mj-lt"/>
              <a:buAutoNum type="arabicPeriod"/>
            </a:pPr>
            <a:r>
              <a:rPr lang="en-US" sz="2200" dirty="0">
                <a:latin typeface="Arial" panose="020B0604020202020204" pitchFamily="34" charset="0"/>
                <a:cs typeface="Arial" panose="020B0604020202020204" pitchFamily="34" charset="0"/>
              </a:rPr>
              <a:t>To motivate the community to continue to improve its level of preparedness</a:t>
            </a:r>
          </a:p>
          <a:p>
            <a:pPr marL="457200" indent="-457200">
              <a:buSzPct val="100000"/>
              <a:buFont typeface="+mj-lt"/>
              <a:buAutoNum type="arabicPeriod"/>
            </a:pPr>
            <a:r>
              <a:rPr lang="en-US" sz="2200" dirty="0">
                <a:latin typeface="Arial" panose="020B0604020202020204" pitchFamily="34" charset="0"/>
                <a:cs typeface="Arial" panose="020B0604020202020204" pitchFamily="34" charset="0"/>
              </a:rPr>
              <a:t>To enhance the sustainability of preparedness in the community</a:t>
            </a:r>
          </a:p>
          <a:p>
            <a:pPr marL="457200" indent="-457200">
              <a:buSzPct val="100000"/>
              <a:buFont typeface="+mj-lt"/>
              <a:buAutoNum type="arabicPeriod"/>
            </a:pPr>
            <a:r>
              <a:rPr lang="en-US" sz="2200" dirty="0">
                <a:latin typeface="Arial" panose="020B0604020202020204" pitchFamily="34" charset="0"/>
                <a:cs typeface="Arial" panose="020B0604020202020204" pitchFamily="34" charset="0"/>
              </a:rPr>
              <a:t>As leverage to for improvement and collaboration</a:t>
            </a:r>
          </a:p>
          <a:p>
            <a:pPr marL="457200" indent="-457200">
              <a:buSzPct val="100000"/>
              <a:buFont typeface="+mj-lt"/>
              <a:buAutoNum type="arabicPeriod"/>
            </a:pPr>
            <a:r>
              <a:rPr lang="en-US" sz="2200" dirty="0">
                <a:latin typeface="Arial" panose="020B0604020202020204" pitchFamily="34" charset="0"/>
                <a:cs typeface="Arial" panose="020B0604020202020204" pitchFamily="34" charset="0"/>
              </a:rPr>
              <a:t>To motivate others to follow the example of good practices</a:t>
            </a:r>
          </a:p>
          <a:p>
            <a:pPr marL="0" indent="0">
              <a:buNone/>
            </a:pPr>
            <a:endParaRPr lang="en-AU"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6462D8A2-DD73-468C-9C6C-36AD78D0803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3233" y="921358"/>
            <a:ext cx="4109450" cy="3082088"/>
          </a:xfrm>
          <a:prstGeom prst="rect">
            <a:avLst/>
          </a:prstGeom>
        </p:spPr>
      </p:pic>
      <p:pic>
        <p:nvPicPr>
          <p:cNvPr id="11" name="Picture 10">
            <a:extLst>
              <a:ext uri="{FF2B5EF4-FFF2-40B4-BE49-F238E27FC236}">
                <a16:creationId xmlns:a16="http://schemas.microsoft.com/office/drawing/2014/main" id="{9B6EFFF0-8DD2-4E12-8C83-C003648BA4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44150" y="3883143"/>
            <a:ext cx="2900228" cy="2177898"/>
          </a:xfrm>
          <a:prstGeom prst="rect">
            <a:avLst/>
          </a:prstGeom>
        </p:spPr>
      </p:pic>
    </p:spTree>
    <p:extLst>
      <p:ext uri="{BB962C8B-B14F-4D97-AF65-F5344CB8AC3E}">
        <p14:creationId xmlns:p14="http://schemas.microsoft.com/office/powerpoint/2010/main" val="2170488651"/>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C21EE-44A5-4B2A-887E-A372D6F7DCD1}"/>
              </a:ext>
            </a:extLst>
          </p:cNvPr>
          <p:cNvSpPr>
            <a:spLocks noGrp="1"/>
          </p:cNvSpPr>
          <p:nvPr>
            <p:ph type="title" idx="4294967295"/>
          </p:nvPr>
        </p:nvSpPr>
        <p:spPr>
          <a:xfrm>
            <a:off x="228600" y="0"/>
            <a:ext cx="11100816" cy="849313"/>
          </a:xfrm>
          <a:noFill/>
        </p:spPr>
        <p:txBody>
          <a:bodyPr vert="horz" wrap="none" lIns="91440" tIns="45720" rIns="91440" bIns="45720" rtlCol="0" anchor="ctr">
            <a:spAutoFit/>
          </a:bodyPr>
          <a:lstStyle/>
          <a:p>
            <a:pPr defTabSz="914400">
              <a:spcBef>
                <a:spcPct val="0"/>
              </a:spcBef>
            </a:pPr>
            <a:r>
              <a:rPr lang="en-AU" sz="3200" b="1" kern="1200" dirty="0">
                <a:solidFill>
                  <a:srgbClr val="FF0000"/>
                </a:solidFill>
                <a:latin typeface="Arial" panose="020B0604020202020204" pitchFamily="34" charset="0"/>
                <a:ea typeface="+mn-ea"/>
                <a:cs typeface="Arial" panose="020B0604020202020204" pitchFamily="34" charset="0"/>
              </a:rPr>
              <a:t>Benefits of UNESCO IOC Tsunami Ready Recognition</a:t>
            </a:r>
          </a:p>
        </p:txBody>
      </p:sp>
      <p:sp>
        <p:nvSpPr>
          <p:cNvPr id="3" name="Content Placeholder 2">
            <a:extLst>
              <a:ext uri="{FF2B5EF4-FFF2-40B4-BE49-F238E27FC236}">
                <a16:creationId xmlns:a16="http://schemas.microsoft.com/office/drawing/2014/main" id="{A0048528-22AF-4193-88D4-2C70CD8B9B68}"/>
              </a:ext>
            </a:extLst>
          </p:cNvPr>
          <p:cNvSpPr>
            <a:spLocks noGrp="1"/>
          </p:cNvSpPr>
          <p:nvPr>
            <p:ph idx="4294967295"/>
          </p:nvPr>
        </p:nvSpPr>
        <p:spPr>
          <a:xfrm>
            <a:off x="504880" y="1313814"/>
            <a:ext cx="4827588" cy="4303215"/>
          </a:xfrm>
        </p:spPr>
        <p:txBody>
          <a:bodyPr>
            <a:normAutofit fontScale="92500" lnSpcReduction="10000"/>
          </a:bodyPr>
          <a:lstStyle/>
          <a:p>
            <a:pPr marL="360363" indent="-360363">
              <a:lnSpc>
                <a:spcPct val="120000"/>
              </a:lnSpc>
              <a:spcBef>
                <a:spcPts val="0"/>
              </a:spcBef>
              <a:buSzPct val="100000"/>
              <a:buFont typeface="+mj-lt"/>
              <a:buAutoNum type="arabicPeriod"/>
              <a:tabLst>
                <a:tab pos="457200" algn="l"/>
              </a:tabLst>
            </a:pPr>
            <a:r>
              <a:rPr lang="en-US" sz="2400" b="1" dirty="0">
                <a:latin typeface="Arial" panose="020B0604020202020204" pitchFamily="34" charset="0"/>
                <a:ea typeface="DengXian" panose="02010600030101010101" pitchFamily="2" charset="-122"/>
                <a:cs typeface="Arial" panose="020B0604020202020204" pitchFamily="34" charset="0"/>
              </a:rPr>
              <a:t>Prestige, as a community that  has set good example of best practices and is internationally recognized as Tsunami Ready</a:t>
            </a:r>
          </a:p>
          <a:p>
            <a:pPr marL="360363" indent="-360363">
              <a:lnSpc>
                <a:spcPct val="120000"/>
              </a:lnSpc>
              <a:spcBef>
                <a:spcPts val="0"/>
              </a:spcBef>
              <a:buSzPct val="100000"/>
              <a:buFont typeface="+mj-lt"/>
              <a:buAutoNum type="arabicPeriod"/>
              <a:tabLst>
                <a:tab pos="457200" algn="l"/>
              </a:tabLst>
            </a:pPr>
            <a:endParaRPr lang="en-US" sz="2400" b="1" dirty="0">
              <a:latin typeface="Arial" panose="020B0604020202020204" pitchFamily="34" charset="0"/>
              <a:ea typeface="DengXian" panose="02010600030101010101" pitchFamily="2" charset="-122"/>
              <a:cs typeface="Arial" panose="020B0604020202020204" pitchFamily="34" charset="0"/>
            </a:endParaRPr>
          </a:p>
          <a:p>
            <a:pPr marL="360363" indent="-360363">
              <a:lnSpc>
                <a:spcPct val="120000"/>
              </a:lnSpc>
              <a:spcBef>
                <a:spcPts val="0"/>
              </a:spcBef>
              <a:buSzPct val="100000"/>
              <a:buFont typeface="+mj-lt"/>
              <a:buAutoNum type="arabicPeriod"/>
              <a:tabLst>
                <a:tab pos="457200" algn="l"/>
              </a:tabLst>
            </a:pPr>
            <a:r>
              <a:rPr lang="en-US" sz="2400" b="1" dirty="0">
                <a:latin typeface="Arial" panose="020B0604020202020204" pitchFamily="34" charset="0"/>
                <a:ea typeface="DengXian" panose="02010600030101010101" pitchFamily="2" charset="-122"/>
                <a:cs typeface="Arial" panose="020B0604020202020204" pitchFamily="34" charset="0"/>
              </a:rPr>
              <a:t>Included in the Global Map of Tsunami Ready Communities</a:t>
            </a:r>
          </a:p>
          <a:p>
            <a:pPr marL="360363" indent="-360363">
              <a:lnSpc>
                <a:spcPct val="120000"/>
              </a:lnSpc>
              <a:spcBef>
                <a:spcPts val="0"/>
              </a:spcBef>
              <a:buSzPct val="100000"/>
              <a:buFont typeface="+mj-lt"/>
              <a:buAutoNum type="arabicPeriod"/>
              <a:tabLst>
                <a:tab pos="457200" algn="l"/>
              </a:tabLst>
            </a:pPr>
            <a:endParaRPr lang="en-US" sz="2400" b="1" dirty="0">
              <a:latin typeface="Arial" panose="020B0604020202020204" pitchFamily="34" charset="0"/>
              <a:ea typeface="DengXian" panose="02010600030101010101" pitchFamily="2" charset="-122"/>
              <a:cs typeface="Arial" panose="020B0604020202020204" pitchFamily="34" charset="0"/>
            </a:endParaRPr>
          </a:p>
          <a:p>
            <a:pPr marL="360363" indent="-360363">
              <a:lnSpc>
                <a:spcPct val="120000"/>
              </a:lnSpc>
              <a:spcBef>
                <a:spcPts val="0"/>
              </a:spcBef>
              <a:buSzPct val="100000"/>
              <a:buFont typeface="+mj-lt"/>
              <a:buAutoNum type="arabicPeriod"/>
              <a:tabLst>
                <a:tab pos="457200" algn="l"/>
              </a:tabLst>
            </a:pPr>
            <a:r>
              <a:rPr lang="en-US" sz="2400" b="1" dirty="0">
                <a:latin typeface="Arial" panose="020B0604020202020204" pitchFamily="34" charset="0"/>
                <a:ea typeface="DengXian" panose="02010600030101010101" pitchFamily="2" charset="-122"/>
                <a:cs typeface="Arial" panose="020B0604020202020204" pitchFamily="34" charset="0"/>
              </a:rPr>
              <a:t>Potential economic benefits, in terms of increased investment and tourism</a:t>
            </a:r>
          </a:p>
          <a:p>
            <a:endParaRPr lang="en-AU" sz="1200" b="1"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0BFCD03A-618C-4ED0-8A32-0DA97FEF52A1}"/>
              </a:ext>
            </a:extLst>
          </p:cNvPr>
          <p:cNvGrpSpPr/>
          <p:nvPr/>
        </p:nvGrpSpPr>
        <p:grpSpPr>
          <a:xfrm>
            <a:off x="5453709" y="1519189"/>
            <a:ext cx="6552552" cy="3614150"/>
            <a:chOff x="5061285" y="1055481"/>
            <a:chExt cx="6830676" cy="3819622"/>
          </a:xfrm>
        </p:grpSpPr>
        <p:pic>
          <p:nvPicPr>
            <p:cNvPr id="7" name="Picture 6">
              <a:extLst>
                <a:ext uri="{FF2B5EF4-FFF2-40B4-BE49-F238E27FC236}">
                  <a16:creationId xmlns:a16="http://schemas.microsoft.com/office/drawing/2014/main" id="{B1BFCB75-2529-4B6E-AE8A-183A3979345C}"/>
                </a:ext>
              </a:extLst>
            </p:cNvPr>
            <p:cNvPicPr>
              <a:picLocks noChangeAspect="1"/>
            </p:cNvPicPr>
            <p:nvPr/>
          </p:nvPicPr>
          <p:blipFill>
            <a:blip r:embed="rId3"/>
            <a:stretch>
              <a:fillRect/>
            </a:stretch>
          </p:blipFill>
          <p:spPr>
            <a:xfrm>
              <a:off x="5061285" y="1055481"/>
              <a:ext cx="6830676" cy="3819622"/>
            </a:xfrm>
            <a:prstGeom prst="rect">
              <a:avLst/>
            </a:prstGeom>
          </p:spPr>
        </p:pic>
        <p:pic>
          <p:nvPicPr>
            <p:cNvPr id="9" name="Picture 8">
              <a:extLst>
                <a:ext uri="{FF2B5EF4-FFF2-40B4-BE49-F238E27FC236}">
                  <a16:creationId xmlns:a16="http://schemas.microsoft.com/office/drawing/2014/main" id="{33FF98B5-3C1E-4D1E-883C-C57DE4C20EF7}"/>
                </a:ext>
              </a:extLst>
            </p:cNvPr>
            <p:cNvPicPr>
              <a:picLocks noChangeAspect="1"/>
            </p:cNvPicPr>
            <p:nvPr/>
          </p:nvPicPr>
          <p:blipFill>
            <a:blip r:embed="rId4"/>
            <a:stretch>
              <a:fillRect/>
            </a:stretch>
          </p:blipFill>
          <p:spPr>
            <a:xfrm>
              <a:off x="8713383" y="2090738"/>
              <a:ext cx="1519237" cy="1338262"/>
            </a:xfrm>
            <a:prstGeom prst="rect">
              <a:avLst/>
            </a:prstGeom>
          </p:spPr>
        </p:pic>
      </p:grpSp>
    </p:spTree>
    <p:extLst>
      <p:ext uri="{BB962C8B-B14F-4D97-AF65-F5344CB8AC3E}">
        <p14:creationId xmlns:p14="http://schemas.microsoft.com/office/powerpoint/2010/main" val="423693854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83B71-2357-4C78-AA46-90E73C5B916E}"/>
              </a:ext>
            </a:extLst>
          </p:cNvPr>
          <p:cNvSpPr>
            <a:spLocks noGrp="1"/>
          </p:cNvSpPr>
          <p:nvPr>
            <p:ph type="title" idx="4294967295"/>
          </p:nvPr>
        </p:nvSpPr>
        <p:spPr>
          <a:xfrm>
            <a:off x="374904" y="79058"/>
            <a:ext cx="5180013" cy="590550"/>
          </a:xfrm>
          <a:noFill/>
        </p:spPr>
        <p:txBody>
          <a:bodyPr vert="horz" wrap="none" lIns="91440" tIns="45720" rIns="91440" bIns="45720" rtlCol="0" anchor="ctr">
            <a:spAutoFit/>
          </a:bodyPr>
          <a:lstStyle/>
          <a:p>
            <a:pPr defTabSz="914400">
              <a:spcBef>
                <a:spcPct val="0"/>
              </a:spcBef>
            </a:pPr>
            <a:r>
              <a:rPr lang="en-US" sz="4000" b="1" kern="1200" dirty="0">
                <a:solidFill>
                  <a:srgbClr val="FF0000"/>
                </a:solidFill>
                <a:latin typeface="Arial" panose="020B0604020202020204" pitchFamily="34" charset="0"/>
                <a:ea typeface="+mn-ea"/>
                <a:cs typeface="Arial" panose="020B0604020202020204" pitchFamily="34" charset="0"/>
              </a:rPr>
              <a:t>Tsunami Ready Disclaimer</a:t>
            </a:r>
          </a:p>
        </p:txBody>
      </p:sp>
      <p:sp>
        <p:nvSpPr>
          <p:cNvPr id="3" name="Rectangle: Rounded Corners 2">
            <a:extLst>
              <a:ext uri="{FF2B5EF4-FFF2-40B4-BE49-F238E27FC236}">
                <a16:creationId xmlns:a16="http://schemas.microsoft.com/office/drawing/2014/main" id="{5511AE15-BC0B-4593-A2BA-DE014EE1EECC}"/>
              </a:ext>
            </a:extLst>
          </p:cNvPr>
          <p:cNvSpPr/>
          <p:nvPr/>
        </p:nvSpPr>
        <p:spPr>
          <a:xfrm>
            <a:off x="677056" y="1499016"/>
            <a:ext cx="10837888" cy="4167266"/>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ED7D31">
                    <a:lumMod val="50000"/>
                  </a:srgbClr>
                </a:solidFill>
                <a:effectLst/>
                <a:uLnTx/>
                <a:uFillTx/>
                <a:latin typeface="Arial" panose="020B0604020202020204" pitchFamily="34" charset="0"/>
                <a:cs typeface="Arial" panose="020B0604020202020204" pitchFamily="34" charset="0"/>
              </a:rPr>
              <a:t>A Tsunami Ready recognition does not imply approval or promise that a community can or will perform at a certain level in case of a tsunami. Tsunami Ready recognition does not mean that a community is tsunami proof; it is rather an acknowledgment and recognition of the measures adopted by the community to cope with their tsunami risk </a:t>
            </a:r>
          </a:p>
        </p:txBody>
      </p:sp>
    </p:spTree>
    <p:extLst>
      <p:ext uri="{BB962C8B-B14F-4D97-AF65-F5344CB8AC3E}">
        <p14:creationId xmlns:p14="http://schemas.microsoft.com/office/powerpoint/2010/main" val="175412289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99D932-B525-BB76-2559-DEFDD2334A2E}"/>
              </a:ext>
            </a:extLst>
          </p:cNvPr>
          <p:cNvSpPr/>
          <p:nvPr/>
        </p:nvSpPr>
        <p:spPr>
          <a:xfrm>
            <a:off x="5267325" y="2244060"/>
            <a:ext cx="6048375"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is UNESCO IOC Tsunami Ready Recognition </a:t>
            </a:r>
            <a:r>
              <a:rPr kumimoji="0" lang="en-US" sz="3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Programme</a:t>
            </a:r>
            <a:endPar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EB5D7BC5-952D-183A-D334-0FF9D441979B}"/>
              </a:ext>
            </a:extLst>
          </p:cNvPr>
          <p:cNvSpPr txBox="1"/>
          <p:nvPr/>
        </p:nvSpPr>
        <p:spPr>
          <a:xfrm>
            <a:off x="5267325" y="4266929"/>
            <a:ext cx="6096000" cy="877163"/>
          </a:xfrm>
          <a:prstGeom prst="rect">
            <a:avLst/>
          </a:prstGeom>
          <a:noFill/>
        </p:spPr>
        <p:txBody>
          <a:bodyPr wrap="square">
            <a:sp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IOC Manual and Guides 74:</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4.1 Available Tools and Supports</a:t>
            </a:r>
          </a:p>
        </p:txBody>
      </p:sp>
    </p:spTree>
    <p:extLst>
      <p:ext uri="{BB962C8B-B14F-4D97-AF65-F5344CB8AC3E}">
        <p14:creationId xmlns:p14="http://schemas.microsoft.com/office/powerpoint/2010/main" val="3241155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a:extLst>
              <a:ext uri="{FF2B5EF4-FFF2-40B4-BE49-F238E27FC236}">
                <a16:creationId xmlns:a16="http://schemas.microsoft.com/office/drawing/2014/main" id="{F0B93C1C-6E06-4D41-978B-0FAED9EB36F2}"/>
              </a:ext>
            </a:extLst>
          </p:cNvPr>
          <p:cNvSpPr txBox="1"/>
          <p:nvPr/>
        </p:nvSpPr>
        <p:spPr>
          <a:xfrm>
            <a:off x="467790" y="273190"/>
            <a:ext cx="697627"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Arial Black" panose="020B0A04020102020204" pitchFamily="34" charset="0"/>
              </a:rPr>
              <a:t>1</a:t>
            </a:r>
          </a:p>
        </p:txBody>
      </p:sp>
      <p:sp>
        <p:nvSpPr>
          <p:cNvPr id="2" name="Title 1">
            <a:extLst>
              <a:ext uri="{FF2B5EF4-FFF2-40B4-BE49-F238E27FC236}">
                <a16:creationId xmlns:a16="http://schemas.microsoft.com/office/drawing/2014/main" id="{1C3D63A4-3E9D-4597-B0DB-347FC6B6B612}"/>
              </a:ext>
            </a:extLst>
          </p:cNvPr>
          <p:cNvSpPr>
            <a:spLocks noGrp="1"/>
          </p:cNvSpPr>
          <p:nvPr>
            <p:ph type="title" idx="4294967295"/>
          </p:nvPr>
        </p:nvSpPr>
        <p:spPr>
          <a:xfrm>
            <a:off x="467790" y="-15384"/>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4000" b="1" dirty="0">
                <a:solidFill>
                  <a:srgbClr val="FF0000"/>
                </a:solidFill>
                <a:latin typeface="Arial" panose="020B0604020202020204" pitchFamily="34" charset="0"/>
                <a:ea typeface="Roboto" panose="02000000000000000000" pitchFamily="2" charset="0"/>
                <a:cs typeface="Arial" panose="020B0604020202020204" pitchFamily="34" charset="0"/>
              </a:rPr>
              <a:t>Manual and Guides</a:t>
            </a:r>
          </a:p>
        </p:txBody>
      </p:sp>
      <p:grpSp>
        <p:nvGrpSpPr>
          <p:cNvPr id="23" name="Group 22">
            <a:extLst>
              <a:ext uri="{FF2B5EF4-FFF2-40B4-BE49-F238E27FC236}">
                <a16:creationId xmlns:a16="http://schemas.microsoft.com/office/drawing/2014/main" id="{28006971-F219-41BD-9004-50EBAD2E02C5}"/>
              </a:ext>
            </a:extLst>
          </p:cNvPr>
          <p:cNvGrpSpPr/>
          <p:nvPr/>
        </p:nvGrpSpPr>
        <p:grpSpPr>
          <a:xfrm>
            <a:off x="7195813" y="1271657"/>
            <a:ext cx="3712115" cy="4854541"/>
            <a:chOff x="189926" y="1083582"/>
            <a:chExt cx="3697499" cy="4835426"/>
          </a:xfrm>
        </p:grpSpPr>
        <p:sp>
          <p:nvSpPr>
            <p:cNvPr id="8" name="TextBox 7">
              <a:extLst>
                <a:ext uri="{FF2B5EF4-FFF2-40B4-BE49-F238E27FC236}">
                  <a16:creationId xmlns:a16="http://schemas.microsoft.com/office/drawing/2014/main" id="{359C04DD-6916-4AFB-8691-FC04156471BB}"/>
                </a:ext>
              </a:extLst>
            </p:cNvPr>
            <p:cNvSpPr txBox="1"/>
            <p:nvPr/>
          </p:nvSpPr>
          <p:spPr>
            <a:xfrm>
              <a:off x="283877" y="1083582"/>
              <a:ext cx="3603548" cy="369332"/>
            </a:xfrm>
            <a:prstGeom prst="rect">
              <a:avLst/>
            </a:prstGeom>
          </p:spPr>
          <p:txBody>
            <a:bodyPr vert="horz" wrap="square" lIns="91440" tIns="45720" rIns="91440" bIns="45720" rtlCol="0" anchor="ctr">
              <a:spAutoFit/>
            </a:bodyPr>
            <a:lstStyle>
              <a:defPPr>
                <a:defRPr lang="en-US"/>
              </a:defPPr>
              <a:lvl1pPr marL="228600" indent="-228600">
                <a:lnSpc>
                  <a:spcPct val="90000"/>
                </a:lnSpc>
                <a:spcBef>
                  <a:spcPct val="0"/>
                </a:spcBef>
                <a:defRPr sz="2700" b="1">
                  <a:solidFill>
                    <a:srgbClr val="0000FF"/>
                  </a:solidFill>
                  <a:latin typeface="Helvetica Neue" panose="02000503000000020004"/>
                </a:defRPr>
              </a:lvl1pPr>
            </a:lstStyle>
            <a:p>
              <a:pPr marL="228600" marR="0" lvl="0" indent="-22860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Helvetica Neue" panose="02000503000000020004"/>
                </a:rPr>
                <a:t>Manual and Guide No 76</a:t>
              </a:r>
              <a:endParaRPr kumimoji="0" lang="en-US" sz="2000" b="1" i="0" u="none" strike="noStrike" kern="1200" cap="none" spc="0" normalizeH="0" baseline="0" noProof="0" dirty="0">
                <a:ln>
                  <a:noFill/>
                </a:ln>
                <a:solidFill>
                  <a:srgbClr val="000000"/>
                </a:solidFill>
                <a:effectLst/>
                <a:uLnTx/>
                <a:uFillTx/>
                <a:latin typeface="Helvetica Neue" panose="02000503000000020004"/>
              </a:endParaRPr>
            </a:p>
          </p:txBody>
        </p:sp>
        <p:sp>
          <p:nvSpPr>
            <p:cNvPr id="20" name="TextBox 19">
              <a:extLst>
                <a:ext uri="{FF2B5EF4-FFF2-40B4-BE49-F238E27FC236}">
                  <a16:creationId xmlns:a16="http://schemas.microsoft.com/office/drawing/2014/main" id="{0D8AACC7-836E-4D57-AF21-D2BF91A66B39}"/>
                </a:ext>
              </a:extLst>
            </p:cNvPr>
            <p:cNvSpPr txBox="1"/>
            <p:nvPr/>
          </p:nvSpPr>
          <p:spPr>
            <a:xfrm>
              <a:off x="189926" y="5272677"/>
              <a:ext cx="3297024"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a:hlinkClick r:id="rId2"/>
                </a:rPr>
                <a:t>https://unesdoc.unesco.org/ark:/48223/pf0000256552</a:t>
              </a:r>
              <a:endParaRPr kumimoji="0" lang="en-GB" sz="1800" b="0" i="0" u="none" strike="noStrike" kern="1200" cap="none" spc="0" normalizeH="0" baseline="0" noProof="0" dirty="0">
                <a:ln>
                  <a:noFill/>
                </a:ln>
                <a:solidFill>
                  <a:srgbClr val="000000"/>
                </a:solidFill>
                <a:effectLst/>
                <a:uLnTx/>
                <a:uFillTx/>
                <a:latin typeface="Roboto"/>
              </a:endParaRPr>
            </a:p>
          </p:txBody>
        </p:sp>
        <p:pic>
          <p:nvPicPr>
            <p:cNvPr id="5" name="Picture 4">
              <a:extLst>
                <a:ext uri="{FF2B5EF4-FFF2-40B4-BE49-F238E27FC236}">
                  <a16:creationId xmlns:a16="http://schemas.microsoft.com/office/drawing/2014/main" id="{DC08FEA9-9080-45E0-990A-3727E9B3417E}"/>
                </a:ext>
              </a:extLst>
            </p:cNvPr>
            <p:cNvPicPr>
              <a:picLocks noChangeAspect="1"/>
            </p:cNvPicPr>
            <p:nvPr/>
          </p:nvPicPr>
          <p:blipFill>
            <a:blip r:embed="rId3"/>
            <a:stretch>
              <a:fillRect/>
            </a:stretch>
          </p:blipFill>
          <p:spPr>
            <a:xfrm>
              <a:off x="467790" y="1524513"/>
              <a:ext cx="2656955" cy="3715136"/>
            </a:xfrm>
            <a:prstGeom prst="rect">
              <a:avLst/>
            </a:prstGeom>
          </p:spPr>
        </p:pic>
      </p:grpSp>
      <p:grpSp>
        <p:nvGrpSpPr>
          <p:cNvPr id="24" name="Group 23">
            <a:extLst>
              <a:ext uri="{FF2B5EF4-FFF2-40B4-BE49-F238E27FC236}">
                <a16:creationId xmlns:a16="http://schemas.microsoft.com/office/drawing/2014/main" id="{2BD5E75F-B85B-4BFA-B183-39CF6DC0C594}"/>
              </a:ext>
            </a:extLst>
          </p:cNvPr>
          <p:cNvGrpSpPr/>
          <p:nvPr/>
        </p:nvGrpSpPr>
        <p:grpSpPr>
          <a:xfrm>
            <a:off x="382156" y="1310179"/>
            <a:ext cx="3481123" cy="4831697"/>
            <a:chOff x="3989380" y="1085455"/>
            <a:chExt cx="3610899" cy="5011823"/>
          </a:xfrm>
        </p:grpSpPr>
        <p:sp>
          <p:nvSpPr>
            <p:cNvPr id="14" name="TextBox 13">
              <a:extLst>
                <a:ext uri="{FF2B5EF4-FFF2-40B4-BE49-F238E27FC236}">
                  <a16:creationId xmlns:a16="http://schemas.microsoft.com/office/drawing/2014/main" id="{F0217211-57C4-49CE-B6F9-E70E0AB40564}"/>
                </a:ext>
              </a:extLst>
            </p:cNvPr>
            <p:cNvSpPr txBox="1"/>
            <p:nvPr/>
          </p:nvSpPr>
          <p:spPr>
            <a:xfrm>
              <a:off x="3996731" y="1085455"/>
              <a:ext cx="3603548" cy="369332"/>
            </a:xfrm>
            <a:prstGeom prst="rect">
              <a:avLst/>
            </a:prstGeom>
          </p:spPr>
          <p:txBody>
            <a:bodyPr vert="horz" wrap="square" lIns="91440" tIns="45720" rIns="91440" bIns="45720" rtlCol="0" anchor="ctr">
              <a:spAutoFit/>
            </a:bodyPr>
            <a:lstStyle>
              <a:defPPr>
                <a:defRPr lang="en-US"/>
              </a:defPPr>
              <a:lvl1pPr marL="228600" indent="-228600">
                <a:lnSpc>
                  <a:spcPct val="90000"/>
                </a:lnSpc>
                <a:spcBef>
                  <a:spcPct val="0"/>
                </a:spcBef>
                <a:defRPr sz="2700" b="1">
                  <a:solidFill>
                    <a:srgbClr val="0000FF"/>
                  </a:solidFill>
                  <a:latin typeface="Helvetica Neue" panose="02000503000000020004"/>
                </a:defRPr>
              </a:lvl1pPr>
            </a:lstStyle>
            <a:p>
              <a:pPr marL="228600" marR="0" lvl="0" indent="-22860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Helvetica Neue" panose="02000503000000020004"/>
                </a:rPr>
                <a:t>Manual and Guide No 58</a:t>
              </a:r>
              <a:endParaRPr kumimoji="0" lang="en-US" sz="2000" b="1" i="0" u="none" strike="noStrike" kern="1200" cap="none" spc="0" normalizeH="0" baseline="0" noProof="0" dirty="0">
                <a:ln>
                  <a:noFill/>
                </a:ln>
                <a:solidFill>
                  <a:srgbClr val="000000"/>
                </a:solidFill>
                <a:effectLst/>
                <a:uLnTx/>
                <a:uFillTx/>
                <a:latin typeface="Helvetica Neue" panose="02000503000000020004"/>
              </a:endParaRPr>
            </a:p>
          </p:txBody>
        </p:sp>
        <p:sp>
          <p:nvSpPr>
            <p:cNvPr id="21" name="TextBox 20">
              <a:extLst>
                <a:ext uri="{FF2B5EF4-FFF2-40B4-BE49-F238E27FC236}">
                  <a16:creationId xmlns:a16="http://schemas.microsoft.com/office/drawing/2014/main" id="{50FBDF1E-1CDF-43D7-9591-AA07FFBC1B8E}"/>
                </a:ext>
              </a:extLst>
            </p:cNvPr>
            <p:cNvSpPr txBox="1"/>
            <p:nvPr/>
          </p:nvSpPr>
          <p:spPr>
            <a:xfrm>
              <a:off x="4217556" y="5450948"/>
              <a:ext cx="3017433" cy="646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a:hlinkClick r:id="rId4"/>
                </a:rPr>
                <a:t>https://unesdoc.unesco.org/ark:/48223/pf0000218967</a:t>
              </a:r>
              <a:endParaRPr kumimoji="0" lang="en-GB" sz="1800" b="0" i="0" u="none" strike="noStrike" kern="1200" cap="none" spc="0" normalizeH="0" baseline="0" noProof="0" dirty="0">
                <a:ln>
                  <a:noFill/>
                </a:ln>
                <a:solidFill>
                  <a:srgbClr val="000000"/>
                </a:solidFill>
                <a:effectLst/>
                <a:uLnTx/>
                <a:uFillTx/>
                <a:latin typeface="Roboto"/>
              </a:endParaRPr>
            </a:p>
          </p:txBody>
        </p:sp>
        <p:pic>
          <p:nvPicPr>
            <p:cNvPr id="22" name="Picture 21">
              <a:extLst>
                <a:ext uri="{FF2B5EF4-FFF2-40B4-BE49-F238E27FC236}">
                  <a16:creationId xmlns:a16="http://schemas.microsoft.com/office/drawing/2014/main" id="{A642BCBF-36B2-4C8A-AAAA-A607D26DC2EF}"/>
                </a:ext>
              </a:extLst>
            </p:cNvPr>
            <p:cNvPicPr>
              <a:picLocks noChangeAspect="1"/>
            </p:cNvPicPr>
            <p:nvPr/>
          </p:nvPicPr>
          <p:blipFill>
            <a:blip r:embed="rId5"/>
            <a:stretch>
              <a:fillRect/>
            </a:stretch>
          </p:blipFill>
          <p:spPr>
            <a:xfrm>
              <a:off x="3989380" y="1499384"/>
              <a:ext cx="2857913" cy="4003839"/>
            </a:xfrm>
            <a:prstGeom prst="rect">
              <a:avLst/>
            </a:prstGeom>
            <a:ln>
              <a:solidFill>
                <a:schemeClr val="tx1"/>
              </a:solidFill>
            </a:ln>
          </p:spPr>
        </p:pic>
      </p:grpSp>
      <p:grpSp>
        <p:nvGrpSpPr>
          <p:cNvPr id="26" name="Group 25">
            <a:extLst>
              <a:ext uri="{FF2B5EF4-FFF2-40B4-BE49-F238E27FC236}">
                <a16:creationId xmlns:a16="http://schemas.microsoft.com/office/drawing/2014/main" id="{B6691D8E-2C03-4713-B41E-B662B320D687}"/>
              </a:ext>
            </a:extLst>
          </p:cNvPr>
          <p:cNvGrpSpPr/>
          <p:nvPr/>
        </p:nvGrpSpPr>
        <p:grpSpPr>
          <a:xfrm>
            <a:off x="3800325" y="1288853"/>
            <a:ext cx="3489011" cy="4837346"/>
            <a:chOff x="283877" y="1083582"/>
            <a:chExt cx="3603548" cy="4996146"/>
          </a:xfrm>
        </p:grpSpPr>
        <p:sp>
          <p:nvSpPr>
            <p:cNvPr id="27" name="TextBox 26">
              <a:extLst>
                <a:ext uri="{FF2B5EF4-FFF2-40B4-BE49-F238E27FC236}">
                  <a16:creationId xmlns:a16="http://schemas.microsoft.com/office/drawing/2014/main" id="{16E74CAF-AC57-4A3C-8412-63E4276E4EF4}"/>
                </a:ext>
              </a:extLst>
            </p:cNvPr>
            <p:cNvSpPr txBox="1"/>
            <p:nvPr/>
          </p:nvSpPr>
          <p:spPr>
            <a:xfrm>
              <a:off x="283877" y="1083582"/>
              <a:ext cx="3603548" cy="369332"/>
            </a:xfrm>
            <a:prstGeom prst="rect">
              <a:avLst/>
            </a:prstGeom>
          </p:spPr>
          <p:txBody>
            <a:bodyPr vert="horz" wrap="square" lIns="91440" tIns="45720" rIns="91440" bIns="45720" rtlCol="0" anchor="ctr">
              <a:spAutoFit/>
            </a:bodyPr>
            <a:lstStyle>
              <a:defPPr>
                <a:defRPr lang="en-US"/>
              </a:defPPr>
              <a:lvl1pPr marL="228600" indent="-228600">
                <a:lnSpc>
                  <a:spcPct val="90000"/>
                </a:lnSpc>
                <a:spcBef>
                  <a:spcPct val="0"/>
                </a:spcBef>
                <a:defRPr sz="2700" b="1">
                  <a:solidFill>
                    <a:srgbClr val="0000FF"/>
                  </a:solidFill>
                  <a:latin typeface="Helvetica Neue" panose="02000503000000020004"/>
                </a:defRPr>
              </a:lvl1pPr>
            </a:lstStyle>
            <a:p>
              <a:pPr marL="228600" marR="0" lvl="0" indent="-22860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Helvetica Neue" panose="02000503000000020004"/>
                </a:rPr>
                <a:t>Manual and Guide No 74</a:t>
              </a:r>
              <a:endParaRPr kumimoji="0" lang="en-US" sz="2000" b="1" i="0" u="none" strike="noStrike" kern="1200" cap="none" spc="0" normalizeH="0" baseline="0" noProof="0" dirty="0">
                <a:ln>
                  <a:noFill/>
                </a:ln>
                <a:solidFill>
                  <a:srgbClr val="000000"/>
                </a:solidFill>
                <a:effectLst/>
                <a:uLnTx/>
                <a:uFillTx/>
                <a:latin typeface="Helvetica Neue" panose="02000503000000020004"/>
              </a:endParaRPr>
            </a:p>
          </p:txBody>
        </p:sp>
        <p:sp>
          <p:nvSpPr>
            <p:cNvPr id="28" name="TextBox 27">
              <a:extLst>
                <a:ext uri="{FF2B5EF4-FFF2-40B4-BE49-F238E27FC236}">
                  <a16:creationId xmlns:a16="http://schemas.microsoft.com/office/drawing/2014/main" id="{45587D9B-D2C8-40C4-A461-3147D9E5B73A}"/>
                </a:ext>
              </a:extLst>
            </p:cNvPr>
            <p:cNvSpPr txBox="1"/>
            <p:nvPr/>
          </p:nvSpPr>
          <p:spPr>
            <a:xfrm>
              <a:off x="405421" y="5433397"/>
              <a:ext cx="279264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0000FF"/>
                  </a:solidFill>
                  <a:effectLst/>
                  <a:uLnTx/>
                  <a:uFillTx/>
                  <a:latin typeface="Calibri" panose="020F0502020204030204" pitchFamily="34" charset="0"/>
                  <a:ea typeface="DengXian" panose="02010600030101010101" pitchFamily="2" charset="-122"/>
                  <a:hlinkClick r:id="rId6"/>
                </a:rPr>
                <a:t>https://oceanexpert.org/downloadFile/50068</a:t>
              </a:r>
              <a:endParaRPr kumimoji="0" lang="en-GB" sz="1800" b="0" i="0" u="none" strike="noStrike" kern="1200" cap="none" spc="0" normalizeH="0" baseline="0" noProof="0" dirty="0">
                <a:ln>
                  <a:noFill/>
                </a:ln>
                <a:solidFill>
                  <a:srgbClr val="000000"/>
                </a:solidFill>
                <a:effectLst/>
                <a:uLnTx/>
                <a:uFillTx/>
                <a:latin typeface="Roboto"/>
              </a:endParaRPr>
            </a:p>
          </p:txBody>
        </p:sp>
        <p:pic>
          <p:nvPicPr>
            <p:cNvPr id="29" name="Picture 28">
              <a:extLst>
                <a:ext uri="{FF2B5EF4-FFF2-40B4-BE49-F238E27FC236}">
                  <a16:creationId xmlns:a16="http://schemas.microsoft.com/office/drawing/2014/main" id="{48FC5A16-7325-4017-8C10-219535C123D1}"/>
                </a:ext>
              </a:extLst>
            </p:cNvPr>
            <p:cNvPicPr>
              <a:picLocks noChangeAspect="1"/>
            </p:cNvPicPr>
            <p:nvPr/>
          </p:nvPicPr>
          <p:blipFill>
            <a:blip r:embed="rId7"/>
            <a:stretch>
              <a:fillRect/>
            </a:stretch>
          </p:blipFill>
          <p:spPr>
            <a:xfrm>
              <a:off x="408580" y="1648536"/>
              <a:ext cx="2541576" cy="3607842"/>
            </a:xfrm>
            <a:prstGeom prst="rect">
              <a:avLst/>
            </a:prstGeom>
            <a:ln>
              <a:solidFill>
                <a:schemeClr val="tx1"/>
              </a:solidFill>
            </a:ln>
          </p:spPr>
        </p:pic>
      </p:grpSp>
    </p:spTree>
    <p:extLst>
      <p:ext uri="{BB962C8B-B14F-4D97-AF65-F5344CB8AC3E}">
        <p14:creationId xmlns:p14="http://schemas.microsoft.com/office/powerpoint/2010/main" val="583748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BF3FC0E-9B8E-4BC3-93C5-D8EB42367EEE}"/>
              </a:ext>
            </a:extLst>
          </p:cNvPr>
          <p:cNvGrpSpPr/>
          <p:nvPr/>
        </p:nvGrpSpPr>
        <p:grpSpPr>
          <a:xfrm>
            <a:off x="59044" y="1314261"/>
            <a:ext cx="3865326" cy="4666591"/>
            <a:chOff x="4149992" y="1085455"/>
            <a:chExt cx="4134861" cy="4991999"/>
          </a:xfrm>
        </p:grpSpPr>
        <p:pic>
          <p:nvPicPr>
            <p:cNvPr id="13" name="Picture 12">
              <a:extLst>
                <a:ext uri="{FF2B5EF4-FFF2-40B4-BE49-F238E27FC236}">
                  <a16:creationId xmlns:a16="http://schemas.microsoft.com/office/drawing/2014/main" id="{ABC6817D-2BE4-4FFD-9A88-E8FABFFF53F4}"/>
                </a:ext>
              </a:extLst>
            </p:cNvPr>
            <p:cNvPicPr>
              <a:picLocks noChangeAspect="1"/>
            </p:cNvPicPr>
            <p:nvPr/>
          </p:nvPicPr>
          <p:blipFill>
            <a:blip r:embed="rId3"/>
            <a:stretch>
              <a:fillRect/>
            </a:stretch>
          </p:blipFill>
          <p:spPr>
            <a:xfrm>
              <a:off x="4729878" y="1517837"/>
              <a:ext cx="2656955" cy="3784862"/>
            </a:xfrm>
            <a:prstGeom prst="rect">
              <a:avLst/>
            </a:prstGeom>
          </p:spPr>
        </p:pic>
        <p:sp>
          <p:nvSpPr>
            <p:cNvPr id="14" name="TextBox 13">
              <a:extLst>
                <a:ext uri="{FF2B5EF4-FFF2-40B4-BE49-F238E27FC236}">
                  <a16:creationId xmlns:a16="http://schemas.microsoft.com/office/drawing/2014/main" id="{F0217211-57C4-49CE-B6F9-E70E0AB40564}"/>
                </a:ext>
              </a:extLst>
            </p:cNvPr>
            <p:cNvSpPr txBox="1"/>
            <p:nvPr/>
          </p:nvSpPr>
          <p:spPr>
            <a:xfrm>
              <a:off x="4681305" y="1085455"/>
              <a:ext cx="3603548" cy="369332"/>
            </a:xfrm>
            <a:prstGeom prst="rect">
              <a:avLst/>
            </a:prstGeom>
          </p:spPr>
          <p:txBody>
            <a:bodyPr vert="horz" wrap="square" lIns="91440" tIns="45720" rIns="91440" bIns="45720" rtlCol="0" anchor="ctr">
              <a:spAutoFit/>
            </a:bodyPr>
            <a:lstStyle>
              <a:defPPr>
                <a:defRPr lang="en-US"/>
              </a:defPPr>
              <a:lvl1pPr marL="228600" indent="-228600">
                <a:lnSpc>
                  <a:spcPct val="90000"/>
                </a:lnSpc>
                <a:spcBef>
                  <a:spcPct val="0"/>
                </a:spcBef>
                <a:defRPr sz="2700" b="1">
                  <a:solidFill>
                    <a:srgbClr val="0000FF"/>
                  </a:solidFill>
                  <a:latin typeface="Helvetica Neue" panose="02000503000000020004"/>
                </a:defRPr>
              </a:lvl1pPr>
            </a:lstStyle>
            <a:p>
              <a:pPr marL="228600" marR="0" lvl="0" indent="-22860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Helvetica Neue" panose="02000503000000020004"/>
                </a:rPr>
                <a:t>Manual and Guide No 82</a:t>
              </a:r>
              <a:endParaRPr kumimoji="0" lang="en-US" sz="2000" b="1" i="0" u="none" strike="noStrike" kern="1200" cap="none" spc="0" normalizeH="0" baseline="0" noProof="0" dirty="0">
                <a:ln>
                  <a:noFill/>
                </a:ln>
                <a:solidFill>
                  <a:srgbClr val="000000"/>
                </a:solidFill>
                <a:effectLst/>
                <a:uLnTx/>
                <a:uFillTx/>
                <a:latin typeface="Helvetica Neue" panose="02000503000000020004"/>
              </a:endParaRPr>
            </a:p>
          </p:txBody>
        </p:sp>
        <p:sp>
          <p:nvSpPr>
            <p:cNvPr id="15" name="TextBox 14">
              <a:extLst>
                <a:ext uri="{FF2B5EF4-FFF2-40B4-BE49-F238E27FC236}">
                  <a16:creationId xmlns:a16="http://schemas.microsoft.com/office/drawing/2014/main" id="{3A229860-0872-4668-ABDB-BC91B89D35B9}"/>
                </a:ext>
              </a:extLst>
            </p:cNvPr>
            <p:cNvSpPr txBox="1"/>
            <p:nvPr/>
          </p:nvSpPr>
          <p:spPr>
            <a:xfrm>
              <a:off x="4149992" y="5287282"/>
              <a:ext cx="4134861" cy="79017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Roboto"/>
                  <a:hlinkClick r:id="rId4"/>
                </a:rPr>
                <a:t>https://unesdoc.unesco.org/ark:/48223/pf0000373019?posInSet=17&amp;queryId=947ca611-1880-4ded-bb5a-4bd61c93c161</a:t>
              </a:r>
              <a:endParaRPr kumimoji="0" lang="en-GB" sz="1400" b="0" i="0" u="none" strike="noStrike" kern="1200" cap="none" spc="0" normalizeH="0" baseline="0" noProof="0" dirty="0">
                <a:ln>
                  <a:noFill/>
                </a:ln>
                <a:solidFill>
                  <a:srgbClr val="000000"/>
                </a:solidFill>
                <a:effectLst/>
                <a:uLnTx/>
                <a:uFillTx/>
                <a:latin typeface="Roboto"/>
              </a:endParaRPr>
            </a:p>
          </p:txBody>
        </p:sp>
      </p:grpSp>
      <p:grpSp>
        <p:nvGrpSpPr>
          <p:cNvPr id="19" name="Group 18">
            <a:extLst>
              <a:ext uri="{FF2B5EF4-FFF2-40B4-BE49-F238E27FC236}">
                <a16:creationId xmlns:a16="http://schemas.microsoft.com/office/drawing/2014/main" id="{1B659BDB-C8F2-4B49-B960-0C6ACA6F1900}"/>
              </a:ext>
            </a:extLst>
          </p:cNvPr>
          <p:cNvGrpSpPr/>
          <p:nvPr/>
        </p:nvGrpSpPr>
        <p:grpSpPr>
          <a:xfrm>
            <a:off x="4039380" y="1310179"/>
            <a:ext cx="3372419" cy="4824560"/>
            <a:chOff x="7787106" y="1104187"/>
            <a:chExt cx="3721768" cy="5165193"/>
          </a:xfrm>
        </p:grpSpPr>
        <p:sp>
          <p:nvSpPr>
            <p:cNvPr id="17" name="TextBox 16">
              <a:extLst>
                <a:ext uri="{FF2B5EF4-FFF2-40B4-BE49-F238E27FC236}">
                  <a16:creationId xmlns:a16="http://schemas.microsoft.com/office/drawing/2014/main" id="{B4937295-B865-4A6C-B3A3-1D8376A4CCFD}"/>
                </a:ext>
              </a:extLst>
            </p:cNvPr>
            <p:cNvSpPr txBox="1"/>
            <p:nvPr/>
          </p:nvSpPr>
          <p:spPr>
            <a:xfrm>
              <a:off x="7787106" y="5709219"/>
              <a:ext cx="3721768" cy="56016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Roboto"/>
                  <a:hlinkClick r:id="rId5"/>
                </a:rPr>
                <a:t>https://unesdoc.unesco.org/ark:/48223/pf0000380540.locale=en</a:t>
              </a:r>
              <a:endParaRPr kumimoji="0" lang="en-GB" sz="1400" b="0" i="0" u="none" strike="noStrike" kern="1200" cap="none" spc="0" normalizeH="0" baseline="0" noProof="0" dirty="0">
                <a:ln>
                  <a:noFill/>
                </a:ln>
                <a:solidFill>
                  <a:srgbClr val="000000"/>
                </a:solidFill>
                <a:effectLst/>
                <a:uLnTx/>
                <a:uFillTx/>
                <a:latin typeface="Roboto"/>
              </a:endParaRPr>
            </a:p>
          </p:txBody>
        </p:sp>
        <p:sp>
          <p:nvSpPr>
            <p:cNvPr id="18" name="TextBox 17">
              <a:extLst>
                <a:ext uri="{FF2B5EF4-FFF2-40B4-BE49-F238E27FC236}">
                  <a16:creationId xmlns:a16="http://schemas.microsoft.com/office/drawing/2014/main" id="{6EF2D9C8-960F-4345-80ED-B23B54FCD1DE}"/>
                </a:ext>
              </a:extLst>
            </p:cNvPr>
            <p:cNvSpPr txBox="1"/>
            <p:nvPr/>
          </p:nvSpPr>
          <p:spPr>
            <a:xfrm>
              <a:off x="7821104" y="1104187"/>
              <a:ext cx="3603548" cy="369332"/>
            </a:xfrm>
            <a:prstGeom prst="rect">
              <a:avLst/>
            </a:prstGeom>
          </p:spPr>
          <p:txBody>
            <a:bodyPr vert="horz" wrap="square" lIns="91440" tIns="45720" rIns="91440" bIns="45720" rtlCol="0" anchor="ctr">
              <a:spAutoFit/>
            </a:bodyPr>
            <a:lstStyle>
              <a:defPPr>
                <a:defRPr lang="en-US"/>
              </a:defPPr>
              <a:lvl1pPr marL="228600" indent="-228600">
                <a:lnSpc>
                  <a:spcPct val="90000"/>
                </a:lnSpc>
                <a:spcBef>
                  <a:spcPct val="0"/>
                </a:spcBef>
                <a:defRPr sz="2700" b="1">
                  <a:solidFill>
                    <a:srgbClr val="0000FF"/>
                  </a:solidFill>
                  <a:latin typeface="Helvetica Neue" panose="02000503000000020004"/>
                </a:defRPr>
              </a:lvl1pPr>
            </a:lstStyle>
            <a:p>
              <a:pPr marL="228600" marR="0" lvl="0" indent="-22860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Helvetica Neue" panose="02000503000000020004"/>
                </a:rPr>
                <a:t>Manual and Guide No 86</a:t>
              </a:r>
              <a:endParaRPr kumimoji="0" lang="en-US" sz="2000" b="1" i="0" u="none" strike="noStrike" kern="1200" cap="none" spc="0" normalizeH="0" baseline="0" noProof="0" dirty="0">
                <a:ln>
                  <a:noFill/>
                </a:ln>
                <a:solidFill>
                  <a:srgbClr val="000000"/>
                </a:solidFill>
                <a:effectLst/>
                <a:uLnTx/>
                <a:uFillTx/>
                <a:latin typeface="Helvetica Neue" panose="02000503000000020004"/>
              </a:endParaRPr>
            </a:p>
          </p:txBody>
        </p:sp>
        <p:pic>
          <p:nvPicPr>
            <p:cNvPr id="5" name="Picture 4">
              <a:extLst>
                <a:ext uri="{FF2B5EF4-FFF2-40B4-BE49-F238E27FC236}">
                  <a16:creationId xmlns:a16="http://schemas.microsoft.com/office/drawing/2014/main" id="{1CF527AE-D305-4775-98A4-85161FBBFCE6}"/>
                </a:ext>
              </a:extLst>
            </p:cNvPr>
            <p:cNvPicPr>
              <a:picLocks noChangeAspect="1"/>
            </p:cNvPicPr>
            <p:nvPr/>
          </p:nvPicPr>
          <p:blipFill>
            <a:blip r:embed="rId6"/>
            <a:stretch>
              <a:fillRect/>
            </a:stretch>
          </p:blipFill>
          <p:spPr>
            <a:xfrm>
              <a:off x="7844451" y="1473519"/>
              <a:ext cx="2585941" cy="3444431"/>
            </a:xfrm>
            <a:prstGeom prst="rect">
              <a:avLst/>
            </a:prstGeom>
            <a:ln>
              <a:solidFill>
                <a:schemeClr val="tx1"/>
              </a:solidFill>
            </a:ln>
          </p:spPr>
        </p:pic>
      </p:grpSp>
      <p:grpSp>
        <p:nvGrpSpPr>
          <p:cNvPr id="20" name="Group 19">
            <a:extLst>
              <a:ext uri="{FF2B5EF4-FFF2-40B4-BE49-F238E27FC236}">
                <a16:creationId xmlns:a16="http://schemas.microsoft.com/office/drawing/2014/main" id="{31B8BE7D-8991-4AFB-89AA-01FFB35336D9}"/>
              </a:ext>
            </a:extLst>
          </p:cNvPr>
          <p:cNvGrpSpPr/>
          <p:nvPr/>
        </p:nvGrpSpPr>
        <p:grpSpPr>
          <a:xfrm>
            <a:off x="8304577" y="1908227"/>
            <a:ext cx="3603548" cy="4009642"/>
            <a:chOff x="7708393" y="1452914"/>
            <a:chExt cx="3603548" cy="4009642"/>
          </a:xfrm>
        </p:grpSpPr>
        <p:pic>
          <p:nvPicPr>
            <p:cNvPr id="21" name="Picture 20">
              <a:extLst>
                <a:ext uri="{FF2B5EF4-FFF2-40B4-BE49-F238E27FC236}">
                  <a16:creationId xmlns:a16="http://schemas.microsoft.com/office/drawing/2014/main" id="{63DA68E0-7DB0-483D-8251-8C3B0EBDDC26}"/>
                </a:ext>
              </a:extLst>
            </p:cNvPr>
            <p:cNvPicPr>
              <a:picLocks noChangeAspect="1"/>
            </p:cNvPicPr>
            <p:nvPr/>
          </p:nvPicPr>
          <p:blipFill>
            <a:blip r:embed="rId7"/>
            <a:stretch>
              <a:fillRect/>
            </a:stretch>
          </p:blipFill>
          <p:spPr>
            <a:xfrm>
              <a:off x="7787106" y="1452914"/>
              <a:ext cx="3446036" cy="2445574"/>
            </a:xfrm>
            <a:prstGeom prst="rect">
              <a:avLst/>
            </a:prstGeom>
          </p:spPr>
        </p:pic>
        <p:sp>
          <p:nvSpPr>
            <p:cNvPr id="22" name="TextBox 21">
              <a:extLst>
                <a:ext uri="{FF2B5EF4-FFF2-40B4-BE49-F238E27FC236}">
                  <a16:creationId xmlns:a16="http://schemas.microsoft.com/office/drawing/2014/main" id="{F356B95C-19F6-4D1E-B29A-0F272057E9E5}"/>
                </a:ext>
              </a:extLst>
            </p:cNvPr>
            <p:cNvSpPr txBox="1"/>
            <p:nvPr/>
          </p:nvSpPr>
          <p:spPr>
            <a:xfrm>
              <a:off x="7708393" y="4939336"/>
              <a:ext cx="332386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Roboto"/>
                  <a:hlinkClick r:id="rId8"/>
                </a:rPr>
                <a:t>https://unesdoc.unesco.org/ark:/48223/pf0000380936</a:t>
              </a:r>
              <a:endParaRPr kumimoji="0" lang="en-GB" sz="1400" b="0" i="0" u="none" strike="noStrike" kern="1200" cap="none" spc="0" normalizeH="0" baseline="0" noProof="0" dirty="0">
                <a:ln>
                  <a:noFill/>
                </a:ln>
                <a:solidFill>
                  <a:srgbClr val="000000"/>
                </a:solidFill>
                <a:effectLst/>
                <a:uLnTx/>
                <a:uFillTx/>
                <a:latin typeface="Roboto"/>
              </a:endParaRPr>
            </a:p>
          </p:txBody>
        </p:sp>
        <p:sp>
          <p:nvSpPr>
            <p:cNvPr id="23" name="TextBox 22">
              <a:extLst>
                <a:ext uri="{FF2B5EF4-FFF2-40B4-BE49-F238E27FC236}">
                  <a16:creationId xmlns:a16="http://schemas.microsoft.com/office/drawing/2014/main" id="{60649BFA-7D29-4AC9-8580-241DD9FD8013}"/>
                </a:ext>
              </a:extLst>
            </p:cNvPr>
            <p:cNvSpPr txBox="1"/>
            <p:nvPr/>
          </p:nvSpPr>
          <p:spPr>
            <a:xfrm>
              <a:off x="7708393" y="3985229"/>
              <a:ext cx="3603548"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Roboto"/>
                </a:rPr>
                <a:t>Use of the Tsunami Ready logo would need to request the approval from UNESCO/IOC Tsunami Unit. Please contact: </a:t>
              </a:r>
              <a:r>
                <a:rPr kumimoji="0" lang="en-GB" sz="1400" b="0" i="0" u="none" strike="noStrike" kern="1200" cap="none" spc="0" normalizeH="0" baseline="0" noProof="0" dirty="0">
                  <a:ln>
                    <a:noFill/>
                  </a:ln>
                  <a:solidFill>
                    <a:srgbClr val="000000"/>
                  </a:solidFill>
                  <a:effectLst/>
                  <a:uLnTx/>
                  <a:uFillTx/>
                  <a:latin typeface="Roboto"/>
                  <a:hlinkClick r:id="rId9"/>
                </a:rPr>
                <a:t>ioc-tsu@unesco.org </a:t>
              </a:r>
              <a:r>
                <a:rPr kumimoji="0" lang="en-GB" sz="1400" b="0" i="0" u="none" strike="noStrike" kern="1200" cap="none" spc="0" normalizeH="0" baseline="0" noProof="0" dirty="0">
                  <a:ln>
                    <a:noFill/>
                  </a:ln>
                  <a:solidFill>
                    <a:srgbClr val="000000"/>
                  </a:solidFill>
                  <a:effectLst/>
                  <a:uLnTx/>
                  <a:uFillTx/>
                  <a:latin typeface="Roboto"/>
                </a:rPr>
                <a:t>for permission.</a:t>
              </a:r>
            </a:p>
          </p:txBody>
        </p:sp>
      </p:grpSp>
      <p:sp>
        <p:nvSpPr>
          <p:cNvPr id="27" name="TextBox 26">
            <a:extLst>
              <a:ext uri="{FF2B5EF4-FFF2-40B4-BE49-F238E27FC236}">
                <a16:creationId xmlns:a16="http://schemas.microsoft.com/office/drawing/2014/main" id="{4B3EBD54-EFB6-40EE-B3F2-9B0645D2317A}"/>
              </a:ext>
            </a:extLst>
          </p:cNvPr>
          <p:cNvSpPr txBox="1"/>
          <p:nvPr/>
        </p:nvSpPr>
        <p:spPr>
          <a:xfrm>
            <a:off x="4039380" y="4959173"/>
            <a:ext cx="415212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Roboto"/>
              </a:rPr>
              <a:t>Multi-annual community tsunami exercise programme: guidelines for the tsunami and other coastal hazards warning system for the Caribbean and Adjacent Regions</a:t>
            </a:r>
          </a:p>
        </p:txBody>
      </p:sp>
      <p:sp>
        <p:nvSpPr>
          <p:cNvPr id="3" name="Title 1">
            <a:extLst>
              <a:ext uri="{FF2B5EF4-FFF2-40B4-BE49-F238E27FC236}">
                <a16:creationId xmlns:a16="http://schemas.microsoft.com/office/drawing/2014/main" id="{D237DE54-1E61-9DAE-4683-BF39835AC006}"/>
              </a:ext>
            </a:extLst>
          </p:cNvPr>
          <p:cNvSpPr txBox="1">
            <a:spLocks/>
          </p:cNvSpPr>
          <p:nvPr/>
        </p:nvSpPr>
        <p:spPr>
          <a:xfrm>
            <a:off x="467790" y="-15384"/>
            <a:ext cx="10515600" cy="1325563"/>
          </a:xfrm>
          <a:prstGeom prst="rect">
            <a:avLst/>
          </a:prstGeom>
        </p:spPr>
        <p:txBody>
          <a:bodyPr vert="horz" lIns="91440" tIns="45720" rIns="91440" bIns="45720" rtlCol="0" anchor="ctr">
            <a:normAutofit/>
          </a:bodyPr>
          <a:lstStyle>
            <a:lvl1pPr marL="0" marR="0" indent="0" algn="l" defTabSz="914400" rtl="0" eaLnBrk="1" latinLnBrk="0" hangingPunct="1">
              <a:lnSpc>
                <a:spcPct val="90000"/>
              </a:lnSpc>
              <a:spcBef>
                <a:spcPct val="0"/>
              </a:spcBef>
              <a:spcAft>
                <a:spcPts val="0"/>
              </a:spcAft>
              <a:buClrTx/>
              <a:buSzTx/>
              <a:buFontTx/>
              <a:buNone/>
              <a:tabLst/>
              <a:defRPr sz="4400" b="0" i="0" u="none" strike="noStrike" kern="1200" cap="none" spc="0" baseline="0">
                <a:ln>
                  <a:noFill/>
                </a:ln>
                <a:solidFill>
                  <a:schemeClr val="tx1"/>
                </a:solidFill>
                <a:uFillTx/>
                <a:latin typeface="+mn-lt"/>
                <a:ea typeface="+mj-ea"/>
                <a:cs typeface="+mj-cs"/>
                <a:sym typeface="Open Sans"/>
              </a:defRPr>
            </a:lvl1pPr>
            <a:lvl2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algn="l" defTabSz="914367" rtl="0" latinLnBrk="0">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69B4"/>
                </a:solidFill>
                <a:effectLst/>
                <a:uLnTx/>
                <a:uFillTx/>
                <a:latin typeface="Roboto" panose="02000000000000000000" pitchFamily="2" charset="0"/>
                <a:ea typeface="Roboto" panose="02000000000000000000" pitchFamily="2" charset="0"/>
                <a:sym typeface="Open Sans"/>
              </a:rPr>
              <a:t>Manual and Guides</a:t>
            </a:r>
          </a:p>
        </p:txBody>
      </p:sp>
    </p:spTree>
    <p:extLst>
      <p:ext uri="{BB962C8B-B14F-4D97-AF65-F5344CB8AC3E}">
        <p14:creationId xmlns:p14="http://schemas.microsoft.com/office/powerpoint/2010/main" val="2059067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a:extLst>
              <a:ext uri="{FF2B5EF4-FFF2-40B4-BE49-F238E27FC236}">
                <a16:creationId xmlns:a16="http://schemas.microsoft.com/office/drawing/2014/main" id="{F0B93C1C-6E06-4D41-978B-0FAED9EB36F2}"/>
              </a:ext>
            </a:extLst>
          </p:cNvPr>
          <p:cNvSpPr txBox="1"/>
          <p:nvPr/>
        </p:nvSpPr>
        <p:spPr>
          <a:xfrm>
            <a:off x="467790" y="273190"/>
            <a:ext cx="697627"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Arial Black" panose="020B0A04020102020204" pitchFamily="34" charset="0"/>
              </a:rPr>
              <a:t>2</a:t>
            </a:r>
          </a:p>
        </p:txBody>
      </p:sp>
      <p:pic>
        <p:nvPicPr>
          <p:cNvPr id="16" name="Picture 15">
            <a:extLst>
              <a:ext uri="{FF2B5EF4-FFF2-40B4-BE49-F238E27FC236}">
                <a16:creationId xmlns:a16="http://schemas.microsoft.com/office/drawing/2014/main" id="{31FDA2D3-7440-458B-AF4A-312EC5B36D8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8472" y="2844428"/>
            <a:ext cx="5132009" cy="2488658"/>
          </a:xfrm>
          <a:prstGeom prst="rect">
            <a:avLst/>
          </a:prstGeom>
        </p:spPr>
      </p:pic>
      <p:pic>
        <p:nvPicPr>
          <p:cNvPr id="17" name="Picture 16">
            <a:extLst>
              <a:ext uri="{FF2B5EF4-FFF2-40B4-BE49-F238E27FC236}">
                <a16:creationId xmlns:a16="http://schemas.microsoft.com/office/drawing/2014/main" id="{4CB9931A-F8DC-43E8-9A04-DFC0B1606A3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472" y="1236528"/>
            <a:ext cx="3169217" cy="1482020"/>
          </a:xfrm>
          <a:prstGeom prst="rect">
            <a:avLst/>
          </a:prstGeom>
        </p:spPr>
      </p:pic>
      <p:pic>
        <p:nvPicPr>
          <p:cNvPr id="18" name="Picture 17">
            <a:extLst>
              <a:ext uri="{FF2B5EF4-FFF2-40B4-BE49-F238E27FC236}">
                <a16:creationId xmlns:a16="http://schemas.microsoft.com/office/drawing/2014/main" id="{40D2FBEC-E8BB-43AD-90E9-57F5CCD2C6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301851" y="1636303"/>
            <a:ext cx="3014068" cy="1599616"/>
          </a:xfrm>
          <a:prstGeom prst="rect">
            <a:avLst/>
          </a:prstGeom>
        </p:spPr>
      </p:pic>
      <p:pic>
        <p:nvPicPr>
          <p:cNvPr id="19" name="Picture 18" descr="A person wearing headphones and looking at a screen&#10;&#10;Description automatically generated with low confidence">
            <a:extLst>
              <a:ext uri="{FF2B5EF4-FFF2-40B4-BE49-F238E27FC236}">
                <a16:creationId xmlns:a16="http://schemas.microsoft.com/office/drawing/2014/main" id="{2D35A287-E6BC-4C90-BF2A-786D2F2B8A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50481" y="2991590"/>
            <a:ext cx="4052109" cy="3039082"/>
          </a:xfrm>
          <a:prstGeom prst="rect">
            <a:avLst/>
          </a:prstGeom>
        </p:spPr>
      </p:pic>
      <p:sp>
        <p:nvSpPr>
          <p:cNvPr id="22" name="TextBox 21">
            <a:extLst>
              <a:ext uri="{FF2B5EF4-FFF2-40B4-BE49-F238E27FC236}">
                <a16:creationId xmlns:a16="http://schemas.microsoft.com/office/drawing/2014/main" id="{4EC509B7-D3CC-46A6-B52D-431CB0BAE4C1}"/>
              </a:ext>
            </a:extLst>
          </p:cNvPr>
          <p:cNvSpPr txBox="1"/>
          <p:nvPr/>
        </p:nvSpPr>
        <p:spPr>
          <a:xfrm>
            <a:off x="6469068" y="1977538"/>
            <a:ext cx="580865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Roboto"/>
                <a:hlinkClick r:id="rId6"/>
              </a:rPr>
              <a:t>https://tsunamireadyviewer.ioc-tsunami.org/</a:t>
            </a:r>
            <a:endParaRPr kumimoji="0" lang="en-US" sz="1800" b="0" i="0" u="none" strike="noStrike" kern="1200" cap="none" spc="0" normalizeH="0" baseline="0" noProof="0" dirty="0">
              <a:ln>
                <a:noFill/>
              </a:ln>
              <a:solidFill>
                <a:srgbClr val="000000"/>
              </a:solidFill>
              <a:effectLst/>
              <a:uLnTx/>
              <a:uFillTx/>
              <a:latin typeface="Roboto"/>
            </a:endParaRPr>
          </a:p>
        </p:txBody>
      </p:sp>
      <p:sp>
        <p:nvSpPr>
          <p:cNvPr id="2" name="Title 1">
            <a:extLst>
              <a:ext uri="{FF2B5EF4-FFF2-40B4-BE49-F238E27FC236}">
                <a16:creationId xmlns:a16="http://schemas.microsoft.com/office/drawing/2014/main" id="{17432BF4-8A28-97EE-BBE5-01448BB14EF1}"/>
              </a:ext>
            </a:extLst>
          </p:cNvPr>
          <p:cNvSpPr txBox="1">
            <a:spLocks/>
          </p:cNvSpPr>
          <p:nvPr/>
        </p:nvSpPr>
        <p:spPr>
          <a:xfrm>
            <a:off x="467790" y="-15384"/>
            <a:ext cx="10515600" cy="1325563"/>
          </a:xfrm>
          <a:prstGeom prst="rect">
            <a:avLst/>
          </a:prstGeom>
        </p:spPr>
        <p:txBody>
          <a:bodyPr vert="horz" lIns="91440" tIns="45720" rIns="91440" bIns="45720" rtlCol="0" anchor="ctr">
            <a:normAutofit/>
          </a:bodyPr>
          <a:lstStyle>
            <a:lvl1pPr marR="0" indent="0">
              <a:lnSpc>
                <a:spcPct val="90000"/>
              </a:lnSpc>
              <a:spcBef>
                <a:spcPct val="0"/>
              </a:spcBef>
              <a:spcAft>
                <a:spcPts val="0"/>
              </a:spcAft>
              <a:buClrTx/>
              <a:buSzTx/>
              <a:buFontTx/>
              <a:buNone/>
              <a:tabLst/>
              <a:defRPr sz="4000" b="1" i="0" u="none" strike="noStrike" cap="none" spc="0" baseline="0">
                <a:ln>
                  <a:noFill/>
                </a:ln>
                <a:solidFill>
                  <a:srgbClr val="FF0000"/>
                </a:solidFill>
                <a:uFillTx/>
                <a:latin typeface="Arial" panose="020B0604020202020204" pitchFamily="34" charset="0"/>
                <a:ea typeface="Roboto" panose="02000000000000000000" pitchFamily="2" charset="0"/>
                <a:cs typeface="Arial" panose="020B0604020202020204" pitchFamily="34" charset="0"/>
                <a:sym typeface="Open Sans"/>
              </a:defRPr>
            </a:lvl1pPr>
            <a:lvl2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Open Sans"/>
              </a:rPr>
              <a:t>Global Tsunami Ready Map</a:t>
            </a:r>
          </a:p>
        </p:txBody>
      </p:sp>
    </p:spTree>
    <p:extLst>
      <p:ext uri="{BB962C8B-B14F-4D97-AF65-F5344CB8AC3E}">
        <p14:creationId xmlns:p14="http://schemas.microsoft.com/office/powerpoint/2010/main" val="14003819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17"/>
          <p:cNvSpPr txBox="1">
            <a:spLocks noGrp="1"/>
          </p:cNvSpPr>
          <p:nvPr>
            <p:ph type="body" idx="4294967295"/>
          </p:nvPr>
        </p:nvSpPr>
        <p:spPr>
          <a:xfrm>
            <a:off x="6739467" y="1210734"/>
            <a:ext cx="5452533" cy="681567"/>
          </a:xfrm>
          <a:prstGeom prst="rect">
            <a:avLst/>
          </a:prstGeom>
          <a:noFill/>
          <a:ln>
            <a:noFill/>
          </a:ln>
        </p:spPr>
        <p:txBody>
          <a:bodyPr spcFirstLastPara="1" wrap="square" lIns="121833" tIns="60900" rIns="121833" bIns="60900" anchor="t" anchorCtr="0">
            <a:noAutofit/>
          </a:bodyPr>
          <a:lstStyle/>
          <a:p>
            <a:pPr marL="0" indent="0" algn="ctr">
              <a:lnSpc>
                <a:spcPct val="98000"/>
              </a:lnSpc>
              <a:spcBef>
                <a:spcPts val="0"/>
              </a:spcBef>
              <a:buSzPts val="1560"/>
              <a:buNone/>
            </a:pPr>
            <a:r>
              <a:rPr lang="en-US" sz="2600" u="sng" dirty="0">
                <a:solidFill>
                  <a:schemeClr val="hlink"/>
                </a:solidFill>
                <a:hlinkClick r:id="rId3"/>
              </a:rPr>
              <a:t>www.tsunamiready.org</a:t>
            </a:r>
            <a:endParaRPr sz="2600" dirty="0"/>
          </a:p>
          <a:p>
            <a:pPr marL="0" indent="0" algn="ctr">
              <a:lnSpc>
                <a:spcPct val="98000"/>
              </a:lnSpc>
              <a:spcBef>
                <a:spcPts val="600"/>
              </a:spcBef>
              <a:buSzPts val="1560"/>
              <a:buNone/>
            </a:pPr>
            <a:endParaRPr sz="2600" b="0" dirty="0"/>
          </a:p>
        </p:txBody>
      </p:sp>
      <p:sp>
        <p:nvSpPr>
          <p:cNvPr id="405" name="Google Shape;405;p17"/>
          <p:cNvSpPr txBox="1">
            <a:spLocks noGrp="1"/>
          </p:cNvSpPr>
          <p:nvPr>
            <p:ph type="title" idx="4294967295"/>
          </p:nvPr>
        </p:nvSpPr>
        <p:spPr>
          <a:xfrm>
            <a:off x="1186250" y="348049"/>
            <a:ext cx="10189633" cy="531284"/>
          </a:xfrm>
          <a:prstGeom prst="rect">
            <a:avLst/>
          </a:prstGeom>
          <a:noFill/>
          <a:ln>
            <a:noFill/>
          </a:ln>
        </p:spPr>
        <p:txBody>
          <a:bodyPr spcFirstLastPara="1" wrap="square" lIns="121833" tIns="60900" rIns="121833" bIns="60900" anchor="b" anchorCtr="0">
            <a:noAutofit/>
          </a:bodyPr>
          <a:lstStyle/>
          <a:p>
            <a:r>
              <a:rPr lang="en-US" sz="3600" dirty="0"/>
              <a:t>UNESCO IOC Tsunami Ready web site </a:t>
            </a:r>
            <a:endParaRPr sz="2400" dirty="0"/>
          </a:p>
        </p:txBody>
      </p:sp>
      <p:pic>
        <p:nvPicPr>
          <p:cNvPr id="406" name="Google Shape;406;p17"/>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10961818" y="172308"/>
            <a:ext cx="991828" cy="711200"/>
          </a:xfrm>
          <a:prstGeom prst="rect">
            <a:avLst/>
          </a:prstGeom>
          <a:noFill/>
          <a:ln>
            <a:noFill/>
          </a:ln>
        </p:spPr>
      </p:pic>
      <p:pic>
        <p:nvPicPr>
          <p:cNvPr id="407" name="Google Shape;407;p17" descr="Graphical user interface, application&#10;&#10;Description automatically generated"/>
          <p:cNvPicPr preferRelativeResize="0"/>
          <p:nvPr/>
        </p:nvPicPr>
        <p:blipFill rotWithShape="1">
          <a:blip r:embed="rId5">
            <a:alphaModFix/>
          </a:blip>
          <a:srcRect/>
          <a:stretch/>
        </p:blipFill>
        <p:spPr>
          <a:xfrm>
            <a:off x="53711" y="1375480"/>
            <a:ext cx="3156856" cy="4107040"/>
          </a:xfrm>
          <a:prstGeom prst="rect">
            <a:avLst/>
          </a:prstGeom>
          <a:noFill/>
          <a:ln>
            <a:noFill/>
          </a:ln>
        </p:spPr>
      </p:pic>
      <p:pic>
        <p:nvPicPr>
          <p:cNvPr id="408" name="Google Shape;408;p17" descr="Graphical user interface, text, application&#10;&#10;Description automatically generated"/>
          <p:cNvPicPr preferRelativeResize="0"/>
          <p:nvPr/>
        </p:nvPicPr>
        <p:blipFill rotWithShape="1">
          <a:blip r:embed="rId6" cstate="print">
            <a:alphaModFix/>
            <a:extLst>
              <a:ext uri="{28A0092B-C50C-407E-A947-70E740481C1C}">
                <a14:useLocalDpi xmlns:a14="http://schemas.microsoft.com/office/drawing/2010/main"/>
              </a:ext>
            </a:extLst>
          </a:blip>
          <a:srcRect/>
          <a:stretch/>
        </p:blipFill>
        <p:spPr>
          <a:xfrm>
            <a:off x="2547204" y="3337336"/>
            <a:ext cx="3292249" cy="3257437"/>
          </a:xfrm>
          <a:prstGeom prst="rect">
            <a:avLst/>
          </a:prstGeom>
          <a:noFill/>
          <a:ln>
            <a:noFill/>
          </a:ln>
        </p:spPr>
      </p:pic>
      <p:sp>
        <p:nvSpPr>
          <p:cNvPr id="409" name="Google Shape;409;p17"/>
          <p:cNvSpPr txBox="1"/>
          <p:nvPr/>
        </p:nvSpPr>
        <p:spPr>
          <a:xfrm>
            <a:off x="267524" y="5779373"/>
            <a:ext cx="2065867" cy="697701"/>
          </a:xfrm>
          <a:prstGeom prst="rect">
            <a:avLst/>
          </a:prstGeom>
          <a:noFill/>
          <a:ln>
            <a:noFill/>
          </a:ln>
        </p:spPr>
        <p:txBody>
          <a:bodyPr spcFirstLastPara="1" wrap="square" lIns="121900" tIns="60933" rIns="121900" bIns="60933" anchor="t" anchorCtr="0">
            <a:spAutoFit/>
          </a:bodyPr>
          <a:lstStyle/>
          <a:p>
            <a:pPr algn="ctr"/>
            <a:r>
              <a:rPr lang="en-US" sz="1867">
                <a:solidFill>
                  <a:srgbClr val="000000"/>
                </a:solidFill>
                <a:latin typeface="Arial"/>
                <a:ea typeface="Arial"/>
                <a:cs typeface="Arial"/>
                <a:sym typeface="Arial"/>
              </a:rPr>
              <a:t>Tsunami Ready Viewer</a:t>
            </a:r>
            <a:endParaRPr sz="2400"/>
          </a:p>
        </p:txBody>
      </p:sp>
      <p:pic>
        <p:nvPicPr>
          <p:cNvPr id="410" name="Google Shape;410;p17" descr="Graphical user interface, application&#10;&#10;Description automatically generated"/>
          <p:cNvPicPr preferRelativeResize="0"/>
          <p:nvPr/>
        </p:nvPicPr>
        <p:blipFill rotWithShape="1">
          <a:blip r:embed="rId7">
            <a:alphaModFix/>
          </a:blip>
          <a:srcRect/>
          <a:stretch/>
        </p:blipFill>
        <p:spPr>
          <a:xfrm>
            <a:off x="6085197" y="2019303"/>
            <a:ext cx="2866895" cy="4411484"/>
          </a:xfrm>
          <a:prstGeom prst="rect">
            <a:avLst/>
          </a:prstGeom>
          <a:noFill/>
          <a:ln>
            <a:noFill/>
          </a:ln>
        </p:spPr>
      </p:pic>
      <p:pic>
        <p:nvPicPr>
          <p:cNvPr id="411" name="Google Shape;411;p17" descr="Text&#10;&#10;Description automatically generated"/>
          <p:cNvPicPr preferRelativeResize="0"/>
          <p:nvPr/>
        </p:nvPicPr>
        <p:blipFill rotWithShape="1">
          <a:blip r:embed="rId8" cstate="print">
            <a:alphaModFix/>
            <a:extLst>
              <a:ext uri="{28A0092B-C50C-407E-A947-70E740481C1C}">
                <a14:useLocalDpi xmlns:a14="http://schemas.microsoft.com/office/drawing/2010/main"/>
              </a:ext>
            </a:extLst>
          </a:blip>
          <a:srcRect/>
          <a:stretch/>
        </p:blipFill>
        <p:spPr>
          <a:xfrm>
            <a:off x="9140583" y="2019303"/>
            <a:ext cx="2783893" cy="4411484"/>
          </a:xfrm>
          <a:prstGeom prst="rect">
            <a:avLst/>
          </a:prstGeom>
          <a:noFill/>
          <a:ln>
            <a:noFill/>
          </a:ln>
        </p:spPr>
      </p:pic>
      <p:cxnSp>
        <p:nvCxnSpPr>
          <p:cNvPr id="412" name="Google Shape;412;p17"/>
          <p:cNvCxnSpPr/>
          <p:nvPr/>
        </p:nvCxnSpPr>
        <p:spPr>
          <a:xfrm rot="10800000" flipH="1">
            <a:off x="2156177" y="5435699"/>
            <a:ext cx="541867" cy="437319"/>
          </a:xfrm>
          <a:prstGeom prst="straightConnector1">
            <a:avLst/>
          </a:prstGeom>
          <a:noFill/>
          <a:ln w="9525" cap="flat" cmpd="sng">
            <a:solidFill>
              <a:srgbClr val="CB0000"/>
            </a:solidFill>
            <a:prstDash val="solid"/>
            <a:round/>
            <a:headEnd type="none" w="sm" len="sm"/>
            <a:tailEnd type="triangle" w="med" len="med"/>
          </a:ln>
        </p:spPr>
      </p:cxnSp>
      <p:pic>
        <p:nvPicPr>
          <p:cNvPr id="12" name="Picture 11">
            <a:extLst>
              <a:ext uri="{FF2B5EF4-FFF2-40B4-BE49-F238E27FC236}">
                <a16:creationId xmlns:a16="http://schemas.microsoft.com/office/drawing/2014/main" id="{49DCC370-C216-6844-9158-82B9D4B319BD}"/>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21430" y="181398"/>
            <a:ext cx="788386" cy="739938"/>
          </a:xfrm>
          <a:prstGeom prst="rect">
            <a:avLst/>
          </a:prstGeom>
        </p:spPr>
      </p:pic>
    </p:spTree>
    <p:extLst>
      <p:ext uri="{BB962C8B-B14F-4D97-AF65-F5344CB8AC3E}">
        <p14:creationId xmlns:p14="http://schemas.microsoft.com/office/powerpoint/2010/main" val="3606830341"/>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FF5E32E-479B-43C0-AF02-5E38636B784D}"/>
              </a:ext>
            </a:extLst>
          </p:cNvPr>
          <p:cNvGrpSpPr/>
          <p:nvPr/>
        </p:nvGrpSpPr>
        <p:grpSpPr>
          <a:xfrm>
            <a:off x="150425" y="1310179"/>
            <a:ext cx="11891150" cy="5143390"/>
            <a:chOff x="95214" y="1046181"/>
            <a:chExt cx="11891150" cy="5143390"/>
          </a:xfrm>
        </p:grpSpPr>
        <p:sp>
          <p:nvSpPr>
            <p:cNvPr id="14" name="TextBox 13">
              <a:extLst>
                <a:ext uri="{FF2B5EF4-FFF2-40B4-BE49-F238E27FC236}">
                  <a16:creationId xmlns:a16="http://schemas.microsoft.com/office/drawing/2014/main" id="{3DE5AA61-AF84-459A-9084-F62577E8FE89}"/>
                </a:ext>
              </a:extLst>
            </p:cNvPr>
            <p:cNvSpPr txBox="1"/>
            <p:nvPr/>
          </p:nvSpPr>
          <p:spPr>
            <a:xfrm>
              <a:off x="147451" y="5236930"/>
              <a:ext cx="7474488"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Roboto"/>
                </a:rPr>
                <a:t>21 E-Posters Tsunami Ready</a:t>
              </a:r>
            </a:p>
          </p:txBody>
        </p:sp>
        <p:pic>
          <p:nvPicPr>
            <p:cNvPr id="5" name="Picture 4" descr="A screenshot of a video game&#10;&#10;Description automatically generated with low confidence">
              <a:extLst>
                <a:ext uri="{FF2B5EF4-FFF2-40B4-BE49-F238E27FC236}">
                  <a16:creationId xmlns:a16="http://schemas.microsoft.com/office/drawing/2014/main" id="{C7E5E40B-733B-4ADB-8079-269A28CF12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5214" y="1046181"/>
              <a:ext cx="1628403" cy="2303402"/>
            </a:xfrm>
            <a:prstGeom prst="rect">
              <a:avLst/>
            </a:prstGeom>
          </p:spPr>
        </p:pic>
        <p:pic>
          <p:nvPicPr>
            <p:cNvPr id="9" name="Picture 8" descr="Graphical user interface, website&#10;&#10;Description automatically generated">
              <a:extLst>
                <a:ext uri="{FF2B5EF4-FFF2-40B4-BE49-F238E27FC236}">
                  <a16:creationId xmlns:a16="http://schemas.microsoft.com/office/drawing/2014/main" id="{E42652F7-989C-4EE3-B5C4-B3FF2661B7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39509" y="1046182"/>
              <a:ext cx="1628403" cy="2303402"/>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848639F9-DA8F-4E51-A86B-92B9A7DE39D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83804" y="1058040"/>
              <a:ext cx="1620020" cy="2291544"/>
            </a:xfrm>
            <a:prstGeom prst="rect">
              <a:avLst/>
            </a:prstGeom>
          </p:spPr>
        </p:pic>
        <p:pic>
          <p:nvPicPr>
            <p:cNvPr id="13" name="Picture 12" descr="A picture containing text, sign&#10;&#10;Description automatically generated">
              <a:extLst>
                <a:ext uri="{FF2B5EF4-FFF2-40B4-BE49-F238E27FC236}">
                  <a16:creationId xmlns:a16="http://schemas.microsoft.com/office/drawing/2014/main" id="{BB9A5F4D-FA76-4C04-AE62-4512669BD9C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70223" y="1056148"/>
              <a:ext cx="1628403" cy="2303402"/>
            </a:xfrm>
            <a:prstGeom prst="rect">
              <a:avLst/>
            </a:prstGeom>
          </p:spPr>
        </p:pic>
        <p:pic>
          <p:nvPicPr>
            <p:cNvPr id="15" name="Picture 14" descr="A picture containing text, crowd&#10;&#10;Description automatically generated">
              <a:extLst>
                <a:ext uri="{FF2B5EF4-FFF2-40B4-BE49-F238E27FC236}">
                  <a16:creationId xmlns:a16="http://schemas.microsoft.com/office/drawing/2014/main" id="{1893F0D8-F7B2-4DBE-9E8C-0B916FF49FFF}"/>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66691" y="1056148"/>
              <a:ext cx="1628403" cy="2303402"/>
            </a:xfrm>
            <a:prstGeom prst="rect">
              <a:avLst/>
            </a:prstGeom>
          </p:spPr>
        </p:pic>
        <p:pic>
          <p:nvPicPr>
            <p:cNvPr id="16" name="Picture 15" descr="A picture containing text, person&#10;&#10;Description automatically generated">
              <a:extLst>
                <a:ext uri="{FF2B5EF4-FFF2-40B4-BE49-F238E27FC236}">
                  <a16:creationId xmlns:a16="http://schemas.microsoft.com/office/drawing/2014/main" id="{A812621D-1D2D-4FF6-8519-17718F49960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63159" y="1046181"/>
              <a:ext cx="1628403" cy="2303402"/>
            </a:xfrm>
            <a:prstGeom prst="rect">
              <a:avLst/>
            </a:prstGeom>
          </p:spPr>
        </p:pic>
        <p:pic>
          <p:nvPicPr>
            <p:cNvPr id="17" name="Picture 16" descr="A picture containing text, person&#10;&#10;Description automatically generated">
              <a:extLst>
                <a:ext uri="{FF2B5EF4-FFF2-40B4-BE49-F238E27FC236}">
                  <a16:creationId xmlns:a16="http://schemas.microsoft.com/office/drawing/2014/main" id="{DAB728F8-9EC3-478C-ACAC-38935BC19E3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57961" y="1046181"/>
              <a:ext cx="1628403" cy="2303402"/>
            </a:xfrm>
            <a:prstGeom prst="rect">
              <a:avLst/>
            </a:prstGeom>
          </p:spPr>
        </p:pic>
        <p:pic>
          <p:nvPicPr>
            <p:cNvPr id="18" name="Picture 17" descr="A picture containing text, outdoor, screenshot&#10;&#10;Description automatically generated">
              <a:extLst>
                <a:ext uri="{FF2B5EF4-FFF2-40B4-BE49-F238E27FC236}">
                  <a16:creationId xmlns:a16="http://schemas.microsoft.com/office/drawing/2014/main" id="{217A232A-48D9-4049-B9B0-B7B704B24892}"/>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5214" y="3517664"/>
              <a:ext cx="1936118" cy="1368749"/>
            </a:xfrm>
            <a:prstGeom prst="rect">
              <a:avLst/>
            </a:prstGeom>
          </p:spPr>
        </p:pic>
        <p:pic>
          <p:nvPicPr>
            <p:cNvPr id="19" name="Picture 18" descr="A picture containing text, sign&#10;&#10;Description automatically generated">
              <a:extLst>
                <a:ext uri="{FF2B5EF4-FFF2-40B4-BE49-F238E27FC236}">
                  <a16:creationId xmlns:a16="http://schemas.microsoft.com/office/drawing/2014/main" id="{38525D09-E8A6-48E9-997F-4437524065C2}"/>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2114113" y="3517663"/>
              <a:ext cx="1936118" cy="1368749"/>
            </a:xfrm>
            <a:prstGeom prst="rect">
              <a:avLst/>
            </a:prstGeom>
          </p:spPr>
        </p:pic>
        <p:pic>
          <p:nvPicPr>
            <p:cNvPr id="20" name="Picture 19" descr="A picture containing text, sign&#10;&#10;Description automatically generated">
              <a:extLst>
                <a:ext uri="{FF2B5EF4-FFF2-40B4-BE49-F238E27FC236}">
                  <a16:creationId xmlns:a16="http://schemas.microsoft.com/office/drawing/2014/main" id="{766A07D4-B909-40DE-B0E9-D212FF4BC096}"/>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6627981" y="3392601"/>
              <a:ext cx="1246527" cy="881240"/>
            </a:xfrm>
            <a:prstGeom prst="rect">
              <a:avLst/>
            </a:prstGeom>
          </p:spPr>
        </p:pic>
        <p:pic>
          <p:nvPicPr>
            <p:cNvPr id="21" name="Picture 20" descr="A picture containing text, person, sign&#10;&#10;Description automatically generated">
              <a:extLst>
                <a:ext uri="{FF2B5EF4-FFF2-40B4-BE49-F238E27FC236}">
                  <a16:creationId xmlns:a16="http://schemas.microsoft.com/office/drawing/2014/main" id="{8DA3E95F-981B-48B4-97BE-22550C41C343}"/>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6591433" y="4330551"/>
              <a:ext cx="1282153" cy="906425"/>
            </a:xfrm>
            <a:prstGeom prst="rect">
              <a:avLst/>
            </a:prstGeom>
          </p:spPr>
        </p:pic>
        <p:pic>
          <p:nvPicPr>
            <p:cNvPr id="22" name="Picture 21" descr="A group of people outside a pink building&#10;&#10;Description automatically generated with low confidence">
              <a:extLst>
                <a:ext uri="{FF2B5EF4-FFF2-40B4-BE49-F238E27FC236}">
                  <a16:creationId xmlns:a16="http://schemas.microsoft.com/office/drawing/2014/main" id="{1D1B586E-9132-4660-9CD1-EF8E590EFCE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591434" y="5283145"/>
              <a:ext cx="1282154" cy="906426"/>
            </a:xfrm>
            <a:prstGeom prst="rect">
              <a:avLst/>
            </a:prstGeom>
          </p:spPr>
        </p:pic>
        <p:pic>
          <p:nvPicPr>
            <p:cNvPr id="23" name="Picture 22" descr="Text&#10;&#10;Description automatically generated with medium confidence">
              <a:extLst>
                <a:ext uri="{FF2B5EF4-FFF2-40B4-BE49-F238E27FC236}">
                  <a16:creationId xmlns:a16="http://schemas.microsoft.com/office/drawing/2014/main" id="{FFB44E7E-A25B-43AF-ACD0-28ACF3772B5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936274" y="3392601"/>
              <a:ext cx="1234760" cy="872921"/>
            </a:xfrm>
            <a:prstGeom prst="rect">
              <a:avLst/>
            </a:prstGeom>
          </p:spPr>
        </p:pic>
        <p:pic>
          <p:nvPicPr>
            <p:cNvPr id="24" name="Picture 23">
              <a:extLst>
                <a:ext uri="{FF2B5EF4-FFF2-40B4-BE49-F238E27FC236}">
                  <a16:creationId xmlns:a16="http://schemas.microsoft.com/office/drawing/2014/main" id="{5B6A72EB-097C-4D6A-B449-B8DEF9CB2668}"/>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944002" y="4322731"/>
              <a:ext cx="1234760" cy="872920"/>
            </a:xfrm>
            <a:prstGeom prst="rect">
              <a:avLst/>
            </a:prstGeom>
          </p:spPr>
        </p:pic>
        <p:pic>
          <p:nvPicPr>
            <p:cNvPr id="25" name="Picture 24" descr="A picture containing graphical user interface&#10;&#10;Description automatically generated">
              <a:extLst>
                <a:ext uri="{FF2B5EF4-FFF2-40B4-BE49-F238E27FC236}">
                  <a16:creationId xmlns:a16="http://schemas.microsoft.com/office/drawing/2014/main" id="{2EEE5A04-38BE-4673-9EAC-DE66A2FC9F13}"/>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7920986" y="5238669"/>
              <a:ext cx="1271058" cy="898581"/>
            </a:xfrm>
            <a:prstGeom prst="rect">
              <a:avLst/>
            </a:prstGeom>
          </p:spPr>
        </p:pic>
        <p:pic>
          <p:nvPicPr>
            <p:cNvPr id="26" name="Picture 25" descr="Graphical user interface, website&#10;&#10;Description automatically generated with medium confidence">
              <a:extLst>
                <a:ext uri="{FF2B5EF4-FFF2-40B4-BE49-F238E27FC236}">
                  <a16:creationId xmlns:a16="http://schemas.microsoft.com/office/drawing/2014/main" id="{E0D91F72-B6D7-4ED5-80D9-8637D72DD82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9244345" y="4330551"/>
              <a:ext cx="1211669" cy="856596"/>
            </a:xfrm>
            <a:prstGeom prst="rect">
              <a:avLst/>
            </a:prstGeom>
          </p:spPr>
        </p:pic>
        <p:pic>
          <p:nvPicPr>
            <p:cNvPr id="27" name="Picture 26" descr="A group of people in a meeting&#10;&#10;Description automatically generated with low confidence">
              <a:extLst>
                <a:ext uri="{FF2B5EF4-FFF2-40B4-BE49-F238E27FC236}">
                  <a16:creationId xmlns:a16="http://schemas.microsoft.com/office/drawing/2014/main" id="{F71D24DC-090B-446F-83FA-8810241E7E57}"/>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9232800" y="3400919"/>
              <a:ext cx="1234760" cy="872921"/>
            </a:xfrm>
            <a:prstGeom prst="rect">
              <a:avLst/>
            </a:prstGeom>
          </p:spPr>
        </p:pic>
        <p:pic>
          <p:nvPicPr>
            <p:cNvPr id="28" name="Picture 27" descr="A picture containing text, outdoor, person, orange&#10;&#10;Description automatically generated">
              <a:extLst>
                <a:ext uri="{FF2B5EF4-FFF2-40B4-BE49-F238E27FC236}">
                  <a16:creationId xmlns:a16="http://schemas.microsoft.com/office/drawing/2014/main" id="{94AC8173-70CC-4278-B2FA-95CD10B4EB32}"/>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10521596" y="3400950"/>
              <a:ext cx="1234760" cy="872921"/>
            </a:xfrm>
            <a:prstGeom prst="rect">
              <a:avLst/>
            </a:prstGeom>
          </p:spPr>
        </p:pic>
        <p:pic>
          <p:nvPicPr>
            <p:cNvPr id="29" name="Picture 28" descr="A group of people standing outside a building&#10;&#10;Description automatically generated with low confidence">
              <a:extLst>
                <a:ext uri="{FF2B5EF4-FFF2-40B4-BE49-F238E27FC236}">
                  <a16:creationId xmlns:a16="http://schemas.microsoft.com/office/drawing/2014/main" id="{B0BEF8FA-25DC-42ED-B1E0-B9943B1D2DC5}"/>
                </a:ext>
              </a:extLst>
            </p:cNvPr>
            <p:cNvPicPr>
              <a:picLocks noChangeAspect="1"/>
            </p:cNvPicPr>
            <p:nvPr/>
          </p:nvPicPr>
          <p:blipFill>
            <a:blip r:embed="rId20" cstate="screen">
              <a:extLst>
                <a:ext uri="{28A0092B-C50C-407E-A947-70E740481C1C}">
                  <a14:useLocalDpi xmlns:a14="http://schemas.microsoft.com/office/drawing/2010/main"/>
                </a:ext>
              </a:extLst>
            </a:blip>
            <a:stretch>
              <a:fillRect/>
            </a:stretch>
          </p:blipFill>
          <p:spPr>
            <a:xfrm>
              <a:off x="10521597" y="4313348"/>
              <a:ext cx="1234759" cy="872920"/>
            </a:xfrm>
            <a:prstGeom prst="rect">
              <a:avLst/>
            </a:prstGeom>
          </p:spPr>
        </p:pic>
        <p:pic>
          <p:nvPicPr>
            <p:cNvPr id="30" name="Picture 29" descr="A picture containing text&#10;&#10;Description automatically generated">
              <a:extLst>
                <a:ext uri="{FF2B5EF4-FFF2-40B4-BE49-F238E27FC236}">
                  <a16:creationId xmlns:a16="http://schemas.microsoft.com/office/drawing/2014/main" id="{ED8CB460-D69A-4023-87F2-34735E9B1BD8}"/>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9239439" y="5236930"/>
              <a:ext cx="1234760" cy="872921"/>
            </a:xfrm>
            <a:prstGeom prst="rect">
              <a:avLst/>
            </a:prstGeom>
          </p:spPr>
        </p:pic>
        <p:pic>
          <p:nvPicPr>
            <p:cNvPr id="31" name="Picture 30" descr="Text&#10;&#10;Description automatically generated with medium confidence">
              <a:extLst>
                <a:ext uri="{FF2B5EF4-FFF2-40B4-BE49-F238E27FC236}">
                  <a16:creationId xmlns:a16="http://schemas.microsoft.com/office/drawing/2014/main" id="{A543D3E2-243D-499D-96D4-A100E769B01A}"/>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0521596" y="5238997"/>
              <a:ext cx="1234760" cy="872921"/>
            </a:xfrm>
            <a:prstGeom prst="rect">
              <a:avLst/>
            </a:prstGeom>
          </p:spPr>
        </p:pic>
      </p:grpSp>
      <p:sp>
        <p:nvSpPr>
          <p:cNvPr id="32" name="TextBox 31">
            <a:extLst>
              <a:ext uri="{FF2B5EF4-FFF2-40B4-BE49-F238E27FC236}">
                <a16:creationId xmlns:a16="http://schemas.microsoft.com/office/drawing/2014/main" id="{12A4D27C-EAF3-45FF-9B67-AC628378FD03}"/>
              </a:ext>
            </a:extLst>
          </p:cNvPr>
          <p:cNvSpPr txBox="1"/>
          <p:nvPr/>
        </p:nvSpPr>
        <p:spPr>
          <a:xfrm>
            <a:off x="467790" y="273190"/>
            <a:ext cx="697627"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Arial Black" panose="020B0A04020102020204" pitchFamily="34" charset="0"/>
              </a:rPr>
              <a:t>4</a:t>
            </a:r>
          </a:p>
        </p:txBody>
      </p:sp>
      <p:sp>
        <p:nvSpPr>
          <p:cNvPr id="3" name="Title 1">
            <a:extLst>
              <a:ext uri="{FF2B5EF4-FFF2-40B4-BE49-F238E27FC236}">
                <a16:creationId xmlns:a16="http://schemas.microsoft.com/office/drawing/2014/main" id="{4CE92D7C-5A00-C70D-527A-621D5FA63E0A}"/>
              </a:ext>
            </a:extLst>
          </p:cNvPr>
          <p:cNvSpPr txBox="1">
            <a:spLocks/>
          </p:cNvSpPr>
          <p:nvPr/>
        </p:nvSpPr>
        <p:spPr>
          <a:xfrm>
            <a:off x="467790" y="-15384"/>
            <a:ext cx="10515600" cy="1325563"/>
          </a:xfrm>
          <a:prstGeom prst="rect">
            <a:avLst/>
          </a:prstGeom>
        </p:spPr>
        <p:txBody>
          <a:bodyPr vert="horz" lIns="91440" tIns="45720" rIns="91440" bIns="45720" rtlCol="0" anchor="ctr">
            <a:normAutofit/>
          </a:bodyPr>
          <a:lstStyle>
            <a:lvl1pPr marR="0" indent="0">
              <a:lnSpc>
                <a:spcPct val="90000"/>
              </a:lnSpc>
              <a:spcBef>
                <a:spcPct val="0"/>
              </a:spcBef>
              <a:spcAft>
                <a:spcPts val="0"/>
              </a:spcAft>
              <a:buClrTx/>
              <a:buSzTx/>
              <a:buFontTx/>
              <a:buNone/>
              <a:tabLst/>
              <a:defRPr sz="4000" b="1" i="0" u="none" strike="noStrike" cap="none" spc="0" baseline="0">
                <a:ln>
                  <a:noFill/>
                </a:ln>
                <a:solidFill>
                  <a:srgbClr val="FF0000"/>
                </a:solidFill>
                <a:uFillTx/>
                <a:latin typeface="Arial" panose="020B0604020202020204" pitchFamily="34" charset="0"/>
                <a:ea typeface="Roboto" panose="02000000000000000000" pitchFamily="2" charset="0"/>
                <a:cs typeface="Arial" panose="020B0604020202020204" pitchFamily="34" charset="0"/>
                <a:sym typeface="Open Sans"/>
              </a:defRPr>
            </a:lvl1pPr>
            <a:lvl2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Open Sans"/>
              </a:rPr>
              <a:t>Tsunami Ready Posters</a:t>
            </a:r>
          </a:p>
        </p:txBody>
      </p:sp>
    </p:spTree>
    <p:extLst>
      <p:ext uri="{BB962C8B-B14F-4D97-AF65-F5344CB8AC3E}">
        <p14:creationId xmlns:p14="http://schemas.microsoft.com/office/powerpoint/2010/main" val="1197985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00676" y="2041749"/>
            <a:ext cx="617220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What is UNESCO IOC Tsunami Ready Recognition </a:t>
            </a:r>
            <a:r>
              <a:rPr kumimoji="0" lang="en-US" sz="32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Programme</a:t>
            </a:r>
            <a:endPar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5D9B02FB-C2CF-663F-B1AD-FCE782747B50}"/>
              </a:ext>
            </a:extLst>
          </p:cNvPr>
          <p:cNvSpPr txBox="1"/>
          <p:nvPr/>
        </p:nvSpPr>
        <p:spPr>
          <a:xfrm>
            <a:off x="5438775" y="3971427"/>
            <a:ext cx="5204241" cy="1292662"/>
          </a:xfrm>
          <a:prstGeom prst="rect">
            <a:avLst/>
          </a:prstGeom>
          <a:noFill/>
        </p:spPr>
        <p:txBody>
          <a:bodyPr wrap="square">
            <a:spAutoFit/>
          </a:bodyPr>
          <a:lstStyle/>
          <a:p>
            <a:pPr marL="542925" marR="0" lvl="0" indent="-542925"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IOC Manual and Guides 74:</a:t>
            </a:r>
          </a:p>
          <a:p>
            <a:pPr marL="542925" marR="0" lvl="0" indent="-542925"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2.1 Framework, Background, and History</a:t>
            </a:r>
            <a:endParaRPr kumimoji="0" lang="fr-FR" sz="26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125652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a:extLst>
              <a:ext uri="{FF2B5EF4-FFF2-40B4-BE49-F238E27FC236}">
                <a16:creationId xmlns:a16="http://schemas.microsoft.com/office/drawing/2014/main" id="{F0B93C1C-6E06-4D41-978B-0FAED9EB36F2}"/>
              </a:ext>
            </a:extLst>
          </p:cNvPr>
          <p:cNvSpPr txBox="1"/>
          <p:nvPr/>
        </p:nvSpPr>
        <p:spPr>
          <a:xfrm>
            <a:off x="467790" y="273190"/>
            <a:ext cx="697627"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Arial Black" panose="020B0A04020102020204" pitchFamily="34" charset="0"/>
              </a:rPr>
              <a:t>5</a:t>
            </a:r>
          </a:p>
        </p:txBody>
      </p:sp>
      <p:pic>
        <p:nvPicPr>
          <p:cNvPr id="121" name="Picture 120" descr="A board game on a table&#10;&#10;Description automatically generated with medium confidence">
            <a:extLst>
              <a:ext uri="{FF2B5EF4-FFF2-40B4-BE49-F238E27FC236}">
                <a16:creationId xmlns:a16="http://schemas.microsoft.com/office/drawing/2014/main" id="{03DA6F40-380F-409F-968A-ED113F97BF8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53612" y="1562042"/>
            <a:ext cx="4677473" cy="3417107"/>
          </a:xfrm>
          <a:prstGeom prst="rect">
            <a:avLst/>
          </a:prstGeom>
        </p:spPr>
      </p:pic>
      <p:pic>
        <p:nvPicPr>
          <p:cNvPr id="124" name="Picture 123" descr="Map&#10;&#10;Description automatically generated">
            <a:extLst>
              <a:ext uri="{FF2B5EF4-FFF2-40B4-BE49-F238E27FC236}">
                <a16:creationId xmlns:a16="http://schemas.microsoft.com/office/drawing/2014/main" id="{3BAF0703-409F-4139-9FF7-6D10BBA98A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3175" y="1270809"/>
            <a:ext cx="1820270" cy="4854056"/>
          </a:xfrm>
          <a:prstGeom prst="rect">
            <a:avLst/>
          </a:prstGeom>
        </p:spPr>
      </p:pic>
      <p:sp>
        <p:nvSpPr>
          <p:cNvPr id="2" name="TextBox 1">
            <a:extLst>
              <a:ext uri="{FF2B5EF4-FFF2-40B4-BE49-F238E27FC236}">
                <a16:creationId xmlns:a16="http://schemas.microsoft.com/office/drawing/2014/main" id="{DE7A137A-70D6-41C4-AC52-1B210864391A}"/>
              </a:ext>
            </a:extLst>
          </p:cNvPr>
          <p:cNvSpPr txBox="1"/>
          <p:nvPr/>
        </p:nvSpPr>
        <p:spPr>
          <a:xfrm>
            <a:off x="6951251" y="3589639"/>
            <a:ext cx="491313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Roboto"/>
              </a:rPr>
              <a:t>Cards 375 (</a:t>
            </a:r>
            <a:r>
              <a:rPr kumimoji="0" lang="en-GB" sz="2000" b="1" i="0" u="sng" strike="noStrike" kern="1200" cap="none" spc="0" normalizeH="0" baseline="0" noProof="0" dirty="0">
                <a:ln>
                  <a:noFill/>
                </a:ln>
                <a:solidFill>
                  <a:srgbClr val="000000"/>
                </a:solidFill>
                <a:effectLst/>
                <a:uLnTx/>
                <a:uFillTx/>
                <a:latin typeface="Roboto"/>
              </a:rPr>
              <a:t>+</a:t>
            </a:r>
            <a:r>
              <a:rPr kumimoji="0" lang="en-GB" sz="2000" b="1" i="0" u="none" strike="noStrike" kern="1200" cap="none" spc="0" normalizeH="0" baseline="0" noProof="0" dirty="0">
                <a:ln>
                  <a:noFill/>
                </a:ln>
                <a:solidFill>
                  <a:srgbClr val="000000"/>
                </a:solidFill>
                <a:effectLst/>
                <a:uLnTx/>
                <a:uFillTx/>
                <a:latin typeface="Roboto"/>
              </a:rPr>
              <a:t> 300 questions, 75 instructions)</a:t>
            </a:r>
            <a:endParaRPr kumimoji="0" lang="en-GB" sz="1800" b="1" i="0" u="none" strike="noStrike" kern="1200" cap="none" spc="0" normalizeH="0" baseline="0" noProof="0" dirty="0">
              <a:ln>
                <a:noFill/>
              </a:ln>
              <a:solidFill>
                <a:srgbClr val="000000"/>
              </a:solidFill>
              <a:effectLst/>
              <a:uLnTx/>
              <a:uFillTx/>
              <a:latin typeface="Roboto"/>
            </a:endParaRPr>
          </a:p>
        </p:txBody>
      </p:sp>
      <p:sp>
        <p:nvSpPr>
          <p:cNvPr id="20" name="TextBox 19">
            <a:extLst>
              <a:ext uri="{FF2B5EF4-FFF2-40B4-BE49-F238E27FC236}">
                <a16:creationId xmlns:a16="http://schemas.microsoft.com/office/drawing/2014/main" id="{77602171-01FF-4D57-88D2-962C54692C3A}"/>
              </a:ext>
            </a:extLst>
          </p:cNvPr>
          <p:cNvSpPr txBox="1"/>
          <p:nvPr/>
        </p:nvSpPr>
        <p:spPr>
          <a:xfrm>
            <a:off x="2233375" y="4979149"/>
            <a:ext cx="652716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Roboto"/>
              </a:rPr>
              <a:t>To introduce the 12 Tsunami Ready Indicators to the stakeholders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0000"/>
                </a:solidFill>
                <a:effectLst/>
                <a:uLnTx/>
                <a:uFillTx/>
                <a:latin typeface="Roboto"/>
              </a:rPr>
              <a:t>(12 + years)</a:t>
            </a:r>
          </a:p>
        </p:txBody>
      </p:sp>
      <p:pic>
        <p:nvPicPr>
          <p:cNvPr id="21" name="Picture 20">
            <a:extLst>
              <a:ext uri="{FF2B5EF4-FFF2-40B4-BE49-F238E27FC236}">
                <a16:creationId xmlns:a16="http://schemas.microsoft.com/office/drawing/2014/main" id="{B7A6CC3E-5FD4-4796-A988-405F86DDDB3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22656" y="3989749"/>
            <a:ext cx="2538841" cy="1744876"/>
          </a:xfrm>
          <a:prstGeom prst="rect">
            <a:avLst/>
          </a:prstGeom>
        </p:spPr>
      </p:pic>
      <p:sp>
        <p:nvSpPr>
          <p:cNvPr id="9" name="TextBox 8">
            <a:extLst>
              <a:ext uri="{FF2B5EF4-FFF2-40B4-BE49-F238E27FC236}">
                <a16:creationId xmlns:a16="http://schemas.microsoft.com/office/drawing/2014/main" id="{BEB3172A-3CB4-42F2-B8F3-F162DA5BA64A}"/>
              </a:ext>
            </a:extLst>
          </p:cNvPr>
          <p:cNvSpPr txBox="1"/>
          <p:nvPr/>
        </p:nvSpPr>
        <p:spPr>
          <a:xfrm>
            <a:off x="9690284" y="1708808"/>
            <a:ext cx="2749366"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Roboto"/>
              </a:rPr>
              <a:t>Could be played in different levels</a:t>
            </a:r>
          </a:p>
          <a:p>
            <a:pPr marL="273050" marR="0" lvl="0" indent="-273050" algn="l" defTabSz="914400" rtl="0" eaLnBrk="1" fontAlgn="auto" latinLnBrk="0" hangingPunct="1">
              <a:lnSpc>
                <a:spcPct val="100000"/>
              </a:lnSpc>
              <a:spcBef>
                <a:spcPts val="0"/>
              </a:spcBef>
              <a:spcAft>
                <a:spcPts val="0"/>
              </a:spcAft>
              <a:buClrTx/>
              <a:buSzTx/>
              <a:buFontTx/>
              <a:buAutoNum type="arabicPeriod"/>
              <a:tabLst/>
              <a:defRPr/>
            </a:pPr>
            <a:r>
              <a:rPr kumimoji="0" lang="en-GB" sz="1600" b="0" i="0" u="none" strike="noStrike" kern="1200" cap="none" spc="0" normalizeH="0" baseline="0" noProof="0" dirty="0">
                <a:ln>
                  <a:noFill/>
                </a:ln>
                <a:solidFill>
                  <a:srgbClr val="000000"/>
                </a:solidFill>
                <a:effectLst/>
                <a:uLnTx/>
                <a:uFillTx/>
                <a:latin typeface="Roboto"/>
              </a:rPr>
              <a:t>Beginner (</a:t>
            </a:r>
            <a:r>
              <a:rPr kumimoji="0" lang="en-GB" sz="1600" b="0" i="0" u="sng" strike="noStrike" kern="1200" cap="none" spc="0" normalizeH="0" baseline="0" noProof="0" dirty="0">
                <a:ln>
                  <a:noFill/>
                </a:ln>
                <a:solidFill>
                  <a:srgbClr val="000000"/>
                </a:solidFill>
                <a:effectLst/>
                <a:uLnTx/>
                <a:uFillTx/>
                <a:latin typeface="Roboto"/>
              </a:rPr>
              <a:t>+</a:t>
            </a:r>
            <a:r>
              <a:rPr kumimoji="0" lang="en-GB" sz="1600" b="0" i="0" u="none" strike="noStrike" kern="1200" cap="none" spc="0" normalizeH="0" baseline="0" noProof="0" dirty="0">
                <a:ln>
                  <a:noFill/>
                </a:ln>
                <a:solidFill>
                  <a:srgbClr val="000000"/>
                </a:solidFill>
                <a:effectLst/>
                <a:uLnTx/>
                <a:uFillTx/>
                <a:latin typeface="Roboto"/>
              </a:rPr>
              <a:t> 1 hour)</a:t>
            </a:r>
          </a:p>
          <a:p>
            <a:pPr marL="273050" marR="0" lvl="0" indent="-273050" algn="l" defTabSz="914400" rtl="0" eaLnBrk="1" fontAlgn="auto" latinLnBrk="0" hangingPunct="1">
              <a:lnSpc>
                <a:spcPct val="100000"/>
              </a:lnSpc>
              <a:spcBef>
                <a:spcPts val="0"/>
              </a:spcBef>
              <a:spcAft>
                <a:spcPts val="0"/>
              </a:spcAft>
              <a:buClrTx/>
              <a:buSzTx/>
              <a:buFontTx/>
              <a:buAutoNum type="arabicPeriod"/>
              <a:tabLst/>
              <a:defRPr/>
            </a:pPr>
            <a:r>
              <a:rPr kumimoji="0" lang="en-GB" sz="1600" b="0" i="0" u="none" strike="noStrike" kern="1200" cap="none" spc="0" normalizeH="0" baseline="0" noProof="0" dirty="0">
                <a:ln>
                  <a:noFill/>
                </a:ln>
                <a:solidFill>
                  <a:srgbClr val="000000"/>
                </a:solidFill>
                <a:effectLst/>
                <a:uLnTx/>
                <a:uFillTx/>
                <a:latin typeface="Roboto"/>
              </a:rPr>
              <a:t>Middle (</a:t>
            </a:r>
            <a:r>
              <a:rPr kumimoji="0" lang="en-GB" sz="1600" b="0" i="0" u="sng" strike="noStrike" kern="1200" cap="none" spc="0" normalizeH="0" baseline="0" noProof="0" dirty="0">
                <a:ln>
                  <a:noFill/>
                </a:ln>
                <a:solidFill>
                  <a:srgbClr val="000000"/>
                </a:solidFill>
                <a:effectLst/>
                <a:uLnTx/>
                <a:uFillTx/>
                <a:latin typeface="Roboto"/>
              </a:rPr>
              <a:t>+</a:t>
            </a:r>
            <a:r>
              <a:rPr kumimoji="0" lang="en-GB" sz="1600" b="0" i="0" u="none" strike="noStrike" kern="1200" cap="none" spc="0" normalizeH="0" baseline="0" noProof="0" dirty="0">
                <a:ln>
                  <a:noFill/>
                </a:ln>
                <a:solidFill>
                  <a:srgbClr val="000000"/>
                </a:solidFill>
                <a:effectLst/>
                <a:uLnTx/>
                <a:uFillTx/>
                <a:latin typeface="Roboto"/>
              </a:rPr>
              <a:t> 2 hours)</a:t>
            </a:r>
          </a:p>
          <a:p>
            <a:pPr marL="273050" marR="0" lvl="0" indent="-273050" algn="l" defTabSz="914400" rtl="0" eaLnBrk="1" fontAlgn="auto" latinLnBrk="0" hangingPunct="1">
              <a:lnSpc>
                <a:spcPct val="100000"/>
              </a:lnSpc>
              <a:spcBef>
                <a:spcPts val="0"/>
              </a:spcBef>
              <a:spcAft>
                <a:spcPts val="0"/>
              </a:spcAft>
              <a:buClrTx/>
              <a:buSzTx/>
              <a:buFontTx/>
              <a:buAutoNum type="arabicPeriod"/>
              <a:tabLst/>
              <a:defRPr/>
            </a:pPr>
            <a:r>
              <a:rPr kumimoji="0" lang="en-GB" sz="1600" b="0" i="0" u="none" strike="noStrike" kern="1200" cap="none" spc="0" normalizeH="0" baseline="0" noProof="0" dirty="0">
                <a:ln>
                  <a:noFill/>
                </a:ln>
                <a:solidFill>
                  <a:srgbClr val="000000"/>
                </a:solidFill>
                <a:effectLst/>
                <a:uLnTx/>
                <a:uFillTx/>
                <a:latin typeface="Roboto"/>
              </a:rPr>
              <a:t>Advanced (</a:t>
            </a:r>
            <a:r>
              <a:rPr kumimoji="0" lang="en-GB" sz="1600" b="0" i="0" u="sng" strike="noStrike" kern="1200" cap="none" spc="0" normalizeH="0" baseline="0" noProof="0" dirty="0">
                <a:ln>
                  <a:noFill/>
                </a:ln>
                <a:solidFill>
                  <a:srgbClr val="000000"/>
                </a:solidFill>
                <a:effectLst/>
                <a:uLnTx/>
                <a:uFillTx/>
                <a:latin typeface="Roboto"/>
              </a:rPr>
              <a:t>&gt;</a:t>
            </a:r>
            <a:r>
              <a:rPr kumimoji="0" lang="en-GB" sz="1600" b="0" i="0" u="none" strike="noStrike" kern="1200" cap="none" spc="0" normalizeH="0" baseline="0" noProof="0" dirty="0">
                <a:ln>
                  <a:noFill/>
                </a:ln>
                <a:solidFill>
                  <a:srgbClr val="000000"/>
                </a:solidFill>
                <a:effectLst/>
                <a:uLnTx/>
                <a:uFillTx/>
                <a:latin typeface="Roboto"/>
              </a:rPr>
              <a:t> 2 hours)</a:t>
            </a:r>
          </a:p>
        </p:txBody>
      </p:sp>
      <p:pic>
        <p:nvPicPr>
          <p:cNvPr id="11" name="Picture 10">
            <a:extLst>
              <a:ext uri="{FF2B5EF4-FFF2-40B4-BE49-F238E27FC236}">
                <a16:creationId xmlns:a16="http://schemas.microsoft.com/office/drawing/2014/main" id="{01681AD7-66FE-4F3F-A68F-CAF0F476A2C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951252" y="1562042"/>
            <a:ext cx="2571404" cy="1808988"/>
          </a:xfrm>
          <a:prstGeom prst="rect">
            <a:avLst/>
          </a:prstGeom>
        </p:spPr>
      </p:pic>
      <p:sp>
        <p:nvSpPr>
          <p:cNvPr id="3" name="Title 1">
            <a:extLst>
              <a:ext uri="{FF2B5EF4-FFF2-40B4-BE49-F238E27FC236}">
                <a16:creationId xmlns:a16="http://schemas.microsoft.com/office/drawing/2014/main" id="{36786879-B6CE-6DC6-2D59-8052D9771C68}"/>
              </a:ext>
            </a:extLst>
          </p:cNvPr>
          <p:cNvSpPr txBox="1">
            <a:spLocks/>
          </p:cNvSpPr>
          <p:nvPr/>
        </p:nvSpPr>
        <p:spPr>
          <a:xfrm>
            <a:off x="467790" y="-15384"/>
            <a:ext cx="10515600" cy="1325563"/>
          </a:xfrm>
          <a:prstGeom prst="rect">
            <a:avLst/>
          </a:prstGeom>
        </p:spPr>
        <p:txBody>
          <a:bodyPr vert="horz" lIns="91440" tIns="45720" rIns="91440" bIns="45720" rtlCol="0" anchor="ctr">
            <a:normAutofit/>
          </a:bodyPr>
          <a:lstStyle>
            <a:lvl1pPr marR="0" indent="0">
              <a:lnSpc>
                <a:spcPct val="90000"/>
              </a:lnSpc>
              <a:spcBef>
                <a:spcPct val="0"/>
              </a:spcBef>
              <a:spcAft>
                <a:spcPts val="0"/>
              </a:spcAft>
              <a:buClrTx/>
              <a:buSzTx/>
              <a:buFontTx/>
              <a:buNone/>
              <a:tabLst/>
              <a:defRPr sz="4000" b="1" i="0" u="none" strike="noStrike" cap="none" spc="0" baseline="0">
                <a:ln>
                  <a:noFill/>
                </a:ln>
                <a:solidFill>
                  <a:srgbClr val="FF0000"/>
                </a:solidFill>
                <a:uFillTx/>
                <a:latin typeface="Arial" panose="020B0604020202020204" pitchFamily="34" charset="0"/>
                <a:ea typeface="Roboto" panose="02000000000000000000" pitchFamily="2" charset="0"/>
                <a:cs typeface="Arial" panose="020B0604020202020204" pitchFamily="34" charset="0"/>
                <a:sym typeface="Open Sans"/>
              </a:defRPr>
            </a:lvl1pPr>
            <a:lvl2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Open Sans"/>
              </a:rPr>
              <a:t>Tsunami Ready Game</a:t>
            </a:r>
          </a:p>
        </p:txBody>
      </p:sp>
    </p:spTree>
    <p:extLst>
      <p:ext uri="{BB962C8B-B14F-4D97-AF65-F5344CB8AC3E}">
        <p14:creationId xmlns:p14="http://schemas.microsoft.com/office/powerpoint/2010/main" val="4257192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Graphical user interface&#10;&#10;Description automatically generated">
            <a:extLst>
              <a:ext uri="{FF2B5EF4-FFF2-40B4-BE49-F238E27FC236}">
                <a16:creationId xmlns:a16="http://schemas.microsoft.com/office/drawing/2014/main" id="{75442898-9226-4D17-8A9A-2049DE29D6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7926" y="1202395"/>
            <a:ext cx="1844226" cy="4917937"/>
          </a:xfrm>
          <a:prstGeom prst="rect">
            <a:avLst/>
          </a:prstGeom>
        </p:spPr>
      </p:pic>
      <p:sp>
        <p:nvSpPr>
          <p:cNvPr id="20" name="TextBox 19">
            <a:extLst>
              <a:ext uri="{FF2B5EF4-FFF2-40B4-BE49-F238E27FC236}">
                <a16:creationId xmlns:a16="http://schemas.microsoft.com/office/drawing/2014/main" id="{3488E722-E2F8-40C6-9A7F-ED42B5936F69}"/>
              </a:ext>
            </a:extLst>
          </p:cNvPr>
          <p:cNvSpPr txBox="1"/>
          <p:nvPr/>
        </p:nvSpPr>
        <p:spPr>
          <a:xfrm>
            <a:off x="467790" y="273190"/>
            <a:ext cx="697627"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Arial Black" panose="020B0A04020102020204" pitchFamily="34" charset="0"/>
              </a:rPr>
              <a:t>6</a:t>
            </a:r>
          </a:p>
        </p:txBody>
      </p:sp>
      <p:sp>
        <p:nvSpPr>
          <p:cNvPr id="12" name="TextBox 11">
            <a:extLst>
              <a:ext uri="{FF2B5EF4-FFF2-40B4-BE49-F238E27FC236}">
                <a16:creationId xmlns:a16="http://schemas.microsoft.com/office/drawing/2014/main" id="{74199AA8-D383-4405-BD49-72FED70B36C0}"/>
              </a:ext>
            </a:extLst>
          </p:cNvPr>
          <p:cNvSpPr txBox="1"/>
          <p:nvPr/>
        </p:nvSpPr>
        <p:spPr>
          <a:xfrm>
            <a:off x="4444582" y="2144373"/>
            <a:ext cx="7985058" cy="3539430"/>
          </a:xfrm>
          <a:prstGeom prst="rect">
            <a:avLst/>
          </a:prstGeom>
          <a:noFill/>
        </p:spPr>
        <p:txBody>
          <a:bodyPr wrap="square">
            <a:spAutoFit/>
          </a:bodyPr>
          <a:lstStyle/>
          <a:p>
            <a:pPr marL="68580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rPr>
              <a:t>Video 1: Tsunami Ready (an introduction) </a:t>
            </a:r>
            <a:r>
              <a:rPr kumimoji="0" lang="en-US" sz="1600" b="1" i="0" u="sng"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 7:10 minutes  </a:t>
            </a:r>
            <a:r>
              <a:rPr kumimoji="0" lang="en-GB" sz="1600" b="1" i="0" u="none" strike="noStrike" kern="1200" cap="none" spc="0" normalizeH="0" baseline="0" noProof="0" dirty="0">
                <a:ln>
                  <a:noFill/>
                </a:ln>
                <a:solidFill>
                  <a:srgbClr val="C00000"/>
                </a:solidFill>
                <a:effectLst/>
                <a:uLnTx/>
                <a:uFillTx/>
                <a:latin typeface="Roboto"/>
              </a:rPr>
              <a:t> </a:t>
            </a:r>
            <a:endPar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endParaRPr>
          </a:p>
          <a:p>
            <a:pPr marL="68580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rPr>
              <a:t>Video 2: Tsunami Hazard for Tsunami Ready Community </a:t>
            </a:r>
            <a:r>
              <a:rPr kumimoji="0" lang="en-US" sz="1600" b="1" i="0" u="sng"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 8:02 minutes</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rPr>
              <a:t> </a:t>
            </a:r>
            <a:r>
              <a:rPr kumimoji="0" lang="en-GB" sz="1600" b="1" i="0" u="none" strike="noStrike" kern="1200" cap="none" spc="0" normalizeH="0" baseline="0" noProof="0" dirty="0">
                <a:ln>
                  <a:noFill/>
                </a:ln>
                <a:solidFill>
                  <a:srgbClr val="000000"/>
                </a:solidFill>
                <a:effectLst/>
                <a:uLnTx/>
                <a:uFillTx/>
                <a:latin typeface="Roboto"/>
              </a:rPr>
              <a:t> </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endParaRPr>
          </a:p>
          <a:p>
            <a:pPr marL="68580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rPr>
              <a:t>Video 3: Knowing people at risk of tsunami</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 </a:t>
            </a:r>
            <a:r>
              <a:rPr kumimoji="0" lang="en-US" sz="1600" b="1" i="0" u="sng"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 4:48 minutes</a:t>
            </a:r>
            <a:r>
              <a:rPr kumimoji="0" lang="en-GB" sz="1600" b="1" i="0" u="none" strike="noStrike" kern="1200" cap="none" spc="0" normalizeH="0" baseline="0" noProof="0" dirty="0">
                <a:ln>
                  <a:noFill/>
                </a:ln>
                <a:solidFill>
                  <a:srgbClr val="000000"/>
                </a:solidFill>
                <a:effectLst/>
                <a:uLnTx/>
                <a:uFillTx/>
                <a:latin typeface="Roboto"/>
              </a:rPr>
              <a:t> </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endParaRPr>
          </a:p>
          <a:p>
            <a:pPr marL="68580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rPr>
              <a:t>Video 4: Resource and capacity for Tsunami Ready Community </a:t>
            </a:r>
            <a:r>
              <a:rPr kumimoji="0" lang="en-US" sz="1600" b="1" i="0" u="sng"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 6:57 minutes</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rPr>
              <a:t> </a:t>
            </a:r>
            <a:r>
              <a:rPr kumimoji="0" lang="en-GB" sz="1600" b="1" i="0" u="none" strike="noStrike" kern="1200" cap="none" spc="0" normalizeH="0" baseline="0" noProof="0" dirty="0">
                <a:ln>
                  <a:noFill/>
                </a:ln>
                <a:solidFill>
                  <a:srgbClr val="000000"/>
                </a:solidFill>
                <a:effectLst/>
                <a:uLnTx/>
                <a:uFillTx/>
                <a:latin typeface="Roboto"/>
              </a:rPr>
              <a:t> </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endParaRPr>
          </a:p>
          <a:p>
            <a:pPr marL="68580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rPr>
              <a:t>Video 5: Public Tsunami Information in Community </a:t>
            </a:r>
            <a:r>
              <a:rPr kumimoji="0" lang="en-US" sz="1600" b="1" i="0" u="sng"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 5:32 minutes</a:t>
            </a:r>
            <a:r>
              <a:rPr kumimoji="0" lang="en-GB" sz="1600" b="1" i="0" u="none" strike="noStrike" kern="1200" cap="none" spc="0" normalizeH="0" baseline="0" noProof="0" dirty="0">
                <a:ln>
                  <a:noFill/>
                </a:ln>
                <a:solidFill>
                  <a:srgbClr val="000000"/>
                </a:solidFill>
                <a:effectLst/>
                <a:uLnTx/>
                <a:uFillTx/>
                <a:latin typeface="Roboto"/>
              </a:rPr>
              <a:t> </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endParaRPr>
          </a:p>
          <a:p>
            <a:pPr marL="68580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rPr>
              <a:t>Video 6: Tsunami Evacuation Map for the community </a:t>
            </a:r>
            <a:r>
              <a:rPr kumimoji="0" lang="en-US" sz="1600" b="1" i="0" u="sng"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 5:15 minutes </a:t>
            </a:r>
            <a:r>
              <a:rPr kumimoji="0" lang="en-GB" sz="1600" b="1" i="0" u="none" strike="noStrike" kern="1200" cap="none" spc="0" normalizeH="0" baseline="0" noProof="0" dirty="0">
                <a:ln>
                  <a:noFill/>
                </a:ln>
                <a:solidFill>
                  <a:srgbClr val="000000"/>
                </a:solidFill>
                <a:effectLst/>
                <a:uLnTx/>
                <a:uFillTx/>
                <a:latin typeface="Roboto"/>
              </a:rPr>
              <a:t> </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endParaRPr>
          </a:p>
          <a:p>
            <a:pPr marL="68580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rPr>
              <a:t>Video 7: Public Awareness and Education Resources </a:t>
            </a:r>
            <a:r>
              <a:rPr kumimoji="0" lang="en-US" sz="1600" b="1" i="0" u="sng"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 5:07 minutes </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endParaRPr>
          </a:p>
          <a:p>
            <a:pPr marL="68580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rPr>
              <a:t>Video 8: Outreach Activities in Tsunami Ready Community </a:t>
            </a:r>
            <a:r>
              <a:rPr kumimoji="0" lang="en-US" sz="1600" b="1" i="0" u="sng"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 4:39 minutes</a:t>
            </a:r>
            <a:r>
              <a:rPr kumimoji="0" lang="en-GB" sz="1600" b="1" i="0" u="none" strike="noStrike" kern="1200" cap="none" spc="0" normalizeH="0" baseline="0" noProof="0" dirty="0">
                <a:ln>
                  <a:noFill/>
                </a:ln>
                <a:solidFill>
                  <a:srgbClr val="000000"/>
                </a:solidFill>
                <a:effectLst/>
                <a:uLnTx/>
                <a:uFillTx/>
                <a:latin typeface="Roboto"/>
              </a:rPr>
              <a:t> </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endParaRPr>
          </a:p>
          <a:p>
            <a:pPr marL="68580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rPr>
              <a:t>Video 9: Community Tsunami Exercise </a:t>
            </a:r>
            <a:r>
              <a:rPr kumimoji="0" lang="en-US" sz="1600" b="1" i="0" u="sng"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 6:49 minutes</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rPr>
              <a:t> </a:t>
            </a:r>
            <a:r>
              <a:rPr kumimoji="0" lang="en-GB" sz="1600" b="1" i="0" u="none" strike="noStrike" kern="1200" cap="none" spc="0" normalizeH="0" baseline="0" noProof="0" dirty="0">
                <a:ln>
                  <a:noFill/>
                </a:ln>
                <a:solidFill>
                  <a:srgbClr val="000000"/>
                </a:solidFill>
                <a:effectLst/>
                <a:uLnTx/>
                <a:uFillTx/>
                <a:latin typeface="Roboto"/>
              </a:rPr>
              <a:t> </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endParaRPr>
          </a:p>
          <a:p>
            <a:pPr marL="68580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rPr>
              <a:t>Video 10: Community Tsunami Emergency Operation Plan </a:t>
            </a:r>
            <a:r>
              <a:rPr kumimoji="0" lang="en-US" sz="1600" b="1" i="0" u="sng"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 5:28 minutes</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rPr>
              <a:t> </a:t>
            </a:r>
            <a:r>
              <a:rPr kumimoji="0" lang="en-GB" sz="1600" b="1" i="0" u="none" strike="noStrike" kern="1200" cap="none" spc="0" normalizeH="0" baseline="0" noProof="0" dirty="0">
                <a:ln>
                  <a:noFill/>
                </a:ln>
                <a:solidFill>
                  <a:srgbClr val="000000"/>
                </a:solidFill>
                <a:effectLst/>
                <a:uLnTx/>
                <a:uFillTx/>
                <a:latin typeface="Roboto"/>
              </a:rPr>
              <a:t> </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endParaRPr>
          </a:p>
          <a:p>
            <a:pPr marL="68580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rPr>
              <a:t>Video 11: Building Capacity in community for Emergency Response </a:t>
            </a:r>
            <a:r>
              <a:rPr kumimoji="0" lang="en-US" sz="1600" b="1" i="0" u="sng"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 7:50 minutes</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rPr>
              <a:t> </a:t>
            </a:r>
            <a:r>
              <a:rPr kumimoji="0" lang="en-GB" sz="1600" b="1" i="0" u="none" strike="noStrike" kern="1200" cap="none" spc="0" normalizeH="0" baseline="0" noProof="0" dirty="0">
                <a:ln>
                  <a:noFill/>
                </a:ln>
                <a:solidFill>
                  <a:srgbClr val="000000"/>
                </a:solidFill>
                <a:effectLst/>
                <a:uLnTx/>
                <a:uFillTx/>
                <a:latin typeface="Roboto"/>
              </a:rPr>
              <a:t> </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endParaRPr>
          </a:p>
          <a:p>
            <a:pPr marL="68580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rPr>
              <a:t>Video 12: Linking the Community to the Tsunami Warning Chain </a:t>
            </a:r>
            <a:r>
              <a:rPr kumimoji="0" lang="en-US" sz="1600" b="1" i="0" u="sng"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 4:40 minutes</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rPr>
              <a:t> </a:t>
            </a:r>
            <a:r>
              <a:rPr kumimoji="0" lang="en-GB" sz="1600" b="1" i="0" u="none" strike="noStrike" kern="1200" cap="none" spc="0" normalizeH="0" baseline="0" noProof="0" dirty="0">
                <a:ln>
                  <a:noFill/>
                </a:ln>
                <a:solidFill>
                  <a:srgbClr val="000000"/>
                </a:solidFill>
                <a:effectLst/>
                <a:uLnTx/>
                <a:uFillTx/>
                <a:latin typeface="Roboto"/>
              </a:rPr>
              <a:t> </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endParaRPr>
          </a:p>
          <a:p>
            <a:pPr marL="68580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rPr>
              <a:t>Video 13: Providing warning to the community</a:t>
            </a:r>
            <a:r>
              <a:rPr kumimoji="0" lang="en-GB"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rPr>
              <a:t> </a:t>
            </a:r>
            <a:r>
              <a:rPr kumimoji="0" lang="en-US" sz="1600" b="1" i="0" u="sng"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 5:27 minutes</a:t>
            </a:r>
            <a:r>
              <a:rPr kumimoji="0" lang="en-GB"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rPr>
              <a:t> </a:t>
            </a:r>
            <a:r>
              <a:rPr kumimoji="0" lang="en-GB" sz="1600" b="1" i="0" u="none" strike="noStrike" kern="1200" cap="none" spc="0" normalizeH="0" baseline="0" noProof="0" dirty="0">
                <a:ln>
                  <a:noFill/>
                </a:ln>
                <a:solidFill>
                  <a:srgbClr val="000000"/>
                </a:solidFill>
                <a:effectLst/>
                <a:uLnTx/>
                <a:uFillTx/>
                <a:latin typeface="Roboto"/>
              </a:rPr>
              <a:t> </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endParaRPr>
          </a:p>
          <a:p>
            <a:pPr marL="68580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rPr>
              <a:t>Video 14: Getting Tsunami Ready Recognition </a:t>
            </a:r>
            <a:r>
              <a:rPr kumimoji="0" lang="en-US" sz="1600" b="1" i="0" u="sng"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a:t>
            </a:r>
            <a:r>
              <a:rPr kumimoji="0" lang="en-US" sz="1600" b="1" i="0" u="none" strike="noStrike" kern="1200" cap="none" spc="0" normalizeH="0" baseline="0" noProof="0" dirty="0">
                <a:ln>
                  <a:noFill/>
                </a:ln>
                <a:solidFill>
                  <a:srgbClr val="C00000"/>
                </a:solidFill>
                <a:effectLst/>
                <a:uLnTx/>
                <a:uFillTx/>
                <a:latin typeface="Calibri" panose="020F0502020204030204" pitchFamily="34" charset="0"/>
                <a:ea typeface="DengXian" panose="02010600030101010101" pitchFamily="2" charset="-122"/>
              </a:rPr>
              <a:t> 6:50 minutes</a:t>
            </a:r>
            <a:r>
              <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rPr>
              <a:t> </a:t>
            </a:r>
            <a:r>
              <a:rPr kumimoji="0" lang="en-GB" sz="1600" b="1" i="0" u="none" strike="noStrike" kern="1200" cap="none" spc="0" normalizeH="0" baseline="0" noProof="0" dirty="0">
                <a:ln>
                  <a:noFill/>
                </a:ln>
                <a:solidFill>
                  <a:srgbClr val="000000"/>
                </a:solidFill>
                <a:effectLst/>
                <a:uLnTx/>
                <a:uFillTx/>
                <a:latin typeface="Roboto"/>
              </a:rPr>
              <a:t> </a:t>
            </a:r>
            <a:endParaRPr kumimoji="0" lang="en-US" sz="16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endParaRPr>
          </a:p>
        </p:txBody>
      </p:sp>
      <p:sp>
        <p:nvSpPr>
          <p:cNvPr id="13" name="TextBox 12">
            <a:extLst>
              <a:ext uri="{FF2B5EF4-FFF2-40B4-BE49-F238E27FC236}">
                <a16:creationId xmlns:a16="http://schemas.microsoft.com/office/drawing/2014/main" id="{421FF748-C383-490F-9D32-5ECF870A51E3}"/>
              </a:ext>
            </a:extLst>
          </p:cNvPr>
          <p:cNvSpPr txBox="1"/>
          <p:nvPr/>
        </p:nvSpPr>
        <p:spPr>
          <a:xfrm>
            <a:off x="2287545" y="1118801"/>
            <a:ext cx="9218612"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Roboto"/>
              </a:rPr>
              <a:t>Story 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Roboto"/>
              </a:rPr>
              <a:t>Following the journey of Azam, </a:t>
            </a:r>
            <a:r>
              <a:rPr kumimoji="0" lang="en-GB" sz="2000" b="0" i="0" u="none" strike="noStrike" kern="1200" cap="none" spc="0" normalizeH="0" baseline="0" noProof="0" dirty="0" err="1">
                <a:ln>
                  <a:noFill/>
                </a:ln>
                <a:solidFill>
                  <a:srgbClr val="000000"/>
                </a:solidFill>
                <a:effectLst/>
                <a:uLnTx/>
                <a:uFillTx/>
                <a:latin typeface="Roboto"/>
              </a:rPr>
              <a:t>Azizah</a:t>
            </a:r>
            <a:r>
              <a:rPr kumimoji="0" lang="en-GB" sz="2000" b="0" i="0" u="none" strike="noStrike" kern="1200" cap="none" spc="0" normalizeH="0" baseline="0" noProof="0" dirty="0">
                <a:ln>
                  <a:noFill/>
                </a:ln>
                <a:solidFill>
                  <a:srgbClr val="000000"/>
                </a:solidFill>
                <a:effectLst/>
                <a:uLnTx/>
                <a:uFillTx/>
                <a:latin typeface="Roboto"/>
              </a:rPr>
              <a:t>, and Adam in building their Village “Nami” to be a Tsunami Ready Community based on UNESCO-IOC Tsunami Ready Indicators</a:t>
            </a:r>
          </a:p>
        </p:txBody>
      </p:sp>
      <p:pic>
        <p:nvPicPr>
          <p:cNvPr id="3" name="Picture 2">
            <a:extLst>
              <a:ext uri="{FF2B5EF4-FFF2-40B4-BE49-F238E27FC236}">
                <a16:creationId xmlns:a16="http://schemas.microsoft.com/office/drawing/2014/main" id="{E801FA4B-EB31-4CB6-AB03-DFF3402CA9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87545" y="4160933"/>
            <a:ext cx="2560680" cy="1430615"/>
          </a:xfrm>
          <a:prstGeom prst="rect">
            <a:avLst/>
          </a:prstGeom>
        </p:spPr>
      </p:pic>
      <p:pic>
        <p:nvPicPr>
          <p:cNvPr id="5" name="Picture 4">
            <a:extLst>
              <a:ext uri="{FF2B5EF4-FFF2-40B4-BE49-F238E27FC236}">
                <a16:creationId xmlns:a16="http://schemas.microsoft.com/office/drawing/2014/main" id="{E2D9F766-D612-4F64-8A47-47D7AB1204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94158" y="2607879"/>
            <a:ext cx="2548282" cy="1430614"/>
          </a:xfrm>
          <a:prstGeom prst="rect">
            <a:avLst/>
          </a:prstGeom>
        </p:spPr>
      </p:pic>
      <p:sp>
        <p:nvSpPr>
          <p:cNvPr id="16" name="TextBox 15">
            <a:extLst>
              <a:ext uri="{FF2B5EF4-FFF2-40B4-BE49-F238E27FC236}">
                <a16:creationId xmlns:a16="http://schemas.microsoft.com/office/drawing/2014/main" id="{0C9BC4E4-3A4F-432C-BED1-5038A72FF51A}"/>
              </a:ext>
            </a:extLst>
          </p:cNvPr>
          <p:cNvSpPr txBox="1"/>
          <p:nvPr/>
        </p:nvSpPr>
        <p:spPr>
          <a:xfrm>
            <a:off x="2299489" y="5556947"/>
            <a:ext cx="9194723"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Roboto"/>
              </a:rPr>
              <a:t>IOTIC YouTube Channel: </a:t>
            </a:r>
            <a:r>
              <a:rPr kumimoji="0" lang="en-US" sz="1600" b="0" i="0" u="none" strike="noStrike" kern="1200" cap="none" spc="0" normalizeH="0" baseline="0" noProof="0" dirty="0">
                <a:ln>
                  <a:noFill/>
                </a:ln>
                <a:solidFill>
                  <a:srgbClr val="000000"/>
                </a:solidFill>
                <a:effectLst/>
                <a:uLnTx/>
                <a:uFillTx/>
                <a:latin typeface="Roboto"/>
                <a:hlinkClick r:id="rId5"/>
              </a:rPr>
              <a:t>https://www.youtube.com/channel/UCFSPN4dJXOvFrMIkmlQdumQ </a:t>
            </a:r>
            <a:endParaRPr kumimoji="0" lang="en-US" sz="1600" b="0" i="0" u="none" strike="noStrike" kern="1200" cap="none" spc="0" normalizeH="0" baseline="0" noProof="0" dirty="0">
              <a:ln>
                <a:noFill/>
              </a:ln>
              <a:solidFill>
                <a:srgbClr val="000000"/>
              </a:solidFill>
              <a:effectLst/>
              <a:uLnTx/>
              <a:uFillTx/>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Roboto"/>
              </a:rPr>
              <a:t>Playlist: </a:t>
            </a:r>
            <a:r>
              <a:rPr kumimoji="0" lang="en-US" sz="1600" b="0" i="0" u="none" strike="noStrike" kern="1200" cap="none" spc="0" normalizeH="0" baseline="0" noProof="0" dirty="0">
                <a:ln>
                  <a:noFill/>
                </a:ln>
                <a:solidFill>
                  <a:srgbClr val="000000"/>
                </a:solidFill>
                <a:effectLst/>
                <a:uLnTx/>
                <a:uFillTx/>
                <a:latin typeface="Roboto"/>
                <a:hlinkClick r:id="rId6"/>
              </a:rPr>
              <a:t>https://www.youtube.com/playlist?list=PLDzuUvIHTe3BLFcgDGXOAkwcCdTQ6VngH</a:t>
            </a:r>
            <a:endParaRPr kumimoji="0" lang="en-US" sz="1600" b="0" i="0" u="none" strike="noStrike" kern="1200" cap="none" spc="0" normalizeH="0" baseline="0" noProof="0" dirty="0">
              <a:ln>
                <a:noFill/>
              </a:ln>
              <a:solidFill>
                <a:srgbClr val="000000"/>
              </a:solidFill>
              <a:effectLst/>
              <a:uLnTx/>
              <a:uFillTx/>
              <a:latin typeface="Roboto"/>
            </a:endParaRPr>
          </a:p>
        </p:txBody>
      </p:sp>
      <p:sp>
        <p:nvSpPr>
          <p:cNvPr id="2" name="Title 1">
            <a:extLst>
              <a:ext uri="{FF2B5EF4-FFF2-40B4-BE49-F238E27FC236}">
                <a16:creationId xmlns:a16="http://schemas.microsoft.com/office/drawing/2014/main" id="{47C52855-137A-8656-BA0B-03DD6B279380}"/>
              </a:ext>
            </a:extLst>
          </p:cNvPr>
          <p:cNvSpPr txBox="1">
            <a:spLocks/>
          </p:cNvSpPr>
          <p:nvPr/>
        </p:nvSpPr>
        <p:spPr>
          <a:xfrm>
            <a:off x="467790" y="-15384"/>
            <a:ext cx="10515600" cy="1325563"/>
          </a:xfrm>
          <a:prstGeom prst="rect">
            <a:avLst/>
          </a:prstGeom>
        </p:spPr>
        <p:txBody>
          <a:bodyPr vert="horz" lIns="91440" tIns="45720" rIns="91440" bIns="45720" rtlCol="0" anchor="ctr">
            <a:normAutofit/>
          </a:bodyPr>
          <a:lstStyle>
            <a:lvl1pPr marR="0" indent="0">
              <a:lnSpc>
                <a:spcPct val="90000"/>
              </a:lnSpc>
              <a:spcBef>
                <a:spcPct val="0"/>
              </a:spcBef>
              <a:spcAft>
                <a:spcPts val="0"/>
              </a:spcAft>
              <a:buClrTx/>
              <a:buSzTx/>
              <a:buFontTx/>
              <a:buNone/>
              <a:tabLst/>
              <a:defRPr sz="4000" b="1" i="0" u="none" strike="noStrike" cap="none" spc="0" baseline="0">
                <a:ln>
                  <a:noFill/>
                </a:ln>
                <a:solidFill>
                  <a:srgbClr val="FF0000"/>
                </a:solidFill>
                <a:uFillTx/>
                <a:latin typeface="Arial" panose="020B0604020202020204" pitchFamily="34" charset="0"/>
                <a:ea typeface="Roboto" panose="02000000000000000000" pitchFamily="2" charset="0"/>
                <a:cs typeface="Arial" panose="020B0604020202020204" pitchFamily="34" charset="0"/>
                <a:sym typeface="Open Sans"/>
              </a:defRPr>
            </a:lvl1pPr>
            <a:lvl2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Open Sans"/>
              </a:rPr>
              <a:t>Tsunami Ready Videos</a:t>
            </a:r>
          </a:p>
        </p:txBody>
      </p:sp>
    </p:spTree>
    <p:extLst>
      <p:ext uri="{BB962C8B-B14F-4D97-AF65-F5344CB8AC3E}">
        <p14:creationId xmlns:p14="http://schemas.microsoft.com/office/powerpoint/2010/main" val="436550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2D639B5-307B-B940-9DBE-00609873AA71}"/>
              </a:ext>
            </a:extLst>
          </p:cNvPr>
          <p:cNvSpPr/>
          <p:nvPr/>
        </p:nvSpPr>
        <p:spPr bwMode="auto">
          <a:xfrm>
            <a:off x="304800" y="3066627"/>
            <a:ext cx="11480800" cy="3759200"/>
          </a:xfrm>
          <a:prstGeom prst="rect">
            <a:avLst/>
          </a:prstGeom>
          <a:solidFill>
            <a:srgbClr val="FFDBF3"/>
          </a:solidFill>
          <a:ln w="9525" cap="flat" cmpd="sng" algn="ctr">
            <a:noFill/>
            <a:prstDash val="solid"/>
            <a:round/>
            <a:headEnd type="none" w="med" len="med"/>
            <a:tailEnd type="none" w="med" len="med"/>
          </a:ln>
          <a:effectLst/>
        </p:spPr>
        <p:txBody>
          <a:bodyPr vert="horz" wrap="square" lIns="121920" tIns="60960" rIns="121920" bIns="60960" numCol="1" rtlCol="0" anchor="t" anchorCtr="0" compatLnSpc="1">
            <a:prstTxWarp prst="textNoShape">
              <a:avLst/>
            </a:prstTxWarp>
          </a:bodyPr>
          <a:lstStyle/>
          <a:p>
            <a:pPr defTabSz="1219140" eaLnBrk="0" fontAlgn="base" hangingPunct="0">
              <a:spcBef>
                <a:spcPct val="0"/>
              </a:spcBef>
              <a:spcAft>
                <a:spcPct val="0"/>
              </a:spcAft>
            </a:pPr>
            <a:endParaRPr lang="en-US" sz="2400">
              <a:solidFill>
                <a:srgbClr val="000000"/>
              </a:solidFill>
              <a:latin typeface="Arial" charset="0"/>
              <a:ea typeface="ＭＳ Ｐゴシック" panose="020B0600070205080204" pitchFamily="34" charset="-128"/>
              <a:cs typeface="Angsana New"/>
            </a:endParaRPr>
          </a:p>
        </p:txBody>
      </p:sp>
      <p:sp>
        <p:nvSpPr>
          <p:cNvPr id="2" name="Title 1">
            <a:extLst>
              <a:ext uri="{FF2B5EF4-FFF2-40B4-BE49-F238E27FC236}">
                <a16:creationId xmlns:a16="http://schemas.microsoft.com/office/drawing/2014/main" id="{C08FBBEA-B615-DB4E-B0CF-84829020CAA7}"/>
              </a:ext>
            </a:extLst>
          </p:cNvPr>
          <p:cNvSpPr>
            <a:spLocks noGrp="1"/>
          </p:cNvSpPr>
          <p:nvPr>
            <p:ph type="title"/>
          </p:nvPr>
        </p:nvSpPr>
        <p:spPr>
          <a:xfrm>
            <a:off x="164791" y="0"/>
            <a:ext cx="11830897" cy="762000"/>
          </a:xfrm>
        </p:spPr>
        <p:txBody>
          <a:bodyPr/>
          <a:lstStyle/>
          <a:p>
            <a:r>
              <a:rPr lang="en-US" dirty="0">
                <a:solidFill>
                  <a:schemeClr val="accent6"/>
                </a:solidFill>
              </a:rPr>
              <a:t>    Tsunami Awareness Course (OTGA) – 3 Modules</a:t>
            </a:r>
          </a:p>
        </p:txBody>
      </p:sp>
      <p:sp>
        <p:nvSpPr>
          <p:cNvPr id="3" name="Content Placeholder 2">
            <a:extLst>
              <a:ext uri="{FF2B5EF4-FFF2-40B4-BE49-F238E27FC236}">
                <a16:creationId xmlns:a16="http://schemas.microsoft.com/office/drawing/2014/main" id="{DBA822D8-78F1-9A42-95F9-84A92CA2AC27}"/>
              </a:ext>
            </a:extLst>
          </p:cNvPr>
          <p:cNvSpPr>
            <a:spLocks noGrp="1"/>
          </p:cNvSpPr>
          <p:nvPr>
            <p:ph idx="1"/>
          </p:nvPr>
        </p:nvSpPr>
        <p:spPr>
          <a:xfrm>
            <a:off x="812802" y="1325880"/>
            <a:ext cx="11247967" cy="5486400"/>
          </a:xfrm>
        </p:spPr>
        <p:txBody>
          <a:bodyPr/>
          <a:lstStyle/>
          <a:p>
            <a:pPr marL="389448" indent="-389448">
              <a:buFont typeface="+mj-lt"/>
              <a:buAutoNum type="arabicPeriod"/>
            </a:pPr>
            <a:r>
              <a:rPr lang="en-US" dirty="0"/>
              <a:t>Tsunami Basics – 1, 2</a:t>
            </a:r>
          </a:p>
          <a:p>
            <a:pPr marL="389448" indent="-389448">
              <a:buFont typeface="+mj-lt"/>
              <a:buAutoNum type="arabicPeriod"/>
            </a:pPr>
            <a:r>
              <a:rPr lang="en-US" dirty="0"/>
              <a:t>Tsunami Warning Systems – 1, 2</a:t>
            </a:r>
          </a:p>
          <a:p>
            <a:pPr marL="389448" indent="-389448">
              <a:buFont typeface="+mj-lt"/>
              <a:buAutoNum type="arabicPeriod"/>
            </a:pPr>
            <a:r>
              <a:rPr lang="en-US" dirty="0"/>
              <a:t>Tsunami Preparedness – 1, 2</a:t>
            </a:r>
          </a:p>
        </p:txBody>
      </p:sp>
      <p:pic>
        <p:nvPicPr>
          <p:cNvPr id="9" name="Picture 8">
            <a:extLst>
              <a:ext uri="{FF2B5EF4-FFF2-40B4-BE49-F238E27FC236}">
                <a16:creationId xmlns:a16="http://schemas.microsoft.com/office/drawing/2014/main" id="{67FD790F-B105-4044-8FF2-2DA2054ED992}"/>
              </a:ext>
            </a:extLst>
          </p:cNvPr>
          <p:cNvPicPr/>
          <p:nvPr/>
        </p:nvPicPr>
        <p:blipFill>
          <a:blip r:embed="rId3" cstate="print">
            <a:extLst>
              <a:ext uri="{28A0092B-C50C-407E-A947-70E740481C1C}">
                <a14:useLocalDpi xmlns:a14="http://schemas.microsoft.com/office/drawing/2010/main"/>
              </a:ext>
            </a:extLst>
          </a:blip>
          <a:stretch>
            <a:fillRect/>
          </a:stretch>
        </p:blipFill>
        <p:spPr>
          <a:xfrm>
            <a:off x="7947103" y="761383"/>
            <a:ext cx="3759200" cy="2349500"/>
          </a:xfrm>
          <a:prstGeom prst="rect">
            <a:avLst/>
          </a:prstGeom>
          <a:ln w="28575">
            <a:solidFill>
              <a:srgbClr val="FFDBF3"/>
            </a:solidFill>
          </a:ln>
        </p:spPr>
      </p:pic>
      <p:grpSp>
        <p:nvGrpSpPr>
          <p:cNvPr id="20" name="Group 19">
            <a:extLst>
              <a:ext uri="{FF2B5EF4-FFF2-40B4-BE49-F238E27FC236}">
                <a16:creationId xmlns:a16="http://schemas.microsoft.com/office/drawing/2014/main" id="{4F45ECC9-70B1-BC48-B1C0-667E9A62ED1D}"/>
              </a:ext>
            </a:extLst>
          </p:cNvPr>
          <p:cNvGrpSpPr/>
          <p:nvPr/>
        </p:nvGrpSpPr>
        <p:grpSpPr>
          <a:xfrm>
            <a:off x="508000" y="3168230"/>
            <a:ext cx="11074400" cy="3479799"/>
            <a:chOff x="381000" y="2266951"/>
            <a:chExt cx="8458200" cy="2609849"/>
          </a:xfrm>
        </p:grpSpPr>
        <p:pic>
          <p:nvPicPr>
            <p:cNvPr id="10" name="Picture 9">
              <a:extLst>
                <a:ext uri="{FF2B5EF4-FFF2-40B4-BE49-F238E27FC236}">
                  <a16:creationId xmlns:a16="http://schemas.microsoft.com/office/drawing/2014/main" id="{8B8F6156-2544-F447-827E-BD1CFBA2C9E0}"/>
                </a:ext>
              </a:extLst>
            </p:cNvPr>
            <p:cNvPicPr/>
            <p:nvPr/>
          </p:nvPicPr>
          <p:blipFill>
            <a:blip r:embed="rId4" cstate="print">
              <a:extLst>
                <a:ext uri="{28A0092B-C50C-407E-A947-70E740481C1C}">
                  <a14:useLocalDpi xmlns:a14="http://schemas.microsoft.com/office/drawing/2010/main"/>
                </a:ext>
              </a:extLst>
            </a:blip>
            <a:stretch>
              <a:fillRect/>
            </a:stretch>
          </p:blipFill>
          <p:spPr>
            <a:xfrm>
              <a:off x="381000" y="2276193"/>
              <a:ext cx="2057851" cy="1286157"/>
            </a:xfrm>
            <a:prstGeom prst="rect">
              <a:avLst/>
            </a:prstGeom>
            <a:ln>
              <a:solidFill>
                <a:schemeClr val="tx1"/>
              </a:solidFill>
            </a:ln>
          </p:spPr>
        </p:pic>
        <p:pic>
          <p:nvPicPr>
            <p:cNvPr id="11" name="Picture 10">
              <a:extLst>
                <a:ext uri="{FF2B5EF4-FFF2-40B4-BE49-F238E27FC236}">
                  <a16:creationId xmlns:a16="http://schemas.microsoft.com/office/drawing/2014/main" id="{2EF384F9-0D87-0748-92EA-4F2310DB0ACA}"/>
                </a:ext>
              </a:extLst>
            </p:cNvPr>
            <p:cNvPicPr/>
            <p:nvPr/>
          </p:nvPicPr>
          <p:blipFill rotWithShape="1">
            <a:blip r:embed="rId5" cstate="print">
              <a:extLst>
                <a:ext uri="{28A0092B-C50C-407E-A947-70E740481C1C}">
                  <a14:useLocalDpi xmlns:a14="http://schemas.microsoft.com/office/drawing/2010/main"/>
                </a:ext>
              </a:extLst>
            </a:blip>
            <a:srcRect/>
            <a:stretch/>
          </p:blipFill>
          <p:spPr>
            <a:xfrm>
              <a:off x="381000" y="3638550"/>
              <a:ext cx="2057400" cy="1228090"/>
            </a:xfrm>
            <a:prstGeom prst="rect">
              <a:avLst/>
            </a:prstGeom>
            <a:ln>
              <a:solidFill>
                <a:schemeClr val="tx1"/>
              </a:solidFill>
            </a:ln>
          </p:spPr>
        </p:pic>
        <p:pic>
          <p:nvPicPr>
            <p:cNvPr id="12" name="Picture 11">
              <a:extLst>
                <a:ext uri="{FF2B5EF4-FFF2-40B4-BE49-F238E27FC236}">
                  <a16:creationId xmlns:a16="http://schemas.microsoft.com/office/drawing/2014/main" id="{60C7ECED-738F-394A-B712-DE5EFD69F8D4}"/>
                </a:ext>
              </a:extLst>
            </p:cNvPr>
            <p:cNvPicPr/>
            <p:nvPr/>
          </p:nvPicPr>
          <p:blipFill>
            <a:blip r:embed="rId6" cstate="print">
              <a:extLst>
                <a:ext uri="{28A0092B-C50C-407E-A947-70E740481C1C}">
                  <a14:useLocalDpi xmlns:a14="http://schemas.microsoft.com/office/drawing/2010/main"/>
                </a:ext>
              </a:extLst>
            </a:blip>
            <a:stretch>
              <a:fillRect/>
            </a:stretch>
          </p:blipFill>
          <p:spPr>
            <a:xfrm>
              <a:off x="2590801" y="2266951"/>
              <a:ext cx="1981200" cy="1295399"/>
            </a:xfrm>
            <a:prstGeom prst="rect">
              <a:avLst/>
            </a:prstGeom>
            <a:ln>
              <a:solidFill>
                <a:schemeClr val="tx1"/>
              </a:solidFill>
            </a:ln>
          </p:spPr>
        </p:pic>
        <p:pic>
          <p:nvPicPr>
            <p:cNvPr id="15" name="Picture 14">
              <a:extLst>
                <a:ext uri="{FF2B5EF4-FFF2-40B4-BE49-F238E27FC236}">
                  <a16:creationId xmlns:a16="http://schemas.microsoft.com/office/drawing/2014/main" id="{070322FC-9C86-A84D-9A75-090905889CEC}"/>
                </a:ext>
              </a:extLst>
            </p:cNvPr>
            <p:cNvPicPr/>
            <p:nvPr/>
          </p:nvPicPr>
          <p:blipFill>
            <a:blip r:embed="rId7" cstate="print">
              <a:extLst>
                <a:ext uri="{28A0092B-C50C-407E-A947-70E740481C1C}">
                  <a14:useLocalDpi xmlns:a14="http://schemas.microsoft.com/office/drawing/2010/main"/>
                </a:ext>
              </a:extLst>
            </a:blip>
            <a:stretch>
              <a:fillRect/>
            </a:stretch>
          </p:blipFill>
          <p:spPr>
            <a:xfrm>
              <a:off x="4724400" y="3638550"/>
              <a:ext cx="1981200" cy="1219200"/>
            </a:xfrm>
            <a:prstGeom prst="rect">
              <a:avLst/>
            </a:prstGeom>
            <a:ln>
              <a:solidFill>
                <a:schemeClr val="tx1"/>
              </a:solidFill>
            </a:ln>
          </p:spPr>
        </p:pic>
        <p:pic>
          <p:nvPicPr>
            <p:cNvPr id="16" name="Picture 15">
              <a:extLst>
                <a:ext uri="{FF2B5EF4-FFF2-40B4-BE49-F238E27FC236}">
                  <a16:creationId xmlns:a16="http://schemas.microsoft.com/office/drawing/2014/main" id="{8AF22EF8-0C28-F44D-881B-4B9137B740C7}"/>
                </a:ext>
              </a:extLst>
            </p:cNvPr>
            <p:cNvPicPr/>
            <p:nvPr/>
          </p:nvPicPr>
          <p:blipFill>
            <a:blip r:embed="rId8" cstate="print">
              <a:extLst>
                <a:ext uri="{28A0092B-C50C-407E-A947-70E740481C1C}">
                  <a14:useLocalDpi xmlns:a14="http://schemas.microsoft.com/office/drawing/2010/main"/>
                </a:ext>
              </a:extLst>
            </a:blip>
            <a:stretch>
              <a:fillRect/>
            </a:stretch>
          </p:blipFill>
          <p:spPr>
            <a:xfrm>
              <a:off x="6858000" y="2324100"/>
              <a:ext cx="1981200" cy="1238250"/>
            </a:xfrm>
            <a:prstGeom prst="rect">
              <a:avLst/>
            </a:prstGeom>
            <a:ln>
              <a:solidFill>
                <a:schemeClr val="tx1"/>
              </a:solidFill>
            </a:ln>
          </p:spPr>
        </p:pic>
        <p:pic>
          <p:nvPicPr>
            <p:cNvPr id="17" name="Picture 16">
              <a:extLst>
                <a:ext uri="{FF2B5EF4-FFF2-40B4-BE49-F238E27FC236}">
                  <a16:creationId xmlns:a16="http://schemas.microsoft.com/office/drawing/2014/main" id="{7A97EFC1-5964-F348-B498-B2A8BF31231C}"/>
                </a:ext>
              </a:extLst>
            </p:cNvPr>
            <p:cNvPicPr/>
            <p:nvPr/>
          </p:nvPicPr>
          <p:blipFill rotWithShape="1">
            <a:blip r:embed="rId9" cstate="print">
              <a:extLst>
                <a:ext uri="{28A0092B-C50C-407E-A947-70E740481C1C}">
                  <a14:useLocalDpi xmlns:a14="http://schemas.microsoft.com/office/drawing/2010/main"/>
                </a:ext>
              </a:extLst>
            </a:blip>
            <a:srcRect/>
            <a:stretch/>
          </p:blipFill>
          <p:spPr>
            <a:xfrm>
              <a:off x="6858000" y="3638550"/>
              <a:ext cx="1981200" cy="1228090"/>
            </a:xfrm>
            <a:prstGeom prst="rect">
              <a:avLst/>
            </a:prstGeom>
            <a:ln>
              <a:solidFill>
                <a:schemeClr val="tx1"/>
              </a:solidFill>
            </a:ln>
          </p:spPr>
        </p:pic>
        <p:pic>
          <p:nvPicPr>
            <p:cNvPr id="18" name="Picture 17">
              <a:extLst>
                <a:ext uri="{FF2B5EF4-FFF2-40B4-BE49-F238E27FC236}">
                  <a16:creationId xmlns:a16="http://schemas.microsoft.com/office/drawing/2014/main" id="{CF8C2AB9-78FF-EE46-BD5B-44F8D98584BE}"/>
                </a:ext>
              </a:extLst>
            </p:cNvPr>
            <p:cNvPicPr/>
            <p:nvPr/>
          </p:nvPicPr>
          <p:blipFill>
            <a:blip r:embed="rId10" cstate="print">
              <a:extLst>
                <a:ext uri="{28A0092B-C50C-407E-A947-70E740481C1C}">
                  <a14:useLocalDpi xmlns:a14="http://schemas.microsoft.com/office/drawing/2010/main"/>
                </a:ext>
              </a:extLst>
            </a:blip>
            <a:stretch>
              <a:fillRect/>
            </a:stretch>
          </p:blipFill>
          <p:spPr>
            <a:xfrm>
              <a:off x="4724400" y="2324100"/>
              <a:ext cx="1981200" cy="1238250"/>
            </a:xfrm>
            <a:prstGeom prst="rect">
              <a:avLst/>
            </a:prstGeom>
            <a:ln>
              <a:solidFill>
                <a:schemeClr val="tx1"/>
              </a:solidFill>
            </a:ln>
          </p:spPr>
        </p:pic>
        <p:pic>
          <p:nvPicPr>
            <p:cNvPr id="19" name="Picture 18">
              <a:extLst>
                <a:ext uri="{FF2B5EF4-FFF2-40B4-BE49-F238E27FC236}">
                  <a16:creationId xmlns:a16="http://schemas.microsoft.com/office/drawing/2014/main" id="{C71EB921-4949-0540-A8FD-D14120497066}"/>
                </a:ext>
              </a:extLst>
            </p:cNvPr>
            <p:cNvPicPr/>
            <p:nvPr/>
          </p:nvPicPr>
          <p:blipFill rotWithShape="1">
            <a:blip r:embed="rId11" cstate="print">
              <a:extLst>
                <a:ext uri="{28A0092B-C50C-407E-A947-70E740481C1C}">
                  <a14:useLocalDpi xmlns:a14="http://schemas.microsoft.com/office/drawing/2010/main"/>
                </a:ext>
              </a:extLst>
            </a:blip>
            <a:srcRect t="-1"/>
            <a:stretch/>
          </p:blipFill>
          <p:spPr>
            <a:xfrm>
              <a:off x="2590800" y="3638550"/>
              <a:ext cx="1981200" cy="1238250"/>
            </a:xfrm>
            <a:prstGeom prst="rect">
              <a:avLst/>
            </a:prstGeom>
            <a:ln>
              <a:solidFill>
                <a:schemeClr val="tx1"/>
              </a:solidFill>
            </a:ln>
          </p:spPr>
        </p:pic>
      </p:grpSp>
    </p:spTree>
    <p:extLst>
      <p:ext uri="{BB962C8B-B14F-4D97-AF65-F5344CB8AC3E}">
        <p14:creationId xmlns:p14="http://schemas.microsoft.com/office/powerpoint/2010/main" val="38085676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7631D29-22CB-45E1-973C-BEBDA6EFE9FC}"/>
              </a:ext>
            </a:extLst>
          </p:cNvPr>
          <p:cNvPicPr>
            <a:picLocks noChangeAspect="1"/>
          </p:cNvPicPr>
          <p:nvPr/>
        </p:nvPicPr>
        <p:blipFill>
          <a:blip r:embed="rId2"/>
          <a:stretch>
            <a:fillRect/>
          </a:stretch>
        </p:blipFill>
        <p:spPr>
          <a:xfrm>
            <a:off x="467790" y="1199582"/>
            <a:ext cx="4840281" cy="2351213"/>
          </a:xfrm>
          <a:prstGeom prst="rect">
            <a:avLst/>
          </a:prstGeom>
        </p:spPr>
      </p:pic>
      <p:grpSp>
        <p:nvGrpSpPr>
          <p:cNvPr id="15" name="Group 14">
            <a:extLst>
              <a:ext uri="{FF2B5EF4-FFF2-40B4-BE49-F238E27FC236}">
                <a16:creationId xmlns:a16="http://schemas.microsoft.com/office/drawing/2014/main" id="{7DBC579E-C5D0-426D-B3D5-B76B13F3DBA9}"/>
              </a:ext>
            </a:extLst>
          </p:cNvPr>
          <p:cNvGrpSpPr/>
          <p:nvPr/>
        </p:nvGrpSpPr>
        <p:grpSpPr>
          <a:xfrm>
            <a:off x="329949" y="3592149"/>
            <a:ext cx="5345370" cy="2498002"/>
            <a:chOff x="7079261" y="4104940"/>
            <a:chExt cx="4958764" cy="2656733"/>
          </a:xfrm>
        </p:grpSpPr>
        <p:grpSp>
          <p:nvGrpSpPr>
            <p:cNvPr id="11" name="Group 10">
              <a:extLst>
                <a:ext uri="{FF2B5EF4-FFF2-40B4-BE49-F238E27FC236}">
                  <a16:creationId xmlns:a16="http://schemas.microsoft.com/office/drawing/2014/main" id="{CD2269CB-0CBD-4D1E-9B63-12225934E55F}"/>
                </a:ext>
              </a:extLst>
            </p:cNvPr>
            <p:cNvGrpSpPr/>
            <p:nvPr/>
          </p:nvGrpSpPr>
          <p:grpSpPr>
            <a:xfrm>
              <a:off x="7079261" y="4104940"/>
              <a:ext cx="2068463" cy="2656733"/>
              <a:chOff x="1292014" y="3950758"/>
              <a:chExt cx="2068463" cy="2656733"/>
            </a:xfrm>
          </p:grpSpPr>
          <p:sp>
            <p:nvSpPr>
              <p:cNvPr id="42" name="Callout: Right Arrow 41">
                <a:extLst>
                  <a:ext uri="{FF2B5EF4-FFF2-40B4-BE49-F238E27FC236}">
                    <a16:creationId xmlns:a16="http://schemas.microsoft.com/office/drawing/2014/main" id="{E2ABC151-5D8E-429D-858E-A4B08F9774E7}"/>
                  </a:ext>
                </a:extLst>
              </p:cNvPr>
              <p:cNvSpPr/>
              <p:nvPr/>
            </p:nvSpPr>
            <p:spPr>
              <a:xfrm>
                <a:off x="1332308" y="3991154"/>
                <a:ext cx="2004876" cy="959953"/>
              </a:xfrm>
              <a:prstGeom prst="rightArrowCallout">
                <a:avLst>
                  <a:gd name="adj1" fmla="val 34135"/>
                  <a:gd name="adj2" fmla="val 26429"/>
                  <a:gd name="adj3" fmla="val 21587"/>
                  <a:gd name="adj4" fmla="val 820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Roboto"/>
                </a:endParaRPr>
              </a:p>
            </p:txBody>
          </p:sp>
          <p:sp>
            <p:nvSpPr>
              <p:cNvPr id="43" name="TextBox 42">
                <a:extLst>
                  <a:ext uri="{FF2B5EF4-FFF2-40B4-BE49-F238E27FC236}">
                    <a16:creationId xmlns:a16="http://schemas.microsoft.com/office/drawing/2014/main" id="{59CDFA92-5498-494D-8EAD-52CFA8F315BB}"/>
                  </a:ext>
                </a:extLst>
              </p:cNvPr>
              <p:cNvSpPr txBox="1"/>
              <p:nvPr/>
            </p:nvSpPr>
            <p:spPr>
              <a:xfrm>
                <a:off x="1422400" y="3950758"/>
                <a:ext cx="150076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FFFFFF"/>
                    </a:solidFill>
                    <a:effectLst/>
                    <a:uLnTx/>
                    <a:uFillTx/>
                    <a:latin typeface="Roboto"/>
                  </a:rPr>
                  <a:t>Course 1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FFFFFF"/>
                    </a:solidFill>
                    <a:effectLst/>
                    <a:uLnTx/>
                    <a:uFillTx/>
                    <a:latin typeface="Roboto"/>
                  </a:rPr>
                  <a:t>Introduction to Tsunami Ready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FFFFFF"/>
                    </a:solidFill>
                    <a:effectLst/>
                    <a:uLnTx/>
                    <a:uFillTx/>
                    <a:latin typeface="Roboto"/>
                  </a:rPr>
                  <a:t>&amp; the Indicators</a:t>
                </a:r>
              </a:p>
            </p:txBody>
          </p:sp>
          <p:sp>
            <p:nvSpPr>
              <p:cNvPr id="48" name="Callout: Right Arrow 47">
                <a:extLst>
                  <a:ext uri="{FF2B5EF4-FFF2-40B4-BE49-F238E27FC236}">
                    <a16:creationId xmlns:a16="http://schemas.microsoft.com/office/drawing/2014/main" id="{EEEEFB2F-DEEB-43B2-A3C2-B7C1E86217C2}"/>
                  </a:ext>
                </a:extLst>
              </p:cNvPr>
              <p:cNvSpPr/>
              <p:nvPr/>
            </p:nvSpPr>
            <p:spPr>
              <a:xfrm>
                <a:off x="1343538" y="4993848"/>
                <a:ext cx="2009863" cy="784831"/>
              </a:xfrm>
              <a:prstGeom prst="rightArrowCallout">
                <a:avLst>
                  <a:gd name="adj1" fmla="val 34135"/>
                  <a:gd name="adj2" fmla="val 26429"/>
                  <a:gd name="adj3" fmla="val 21587"/>
                  <a:gd name="adj4" fmla="val 820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Roboto"/>
                </a:endParaRPr>
              </a:p>
            </p:txBody>
          </p:sp>
          <p:sp>
            <p:nvSpPr>
              <p:cNvPr id="49" name="TextBox 48">
                <a:extLst>
                  <a:ext uri="{FF2B5EF4-FFF2-40B4-BE49-F238E27FC236}">
                    <a16:creationId xmlns:a16="http://schemas.microsoft.com/office/drawing/2014/main" id="{DDACE6CF-B5BC-4024-8BE0-2A8EF19D040B}"/>
                  </a:ext>
                </a:extLst>
              </p:cNvPr>
              <p:cNvSpPr txBox="1"/>
              <p:nvPr/>
            </p:nvSpPr>
            <p:spPr>
              <a:xfrm>
                <a:off x="1292014" y="4966421"/>
                <a:ext cx="1688886"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FFFFFF"/>
                    </a:solidFill>
                    <a:effectLst/>
                    <a:uLnTx/>
                    <a:uFillTx/>
                    <a:latin typeface="Roboto"/>
                  </a:rPr>
                  <a:t>Course 2 Implementing Tsunami Ready</a:t>
                </a:r>
              </a:p>
            </p:txBody>
          </p:sp>
          <p:sp>
            <p:nvSpPr>
              <p:cNvPr id="50" name="Callout: Right Arrow 49">
                <a:extLst>
                  <a:ext uri="{FF2B5EF4-FFF2-40B4-BE49-F238E27FC236}">
                    <a16:creationId xmlns:a16="http://schemas.microsoft.com/office/drawing/2014/main" id="{B561E23E-7B43-440C-B553-7BC3642735E4}"/>
                  </a:ext>
                </a:extLst>
              </p:cNvPr>
              <p:cNvSpPr/>
              <p:nvPr/>
            </p:nvSpPr>
            <p:spPr>
              <a:xfrm>
                <a:off x="1332308" y="5822660"/>
                <a:ext cx="2028169" cy="784831"/>
              </a:xfrm>
              <a:prstGeom prst="rightArrowCallout">
                <a:avLst>
                  <a:gd name="adj1" fmla="val 34135"/>
                  <a:gd name="adj2" fmla="val 26429"/>
                  <a:gd name="adj3" fmla="val 21587"/>
                  <a:gd name="adj4" fmla="val 820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0" i="0" u="none" strike="noStrike" kern="1200" cap="none" spc="0" normalizeH="0" baseline="0" noProof="0">
                  <a:ln>
                    <a:noFill/>
                  </a:ln>
                  <a:solidFill>
                    <a:srgbClr val="FFFFFF"/>
                  </a:solidFill>
                  <a:effectLst/>
                  <a:uLnTx/>
                  <a:uFillTx/>
                  <a:latin typeface="Roboto"/>
                </a:endParaRPr>
              </a:p>
            </p:txBody>
          </p:sp>
          <p:sp>
            <p:nvSpPr>
              <p:cNvPr id="47" name="TextBox 46">
                <a:extLst>
                  <a:ext uri="{FF2B5EF4-FFF2-40B4-BE49-F238E27FC236}">
                    <a16:creationId xmlns:a16="http://schemas.microsoft.com/office/drawing/2014/main" id="{033349D8-8573-402A-9887-3BC0804CF136}"/>
                  </a:ext>
                </a:extLst>
              </p:cNvPr>
              <p:cNvSpPr txBox="1"/>
              <p:nvPr/>
            </p:nvSpPr>
            <p:spPr>
              <a:xfrm>
                <a:off x="1380197" y="5801582"/>
                <a:ext cx="1530184"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FFFFFF"/>
                    </a:solidFill>
                    <a:effectLst/>
                    <a:uLnTx/>
                    <a:uFillTx/>
                    <a:latin typeface="Roboto"/>
                  </a:rPr>
                  <a:t>Course 3 Facilitating Tsunami Ready</a:t>
                </a:r>
              </a:p>
            </p:txBody>
          </p:sp>
        </p:grpSp>
        <p:sp>
          <p:nvSpPr>
            <p:cNvPr id="54" name="TextBox 53">
              <a:extLst>
                <a:ext uri="{FF2B5EF4-FFF2-40B4-BE49-F238E27FC236}">
                  <a16:creationId xmlns:a16="http://schemas.microsoft.com/office/drawing/2014/main" id="{DDF8A834-285D-4513-9B38-8FFCB3F7A2BD}"/>
                </a:ext>
              </a:extLst>
            </p:cNvPr>
            <p:cNvSpPr txBox="1"/>
            <p:nvPr/>
          </p:nvSpPr>
          <p:spPr>
            <a:xfrm>
              <a:off x="9124431" y="4206550"/>
              <a:ext cx="2835263" cy="863954"/>
            </a:xfrm>
            <a:prstGeom prst="rect">
              <a:avLst/>
            </a:prstGeom>
            <a:noFill/>
          </p:spPr>
          <p:txBody>
            <a:bodyPr wrap="none" rtlCol="0">
              <a:spAutoFit/>
            </a:bodyPr>
            <a:lstStyle/>
            <a:p>
              <a:pPr marL="92075" marR="0" lvl="0" indent="-92075"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Roboto"/>
                </a:rPr>
                <a:t>What is Tsunami Ready</a:t>
              </a:r>
            </a:p>
            <a:p>
              <a:pPr marL="92075" marR="0" lvl="0" indent="-92075"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Roboto"/>
                </a:rPr>
                <a:t>Why is it important</a:t>
              </a:r>
            </a:p>
            <a:p>
              <a:pPr marL="92075" marR="0" lvl="0" indent="-92075"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Roboto"/>
                </a:rPr>
                <a:t>What is the benefit of  implementing TR</a:t>
              </a:r>
            </a:p>
            <a:p>
              <a:pPr marL="92075" marR="0" lvl="0" indent="-92075"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Roboto"/>
                </a:rPr>
                <a:t>What are the indicators</a:t>
              </a:r>
            </a:p>
            <a:p>
              <a:pPr marL="92075" marR="0" lvl="0" indent="-92075"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Roboto"/>
                </a:rPr>
                <a:t>Why are these indicators</a:t>
              </a:r>
            </a:p>
          </p:txBody>
        </p:sp>
        <p:sp>
          <p:nvSpPr>
            <p:cNvPr id="55" name="TextBox 54">
              <a:extLst>
                <a:ext uri="{FF2B5EF4-FFF2-40B4-BE49-F238E27FC236}">
                  <a16:creationId xmlns:a16="http://schemas.microsoft.com/office/drawing/2014/main" id="{4B50FD12-A382-4928-9781-3108EF21FB48}"/>
                </a:ext>
              </a:extLst>
            </p:cNvPr>
            <p:cNvSpPr txBox="1"/>
            <p:nvPr/>
          </p:nvSpPr>
          <p:spPr>
            <a:xfrm>
              <a:off x="9140648" y="5149036"/>
              <a:ext cx="2897377" cy="863954"/>
            </a:xfrm>
            <a:prstGeom prst="rect">
              <a:avLst/>
            </a:prstGeom>
            <a:noFill/>
          </p:spPr>
          <p:txBody>
            <a:bodyPr wrap="square" rtlCol="0">
              <a:spAutoFit/>
            </a:bodyPr>
            <a:lstStyle>
              <a:defPPr>
                <a:defRPr lang="en-US"/>
              </a:defPPr>
              <a:lvl1pPr marL="92075" indent="-92075">
                <a:lnSpc>
                  <a:spcPts val="1200"/>
                </a:lnSpc>
                <a:buFont typeface="Arial" panose="020B0604020202020204" pitchFamily="34" charset="0"/>
                <a:buChar char="•"/>
                <a:defRPr sz="1200" b="1"/>
              </a:lvl1pPr>
            </a:lstStyle>
            <a:p>
              <a:pPr marL="92075" marR="0" lvl="0" indent="-92075"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Roboto"/>
                </a:rPr>
                <a:t>What do community do to start to implement TR</a:t>
              </a:r>
            </a:p>
            <a:p>
              <a:pPr marL="92075" marR="0" lvl="0" indent="-92075"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Roboto"/>
                </a:rPr>
                <a:t>Who are the stakeholder and the technical organization</a:t>
              </a:r>
            </a:p>
            <a:p>
              <a:pPr marL="92075" marR="0" lvl="0" indent="-92075"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Roboto"/>
                </a:rPr>
                <a:t>How to approach the organizations</a:t>
              </a:r>
            </a:p>
          </p:txBody>
        </p:sp>
        <p:sp>
          <p:nvSpPr>
            <p:cNvPr id="56" name="TextBox 55">
              <a:extLst>
                <a:ext uri="{FF2B5EF4-FFF2-40B4-BE49-F238E27FC236}">
                  <a16:creationId xmlns:a16="http://schemas.microsoft.com/office/drawing/2014/main" id="{DEB5937A-ECEA-4FB3-9543-E1348BDCD9CB}"/>
                </a:ext>
              </a:extLst>
            </p:cNvPr>
            <p:cNvSpPr txBox="1"/>
            <p:nvPr/>
          </p:nvSpPr>
          <p:spPr>
            <a:xfrm>
              <a:off x="9140647" y="6130448"/>
              <a:ext cx="2897377" cy="556178"/>
            </a:xfrm>
            <a:prstGeom prst="rect">
              <a:avLst/>
            </a:prstGeom>
            <a:noFill/>
          </p:spPr>
          <p:txBody>
            <a:bodyPr wrap="square" rtlCol="0">
              <a:spAutoFit/>
            </a:bodyPr>
            <a:lstStyle>
              <a:defPPr>
                <a:defRPr lang="en-US"/>
              </a:defPPr>
              <a:lvl1pPr marL="92075" indent="-92075">
                <a:lnSpc>
                  <a:spcPts val="1200"/>
                </a:lnSpc>
                <a:buFont typeface="Arial" panose="020B0604020202020204" pitchFamily="34" charset="0"/>
                <a:buChar char="•"/>
                <a:defRPr sz="1200" b="1"/>
              </a:lvl1pPr>
            </a:lstStyle>
            <a:p>
              <a:pPr marL="92075" marR="0" lvl="0" indent="-92075"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Roboto"/>
                </a:rPr>
                <a:t>What does each of these indicator means and the relation of each indicators</a:t>
              </a:r>
            </a:p>
            <a:p>
              <a:pPr marL="92075" marR="0" lvl="0" indent="-92075" algn="l" defTabSz="914400" rtl="0" eaLnBrk="1" fontAlgn="auto" latinLnBrk="0" hangingPunct="1">
                <a:lnSpc>
                  <a:spcPts val="12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noProof="0" dirty="0">
                  <a:ln>
                    <a:noFill/>
                  </a:ln>
                  <a:solidFill>
                    <a:srgbClr val="000000"/>
                  </a:solidFill>
                  <a:effectLst/>
                  <a:uLnTx/>
                  <a:uFillTx/>
                  <a:latin typeface="Roboto"/>
                </a:rPr>
                <a:t>How to work on each of the Indicators</a:t>
              </a:r>
            </a:p>
          </p:txBody>
        </p:sp>
      </p:grpSp>
      <p:grpSp>
        <p:nvGrpSpPr>
          <p:cNvPr id="12" name="Group 11">
            <a:extLst>
              <a:ext uri="{FF2B5EF4-FFF2-40B4-BE49-F238E27FC236}">
                <a16:creationId xmlns:a16="http://schemas.microsoft.com/office/drawing/2014/main" id="{9650EDD2-ABD3-4339-97F1-A3705858AC53}"/>
              </a:ext>
            </a:extLst>
          </p:cNvPr>
          <p:cNvGrpSpPr/>
          <p:nvPr/>
        </p:nvGrpSpPr>
        <p:grpSpPr>
          <a:xfrm>
            <a:off x="6006976" y="1978141"/>
            <a:ext cx="6068662" cy="4041447"/>
            <a:chOff x="5966072" y="2362583"/>
            <a:chExt cx="6068662" cy="4041447"/>
          </a:xfrm>
        </p:grpSpPr>
        <p:grpSp>
          <p:nvGrpSpPr>
            <p:cNvPr id="19" name="Group 18">
              <a:extLst>
                <a:ext uri="{FF2B5EF4-FFF2-40B4-BE49-F238E27FC236}">
                  <a16:creationId xmlns:a16="http://schemas.microsoft.com/office/drawing/2014/main" id="{38672387-24BC-4050-847B-D7FFC5E2E28C}"/>
                </a:ext>
              </a:extLst>
            </p:cNvPr>
            <p:cNvGrpSpPr/>
            <p:nvPr/>
          </p:nvGrpSpPr>
          <p:grpSpPr>
            <a:xfrm>
              <a:off x="5966072" y="2362583"/>
              <a:ext cx="5930722" cy="1384995"/>
              <a:chOff x="2948339" y="1473397"/>
              <a:chExt cx="6229682" cy="1384995"/>
            </a:xfrm>
          </p:grpSpPr>
          <p:sp>
            <p:nvSpPr>
              <p:cNvPr id="20" name="Callout: Right Arrow 19">
                <a:extLst>
                  <a:ext uri="{FF2B5EF4-FFF2-40B4-BE49-F238E27FC236}">
                    <a16:creationId xmlns:a16="http://schemas.microsoft.com/office/drawing/2014/main" id="{119761CC-930F-4578-9291-5F5FB4C126E7}"/>
                  </a:ext>
                </a:extLst>
              </p:cNvPr>
              <p:cNvSpPr/>
              <p:nvPr/>
            </p:nvSpPr>
            <p:spPr>
              <a:xfrm>
                <a:off x="3044832" y="1599353"/>
                <a:ext cx="2166506" cy="1216623"/>
              </a:xfrm>
              <a:prstGeom prst="rightArrowCallout">
                <a:avLst>
                  <a:gd name="adj1" fmla="val 25000"/>
                  <a:gd name="adj2" fmla="val 25000"/>
                  <a:gd name="adj3" fmla="val 25000"/>
                  <a:gd name="adj4" fmla="val 825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21" name="TextBox 20">
                <a:extLst>
                  <a:ext uri="{FF2B5EF4-FFF2-40B4-BE49-F238E27FC236}">
                    <a16:creationId xmlns:a16="http://schemas.microsoft.com/office/drawing/2014/main" id="{7CB0F70E-CE60-4DF4-80B5-EC956D24C103}"/>
                  </a:ext>
                </a:extLst>
              </p:cNvPr>
              <p:cNvSpPr txBox="1"/>
              <p:nvPr/>
            </p:nvSpPr>
            <p:spPr>
              <a:xfrm>
                <a:off x="2948339" y="1622888"/>
                <a:ext cx="196068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rPr>
                  <a:t>Module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rPr>
                  <a:t>Tsunami Ready for Officials and Programme Implementors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rPr>
                  <a:t>(1 Course)</a:t>
                </a:r>
              </a:p>
            </p:txBody>
          </p:sp>
          <p:sp>
            <p:nvSpPr>
              <p:cNvPr id="22" name="Rectangle 21">
                <a:extLst>
                  <a:ext uri="{FF2B5EF4-FFF2-40B4-BE49-F238E27FC236}">
                    <a16:creationId xmlns:a16="http://schemas.microsoft.com/office/drawing/2014/main" id="{DC72BDC8-D15E-48AB-924A-EB8C5CAD769B}"/>
                  </a:ext>
                </a:extLst>
              </p:cNvPr>
              <p:cNvSpPr/>
              <p:nvPr/>
            </p:nvSpPr>
            <p:spPr>
              <a:xfrm>
                <a:off x="5157975" y="1473397"/>
                <a:ext cx="4020046"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The training is targeted for Government Officials (i.e. from National or Local Disaster Management Offices, National Tsunami Warning Centres, Gov Institutions) and Programme / Project planner and implementor (Donors, Funding agencies), etc.</a:t>
                </a:r>
              </a:p>
            </p:txBody>
          </p:sp>
        </p:grpSp>
        <p:grpSp>
          <p:nvGrpSpPr>
            <p:cNvPr id="23" name="Group 22">
              <a:extLst>
                <a:ext uri="{FF2B5EF4-FFF2-40B4-BE49-F238E27FC236}">
                  <a16:creationId xmlns:a16="http://schemas.microsoft.com/office/drawing/2014/main" id="{DD45F9C6-A10C-4868-B82F-49801A14F758}"/>
                </a:ext>
              </a:extLst>
            </p:cNvPr>
            <p:cNvGrpSpPr/>
            <p:nvPr/>
          </p:nvGrpSpPr>
          <p:grpSpPr>
            <a:xfrm>
              <a:off x="6057934" y="3779133"/>
              <a:ext cx="5838860" cy="1220244"/>
              <a:chOff x="2955308" y="2874701"/>
              <a:chExt cx="5838860" cy="1220244"/>
            </a:xfrm>
          </p:grpSpPr>
          <p:sp>
            <p:nvSpPr>
              <p:cNvPr id="24" name="Callout: Right Arrow 23">
                <a:extLst>
                  <a:ext uri="{FF2B5EF4-FFF2-40B4-BE49-F238E27FC236}">
                    <a16:creationId xmlns:a16="http://schemas.microsoft.com/office/drawing/2014/main" id="{44228632-72C6-4D30-9E22-D481355232DD}"/>
                  </a:ext>
                </a:extLst>
              </p:cNvPr>
              <p:cNvSpPr/>
              <p:nvPr/>
            </p:nvSpPr>
            <p:spPr>
              <a:xfrm>
                <a:off x="2955308" y="2878322"/>
                <a:ext cx="2092297" cy="1216623"/>
              </a:xfrm>
              <a:prstGeom prst="rightArrowCallout">
                <a:avLst>
                  <a:gd name="adj1" fmla="val 25000"/>
                  <a:gd name="adj2" fmla="val 25000"/>
                  <a:gd name="adj3" fmla="val 25000"/>
                  <a:gd name="adj4" fmla="val 825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endParaRPr>
              </a:p>
            </p:txBody>
          </p:sp>
          <p:sp>
            <p:nvSpPr>
              <p:cNvPr id="25" name="TextBox 24">
                <a:extLst>
                  <a:ext uri="{FF2B5EF4-FFF2-40B4-BE49-F238E27FC236}">
                    <a16:creationId xmlns:a16="http://schemas.microsoft.com/office/drawing/2014/main" id="{F7018B69-16D2-4348-8B5E-0539A9D0F5EB}"/>
                  </a:ext>
                </a:extLst>
              </p:cNvPr>
              <p:cNvSpPr txBox="1"/>
              <p:nvPr/>
            </p:nvSpPr>
            <p:spPr>
              <a:xfrm>
                <a:off x="2957363" y="3114155"/>
                <a:ext cx="1700620" cy="830997"/>
              </a:xfrm>
              <a:prstGeom prst="rect">
                <a:avLst/>
              </a:prstGeom>
              <a:noFill/>
            </p:spPr>
            <p:txBody>
              <a:bodyPr wrap="square" rtlCol="0">
                <a:spAutoFit/>
              </a:bodyPr>
              <a:lstStyle>
                <a:defPPr>
                  <a:defRPr lang="en-US"/>
                </a:defPPr>
                <a:lvl1pPr algn="ctr">
                  <a:defRPr sz="16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rPr>
                  <a:t>Module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rPr>
                  <a:t>Tsunami Ready for Community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rPr>
                  <a:t>(2 Courses)</a:t>
                </a:r>
              </a:p>
            </p:txBody>
          </p:sp>
          <p:sp>
            <p:nvSpPr>
              <p:cNvPr id="26" name="Rectangle 25">
                <a:extLst>
                  <a:ext uri="{FF2B5EF4-FFF2-40B4-BE49-F238E27FC236}">
                    <a16:creationId xmlns:a16="http://schemas.microsoft.com/office/drawing/2014/main" id="{1815F107-1C52-4E1B-BEEF-20F13A8B4029}"/>
                  </a:ext>
                </a:extLst>
              </p:cNvPr>
              <p:cNvSpPr/>
              <p:nvPr/>
            </p:nvSpPr>
            <p:spPr>
              <a:xfrm>
                <a:off x="5017844" y="2874701"/>
                <a:ext cx="3776324" cy="116955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The training is targeted for Community leaders, Non-Governmental Organizations (NGOs), Civil Society Organizations (CSOs), Academics and Scientists, Community members, Private, Business, etc.</a:t>
                </a:r>
              </a:p>
            </p:txBody>
          </p:sp>
        </p:grpSp>
        <p:grpSp>
          <p:nvGrpSpPr>
            <p:cNvPr id="27" name="Group 26">
              <a:extLst>
                <a:ext uri="{FF2B5EF4-FFF2-40B4-BE49-F238E27FC236}">
                  <a16:creationId xmlns:a16="http://schemas.microsoft.com/office/drawing/2014/main" id="{14A2F809-912E-4740-BAFD-F91900827B26}"/>
                </a:ext>
              </a:extLst>
            </p:cNvPr>
            <p:cNvGrpSpPr/>
            <p:nvPr/>
          </p:nvGrpSpPr>
          <p:grpSpPr>
            <a:xfrm>
              <a:off x="6046154" y="5019035"/>
              <a:ext cx="5988580" cy="1384995"/>
              <a:chOff x="2881331" y="3904298"/>
              <a:chExt cx="5988580" cy="1384995"/>
            </a:xfrm>
          </p:grpSpPr>
          <p:sp>
            <p:nvSpPr>
              <p:cNvPr id="28" name="Callout: Right Arrow 27">
                <a:extLst>
                  <a:ext uri="{FF2B5EF4-FFF2-40B4-BE49-F238E27FC236}">
                    <a16:creationId xmlns:a16="http://schemas.microsoft.com/office/drawing/2014/main" id="{512E89EA-F3E9-4E6C-94AA-45A4E930CFC0}"/>
                  </a:ext>
                </a:extLst>
              </p:cNvPr>
              <p:cNvSpPr/>
              <p:nvPr/>
            </p:nvSpPr>
            <p:spPr>
              <a:xfrm>
                <a:off x="2890202" y="3933047"/>
                <a:ext cx="2092298" cy="1216623"/>
              </a:xfrm>
              <a:prstGeom prst="rightArrowCallout">
                <a:avLst>
                  <a:gd name="adj1" fmla="val 25000"/>
                  <a:gd name="adj2" fmla="val 25000"/>
                  <a:gd name="adj3" fmla="val 25000"/>
                  <a:gd name="adj4" fmla="val 8253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endParaRPr>
              </a:p>
            </p:txBody>
          </p:sp>
          <p:sp>
            <p:nvSpPr>
              <p:cNvPr id="39" name="TextBox 38">
                <a:extLst>
                  <a:ext uri="{FF2B5EF4-FFF2-40B4-BE49-F238E27FC236}">
                    <a16:creationId xmlns:a16="http://schemas.microsoft.com/office/drawing/2014/main" id="{8E0E5E56-A1C5-446D-9790-20197CB39FD3}"/>
                  </a:ext>
                </a:extLst>
              </p:cNvPr>
              <p:cNvSpPr txBox="1"/>
              <p:nvPr/>
            </p:nvSpPr>
            <p:spPr>
              <a:xfrm>
                <a:off x="2881331" y="4175173"/>
                <a:ext cx="1700620" cy="830997"/>
              </a:xfrm>
              <a:prstGeom prst="rect">
                <a:avLst/>
              </a:prstGeom>
              <a:noFill/>
            </p:spPr>
            <p:txBody>
              <a:bodyPr wrap="square" rtlCol="0">
                <a:spAutoFit/>
              </a:bodyPr>
              <a:lstStyle>
                <a:defPPr>
                  <a:defRPr lang="en-US"/>
                </a:defPPr>
                <a:lvl1pPr algn="ctr">
                  <a:defRPr sz="16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rPr>
                  <a:t>Module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rPr>
                  <a:t>Tsunami Ready for Facilitators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rPr>
                  <a:t>(3 Courses)</a:t>
                </a:r>
              </a:p>
            </p:txBody>
          </p:sp>
          <p:sp>
            <p:nvSpPr>
              <p:cNvPr id="41" name="Rectangle 40">
                <a:extLst>
                  <a:ext uri="{FF2B5EF4-FFF2-40B4-BE49-F238E27FC236}">
                    <a16:creationId xmlns:a16="http://schemas.microsoft.com/office/drawing/2014/main" id="{6CA84C2E-217C-47F4-AFD3-588B027E2AF2}"/>
                  </a:ext>
                </a:extLst>
              </p:cNvPr>
              <p:cNvSpPr/>
              <p:nvPr/>
            </p:nvSpPr>
            <p:spPr>
              <a:xfrm>
                <a:off x="4954452" y="3904298"/>
                <a:ext cx="3915459"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The training is targeted for Disaster Risk Reduction Facilitators for Disaster risk reduction workers and volunteers who are interested in assisting the community in capacity building for tsunami preparedness, etc.</a:t>
                </a:r>
              </a:p>
            </p:txBody>
          </p:sp>
        </p:grpSp>
      </p:grpSp>
      <p:pic>
        <p:nvPicPr>
          <p:cNvPr id="7" name="Picture 6" descr="Logo&#10;&#10;Description automatically generated">
            <a:extLst>
              <a:ext uri="{FF2B5EF4-FFF2-40B4-BE49-F238E27FC236}">
                <a16:creationId xmlns:a16="http://schemas.microsoft.com/office/drawing/2014/main" id="{AED972D8-E013-47B4-85A0-91C50CB406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4473" y="1163526"/>
            <a:ext cx="1628627" cy="814313"/>
          </a:xfrm>
          <a:prstGeom prst="rect">
            <a:avLst/>
          </a:prstGeom>
          <a:solidFill>
            <a:schemeClr val="bg1"/>
          </a:solidFill>
        </p:spPr>
      </p:pic>
      <p:sp>
        <p:nvSpPr>
          <p:cNvPr id="32" name="TextBox 31">
            <a:extLst>
              <a:ext uri="{FF2B5EF4-FFF2-40B4-BE49-F238E27FC236}">
                <a16:creationId xmlns:a16="http://schemas.microsoft.com/office/drawing/2014/main" id="{9431EE27-380B-4994-BAA6-DEB9972C9589}"/>
              </a:ext>
            </a:extLst>
          </p:cNvPr>
          <p:cNvSpPr txBox="1"/>
          <p:nvPr/>
        </p:nvSpPr>
        <p:spPr>
          <a:xfrm>
            <a:off x="467790" y="273190"/>
            <a:ext cx="697627" cy="101566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FFFF"/>
                </a:solidFill>
                <a:effectLst/>
                <a:uLnTx/>
                <a:uFillTx/>
                <a:latin typeface="Arial Black" panose="020B0A04020102020204" pitchFamily="34" charset="0"/>
              </a:rPr>
              <a:t>8</a:t>
            </a:r>
          </a:p>
        </p:txBody>
      </p:sp>
      <p:sp>
        <p:nvSpPr>
          <p:cNvPr id="2" name="Title 1">
            <a:extLst>
              <a:ext uri="{FF2B5EF4-FFF2-40B4-BE49-F238E27FC236}">
                <a16:creationId xmlns:a16="http://schemas.microsoft.com/office/drawing/2014/main" id="{04F41FD7-4253-3FFA-F2A7-156302FA3EF6}"/>
              </a:ext>
            </a:extLst>
          </p:cNvPr>
          <p:cNvSpPr txBox="1">
            <a:spLocks/>
          </p:cNvSpPr>
          <p:nvPr/>
        </p:nvSpPr>
        <p:spPr>
          <a:xfrm>
            <a:off x="467790" y="-15384"/>
            <a:ext cx="10515600" cy="1325563"/>
          </a:xfrm>
          <a:prstGeom prst="rect">
            <a:avLst/>
          </a:prstGeom>
        </p:spPr>
        <p:txBody>
          <a:bodyPr vert="horz" lIns="91440" tIns="45720" rIns="91440" bIns="45720" rtlCol="0" anchor="ctr">
            <a:normAutofit/>
          </a:bodyPr>
          <a:lstStyle>
            <a:lvl1pPr marR="0" indent="0">
              <a:lnSpc>
                <a:spcPct val="90000"/>
              </a:lnSpc>
              <a:spcBef>
                <a:spcPct val="0"/>
              </a:spcBef>
              <a:spcAft>
                <a:spcPts val="0"/>
              </a:spcAft>
              <a:buClrTx/>
              <a:buSzTx/>
              <a:buFontTx/>
              <a:buNone/>
              <a:tabLst/>
              <a:defRPr sz="4000" b="1" i="0" u="none" strike="noStrike" cap="none" spc="0" baseline="0">
                <a:ln>
                  <a:noFill/>
                </a:ln>
                <a:solidFill>
                  <a:srgbClr val="FF0000"/>
                </a:solidFill>
                <a:uFillTx/>
                <a:latin typeface="Arial" panose="020B0604020202020204" pitchFamily="34" charset="0"/>
                <a:ea typeface="Roboto" panose="02000000000000000000" pitchFamily="2" charset="0"/>
                <a:cs typeface="Arial" panose="020B0604020202020204" pitchFamily="34" charset="0"/>
                <a:sym typeface="Open Sans"/>
              </a:defRPr>
            </a:lvl1pPr>
            <a:lvl2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2pPr>
            <a:lvl3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3pPr>
            <a:lvl4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4pPr>
            <a:lvl5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5pPr>
            <a:lvl6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6pPr>
            <a:lvl7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7pPr>
            <a:lvl8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8pPr>
            <a:lvl9pPr marL="0" marR="0" indent="0" defTabSz="914367">
              <a:lnSpc>
                <a:spcPct val="90000"/>
              </a:lnSpc>
              <a:spcBef>
                <a:spcPts val="0"/>
              </a:spcBef>
              <a:spcAft>
                <a:spcPts val="0"/>
              </a:spcAft>
              <a:buClrTx/>
              <a:buSzTx/>
              <a:buFontTx/>
              <a:buNone/>
              <a:tabLst/>
              <a:defRPr sz="4359" b="0" i="0" u="none" strike="noStrike" cap="none" spc="0" baseline="0">
                <a:ln>
                  <a:noFill/>
                </a:ln>
                <a:solidFill>
                  <a:srgbClr val="000000"/>
                </a:solidFill>
                <a:uFillTx/>
                <a:latin typeface="Open Sans"/>
                <a:ea typeface="Open Sans"/>
                <a:cs typeface="Open Sans"/>
                <a:sym typeface="Open Sans"/>
              </a:defRPr>
            </a:lvl9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Open Sans"/>
              </a:rPr>
              <a:t>Tsunami Ready Courses </a:t>
            </a:r>
            <a:r>
              <a:rPr kumimoji="0" lang="en-US" sz="24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Open Sans"/>
              </a:rPr>
              <a:t>(available in 2023/2024)</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Open Sans"/>
            </a:endParaRPr>
          </a:p>
        </p:txBody>
      </p:sp>
    </p:spTree>
    <p:extLst>
      <p:ext uri="{BB962C8B-B14F-4D97-AF65-F5344CB8AC3E}">
        <p14:creationId xmlns:p14="http://schemas.microsoft.com/office/powerpoint/2010/main" val="292063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a:extLst>
              <a:ext uri="{FF2B5EF4-FFF2-40B4-BE49-F238E27FC236}">
                <a16:creationId xmlns:a16="http://schemas.microsoft.com/office/drawing/2014/main" id="{A66DB3DE-6DB5-A94B-B842-F01983155ACC}"/>
              </a:ext>
            </a:extLst>
          </p:cNvPr>
          <p:cNvSpPr>
            <a:spLocks noGrp="1" noChangeArrowheads="1"/>
          </p:cNvSpPr>
          <p:nvPr>
            <p:ph type="title" idx="4294967295"/>
          </p:nvPr>
        </p:nvSpPr>
        <p:spPr>
          <a:xfrm>
            <a:off x="1274787" y="-117349"/>
            <a:ext cx="9293064" cy="990600"/>
          </a:xfrm>
        </p:spPr>
        <p:txBody>
          <a:bodyPr/>
          <a:lstStyle/>
          <a:p>
            <a:r>
              <a:rPr lang="en-US" altLang="en-US" sz="3600" dirty="0">
                <a:ea typeface="ＭＳ Ｐゴシック" panose="020B0600070205080204" pitchFamily="34" charset="-128"/>
              </a:rPr>
              <a:t>Tsunami Ready Training – TEMPP</a:t>
            </a:r>
          </a:p>
        </p:txBody>
      </p:sp>
      <p:sp>
        <p:nvSpPr>
          <p:cNvPr id="3" name="Content Placeholder 2">
            <a:extLst>
              <a:ext uri="{FF2B5EF4-FFF2-40B4-BE49-F238E27FC236}">
                <a16:creationId xmlns:a16="http://schemas.microsoft.com/office/drawing/2014/main" id="{49FFE208-1A54-B544-BD6D-E996909122B9}"/>
              </a:ext>
            </a:extLst>
          </p:cNvPr>
          <p:cNvSpPr>
            <a:spLocks noGrp="1"/>
          </p:cNvSpPr>
          <p:nvPr>
            <p:ph idx="4294967295"/>
          </p:nvPr>
        </p:nvSpPr>
        <p:spPr>
          <a:xfrm>
            <a:off x="711200" y="1397000"/>
            <a:ext cx="5730789" cy="5036751"/>
          </a:xfrm>
          <a:solidFill>
            <a:schemeClr val="bg1"/>
          </a:solidFill>
        </p:spPr>
        <p:txBody>
          <a:bodyPr>
            <a:noAutofit/>
          </a:bodyPr>
          <a:lstStyle/>
          <a:p>
            <a:pPr marL="464482" indent="-464482">
              <a:lnSpc>
                <a:spcPct val="98000"/>
              </a:lnSpc>
              <a:spcBef>
                <a:spcPts val="600"/>
              </a:spcBef>
              <a:buFont typeface="Wingdings" charset="0"/>
              <a:buChar char="o"/>
              <a:defRPr/>
            </a:pPr>
            <a:r>
              <a:rPr lang="en-US" sz="2400" dirty="0"/>
              <a:t>Tsunami Evacuation Maps, Plans, and Procedures (TEMPP) –           </a:t>
            </a:r>
            <a:r>
              <a:rPr lang="en-US" sz="1867" b="0" dirty="0"/>
              <a:t>IOC MG 82 </a:t>
            </a:r>
            <a:r>
              <a:rPr lang="en-US" sz="1867" b="0" i="1" dirty="0"/>
              <a:t>Preparing for Community Tsunami Evacuations: from inundation to evacuation maps, response plans and exercises (2020</a:t>
            </a:r>
            <a:r>
              <a:rPr lang="en-US" sz="1867" b="0" dirty="0"/>
              <a:t>)</a:t>
            </a:r>
          </a:p>
          <a:p>
            <a:pPr marL="464482" indent="-464482">
              <a:lnSpc>
                <a:spcPct val="98000"/>
              </a:lnSpc>
              <a:spcBef>
                <a:spcPts val="1400"/>
              </a:spcBef>
              <a:buFont typeface="Wingdings" charset="0"/>
              <a:buChar char="o"/>
              <a:defRPr/>
            </a:pPr>
            <a:r>
              <a:rPr lang="en-US" sz="2400" b="0" dirty="0"/>
              <a:t>Manual (English, Spanish)</a:t>
            </a:r>
          </a:p>
          <a:p>
            <a:pPr marL="464482" indent="-464482">
              <a:lnSpc>
                <a:spcPct val="98000"/>
              </a:lnSpc>
              <a:spcBef>
                <a:spcPts val="600"/>
              </a:spcBef>
              <a:buFont typeface="Wingdings" charset="0"/>
              <a:buChar char="o"/>
              <a:defRPr/>
            </a:pPr>
            <a:r>
              <a:rPr lang="en-US" sz="2400" b="0" dirty="0"/>
              <a:t>Supplement 1 (Detail Module Explanations, Guidance) (English)</a:t>
            </a:r>
          </a:p>
          <a:p>
            <a:pPr marL="464482" indent="-464482">
              <a:lnSpc>
                <a:spcPct val="98000"/>
              </a:lnSpc>
              <a:spcBef>
                <a:spcPts val="600"/>
              </a:spcBef>
              <a:buFont typeface="Wingdings" charset="0"/>
              <a:buChar char="o"/>
              <a:defRPr/>
            </a:pPr>
            <a:r>
              <a:rPr lang="en-US" sz="2400" b="0" dirty="0"/>
              <a:t>Specialized Documents</a:t>
            </a:r>
          </a:p>
          <a:p>
            <a:pPr marL="436048" lvl="1" indent="0">
              <a:lnSpc>
                <a:spcPct val="98000"/>
              </a:lnSpc>
              <a:spcBef>
                <a:spcPts val="600"/>
              </a:spcBef>
              <a:buNone/>
              <a:defRPr/>
            </a:pPr>
            <a:r>
              <a:rPr lang="en-US" sz="2133" dirty="0">
                <a:hlinkClick r:id="rId3"/>
              </a:rPr>
              <a:t>http://itic.ioc-unesco.org/index.php?option=com_content&amp;view=category&amp;layout=blog&amp;id=2166&amp;Itemid=2640</a:t>
            </a:r>
            <a:endParaRPr lang="en-US" sz="2133" dirty="0"/>
          </a:p>
          <a:p>
            <a:pPr marL="0" indent="0">
              <a:lnSpc>
                <a:spcPct val="98000"/>
              </a:lnSpc>
              <a:spcBef>
                <a:spcPts val="600"/>
              </a:spcBef>
              <a:buNone/>
              <a:defRPr/>
            </a:pPr>
            <a:endParaRPr lang="en-US" sz="2400" dirty="0"/>
          </a:p>
        </p:txBody>
      </p:sp>
      <p:pic>
        <p:nvPicPr>
          <p:cNvPr id="6" name="Picture 5">
            <a:extLst>
              <a:ext uri="{FF2B5EF4-FFF2-40B4-BE49-F238E27FC236}">
                <a16:creationId xmlns:a16="http://schemas.microsoft.com/office/drawing/2014/main" id="{7371DC1B-ED84-CE4C-8B33-2FC991FB0EB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418319" y="227148"/>
            <a:ext cx="2246811" cy="3184874"/>
          </a:xfrm>
          <a:prstGeom prst="rect">
            <a:avLst/>
          </a:prstGeom>
        </p:spPr>
      </p:pic>
      <p:pic>
        <p:nvPicPr>
          <p:cNvPr id="4" name="Picture 3">
            <a:extLst>
              <a:ext uri="{FF2B5EF4-FFF2-40B4-BE49-F238E27FC236}">
                <a16:creationId xmlns:a16="http://schemas.microsoft.com/office/drawing/2014/main" id="{291E7435-A825-9548-A6EF-07D0949F6BB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6908801" y="3632200"/>
            <a:ext cx="4991380" cy="3043088"/>
          </a:xfrm>
          <a:prstGeom prst="rect">
            <a:avLst/>
          </a:prstGeom>
          <a:ln w="3175">
            <a:solidFill>
              <a:srgbClr val="C00000"/>
            </a:solidFill>
          </a:ln>
        </p:spPr>
      </p:pic>
      <p:pic>
        <p:nvPicPr>
          <p:cNvPr id="9" name="Picture 8">
            <a:extLst>
              <a:ext uri="{FF2B5EF4-FFF2-40B4-BE49-F238E27FC236}">
                <a16:creationId xmlns:a16="http://schemas.microsoft.com/office/drawing/2014/main" id="{81B937F4-1F35-2344-84D7-635D61EF23AC}"/>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04955" y="164923"/>
            <a:ext cx="788386" cy="739938"/>
          </a:xfrm>
          <a:prstGeom prst="rect">
            <a:avLst/>
          </a:prstGeom>
        </p:spPr>
      </p:pic>
    </p:spTree>
    <p:extLst>
      <p:ext uri="{BB962C8B-B14F-4D97-AF65-F5344CB8AC3E}">
        <p14:creationId xmlns:p14="http://schemas.microsoft.com/office/powerpoint/2010/main" val="1392387426"/>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9268" y="140920"/>
            <a:ext cx="10972799" cy="1683602"/>
          </a:xfrm>
          <a:prstGeom prst="rect">
            <a:avLst/>
          </a:prstGeom>
          <a:solidFill>
            <a:schemeClr val="bg2"/>
          </a:solidFill>
        </p:spPr>
        <p:txBody>
          <a:bodyPr wrap="square">
            <a:spAutoFit/>
          </a:bodyPr>
          <a:lstStyle/>
          <a:p>
            <a:pPr marL="0" marR="0" lvl="0" indent="0" algn="ctr" defTabSz="457189" rtl="0" eaLnBrk="0" fontAlgn="base" latinLnBrk="0" hangingPunct="0">
              <a:lnSpc>
                <a:spcPct val="107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90000"/>
                </a:solidFill>
                <a:effectLst/>
                <a:uLnTx/>
                <a:uFillTx/>
                <a:latin typeface="Arial" charset="0"/>
                <a:ea typeface="Arial" charset="0"/>
                <a:cs typeface="Arial" charset="0"/>
              </a:rPr>
              <a:t>IOC Manual and Guide 82 (2019) - TEMPP</a:t>
            </a:r>
          </a:p>
          <a:p>
            <a:pPr marL="0" marR="0" lvl="0" indent="0" algn="ctr" defTabSz="457189" rtl="0" eaLnBrk="0" fontAlgn="base" latinLnBrk="0" hangingPunct="0">
              <a:lnSpc>
                <a:spcPct val="107000"/>
              </a:lnSpc>
              <a:spcBef>
                <a:spcPts val="600"/>
              </a:spcBef>
              <a:spcAft>
                <a:spcPts val="0"/>
              </a:spcAft>
              <a:buClrTx/>
              <a:buSzTx/>
              <a:buFontTx/>
              <a:buNone/>
              <a:tabLst/>
              <a:defRPr/>
            </a:pPr>
            <a:r>
              <a:rPr kumimoji="0" lang="en-US" sz="2300" b="1" i="0" u="none" strike="noStrike" kern="1200" cap="none" spc="0" normalizeH="0" baseline="0" noProof="0" dirty="0">
                <a:ln>
                  <a:noFill/>
                </a:ln>
                <a:solidFill>
                  <a:srgbClr val="0000FF"/>
                </a:solidFill>
                <a:effectLst/>
                <a:uLnTx/>
                <a:uFillTx/>
                <a:latin typeface="Arial Black" panose="020B0604020202020204" pitchFamily="34" charset="0"/>
                <a:ea typeface="Arial" charset="0"/>
                <a:cs typeface="Arial Black" panose="020B0604020202020204" pitchFamily="34" charset="0"/>
              </a:rPr>
              <a:t>PREPARING FOR COMMUNITY TSUNAMI EVACUATIONS:  </a:t>
            </a:r>
          </a:p>
          <a:p>
            <a:pPr marL="0" marR="0" lvl="0" indent="0" algn="ctr" defTabSz="457189" rtl="0" eaLnBrk="0" fontAlgn="base" latinLnBrk="0" hangingPunct="0">
              <a:lnSpc>
                <a:spcPct val="107000"/>
              </a:lnSpc>
              <a:spcBef>
                <a:spcPts val="0"/>
              </a:spcBef>
              <a:spcAft>
                <a:spcPts val="0"/>
              </a:spcAft>
              <a:buClrTx/>
              <a:buSzTx/>
              <a:buFontTx/>
              <a:buNone/>
              <a:tabLst/>
              <a:defRPr/>
            </a:pPr>
            <a:r>
              <a:rPr kumimoji="0" lang="en-US" sz="2300" b="1" i="0" u="none" strike="noStrike" kern="1200" cap="none" spc="0" normalizeH="0" baseline="0" noProof="0" dirty="0">
                <a:ln>
                  <a:noFill/>
                </a:ln>
                <a:solidFill>
                  <a:srgbClr val="0000FF"/>
                </a:solidFill>
                <a:effectLst/>
                <a:uLnTx/>
                <a:uFillTx/>
                <a:latin typeface="Arial Black" panose="020B0604020202020204" pitchFamily="34" charset="0"/>
                <a:ea typeface="Arial" charset="0"/>
                <a:cs typeface="Arial Black" panose="020B0604020202020204" pitchFamily="34" charset="0"/>
              </a:rPr>
              <a:t>FROM INUNDATION TO EVACUATION MAP, RESPONSE PLANS,   AND EXERCISES</a:t>
            </a:r>
          </a:p>
        </p:txBody>
      </p:sp>
      <p:pic>
        <p:nvPicPr>
          <p:cNvPr id="3" name="Picture 2"/>
          <p:cNvPicPr/>
          <p:nvPr/>
        </p:nvPicPr>
        <p:blipFill>
          <a:blip r:embed="rId3">
            <a:extLst>
              <a:ext uri="{28A0092B-C50C-407E-A947-70E740481C1C}">
                <a14:useLocalDpi xmlns:a14="http://schemas.microsoft.com/office/drawing/2010/main"/>
              </a:ext>
            </a:extLst>
          </a:blip>
          <a:srcRect/>
          <a:stretch>
            <a:fillRect/>
          </a:stretch>
        </p:blipFill>
        <p:spPr bwMode="auto">
          <a:xfrm>
            <a:off x="812801" y="2006601"/>
            <a:ext cx="10871199" cy="2014868"/>
          </a:xfrm>
          <a:prstGeom prst="rect">
            <a:avLst/>
          </a:prstGeom>
          <a:noFill/>
        </p:spPr>
      </p:pic>
      <p:sp>
        <p:nvSpPr>
          <p:cNvPr id="5" name="Rectangle 4"/>
          <p:cNvSpPr/>
          <p:nvPr/>
        </p:nvSpPr>
        <p:spPr>
          <a:xfrm>
            <a:off x="2133600" y="4445000"/>
            <a:ext cx="8478035" cy="2092881"/>
          </a:xfrm>
          <a:prstGeom prst="rect">
            <a:avLst/>
          </a:prstGeom>
        </p:spPr>
        <p:txBody>
          <a:bodyPr wrap="square">
            <a:spAutoFit/>
          </a:bodyPr>
          <a:lstStyle/>
          <a:p>
            <a:pPr marL="342891" marR="0" lvl="0" indent="-342891" algn="l" defTabSz="457189" rtl="0" eaLnBrk="0" fontAlgn="base" latinLnBrk="0" hangingPunct="0">
              <a:lnSpc>
                <a:spcPct val="100000"/>
              </a:lnSpc>
              <a:spcBef>
                <a:spcPct val="0"/>
              </a:spcBef>
              <a:spcAft>
                <a:spcPts val="1200"/>
              </a:spcAft>
              <a:buClrTx/>
              <a:buSzTx/>
              <a:buFont typeface="Arial" charset="0"/>
              <a:buChar char="•"/>
              <a:tabLst/>
              <a:defRPr/>
            </a:pPr>
            <a:r>
              <a:rPr kumimoji="0" lang="en-US" sz="2400" b="0" i="1" u="none" strike="noStrike" kern="1200" cap="none" spc="0" normalizeH="0" baseline="0" noProof="0" dirty="0">
                <a:ln>
                  <a:noFill/>
                </a:ln>
                <a:solidFill>
                  <a:srgbClr val="000000"/>
                </a:solidFill>
                <a:effectLst/>
                <a:uLnTx/>
                <a:uFillTx/>
                <a:latin typeface="Arial" charset="0"/>
                <a:ea typeface="Arial" charset="0"/>
                <a:cs typeface="Arial" charset="0"/>
              </a:rPr>
              <a:t>Key element of tsunami response involves evacuation, including self-evacuation of exposed people &amp; key assets to safer areas</a:t>
            </a:r>
          </a:p>
          <a:p>
            <a:pPr marL="342891" marR="0" lvl="0" indent="-342891" algn="l" defTabSz="457189" rtl="0" eaLnBrk="0" fontAlgn="base" latinLnBrk="0" hangingPunct="0">
              <a:lnSpc>
                <a:spcPct val="100000"/>
              </a:lnSpc>
              <a:spcBef>
                <a:spcPct val="0"/>
              </a:spcBef>
              <a:spcAft>
                <a:spcPts val="1200"/>
              </a:spcAft>
              <a:buClrTx/>
              <a:buSzTx/>
              <a:buFont typeface="Arial" charset="0"/>
              <a:buChar char="•"/>
              <a:tabLst/>
              <a:defRPr/>
            </a:pPr>
            <a:r>
              <a:rPr kumimoji="0" lang="en-US" sz="2400" b="0" i="1" u="none" strike="noStrike" kern="1200" cap="none" spc="0" normalizeH="0" baseline="0" noProof="0" dirty="0">
                <a:ln>
                  <a:noFill/>
                </a:ln>
                <a:solidFill>
                  <a:srgbClr val="000000"/>
                </a:solidFill>
                <a:effectLst/>
                <a:uLnTx/>
                <a:uFillTx/>
                <a:latin typeface="Arial" charset="0"/>
                <a:ea typeface="Arial" charset="0"/>
                <a:cs typeface="Arial" charset="0"/>
              </a:rPr>
              <a:t>Effective and successful evacuations require proper planning by relevant authorities. </a:t>
            </a:r>
          </a:p>
        </p:txBody>
      </p:sp>
      <p:sp>
        <p:nvSpPr>
          <p:cNvPr id="6" name="Rectangle 5"/>
          <p:cNvSpPr/>
          <p:nvPr/>
        </p:nvSpPr>
        <p:spPr>
          <a:xfrm>
            <a:off x="4470401" y="4038601"/>
            <a:ext cx="3292889" cy="461665"/>
          </a:xfrm>
          <a:prstGeom prst="rect">
            <a:avLst/>
          </a:prstGeom>
        </p:spPr>
        <p:txBody>
          <a:bodyPr wrap="none">
            <a:spAutoFit/>
          </a:bodyPr>
          <a:lstStyle/>
          <a:p>
            <a:pPr marL="0" marR="0" lvl="0" indent="0" algn="l" defTabSz="457189"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8F00"/>
                </a:solidFill>
                <a:effectLst/>
                <a:uLnTx/>
                <a:uFillTx/>
                <a:latin typeface="Arial"/>
                <a:ea typeface="Calibri" charset="0"/>
                <a:cs typeface="Angsana New"/>
              </a:rPr>
              <a:t>4 Foundation Blocks</a:t>
            </a:r>
            <a:r>
              <a:rPr kumimoji="0" lang="en-US" sz="2400" b="1" i="0" u="none" strike="noStrike" kern="1200" cap="none" spc="0" normalizeH="0" baseline="0" noProof="0" dirty="0">
                <a:ln>
                  <a:noFill/>
                </a:ln>
                <a:solidFill>
                  <a:srgbClr val="008F00"/>
                </a:solidFill>
                <a:effectLst/>
                <a:uLnTx/>
                <a:uFillTx/>
                <a:latin typeface="Arial"/>
                <a:ea typeface="ＭＳ Ｐゴシック" charset="-128"/>
                <a:cs typeface="Angsana New"/>
              </a:rPr>
              <a:t> </a:t>
            </a:r>
          </a:p>
        </p:txBody>
      </p:sp>
      <p:pic>
        <p:nvPicPr>
          <p:cNvPr id="7" name="Picture 6">
            <a:extLst>
              <a:ext uri="{FF2B5EF4-FFF2-40B4-BE49-F238E27FC236}">
                <a16:creationId xmlns:a16="http://schemas.microsoft.com/office/drawing/2014/main" id="{E3C55567-064D-F24C-834F-B3867DE55F0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74504" y="132622"/>
            <a:ext cx="1191668" cy="1689198"/>
          </a:xfrm>
          <a:prstGeom prst="rect">
            <a:avLst/>
          </a:prstGeom>
        </p:spPr>
      </p:pic>
      <p:pic>
        <p:nvPicPr>
          <p:cNvPr id="8" name="Picture 7">
            <a:extLst>
              <a:ext uri="{FF2B5EF4-FFF2-40B4-BE49-F238E27FC236}">
                <a16:creationId xmlns:a16="http://schemas.microsoft.com/office/drawing/2014/main" id="{DF79AC2F-734C-124C-88D5-91DDD5B4449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276609" y="5980836"/>
            <a:ext cx="788386" cy="739938"/>
          </a:xfrm>
          <a:prstGeom prst="rect">
            <a:avLst/>
          </a:prstGeom>
        </p:spPr>
      </p:pic>
    </p:spTree>
    <p:extLst>
      <p:ext uri="{BB962C8B-B14F-4D97-AF65-F5344CB8AC3E}">
        <p14:creationId xmlns:p14="http://schemas.microsoft.com/office/powerpoint/2010/main" val="2857911980"/>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7" name="Title 1">
            <a:extLst>
              <a:ext uri="{FF2B5EF4-FFF2-40B4-BE49-F238E27FC236}">
                <a16:creationId xmlns:a16="http://schemas.microsoft.com/office/drawing/2014/main" id="{0DF2D7E1-5D37-2F45-9B10-FB63D3162B52}"/>
              </a:ext>
            </a:extLst>
          </p:cNvPr>
          <p:cNvSpPr>
            <a:spLocks noGrp="1" noChangeArrowheads="1"/>
          </p:cNvSpPr>
          <p:nvPr>
            <p:ph type="title"/>
          </p:nvPr>
        </p:nvSpPr>
        <p:spPr>
          <a:xfrm>
            <a:off x="425026" y="338054"/>
            <a:ext cx="9652000" cy="762000"/>
          </a:xfrm>
        </p:spPr>
        <p:txBody>
          <a:bodyPr vert="horz" lIns="91440" tIns="45720" rIns="91440" bIns="45720" rtlCol="0" anchor="ctr">
            <a:normAutofit/>
          </a:bodyPr>
          <a:lstStyle/>
          <a:p>
            <a:pPr defTabSz="914400">
              <a:spcBef>
                <a:spcPct val="0"/>
              </a:spcBef>
            </a:pPr>
            <a:r>
              <a:rPr lang="en-US" altLang="en-US" sz="4000" b="1" kern="1200" dirty="0">
                <a:solidFill>
                  <a:srgbClr val="FF0000"/>
                </a:solidFill>
                <a:latin typeface="Arial" panose="020B0604020202020204" pitchFamily="34" charset="0"/>
                <a:ea typeface="Roboto" panose="02000000000000000000" pitchFamily="2" charset="0"/>
                <a:cs typeface="Arial" panose="020B0604020202020204" pitchFamily="34" charset="0"/>
              </a:rPr>
              <a:t>Tsunami Ready Supports</a:t>
            </a:r>
          </a:p>
        </p:txBody>
      </p:sp>
      <p:grpSp>
        <p:nvGrpSpPr>
          <p:cNvPr id="2" name="Group 1">
            <a:extLst>
              <a:ext uri="{FF2B5EF4-FFF2-40B4-BE49-F238E27FC236}">
                <a16:creationId xmlns:a16="http://schemas.microsoft.com/office/drawing/2014/main" id="{65FFD3F0-8070-4347-9E54-0D23ABB36468}"/>
              </a:ext>
            </a:extLst>
          </p:cNvPr>
          <p:cNvGrpSpPr/>
          <p:nvPr/>
        </p:nvGrpSpPr>
        <p:grpSpPr>
          <a:xfrm>
            <a:off x="3470787" y="1260529"/>
            <a:ext cx="8557894" cy="4721141"/>
            <a:chOff x="1159944" y="1397000"/>
            <a:chExt cx="9442438" cy="5209118"/>
          </a:xfrm>
        </p:grpSpPr>
        <p:cxnSp>
          <p:nvCxnSpPr>
            <p:cNvPr id="120833" name="Straight Connector 18">
              <a:extLst>
                <a:ext uri="{FF2B5EF4-FFF2-40B4-BE49-F238E27FC236}">
                  <a16:creationId xmlns:a16="http://schemas.microsoft.com/office/drawing/2014/main" id="{491E9589-EEFF-3444-B760-317634205804}"/>
                </a:ext>
              </a:extLst>
            </p:cNvPr>
            <p:cNvCxnSpPr>
              <a:cxnSpLocks noChangeShapeType="1"/>
            </p:cNvCxnSpPr>
            <p:nvPr/>
          </p:nvCxnSpPr>
          <p:spPr bwMode="auto">
            <a:xfrm>
              <a:off x="2971800" y="4038600"/>
              <a:ext cx="583353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32098" name="Diamond 13">
              <a:extLst>
                <a:ext uri="{FF2B5EF4-FFF2-40B4-BE49-F238E27FC236}">
                  <a16:creationId xmlns:a16="http://schemas.microsoft.com/office/drawing/2014/main" id="{A1D941BF-181F-BF4D-A637-EAA87AE016AB}"/>
                </a:ext>
              </a:extLst>
            </p:cNvPr>
            <p:cNvSpPr>
              <a:spLocks noChangeArrowheads="1"/>
            </p:cNvSpPr>
            <p:nvPr/>
          </p:nvSpPr>
          <p:spPr bwMode="auto">
            <a:xfrm>
              <a:off x="2971800" y="2351618"/>
              <a:ext cx="5833533" cy="3439583"/>
            </a:xfrm>
            <a:prstGeom prst="diamond">
              <a:avLst/>
            </a:prstGeom>
            <a:noFill/>
            <a:ln w="31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ndParaRPr>
            </a:p>
          </p:txBody>
        </p:sp>
        <p:sp>
          <p:nvSpPr>
            <p:cNvPr id="132099" name="Oval 19">
              <a:extLst>
                <a:ext uri="{FF2B5EF4-FFF2-40B4-BE49-F238E27FC236}">
                  <a16:creationId xmlns:a16="http://schemas.microsoft.com/office/drawing/2014/main" id="{21C02DA4-FA65-F44A-B550-CA91C9B1DF86}"/>
                </a:ext>
              </a:extLst>
            </p:cNvPr>
            <p:cNvSpPr>
              <a:spLocks noChangeArrowheads="1"/>
            </p:cNvSpPr>
            <p:nvPr/>
          </p:nvSpPr>
          <p:spPr bwMode="auto">
            <a:xfrm>
              <a:off x="1765301" y="2880784"/>
              <a:ext cx="2317751" cy="231774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sz="1000">
                  <a:solidFill>
                    <a:schemeClr val="tx1"/>
                  </a:solidFill>
                  <a:latin typeface="Times New Roman" panose="02020603050405020304" pitchFamily="18" charset="0"/>
                </a:defRPr>
              </a:lvl1pPr>
              <a:lvl2pPr marL="742950" indent="-285750">
                <a:defRPr sz="1000">
                  <a:solidFill>
                    <a:schemeClr val="tx1"/>
                  </a:solidFill>
                  <a:latin typeface="Times New Roman" panose="02020603050405020304" pitchFamily="18" charset="0"/>
                </a:defRPr>
              </a:lvl2pPr>
              <a:lvl3pPr marL="1143000" indent="-228600">
                <a:defRPr sz="1000">
                  <a:solidFill>
                    <a:schemeClr val="tx1"/>
                  </a:solidFill>
                  <a:latin typeface="Times New Roman" panose="02020603050405020304" pitchFamily="18" charset="0"/>
                </a:defRPr>
              </a:lvl3pPr>
              <a:lvl4pPr marL="1600200" indent="-228600">
                <a:defRPr sz="1000">
                  <a:solidFill>
                    <a:schemeClr val="tx1"/>
                  </a:solidFill>
                  <a:latin typeface="Times New Roman" panose="02020603050405020304" pitchFamily="18" charset="0"/>
                </a:defRPr>
              </a:lvl4pPr>
              <a:lvl5pPr marL="2057400" indent="-228600">
                <a:defRPr sz="1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ndParaRPr>
            </a:p>
          </p:txBody>
        </p:sp>
        <p:cxnSp>
          <p:nvCxnSpPr>
            <p:cNvPr id="120836" name="Straight Connector 16">
              <a:extLst>
                <a:ext uri="{FF2B5EF4-FFF2-40B4-BE49-F238E27FC236}">
                  <a16:creationId xmlns:a16="http://schemas.microsoft.com/office/drawing/2014/main" id="{4B7E13DE-493D-0E40-9E8F-AB6011382D55}"/>
                </a:ext>
              </a:extLst>
            </p:cNvPr>
            <p:cNvCxnSpPr>
              <a:cxnSpLocks noChangeShapeType="1"/>
            </p:cNvCxnSpPr>
            <p:nvPr/>
          </p:nvCxnSpPr>
          <p:spPr bwMode="auto">
            <a:xfrm flipV="1">
              <a:off x="5943600" y="1828800"/>
              <a:ext cx="0" cy="441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pic>
          <p:nvPicPr>
            <p:cNvPr id="120838" name="Picture 5">
              <a:extLst>
                <a:ext uri="{FF2B5EF4-FFF2-40B4-BE49-F238E27FC236}">
                  <a16:creationId xmlns:a16="http://schemas.microsoft.com/office/drawing/2014/main" id="{6061D110-F638-494D-86D9-48ED10438D41}"/>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761818" y="3033184"/>
              <a:ext cx="2089149" cy="1998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39" name="Picture 6">
              <a:extLst>
                <a:ext uri="{FF2B5EF4-FFF2-40B4-BE49-F238E27FC236}">
                  <a16:creationId xmlns:a16="http://schemas.microsoft.com/office/drawing/2014/main" id="{864D3F3D-29F3-5548-B33A-28D04E7AD82A}"/>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893733" y="4485218"/>
              <a:ext cx="2169584" cy="2120900"/>
            </a:xfrm>
            <a:prstGeom prst="rect">
              <a:avLst/>
            </a:prstGeom>
            <a:noFill/>
            <a:ln>
              <a:noFill/>
            </a:ln>
          </p:spPr>
        </p:pic>
        <p:sp>
          <p:nvSpPr>
            <p:cNvPr id="8" name="Rectangle 7">
              <a:extLst>
                <a:ext uri="{FF2B5EF4-FFF2-40B4-BE49-F238E27FC236}">
                  <a16:creationId xmlns:a16="http://schemas.microsoft.com/office/drawing/2014/main" id="{834D2CF8-2BEB-014A-9EC0-1B48CEF3AA52}"/>
                </a:ext>
              </a:extLst>
            </p:cNvPr>
            <p:cNvSpPr/>
            <p:nvPr/>
          </p:nvSpPr>
          <p:spPr>
            <a:xfrm>
              <a:off x="7759702" y="2017698"/>
              <a:ext cx="2842680" cy="105272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Roboto"/>
                </a:rPr>
                <a:t>NEAMTWS - NEAMTIC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Roboto"/>
                </a:rPr>
                <a:t>EC DG ECHO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Roboto"/>
                </a:rPr>
                <a:t>France, Greece, Italy, Portugal  2011-13 </a:t>
              </a:r>
            </a:p>
          </p:txBody>
        </p:sp>
        <p:sp>
          <p:nvSpPr>
            <p:cNvPr id="9" name="Rectangle 8">
              <a:extLst>
                <a:ext uri="{FF2B5EF4-FFF2-40B4-BE49-F238E27FC236}">
                  <a16:creationId xmlns:a16="http://schemas.microsoft.com/office/drawing/2014/main" id="{3CB566BE-030A-BF41-98CA-785D29EC9FC6}"/>
                </a:ext>
              </a:extLst>
            </p:cNvPr>
            <p:cNvSpPr/>
            <p:nvPr/>
          </p:nvSpPr>
          <p:spPr>
            <a:xfrm>
              <a:off x="1450974" y="5031317"/>
              <a:ext cx="3350685" cy="8150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Roboto"/>
                </a:rPr>
                <a:t>IOTWMS- IOTIC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Roboto"/>
                </a:rPr>
                <a:t>Indonesia BMKG – IOC Partnership 2012 (formerly JTIC since 2006)</a:t>
              </a:r>
            </a:p>
          </p:txBody>
        </p:sp>
        <p:sp>
          <p:nvSpPr>
            <p:cNvPr id="10" name="Rectangle 9">
              <a:extLst>
                <a:ext uri="{FF2B5EF4-FFF2-40B4-BE49-F238E27FC236}">
                  <a16:creationId xmlns:a16="http://schemas.microsoft.com/office/drawing/2014/main" id="{49181D50-20CA-C748-A02F-B56418607582}"/>
                </a:ext>
              </a:extLst>
            </p:cNvPr>
            <p:cNvSpPr/>
            <p:nvPr/>
          </p:nvSpPr>
          <p:spPr>
            <a:xfrm>
              <a:off x="1159944" y="1741013"/>
              <a:ext cx="3516832" cy="815012"/>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Roboto"/>
                </a:rPr>
                <a:t>PTWS - ITIC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Roboto"/>
                </a:rPr>
                <a:t>USA NOAA – IOC Partnership 1965</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Roboto"/>
                </a:rPr>
                <a:t>Chile SHOA Associate Director 1998</a:t>
              </a:r>
            </a:p>
          </p:txBody>
        </p:sp>
        <p:sp>
          <p:nvSpPr>
            <p:cNvPr id="11" name="Rectangle 10">
              <a:extLst>
                <a:ext uri="{FF2B5EF4-FFF2-40B4-BE49-F238E27FC236}">
                  <a16:creationId xmlns:a16="http://schemas.microsoft.com/office/drawing/2014/main" id="{58349DC5-C4BF-834F-A7CD-581B5C03DD1F}"/>
                </a:ext>
              </a:extLst>
            </p:cNvPr>
            <p:cNvSpPr/>
            <p:nvPr/>
          </p:nvSpPr>
          <p:spPr>
            <a:xfrm>
              <a:off x="7010400" y="5514993"/>
              <a:ext cx="3339209" cy="81501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Roboto"/>
                </a:rPr>
                <a:t>CARIBE-EWS - CARIBETIC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Roboto"/>
                </a:rPr>
                <a:t>Barbados– IOC Partnership 2015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Roboto"/>
                </a:rPr>
                <a:t>(approved 2007)</a:t>
              </a:r>
            </a:p>
          </p:txBody>
        </p:sp>
        <p:pic>
          <p:nvPicPr>
            <p:cNvPr id="120844" name="Picture 14">
              <a:extLst>
                <a:ext uri="{FF2B5EF4-FFF2-40B4-BE49-F238E27FC236}">
                  <a16:creationId xmlns:a16="http://schemas.microsoft.com/office/drawing/2014/main" id="{C20FE902-CD4D-9A43-BCC0-0603EC93D5DA}"/>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1877485" y="2982385"/>
              <a:ext cx="2188633" cy="2186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845" name="Picture 4">
              <a:extLst>
                <a:ext uri="{FF2B5EF4-FFF2-40B4-BE49-F238E27FC236}">
                  <a16:creationId xmlns:a16="http://schemas.microsoft.com/office/drawing/2014/main" id="{6B4B3B0A-D8FF-C744-A21D-CAD402160E8F}"/>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775200" y="1397000"/>
              <a:ext cx="2235200" cy="22711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3" name="TextBox 2">
            <a:extLst>
              <a:ext uri="{FF2B5EF4-FFF2-40B4-BE49-F238E27FC236}">
                <a16:creationId xmlns:a16="http://schemas.microsoft.com/office/drawing/2014/main" id="{145CF784-E251-4774-910B-D4D332E9AC20}"/>
              </a:ext>
            </a:extLst>
          </p:cNvPr>
          <p:cNvSpPr txBox="1"/>
          <p:nvPr/>
        </p:nvSpPr>
        <p:spPr>
          <a:xfrm>
            <a:off x="392413" y="2379174"/>
            <a:ext cx="2857751"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Roboto"/>
              </a:rPr>
              <a:t>TIC to advocate, facilitate, guide, and support the member states in the Tsunami Ready Implementation through trainings, workshops, or capacity building as needed (regional and/or national).</a:t>
            </a:r>
          </a:p>
        </p:txBody>
      </p:sp>
      <p:sp>
        <p:nvSpPr>
          <p:cNvPr id="12" name="TextBox 11">
            <a:extLst>
              <a:ext uri="{FF2B5EF4-FFF2-40B4-BE49-F238E27FC236}">
                <a16:creationId xmlns:a16="http://schemas.microsoft.com/office/drawing/2014/main" id="{B44C0186-C92D-F0F3-FE66-24FF8A63DD7D}"/>
              </a:ext>
            </a:extLst>
          </p:cNvPr>
          <p:cNvSpPr txBox="1"/>
          <p:nvPr/>
        </p:nvSpPr>
        <p:spPr>
          <a:xfrm>
            <a:off x="453133" y="1388152"/>
            <a:ext cx="3991048"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Roboto" panose="02000000000000000000" pitchFamily="2" charset="0"/>
                <a:ea typeface="Roboto" panose="02000000000000000000" pitchFamily="2" charset="0"/>
              </a:rPr>
              <a:t>Tsunami Information Centers</a:t>
            </a:r>
            <a:endParaRPr kumimoji="0" lang="en-GB" sz="2400" b="0" i="0" u="none" strike="noStrike" kern="1200" cap="none" spc="0" normalizeH="0" baseline="0" noProof="0" dirty="0">
              <a:ln>
                <a:noFill/>
              </a:ln>
              <a:solidFill>
                <a:srgbClr val="000000"/>
              </a:solidFill>
              <a:effectLst/>
              <a:uLnTx/>
              <a:uFillTx/>
              <a:latin typeface="Roboto"/>
            </a:endParaRPr>
          </a:p>
        </p:txBody>
      </p:sp>
    </p:spTree>
    <p:extLst>
      <p:ext uri="{BB962C8B-B14F-4D97-AF65-F5344CB8AC3E}">
        <p14:creationId xmlns:p14="http://schemas.microsoft.com/office/powerpoint/2010/main" val="3905626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5E7E5-F1AA-714C-A6BA-34C34CD086C0}"/>
              </a:ext>
            </a:extLst>
          </p:cNvPr>
          <p:cNvSpPr>
            <a:spLocks noGrp="1"/>
          </p:cNvSpPr>
          <p:nvPr>
            <p:ph type="title"/>
          </p:nvPr>
        </p:nvSpPr>
        <p:spPr>
          <a:xfrm>
            <a:off x="649574" y="0"/>
            <a:ext cx="11812249" cy="762000"/>
          </a:xfrm>
        </p:spPr>
        <p:txBody>
          <a:bodyPr/>
          <a:lstStyle/>
          <a:p>
            <a:r>
              <a:rPr lang="en-US" sz="2800" dirty="0"/>
              <a:t>ICG/PTWS-XXIX.4 Disaster Risk Management and Preparedness</a:t>
            </a:r>
          </a:p>
        </p:txBody>
      </p:sp>
      <p:sp>
        <p:nvSpPr>
          <p:cNvPr id="3" name="Content Placeholder 2">
            <a:extLst>
              <a:ext uri="{FF2B5EF4-FFF2-40B4-BE49-F238E27FC236}">
                <a16:creationId xmlns:a16="http://schemas.microsoft.com/office/drawing/2014/main" id="{E804D339-4A69-BF42-A9B0-53FCD543E380}"/>
              </a:ext>
            </a:extLst>
          </p:cNvPr>
          <p:cNvSpPr>
            <a:spLocks noGrp="1"/>
          </p:cNvSpPr>
          <p:nvPr>
            <p:ph idx="1"/>
          </p:nvPr>
        </p:nvSpPr>
        <p:spPr/>
        <p:txBody>
          <a:bodyPr/>
          <a:lstStyle/>
          <a:p>
            <a:r>
              <a:rPr lang="en-US" sz="2000" b="0" dirty="0"/>
              <a:t>Recognizing the </a:t>
            </a:r>
            <a:r>
              <a:rPr lang="en-US" sz="2000" dirty="0">
                <a:solidFill>
                  <a:srgbClr val="0432FF"/>
                </a:solidFill>
              </a:rPr>
              <a:t>31st Session of the IOC Assembly, June 2021, via IOC Decision A-31/3.4.1 approved the establishment of the Ocean Decade Tsunami </a:t>
            </a:r>
            <a:r>
              <a:rPr lang="en-US" sz="2000" dirty="0" err="1">
                <a:solidFill>
                  <a:srgbClr val="0432FF"/>
                </a:solidFill>
              </a:rPr>
              <a:t>Programme</a:t>
            </a:r>
            <a:r>
              <a:rPr lang="en-US" sz="2000" dirty="0">
                <a:solidFill>
                  <a:srgbClr val="0432FF"/>
                </a:solidFill>
              </a:rPr>
              <a:t> </a:t>
            </a:r>
            <a:r>
              <a:rPr lang="en-US" sz="2000" b="0" dirty="0"/>
              <a:t>and a Scientific Committee to develop a Draft </a:t>
            </a:r>
            <a:r>
              <a:rPr lang="en-US" sz="2000" dirty="0">
                <a:solidFill>
                  <a:srgbClr val="0432FF"/>
                </a:solidFill>
              </a:rPr>
              <a:t>10-Year Research, Development and Implementation Plan for the Ocean Decade Tsunami </a:t>
            </a:r>
            <a:r>
              <a:rPr lang="en-US" sz="2000" dirty="0" err="1">
                <a:solidFill>
                  <a:srgbClr val="0432FF"/>
                </a:solidFill>
              </a:rPr>
              <a:t>Programme</a:t>
            </a:r>
            <a:r>
              <a:rPr lang="en-US" sz="2000" dirty="0">
                <a:solidFill>
                  <a:srgbClr val="0432FF"/>
                </a:solidFill>
              </a:rPr>
              <a:t> </a:t>
            </a:r>
            <a:r>
              <a:rPr lang="en-US" sz="2000" b="0" dirty="0"/>
              <a:t>based on the concept paper “Protecting Communities from the World's Most Dangerous Waves: A Framework for Action under the UN Decade of Ocean Science for Sustainable Development”</a:t>
            </a:r>
          </a:p>
          <a:p>
            <a:r>
              <a:rPr lang="en-US" sz="2000" b="0" dirty="0"/>
              <a:t>Recognizing further that the </a:t>
            </a:r>
            <a:r>
              <a:rPr lang="en-US" sz="2000" dirty="0">
                <a:solidFill>
                  <a:srgbClr val="0432FF"/>
                </a:solidFill>
              </a:rPr>
              <a:t>31st Session of the IOC Assembly, June 2021, via IOC Decision A-31/3.4.1</a:t>
            </a:r>
            <a:r>
              <a:rPr lang="en-US" sz="2000" b="0" dirty="0">
                <a:solidFill>
                  <a:srgbClr val="0432FF"/>
                </a:solidFill>
              </a:rPr>
              <a:t> </a:t>
            </a:r>
            <a:r>
              <a:rPr lang="en-US" sz="2000" b="0" dirty="0"/>
              <a:t>also approved the </a:t>
            </a:r>
            <a:r>
              <a:rPr lang="en-US" sz="2000" dirty="0">
                <a:solidFill>
                  <a:srgbClr val="0432FF"/>
                </a:solidFill>
              </a:rPr>
              <a:t>establishment of a special Tsunami Ready Coalition </a:t>
            </a:r>
            <a:r>
              <a:rPr lang="en-US" sz="2000" b="0" dirty="0"/>
              <a:t>in collaboration with other critical stakeholders across the UN structure as well as national civil protection agencies and will </a:t>
            </a:r>
            <a:r>
              <a:rPr lang="en-US" sz="2000" dirty="0">
                <a:solidFill>
                  <a:srgbClr val="0432FF"/>
                </a:solidFill>
              </a:rPr>
              <a:t>report to the TOWS-WG </a:t>
            </a:r>
            <a:r>
              <a:rPr lang="en-US" sz="2000" b="0" dirty="0"/>
              <a:t>on Tsunami Ready aspects of the </a:t>
            </a:r>
            <a:r>
              <a:rPr lang="en-US" sz="2000" b="0" dirty="0" err="1"/>
              <a:t>programme</a:t>
            </a:r>
            <a:r>
              <a:rPr lang="en-US" sz="2000" b="0" dirty="0"/>
              <a:t>,</a:t>
            </a:r>
          </a:p>
          <a:p>
            <a:r>
              <a:rPr lang="en-US" sz="2000" b="0" dirty="0"/>
              <a:t>Recognizing the UN Decade for Ocean Science </a:t>
            </a:r>
            <a:r>
              <a:rPr lang="en-US" sz="2000" dirty="0">
                <a:solidFill>
                  <a:srgbClr val="0432FF"/>
                </a:solidFill>
              </a:rPr>
              <a:t>societal outcome includes a Safe Ocean</a:t>
            </a:r>
            <a:r>
              <a:rPr lang="en-US" sz="2000" b="0" dirty="0"/>
              <a:t>, where life and livelihoods are protected from ocean-related hazards, such as tsunamis,</a:t>
            </a:r>
          </a:p>
          <a:p>
            <a:r>
              <a:rPr lang="en-US" sz="2000" dirty="0">
                <a:solidFill>
                  <a:srgbClr val="C00000"/>
                </a:solidFill>
              </a:rPr>
              <a:t>Recognizing further that to achieve the UN Decade societal outcome of a Safe Ocean, the </a:t>
            </a:r>
            <a:r>
              <a:rPr lang="en-US" sz="2200" dirty="0">
                <a:solidFill>
                  <a:srgbClr val="C00000"/>
                </a:solidFill>
              </a:rPr>
              <a:t>global aim is to make 100% of communities at risk of tsunami prepared for and resilient to tsunamis by 2030 through the implementation of the UNESCO/IOC Tsunami Ready </a:t>
            </a:r>
            <a:r>
              <a:rPr lang="en-US" sz="2200" dirty="0" err="1">
                <a:solidFill>
                  <a:srgbClr val="C00000"/>
                </a:solidFill>
              </a:rPr>
              <a:t>Programme</a:t>
            </a:r>
            <a:r>
              <a:rPr lang="en-US" sz="2200" dirty="0">
                <a:solidFill>
                  <a:srgbClr val="C00000"/>
                </a:solidFill>
              </a:rPr>
              <a:t> and other initiatives</a:t>
            </a:r>
            <a:r>
              <a:rPr lang="en-US" sz="2000" b="0" dirty="0">
                <a:solidFill>
                  <a:srgbClr val="C00000"/>
                </a:solidFill>
              </a:rPr>
              <a:t>,</a:t>
            </a:r>
          </a:p>
          <a:p>
            <a:r>
              <a:rPr lang="en-US" sz="2000" b="0" dirty="0"/>
              <a:t>Notes that the Working Group 3 will contribute to the special Coalition for Tsunami Ready</a:t>
            </a:r>
          </a:p>
          <a:p>
            <a:endParaRPr lang="en-US" sz="2000" b="0" dirty="0"/>
          </a:p>
        </p:txBody>
      </p:sp>
    </p:spTree>
    <p:extLst>
      <p:ext uri="{BB962C8B-B14F-4D97-AF65-F5344CB8AC3E}">
        <p14:creationId xmlns:p14="http://schemas.microsoft.com/office/powerpoint/2010/main" val="19190150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57A285-3455-4944-B4F0-C2EB1631B031}"/>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fld id="{29E91EC6-940A-44F4-9575-86FC82B01364}" type="slidenum">
              <a:rPr kumimoji="0" lang="ru-RU" sz="1800" b="0" i="0" u="none" strike="noStrike" kern="1200" cap="none" spc="0" normalizeH="0" baseline="0" noProof="0">
                <a:ln>
                  <a:noFill/>
                </a:ln>
                <a:solidFill>
                  <a:prstClr val="black">
                    <a:tint val="75000"/>
                  </a:prstClr>
                </a:solidFill>
                <a:effectLst/>
                <a:uLnTx/>
                <a:uFillTx/>
                <a:latin typeface="Calibri" panose="020F0502020204030204"/>
                <a:ea typeface="ＭＳ Ｐゴシック"/>
                <a:cs typeface="+mn-cs"/>
              </a:rPr>
              <a:pPr marL="0" marR="0" lvl="0" indent="0" algn="l" defTabSz="457189" rtl="0" eaLnBrk="1" fontAlgn="auto" latinLnBrk="0" hangingPunct="1">
                <a:lnSpc>
                  <a:spcPct val="100000"/>
                </a:lnSpc>
                <a:spcBef>
                  <a:spcPts val="0"/>
                </a:spcBef>
                <a:spcAft>
                  <a:spcPts val="0"/>
                </a:spcAft>
                <a:buClrTx/>
                <a:buSzTx/>
                <a:buFontTx/>
                <a:buNone/>
                <a:tabLst/>
                <a:defRPr/>
              </a:pPr>
              <a:t>28</a:t>
            </a:fld>
            <a:endParaRPr kumimoji="0" lang="ru-RU" sz="1800" b="0" i="0" u="none" strike="noStrike" kern="1200" cap="none" spc="0" normalizeH="0" baseline="0" noProof="0">
              <a:ln>
                <a:noFill/>
              </a:ln>
              <a:solidFill>
                <a:prstClr val="black">
                  <a:tint val="75000"/>
                </a:prstClr>
              </a:solidFill>
              <a:effectLst/>
              <a:uLnTx/>
              <a:uFillTx/>
              <a:latin typeface="Calibri" panose="020F0502020204030204"/>
              <a:ea typeface="ＭＳ Ｐゴシック"/>
              <a:cs typeface="+mn-cs"/>
            </a:endParaRPr>
          </a:p>
        </p:txBody>
      </p:sp>
      <p:pic>
        <p:nvPicPr>
          <p:cNvPr id="5" name="Рисунок 7">
            <a:extLst>
              <a:ext uri="{FF2B5EF4-FFF2-40B4-BE49-F238E27FC236}">
                <a16:creationId xmlns:a16="http://schemas.microsoft.com/office/drawing/2014/main" id="{3D0A25F7-591D-7144-A566-66D8F7B274B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69264"/>
            <a:ext cx="12192000" cy="5212080"/>
          </a:xfrm>
          <a:prstGeom prst="rect">
            <a:avLst/>
          </a:prstGeom>
        </p:spPr>
      </p:pic>
      <p:sp>
        <p:nvSpPr>
          <p:cNvPr id="7" name="Прямоугольник 6">
            <a:extLst>
              <a:ext uri="{FF2B5EF4-FFF2-40B4-BE49-F238E27FC236}">
                <a16:creationId xmlns:a16="http://schemas.microsoft.com/office/drawing/2014/main" id="{7984C139-F212-C241-B901-F4BB91A97113}"/>
              </a:ext>
            </a:extLst>
          </p:cNvPr>
          <p:cNvSpPr/>
          <p:nvPr/>
        </p:nvSpPr>
        <p:spPr>
          <a:xfrm>
            <a:off x="2365374" y="2276638"/>
            <a:ext cx="8845551" cy="590931"/>
          </a:xfrm>
          <a:prstGeom prst="rect">
            <a:avLst/>
          </a:prstGeom>
        </p:spPr>
        <p:txBody>
          <a:bodyPr wrap="square">
            <a:spAutoFit/>
          </a:bodyPr>
          <a:lstStyle/>
          <a:p>
            <a:pPr marL="0" marR="0" lvl="0" indent="0" algn="l" defTabSz="457189" rtl="0" eaLnBrk="1" fontAlgn="auto" latinLnBrk="0" hangingPunct="1">
              <a:lnSpc>
                <a:spcPct val="90000"/>
              </a:lnSpc>
              <a:spcBef>
                <a:spcPts val="1800"/>
              </a:spcBef>
              <a:spcAft>
                <a:spcPts val="0"/>
              </a:spcAft>
              <a:buClr>
                <a:srgbClr val="006BBC"/>
              </a:buClr>
              <a:buSzTx/>
              <a:buFontTx/>
              <a:buNone/>
              <a:tabLst/>
              <a:defRPr/>
            </a:pPr>
            <a:r>
              <a:rPr kumimoji="0" lang="en-US" sz="3600" b="0" i="0" u="none" strike="noStrike" kern="1200" cap="none" spc="431" normalizeH="0" baseline="0" noProof="0" dirty="0">
                <a:ln>
                  <a:noFill/>
                </a:ln>
                <a:solidFill>
                  <a:srgbClr val="4472C4"/>
                </a:solidFill>
                <a:effectLst/>
                <a:uLnTx/>
                <a:uFillTx/>
                <a:latin typeface="Arial" panose="020B0604020202020204" pitchFamily="34" charset="0"/>
                <a:ea typeface="ＭＳ Ｐゴシック"/>
                <a:cs typeface="Arial" panose="020B0604020202020204" pitchFamily="34" charset="0"/>
              </a:rPr>
              <a:t>THE MAIN SOCIAL OUTCOME</a:t>
            </a:r>
          </a:p>
        </p:txBody>
      </p:sp>
      <p:sp>
        <p:nvSpPr>
          <p:cNvPr id="8" name="Прямоугольник 8">
            <a:extLst>
              <a:ext uri="{FF2B5EF4-FFF2-40B4-BE49-F238E27FC236}">
                <a16:creationId xmlns:a16="http://schemas.microsoft.com/office/drawing/2014/main" id="{2933AABD-2440-AF4C-9B83-3A27BA002AF2}"/>
              </a:ext>
            </a:extLst>
          </p:cNvPr>
          <p:cNvSpPr/>
          <p:nvPr/>
        </p:nvSpPr>
        <p:spPr>
          <a:xfrm>
            <a:off x="3038474" y="3287172"/>
            <a:ext cx="6664327" cy="1089529"/>
          </a:xfrm>
          <a:prstGeom prst="rect">
            <a:avLst/>
          </a:prstGeom>
        </p:spPr>
        <p:txBody>
          <a:bodyPr wrap="square">
            <a:spAutoFit/>
          </a:bodyPr>
          <a:lstStyle/>
          <a:p>
            <a:pPr marL="0" marR="0" lvl="0" indent="0" algn="ctr" defTabSz="457189" rtl="0" eaLnBrk="1" fontAlgn="auto" latinLnBrk="0" hangingPunct="1">
              <a:lnSpc>
                <a:spcPct val="90000"/>
              </a:lnSpc>
              <a:spcBef>
                <a:spcPts val="1800"/>
              </a:spcBef>
              <a:spcAft>
                <a:spcPts val="0"/>
              </a:spcAft>
              <a:buClr>
                <a:srgbClr val="006BBC"/>
              </a:buClr>
              <a:buSzTx/>
              <a:buFontTx/>
              <a:buNone/>
              <a:tabLst/>
              <a:defRPr/>
            </a:pPr>
            <a:r>
              <a:rPr kumimoji="0" lang="en-US" sz="2400" b="1" i="0" u="none" strike="noStrike" kern="1200" cap="none" spc="18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t>OF COMMUNITIES AT RISK OF TSUNAMI </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t>PREPARED FOR AND RESILIENT TO TSUNAMIS</a:t>
            </a:r>
          </a:p>
        </p:txBody>
      </p:sp>
      <p:sp>
        <p:nvSpPr>
          <p:cNvPr id="9" name="Прямоугольник 9">
            <a:extLst>
              <a:ext uri="{FF2B5EF4-FFF2-40B4-BE49-F238E27FC236}">
                <a16:creationId xmlns:a16="http://schemas.microsoft.com/office/drawing/2014/main" id="{72CCA001-062A-934D-B5C0-4D964D0D7BB9}"/>
              </a:ext>
            </a:extLst>
          </p:cNvPr>
          <p:cNvSpPr/>
          <p:nvPr/>
        </p:nvSpPr>
        <p:spPr>
          <a:xfrm>
            <a:off x="196851" y="3287171"/>
            <a:ext cx="2133600" cy="1034129"/>
          </a:xfrm>
          <a:prstGeom prst="rect">
            <a:avLst/>
          </a:prstGeom>
        </p:spPr>
        <p:txBody>
          <a:bodyPr wrap="square">
            <a:spAutoFit/>
          </a:bodyPr>
          <a:lstStyle/>
          <a:p>
            <a:pPr marL="0" marR="0" lvl="0" indent="0" algn="ctr" defTabSz="457189" rtl="0" eaLnBrk="1" fontAlgn="auto" latinLnBrk="0" hangingPunct="1">
              <a:lnSpc>
                <a:spcPct val="90000"/>
              </a:lnSpc>
              <a:spcBef>
                <a:spcPts val="1800"/>
              </a:spcBef>
              <a:spcAft>
                <a:spcPts val="0"/>
              </a:spcAft>
              <a:buClr>
                <a:srgbClr val="006BBC"/>
              </a:buClr>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t>TO MAKE </a:t>
            </a:r>
            <a:br>
              <a:rPr kumimoji="0" lang="ru-RU" sz="2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br>
            <a:r>
              <a:rPr kumimoji="0" lang="en-US" sz="4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t>100%</a:t>
            </a:r>
          </a:p>
        </p:txBody>
      </p:sp>
      <p:sp>
        <p:nvSpPr>
          <p:cNvPr id="10" name="Прямоугольник 10">
            <a:extLst>
              <a:ext uri="{FF2B5EF4-FFF2-40B4-BE49-F238E27FC236}">
                <a16:creationId xmlns:a16="http://schemas.microsoft.com/office/drawing/2014/main" id="{DCAF09E1-C444-7D40-A0E3-B462ED082E81}"/>
              </a:ext>
            </a:extLst>
          </p:cNvPr>
          <p:cNvSpPr/>
          <p:nvPr/>
        </p:nvSpPr>
        <p:spPr>
          <a:xfrm>
            <a:off x="10229851" y="3082642"/>
            <a:ext cx="1962149" cy="1151084"/>
          </a:xfrm>
          <a:prstGeom prst="rect">
            <a:avLst/>
          </a:prstGeom>
        </p:spPr>
        <p:txBody>
          <a:bodyPr wrap="square">
            <a:spAutoFit/>
          </a:bodyPr>
          <a:lstStyle/>
          <a:p>
            <a:pPr marL="0" marR="0" lvl="0" indent="0" algn="ctr" defTabSz="457189" rtl="0" eaLnBrk="1" fontAlgn="auto" latinLnBrk="0" hangingPunct="1">
              <a:lnSpc>
                <a:spcPct val="80000"/>
              </a:lnSpc>
              <a:spcBef>
                <a:spcPts val="1800"/>
              </a:spcBef>
              <a:spcAft>
                <a:spcPts val="0"/>
              </a:spcAft>
              <a:buClr>
                <a:srgbClr val="006BBC"/>
              </a:buClr>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t>BY</a:t>
            </a:r>
            <a:r>
              <a:rPr kumimoji="0" lang="en-US" sz="3600" b="0" i="0" u="none" strike="noStrike" kern="120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t> </a:t>
            </a:r>
            <a:br>
              <a:rPr kumimoji="0" lang="ru-RU" sz="4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br>
            <a:r>
              <a:rPr kumimoji="0" lang="en-US" sz="4800" b="0" i="0" u="none" strike="noStrike" kern="1200" cap="none" spc="0" normalizeH="0" baseline="0" noProof="0" dirty="0">
                <a:ln>
                  <a:noFill/>
                </a:ln>
                <a:solidFill>
                  <a:prstClr val="white"/>
                </a:solidFill>
                <a:effectLst/>
                <a:uLnTx/>
                <a:uFillTx/>
                <a:latin typeface="Arial" panose="020B0604020202020204" pitchFamily="34" charset="0"/>
                <a:ea typeface="ＭＳ Ｐゴシック"/>
                <a:cs typeface="Arial" panose="020B0604020202020204" pitchFamily="34" charset="0"/>
              </a:rPr>
              <a:t>2030</a:t>
            </a:r>
          </a:p>
        </p:txBody>
      </p:sp>
      <p:sp>
        <p:nvSpPr>
          <p:cNvPr id="12" name="Google Shape;341;p70">
            <a:extLst>
              <a:ext uri="{FF2B5EF4-FFF2-40B4-BE49-F238E27FC236}">
                <a16:creationId xmlns:a16="http://schemas.microsoft.com/office/drawing/2014/main" id="{5F480D69-18C5-4D55-B335-1B08F973ED26}"/>
              </a:ext>
            </a:extLst>
          </p:cNvPr>
          <p:cNvSpPr/>
          <p:nvPr/>
        </p:nvSpPr>
        <p:spPr>
          <a:xfrm>
            <a:off x="101600" y="1042722"/>
            <a:ext cx="11988800" cy="738609"/>
          </a:xfrm>
          <a:prstGeom prst="rect">
            <a:avLst/>
          </a:prstGeom>
          <a:noFill/>
          <a:ln w="9525" cap="flat" cmpd="sng">
            <a:solidFill>
              <a:srgbClr val="DDEAF6"/>
            </a:solidFill>
            <a:prstDash val="solid"/>
            <a:round/>
            <a:headEnd type="none" w="sm" len="sm"/>
            <a:tailEnd type="none" w="sm" len="sm"/>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0" b="1" i="0" u="none" strike="noStrike" kern="0" cap="none" spc="0" normalizeH="0" baseline="0" noProof="0" dirty="0">
                <a:ln>
                  <a:noFill/>
                </a:ln>
                <a:solidFill>
                  <a:srgbClr val="4472C4"/>
                </a:solidFill>
                <a:effectLst/>
                <a:uLnTx/>
                <a:uFillTx/>
                <a:latin typeface="Arial" panose="020B0604020202020204" pitchFamily="34" charset="0"/>
                <a:ea typeface="Calibri"/>
                <a:cs typeface="Arial" panose="020B0604020202020204" pitchFamily="34" charset="0"/>
                <a:sym typeface="Calibri"/>
              </a:rPr>
              <a:t>               </a:t>
            </a:r>
            <a:endParaRPr kumimoji="0" sz="100" b="1" i="0" u="none" strike="noStrike" kern="0" cap="none" spc="0" normalizeH="0" baseline="0" noProof="0" dirty="0">
              <a:ln>
                <a:noFill/>
              </a:ln>
              <a:solidFill>
                <a:srgbClr val="4472C4"/>
              </a:solidFill>
              <a:effectLst/>
              <a:uLnTx/>
              <a:uFillTx/>
              <a:latin typeface="Arial" panose="020B0604020202020204" pitchFamily="34" charset="0"/>
              <a:ea typeface="Calibri"/>
              <a:cs typeface="Arial" panose="020B0604020202020204" pitchFamily="34" charset="0"/>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00" b="1" i="0" u="none" strike="noStrike" kern="0" cap="none" spc="0" normalizeH="0" baseline="0" noProof="0" dirty="0">
                <a:ln>
                  <a:noFill/>
                </a:ln>
                <a:solidFill>
                  <a:srgbClr val="4472C4"/>
                </a:solidFill>
                <a:effectLst/>
                <a:uLnTx/>
                <a:uFillTx/>
                <a:latin typeface="Arial" panose="020B0604020202020204" pitchFamily="34" charset="0"/>
                <a:ea typeface="Cutive"/>
                <a:cs typeface="Arial" panose="020B0604020202020204" pitchFamily="34" charset="0"/>
                <a:sym typeface="Cutive"/>
              </a:rPr>
              <a:t>                       </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dirty="0">
                <a:ln>
                  <a:noFill/>
                </a:ln>
                <a:solidFill>
                  <a:srgbClr val="1E4E79"/>
                </a:solidFill>
                <a:effectLst/>
                <a:uLnTx/>
                <a:uFillTx/>
                <a:latin typeface="Arial" panose="020B0604020202020204" pitchFamily="34" charset="0"/>
                <a:ea typeface="Arimo"/>
                <a:cs typeface="Arial" panose="020B0604020202020204" pitchFamily="34" charset="0"/>
                <a:sym typeface="Arimo"/>
              </a:rPr>
              <a:t>OCEAN DECADE TSUNAMI PROGRAMME</a:t>
            </a:r>
            <a:endParaRPr kumimoji="0" sz="11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1E4E79"/>
                </a:solidFill>
                <a:effectLst/>
                <a:uLnTx/>
                <a:uFillTx/>
                <a:latin typeface="Arial" panose="020B0604020202020204" pitchFamily="34" charset="0"/>
                <a:ea typeface="Arimo"/>
                <a:cs typeface="Arial" panose="020B0604020202020204" pitchFamily="34" charset="0"/>
                <a:sym typeface="Arimo"/>
              </a:rPr>
              <a:t>Seeking Major Advances in SCIENCE and PREPAREDNESS</a:t>
            </a:r>
            <a:endParaRPr kumimoji="0" sz="1400" b="0" i="0" u="none" strike="noStrike" kern="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0" b="1" i="0" u="none" strike="noStrike" kern="0" cap="none" spc="0" normalizeH="0" baseline="0" noProof="0" dirty="0">
                <a:ln>
                  <a:noFill/>
                </a:ln>
                <a:solidFill>
                  <a:srgbClr val="1E4E79"/>
                </a:solidFill>
                <a:effectLst/>
                <a:uLnTx/>
                <a:uFillTx/>
                <a:latin typeface="Arial" panose="020B0604020202020204" pitchFamily="34" charset="0"/>
                <a:ea typeface="Arial Rounded"/>
                <a:cs typeface="Arial" panose="020B0604020202020204" pitchFamily="34" charset="0"/>
                <a:sym typeface="Arial Rounded"/>
              </a:rPr>
              <a:t>  </a:t>
            </a:r>
            <a:endParaRPr kumimoji="0" sz="200" b="1" i="0" u="none" strike="noStrike" kern="0" cap="none" spc="0" normalizeH="0" baseline="0" noProof="0" dirty="0">
              <a:ln>
                <a:noFill/>
              </a:ln>
              <a:solidFill>
                <a:srgbClr val="1E4E79"/>
              </a:solidFill>
              <a:effectLst/>
              <a:uLnTx/>
              <a:uFillTx/>
              <a:latin typeface="Arial" panose="020B0604020202020204" pitchFamily="34" charset="0"/>
              <a:ea typeface="Arial"/>
              <a:cs typeface="Arial" panose="020B0604020202020204" pitchFamily="34" charset="0"/>
              <a:sym typeface="Arial"/>
            </a:endParaRPr>
          </a:p>
        </p:txBody>
      </p:sp>
      <p:sp>
        <p:nvSpPr>
          <p:cNvPr id="13" name="Title 1">
            <a:extLst>
              <a:ext uri="{FF2B5EF4-FFF2-40B4-BE49-F238E27FC236}">
                <a16:creationId xmlns:a16="http://schemas.microsoft.com/office/drawing/2014/main" id="{6AE599DF-53DC-4509-B2ED-68C6AE4C9932}"/>
              </a:ext>
            </a:extLst>
          </p:cNvPr>
          <p:cNvSpPr txBox="1">
            <a:spLocks/>
          </p:cNvSpPr>
          <p:nvPr/>
        </p:nvSpPr>
        <p:spPr>
          <a:xfrm>
            <a:off x="284369" y="116454"/>
            <a:ext cx="4196918" cy="646331"/>
          </a:xfrm>
          <a:prstGeom prst="rect">
            <a:avLst/>
          </a:prstGeom>
          <a:noFill/>
        </p:spPr>
        <p:txBody>
          <a:bodyPr vert="horz" wrap="none" lIns="91440" tIns="45720" rIns="91440" bIns="45720" rtlCol="0" anchor="ctr">
            <a:spAutoFit/>
          </a:bodyPr>
          <a:lstStyle>
            <a:defPPr>
              <a:defRPr lang="fr-FR"/>
            </a:defPPr>
            <a:lvl1pPr>
              <a:lnSpc>
                <a:spcPct val="90000"/>
              </a:lnSpc>
              <a:spcBef>
                <a:spcPct val="0"/>
              </a:spcBef>
              <a:buNone/>
              <a:defRPr sz="4000" b="1">
                <a:solidFill>
                  <a:srgbClr val="FF0000"/>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ＭＳ Ｐゴシック"/>
                <a:cs typeface="Arial" panose="020B0604020202020204" pitchFamily="34" charset="0"/>
              </a:rPr>
              <a:t>Global Frameworks</a:t>
            </a:r>
          </a:p>
        </p:txBody>
      </p:sp>
      <p:sp>
        <p:nvSpPr>
          <p:cNvPr id="14" name="Rectangle 16">
            <a:extLst>
              <a:ext uri="{FF2B5EF4-FFF2-40B4-BE49-F238E27FC236}">
                <a16:creationId xmlns:a16="http://schemas.microsoft.com/office/drawing/2014/main" id="{D37E51F5-1334-B94C-AE2C-93B177F6C76C}"/>
              </a:ext>
            </a:extLst>
          </p:cNvPr>
          <p:cNvSpPr>
            <a:spLocks noChangeArrowheads="1"/>
          </p:cNvSpPr>
          <p:nvPr/>
        </p:nvSpPr>
        <p:spPr bwMode="auto">
          <a:xfrm>
            <a:off x="2465049" y="5321092"/>
            <a:ext cx="8043056" cy="1341393"/>
          </a:xfrm>
          <a:prstGeom prst="rect">
            <a:avLst/>
          </a:prstGeom>
          <a:solidFill>
            <a:schemeClr val="bg2"/>
          </a:solidFill>
          <a:ln>
            <a:noFill/>
          </a:ln>
          <a:extLst/>
        </p:spPr>
        <p:txBody>
          <a:bodyPr wrap="square">
            <a:spAutoFit/>
          </a:bodyPr>
          <a:lstStyle>
            <a:lvl1pPr marL="285750" indent="-285750">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380990" marR="0" lvl="0" indent="-380990" algn="l" defTabSz="1219170" rtl="0" eaLnBrk="0" fontAlgn="base" latinLnBrk="0" hangingPunct="0">
              <a:lnSpc>
                <a:spcPct val="90000"/>
              </a:lnSpc>
              <a:spcBef>
                <a:spcPct val="0"/>
              </a:spcBef>
              <a:spcAft>
                <a:spcPts val="1067"/>
              </a:spcAft>
              <a:buClrTx/>
              <a:buSzTx/>
              <a:buFont typeface="Wingdings" pitchFamily="2" charset="2"/>
              <a:buChar char="Ø"/>
              <a:tabLst/>
              <a:defRPr/>
            </a:pPr>
            <a:r>
              <a:rPr kumimoji="0" lang="en-GB" altLang="en-US" sz="2000" b="1" i="1"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Tsunami Coalition</a:t>
            </a:r>
            <a:r>
              <a:rPr kumimoji="0" lang="en-GB" altLang="en-US" sz="2000" b="0" i="1"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   collaborative with critical  UN stakeholders,             civil protection, others          ==&gt;  Raise profile</a:t>
            </a:r>
            <a:r>
              <a:rPr kumimoji="0" lang="en-US" altLang="en-US" sz="2000" b="0" i="1"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  Facilitate resourcing</a:t>
            </a:r>
          </a:p>
          <a:p>
            <a:pPr marL="380990" marR="0" lvl="0" indent="-380990" algn="l" defTabSz="1219170" rtl="0" eaLnBrk="0" fontAlgn="base" latinLnBrk="0" hangingPunct="0">
              <a:lnSpc>
                <a:spcPct val="90000"/>
              </a:lnSpc>
              <a:spcBef>
                <a:spcPct val="0"/>
              </a:spcBef>
              <a:spcAft>
                <a:spcPts val="267"/>
              </a:spcAft>
              <a:buClrTx/>
              <a:buSzTx/>
              <a:buFont typeface="Wingdings" pitchFamily="2" charset="2"/>
              <a:buChar char="Ø"/>
              <a:tabLst/>
              <a:defRPr/>
            </a:pPr>
            <a:r>
              <a:rPr kumimoji="0" lang="en-US" altLang="en-US" sz="2000" b="1" i="1"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Capacity Development</a:t>
            </a:r>
            <a:r>
              <a:rPr kumimoji="0" lang="en-US" altLang="en-US" sz="2000" b="0" i="1" u="none" strike="noStrike" kern="1200" cap="none" spc="0" normalizeH="0" baseline="0" noProof="0" dirty="0">
                <a:ln>
                  <a:noFill/>
                </a:ln>
                <a:solidFill>
                  <a:srgbClr val="000000"/>
                </a:solidFill>
                <a:effectLst/>
                <a:uLnTx/>
                <a:uFillTx/>
                <a:latin typeface="Calibri" panose="020F0502020204030204" pitchFamily="34" charset="0"/>
                <a:ea typeface="ＭＳ Ｐゴシック" panose="020B0600070205080204" pitchFamily="34" charset="-128"/>
                <a:cs typeface="Arial" panose="020B0604020202020204" pitchFamily="34" charset="0"/>
              </a:rPr>
              <a:t>:  augmented through IOC Ocean Teacher  Global Academy (OTGA)        ==&gt;  Global reach, deep curricula</a:t>
            </a:r>
          </a:p>
        </p:txBody>
      </p:sp>
    </p:spTree>
    <p:extLst>
      <p:ext uri="{BB962C8B-B14F-4D97-AF65-F5344CB8AC3E}">
        <p14:creationId xmlns:p14="http://schemas.microsoft.com/office/powerpoint/2010/main" val="148792666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04D339-4A69-BF42-A9B0-53FCD543E380}"/>
              </a:ext>
            </a:extLst>
          </p:cNvPr>
          <p:cNvSpPr>
            <a:spLocks noGrp="1"/>
          </p:cNvSpPr>
          <p:nvPr>
            <p:ph idx="1"/>
          </p:nvPr>
        </p:nvSpPr>
        <p:spPr>
          <a:xfrm>
            <a:off x="164892" y="1055558"/>
            <a:ext cx="11832236" cy="5486400"/>
          </a:xfrm>
        </p:spPr>
        <p:txBody>
          <a:bodyPr/>
          <a:lstStyle/>
          <a:p>
            <a:r>
              <a:rPr lang="en-US" sz="2000" b="0" dirty="0"/>
              <a:t>Adopts and continues to implement the UNESCO-IOC Tsunami Ready Guidelines and Indicators as the </a:t>
            </a:r>
            <a:r>
              <a:rPr lang="en-US" sz="2000" dirty="0">
                <a:solidFill>
                  <a:srgbClr val="C00000"/>
                </a:solidFill>
              </a:rPr>
              <a:t>international standard for evidence-based community preparedness for tsunamis,</a:t>
            </a:r>
          </a:p>
          <a:p>
            <a:r>
              <a:rPr lang="en-US" sz="2000" b="0" dirty="0"/>
              <a:t>Urges Member States to use these Guidelines to implement Tsunami Ready in their communities,</a:t>
            </a:r>
          </a:p>
          <a:p>
            <a:r>
              <a:rPr lang="en-US" sz="2000" b="0" dirty="0"/>
              <a:t>Encourages Member States to identify the communities at risk from tsunamis where Tsunami Ready and like initiatives would be targeted,</a:t>
            </a:r>
          </a:p>
          <a:p>
            <a:r>
              <a:rPr lang="en-US" sz="2000" b="0" dirty="0">
                <a:solidFill>
                  <a:srgbClr val="C00000"/>
                </a:solidFill>
              </a:rPr>
              <a:t>Noting that </a:t>
            </a:r>
            <a:r>
              <a:rPr lang="en-US" sz="2200" dirty="0">
                <a:solidFill>
                  <a:srgbClr val="0432FF"/>
                </a:solidFill>
              </a:rPr>
              <a:t>some Member States already have similar tsunami hazard mitigation programs in place, encourages Member States that apply other </a:t>
            </a:r>
            <a:r>
              <a:rPr lang="en-US" sz="2200" dirty="0" err="1">
                <a:solidFill>
                  <a:srgbClr val="0432FF"/>
                </a:solidFill>
              </a:rPr>
              <a:t>programmes</a:t>
            </a:r>
            <a:r>
              <a:rPr lang="en-US" sz="2200" dirty="0">
                <a:solidFill>
                  <a:srgbClr val="0432FF"/>
                </a:solidFill>
              </a:rPr>
              <a:t>, to confirm alignment with the twelve UNESCO IOC Tsunami Ready Indicators </a:t>
            </a:r>
            <a:r>
              <a:rPr lang="en-US" sz="2000" b="0" dirty="0">
                <a:solidFill>
                  <a:srgbClr val="C00000"/>
                </a:solidFill>
              </a:rPr>
              <a:t>in relevant communities and report outcomes,</a:t>
            </a:r>
          </a:p>
          <a:p>
            <a:r>
              <a:rPr lang="en-US" sz="2000" dirty="0"/>
              <a:t>Mandates the International Tsunami Information Centre (ITIC) to facilitate implementation of and documentation collation for UNESCO IOC Tsunami Ready </a:t>
            </a:r>
            <a:r>
              <a:rPr lang="en-US" sz="2000" dirty="0" err="1"/>
              <a:t>Programme</a:t>
            </a:r>
            <a:r>
              <a:rPr lang="en-US" sz="2000" dirty="0"/>
              <a:t> and other like initiatives in the PTWS,</a:t>
            </a:r>
          </a:p>
          <a:p>
            <a:pPr lvl="0"/>
            <a:r>
              <a:rPr lang="en-US" sz="2000" b="0" dirty="0"/>
              <a:t>Requests WG 3 to:</a:t>
            </a:r>
          </a:p>
          <a:p>
            <a:pPr lvl="1"/>
            <a:r>
              <a:rPr lang="en-US" sz="2200" b="1" dirty="0">
                <a:solidFill>
                  <a:srgbClr val="0432FF"/>
                </a:solidFill>
              </a:rPr>
              <a:t>Explore, </a:t>
            </a:r>
            <a:r>
              <a:rPr lang="en-US" sz="2000" dirty="0">
                <a:solidFill>
                  <a:srgbClr val="C00000"/>
                </a:solidFill>
              </a:rPr>
              <a:t>in cooperation with the TOWS Task Team on Disaster Management and Preparedness, </a:t>
            </a:r>
            <a:r>
              <a:rPr lang="en-US" sz="2200" b="1" dirty="0">
                <a:solidFill>
                  <a:srgbClr val="0432FF"/>
                </a:solidFill>
              </a:rPr>
              <a:t>ways to recognize communities that choose not to implement the UNESCO/IOC Tsunami Ready </a:t>
            </a:r>
            <a:r>
              <a:rPr lang="en-US" sz="2200" b="1" dirty="0" err="1">
                <a:solidFill>
                  <a:srgbClr val="0432FF"/>
                </a:solidFill>
              </a:rPr>
              <a:t>programme</a:t>
            </a:r>
            <a:r>
              <a:rPr lang="en-US" sz="2200" b="1" dirty="0">
                <a:solidFill>
                  <a:srgbClr val="0432FF"/>
                </a:solidFill>
              </a:rPr>
              <a:t>, as compliant with the Tsunami Ready indicators</a:t>
            </a:r>
            <a:r>
              <a:rPr lang="en-US" sz="2200" b="1" dirty="0">
                <a:solidFill>
                  <a:srgbClr val="C00000"/>
                </a:solidFill>
              </a:rPr>
              <a:t>,</a:t>
            </a:r>
          </a:p>
          <a:p>
            <a:pPr lvl="1"/>
            <a:r>
              <a:rPr lang="en-US" sz="2000" b="0" dirty="0"/>
              <a:t>Help identify sources of funding in support of the implementation of Tsunami Ready.</a:t>
            </a:r>
          </a:p>
          <a:p>
            <a:endParaRPr lang="en-US" sz="2000" b="0" dirty="0"/>
          </a:p>
          <a:p>
            <a:endParaRPr lang="en-US" sz="2000" b="0" dirty="0"/>
          </a:p>
        </p:txBody>
      </p:sp>
      <p:sp>
        <p:nvSpPr>
          <p:cNvPr id="6" name="Title 1">
            <a:extLst>
              <a:ext uri="{FF2B5EF4-FFF2-40B4-BE49-F238E27FC236}">
                <a16:creationId xmlns:a16="http://schemas.microsoft.com/office/drawing/2014/main" id="{E26B4233-85B6-1A4B-B41A-14E31DCBE19E}"/>
              </a:ext>
            </a:extLst>
          </p:cNvPr>
          <p:cNvSpPr>
            <a:spLocks noGrp="1"/>
          </p:cNvSpPr>
          <p:nvPr>
            <p:ph type="title"/>
          </p:nvPr>
        </p:nvSpPr>
        <p:spPr>
          <a:xfrm>
            <a:off x="649574" y="0"/>
            <a:ext cx="11812249" cy="762000"/>
          </a:xfrm>
        </p:spPr>
        <p:txBody>
          <a:bodyPr/>
          <a:lstStyle/>
          <a:p>
            <a:r>
              <a:rPr lang="en-US" sz="2800" dirty="0"/>
              <a:t>ICG/PTWS-XXIX.4 Disaster Risk Management and Preparedness</a:t>
            </a:r>
          </a:p>
        </p:txBody>
      </p:sp>
    </p:spTree>
    <p:extLst>
      <p:ext uri="{BB962C8B-B14F-4D97-AF65-F5344CB8AC3E}">
        <p14:creationId xmlns:p14="http://schemas.microsoft.com/office/powerpoint/2010/main" val="924745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79180E-A285-4FFB-B722-A10C6E207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24" y="3880529"/>
            <a:ext cx="6437590" cy="2147753"/>
          </a:xfrm>
          <a:prstGeom prst="rect">
            <a:avLst/>
          </a:prstGeom>
        </p:spPr>
      </p:pic>
      <p:sp>
        <p:nvSpPr>
          <p:cNvPr id="5" name="TextBox 4">
            <a:extLst>
              <a:ext uri="{FF2B5EF4-FFF2-40B4-BE49-F238E27FC236}">
                <a16:creationId xmlns:a16="http://schemas.microsoft.com/office/drawing/2014/main" id="{785E6E84-7C6D-4D15-8078-8DC357B6674E}"/>
              </a:ext>
            </a:extLst>
          </p:cNvPr>
          <p:cNvSpPr txBox="1"/>
          <p:nvPr/>
        </p:nvSpPr>
        <p:spPr>
          <a:xfrm>
            <a:off x="6916546" y="726830"/>
            <a:ext cx="4184270"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Societal Outcomes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 Clean Ocean</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 Healthy and Resilient Ocean</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 Productive Ocean</a:t>
            </a:r>
          </a:p>
          <a:p>
            <a:pPr marL="274638" marR="0" lvl="0" indent="-2746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 Predicted Ocean</a:t>
            </a:r>
          </a:p>
          <a:p>
            <a:pPr marL="274638" marR="0" lvl="0" indent="-274638"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3200" b="1"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A Safe Ocean</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An Accessible Ocean</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An Inspiring and Engaging Ocean</a:t>
            </a:r>
          </a:p>
        </p:txBody>
      </p:sp>
      <p:grpSp>
        <p:nvGrpSpPr>
          <p:cNvPr id="6" name="Group 5">
            <a:extLst>
              <a:ext uri="{FF2B5EF4-FFF2-40B4-BE49-F238E27FC236}">
                <a16:creationId xmlns:a16="http://schemas.microsoft.com/office/drawing/2014/main" id="{61E402A8-4965-4639-9820-14F69E7AA2CF}"/>
              </a:ext>
            </a:extLst>
          </p:cNvPr>
          <p:cNvGrpSpPr/>
          <p:nvPr/>
        </p:nvGrpSpPr>
        <p:grpSpPr>
          <a:xfrm>
            <a:off x="347524" y="2195981"/>
            <a:ext cx="2166312" cy="1200329"/>
            <a:chOff x="223859" y="2380930"/>
            <a:chExt cx="2913738" cy="1633404"/>
          </a:xfrm>
        </p:grpSpPr>
        <p:sp>
          <p:nvSpPr>
            <p:cNvPr id="7" name="TextBox 6">
              <a:extLst>
                <a:ext uri="{FF2B5EF4-FFF2-40B4-BE49-F238E27FC236}">
                  <a16:creationId xmlns:a16="http://schemas.microsoft.com/office/drawing/2014/main" id="{9CA190BC-AC45-4C50-930B-3E6BF9B366B7}"/>
                </a:ext>
              </a:extLst>
            </p:cNvPr>
            <p:cNvSpPr txBox="1"/>
            <p:nvPr/>
          </p:nvSpPr>
          <p:spPr>
            <a:xfrm>
              <a:off x="1540170" y="2380930"/>
              <a:ext cx="1597427" cy="16334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Nova" panose="020B0504020202020204" pitchFamily="34" charset="0"/>
                </a:rPr>
                <a:t>UN Decade of Ocean Science for Sustainable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Nova" panose="020B0504020202020204" pitchFamily="34" charset="0"/>
                </a:rPr>
                <a:t>2021-2030</a:t>
              </a:r>
            </a:p>
          </p:txBody>
        </p:sp>
        <p:pic>
          <p:nvPicPr>
            <p:cNvPr id="8" name="Picture 7">
              <a:extLst>
                <a:ext uri="{FF2B5EF4-FFF2-40B4-BE49-F238E27FC236}">
                  <a16:creationId xmlns:a16="http://schemas.microsoft.com/office/drawing/2014/main" id="{1EA40004-AF06-49AC-B449-9B154AFB4B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859" y="2382253"/>
              <a:ext cx="1321245" cy="1321245"/>
            </a:xfrm>
            <a:prstGeom prst="rect">
              <a:avLst/>
            </a:prstGeom>
          </p:spPr>
        </p:pic>
      </p:grpSp>
      <p:sp>
        <p:nvSpPr>
          <p:cNvPr id="2" name="Rectangle 1">
            <a:extLst>
              <a:ext uri="{FF2B5EF4-FFF2-40B4-BE49-F238E27FC236}">
                <a16:creationId xmlns:a16="http://schemas.microsoft.com/office/drawing/2014/main" id="{DD3C4ED8-D907-4F09-ACCD-E97D4D4AD76A}"/>
              </a:ext>
            </a:extLst>
          </p:cNvPr>
          <p:cNvSpPr/>
          <p:nvPr/>
        </p:nvSpPr>
        <p:spPr>
          <a:xfrm>
            <a:off x="2638314" y="1895464"/>
            <a:ext cx="3416805" cy="1815882"/>
          </a:xfrm>
          <a:prstGeom prst="rect">
            <a:avLst/>
          </a:prstGeom>
          <a:noFill/>
        </p:spPr>
        <p:txBody>
          <a:bodyPr wrap="square" lIns="91440" tIns="45720" rIns="91440" bIns="4572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0160">
                  <a:solidFill>
                    <a:srgbClr val="000000"/>
                  </a:solidFill>
                  <a:prstDash val="solid"/>
                </a:ln>
                <a:solidFill>
                  <a:srgbClr val="0070C0"/>
                </a:solidFill>
                <a:effectLst>
                  <a:outerShdw blurRad="38100" dist="22860" dir="5400000" algn="tl" rotWithShape="0">
                    <a:srgbClr val="000000">
                      <a:alpha val="30000"/>
                    </a:srgbClr>
                  </a:outerShdw>
                </a:effectLst>
                <a:uLnTx/>
                <a:uFillTx/>
                <a:latin typeface="Arial Black" panose="020B0A04020102020204" pitchFamily="34" charset="0"/>
              </a:rPr>
              <a:t>The Ocean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0160">
                  <a:solidFill>
                    <a:srgbClr val="000000"/>
                  </a:solidFill>
                  <a:prstDash val="solid"/>
                </a:ln>
                <a:solidFill>
                  <a:srgbClr val="0070C0"/>
                </a:solidFill>
                <a:effectLst>
                  <a:outerShdw blurRad="38100" dist="22860" dir="5400000" algn="tl" rotWithShape="0">
                    <a:srgbClr val="000000">
                      <a:alpha val="30000"/>
                    </a:srgbClr>
                  </a:outerShdw>
                </a:effectLst>
                <a:uLnTx/>
                <a:uFillTx/>
                <a:latin typeface="Arial Black" panose="020B0A04020102020204" pitchFamily="34" charset="0"/>
              </a:rPr>
              <a:t>We Need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0160">
                  <a:solidFill>
                    <a:srgbClr val="000000"/>
                  </a:solidFill>
                  <a:prstDash val="solid"/>
                </a:ln>
                <a:solidFill>
                  <a:srgbClr val="0070C0"/>
                </a:solidFill>
                <a:effectLst>
                  <a:outerShdw blurRad="38100" dist="22860" dir="5400000" algn="tl" rotWithShape="0">
                    <a:srgbClr val="000000">
                      <a:alpha val="30000"/>
                    </a:srgbClr>
                  </a:outerShdw>
                </a:effectLst>
                <a:uLnTx/>
                <a:uFillTx/>
                <a:latin typeface="Arial Black" panose="020B0A04020102020204" pitchFamily="34" charset="0"/>
              </a:rPr>
              <a:t>for the Future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w="10160">
                  <a:solidFill>
                    <a:srgbClr val="000000"/>
                  </a:solidFill>
                  <a:prstDash val="solid"/>
                </a:ln>
                <a:solidFill>
                  <a:srgbClr val="0070C0"/>
                </a:solidFill>
                <a:effectLst>
                  <a:outerShdw blurRad="38100" dist="22860" dir="5400000" algn="tl" rotWithShape="0">
                    <a:srgbClr val="000000">
                      <a:alpha val="30000"/>
                    </a:srgbClr>
                  </a:outerShdw>
                </a:effectLst>
                <a:uLnTx/>
                <a:uFillTx/>
                <a:latin typeface="Arial Black" panose="020B0A04020102020204" pitchFamily="34" charset="0"/>
              </a:rPr>
              <a:t>We Want</a:t>
            </a:r>
          </a:p>
        </p:txBody>
      </p:sp>
      <p:sp>
        <p:nvSpPr>
          <p:cNvPr id="9" name="Title 1">
            <a:extLst>
              <a:ext uri="{FF2B5EF4-FFF2-40B4-BE49-F238E27FC236}">
                <a16:creationId xmlns:a16="http://schemas.microsoft.com/office/drawing/2014/main" id="{CDDF7037-C4F7-476E-929B-B8C26B1C35BD}"/>
              </a:ext>
            </a:extLst>
          </p:cNvPr>
          <p:cNvSpPr txBox="1">
            <a:spLocks/>
          </p:cNvSpPr>
          <p:nvPr/>
        </p:nvSpPr>
        <p:spPr>
          <a:xfrm>
            <a:off x="413241" y="963535"/>
            <a:ext cx="6437589" cy="1089529"/>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Tsunami Ready In UN Ocean Decade of Ocean Science for Sustainable Development</a:t>
            </a:r>
          </a:p>
        </p:txBody>
      </p:sp>
      <p:sp>
        <p:nvSpPr>
          <p:cNvPr id="4" name="Arrow: Right 3">
            <a:extLst>
              <a:ext uri="{FF2B5EF4-FFF2-40B4-BE49-F238E27FC236}">
                <a16:creationId xmlns:a16="http://schemas.microsoft.com/office/drawing/2014/main" id="{95D31C2C-6F08-4455-B749-AC5053B03ABB}"/>
              </a:ext>
            </a:extLst>
          </p:cNvPr>
          <p:cNvSpPr/>
          <p:nvPr/>
        </p:nvSpPr>
        <p:spPr>
          <a:xfrm>
            <a:off x="5565915" y="268242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Roboto"/>
            </a:endParaRPr>
          </a:p>
        </p:txBody>
      </p:sp>
      <p:grpSp>
        <p:nvGrpSpPr>
          <p:cNvPr id="16" name="Group 15">
            <a:extLst>
              <a:ext uri="{FF2B5EF4-FFF2-40B4-BE49-F238E27FC236}">
                <a16:creationId xmlns:a16="http://schemas.microsoft.com/office/drawing/2014/main" id="{18674C28-D661-4A4B-913E-AA81810DD77B}"/>
              </a:ext>
            </a:extLst>
          </p:cNvPr>
          <p:cNvGrpSpPr/>
          <p:nvPr/>
        </p:nvGrpSpPr>
        <p:grpSpPr>
          <a:xfrm>
            <a:off x="7363587" y="3154633"/>
            <a:ext cx="4429760" cy="2842152"/>
            <a:chOff x="7130514" y="3034972"/>
            <a:chExt cx="4429760" cy="2842152"/>
          </a:xfrm>
        </p:grpSpPr>
        <p:sp>
          <p:nvSpPr>
            <p:cNvPr id="11" name="TextBox 10">
              <a:extLst>
                <a:ext uri="{FF2B5EF4-FFF2-40B4-BE49-F238E27FC236}">
                  <a16:creationId xmlns:a16="http://schemas.microsoft.com/office/drawing/2014/main" id="{88940953-3B4A-4786-82C4-B11769FBC1B7}"/>
                </a:ext>
              </a:extLst>
            </p:cNvPr>
            <p:cNvSpPr txBox="1"/>
            <p:nvPr/>
          </p:nvSpPr>
          <p:spPr>
            <a:xfrm>
              <a:off x="7130514" y="4553685"/>
              <a:ext cx="4429760" cy="1323439"/>
            </a:xfrm>
            <a:prstGeom prst="rect">
              <a:avLst/>
            </a:prstGeom>
            <a:noFill/>
            <a:ln>
              <a:solidFill>
                <a:srgbClr val="C0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rPr>
                <a:t>Enhance multi-hazard early warning services for all geophysical, ecological, biological, weather, climate and anthropogenic related ocean and coastal hazards, and mainstream community preparedness and resilience.</a:t>
              </a:r>
              <a:endParaRPr kumimoji="0" lang="en-US" sz="1200" b="0" i="0" u="none" strike="noStrike" kern="1200" cap="none" spc="0" normalizeH="0" baseline="0" noProof="0" dirty="0">
                <a:ln>
                  <a:noFill/>
                </a:ln>
                <a:solidFill>
                  <a:srgbClr val="C00000"/>
                </a:solidFill>
                <a:effectLst/>
                <a:uLnTx/>
                <a:uFillTx/>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284CFB1A-5BA3-4DD0-8D6E-E4839FFA9758}"/>
                </a:ext>
              </a:extLst>
            </p:cNvPr>
            <p:cNvCxnSpPr>
              <a:cxnSpLocks/>
            </p:cNvCxnSpPr>
            <p:nvPr/>
          </p:nvCxnSpPr>
          <p:spPr>
            <a:xfrm>
              <a:off x="9752175" y="3034972"/>
              <a:ext cx="101681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701599A-E820-4311-B41A-89A2803B9B26}"/>
                </a:ext>
              </a:extLst>
            </p:cNvPr>
            <p:cNvCxnSpPr>
              <a:cxnSpLocks/>
            </p:cNvCxnSpPr>
            <p:nvPr/>
          </p:nvCxnSpPr>
          <p:spPr>
            <a:xfrm>
              <a:off x="10768994" y="3047391"/>
              <a:ext cx="0" cy="1506294"/>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itle 1">
            <a:extLst>
              <a:ext uri="{FF2B5EF4-FFF2-40B4-BE49-F238E27FC236}">
                <a16:creationId xmlns:a16="http://schemas.microsoft.com/office/drawing/2014/main" id="{362182AA-B667-4438-8794-F08F7A92E34B}"/>
              </a:ext>
            </a:extLst>
          </p:cNvPr>
          <p:cNvSpPr txBox="1">
            <a:spLocks/>
          </p:cNvSpPr>
          <p:nvPr/>
        </p:nvSpPr>
        <p:spPr>
          <a:xfrm>
            <a:off x="335824" y="80499"/>
            <a:ext cx="4945585" cy="646331"/>
          </a:xfrm>
          <a:prstGeom prst="rect">
            <a:avLst/>
          </a:prstGeom>
          <a:noFill/>
        </p:spPr>
        <p:txBody>
          <a:bodyPr vert="horz" wrap="none" lIns="91440" tIns="45720" rIns="91440" bIns="45720" rtlCol="0" anchor="ctr">
            <a:spAutoFit/>
          </a:bodyPr>
          <a:lstStyle>
            <a:lvl1pPr>
              <a:lnSpc>
                <a:spcPct val="90000"/>
              </a:lnSpc>
              <a:spcBef>
                <a:spcPct val="0"/>
              </a:spcBef>
              <a:buNone/>
              <a:defRPr sz="3600">
                <a:solidFill>
                  <a:srgbClr val="0070C0"/>
                </a:solidFill>
                <a:latin typeface="Calibri" panose="020F050202020403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Global Frameworks</a:t>
            </a:r>
          </a:p>
        </p:txBody>
      </p:sp>
    </p:spTree>
    <p:extLst>
      <p:ext uri="{BB962C8B-B14F-4D97-AF65-F5344CB8AC3E}">
        <p14:creationId xmlns:p14="http://schemas.microsoft.com/office/powerpoint/2010/main" val="37988517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6"/>
          <p:cNvSpPr txBox="1">
            <a:spLocks noGrp="1"/>
          </p:cNvSpPr>
          <p:nvPr>
            <p:ph type="title" idx="4294967295"/>
          </p:nvPr>
        </p:nvSpPr>
        <p:spPr>
          <a:xfrm>
            <a:off x="609601" y="482601"/>
            <a:ext cx="10189633" cy="531284"/>
          </a:xfrm>
          <a:prstGeom prst="rect">
            <a:avLst/>
          </a:prstGeom>
          <a:noFill/>
          <a:ln>
            <a:noFill/>
          </a:ln>
        </p:spPr>
        <p:txBody>
          <a:bodyPr spcFirstLastPara="1" wrap="square" lIns="121833" tIns="60900" rIns="121833" bIns="60900" anchor="b" anchorCtr="0">
            <a:noAutofit/>
          </a:bodyPr>
          <a:lstStyle/>
          <a:p>
            <a:pPr>
              <a:lnSpc>
                <a:spcPct val="90000"/>
              </a:lnSpc>
            </a:pPr>
            <a:r>
              <a:rPr lang="en-US" sz="3200">
                <a:solidFill>
                  <a:srgbClr val="C00000"/>
                </a:solidFill>
              </a:rPr>
              <a:t>100% AT-RISK COMMUNITIES TSUNAMI READY</a:t>
            </a:r>
            <a:endParaRPr sz="3200"/>
          </a:p>
        </p:txBody>
      </p:sp>
      <p:sp>
        <p:nvSpPr>
          <p:cNvPr id="383" name="Google Shape;383;p16"/>
          <p:cNvSpPr txBox="1"/>
          <p:nvPr/>
        </p:nvSpPr>
        <p:spPr>
          <a:xfrm>
            <a:off x="8026401" y="1295400"/>
            <a:ext cx="3901897" cy="4267200"/>
          </a:xfrm>
          <a:prstGeom prst="rect">
            <a:avLst/>
          </a:prstGeom>
          <a:solidFill>
            <a:srgbClr val="FFDBF3"/>
          </a:solidFill>
          <a:ln>
            <a:noFill/>
          </a:ln>
        </p:spPr>
        <p:txBody>
          <a:bodyPr spcFirstLastPara="1" wrap="square" lIns="121833" tIns="60933" rIns="121833" bIns="60933" anchor="t" anchorCtr="0">
            <a:noAutofit/>
          </a:bodyPr>
          <a:lstStyle/>
          <a:p>
            <a:pPr marL="467772" marR="0" lvl="0" indent="-460999" algn="l" defTabSz="1219170" rtl="0" eaLnBrk="1" fontAlgn="auto" latinLnBrk="0" hangingPunct="1">
              <a:lnSpc>
                <a:spcPct val="90000"/>
              </a:lnSpc>
              <a:spcBef>
                <a:spcPts val="0"/>
              </a:spcBef>
              <a:spcAft>
                <a:spcPts val="0"/>
              </a:spcAft>
              <a:buClr>
                <a:srgbClr val="CC0000"/>
              </a:buClr>
              <a:buSzPts val="100"/>
              <a:buFontTx/>
              <a:buNone/>
              <a:tabLst/>
              <a:defRPr/>
            </a:pPr>
            <a:endParaRPr kumimoji="0" sz="133" b="1" i="0" u="none" strike="noStrike" kern="0" cap="none" spc="0" normalizeH="0" baseline="0" noProof="0">
              <a:ln>
                <a:noFill/>
              </a:ln>
              <a:solidFill>
                <a:srgbClr val="000000"/>
              </a:solidFill>
              <a:effectLst/>
              <a:uLnTx/>
              <a:uFillTx/>
              <a:latin typeface="Arial"/>
              <a:ea typeface="Arial"/>
              <a:cs typeface="Arial"/>
              <a:sym typeface="Arial"/>
            </a:endParaRPr>
          </a:p>
          <a:p>
            <a:pPr marL="467772" marR="0" lvl="0" indent="-467772" algn="l" defTabSz="1219170" rtl="0" eaLnBrk="1" fontAlgn="auto" latinLnBrk="0" hangingPunct="1">
              <a:lnSpc>
                <a:spcPct val="90000"/>
              </a:lnSpc>
              <a:spcBef>
                <a:spcPts val="1000"/>
              </a:spcBef>
              <a:spcAft>
                <a:spcPts val="0"/>
              </a:spcAft>
              <a:buClr>
                <a:srgbClr val="CC0000"/>
              </a:buClr>
              <a:buSzPts val="1120"/>
              <a:buFont typeface="Noto Sans Symbols"/>
              <a:buChar char="❑"/>
              <a:tabLst/>
              <a:defRPr/>
            </a:pPr>
            <a:r>
              <a:rPr kumimoji="0" lang="en-US" sz="1867" b="1" i="0" u="none" strike="noStrike" kern="0" cap="none" spc="0" normalizeH="0" baseline="0" noProof="0">
                <a:ln>
                  <a:noFill/>
                </a:ln>
                <a:solidFill>
                  <a:srgbClr val="000000"/>
                </a:solidFill>
                <a:effectLst/>
                <a:uLnTx/>
                <a:uFillTx/>
                <a:latin typeface="Arial"/>
                <a:ea typeface="Arial"/>
                <a:cs typeface="Arial"/>
                <a:sym typeface="Arial"/>
              </a:rPr>
              <a:t>STRATEGY:                                                                                 </a:t>
            </a:r>
            <a:r>
              <a:rPr kumimoji="0" lang="en-US" sz="1867" b="0" i="0" u="none" strike="noStrike" kern="0" cap="none" spc="0" normalizeH="0" baseline="0" noProof="0">
                <a:ln>
                  <a:noFill/>
                </a:ln>
                <a:solidFill>
                  <a:srgbClr val="000000"/>
                </a:solidFill>
                <a:effectLst/>
                <a:uLnTx/>
                <a:uFillTx/>
                <a:latin typeface="Arial"/>
                <a:ea typeface="Arial"/>
                <a:cs typeface="Arial"/>
                <a:sym typeface="Arial"/>
              </a:rPr>
              <a:t>Be Aware, Be Prepared</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a:p>
            <a:pPr marL="467772" marR="0" lvl="0" indent="-467772" algn="l" defTabSz="1219170" rtl="0" eaLnBrk="1" fontAlgn="auto" latinLnBrk="0" hangingPunct="1">
              <a:lnSpc>
                <a:spcPct val="90000"/>
              </a:lnSpc>
              <a:spcBef>
                <a:spcPts val="1600"/>
              </a:spcBef>
              <a:spcAft>
                <a:spcPts val="0"/>
              </a:spcAft>
              <a:buClr>
                <a:srgbClr val="CC0000"/>
              </a:buClr>
              <a:buSzPts val="1120"/>
              <a:buFont typeface="Noto Sans Symbols"/>
              <a:buChar char="□"/>
              <a:tabLst/>
              <a:defRPr/>
            </a:pPr>
            <a:r>
              <a:rPr kumimoji="0" lang="en-US" sz="1867" b="1" i="0" u="none" strike="noStrike" kern="0" cap="none" spc="0" normalizeH="0" baseline="0" noProof="0">
                <a:ln>
                  <a:noFill/>
                </a:ln>
                <a:solidFill>
                  <a:srgbClr val="000000"/>
                </a:solidFill>
                <a:effectLst/>
                <a:uLnTx/>
                <a:uFillTx/>
                <a:latin typeface="Arial"/>
                <a:ea typeface="Arial"/>
                <a:cs typeface="Arial"/>
                <a:sym typeface="Arial"/>
              </a:rPr>
              <a:t>FRAMEWORK:                                                                  </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a:p>
            <a:pPr marL="905911" marR="0" lvl="1" indent="-433906" algn="l" defTabSz="1219170" rtl="0" eaLnBrk="1" fontAlgn="auto" latinLnBrk="0" hangingPunct="1">
              <a:lnSpc>
                <a:spcPct val="100000"/>
              </a:lnSpc>
              <a:spcBef>
                <a:spcPts val="0"/>
              </a:spcBef>
              <a:spcAft>
                <a:spcPts val="0"/>
              </a:spcAft>
              <a:buClr>
                <a:srgbClr val="CC0000"/>
              </a:buClr>
              <a:buSzPts val="1120"/>
              <a:buFont typeface="Noto Sans Symbols"/>
              <a:buChar char="■"/>
              <a:tabLst/>
              <a:defRPr/>
            </a:pPr>
            <a:r>
              <a:rPr kumimoji="0" lang="en-US" sz="1867" b="0" i="0" u="none" strike="noStrike" kern="0" cap="none" spc="0" normalizeH="0" baseline="0" noProof="0">
                <a:ln>
                  <a:noFill/>
                </a:ln>
                <a:solidFill>
                  <a:srgbClr val="000000"/>
                </a:solidFill>
                <a:effectLst/>
                <a:uLnTx/>
                <a:uFillTx/>
                <a:latin typeface="Arial"/>
                <a:ea typeface="Arial"/>
                <a:cs typeface="Arial"/>
                <a:sym typeface="Arial"/>
              </a:rPr>
              <a:t>Harmonized global guidelines UNESCO IOC Tsunami Ready</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a:p>
            <a:pPr marL="905911" marR="0" lvl="1" indent="-433906" algn="l" defTabSz="1219170" rtl="0" eaLnBrk="1" fontAlgn="auto" latinLnBrk="0" hangingPunct="1">
              <a:lnSpc>
                <a:spcPct val="100000"/>
              </a:lnSpc>
              <a:spcBef>
                <a:spcPts val="400"/>
              </a:spcBef>
              <a:spcAft>
                <a:spcPts val="0"/>
              </a:spcAft>
              <a:buClr>
                <a:srgbClr val="CC0000"/>
              </a:buClr>
              <a:buSzPts val="1120"/>
              <a:buFont typeface="Noto Sans Symbols"/>
              <a:buChar char="■"/>
              <a:tabLst/>
              <a:defRPr/>
            </a:pPr>
            <a:r>
              <a:rPr kumimoji="0" lang="en-US" sz="1867" b="0" i="0" u="none" strike="noStrike" kern="0" cap="none" spc="0" normalizeH="0" baseline="0" noProof="0">
                <a:ln>
                  <a:noFill/>
                </a:ln>
                <a:solidFill>
                  <a:srgbClr val="000000"/>
                </a:solidFill>
                <a:effectLst/>
                <a:uLnTx/>
                <a:uFillTx/>
                <a:latin typeface="Arial"/>
                <a:ea typeface="Arial"/>
                <a:cs typeface="Arial"/>
                <a:sym typeface="Arial"/>
              </a:rPr>
              <a:t>Performance-based                                                  Community Recognition</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a:p>
            <a:pPr marL="467772" marR="0" lvl="0" indent="-467772" algn="l" defTabSz="1219170" rtl="0" eaLnBrk="1" fontAlgn="auto" latinLnBrk="0" hangingPunct="1">
              <a:lnSpc>
                <a:spcPct val="100000"/>
              </a:lnSpc>
              <a:spcBef>
                <a:spcPts val="1200"/>
              </a:spcBef>
              <a:spcAft>
                <a:spcPts val="0"/>
              </a:spcAft>
              <a:buClr>
                <a:srgbClr val="CC0000"/>
              </a:buClr>
              <a:buSzPts val="1120"/>
              <a:buFont typeface="Noto Sans Symbols"/>
              <a:buChar char="❑"/>
              <a:tabLst/>
              <a:defRPr/>
            </a:pPr>
            <a:r>
              <a:rPr kumimoji="0" lang="en-US" sz="1867" b="1" i="0" u="none" strike="noStrike" kern="0" cap="none" spc="0" normalizeH="0" baseline="0" noProof="0">
                <a:ln>
                  <a:noFill/>
                </a:ln>
                <a:solidFill>
                  <a:srgbClr val="000000"/>
                </a:solidFill>
                <a:effectLst/>
                <a:uLnTx/>
                <a:uFillTx/>
                <a:latin typeface="Arial"/>
                <a:ea typeface="Arial"/>
                <a:cs typeface="Arial"/>
                <a:sym typeface="Arial"/>
              </a:rPr>
              <a:t>ACTION:                                                                         </a:t>
            </a:r>
            <a:r>
              <a:rPr kumimoji="0" lang="en-US" sz="1867" b="0" i="0" u="none" strike="noStrike" kern="0" cap="none" spc="0" normalizeH="0" baseline="0" noProof="0">
                <a:ln>
                  <a:noFill/>
                </a:ln>
                <a:solidFill>
                  <a:srgbClr val="000000"/>
                </a:solidFill>
                <a:effectLst/>
                <a:uLnTx/>
                <a:uFillTx/>
                <a:latin typeface="Arial"/>
                <a:ea typeface="Arial"/>
                <a:cs typeface="Arial"/>
                <a:sym typeface="Arial"/>
              </a:rPr>
              <a:t>National programs                                                                                                         empower Communities</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a:p>
            <a:pPr marL="467772" marR="0" lvl="0" indent="-467772" algn="l" defTabSz="1219170" rtl="0" eaLnBrk="1" fontAlgn="auto" latinLnBrk="0" hangingPunct="1">
              <a:lnSpc>
                <a:spcPct val="90000"/>
              </a:lnSpc>
              <a:spcBef>
                <a:spcPts val="1600"/>
              </a:spcBef>
              <a:spcAft>
                <a:spcPts val="0"/>
              </a:spcAft>
              <a:buClr>
                <a:srgbClr val="CC0000"/>
              </a:buClr>
              <a:buSzPts val="1120"/>
              <a:buFont typeface="Noto Sans Symbols"/>
              <a:buChar char="❑"/>
              <a:tabLst/>
              <a:defRPr/>
            </a:pPr>
            <a:r>
              <a:rPr kumimoji="0" lang="en-US" sz="1867" b="1" i="0" u="none" strike="noStrike" kern="0" cap="none" spc="0" normalizeH="0" baseline="0" noProof="0">
                <a:ln>
                  <a:noFill/>
                </a:ln>
                <a:solidFill>
                  <a:srgbClr val="000000"/>
                </a:solidFill>
                <a:effectLst/>
                <a:uLnTx/>
                <a:uFillTx/>
                <a:latin typeface="Arial"/>
                <a:ea typeface="Arial"/>
                <a:cs typeface="Arial"/>
                <a:sym typeface="Arial"/>
              </a:rPr>
              <a:t>GLOBAL MEASURE</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4" name="Google Shape;384;p16"/>
          <p:cNvSpPr/>
          <p:nvPr/>
        </p:nvSpPr>
        <p:spPr>
          <a:xfrm>
            <a:off x="8534400" y="6406595"/>
            <a:ext cx="3657600" cy="451479"/>
          </a:xfrm>
          <a:prstGeom prst="rect">
            <a:avLst/>
          </a:prstGeom>
          <a:noFill/>
          <a:ln>
            <a:noFill/>
          </a:ln>
        </p:spPr>
        <p:txBody>
          <a:bodyPr spcFirstLastPara="1" wrap="square" lIns="121900" tIns="60933" rIns="121900" bIns="60933" anchor="t" anchorCtr="0">
            <a:spAutoFit/>
          </a:bodyPr>
          <a:lstStyle/>
          <a:p>
            <a:pPr marL="0" marR="0" lvl="0" indent="0" algn="r" defTabSz="1219170" rtl="0" eaLnBrk="1" fontAlgn="auto" latinLnBrk="0" hangingPunct="1">
              <a:lnSpc>
                <a:spcPct val="100000"/>
              </a:lnSpc>
              <a:spcBef>
                <a:spcPts val="0"/>
              </a:spcBef>
              <a:spcAft>
                <a:spcPts val="0"/>
              </a:spcAft>
              <a:buClr>
                <a:srgbClr val="000000"/>
              </a:buClr>
              <a:buSzPts val="800"/>
              <a:buFontTx/>
              <a:buNone/>
              <a:tabLst/>
              <a:defRPr/>
            </a:pPr>
            <a:r>
              <a:rPr kumimoji="0" lang="en-US" sz="1067" b="0" i="1" u="none" strike="noStrike" kern="0" cap="none" spc="0" normalizeH="0" baseline="0" noProof="0">
                <a:ln>
                  <a:noFill/>
                </a:ln>
                <a:solidFill>
                  <a:srgbClr val="000000"/>
                </a:solidFill>
                <a:effectLst/>
                <a:uLnTx/>
                <a:uFillTx/>
                <a:latin typeface="Arial"/>
                <a:ea typeface="Arial"/>
                <a:cs typeface="Arial"/>
                <a:sym typeface="Arial"/>
              </a:rPr>
              <a:t>Standard Guidelines for the Tsunami Ready Recognition Program, UNESCO IOC TS 74</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385" name="Google Shape;385;p16"/>
          <p:cNvSpPr/>
          <p:nvPr/>
        </p:nvSpPr>
        <p:spPr>
          <a:xfrm>
            <a:off x="609600" y="76200"/>
            <a:ext cx="12192000" cy="492388"/>
          </a:xfrm>
          <a:prstGeom prst="rect">
            <a:avLst/>
          </a:prstGeom>
          <a:noFill/>
          <a:ln>
            <a:noFill/>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Pts val="1800"/>
              <a:buFontTx/>
              <a:buNone/>
              <a:tabLst/>
              <a:defRPr/>
            </a:pPr>
            <a:r>
              <a:rPr kumimoji="0" lang="en-US" sz="2400" b="1" i="0" u="none" strike="noStrike" kern="0" cap="none" spc="0" normalizeH="0" baseline="0" noProof="0">
                <a:ln>
                  <a:noFill/>
                </a:ln>
                <a:solidFill>
                  <a:srgbClr val="006BBC"/>
                </a:solidFill>
                <a:effectLst/>
                <a:uLnTx/>
                <a:uFillTx/>
                <a:latin typeface="Calibri"/>
                <a:ea typeface="Calibri"/>
                <a:cs typeface="Calibri"/>
                <a:sym typeface="Calibri"/>
              </a:rPr>
              <a:t>UN OCEAN DECADE TSUNAMI PROGRAMME:</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86" name="Google Shape;386;p16"/>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0799234" y="162203"/>
            <a:ext cx="991828" cy="711200"/>
          </a:xfrm>
          <a:prstGeom prst="rect">
            <a:avLst/>
          </a:prstGeom>
          <a:noFill/>
          <a:ln>
            <a:noFill/>
          </a:ln>
        </p:spPr>
      </p:pic>
      <p:pic>
        <p:nvPicPr>
          <p:cNvPr id="387" name="Google Shape;387;p16"/>
          <p:cNvPicPr preferRelativeResize="0"/>
          <p:nvPr/>
        </p:nvPicPr>
        <p:blipFill rotWithShape="1">
          <a:blip r:embed="rId4">
            <a:alphaModFix/>
          </a:blip>
          <a:srcRect/>
          <a:stretch/>
        </p:blipFill>
        <p:spPr>
          <a:xfrm>
            <a:off x="3048000" y="1295400"/>
            <a:ext cx="4673600" cy="5384800"/>
          </a:xfrm>
          <a:prstGeom prst="rect">
            <a:avLst/>
          </a:prstGeom>
          <a:noFill/>
          <a:ln w="38100" cap="flat" cmpd="sng">
            <a:solidFill>
              <a:srgbClr val="FFDBF3"/>
            </a:solidFill>
            <a:prstDash val="solid"/>
            <a:miter lim="800000"/>
            <a:headEnd type="none" w="sm" len="sm"/>
            <a:tailEnd type="none" w="sm" len="sm"/>
          </a:ln>
        </p:spPr>
      </p:pic>
      <p:grpSp>
        <p:nvGrpSpPr>
          <p:cNvPr id="388" name="Google Shape;388;p16"/>
          <p:cNvGrpSpPr/>
          <p:nvPr/>
        </p:nvGrpSpPr>
        <p:grpSpPr>
          <a:xfrm>
            <a:off x="-677333" y="1263649"/>
            <a:ext cx="3572933" cy="5410200"/>
            <a:chOff x="-698500" y="971550"/>
            <a:chExt cx="2679700" cy="4057837"/>
          </a:xfrm>
        </p:grpSpPr>
        <p:sp>
          <p:nvSpPr>
            <p:cNvPr id="389" name="Google Shape;389;p16"/>
            <p:cNvSpPr/>
            <p:nvPr/>
          </p:nvSpPr>
          <p:spPr>
            <a:xfrm>
              <a:off x="152400" y="971550"/>
              <a:ext cx="1828800" cy="4038786"/>
            </a:xfrm>
            <a:prstGeom prst="rect">
              <a:avLst/>
            </a:prstGeom>
            <a:solidFill>
              <a:srgbClr val="F2F2F2"/>
            </a:solidFill>
            <a:ln>
              <a:noFill/>
            </a:ln>
          </p:spPr>
          <p:txBody>
            <a:bodyPr spcFirstLastPara="1" wrap="square" lIns="121900" tIns="60933" rIns="121900" bIns="609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2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90" name="Google Shape;390;p16" descr="image001"/>
            <p:cNvPicPr preferRelativeResize="0"/>
            <p:nvPr/>
          </p:nvPicPr>
          <p:blipFill rotWithShape="1">
            <a:blip r:embed="rId5">
              <a:alphaModFix/>
            </a:blip>
            <a:srcRect/>
            <a:stretch/>
          </p:blipFill>
          <p:spPr>
            <a:xfrm>
              <a:off x="990600" y="1790738"/>
              <a:ext cx="990600" cy="800137"/>
            </a:xfrm>
            <a:prstGeom prst="rect">
              <a:avLst/>
            </a:prstGeom>
            <a:noFill/>
            <a:ln>
              <a:noFill/>
            </a:ln>
          </p:spPr>
        </p:pic>
        <p:pic>
          <p:nvPicPr>
            <p:cNvPr id="391" name="Google Shape;391;p16"/>
            <p:cNvPicPr preferRelativeResize="0"/>
            <p:nvPr/>
          </p:nvPicPr>
          <p:blipFill rotWithShape="1">
            <a:blip r:embed="rId6">
              <a:alphaModFix/>
            </a:blip>
            <a:srcRect/>
            <a:stretch/>
          </p:blipFill>
          <p:spPr>
            <a:xfrm>
              <a:off x="304800" y="1047750"/>
              <a:ext cx="1541410" cy="726105"/>
            </a:xfrm>
            <a:prstGeom prst="rect">
              <a:avLst/>
            </a:prstGeom>
            <a:solidFill>
              <a:schemeClr val="lt1"/>
            </a:solidFill>
            <a:ln w="9525" cap="flat" cmpd="sng">
              <a:solidFill>
                <a:schemeClr val="lt1"/>
              </a:solidFill>
              <a:prstDash val="solid"/>
              <a:miter lim="800000"/>
              <a:headEnd type="none" w="sm" len="sm"/>
              <a:tailEnd type="none" w="sm" len="sm"/>
            </a:ln>
          </p:spPr>
        </p:pic>
        <p:pic>
          <p:nvPicPr>
            <p:cNvPr id="392" name="Google Shape;392;p16" descr="fig3_tidegnames-eps-converted-to.pdf"/>
            <p:cNvPicPr preferRelativeResize="0"/>
            <p:nvPr/>
          </p:nvPicPr>
          <p:blipFill rotWithShape="1">
            <a:blip r:embed="rId7">
              <a:alphaModFix/>
            </a:blip>
            <a:srcRect/>
            <a:stretch/>
          </p:blipFill>
          <p:spPr>
            <a:xfrm>
              <a:off x="342900" y="1790738"/>
              <a:ext cx="698500" cy="774736"/>
            </a:xfrm>
            <a:prstGeom prst="rect">
              <a:avLst/>
            </a:prstGeom>
            <a:noFill/>
            <a:ln>
              <a:noFill/>
            </a:ln>
          </p:spPr>
        </p:pic>
        <p:pic>
          <p:nvPicPr>
            <p:cNvPr id="393" name="Google Shape;393;p16"/>
            <p:cNvPicPr preferRelativeResize="0"/>
            <p:nvPr/>
          </p:nvPicPr>
          <p:blipFill rotWithShape="1">
            <a:blip r:embed="rId8">
              <a:alphaModFix/>
            </a:blip>
            <a:srcRect/>
            <a:stretch/>
          </p:blipFill>
          <p:spPr>
            <a:xfrm>
              <a:off x="355600" y="4127645"/>
              <a:ext cx="762000" cy="876340"/>
            </a:xfrm>
            <a:prstGeom prst="rect">
              <a:avLst/>
            </a:prstGeom>
            <a:noFill/>
            <a:ln>
              <a:noFill/>
            </a:ln>
          </p:spPr>
        </p:pic>
        <p:pic>
          <p:nvPicPr>
            <p:cNvPr id="394" name="Google Shape;394;p16"/>
            <p:cNvPicPr preferRelativeResize="0"/>
            <p:nvPr/>
          </p:nvPicPr>
          <p:blipFill rotWithShape="1">
            <a:blip r:embed="rId9">
              <a:alphaModFix/>
            </a:blip>
            <a:srcRect/>
            <a:stretch/>
          </p:blipFill>
          <p:spPr>
            <a:xfrm>
              <a:off x="381000" y="3175101"/>
              <a:ext cx="685800" cy="1041448"/>
            </a:xfrm>
            <a:prstGeom prst="rect">
              <a:avLst/>
            </a:prstGeom>
            <a:noFill/>
            <a:ln>
              <a:noFill/>
            </a:ln>
          </p:spPr>
        </p:pic>
        <p:pic>
          <p:nvPicPr>
            <p:cNvPr id="395" name="Google Shape;395;p16"/>
            <p:cNvPicPr preferRelativeResize="0"/>
            <p:nvPr/>
          </p:nvPicPr>
          <p:blipFill rotWithShape="1">
            <a:blip r:embed="rId10">
              <a:alphaModFix/>
            </a:blip>
            <a:srcRect/>
            <a:stretch/>
          </p:blipFill>
          <p:spPr>
            <a:xfrm>
              <a:off x="990600" y="4076843"/>
              <a:ext cx="838200" cy="952544"/>
            </a:xfrm>
            <a:prstGeom prst="rect">
              <a:avLst/>
            </a:prstGeom>
            <a:noFill/>
            <a:ln>
              <a:noFill/>
            </a:ln>
          </p:spPr>
        </p:pic>
        <p:pic>
          <p:nvPicPr>
            <p:cNvPr id="396" name="Google Shape;396;p16"/>
            <p:cNvPicPr preferRelativeResize="0"/>
            <p:nvPr/>
          </p:nvPicPr>
          <p:blipFill rotWithShape="1">
            <a:blip r:embed="rId11">
              <a:alphaModFix/>
            </a:blip>
            <a:srcRect/>
            <a:stretch/>
          </p:blipFill>
          <p:spPr>
            <a:xfrm>
              <a:off x="1003300" y="3175101"/>
              <a:ext cx="749300" cy="1016047"/>
            </a:xfrm>
            <a:prstGeom prst="rect">
              <a:avLst/>
            </a:prstGeom>
            <a:noFill/>
            <a:ln>
              <a:noFill/>
            </a:ln>
          </p:spPr>
        </p:pic>
        <p:pic>
          <p:nvPicPr>
            <p:cNvPr id="397" name="Google Shape;397;p16"/>
            <p:cNvPicPr preferRelativeResize="0"/>
            <p:nvPr/>
          </p:nvPicPr>
          <p:blipFill rotWithShape="1">
            <a:blip r:embed="rId12">
              <a:alphaModFix/>
            </a:blip>
            <a:srcRect/>
            <a:stretch/>
          </p:blipFill>
          <p:spPr>
            <a:xfrm>
              <a:off x="-698500" y="1460523"/>
              <a:ext cx="2540000" cy="2425812"/>
            </a:xfrm>
            <a:prstGeom prst="rect">
              <a:avLst/>
            </a:prstGeom>
            <a:noFill/>
            <a:ln>
              <a:noFill/>
            </a:ln>
          </p:spPr>
        </p:pic>
      </p:grpSp>
      <p:pic>
        <p:nvPicPr>
          <p:cNvPr id="398" name="Google Shape;398;p16"/>
          <p:cNvPicPr preferRelativeResize="0"/>
          <p:nvPr/>
        </p:nvPicPr>
        <p:blipFill rotWithShape="1">
          <a:blip r:embed="rId13">
            <a:alphaModFix/>
          </a:blip>
          <a:srcRect/>
          <a:stretch/>
        </p:blipFill>
        <p:spPr>
          <a:xfrm>
            <a:off x="8026401" y="5628997"/>
            <a:ext cx="757767" cy="711200"/>
          </a:xfrm>
          <a:prstGeom prst="rect">
            <a:avLst/>
          </a:prstGeom>
          <a:noFill/>
          <a:ln>
            <a:noFill/>
          </a:ln>
        </p:spPr>
      </p:pic>
    </p:spTree>
    <p:extLst>
      <p:ext uri="{BB962C8B-B14F-4D97-AF65-F5344CB8AC3E}">
        <p14:creationId xmlns:p14="http://schemas.microsoft.com/office/powerpoint/2010/main" val="3131585593"/>
      </p:ext>
    </p:extLst>
  </p:cSld>
  <p:clrMapOvr>
    <a:masterClrMapping/>
  </p:clrMapOvr>
  <p:transition>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7"/>
          <p:cNvSpPr/>
          <p:nvPr/>
        </p:nvSpPr>
        <p:spPr>
          <a:xfrm>
            <a:off x="340400" y="5268874"/>
            <a:ext cx="11479937" cy="1394108"/>
          </a:xfrm>
          <a:prstGeom prst="rect">
            <a:avLst/>
          </a:prstGeom>
          <a:solidFill>
            <a:srgbClr val="F2F2F2"/>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050"/>
              <a:buFontTx/>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graphicFrame>
        <p:nvGraphicFramePr>
          <p:cNvPr id="579" name="Google Shape;579;p7"/>
          <p:cNvGraphicFramePr/>
          <p:nvPr/>
        </p:nvGraphicFramePr>
        <p:xfrm>
          <a:off x="351692" y="283967"/>
          <a:ext cx="11488665" cy="6379000"/>
        </p:xfrm>
        <a:graphic>
          <a:graphicData uri="http://schemas.openxmlformats.org/drawingml/2006/table">
            <a:tbl>
              <a:tblPr firstRow="1" bandRow="1">
                <a:noFill/>
              </a:tblPr>
              <a:tblGrid>
                <a:gridCol w="2297733">
                  <a:extLst>
                    <a:ext uri="{9D8B030D-6E8A-4147-A177-3AD203B41FA5}">
                      <a16:colId xmlns:a16="http://schemas.microsoft.com/office/drawing/2014/main" val="20000"/>
                    </a:ext>
                  </a:extLst>
                </a:gridCol>
                <a:gridCol w="2297733">
                  <a:extLst>
                    <a:ext uri="{9D8B030D-6E8A-4147-A177-3AD203B41FA5}">
                      <a16:colId xmlns:a16="http://schemas.microsoft.com/office/drawing/2014/main" val="20001"/>
                    </a:ext>
                  </a:extLst>
                </a:gridCol>
                <a:gridCol w="2297733">
                  <a:extLst>
                    <a:ext uri="{9D8B030D-6E8A-4147-A177-3AD203B41FA5}">
                      <a16:colId xmlns:a16="http://schemas.microsoft.com/office/drawing/2014/main" val="20002"/>
                    </a:ext>
                  </a:extLst>
                </a:gridCol>
                <a:gridCol w="2297733">
                  <a:extLst>
                    <a:ext uri="{9D8B030D-6E8A-4147-A177-3AD203B41FA5}">
                      <a16:colId xmlns:a16="http://schemas.microsoft.com/office/drawing/2014/main" val="20003"/>
                    </a:ext>
                  </a:extLst>
                </a:gridCol>
                <a:gridCol w="2297733">
                  <a:extLst>
                    <a:ext uri="{9D8B030D-6E8A-4147-A177-3AD203B41FA5}">
                      <a16:colId xmlns:a16="http://schemas.microsoft.com/office/drawing/2014/main" val="20004"/>
                    </a:ext>
                  </a:extLst>
                </a:gridCol>
              </a:tblGrid>
              <a:tr h="1275800">
                <a:tc>
                  <a:txBody>
                    <a:bodyPr/>
                    <a:lstStyle/>
                    <a:p>
                      <a:pPr marL="0" marR="0" lvl="0" indent="0" algn="ctr" rtl="0">
                        <a:lnSpc>
                          <a:spcPct val="100000"/>
                        </a:lnSpc>
                        <a:spcBef>
                          <a:spcPts val="0"/>
                        </a:spcBef>
                        <a:spcAft>
                          <a:spcPts val="0"/>
                        </a:spcAft>
                        <a:buClr>
                          <a:srgbClr val="000000"/>
                        </a:buClr>
                        <a:buSzPts val="1100"/>
                        <a:buFont typeface="Arial"/>
                        <a:buNone/>
                      </a:pPr>
                      <a:endParaRPr sz="1500" b="0" u="none" strike="noStrike" cap="none"/>
                    </a:p>
                  </a:txBody>
                  <a:tcPr marL="91433" marR="91433" marT="45733" marB="45733"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500" u="none" strike="noStrike" cap="none"/>
                    </a:p>
                  </a:txBody>
                  <a:tcPr marL="91433" marR="91433" marT="45733" marB="45733"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500" u="none" strike="noStrike" cap="none"/>
                    </a:p>
                  </a:txBody>
                  <a:tcPr marL="91433" marR="91433" marT="45733" marB="45733"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500" u="none" strike="noStrike" cap="none"/>
                    </a:p>
                  </a:txBody>
                  <a:tcPr marL="91433" marR="91433" marT="45733" marB="45733"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500" u="none" strike="noStrike" cap="none"/>
                    </a:p>
                  </a:txBody>
                  <a:tcPr marL="91433" marR="91433" marT="45733" marB="45733"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r h="1275800">
                <a:tc>
                  <a:txBody>
                    <a:bodyPr/>
                    <a:lstStyle/>
                    <a:p>
                      <a:pPr marL="0" marR="0" lvl="0" indent="0" algn="ctr" rtl="0">
                        <a:lnSpc>
                          <a:spcPct val="100000"/>
                        </a:lnSpc>
                        <a:spcBef>
                          <a:spcPts val="0"/>
                        </a:spcBef>
                        <a:spcAft>
                          <a:spcPts val="0"/>
                        </a:spcAft>
                        <a:buClr>
                          <a:srgbClr val="000000"/>
                        </a:buClr>
                        <a:buSzPts val="1100"/>
                        <a:buFont typeface="Arial"/>
                        <a:buNone/>
                      </a:pPr>
                      <a:endParaRPr sz="1500" u="none" strike="noStrike" cap="none"/>
                    </a:p>
                  </a:txBody>
                  <a:tcPr marL="91433" marR="91433" marT="45733" marB="45733"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500" u="none" strike="noStrike" cap="none"/>
                    </a:p>
                  </a:txBody>
                  <a:tcPr marL="91433" marR="91433" marT="45733" marB="45733"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500" u="none" strike="noStrike" cap="none"/>
                    </a:p>
                  </a:txBody>
                  <a:tcPr marL="91433" marR="91433" marT="45733" marB="45733"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500" u="none" strike="noStrike" cap="none"/>
                    </a:p>
                  </a:txBody>
                  <a:tcPr marL="91433" marR="91433" marT="45733" marB="45733"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500" u="none" strike="noStrike" cap="none"/>
                    </a:p>
                  </a:txBody>
                  <a:tcPr marL="91433" marR="91433" marT="45733" marB="45733"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1275800">
                <a:tc>
                  <a:txBody>
                    <a:bodyPr/>
                    <a:lstStyle/>
                    <a:p>
                      <a:pPr marL="0" marR="0" lvl="0" indent="0" algn="ctr" rtl="0">
                        <a:lnSpc>
                          <a:spcPct val="100000"/>
                        </a:lnSpc>
                        <a:spcBef>
                          <a:spcPts val="0"/>
                        </a:spcBef>
                        <a:spcAft>
                          <a:spcPts val="0"/>
                        </a:spcAft>
                        <a:buClr>
                          <a:srgbClr val="000000"/>
                        </a:buClr>
                        <a:buSzPts val="1100"/>
                        <a:buFont typeface="Arial"/>
                        <a:buNone/>
                      </a:pPr>
                      <a:endParaRPr sz="1500" u="none" strike="noStrike" cap="none"/>
                    </a:p>
                  </a:txBody>
                  <a:tcPr marL="91433" marR="91433" marT="45733" marB="45733"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500" u="none" strike="noStrike" cap="none"/>
                    </a:p>
                  </a:txBody>
                  <a:tcPr marL="91433" marR="91433" marT="45733" marB="45733"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500" u="none" strike="noStrike" cap="none"/>
                    </a:p>
                  </a:txBody>
                  <a:tcPr marL="91433" marR="91433" marT="45733" marB="45733"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500" u="none" strike="noStrike" cap="none"/>
                    </a:p>
                  </a:txBody>
                  <a:tcPr marL="91433" marR="91433" marT="45733" marB="45733"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500" u="none" strike="noStrike" cap="none"/>
                    </a:p>
                  </a:txBody>
                  <a:tcPr marL="91433" marR="91433" marT="45733" marB="45733"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1275800">
                <a:tc>
                  <a:txBody>
                    <a:bodyPr/>
                    <a:lstStyle/>
                    <a:p>
                      <a:pPr marL="0" marR="0" lvl="0" indent="0" algn="ctr" rtl="0">
                        <a:lnSpc>
                          <a:spcPct val="100000"/>
                        </a:lnSpc>
                        <a:spcBef>
                          <a:spcPts val="0"/>
                        </a:spcBef>
                        <a:spcAft>
                          <a:spcPts val="0"/>
                        </a:spcAft>
                        <a:buClr>
                          <a:srgbClr val="000000"/>
                        </a:buClr>
                        <a:buSzPts val="1100"/>
                        <a:buFont typeface="Arial"/>
                        <a:buNone/>
                      </a:pPr>
                      <a:endParaRPr sz="1500" u="none" strike="noStrike" cap="none"/>
                    </a:p>
                  </a:txBody>
                  <a:tcPr marL="91433" marR="91433" marT="45733" marB="45733"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500" u="none" strike="noStrike" cap="none"/>
                    </a:p>
                  </a:txBody>
                  <a:tcPr marL="91433" marR="91433" marT="45733" marB="45733"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500" u="none" strike="noStrike" cap="none"/>
                    </a:p>
                  </a:txBody>
                  <a:tcPr marL="91433" marR="91433" marT="45733" marB="45733"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500" u="none" strike="noStrike" cap="none"/>
                    </a:p>
                  </a:txBody>
                  <a:tcPr marL="91433" marR="91433" marT="45733" marB="45733"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500" u="none" strike="noStrike" cap="none"/>
                    </a:p>
                  </a:txBody>
                  <a:tcPr marL="91433" marR="91433" marT="45733" marB="45733"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1275800">
                <a:tc>
                  <a:txBody>
                    <a:bodyPr/>
                    <a:lstStyle/>
                    <a:p>
                      <a:pPr marL="0" marR="0" lvl="0" indent="0" algn="ctr" rtl="0">
                        <a:lnSpc>
                          <a:spcPct val="100000"/>
                        </a:lnSpc>
                        <a:spcBef>
                          <a:spcPts val="0"/>
                        </a:spcBef>
                        <a:spcAft>
                          <a:spcPts val="0"/>
                        </a:spcAft>
                        <a:buClr>
                          <a:srgbClr val="000000"/>
                        </a:buClr>
                        <a:buSzPts val="1100"/>
                        <a:buFont typeface="Arial"/>
                        <a:buNone/>
                      </a:pPr>
                      <a:endParaRPr sz="1500" u="none" strike="noStrike" cap="none"/>
                    </a:p>
                  </a:txBody>
                  <a:tcPr marL="91433" marR="91433" marT="45733" marB="45733"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500" u="none" strike="noStrike" cap="none"/>
                    </a:p>
                  </a:txBody>
                  <a:tcPr marL="91433" marR="91433" marT="45733" marB="45733"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500" u="none" strike="noStrike" cap="none"/>
                    </a:p>
                  </a:txBody>
                  <a:tcPr marL="91433" marR="91433" marT="45733" marB="45733"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500" u="none" strike="noStrike" cap="none"/>
                    </a:p>
                  </a:txBody>
                  <a:tcPr marL="91433" marR="91433" marT="45733" marB="45733"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endParaRPr sz="1500" u="none" strike="noStrike" cap="none"/>
                    </a:p>
                  </a:txBody>
                  <a:tcPr marL="91433" marR="91433" marT="45733" marB="45733"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580" name="Google Shape;580;p7"/>
          <p:cNvSpPr/>
          <p:nvPr/>
        </p:nvSpPr>
        <p:spPr>
          <a:xfrm>
            <a:off x="344741" y="4499628"/>
            <a:ext cx="11479937" cy="735577"/>
          </a:xfrm>
          <a:prstGeom prst="rect">
            <a:avLst/>
          </a:prstGeom>
          <a:solidFill>
            <a:srgbClr val="F2F2F2"/>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050"/>
              <a:buFontTx/>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81" name="Google Shape;581;p7"/>
          <p:cNvSpPr/>
          <p:nvPr/>
        </p:nvSpPr>
        <p:spPr>
          <a:xfrm>
            <a:off x="344741" y="3238304"/>
            <a:ext cx="11479937" cy="1200841"/>
          </a:xfrm>
          <a:prstGeom prst="rect">
            <a:avLst/>
          </a:prstGeom>
          <a:solidFill>
            <a:srgbClr val="F2F2F2"/>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050"/>
              <a:buFontTx/>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82" name="Google Shape;582;p7"/>
          <p:cNvSpPr/>
          <p:nvPr/>
        </p:nvSpPr>
        <p:spPr>
          <a:xfrm>
            <a:off x="344741" y="2389544"/>
            <a:ext cx="11479937" cy="798397"/>
          </a:xfrm>
          <a:prstGeom prst="rect">
            <a:avLst/>
          </a:prstGeom>
          <a:solidFill>
            <a:srgbClr val="F2F2F2"/>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050"/>
              <a:buFontTx/>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583" name="Google Shape;583;p7"/>
          <p:cNvSpPr/>
          <p:nvPr/>
        </p:nvSpPr>
        <p:spPr>
          <a:xfrm>
            <a:off x="2672757" y="2416254"/>
            <a:ext cx="2235201" cy="268991"/>
          </a:xfrm>
          <a:prstGeom prst="chevron">
            <a:avLst>
              <a:gd name="adj" fmla="val 50000"/>
            </a:avLst>
          </a:prstGeom>
          <a:solidFill>
            <a:srgbClr val="99CCFF"/>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050"/>
              <a:buFontTx/>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4" name="Google Shape;584;p7"/>
          <p:cNvSpPr txBox="1"/>
          <p:nvPr/>
        </p:nvSpPr>
        <p:spPr>
          <a:xfrm>
            <a:off x="328711" y="2440593"/>
            <a:ext cx="2296607" cy="292333"/>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825"/>
              <a:buFontTx/>
              <a:buNone/>
              <a:tabLst/>
              <a:defRPr/>
            </a:pPr>
            <a:r>
              <a:rPr kumimoji="0" lang="en-US" sz="1100" b="1" i="0" u="none" strike="noStrike" kern="0" cap="none" spc="0" normalizeH="0" baseline="0" noProof="0">
                <a:ln>
                  <a:noFill/>
                </a:ln>
                <a:solidFill>
                  <a:srgbClr val="000000"/>
                </a:solidFill>
                <a:effectLst/>
                <a:uLnTx/>
                <a:uFillTx/>
                <a:latin typeface="Arial"/>
                <a:ea typeface="Arial"/>
                <a:cs typeface="Arial"/>
                <a:sym typeface="Arial"/>
              </a:rPr>
              <a:t>Inundation mapping</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5" name="Google Shape;585;p7"/>
          <p:cNvSpPr txBox="1"/>
          <p:nvPr/>
        </p:nvSpPr>
        <p:spPr>
          <a:xfrm>
            <a:off x="328711" y="2840389"/>
            <a:ext cx="2296607" cy="292333"/>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825"/>
              <a:buFontTx/>
              <a:buNone/>
              <a:tabLst/>
              <a:defRPr/>
            </a:pPr>
            <a:r>
              <a:rPr kumimoji="0" lang="en-US" sz="1100" b="1" i="0" u="none" strike="noStrike" kern="0" cap="none" spc="0" normalizeH="0" baseline="0" noProof="0">
                <a:ln>
                  <a:noFill/>
                </a:ln>
                <a:solidFill>
                  <a:srgbClr val="000000"/>
                </a:solidFill>
                <a:effectLst/>
                <a:uLnTx/>
                <a:uFillTx/>
                <a:latin typeface="Arial"/>
                <a:ea typeface="Arial"/>
                <a:cs typeface="Arial"/>
                <a:sym typeface="Arial"/>
              </a:rPr>
              <a:t>Risk assessment</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6" name="Google Shape;586;p7"/>
          <p:cNvSpPr/>
          <p:nvPr/>
        </p:nvSpPr>
        <p:spPr>
          <a:xfrm>
            <a:off x="4962769" y="2852059"/>
            <a:ext cx="2235201" cy="268991"/>
          </a:xfrm>
          <a:prstGeom prst="chevron">
            <a:avLst>
              <a:gd name="adj" fmla="val 50000"/>
            </a:avLst>
          </a:prstGeom>
          <a:solidFill>
            <a:srgbClr val="99CCFF"/>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050"/>
              <a:buFontTx/>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7" name="Google Shape;587;p7"/>
          <p:cNvSpPr txBox="1"/>
          <p:nvPr/>
        </p:nvSpPr>
        <p:spPr>
          <a:xfrm>
            <a:off x="328711" y="3240185"/>
            <a:ext cx="2296607" cy="292333"/>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825"/>
              <a:buFontTx/>
              <a:buNone/>
              <a:tabLst/>
              <a:defRPr/>
            </a:pPr>
            <a:r>
              <a:rPr kumimoji="0" lang="en-US" sz="1100" b="1" i="0" u="none" strike="noStrike" kern="0" cap="none" spc="0" normalizeH="0" baseline="0" noProof="0">
                <a:ln>
                  <a:noFill/>
                </a:ln>
                <a:solidFill>
                  <a:srgbClr val="000000"/>
                </a:solidFill>
                <a:effectLst/>
                <a:uLnTx/>
                <a:uFillTx/>
                <a:latin typeface="Arial"/>
                <a:ea typeface="Arial"/>
                <a:cs typeface="Arial"/>
                <a:sym typeface="Arial"/>
              </a:rPr>
              <a:t>Evacuation mapping</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8" name="Google Shape;588;p7"/>
          <p:cNvSpPr/>
          <p:nvPr/>
        </p:nvSpPr>
        <p:spPr>
          <a:xfrm>
            <a:off x="4978401" y="3281153"/>
            <a:ext cx="2235201" cy="268991"/>
          </a:xfrm>
          <a:prstGeom prst="chevron">
            <a:avLst>
              <a:gd name="adj" fmla="val 50000"/>
            </a:avLst>
          </a:prstGeom>
          <a:solidFill>
            <a:srgbClr val="FFFF99"/>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050"/>
              <a:buFontTx/>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89" name="Google Shape;589;p7"/>
          <p:cNvSpPr txBox="1"/>
          <p:nvPr/>
        </p:nvSpPr>
        <p:spPr>
          <a:xfrm>
            <a:off x="328711" y="3683424"/>
            <a:ext cx="2296607" cy="292333"/>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825"/>
              <a:buFontTx/>
              <a:buNone/>
              <a:tabLst/>
              <a:defRPr/>
            </a:pPr>
            <a:r>
              <a:rPr kumimoji="0" lang="en-US" sz="1100" b="1" i="0" u="none" strike="noStrike" kern="0" cap="none" spc="0" normalizeH="0" baseline="0" noProof="0">
                <a:ln>
                  <a:noFill/>
                </a:ln>
                <a:solidFill>
                  <a:srgbClr val="000000"/>
                </a:solidFill>
                <a:effectLst/>
                <a:uLnTx/>
                <a:uFillTx/>
                <a:latin typeface="Arial"/>
                <a:ea typeface="Arial"/>
                <a:cs typeface="Arial"/>
                <a:sym typeface="Arial"/>
              </a:rPr>
              <a:t>Signage preparation</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0" name="Google Shape;590;p7"/>
          <p:cNvSpPr txBox="1"/>
          <p:nvPr/>
        </p:nvSpPr>
        <p:spPr>
          <a:xfrm>
            <a:off x="328711" y="4083220"/>
            <a:ext cx="2296607" cy="292333"/>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825"/>
              <a:buFontTx/>
              <a:buNone/>
              <a:tabLst/>
              <a:defRPr/>
            </a:pPr>
            <a:r>
              <a:rPr kumimoji="0" lang="en-US" sz="1100" b="1" i="0" u="none" strike="noStrike" kern="0" cap="none" spc="0" normalizeH="0" baseline="0" noProof="0">
                <a:ln>
                  <a:noFill/>
                </a:ln>
                <a:solidFill>
                  <a:srgbClr val="000000"/>
                </a:solidFill>
                <a:effectLst/>
                <a:uLnTx/>
                <a:uFillTx/>
                <a:latin typeface="Arial"/>
                <a:ea typeface="Arial"/>
                <a:cs typeface="Arial"/>
                <a:sym typeface="Arial"/>
              </a:rPr>
              <a:t>Signage installation</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1" name="Google Shape;591;p7"/>
          <p:cNvSpPr txBox="1"/>
          <p:nvPr/>
        </p:nvSpPr>
        <p:spPr>
          <a:xfrm>
            <a:off x="328710" y="4462463"/>
            <a:ext cx="2296607" cy="461610"/>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825"/>
              <a:buFontTx/>
              <a:buNone/>
              <a:tabLst/>
              <a:defRPr/>
            </a:pPr>
            <a:r>
              <a:rPr kumimoji="0" lang="en-US" sz="1100" b="1" i="0" u="none" strike="noStrike" kern="0" cap="none" spc="0" normalizeH="0" baseline="0" noProof="0">
                <a:ln>
                  <a:noFill/>
                </a:ln>
                <a:solidFill>
                  <a:srgbClr val="000000"/>
                </a:solidFill>
                <a:effectLst/>
                <a:uLnTx/>
                <a:uFillTx/>
                <a:latin typeface="Arial"/>
                <a:ea typeface="Arial"/>
                <a:cs typeface="Arial"/>
                <a:sym typeface="Arial"/>
              </a:rPr>
              <a:t>SOP and capacity to respond preparation</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2" name="Google Shape;592;p7"/>
          <p:cNvSpPr/>
          <p:nvPr/>
        </p:nvSpPr>
        <p:spPr>
          <a:xfrm>
            <a:off x="6111060" y="3695094"/>
            <a:ext cx="2235201" cy="268991"/>
          </a:xfrm>
          <a:prstGeom prst="chevron">
            <a:avLst>
              <a:gd name="adj" fmla="val 50000"/>
            </a:avLst>
          </a:prstGeom>
          <a:solidFill>
            <a:srgbClr val="FFFF99"/>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050"/>
              <a:buFontTx/>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3" name="Google Shape;593;p7"/>
          <p:cNvSpPr/>
          <p:nvPr/>
        </p:nvSpPr>
        <p:spPr>
          <a:xfrm>
            <a:off x="7253502" y="4106230"/>
            <a:ext cx="2235201" cy="268991"/>
          </a:xfrm>
          <a:prstGeom prst="chevron">
            <a:avLst>
              <a:gd name="adj" fmla="val 50000"/>
            </a:avLst>
          </a:prstGeom>
          <a:solidFill>
            <a:srgbClr val="FFFF99"/>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050"/>
              <a:buFontTx/>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4" name="Google Shape;594;p7"/>
          <p:cNvSpPr/>
          <p:nvPr/>
        </p:nvSpPr>
        <p:spPr>
          <a:xfrm>
            <a:off x="6111060" y="4524861"/>
            <a:ext cx="2475825" cy="268991"/>
          </a:xfrm>
          <a:prstGeom prst="chevron">
            <a:avLst>
              <a:gd name="adj" fmla="val 50000"/>
            </a:avLst>
          </a:prstGeom>
          <a:solidFill>
            <a:srgbClr val="FFCC99"/>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050"/>
              <a:buFontTx/>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5" name="Google Shape;595;p7"/>
          <p:cNvSpPr txBox="1"/>
          <p:nvPr/>
        </p:nvSpPr>
        <p:spPr>
          <a:xfrm>
            <a:off x="328711" y="4844429"/>
            <a:ext cx="2296607" cy="461610"/>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825"/>
              <a:buFontTx/>
              <a:buNone/>
              <a:tabLst/>
              <a:defRPr/>
            </a:pPr>
            <a:r>
              <a:rPr kumimoji="0" lang="en-US" sz="1100" b="1" i="0" u="none" strike="noStrike" kern="0" cap="none" spc="0" normalizeH="0" baseline="0" noProof="0">
                <a:ln>
                  <a:noFill/>
                </a:ln>
                <a:solidFill>
                  <a:srgbClr val="000000"/>
                </a:solidFill>
                <a:effectLst/>
                <a:uLnTx/>
                <a:uFillTx/>
                <a:latin typeface="Arial"/>
                <a:ea typeface="Arial"/>
                <a:cs typeface="Arial"/>
                <a:sym typeface="Arial"/>
              </a:rPr>
              <a:t>SOP and capacity to respond revisions</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6" name="Google Shape;596;p7"/>
          <p:cNvSpPr txBox="1"/>
          <p:nvPr/>
        </p:nvSpPr>
        <p:spPr>
          <a:xfrm>
            <a:off x="328711" y="5328863"/>
            <a:ext cx="2296607" cy="292333"/>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825"/>
              <a:buFontTx/>
              <a:buNone/>
              <a:tabLst/>
              <a:defRPr/>
            </a:pPr>
            <a:r>
              <a:rPr kumimoji="0" lang="en-US" sz="1100" b="1" i="0" u="none" strike="noStrike" kern="0" cap="none" spc="0" normalizeH="0" baseline="0" noProof="0">
                <a:ln>
                  <a:noFill/>
                </a:ln>
                <a:solidFill>
                  <a:srgbClr val="000000"/>
                </a:solidFill>
                <a:effectLst/>
                <a:uLnTx/>
                <a:uFillTx/>
                <a:latin typeface="Arial"/>
                <a:ea typeface="Arial"/>
                <a:cs typeface="Arial"/>
                <a:sym typeface="Arial"/>
              </a:rPr>
              <a:t>Tsunami Ready Application</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7" name="Google Shape;597;p7"/>
          <p:cNvSpPr txBox="1"/>
          <p:nvPr/>
        </p:nvSpPr>
        <p:spPr>
          <a:xfrm>
            <a:off x="328711" y="5728659"/>
            <a:ext cx="2296607" cy="292333"/>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825"/>
              <a:buFontTx/>
              <a:buNone/>
              <a:tabLst/>
              <a:defRPr/>
            </a:pPr>
            <a:r>
              <a:rPr kumimoji="0" lang="en-US" sz="1100" b="1" i="0" u="none" strike="noStrike" kern="0" cap="none" spc="0" normalizeH="0" baseline="0" noProof="0">
                <a:ln>
                  <a:noFill/>
                </a:ln>
                <a:solidFill>
                  <a:srgbClr val="000000"/>
                </a:solidFill>
                <a:effectLst/>
                <a:uLnTx/>
                <a:uFillTx/>
                <a:latin typeface="Arial"/>
                <a:ea typeface="Arial"/>
                <a:cs typeface="Arial"/>
                <a:sym typeface="Arial"/>
              </a:rPr>
              <a:t>Tsunami Ready Board meeting</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8" name="Google Shape;598;p7"/>
          <p:cNvSpPr/>
          <p:nvPr/>
        </p:nvSpPr>
        <p:spPr>
          <a:xfrm>
            <a:off x="7253502" y="4943490"/>
            <a:ext cx="2235201" cy="268991"/>
          </a:xfrm>
          <a:prstGeom prst="chevron">
            <a:avLst>
              <a:gd name="adj" fmla="val 50000"/>
            </a:avLst>
          </a:prstGeom>
          <a:solidFill>
            <a:srgbClr val="FFCC99"/>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050"/>
              <a:buFontTx/>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599" name="Google Shape;599;p7"/>
          <p:cNvSpPr/>
          <p:nvPr/>
        </p:nvSpPr>
        <p:spPr>
          <a:xfrm>
            <a:off x="9472219" y="5358010"/>
            <a:ext cx="749808" cy="268991"/>
          </a:xfrm>
          <a:prstGeom prst="chevron">
            <a:avLst>
              <a:gd name="adj" fmla="val 50000"/>
            </a:avLst>
          </a:prstGeom>
          <a:solidFill>
            <a:srgbClr val="95DFD8"/>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050"/>
              <a:buFontTx/>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0" name="Google Shape;600;p7"/>
          <p:cNvSpPr/>
          <p:nvPr/>
        </p:nvSpPr>
        <p:spPr>
          <a:xfrm>
            <a:off x="10202092" y="5772530"/>
            <a:ext cx="750611" cy="268991"/>
          </a:xfrm>
          <a:prstGeom prst="chevron">
            <a:avLst>
              <a:gd name="adj" fmla="val 50000"/>
            </a:avLst>
          </a:prstGeom>
          <a:solidFill>
            <a:srgbClr val="95DFD8"/>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050"/>
              <a:buFontTx/>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1" name="Google Shape;601;p7"/>
          <p:cNvSpPr txBox="1"/>
          <p:nvPr/>
        </p:nvSpPr>
        <p:spPr>
          <a:xfrm>
            <a:off x="328709" y="6184043"/>
            <a:ext cx="2296607" cy="461610"/>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825"/>
              <a:buFontTx/>
              <a:buNone/>
              <a:tabLst/>
              <a:defRPr/>
            </a:pPr>
            <a:r>
              <a:rPr kumimoji="0" lang="en-US" sz="1100" b="1" i="0" u="none" strike="noStrike" kern="0" cap="none" spc="0" normalizeH="0" baseline="0" noProof="0">
                <a:ln>
                  <a:noFill/>
                </a:ln>
                <a:solidFill>
                  <a:srgbClr val="000000"/>
                </a:solidFill>
                <a:effectLst/>
                <a:uLnTx/>
                <a:uFillTx/>
                <a:latin typeface="Arial"/>
                <a:ea typeface="Arial"/>
                <a:cs typeface="Arial"/>
                <a:sym typeface="Arial"/>
              </a:rPr>
              <a:t>Tsunami Ready Recognition ceremony</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2" name="Google Shape;602;p7"/>
          <p:cNvSpPr/>
          <p:nvPr/>
        </p:nvSpPr>
        <p:spPr>
          <a:xfrm>
            <a:off x="347370" y="1591967"/>
            <a:ext cx="11479937" cy="748957"/>
          </a:xfrm>
          <a:prstGeom prst="rect">
            <a:avLst/>
          </a:prstGeom>
          <a:solidFill>
            <a:srgbClr val="F2F2F2"/>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050"/>
              <a:buFontTx/>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03" name="Google Shape;603;p7"/>
          <p:cNvSpPr txBox="1"/>
          <p:nvPr/>
        </p:nvSpPr>
        <p:spPr>
          <a:xfrm>
            <a:off x="336059" y="1882583"/>
            <a:ext cx="2296607" cy="630887"/>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825"/>
              <a:buFontTx/>
              <a:buNone/>
              <a:tabLst/>
              <a:defRPr/>
            </a:pPr>
            <a:r>
              <a:rPr kumimoji="0" lang="en-US" sz="1100" b="1" i="0" u="none" strike="noStrike" kern="0" cap="none" spc="0" normalizeH="0" baseline="0" noProof="0">
                <a:ln>
                  <a:noFill/>
                </a:ln>
                <a:solidFill>
                  <a:srgbClr val="000000"/>
                </a:solidFill>
                <a:effectLst/>
                <a:uLnTx/>
                <a:uFillTx/>
                <a:latin typeface="Arial"/>
                <a:ea typeface="Arial"/>
                <a:cs typeface="Arial"/>
                <a:sym typeface="Arial"/>
              </a:rPr>
              <a:t>Outreach/educational resources and tsunami exercise</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4" name="Google Shape;604;p7"/>
          <p:cNvSpPr/>
          <p:nvPr/>
        </p:nvSpPr>
        <p:spPr>
          <a:xfrm>
            <a:off x="2672758" y="2027466"/>
            <a:ext cx="9111807" cy="268991"/>
          </a:xfrm>
          <a:prstGeom prst="chevron">
            <a:avLst>
              <a:gd name="adj" fmla="val 50000"/>
            </a:avLst>
          </a:prstGeom>
          <a:solidFill>
            <a:srgbClr val="FFFF99"/>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050"/>
              <a:buFontTx/>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5" name="Google Shape;605;p7"/>
          <p:cNvSpPr txBox="1"/>
          <p:nvPr/>
        </p:nvSpPr>
        <p:spPr>
          <a:xfrm>
            <a:off x="336058" y="1566971"/>
            <a:ext cx="2296607" cy="461610"/>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825"/>
              <a:buFontTx/>
              <a:buNone/>
              <a:tabLst/>
              <a:defRPr/>
            </a:pPr>
            <a:r>
              <a:rPr kumimoji="0" lang="en-US" sz="1100" b="1" i="0" u="none" strike="noStrike" kern="0" cap="none" spc="0" normalizeH="0" baseline="0" noProof="0">
                <a:ln>
                  <a:noFill/>
                </a:ln>
                <a:solidFill>
                  <a:srgbClr val="000000"/>
                </a:solidFill>
                <a:effectLst/>
                <a:uLnTx/>
                <a:uFillTx/>
                <a:latin typeface="Arial"/>
                <a:ea typeface="Arial"/>
                <a:cs typeface="Arial"/>
                <a:sym typeface="Arial"/>
              </a:rPr>
              <a:t>Bi-weekly progress and support meetings</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6" name="Google Shape;606;p7"/>
          <p:cNvSpPr/>
          <p:nvPr/>
        </p:nvSpPr>
        <p:spPr>
          <a:xfrm>
            <a:off x="2672767" y="1663279"/>
            <a:ext cx="9111807" cy="268991"/>
          </a:xfrm>
          <a:prstGeom prst="chevron">
            <a:avLst>
              <a:gd name="adj" fmla="val 50000"/>
            </a:avLst>
          </a:prstGeom>
          <a:gradFill>
            <a:gsLst>
              <a:gs pos="0">
                <a:srgbClr val="FFCC99"/>
              </a:gs>
              <a:gs pos="12000">
                <a:srgbClr val="FFCC99"/>
              </a:gs>
              <a:gs pos="39000">
                <a:srgbClr val="FFFF99"/>
              </a:gs>
              <a:gs pos="61000">
                <a:srgbClr val="FFFF99"/>
              </a:gs>
              <a:gs pos="77000">
                <a:srgbClr val="99CCFF"/>
              </a:gs>
              <a:gs pos="100000">
                <a:srgbClr val="99CCFF"/>
              </a:gs>
            </a:gsLst>
            <a:path path="circle">
              <a:fillToRect l="100000" t="100000"/>
            </a:path>
            <a:tileRect r="-100000" b="-100000"/>
          </a:gra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050"/>
              <a:buFontTx/>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7" name="Google Shape;607;p7"/>
          <p:cNvSpPr txBox="1"/>
          <p:nvPr/>
        </p:nvSpPr>
        <p:spPr>
          <a:xfrm>
            <a:off x="2059672" y="204576"/>
            <a:ext cx="8789560" cy="615499"/>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1800"/>
              <a:buFontTx/>
              <a:buNone/>
              <a:tabLst/>
              <a:defRPr/>
            </a:pPr>
            <a:r>
              <a:rPr kumimoji="0" lang="en-US" sz="3200" b="1" i="0" u="none" strike="noStrike" kern="0" cap="none" spc="0" normalizeH="0" baseline="0" noProof="0" dirty="0">
                <a:ln>
                  <a:noFill/>
                </a:ln>
                <a:solidFill>
                  <a:srgbClr val="C00000"/>
                </a:solidFill>
                <a:effectLst/>
                <a:uLnTx/>
                <a:uFillTx/>
                <a:latin typeface="Arial"/>
                <a:ea typeface="Arial"/>
                <a:cs typeface="Arial"/>
                <a:sym typeface="Arial"/>
              </a:rPr>
              <a:t>Tsunami Ready Recognition 1 year timeline </a:t>
            </a:r>
            <a:endParaRPr kumimoji="0" sz="3200" b="1" i="0" u="none" strike="noStrike" kern="0" cap="none" spc="0" normalizeH="0" baseline="0" noProof="0" dirty="0">
              <a:ln>
                <a:noFill/>
              </a:ln>
              <a:solidFill>
                <a:srgbClr val="C00000"/>
              </a:solidFill>
              <a:effectLst/>
              <a:uLnTx/>
              <a:uFillTx/>
              <a:latin typeface="Arial"/>
              <a:ea typeface="Arial"/>
              <a:cs typeface="Arial"/>
              <a:sym typeface="Arial"/>
            </a:endParaRPr>
          </a:p>
        </p:txBody>
      </p:sp>
      <p:sp>
        <p:nvSpPr>
          <p:cNvPr id="608" name="Google Shape;608;p7"/>
          <p:cNvSpPr txBox="1"/>
          <p:nvPr/>
        </p:nvSpPr>
        <p:spPr>
          <a:xfrm>
            <a:off x="2642054" y="1257638"/>
            <a:ext cx="2296607" cy="292333"/>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825"/>
              <a:buFontTx/>
              <a:buNone/>
              <a:tabLst/>
              <a:defRPr/>
            </a:pPr>
            <a:r>
              <a:rPr kumimoji="0" lang="en-US" sz="1100" b="1" i="0" u="none" strike="noStrike" kern="0" cap="none" spc="0" normalizeH="0" baseline="0" noProof="0">
                <a:ln>
                  <a:noFill/>
                </a:ln>
                <a:solidFill>
                  <a:srgbClr val="000000"/>
                </a:solidFill>
                <a:effectLst/>
                <a:uLnTx/>
                <a:uFillTx/>
                <a:latin typeface="Arial"/>
                <a:ea typeface="Arial"/>
                <a:cs typeface="Arial"/>
                <a:sym typeface="Arial"/>
              </a:rPr>
              <a:t>0 - 3 months</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09" name="Google Shape;609;p7"/>
          <p:cNvSpPr txBox="1"/>
          <p:nvPr/>
        </p:nvSpPr>
        <p:spPr>
          <a:xfrm>
            <a:off x="4948045" y="1260096"/>
            <a:ext cx="2296607" cy="292333"/>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825"/>
              <a:buFontTx/>
              <a:buNone/>
              <a:tabLst/>
              <a:defRPr/>
            </a:pPr>
            <a:r>
              <a:rPr kumimoji="0" lang="en-US" sz="1100" b="1" i="0" u="none" strike="noStrike" kern="0" cap="none" spc="0" normalizeH="0" baseline="0" noProof="0">
                <a:ln>
                  <a:noFill/>
                </a:ln>
                <a:solidFill>
                  <a:srgbClr val="000000"/>
                </a:solidFill>
                <a:effectLst/>
                <a:uLnTx/>
                <a:uFillTx/>
                <a:latin typeface="Arial"/>
                <a:ea typeface="Arial"/>
                <a:cs typeface="Arial"/>
                <a:sym typeface="Arial"/>
              </a:rPr>
              <a:t>3 - 6 months</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0" name="Google Shape;610;p7"/>
          <p:cNvSpPr txBox="1"/>
          <p:nvPr/>
        </p:nvSpPr>
        <p:spPr>
          <a:xfrm>
            <a:off x="7343937" y="1264633"/>
            <a:ext cx="2296607" cy="292333"/>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825"/>
              <a:buFontTx/>
              <a:buNone/>
              <a:tabLst/>
              <a:defRPr/>
            </a:pPr>
            <a:r>
              <a:rPr kumimoji="0" lang="en-US" sz="1100" b="1" i="0" u="none" strike="noStrike" kern="0" cap="none" spc="0" normalizeH="0" baseline="0" noProof="0">
                <a:ln>
                  <a:noFill/>
                </a:ln>
                <a:solidFill>
                  <a:srgbClr val="000000"/>
                </a:solidFill>
                <a:effectLst/>
                <a:uLnTx/>
                <a:uFillTx/>
                <a:latin typeface="Arial"/>
                <a:ea typeface="Arial"/>
                <a:cs typeface="Arial"/>
                <a:sym typeface="Arial"/>
              </a:rPr>
              <a:t>6 - 9 months</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1" name="Google Shape;611;p7"/>
          <p:cNvSpPr txBox="1"/>
          <p:nvPr/>
        </p:nvSpPr>
        <p:spPr>
          <a:xfrm>
            <a:off x="9290747" y="1265401"/>
            <a:ext cx="2296607" cy="292333"/>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825"/>
              <a:buFontTx/>
              <a:buNone/>
              <a:tabLst/>
              <a:defRPr/>
            </a:pPr>
            <a:r>
              <a:rPr kumimoji="0" lang="en-US" sz="1100" b="1" i="0" u="none" strike="noStrike" kern="0" cap="none" spc="0" normalizeH="0" baseline="0" noProof="0">
                <a:ln>
                  <a:noFill/>
                </a:ln>
                <a:solidFill>
                  <a:srgbClr val="000000"/>
                </a:solidFill>
                <a:effectLst/>
                <a:uLnTx/>
                <a:uFillTx/>
                <a:latin typeface="Arial"/>
                <a:ea typeface="Arial"/>
                <a:cs typeface="Arial"/>
                <a:sym typeface="Arial"/>
              </a:rPr>
              <a:t>9 - 12 months</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2" name="Google Shape;612;p7"/>
          <p:cNvSpPr txBox="1"/>
          <p:nvPr/>
        </p:nvSpPr>
        <p:spPr>
          <a:xfrm>
            <a:off x="2651437" y="1064857"/>
            <a:ext cx="2296607" cy="292333"/>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825"/>
              <a:buFontTx/>
              <a:buNone/>
              <a:tabLst/>
              <a:defRPr/>
            </a:pPr>
            <a:r>
              <a:rPr kumimoji="0" lang="en-US" sz="1100" b="1" i="0" u="none" strike="noStrike" kern="0" cap="none" spc="0" normalizeH="0" baseline="0" noProof="0">
                <a:ln>
                  <a:noFill/>
                </a:ln>
                <a:solidFill>
                  <a:srgbClr val="000000"/>
                </a:solidFill>
                <a:effectLst/>
                <a:uLnTx/>
                <a:uFillTx/>
                <a:latin typeface="Arial"/>
                <a:ea typeface="Arial"/>
                <a:cs typeface="Arial"/>
                <a:sym typeface="Arial"/>
              </a:rPr>
              <a:t>YEAR</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3" name="Google Shape;613;p7"/>
          <p:cNvSpPr txBox="1"/>
          <p:nvPr/>
        </p:nvSpPr>
        <p:spPr>
          <a:xfrm>
            <a:off x="9342974" y="1061869"/>
            <a:ext cx="2296607" cy="292333"/>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825"/>
              <a:buFontTx/>
              <a:buNone/>
              <a:tabLst/>
              <a:defRPr/>
            </a:pPr>
            <a:r>
              <a:rPr kumimoji="0" lang="en-US" sz="1100" b="1" i="0" u="none" strike="noStrike" kern="0" cap="none" spc="0" normalizeH="0" baseline="0" noProof="0">
                <a:ln>
                  <a:noFill/>
                </a:ln>
                <a:solidFill>
                  <a:srgbClr val="000000"/>
                </a:solidFill>
                <a:effectLst/>
                <a:uLnTx/>
                <a:uFillTx/>
                <a:latin typeface="Arial"/>
                <a:ea typeface="Arial"/>
                <a:cs typeface="Arial"/>
                <a:sym typeface="Arial"/>
              </a:rPr>
              <a:t>YEAR</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14" name="Google Shape;614;p7" descr="Table&#10;&#10;Description automatically generated"/>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2681325" y="3791347"/>
            <a:ext cx="3175575" cy="2567771"/>
          </a:xfrm>
          <a:prstGeom prst="rect">
            <a:avLst/>
          </a:prstGeom>
          <a:noFill/>
          <a:ln>
            <a:noFill/>
          </a:ln>
        </p:spPr>
      </p:pic>
      <p:pic>
        <p:nvPicPr>
          <p:cNvPr id="615" name="Google Shape;615;p7"/>
          <p:cNvPicPr preferRelativeResize="0"/>
          <p:nvPr/>
        </p:nvPicPr>
        <p:blipFill rotWithShape="1">
          <a:blip r:embed="rId3" cstate="print">
            <a:alphaModFix/>
            <a:extLst>
              <a:ext uri="{28A0092B-C50C-407E-A947-70E740481C1C}">
                <a14:useLocalDpi xmlns:a14="http://schemas.microsoft.com/office/drawing/2010/main"/>
              </a:ext>
            </a:extLst>
          </a:blip>
          <a:srcRect/>
          <a:stretch/>
        </p:blipFill>
        <p:spPr>
          <a:xfrm>
            <a:off x="150854" y="122336"/>
            <a:ext cx="848279" cy="848147"/>
          </a:xfrm>
          <a:prstGeom prst="rect">
            <a:avLst/>
          </a:prstGeom>
          <a:noFill/>
          <a:ln>
            <a:noFill/>
          </a:ln>
        </p:spPr>
      </p:pic>
      <p:pic>
        <p:nvPicPr>
          <p:cNvPr id="616" name="Google Shape;616;p7"/>
          <p:cNvPicPr preferRelativeResize="0"/>
          <p:nvPr/>
        </p:nvPicPr>
        <p:blipFill rotWithShape="1">
          <a:blip>
            <a:alphaModFix/>
          </a:blip>
          <a:srcRect/>
          <a:stretch/>
        </p:blipFill>
        <p:spPr>
          <a:xfrm>
            <a:off x="1108676" y="122337"/>
            <a:ext cx="914491" cy="840983"/>
          </a:xfrm>
          <a:prstGeom prst="rect">
            <a:avLst/>
          </a:prstGeom>
          <a:noFill/>
          <a:ln>
            <a:noFill/>
          </a:ln>
        </p:spPr>
      </p:pic>
      <p:sp>
        <p:nvSpPr>
          <p:cNvPr id="617" name="Google Shape;617;p7"/>
          <p:cNvSpPr txBox="1"/>
          <p:nvPr/>
        </p:nvSpPr>
        <p:spPr>
          <a:xfrm>
            <a:off x="2670127" y="2013361"/>
            <a:ext cx="9111807" cy="292333"/>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825"/>
              <a:buFontTx/>
              <a:buNone/>
              <a:tabLst/>
              <a:defRPr/>
            </a:pPr>
            <a:r>
              <a:rPr kumimoji="0" lang="en-US" sz="1100" b="1" i="0" u="none" strike="noStrike" kern="0" cap="none" spc="0" normalizeH="0" baseline="0" noProof="0">
                <a:ln>
                  <a:noFill/>
                </a:ln>
                <a:solidFill>
                  <a:srgbClr val="000000"/>
                </a:solidFill>
                <a:effectLst/>
                <a:uLnTx/>
                <a:uFillTx/>
                <a:latin typeface="Arial"/>
                <a:ea typeface="Arial"/>
                <a:cs typeface="Arial"/>
                <a:sym typeface="Arial"/>
              </a:rPr>
              <a:t>PREP-3, PREP-4, PREP-5</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8" name="Google Shape;618;p7"/>
          <p:cNvSpPr txBox="1"/>
          <p:nvPr/>
        </p:nvSpPr>
        <p:spPr>
          <a:xfrm>
            <a:off x="5056450" y="2834850"/>
            <a:ext cx="2004415" cy="292333"/>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825"/>
              <a:buFontTx/>
              <a:buNone/>
              <a:tabLst/>
              <a:defRPr/>
            </a:pPr>
            <a:r>
              <a:rPr kumimoji="0" lang="en-US" sz="1100" b="1" i="0" u="none" strike="noStrike" kern="0" cap="none" spc="0" normalizeH="0" baseline="0" noProof="0">
                <a:ln>
                  <a:noFill/>
                </a:ln>
                <a:solidFill>
                  <a:srgbClr val="000000"/>
                </a:solidFill>
                <a:effectLst/>
                <a:uLnTx/>
                <a:uFillTx/>
                <a:latin typeface="Arial"/>
                <a:ea typeface="Arial"/>
                <a:cs typeface="Arial"/>
                <a:sym typeface="Arial"/>
              </a:rPr>
              <a:t>ASSESS-2, ASSESS-3</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19" name="Google Shape;619;p7"/>
          <p:cNvSpPr txBox="1"/>
          <p:nvPr/>
        </p:nvSpPr>
        <p:spPr>
          <a:xfrm>
            <a:off x="5056450" y="3273172"/>
            <a:ext cx="2004415" cy="292333"/>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825"/>
              <a:buFontTx/>
              <a:buNone/>
              <a:tabLst/>
              <a:defRPr/>
            </a:pPr>
            <a:r>
              <a:rPr kumimoji="0" lang="en-US" sz="1100" b="1" i="0" u="none" strike="noStrike" kern="0" cap="none" spc="0" normalizeH="0" baseline="0" noProof="0">
                <a:ln>
                  <a:noFill/>
                </a:ln>
                <a:solidFill>
                  <a:srgbClr val="000000"/>
                </a:solidFill>
                <a:effectLst/>
                <a:uLnTx/>
                <a:uFillTx/>
                <a:latin typeface="Arial"/>
                <a:ea typeface="Arial"/>
                <a:cs typeface="Arial"/>
                <a:sym typeface="Arial"/>
              </a:rPr>
              <a:t>PREP-1</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0" name="Google Shape;620;p7"/>
          <p:cNvSpPr txBox="1"/>
          <p:nvPr/>
        </p:nvSpPr>
        <p:spPr>
          <a:xfrm>
            <a:off x="6243355" y="3692557"/>
            <a:ext cx="1958807" cy="292333"/>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825"/>
              <a:buFontTx/>
              <a:buNone/>
              <a:tabLst/>
              <a:defRPr/>
            </a:pPr>
            <a:r>
              <a:rPr kumimoji="0" lang="en-US" sz="1100" b="1" i="0" u="none" strike="noStrike" kern="0" cap="none" spc="0" normalizeH="0" baseline="0" noProof="0">
                <a:ln>
                  <a:noFill/>
                </a:ln>
                <a:solidFill>
                  <a:srgbClr val="000000"/>
                </a:solidFill>
                <a:effectLst/>
                <a:uLnTx/>
                <a:uFillTx/>
                <a:latin typeface="Arial"/>
                <a:ea typeface="Arial"/>
                <a:cs typeface="Arial"/>
                <a:sym typeface="Arial"/>
              </a:rPr>
              <a:t>PREP-2</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1" name="Google Shape;621;p7"/>
          <p:cNvSpPr txBox="1"/>
          <p:nvPr/>
        </p:nvSpPr>
        <p:spPr>
          <a:xfrm>
            <a:off x="7343937" y="4098926"/>
            <a:ext cx="2005956" cy="292333"/>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825"/>
              <a:buFontTx/>
              <a:buNone/>
              <a:tabLst/>
              <a:defRPr/>
            </a:pPr>
            <a:r>
              <a:rPr kumimoji="0" lang="en-US" sz="1100" b="1" i="0" u="none" strike="noStrike" kern="0" cap="none" spc="0" normalizeH="0" baseline="0" noProof="0">
                <a:ln>
                  <a:noFill/>
                </a:ln>
                <a:solidFill>
                  <a:srgbClr val="000000"/>
                </a:solidFill>
                <a:effectLst/>
                <a:uLnTx/>
                <a:uFillTx/>
                <a:latin typeface="Arial"/>
                <a:ea typeface="Arial"/>
                <a:cs typeface="Arial"/>
                <a:sym typeface="Arial"/>
              </a:rPr>
              <a:t>PREP-2</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2" name="Google Shape;622;p7"/>
          <p:cNvSpPr txBox="1"/>
          <p:nvPr/>
        </p:nvSpPr>
        <p:spPr>
          <a:xfrm>
            <a:off x="6243354" y="4513189"/>
            <a:ext cx="2248887" cy="292333"/>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825"/>
              <a:buFontTx/>
              <a:buNone/>
              <a:tabLst/>
              <a:defRPr/>
            </a:pPr>
            <a:r>
              <a:rPr kumimoji="0" lang="en-US" sz="1100" b="1" i="0" u="none" strike="noStrike" kern="0" cap="none" spc="0" normalizeH="0" baseline="0" noProof="0">
                <a:ln>
                  <a:noFill/>
                </a:ln>
                <a:solidFill>
                  <a:srgbClr val="000000"/>
                </a:solidFill>
                <a:effectLst/>
                <a:uLnTx/>
                <a:uFillTx/>
                <a:latin typeface="Arial"/>
                <a:ea typeface="Arial"/>
                <a:cs typeface="Arial"/>
                <a:sym typeface="Arial"/>
              </a:rPr>
              <a:t>RESP-1-4</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3" name="Google Shape;623;p7"/>
          <p:cNvSpPr txBox="1"/>
          <p:nvPr/>
        </p:nvSpPr>
        <p:spPr>
          <a:xfrm>
            <a:off x="7253502" y="4938085"/>
            <a:ext cx="2235201" cy="292333"/>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825"/>
              <a:buFontTx/>
              <a:buNone/>
              <a:tabLst/>
              <a:defRPr/>
            </a:pPr>
            <a:r>
              <a:rPr kumimoji="0" lang="en-US" sz="1100" b="1" i="0" u="none" strike="noStrike" kern="0" cap="none" spc="0" normalizeH="0" baseline="0" noProof="0">
                <a:ln>
                  <a:noFill/>
                </a:ln>
                <a:solidFill>
                  <a:srgbClr val="000000"/>
                </a:solidFill>
                <a:effectLst/>
                <a:uLnTx/>
                <a:uFillTx/>
                <a:latin typeface="Arial"/>
                <a:ea typeface="Arial"/>
                <a:cs typeface="Arial"/>
                <a:sym typeface="Arial"/>
              </a:rPr>
              <a:t>RESP-1-4</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4" name="Google Shape;624;p7"/>
          <p:cNvSpPr txBox="1"/>
          <p:nvPr/>
        </p:nvSpPr>
        <p:spPr>
          <a:xfrm>
            <a:off x="9420746" y="5307866"/>
            <a:ext cx="828575" cy="369277"/>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600"/>
              <a:buFontTx/>
              <a:buNone/>
              <a:tabLst/>
              <a:defRPr/>
            </a:pPr>
            <a:r>
              <a:rPr kumimoji="0" lang="en-US" sz="800" b="1" i="0" u="none" strike="noStrike" kern="0" cap="none" spc="0" normalizeH="0" baseline="0" noProof="0">
                <a:ln>
                  <a:noFill/>
                </a:ln>
                <a:solidFill>
                  <a:srgbClr val="000000"/>
                </a:solidFill>
                <a:effectLst/>
                <a:uLnTx/>
                <a:uFillTx/>
                <a:latin typeface="Arial"/>
                <a:ea typeface="Arial"/>
                <a:cs typeface="Arial"/>
                <a:sym typeface="Arial"/>
              </a:rPr>
              <a:t>Submit Application</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5" name="Google Shape;625;p7"/>
          <p:cNvSpPr txBox="1"/>
          <p:nvPr/>
        </p:nvSpPr>
        <p:spPr>
          <a:xfrm>
            <a:off x="10152151" y="5726355"/>
            <a:ext cx="911480" cy="369277"/>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600"/>
              <a:buFontTx/>
              <a:buNone/>
              <a:tabLst/>
              <a:defRPr/>
            </a:pPr>
            <a:r>
              <a:rPr kumimoji="0" lang="en-US" sz="800" b="1" i="0" u="none" strike="noStrike" kern="0" cap="none" spc="0" normalizeH="0" baseline="0" noProof="0">
                <a:ln>
                  <a:noFill/>
                </a:ln>
                <a:solidFill>
                  <a:srgbClr val="000000"/>
                </a:solidFill>
                <a:effectLst/>
                <a:uLnTx/>
                <a:uFillTx/>
                <a:latin typeface="Arial"/>
                <a:ea typeface="Arial"/>
                <a:cs typeface="Arial"/>
                <a:sym typeface="Arial"/>
              </a:rPr>
              <a:t>Recognition Process</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6" name="Google Shape;626;p7"/>
          <p:cNvSpPr/>
          <p:nvPr/>
        </p:nvSpPr>
        <p:spPr>
          <a:xfrm>
            <a:off x="10952702" y="6126437"/>
            <a:ext cx="831871" cy="541233"/>
          </a:xfrm>
          <a:prstGeom prst="chevron">
            <a:avLst>
              <a:gd name="adj" fmla="val 50000"/>
            </a:avLst>
          </a:prstGeom>
          <a:solidFill>
            <a:srgbClr val="95DFD8"/>
          </a:solidFill>
          <a:ln>
            <a:noFill/>
          </a:ln>
        </p:spPr>
        <p:txBody>
          <a:bodyPr spcFirstLastPara="1" wrap="square" lIns="121900" tIns="60933" rIns="121900" bIns="60933"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Pts val="1050"/>
              <a:buFontTx/>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627" name="Google Shape;627;p7" descr="Logo&#10;&#10;Description automatically generated"/>
          <p:cNvPicPr preferRelativeResize="0"/>
          <p:nvPr/>
        </p:nvPicPr>
        <p:blipFill rotWithShape="1">
          <a:blip r:embed="rId3" cstate="print">
            <a:alphaModFix/>
            <a:extLst>
              <a:ext uri="{28A0092B-C50C-407E-A947-70E740481C1C}">
                <a14:useLocalDpi xmlns:a14="http://schemas.microsoft.com/office/drawing/2010/main"/>
              </a:ext>
            </a:extLst>
          </a:blip>
          <a:srcRect l="4070" t="5646" r="3156" b="5268"/>
          <a:stretch/>
        </p:blipFill>
        <p:spPr>
          <a:xfrm>
            <a:off x="11216377" y="6284034"/>
            <a:ext cx="500687" cy="195775"/>
          </a:xfrm>
          <a:prstGeom prst="rect">
            <a:avLst/>
          </a:prstGeom>
          <a:noFill/>
          <a:ln>
            <a:noFill/>
          </a:ln>
        </p:spPr>
      </p:pic>
      <p:pic>
        <p:nvPicPr>
          <p:cNvPr id="628" name="Google Shape;628;p7" descr="Logo, company name&#10;&#10;Description automatically generated"/>
          <p:cNvPicPr preferRelativeResize="0"/>
          <p:nvPr/>
        </p:nvPicPr>
        <p:blipFill rotWithShape="1">
          <a:blip cstate="print">
            <a:alphaModFix/>
            <a:extLst>
              <a:ext uri="{28A0092B-C50C-407E-A947-70E740481C1C}">
                <a14:useLocalDpi xmlns:a14="http://schemas.microsoft.com/office/drawing/2010/main"/>
              </a:ext>
            </a:extLst>
          </a:blip>
          <a:srcRect/>
          <a:stretch/>
        </p:blipFill>
        <p:spPr>
          <a:xfrm>
            <a:off x="11021007" y="42826"/>
            <a:ext cx="1132693" cy="835844"/>
          </a:xfrm>
          <a:prstGeom prst="rect">
            <a:avLst/>
          </a:prstGeom>
          <a:noFill/>
          <a:ln>
            <a:noFill/>
          </a:ln>
        </p:spPr>
      </p:pic>
      <p:sp>
        <p:nvSpPr>
          <p:cNvPr id="629" name="Google Shape;629;p7"/>
          <p:cNvSpPr txBox="1"/>
          <p:nvPr/>
        </p:nvSpPr>
        <p:spPr>
          <a:xfrm>
            <a:off x="2688672" y="2392268"/>
            <a:ext cx="2095275" cy="292333"/>
          </a:xfrm>
          <a:prstGeom prst="rect">
            <a:avLst/>
          </a:prstGeom>
          <a:noFill/>
          <a:ln>
            <a:noFill/>
          </a:ln>
        </p:spPr>
        <p:txBody>
          <a:bodyPr spcFirstLastPara="1" wrap="square" lIns="121900" tIns="60933" rIns="121900" bIns="60933" anchor="ctr" anchorCtr="0">
            <a:spAutoFit/>
          </a:bodyPr>
          <a:lstStyle/>
          <a:p>
            <a:pPr marL="0" marR="0" lvl="0" indent="0" algn="ctr" defTabSz="1219170" rtl="0" eaLnBrk="1" fontAlgn="auto" latinLnBrk="0" hangingPunct="1">
              <a:lnSpc>
                <a:spcPct val="100000"/>
              </a:lnSpc>
              <a:spcBef>
                <a:spcPts val="0"/>
              </a:spcBef>
              <a:spcAft>
                <a:spcPts val="0"/>
              </a:spcAft>
              <a:buClr>
                <a:srgbClr val="000000"/>
              </a:buClr>
              <a:buSzPts val="825"/>
              <a:buFontTx/>
              <a:buNone/>
              <a:tabLst/>
              <a:defRPr/>
            </a:pPr>
            <a:r>
              <a:rPr kumimoji="0" lang="en-US" sz="1100" b="1" i="0" u="none" strike="noStrike" kern="0" cap="none" spc="0" normalizeH="0" baseline="0" noProof="0">
                <a:ln>
                  <a:noFill/>
                </a:ln>
                <a:solidFill>
                  <a:srgbClr val="000000"/>
                </a:solidFill>
                <a:effectLst/>
                <a:uLnTx/>
                <a:uFillTx/>
                <a:latin typeface="Arial"/>
                <a:ea typeface="Arial"/>
                <a:cs typeface="Arial"/>
                <a:sym typeface="Arial"/>
              </a:rPr>
              <a:t>ASSESS-1</a:t>
            </a:r>
            <a:endParaRPr kumimoji="0" sz="1867"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293014897"/>
      </p:ext>
    </p:extLst>
  </p:cSld>
  <p:clrMapOvr>
    <a:masterClrMapping/>
  </p:clrMapOvr>
  <p:transition>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A110E-DE1C-27A5-3FB3-0ACD83D67210}"/>
              </a:ext>
            </a:extLst>
          </p:cNvPr>
          <p:cNvSpPr/>
          <p:nvPr/>
        </p:nvSpPr>
        <p:spPr>
          <a:xfrm>
            <a:off x="5391766" y="2170862"/>
            <a:ext cx="6172200" cy="2308324"/>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PTWS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Tsunami Ready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Progress</a:t>
            </a:r>
          </a:p>
        </p:txBody>
      </p:sp>
    </p:spTree>
    <p:extLst>
      <p:ext uri="{BB962C8B-B14F-4D97-AF65-F5344CB8AC3E}">
        <p14:creationId xmlns:p14="http://schemas.microsoft.com/office/powerpoint/2010/main" val="1266857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AFD7DE-E973-469B-9DB8-7ACD874AC4AA}"/>
              </a:ext>
            </a:extLst>
          </p:cNvPr>
          <p:cNvSpPr txBox="1"/>
          <p:nvPr/>
        </p:nvSpPr>
        <p:spPr>
          <a:xfrm>
            <a:off x="84161" y="161925"/>
            <a:ext cx="1107806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36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KEY UPDATES SINCE DECEMBER 2021</a:t>
            </a:r>
            <a:endPar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E90DF586-9971-4F20-ACBF-13734D37CEFF}"/>
              </a:ext>
            </a:extLst>
          </p:cNvPr>
          <p:cNvGrpSpPr/>
          <p:nvPr/>
        </p:nvGrpSpPr>
        <p:grpSpPr>
          <a:xfrm>
            <a:off x="9189119" y="71477"/>
            <a:ext cx="2757729" cy="2758190"/>
            <a:chOff x="9506254" y="674558"/>
            <a:chExt cx="2757729" cy="2758190"/>
          </a:xfrm>
        </p:grpSpPr>
        <p:sp>
          <p:nvSpPr>
            <p:cNvPr id="6" name="Rectangle 5">
              <a:extLst>
                <a:ext uri="{FF2B5EF4-FFF2-40B4-BE49-F238E27FC236}">
                  <a16:creationId xmlns:a16="http://schemas.microsoft.com/office/drawing/2014/main" id="{337BEAA5-B337-487C-AE84-23C83E2A6463}"/>
                </a:ext>
              </a:extLst>
            </p:cNvPr>
            <p:cNvSpPr/>
            <p:nvPr/>
          </p:nvSpPr>
          <p:spPr>
            <a:xfrm>
              <a:off x="9533744" y="674558"/>
              <a:ext cx="2730239" cy="275819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E901D99D-C186-4EBE-B5C0-1C725F85646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33744" y="803359"/>
              <a:ext cx="2730239" cy="1250294"/>
            </a:xfrm>
            <a:prstGeom prst="rect">
              <a:avLst/>
            </a:prstGeom>
          </p:spPr>
        </p:pic>
        <p:sp>
          <p:nvSpPr>
            <p:cNvPr id="8" name="Rectangle 7">
              <a:extLst>
                <a:ext uri="{FF2B5EF4-FFF2-40B4-BE49-F238E27FC236}">
                  <a16:creationId xmlns:a16="http://schemas.microsoft.com/office/drawing/2014/main" id="{FFD4C62C-650D-4D6C-9976-3204BFE729FB}"/>
                </a:ext>
              </a:extLst>
            </p:cNvPr>
            <p:cNvSpPr/>
            <p:nvPr/>
          </p:nvSpPr>
          <p:spPr>
            <a:xfrm>
              <a:off x="9506254" y="2105082"/>
              <a:ext cx="2720964" cy="1200329"/>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TOTAL: Countries    11 Communities 22+</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9" name="TextBox 8">
            <a:extLst>
              <a:ext uri="{FF2B5EF4-FFF2-40B4-BE49-F238E27FC236}">
                <a16:creationId xmlns:a16="http://schemas.microsoft.com/office/drawing/2014/main" id="{0228A485-5803-494B-AC22-C9AE73833119}"/>
              </a:ext>
            </a:extLst>
          </p:cNvPr>
          <p:cNvSpPr txBox="1"/>
          <p:nvPr/>
        </p:nvSpPr>
        <p:spPr>
          <a:xfrm>
            <a:off x="190017" y="917912"/>
            <a:ext cx="8962337" cy="1723549"/>
          </a:xfrm>
          <a:prstGeom prst="rect">
            <a:avLst/>
          </a:prstGeom>
          <a:noFill/>
          <a:ln>
            <a:noFill/>
          </a:ln>
        </p:spPr>
        <p:txBody>
          <a:bodyPr wrap="square">
            <a:spAutoFit/>
          </a:body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 communities in 6 countries have official recognition under the Tsunami Ready Recognition Programme</a:t>
            </a:r>
          </a:p>
          <a:p>
            <a:pPr marL="800100" marR="0" lvl="1" indent="-342900" algn="l" defTabSz="914400" rtl="0" eaLnBrk="1" fontAlgn="auto" latinLnBrk="0" hangingPunct="1">
              <a:lnSpc>
                <a:spcPct val="100000"/>
              </a:lnSpc>
              <a:spcBef>
                <a:spcPts val="600"/>
              </a:spcBef>
              <a:spcAft>
                <a:spcPts val="600"/>
              </a:spcAft>
              <a:buClrTx/>
              <a:buSzTx/>
              <a:buFont typeface="Courier New" panose="02070309020205020404" pitchFamily="49" charset="0"/>
              <a:buChar char="o"/>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includes 3 communities in Honduras, Costa Rica and Samoa for whom recognition needs renewal</a:t>
            </a:r>
          </a:p>
        </p:txBody>
      </p:sp>
      <p:sp>
        <p:nvSpPr>
          <p:cNvPr id="11" name="TextBox 10">
            <a:extLst>
              <a:ext uri="{FF2B5EF4-FFF2-40B4-BE49-F238E27FC236}">
                <a16:creationId xmlns:a16="http://schemas.microsoft.com/office/drawing/2014/main" id="{2DE1B257-8EB5-4BEF-8A21-A49FD9332E4D}"/>
              </a:ext>
            </a:extLst>
          </p:cNvPr>
          <p:cNvSpPr txBox="1"/>
          <p:nvPr/>
        </p:nvSpPr>
        <p:spPr>
          <a:xfrm>
            <a:off x="190017" y="2712597"/>
            <a:ext cx="11859108" cy="4401205"/>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Z"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Costa Rica has 5 new communities recognised in 2022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Z"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One further community has a confirmed plan to become recognized (Panama), and implementation is underway in the Galapagos (Ecuador</a:t>
            </a:r>
            <a:endParaRPr kumimoji="0" lang="en-NZ"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Z"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There is further progress in the implementation in communities from at least 6 countries (Ecuador, Costa Rica, Marshall Islands, Federated States of Micronesia). Recognition is expected to be completed in approximately 14 communities in 2023 or early 2024.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NZ" sz="24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Additionally, 5 further member states have expressed interest to implement : Vanuatu, Solomon Islands, Tonga, Samoa, and France </a:t>
            </a:r>
          </a:p>
          <a:p>
            <a:pPr marL="342900" marR="0" lvl="0" indent="-3429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78142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E08A11-7FBE-74F7-F5BD-B17AAFC7E21E}"/>
              </a:ext>
            </a:extLst>
          </p:cNvPr>
          <p:cNvSpPr txBox="1"/>
          <p:nvPr/>
        </p:nvSpPr>
        <p:spPr>
          <a:xfrm>
            <a:off x="404401" y="0"/>
            <a:ext cx="1107806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36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CONFIRMED – RECOGNIZED OR ACTIVE</a:t>
            </a:r>
            <a:endPar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33E9E543-5371-2E8E-B45C-528016B1120D}"/>
              </a:ext>
            </a:extLst>
          </p:cNvPr>
          <p:cNvSpPr txBox="1"/>
          <p:nvPr/>
        </p:nvSpPr>
        <p:spPr>
          <a:xfrm>
            <a:off x="389743" y="3868734"/>
            <a:ext cx="11609752" cy="2739211"/>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Actively pursuing - In process: </a:t>
            </a:r>
            <a:r>
              <a:rPr kumimoji="0" lang="en-US" sz="2800" b="1" i="0" u="none" strike="noStrike" kern="1200" cap="none" spc="0" normalizeH="0" baseline="0" noProof="0" dirty="0">
                <a:ln>
                  <a:noFill/>
                </a:ln>
                <a:solidFill>
                  <a:srgbClr val="0432FF"/>
                </a:solidFill>
                <a:effectLst/>
                <a:uLnTx/>
                <a:uFillTx/>
                <a:latin typeface="Arial" panose="020B0604020202020204" pitchFamily="34" charset="0"/>
                <a:ea typeface="+mn-ea"/>
                <a:cs typeface="Arial" panose="020B0604020202020204" pitchFamily="34" charset="0"/>
              </a:rPr>
              <a:t>6 Countries, 12 communities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Ecuador: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Galapagos, Puerto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Ayora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Puerto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Baquerizo</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Moreno, Puerto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Villamil</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Costa Rica: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Hermosa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Carillo</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Cahuita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Marshall Islands: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Majuro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Federated States of Micronesia: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Chuuk,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Pohnpei</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Yap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Palau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Panama: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Puerto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Armuelles</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EBE355E1-8D22-0C2F-5A09-AB28C2C10BC8}"/>
              </a:ext>
            </a:extLst>
          </p:cNvPr>
          <p:cNvSpPr txBox="1"/>
          <p:nvPr/>
        </p:nvSpPr>
        <p:spPr>
          <a:xfrm>
            <a:off x="389743" y="635524"/>
            <a:ext cx="10171764" cy="3108543"/>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Recognized officially: </a:t>
            </a:r>
            <a:r>
              <a:rPr kumimoji="0" lang="en-US" sz="2800" b="1" i="0" u="none" strike="noStrike" kern="1200" cap="none" spc="0" normalizeH="0" baseline="0" noProof="0" dirty="0">
                <a:ln>
                  <a:noFill/>
                </a:ln>
                <a:solidFill>
                  <a:srgbClr val="0432FF"/>
                </a:solidFill>
                <a:effectLst/>
                <a:uLnTx/>
                <a:uFillTx/>
                <a:latin typeface="Arial" panose="020B0604020202020204" pitchFamily="34" charset="0"/>
                <a:ea typeface="+mn-ea"/>
                <a:cs typeface="Arial" panose="020B0604020202020204" pitchFamily="34" charset="0"/>
              </a:rPr>
              <a:t>6 Countries, 20 Communities</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Honduras: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Cedeno (</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expired</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Omoa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Tornabe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El Salvador</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 Libertad,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Tamanique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NZ" sz="24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Costa Rica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Ostional (</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expired</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Tamarindo, Samara, Quepos,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Uvita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Coco, Puerto Jimenez,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Tivives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Dominical, Playa Hermosa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Guatemala: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Sipacate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San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JosePort</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Nicaragua: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Corn Islands,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Bluefields</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(Caribbean Coast)</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Samoa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Savaia</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expired</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grpSp>
        <p:nvGrpSpPr>
          <p:cNvPr id="6" name="Group 5">
            <a:extLst>
              <a:ext uri="{FF2B5EF4-FFF2-40B4-BE49-F238E27FC236}">
                <a16:creationId xmlns:a16="http://schemas.microsoft.com/office/drawing/2014/main" id="{C7B2C602-14F4-4A40-8436-67165833A581}"/>
              </a:ext>
            </a:extLst>
          </p:cNvPr>
          <p:cNvGrpSpPr/>
          <p:nvPr/>
        </p:nvGrpSpPr>
        <p:grpSpPr>
          <a:xfrm>
            <a:off x="9817769" y="119102"/>
            <a:ext cx="2757729" cy="2758190"/>
            <a:chOff x="9506254" y="674558"/>
            <a:chExt cx="2757729" cy="2758190"/>
          </a:xfrm>
        </p:grpSpPr>
        <p:sp>
          <p:nvSpPr>
            <p:cNvPr id="3" name="Rectangle 2">
              <a:extLst>
                <a:ext uri="{FF2B5EF4-FFF2-40B4-BE49-F238E27FC236}">
                  <a16:creationId xmlns:a16="http://schemas.microsoft.com/office/drawing/2014/main" id="{6526604B-3FE7-4F42-B3BB-F045DBA9D608}"/>
                </a:ext>
              </a:extLst>
            </p:cNvPr>
            <p:cNvSpPr/>
            <p:nvPr/>
          </p:nvSpPr>
          <p:spPr>
            <a:xfrm>
              <a:off x="9533744" y="674558"/>
              <a:ext cx="2730239" cy="2758190"/>
            </a:xfrm>
            <a:prstGeom prst="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451F2AC6-CE4B-92CD-42CE-FAB359004ED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533744" y="803359"/>
              <a:ext cx="2730239" cy="1250294"/>
            </a:xfrm>
            <a:prstGeom prst="rect">
              <a:avLst/>
            </a:prstGeom>
          </p:spPr>
        </p:pic>
        <p:sp>
          <p:nvSpPr>
            <p:cNvPr id="2" name="Rectangle 1">
              <a:extLst>
                <a:ext uri="{FF2B5EF4-FFF2-40B4-BE49-F238E27FC236}">
                  <a16:creationId xmlns:a16="http://schemas.microsoft.com/office/drawing/2014/main" id="{82E47F7A-4F09-8546-97AB-631548EA6342}"/>
                </a:ext>
              </a:extLst>
            </p:cNvPr>
            <p:cNvSpPr/>
            <p:nvPr/>
          </p:nvSpPr>
          <p:spPr>
            <a:xfrm>
              <a:off x="9506254" y="2105082"/>
              <a:ext cx="2720964" cy="1200329"/>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NZ" sz="2400" b="1" i="0" u="none" strike="noStrike" kern="1200" cap="none" spc="0" normalizeH="0" baseline="0" noProof="0" dirty="0">
                  <a:ln>
                    <a:noFill/>
                  </a:ln>
                  <a:solidFill>
                    <a:srgbClr val="C00000"/>
                  </a:solidFill>
                  <a:effectLst/>
                  <a:uLnTx/>
                  <a:uFillTx/>
                  <a:latin typeface="Arial" panose="020B0604020202020204" pitchFamily="34" charset="0"/>
                  <a:ea typeface="+mn-ea"/>
                  <a:cs typeface="+mn-cs"/>
                </a:rPr>
                <a:t>TOTAL: Countries    11 Communities 22+</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2446568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7DFAF77-1C54-A40E-26B3-64BE75FEB88C}"/>
              </a:ext>
            </a:extLst>
          </p:cNvPr>
          <p:cNvSpPr txBox="1"/>
          <p:nvPr/>
        </p:nvSpPr>
        <p:spPr>
          <a:xfrm>
            <a:off x="190017" y="917912"/>
            <a:ext cx="12001983" cy="5940088"/>
          </a:xfrm>
          <a:prstGeom prst="rect">
            <a:avLst/>
          </a:prstGeom>
          <a:noFill/>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Vanuatu: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Implement as a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 activities and advances per Country's initiatives.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*Community is defined as a Village	Previously,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VanReady</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Project (JICA) - schools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Solomon Islands</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Implementing Community Based Disaster Risk Management (CBDRM)</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since 2010.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*15 communities in the Western Province (CBDRM).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*TR target: 5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Tonga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Implement as a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validate tsunami preparedness that has been done.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*Target 38 communities across Tonga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(16 on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Tongatapu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 in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Eua</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13 in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Ha’apai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5 in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Vava’u</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2 in the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Niuas</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*Some indicators are already completed in these target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communitie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Samoa</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Implementing Community Climate and Disaster Risk Management (CCDRM)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programme</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since 2015. Southern coast of Upolu.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*Targeted 107 villages on coast of two main islands Upolu and Savaii including </a:t>
            </a:r>
            <a:r>
              <a:rPr kumimoji="0" lang="en-US" sz="16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Manono</a:t>
            </a:r>
            <a:r>
              <a:rPr kumimoji="0" lang="en-US" sz="16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and </a:t>
            </a:r>
            <a:r>
              <a:rPr kumimoji="0" lang="en-US" sz="1600" b="0"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Afulima</a:t>
            </a:r>
            <a:r>
              <a:rPr kumimoji="0" lang="en-US" sz="16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islands.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*In 2023, Samoa DMO is targeting 15 villages mostly on the coastal area of Apia.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France</a:t>
            </a: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French Polynesia, New Caledonia</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2" name="Rectangle 1">
            <a:extLst>
              <a:ext uri="{FF2B5EF4-FFF2-40B4-BE49-F238E27FC236}">
                <a16:creationId xmlns:a16="http://schemas.microsoft.com/office/drawing/2014/main" id="{9B345D1E-693B-024A-9E81-B70503ECAE06}"/>
              </a:ext>
            </a:extLst>
          </p:cNvPr>
          <p:cNvSpPr/>
          <p:nvPr/>
        </p:nvSpPr>
        <p:spPr>
          <a:xfrm>
            <a:off x="190017" y="206489"/>
            <a:ext cx="11744808" cy="523220"/>
          </a:xfrm>
          <a:prstGeom prst="rect">
            <a:avLst/>
          </a:prstGeom>
          <a:solidFill>
            <a:schemeClr val="accent4">
              <a:lumMod val="20000"/>
              <a:lumOff val="8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PROBABLY:  Interested with Progress (</a:t>
            </a:r>
            <a:r>
              <a:rPr kumimoji="0" lang="en-US" sz="2800" b="1" i="0" u="none" strike="noStrike" kern="1200" cap="none" spc="0" normalizeH="0" baseline="0" noProof="0" dirty="0" err="1">
                <a:ln>
                  <a:noFill/>
                </a:ln>
                <a:solidFill>
                  <a:srgbClr val="C00000"/>
                </a:solidFill>
                <a:effectLst/>
                <a:uLnTx/>
                <a:uFillTx/>
                <a:latin typeface="Arial" panose="020B0604020202020204" pitchFamily="34" charset="0"/>
                <a:ea typeface="+mn-ea"/>
                <a:cs typeface="Arial" panose="020B0604020202020204" pitchFamily="34" charset="0"/>
              </a:rPr>
              <a:t>natl</a:t>
            </a:r>
            <a:r>
              <a:rPr kumimoji="0" lang="en-US" sz="28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 funding):  5 Countries</a:t>
            </a: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2390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A110E-DE1C-27A5-3FB3-0ACD83D67210}"/>
              </a:ext>
            </a:extLst>
          </p:cNvPr>
          <p:cNvSpPr/>
          <p:nvPr/>
        </p:nvSpPr>
        <p:spPr>
          <a:xfrm>
            <a:off x="5391765" y="2890391"/>
            <a:ext cx="6172200" cy="1569660"/>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Capacity to Implement Tsunami Ready TR Indicators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 Pacific Islands</a:t>
            </a:r>
          </a:p>
        </p:txBody>
      </p:sp>
    </p:spTree>
    <p:extLst>
      <p:ext uri="{BB962C8B-B14F-4D97-AF65-F5344CB8AC3E}">
        <p14:creationId xmlns:p14="http://schemas.microsoft.com/office/powerpoint/2010/main" val="1414954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6D0D75-D1D4-972E-1331-19B6459B707E}"/>
              </a:ext>
            </a:extLst>
          </p:cNvPr>
          <p:cNvSpPr txBox="1"/>
          <p:nvPr/>
        </p:nvSpPr>
        <p:spPr>
          <a:xfrm>
            <a:off x="2458064" y="1209562"/>
            <a:ext cx="8072283" cy="5262979"/>
          </a:xfrm>
          <a:prstGeom prst="rect">
            <a:avLst/>
          </a:prstGeom>
          <a:noFill/>
        </p:spPr>
        <p:txBody>
          <a:bodyPr wrap="square">
            <a:spAutoFit/>
          </a:bodyPr>
          <a:lstStyle/>
          <a:p>
            <a:pPr marL="717550" marR="0" lvl="0" indent="-7175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Federated State of Micronesia 1</a:t>
            </a:r>
          </a:p>
          <a:p>
            <a:pPr marL="717550" marR="0" lvl="0" indent="-7175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Federated State of Micronesia 2</a:t>
            </a:r>
          </a:p>
          <a:p>
            <a:pPr marL="717550" marR="0" lvl="0" indent="-7175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Federated State of Micronesia Pohnpei State </a:t>
            </a:r>
          </a:p>
          <a:p>
            <a:pPr marL="717550" marR="0" lvl="0" indent="-7175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Fiji</a:t>
            </a:r>
          </a:p>
          <a:p>
            <a:pPr marL="717550" marR="0" lvl="0" indent="-7175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French Polynesia</a:t>
            </a:r>
          </a:p>
          <a:p>
            <a:pPr marL="717550" marR="0" lvl="0" indent="-7175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Kiribati</a:t>
            </a:r>
          </a:p>
          <a:p>
            <a:pPr marL="717550" marR="0" lvl="0" indent="-7175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Nauru</a:t>
            </a:r>
          </a:p>
          <a:p>
            <a:pPr marL="717550" marR="0" lvl="0" indent="-7175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New Caledonia</a:t>
            </a:r>
          </a:p>
          <a:p>
            <a:pPr marL="717550" marR="0" lvl="0" indent="-7175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Samoa </a:t>
            </a:r>
          </a:p>
          <a:p>
            <a:pPr marL="717550" marR="0" lvl="0" indent="-7175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Solomon Islands</a:t>
            </a:r>
          </a:p>
          <a:p>
            <a:pPr marL="717550" marR="0" lvl="0" indent="-7175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Tonga</a:t>
            </a:r>
          </a:p>
          <a:p>
            <a:pPr marL="717550" marR="0" lvl="0" indent="-717550" algn="l" defTabSz="914400" rtl="0" eaLnBrk="1" fontAlgn="auto" latinLnBrk="0" hangingPunct="1">
              <a:lnSpc>
                <a:spcPct val="100000"/>
              </a:lnSpc>
              <a:spcBef>
                <a:spcPts val="0"/>
              </a:spcBef>
              <a:spcAft>
                <a:spcPts val="0"/>
              </a:spcAft>
              <a:buClrTx/>
              <a:buSzTx/>
              <a:buFont typeface="+mj-lt"/>
              <a:buAutoNum type="arabicPeriod"/>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Vanuatu</a:t>
            </a:r>
          </a:p>
        </p:txBody>
      </p:sp>
      <p:sp>
        <p:nvSpPr>
          <p:cNvPr id="5" name="TextBox 4">
            <a:extLst>
              <a:ext uri="{FF2B5EF4-FFF2-40B4-BE49-F238E27FC236}">
                <a16:creationId xmlns:a16="http://schemas.microsoft.com/office/drawing/2014/main" id="{1D817193-4769-0A43-892F-496887CF957A}"/>
              </a:ext>
            </a:extLst>
          </p:cNvPr>
          <p:cNvSpPr txBox="1"/>
          <p:nvPr/>
        </p:nvSpPr>
        <p:spPr>
          <a:xfrm>
            <a:off x="491614" y="385459"/>
            <a:ext cx="473462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4472C4">
                    <a:lumMod val="75000"/>
                  </a:srgbClr>
                </a:solidFill>
                <a:effectLst/>
                <a:uLnTx/>
                <a:uFillTx/>
                <a:latin typeface="Calibri" panose="020F0502020204030204"/>
                <a:ea typeface="+mn-ea"/>
                <a:cs typeface="+mn-cs"/>
              </a:rPr>
              <a:t>Responding Countries</a:t>
            </a:r>
          </a:p>
        </p:txBody>
      </p:sp>
    </p:spTree>
    <p:extLst>
      <p:ext uri="{BB962C8B-B14F-4D97-AF65-F5344CB8AC3E}">
        <p14:creationId xmlns:p14="http://schemas.microsoft.com/office/powerpoint/2010/main" val="28585136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949DE5-5F74-A530-8164-4CD36A2F8E31}"/>
              </a:ext>
            </a:extLst>
          </p:cNvPr>
          <p:cNvSpPr txBox="1"/>
          <p:nvPr/>
        </p:nvSpPr>
        <p:spPr>
          <a:xfrm>
            <a:off x="973393" y="827209"/>
            <a:ext cx="6754762"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Does your </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country have an interest to implement the IOC-UNESCO Tsunami Ready </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Recognition Programme (TRRP)?</a:t>
            </a:r>
          </a:p>
        </p:txBody>
      </p:sp>
      <p:sp>
        <p:nvSpPr>
          <p:cNvPr id="5" name="TextBox 4">
            <a:extLst>
              <a:ext uri="{FF2B5EF4-FFF2-40B4-BE49-F238E27FC236}">
                <a16:creationId xmlns:a16="http://schemas.microsoft.com/office/drawing/2014/main" id="{67A166EF-FA56-223D-892A-EA190365EE7B}"/>
              </a:ext>
            </a:extLst>
          </p:cNvPr>
          <p:cNvSpPr txBox="1"/>
          <p:nvPr/>
        </p:nvSpPr>
        <p:spPr>
          <a:xfrm>
            <a:off x="973393" y="2911266"/>
            <a:ext cx="6096000" cy="954107"/>
          </a:xfrm>
          <a:prstGeom prst="rect">
            <a:avLst/>
          </a:prstGeom>
          <a:noFill/>
        </p:spPr>
        <p:txBody>
          <a:bodyPr wrap="square">
            <a:spAutoFit/>
          </a:bodyPr>
          <a:lstStyle>
            <a:defPPr>
              <a:defRPr lang="en-US"/>
            </a:defPPr>
            <a:lvl1pPr>
              <a:defRPr sz="2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Does your country already have the </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National Tsunami Ready Board</a:t>
            </a:r>
          </a:p>
        </p:txBody>
      </p:sp>
      <p:sp>
        <p:nvSpPr>
          <p:cNvPr id="6" name="TextBox 5">
            <a:extLst>
              <a:ext uri="{FF2B5EF4-FFF2-40B4-BE49-F238E27FC236}">
                <a16:creationId xmlns:a16="http://schemas.microsoft.com/office/drawing/2014/main" id="{240D1103-47A1-DD7C-9609-04E17E87EC06}"/>
              </a:ext>
            </a:extLst>
          </p:cNvPr>
          <p:cNvSpPr txBox="1"/>
          <p:nvPr/>
        </p:nvSpPr>
        <p:spPr>
          <a:xfrm>
            <a:off x="8829368" y="827209"/>
            <a:ext cx="122341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prstClr val="black"/>
                </a:solidFill>
                <a:effectLst/>
                <a:uLnTx/>
                <a:uFillTx/>
                <a:latin typeface="Calibri" panose="020F0502020204030204"/>
                <a:ea typeface="+mn-ea"/>
                <a:cs typeface="+mn-cs"/>
              </a:rPr>
              <a:t>12</a:t>
            </a:r>
          </a:p>
        </p:txBody>
      </p:sp>
      <p:sp>
        <p:nvSpPr>
          <p:cNvPr id="7" name="TextBox 6">
            <a:extLst>
              <a:ext uri="{FF2B5EF4-FFF2-40B4-BE49-F238E27FC236}">
                <a16:creationId xmlns:a16="http://schemas.microsoft.com/office/drawing/2014/main" id="{9CF2D5E5-B9B6-F341-FBA2-95EA17CDC17E}"/>
              </a:ext>
            </a:extLst>
          </p:cNvPr>
          <p:cNvSpPr txBox="1"/>
          <p:nvPr/>
        </p:nvSpPr>
        <p:spPr>
          <a:xfrm>
            <a:off x="8048408" y="2628275"/>
            <a:ext cx="70403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prstClr val="black"/>
                </a:solidFill>
                <a:effectLst/>
                <a:uLnTx/>
                <a:uFillTx/>
                <a:latin typeface="Calibri" panose="020F0502020204030204"/>
                <a:ea typeface="+mn-ea"/>
                <a:cs typeface="+mn-cs"/>
              </a:rPr>
              <a:t>3</a:t>
            </a:r>
          </a:p>
        </p:txBody>
      </p:sp>
      <p:sp>
        <p:nvSpPr>
          <p:cNvPr id="8" name="TextBox 7">
            <a:extLst>
              <a:ext uri="{FF2B5EF4-FFF2-40B4-BE49-F238E27FC236}">
                <a16:creationId xmlns:a16="http://schemas.microsoft.com/office/drawing/2014/main" id="{57EED813-6877-62DD-1D04-9875710348EC}"/>
              </a:ext>
            </a:extLst>
          </p:cNvPr>
          <p:cNvSpPr txBox="1"/>
          <p:nvPr/>
        </p:nvSpPr>
        <p:spPr>
          <a:xfrm>
            <a:off x="10628671" y="2628276"/>
            <a:ext cx="70403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prstClr val="black"/>
                </a:solidFill>
                <a:effectLst/>
                <a:uLnTx/>
                <a:uFillTx/>
                <a:latin typeface="Calibri" panose="020F0502020204030204"/>
                <a:ea typeface="+mn-ea"/>
                <a:cs typeface="+mn-cs"/>
              </a:rPr>
              <a:t>9</a:t>
            </a:r>
          </a:p>
        </p:txBody>
      </p:sp>
      <p:sp>
        <p:nvSpPr>
          <p:cNvPr id="9" name="TextBox 8">
            <a:extLst>
              <a:ext uri="{FF2B5EF4-FFF2-40B4-BE49-F238E27FC236}">
                <a16:creationId xmlns:a16="http://schemas.microsoft.com/office/drawing/2014/main" id="{2C967BFB-00C1-FABB-B1C8-45284A1AC629}"/>
              </a:ext>
            </a:extLst>
          </p:cNvPr>
          <p:cNvSpPr txBox="1"/>
          <p:nvPr/>
        </p:nvSpPr>
        <p:spPr>
          <a:xfrm>
            <a:off x="7511845" y="2839239"/>
            <a:ext cx="6656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Calibri" panose="020F0502020204030204"/>
                <a:ea typeface="+mn-ea"/>
                <a:cs typeface="+mn-cs"/>
              </a:rPr>
              <a:t>Yes</a:t>
            </a:r>
          </a:p>
        </p:txBody>
      </p:sp>
      <p:sp>
        <p:nvSpPr>
          <p:cNvPr id="10" name="TextBox 9">
            <a:extLst>
              <a:ext uri="{FF2B5EF4-FFF2-40B4-BE49-F238E27FC236}">
                <a16:creationId xmlns:a16="http://schemas.microsoft.com/office/drawing/2014/main" id="{0ECC0667-6B66-2277-3757-35153DE22862}"/>
              </a:ext>
            </a:extLst>
          </p:cNvPr>
          <p:cNvSpPr txBox="1"/>
          <p:nvPr/>
        </p:nvSpPr>
        <p:spPr>
          <a:xfrm>
            <a:off x="10040684" y="2793070"/>
            <a:ext cx="61427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Calibri" panose="020F0502020204030204"/>
                <a:ea typeface="+mn-ea"/>
                <a:cs typeface="+mn-cs"/>
              </a:rPr>
              <a:t>No</a:t>
            </a:r>
          </a:p>
        </p:txBody>
      </p:sp>
      <p:sp>
        <p:nvSpPr>
          <p:cNvPr id="12" name="TextBox 11">
            <a:extLst>
              <a:ext uri="{FF2B5EF4-FFF2-40B4-BE49-F238E27FC236}">
                <a16:creationId xmlns:a16="http://schemas.microsoft.com/office/drawing/2014/main" id="{692EB8E6-88B3-19D5-E8E9-45CF511E0C54}"/>
              </a:ext>
            </a:extLst>
          </p:cNvPr>
          <p:cNvSpPr txBox="1"/>
          <p:nvPr/>
        </p:nvSpPr>
        <p:spPr>
          <a:xfrm>
            <a:off x="904567" y="4564435"/>
            <a:ext cx="5915958" cy="954107"/>
          </a:xfrm>
          <a:prstGeom prst="rect">
            <a:avLst/>
          </a:prstGeom>
          <a:noFill/>
        </p:spPr>
        <p:txBody>
          <a:bodyPr wrap="square">
            <a:spAutoFit/>
          </a:bodyPr>
          <a:lstStyle>
            <a:defPPr>
              <a:defRPr lang="en-US"/>
            </a:defPPr>
            <a:lvl1pPr>
              <a:defRPr sz="2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Have the </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community(</a:t>
            </a:r>
            <a:r>
              <a:rPr kumimoji="0" lang="en-GB" sz="2800" b="1" i="0" u="none" strike="noStrike" kern="1200" cap="none" spc="0" normalizeH="0" baseline="0" noProof="0" dirty="0" err="1">
                <a:ln>
                  <a:noFill/>
                </a:ln>
                <a:solidFill>
                  <a:prstClr val="black"/>
                </a:solidFill>
                <a:effectLst/>
                <a:uLnTx/>
                <a:uFillTx/>
                <a:latin typeface="Calibri" panose="020F0502020204030204"/>
                <a:ea typeface="+mn-ea"/>
                <a:cs typeface="+mn-cs"/>
              </a:rPr>
              <a:t>ies</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 interested to implement TRRP been </a:t>
            </a: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identified</a:t>
            </a:r>
          </a:p>
        </p:txBody>
      </p:sp>
      <p:sp>
        <p:nvSpPr>
          <p:cNvPr id="17" name="TextBox 16">
            <a:extLst>
              <a:ext uri="{FF2B5EF4-FFF2-40B4-BE49-F238E27FC236}">
                <a16:creationId xmlns:a16="http://schemas.microsoft.com/office/drawing/2014/main" id="{4DEB7B98-382E-8EE6-B0ED-999B16B52603}"/>
              </a:ext>
            </a:extLst>
          </p:cNvPr>
          <p:cNvSpPr txBox="1"/>
          <p:nvPr/>
        </p:nvSpPr>
        <p:spPr>
          <a:xfrm>
            <a:off x="8048408" y="4315857"/>
            <a:ext cx="70403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prstClr val="black"/>
                </a:solidFill>
                <a:effectLst/>
                <a:uLnTx/>
                <a:uFillTx/>
                <a:latin typeface="Calibri" panose="020F0502020204030204"/>
                <a:ea typeface="+mn-ea"/>
                <a:cs typeface="+mn-cs"/>
              </a:rPr>
              <a:t>8</a:t>
            </a:r>
          </a:p>
        </p:txBody>
      </p:sp>
      <p:sp>
        <p:nvSpPr>
          <p:cNvPr id="18" name="TextBox 17">
            <a:extLst>
              <a:ext uri="{FF2B5EF4-FFF2-40B4-BE49-F238E27FC236}">
                <a16:creationId xmlns:a16="http://schemas.microsoft.com/office/drawing/2014/main" id="{BAFFED7E-76AF-0AB5-0B09-C3EADAE335ED}"/>
              </a:ext>
            </a:extLst>
          </p:cNvPr>
          <p:cNvSpPr txBox="1"/>
          <p:nvPr/>
        </p:nvSpPr>
        <p:spPr>
          <a:xfrm>
            <a:off x="10628671" y="4315858"/>
            <a:ext cx="70403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prstClr val="black"/>
                </a:solidFill>
                <a:effectLst/>
                <a:uLnTx/>
                <a:uFillTx/>
                <a:latin typeface="Calibri" panose="020F0502020204030204"/>
                <a:ea typeface="+mn-ea"/>
                <a:cs typeface="+mn-cs"/>
              </a:rPr>
              <a:t>4</a:t>
            </a:r>
          </a:p>
        </p:txBody>
      </p:sp>
      <p:sp>
        <p:nvSpPr>
          <p:cNvPr id="19" name="TextBox 18">
            <a:extLst>
              <a:ext uri="{FF2B5EF4-FFF2-40B4-BE49-F238E27FC236}">
                <a16:creationId xmlns:a16="http://schemas.microsoft.com/office/drawing/2014/main" id="{47E08949-96D9-89B1-FB99-5E4B7103A338}"/>
              </a:ext>
            </a:extLst>
          </p:cNvPr>
          <p:cNvSpPr txBox="1"/>
          <p:nvPr/>
        </p:nvSpPr>
        <p:spPr>
          <a:xfrm>
            <a:off x="7511845" y="4500525"/>
            <a:ext cx="6656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Calibri" panose="020F0502020204030204"/>
                <a:ea typeface="+mn-ea"/>
                <a:cs typeface="+mn-cs"/>
              </a:rPr>
              <a:t>Yes</a:t>
            </a:r>
          </a:p>
        </p:txBody>
      </p:sp>
      <p:sp>
        <p:nvSpPr>
          <p:cNvPr id="20" name="TextBox 19">
            <a:extLst>
              <a:ext uri="{FF2B5EF4-FFF2-40B4-BE49-F238E27FC236}">
                <a16:creationId xmlns:a16="http://schemas.microsoft.com/office/drawing/2014/main" id="{C695653D-AAC6-12E5-FF92-7F204245A7A0}"/>
              </a:ext>
            </a:extLst>
          </p:cNvPr>
          <p:cNvSpPr txBox="1"/>
          <p:nvPr/>
        </p:nvSpPr>
        <p:spPr>
          <a:xfrm>
            <a:off x="10040684" y="4454356"/>
            <a:ext cx="61427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Calibri" panose="020F0502020204030204"/>
                <a:ea typeface="+mn-ea"/>
                <a:cs typeface="+mn-cs"/>
              </a:rPr>
              <a:t>No</a:t>
            </a:r>
          </a:p>
        </p:txBody>
      </p:sp>
      <p:sp>
        <p:nvSpPr>
          <p:cNvPr id="21" name="TextBox 20">
            <a:extLst>
              <a:ext uri="{FF2B5EF4-FFF2-40B4-BE49-F238E27FC236}">
                <a16:creationId xmlns:a16="http://schemas.microsoft.com/office/drawing/2014/main" id="{4730E66B-D32A-F1AE-2B9E-B6ED7322E63F}"/>
              </a:ext>
            </a:extLst>
          </p:cNvPr>
          <p:cNvSpPr txBox="1"/>
          <p:nvPr/>
        </p:nvSpPr>
        <p:spPr>
          <a:xfrm>
            <a:off x="8176753" y="827209"/>
            <a:ext cx="6656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Calibri" panose="020F0502020204030204"/>
                <a:ea typeface="+mn-ea"/>
                <a:cs typeface="+mn-cs"/>
              </a:rPr>
              <a:t>Yes</a:t>
            </a:r>
          </a:p>
        </p:txBody>
      </p:sp>
      <p:sp>
        <p:nvSpPr>
          <p:cNvPr id="22" name="TextBox 21">
            <a:extLst>
              <a:ext uri="{FF2B5EF4-FFF2-40B4-BE49-F238E27FC236}">
                <a16:creationId xmlns:a16="http://schemas.microsoft.com/office/drawing/2014/main" id="{576CDB19-A24D-F82A-E3C1-71B81FEAF4F5}"/>
              </a:ext>
            </a:extLst>
          </p:cNvPr>
          <p:cNvSpPr txBox="1"/>
          <p:nvPr/>
        </p:nvSpPr>
        <p:spPr>
          <a:xfrm>
            <a:off x="859290" y="5518542"/>
            <a:ext cx="5191433"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FF0000"/>
                </a:solidFill>
                <a:effectLst/>
                <a:uLnTx/>
                <a:uFillTx/>
                <a:latin typeface="Calibri" panose="020F0502020204030204"/>
                <a:ea typeface="+mn-ea"/>
                <a:cs typeface="+mn-cs"/>
              </a:rPr>
              <a:t>There is a list of the communities the country identified</a:t>
            </a:r>
          </a:p>
        </p:txBody>
      </p:sp>
    </p:spTree>
    <p:extLst>
      <p:ext uri="{BB962C8B-B14F-4D97-AF65-F5344CB8AC3E}">
        <p14:creationId xmlns:p14="http://schemas.microsoft.com/office/powerpoint/2010/main" val="213720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3949DE5-5F74-A530-8164-4CD36A2F8E31}"/>
              </a:ext>
            </a:extLst>
          </p:cNvPr>
          <p:cNvSpPr txBox="1"/>
          <p:nvPr/>
        </p:nvSpPr>
        <p:spPr>
          <a:xfrm>
            <a:off x="973393" y="1439632"/>
            <a:ext cx="5692878"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Has there been any tsunami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awareness and preparedness activities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in those community(</a:t>
            </a:r>
            <a:r>
              <a:rPr kumimoji="0" lang="en-US" sz="2800" b="0" i="0" u="none" strike="noStrike" kern="1200" cap="none" spc="0" normalizeH="0" baseline="0" noProof="0" dirty="0" err="1">
                <a:ln>
                  <a:noFill/>
                </a:ln>
                <a:solidFill>
                  <a:prstClr val="black"/>
                </a:solidFill>
                <a:effectLst/>
                <a:uLnTx/>
                <a:uFillTx/>
                <a:latin typeface="Calibri" panose="020F0502020204030204"/>
                <a:ea typeface="+mn-ea"/>
                <a:cs typeface="+mn-cs"/>
              </a:rPr>
              <a:t>ies</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7A166EF-FA56-223D-892A-EA190365EE7B}"/>
              </a:ext>
            </a:extLst>
          </p:cNvPr>
          <p:cNvSpPr txBox="1"/>
          <p:nvPr/>
        </p:nvSpPr>
        <p:spPr>
          <a:xfrm>
            <a:off x="973393" y="4130478"/>
            <a:ext cx="6096000" cy="1384995"/>
          </a:xfrm>
          <a:prstGeom prst="rect">
            <a:avLst/>
          </a:prstGeom>
          <a:noFill/>
        </p:spPr>
        <p:txBody>
          <a:bodyPr wrap="square">
            <a:spAutoFit/>
          </a:bodyPr>
          <a:lstStyle>
            <a:defPPr>
              <a:defRPr lang="en-US"/>
            </a:defPPr>
            <a:lvl1pPr>
              <a:defRPr sz="2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Has there been any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tsunami hazard assessment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undertaken in those communities?</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9CF2D5E5-B9B6-F341-FBA2-95EA17CDC17E}"/>
              </a:ext>
            </a:extLst>
          </p:cNvPr>
          <p:cNvSpPr txBox="1"/>
          <p:nvPr/>
        </p:nvSpPr>
        <p:spPr>
          <a:xfrm>
            <a:off x="8138539" y="4065636"/>
            <a:ext cx="70403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
        <p:nvSpPr>
          <p:cNvPr id="8" name="TextBox 7">
            <a:extLst>
              <a:ext uri="{FF2B5EF4-FFF2-40B4-BE49-F238E27FC236}">
                <a16:creationId xmlns:a16="http://schemas.microsoft.com/office/drawing/2014/main" id="{57EED813-6877-62DD-1D04-9875710348EC}"/>
              </a:ext>
            </a:extLst>
          </p:cNvPr>
          <p:cNvSpPr txBox="1"/>
          <p:nvPr/>
        </p:nvSpPr>
        <p:spPr>
          <a:xfrm>
            <a:off x="10718802" y="4065637"/>
            <a:ext cx="70403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prstClr val="black"/>
                </a:solidFill>
                <a:effectLst/>
                <a:uLnTx/>
                <a:uFillTx/>
                <a:latin typeface="Calibri" panose="020F0502020204030204"/>
                <a:ea typeface="+mn-ea"/>
                <a:cs typeface="+mn-cs"/>
              </a:rPr>
              <a:t>6</a:t>
            </a:r>
          </a:p>
        </p:txBody>
      </p:sp>
      <p:sp>
        <p:nvSpPr>
          <p:cNvPr id="9" name="TextBox 8">
            <a:extLst>
              <a:ext uri="{FF2B5EF4-FFF2-40B4-BE49-F238E27FC236}">
                <a16:creationId xmlns:a16="http://schemas.microsoft.com/office/drawing/2014/main" id="{2C967BFB-00C1-FABB-B1C8-45284A1AC629}"/>
              </a:ext>
            </a:extLst>
          </p:cNvPr>
          <p:cNvSpPr txBox="1"/>
          <p:nvPr/>
        </p:nvSpPr>
        <p:spPr>
          <a:xfrm>
            <a:off x="7521678" y="4339552"/>
            <a:ext cx="6656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Calibri" panose="020F0502020204030204"/>
                <a:ea typeface="+mn-ea"/>
                <a:cs typeface="+mn-cs"/>
              </a:rPr>
              <a:t>Yes</a:t>
            </a:r>
          </a:p>
        </p:txBody>
      </p:sp>
      <p:sp>
        <p:nvSpPr>
          <p:cNvPr id="10" name="TextBox 9">
            <a:extLst>
              <a:ext uri="{FF2B5EF4-FFF2-40B4-BE49-F238E27FC236}">
                <a16:creationId xmlns:a16="http://schemas.microsoft.com/office/drawing/2014/main" id="{0ECC0667-6B66-2277-3757-35153DE22862}"/>
              </a:ext>
            </a:extLst>
          </p:cNvPr>
          <p:cNvSpPr txBox="1"/>
          <p:nvPr/>
        </p:nvSpPr>
        <p:spPr>
          <a:xfrm>
            <a:off x="10050517" y="4293383"/>
            <a:ext cx="61427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Calibri" panose="020F0502020204030204"/>
                <a:ea typeface="+mn-ea"/>
                <a:cs typeface="+mn-cs"/>
              </a:rPr>
              <a:t>No</a:t>
            </a:r>
          </a:p>
        </p:txBody>
      </p:sp>
      <p:sp>
        <p:nvSpPr>
          <p:cNvPr id="2" name="TextBox 1">
            <a:extLst>
              <a:ext uri="{FF2B5EF4-FFF2-40B4-BE49-F238E27FC236}">
                <a16:creationId xmlns:a16="http://schemas.microsoft.com/office/drawing/2014/main" id="{0D98C50F-7756-0C07-8054-2D54B10BB983}"/>
              </a:ext>
            </a:extLst>
          </p:cNvPr>
          <p:cNvSpPr txBox="1"/>
          <p:nvPr/>
        </p:nvSpPr>
        <p:spPr>
          <a:xfrm>
            <a:off x="8023122" y="1321235"/>
            <a:ext cx="1223412"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prstClr val="black"/>
                </a:solidFill>
                <a:effectLst/>
                <a:uLnTx/>
                <a:uFillTx/>
                <a:latin typeface="Calibri" panose="020F0502020204030204"/>
                <a:ea typeface="+mn-ea"/>
                <a:cs typeface="+mn-cs"/>
              </a:rPr>
              <a:t>11</a:t>
            </a:r>
          </a:p>
        </p:txBody>
      </p:sp>
      <p:sp>
        <p:nvSpPr>
          <p:cNvPr id="4" name="TextBox 3">
            <a:extLst>
              <a:ext uri="{FF2B5EF4-FFF2-40B4-BE49-F238E27FC236}">
                <a16:creationId xmlns:a16="http://schemas.microsoft.com/office/drawing/2014/main" id="{E8A62572-C5D4-D0BD-18A9-C865857E020B}"/>
              </a:ext>
            </a:extLst>
          </p:cNvPr>
          <p:cNvSpPr txBox="1"/>
          <p:nvPr/>
        </p:nvSpPr>
        <p:spPr>
          <a:xfrm>
            <a:off x="10628671" y="1324009"/>
            <a:ext cx="704039" cy="13234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11" name="TextBox 10">
            <a:extLst>
              <a:ext uri="{FF2B5EF4-FFF2-40B4-BE49-F238E27FC236}">
                <a16:creationId xmlns:a16="http://schemas.microsoft.com/office/drawing/2014/main" id="{899EE36C-4504-BAAD-6309-F316A109E7B4}"/>
              </a:ext>
            </a:extLst>
          </p:cNvPr>
          <p:cNvSpPr txBox="1"/>
          <p:nvPr/>
        </p:nvSpPr>
        <p:spPr>
          <a:xfrm>
            <a:off x="7511845" y="1439632"/>
            <a:ext cx="66569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Calibri" panose="020F0502020204030204"/>
                <a:ea typeface="+mn-ea"/>
                <a:cs typeface="+mn-cs"/>
              </a:rPr>
              <a:t>Yes</a:t>
            </a:r>
          </a:p>
        </p:txBody>
      </p:sp>
      <p:sp>
        <p:nvSpPr>
          <p:cNvPr id="13" name="TextBox 12">
            <a:extLst>
              <a:ext uri="{FF2B5EF4-FFF2-40B4-BE49-F238E27FC236}">
                <a16:creationId xmlns:a16="http://schemas.microsoft.com/office/drawing/2014/main" id="{A0CCEA48-8538-3A20-3987-8C9C92ADB085}"/>
              </a:ext>
            </a:extLst>
          </p:cNvPr>
          <p:cNvSpPr txBox="1"/>
          <p:nvPr/>
        </p:nvSpPr>
        <p:spPr>
          <a:xfrm>
            <a:off x="10040684" y="1393463"/>
            <a:ext cx="614271"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FF0000"/>
                </a:solidFill>
                <a:effectLst/>
                <a:uLnTx/>
                <a:uFillTx/>
                <a:latin typeface="Calibri" panose="020F0502020204030204"/>
                <a:ea typeface="+mn-ea"/>
                <a:cs typeface="+mn-cs"/>
              </a:rPr>
              <a:t>No</a:t>
            </a:r>
          </a:p>
        </p:txBody>
      </p:sp>
      <p:sp>
        <p:nvSpPr>
          <p:cNvPr id="14" name="TextBox 13">
            <a:extLst>
              <a:ext uri="{FF2B5EF4-FFF2-40B4-BE49-F238E27FC236}">
                <a16:creationId xmlns:a16="http://schemas.microsoft.com/office/drawing/2014/main" id="{790E9166-45A1-16A4-4062-049228013CD7}"/>
              </a:ext>
            </a:extLst>
          </p:cNvPr>
          <p:cNvSpPr txBox="1"/>
          <p:nvPr/>
        </p:nvSpPr>
        <p:spPr>
          <a:xfrm>
            <a:off x="904567" y="631910"/>
            <a:ext cx="743318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Calibri" panose="020F0502020204030204"/>
                <a:ea typeface="+mn-ea"/>
                <a:cs typeface="+mn-cs"/>
              </a:rPr>
              <a:t>Based on the Identified Communities:</a:t>
            </a:r>
          </a:p>
        </p:txBody>
      </p:sp>
    </p:spTree>
    <p:extLst>
      <p:ext uri="{BB962C8B-B14F-4D97-AF65-F5344CB8AC3E}">
        <p14:creationId xmlns:p14="http://schemas.microsoft.com/office/powerpoint/2010/main" val="2638713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1069B91C-74C8-55DA-56EE-9629ACE547AD}"/>
              </a:ext>
            </a:extLst>
          </p:cNvPr>
          <p:cNvGrpSpPr/>
          <p:nvPr/>
        </p:nvGrpSpPr>
        <p:grpSpPr>
          <a:xfrm>
            <a:off x="278945" y="875947"/>
            <a:ext cx="11699695" cy="5232245"/>
            <a:chOff x="278945" y="875947"/>
            <a:chExt cx="11699695" cy="5232245"/>
          </a:xfrm>
        </p:grpSpPr>
        <p:sp>
          <p:nvSpPr>
            <p:cNvPr id="29" name="TextBox 28">
              <a:extLst>
                <a:ext uri="{FF2B5EF4-FFF2-40B4-BE49-F238E27FC236}">
                  <a16:creationId xmlns:a16="http://schemas.microsoft.com/office/drawing/2014/main" id="{7FE6C88A-10ED-4DCF-86C2-42B4990E8DF7}"/>
                </a:ext>
              </a:extLst>
            </p:cNvPr>
            <p:cNvSpPr txBox="1"/>
            <p:nvPr/>
          </p:nvSpPr>
          <p:spPr>
            <a:xfrm>
              <a:off x="9965001" y="1523356"/>
              <a:ext cx="2013639" cy="830997"/>
            </a:xfrm>
            <a:prstGeom prst="rect">
              <a:avLst/>
            </a:prstGeom>
            <a:noFill/>
          </p:spPr>
          <p:txBody>
            <a:bodyPr wrap="square" rtlCol="0">
              <a:spAutoFit/>
            </a:bodyPr>
            <a:lstStyle>
              <a:defPPr>
                <a:defRPr lang="en-US"/>
              </a:defPPr>
              <a:lvl1pPr>
                <a:defRPr sz="1400">
                  <a:latin typeface="Arial Nova" panose="020B05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ova" panose="020B0504020202020204" pitchFamily="34" charset="0"/>
                </a:rPr>
                <a:t>Sustainable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ova" panose="020B0504020202020204" pitchFamily="34" charset="0"/>
                </a:rPr>
                <a:t>Development Goals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ova" panose="020B0504020202020204" pitchFamily="34" charset="0"/>
                </a:rPr>
                <a:t>2015-2030</a:t>
              </a:r>
            </a:p>
          </p:txBody>
        </p:sp>
        <p:grpSp>
          <p:nvGrpSpPr>
            <p:cNvPr id="24" name="Group 23">
              <a:extLst>
                <a:ext uri="{FF2B5EF4-FFF2-40B4-BE49-F238E27FC236}">
                  <a16:creationId xmlns:a16="http://schemas.microsoft.com/office/drawing/2014/main" id="{7955F824-9998-4BB0-899A-3B12CC262BBE}"/>
                </a:ext>
              </a:extLst>
            </p:cNvPr>
            <p:cNvGrpSpPr/>
            <p:nvPr/>
          </p:nvGrpSpPr>
          <p:grpSpPr>
            <a:xfrm>
              <a:off x="6834244" y="4949366"/>
              <a:ext cx="2935941" cy="1023678"/>
              <a:chOff x="6568156" y="3840505"/>
              <a:chExt cx="2935941" cy="1023678"/>
            </a:xfrm>
          </p:grpSpPr>
          <p:pic>
            <p:nvPicPr>
              <p:cNvPr id="7" name="Picture 6">
                <a:extLst>
                  <a:ext uri="{FF2B5EF4-FFF2-40B4-BE49-F238E27FC236}">
                    <a16:creationId xmlns:a16="http://schemas.microsoft.com/office/drawing/2014/main" id="{7AE03D8E-799A-488E-A854-2E3D00DFDF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68156" y="3840505"/>
                <a:ext cx="981662" cy="1023678"/>
              </a:xfrm>
              <a:prstGeom prst="rect">
                <a:avLst/>
              </a:prstGeom>
            </p:spPr>
          </p:pic>
          <p:sp>
            <p:nvSpPr>
              <p:cNvPr id="8" name="TextBox 7">
                <a:extLst>
                  <a:ext uri="{FF2B5EF4-FFF2-40B4-BE49-F238E27FC236}">
                    <a16:creationId xmlns:a16="http://schemas.microsoft.com/office/drawing/2014/main" id="{75DD4228-169E-4662-A15F-6AC38C4F54BB}"/>
                  </a:ext>
                </a:extLst>
              </p:cNvPr>
              <p:cNvSpPr txBox="1"/>
              <p:nvPr/>
            </p:nvSpPr>
            <p:spPr>
              <a:xfrm>
                <a:off x="7650668" y="4055949"/>
                <a:ext cx="1853429" cy="584775"/>
              </a:xfrm>
              <a:prstGeom prst="rect">
                <a:avLst/>
              </a:prstGeom>
              <a:noFill/>
            </p:spPr>
            <p:txBody>
              <a:bodyPr wrap="square" rtlCol="0">
                <a:spAutoFit/>
              </a:bodyPr>
              <a:lstStyle>
                <a:defPPr>
                  <a:defRPr lang="en-US"/>
                </a:defPPr>
                <a:lvl1pPr>
                  <a:defRPr sz="1400">
                    <a:latin typeface="Arial Nova" panose="020B05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ova" panose="020B0504020202020204" pitchFamily="34" charset="0"/>
                  </a:rPr>
                  <a:t>World Tsunami Awareness Day</a:t>
                </a:r>
              </a:p>
            </p:txBody>
          </p:sp>
        </p:grpSp>
        <p:grpSp>
          <p:nvGrpSpPr>
            <p:cNvPr id="6" name="Group 5">
              <a:extLst>
                <a:ext uri="{FF2B5EF4-FFF2-40B4-BE49-F238E27FC236}">
                  <a16:creationId xmlns:a16="http://schemas.microsoft.com/office/drawing/2014/main" id="{79466DD9-833E-4B43-8988-D14DB29A4F02}"/>
                </a:ext>
              </a:extLst>
            </p:cNvPr>
            <p:cNvGrpSpPr/>
            <p:nvPr/>
          </p:nvGrpSpPr>
          <p:grpSpPr>
            <a:xfrm>
              <a:off x="6711610" y="2473430"/>
              <a:ext cx="4224614" cy="1062227"/>
              <a:chOff x="271016" y="2246919"/>
              <a:chExt cx="4224614" cy="1062227"/>
            </a:xfrm>
          </p:grpSpPr>
          <p:sp>
            <p:nvSpPr>
              <p:cNvPr id="4" name="TextBox 3">
                <a:extLst>
                  <a:ext uri="{FF2B5EF4-FFF2-40B4-BE49-F238E27FC236}">
                    <a16:creationId xmlns:a16="http://schemas.microsoft.com/office/drawing/2014/main" id="{95A6BE6C-FB2B-451A-8C4F-BA08499F4503}"/>
                  </a:ext>
                </a:extLst>
              </p:cNvPr>
              <p:cNvSpPr txBox="1"/>
              <p:nvPr/>
            </p:nvSpPr>
            <p:spPr>
              <a:xfrm>
                <a:off x="1476162" y="2355039"/>
                <a:ext cx="301946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ova" panose="020B0504020202020204" pitchFamily="34" charset="0"/>
                  </a:rPr>
                  <a:t>UN Decade of Ocean Science for Sustainable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ova" panose="020B0504020202020204" pitchFamily="34" charset="0"/>
                  </a:rPr>
                  <a:t>2021-2030</a:t>
                </a:r>
              </a:p>
            </p:txBody>
          </p:sp>
          <p:pic>
            <p:nvPicPr>
              <p:cNvPr id="3" name="Picture 2">
                <a:extLst>
                  <a:ext uri="{FF2B5EF4-FFF2-40B4-BE49-F238E27FC236}">
                    <a16:creationId xmlns:a16="http://schemas.microsoft.com/office/drawing/2014/main" id="{14816E83-CCD6-4B82-B496-DB652E253F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016" y="2246919"/>
                <a:ext cx="1062227" cy="1062227"/>
              </a:xfrm>
              <a:prstGeom prst="rect">
                <a:avLst/>
              </a:prstGeom>
            </p:spPr>
          </p:pic>
        </p:grpSp>
        <p:sp>
          <p:nvSpPr>
            <p:cNvPr id="5" name="Arrow: Striped Right 4">
              <a:extLst>
                <a:ext uri="{FF2B5EF4-FFF2-40B4-BE49-F238E27FC236}">
                  <a16:creationId xmlns:a16="http://schemas.microsoft.com/office/drawing/2014/main" id="{DEA9805D-ED7A-4365-A00A-CD951E981C2E}"/>
                </a:ext>
              </a:extLst>
            </p:cNvPr>
            <p:cNvSpPr/>
            <p:nvPr/>
          </p:nvSpPr>
          <p:spPr>
            <a:xfrm>
              <a:off x="6300216" y="3574426"/>
              <a:ext cx="490127" cy="10272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boto"/>
              </a:endParaRPr>
            </a:p>
          </p:txBody>
        </p:sp>
        <p:grpSp>
          <p:nvGrpSpPr>
            <p:cNvPr id="2" name="Group 1">
              <a:extLst>
                <a:ext uri="{FF2B5EF4-FFF2-40B4-BE49-F238E27FC236}">
                  <a16:creationId xmlns:a16="http://schemas.microsoft.com/office/drawing/2014/main" id="{39EAADD1-1010-405E-BAF3-563BDB978EF0}"/>
                </a:ext>
              </a:extLst>
            </p:cNvPr>
            <p:cNvGrpSpPr/>
            <p:nvPr/>
          </p:nvGrpSpPr>
          <p:grpSpPr>
            <a:xfrm>
              <a:off x="278945" y="2776483"/>
              <a:ext cx="2448184" cy="1595884"/>
              <a:chOff x="7128710" y="2348018"/>
              <a:chExt cx="2448184" cy="1595884"/>
            </a:xfrm>
          </p:grpSpPr>
          <p:pic>
            <p:nvPicPr>
              <p:cNvPr id="13" name="Picture 12">
                <a:extLst>
                  <a:ext uri="{FF2B5EF4-FFF2-40B4-BE49-F238E27FC236}">
                    <a16:creationId xmlns:a16="http://schemas.microsoft.com/office/drawing/2014/main" id="{EDE2AA03-DA30-4C57-AAC4-3FDCDF4FAB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8710" y="2547355"/>
                <a:ext cx="2015290" cy="1396547"/>
              </a:xfrm>
              <a:prstGeom prst="rect">
                <a:avLst/>
              </a:prstGeom>
            </p:spPr>
          </p:pic>
          <p:sp>
            <p:nvSpPr>
              <p:cNvPr id="16" name="Arrow: Striped Right 15">
                <a:extLst>
                  <a:ext uri="{FF2B5EF4-FFF2-40B4-BE49-F238E27FC236}">
                    <a16:creationId xmlns:a16="http://schemas.microsoft.com/office/drawing/2014/main" id="{778103E9-40B2-4023-B732-9084CDCF57A8}"/>
                  </a:ext>
                </a:extLst>
              </p:cNvPr>
              <p:cNvSpPr/>
              <p:nvPr/>
            </p:nvSpPr>
            <p:spPr>
              <a:xfrm rot="10800000" flipH="1">
                <a:off x="8912189" y="2348018"/>
                <a:ext cx="664705" cy="1010431"/>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boto"/>
                </a:endParaRPr>
              </a:p>
            </p:txBody>
          </p:sp>
        </p:grpSp>
        <p:grpSp>
          <p:nvGrpSpPr>
            <p:cNvPr id="25" name="Group 24">
              <a:extLst>
                <a:ext uri="{FF2B5EF4-FFF2-40B4-BE49-F238E27FC236}">
                  <a16:creationId xmlns:a16="http://schemas.microsoft.com/office/drawing/2014/main" id="{605CBE93-E9F6-4C55-BD86-B98A1FD973D4}"/>
                </a:ext>
              </a:extLst>
            </p:cNvPr>
            <p:cNvGrpSpPr/>
            <p:nvPr/>
          </p:nvGrpSpPr>
          <p:grpSpPr>
            <a:xfrm>
              <a:off x="6876386" y="3728867"/>
              <a:ext cx="3271062" cy="1027289"/>
              <a:chOff x="6755570" y="4720739"/>
              <a:chExt cx="3546147" cy="1113681"/>
            </a:xfrm>
          </p:grpSpPr>
          <p:pic>
            <p:nvPicPr>
              <p:cNvPr id="14" name="Picture 13">
                <a:extLst>
                  <a:ext uri="{FF2B5EF4-FFF2-40B4-BE49-F238E27FC236}">
                    <a16:creationId xmlns:a16="http://schemas.microsoft.com/office/drawing/2014/main" id="{C04FF058-1390-4B56-8C70-4CDC911F07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5570" y="4720739"/>
                <a:ext cx="1366480" cy="1113681"/>
              </a:xfrm>
              <a:prstGeom prst="rect">
                <a:avLst/>
              </a:prstGeom>
            </p:spPr>
          </p:pic>
          <p:sp>
            <p:nvSpPr>
              <p:cNvPr id="23" name="TextBox 22">
                <a:extLst>
                  <a:ext uri="{FF2B5EF4-FFF2-40B4-BE49-F238E27FC236}">
                    <a16:creationId xmlns:a16="http://schemas.microsoft.com/office/drawing/2014/main" id="{6FE34D9A-A381-4F95-81EA-B72C57C406A6}"/>
                  </a:ext>
                </a:extLst>
              </p:cNvPr>
              <p:cNvSpPr txBox="1"/>
              <p:nvPr/>
            </p:nvSpPr>
            <p:spPr>
              <a:xfrm>
                <a:off x="8292421" y="4877188"/>
                <a:ext cx="2009296" cy="900881"/>
              </a:xfrm>
              <a:prstGeom prst="rect">
                <a:avLst/>
              </a:prstGeom>
              <a:noFill/>
            </p:spPr>
            <p:txBody>
              <a:bodyPr wrap="square" rtlCol="0">
                <a:spAutoFit/>
              </a:bodyPr>
              <a:lstStyle>
                <a:defPPr>
                  <a:defRPr lang="en-US"/>
                </a:defPPr>
                <a:lvl1pPr>
                  <a:defRPr sz="1400">
                    <a:latin typeface="Arial Nova" panose="020B05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Nova" panose="020B0504020202020204" pitchFamily="34" charset="0"/>
                  </a:rPr>
                  <a:t>Sendai Framework for DRR 2015 - 2030</a:t>
                </a:r>
              </a:p>
            </p:txBody>
          </p:sp>
        </p:grpSp>
        <p:grpSp>
          <p:nvGrpSpPr>
            <p:cNvPr id="10" name="Group 9">
              <a:extLst>
                <a:ext uri="{FF2B5EF4-FFF2-40B4-BE49-F238E27FC236}">
                  <a16:creationId xmlns:a16="http://schemas.microsoft.com/office/drawing/2014/main" id="{06A309E6-65CC-4A9E-A495-70820FA70F4F}"/>
                </a:ext>
              </a:extLst>
            </p:cNvPr>
            <p:cNvGrpSpPr/>
            <p:nvPr/>
          </p:nvGrpSpPr>
          <p:grpSpPr>
            <a:xfrm>
              <a:off x="2727130" y="875947"/>
              <a:ext cx="3573086" cy="5232245"/>
              <a:chOff x="2744525" y="781897"/>
              <a:chExt cx="3045613" cy="5869968"/>
            </a:xfrm>
          </p:grpSpPr>
          <p:sp>
            <p:nvSpPr>
              <p:cNvPr id="11" name="Rectangle: Rounded Corners 10">
                <a:extLst>
                  <a:ext uri="{FF2B5EF4-FFF2-40B4-BE49-F238E27FC236}">
                    <a16:creationId xmlns:a16="http://schemas.microsoft.com/office/drawing/2014/main" id="{DC61080C-5E45-4301-B7B2-2710411874D4}"/>
                  </a:ext>
                </a:extLst>
              </p:cNvPr>
              <p:cNvSpPr/>
              <p:nvPr/>
            </p:nvSpPr>
            <p:spPr>
              <a:xfrm>
                <a:off x="2744525" y="781897"/>
                <a:ext cx="3045613" cy="5808977"/>
              </a:xfrm>
              <a:prstGeom prst="roundRect">
                <a:avLst/>
              </a:prstGeom>
              <a:solidFill>
                <a:srgbClr val="0149B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boto"/>
                </a:endParaRPr>
              </a:p>
            </p:txBody>
          </p:sp>
          <p:sp>
            <p:nvSpPr>
              <p:cNvPr id="9" name="TextBox 8">
                <a:extLst>
                  <a:ext uri="{FF2B5EF4-FFF2-40B4-BE49-F238E27FC236}">
                    <a16:creationId xmlns:a16="http://schemas.microsoft.com/office/drawing/2014/main" id="{C2777599-18A7-4CF0-BF4F-B85F8E99E9D2}"/>
                  </a:ext>
                </a:extLst>
              </p:cNvPr>
              <p:cNvSpPr txBox="1"/>
              <p:nvPr/>
            </p:nvSpPr>
            <p:spPr>
              <a:xfrm>
                <a:off x="2802349" y="810489"/>
                <a:ext cx="2958866" cy="1509066"/>
              </a:xfrm>
              <a:prstGeom prst="rect">
                <a:avLst/>
              </a:prstGeom>
              <a:noFill/>
            </p:spPr>
            <p:txBody>
              <a:bodyPr wrap="square" rtlCol="0">
                <a:spAutoFit/>
              </a:bodyPr>
              <a:lstStyle/>
              <a:p>
                <a:pPr marL="0" marR="0" lvl="0" indent="0" algn="ctr" defTabSz="914400" rtl="0" eaLnBrk="1" fontAlgn="auto" latinLnBrk="0" hangingPunct="1">
                  <a:lnSpc>
                    <a:spcPts val="55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Black" panose="020B0A04020102020204" pitchFamily="34" charset="0"/>
                  </a:rPr>
                  <a:t>SAFE </a:t>
                </a:r>
              </a:p>
              <a:p>
                <a:pPr marL="0" marR="0" lvl="0" indent="0" algn="ctr" defTabSz="914400" rtl="0" eaLnBrk="1" fontAlgn="auto" latinLnBrk="0" hangingPunct="1">
                  <a:lnSpc>
                    <a:spcPts val="55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FF"/>
                    </a:solidFill>
                    <a:effectLst/>
                    <a:uLnTx/>
                    <a:uFillTx/>
                    <a:latin typeface="Arial Black" panose="020B0A04020102020204" pitchFamily="34" charset="0"/>
                  </a:rPr>
                  <a:t>OCEAN</a:t>
                </a:r>
              </a:p>
            </p:txBody>
          </p:sp>
          <p:sp>
            <p:nvSpPr>
              <p:cNvPr id="27" name="Rectangle 26">
                <a:extLst>
                  <a:ext uri="{FF2B5EF4-FFF2-40B4-BE49-F238E27FC236}">
                    <a16:creationId xmlns:a16="http://schemas.microsoft.com/office/drawing/2014/main" id="{0305231F-E876-4FF6-9DB8-A6AF4413E23F}"/>
                  </a:ext>
                </a:extLst>
              </p:cNvPr>
              <p:cNvSpPr/>
              <p:nvPr/>
            </p:nvSpPr>
            <p:spPr>
              <a:xfrm>
                <a:off x="2802349" y="2281438"/>
                <a:ext cx="2966403" cy="437042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00"/>
                    </a:solidFill>
                    <a:effectLst/>
                    <a:uLnTx/>
                    <a:uFillTx/>
                    <a:latin typeface="Arial Nova" panose="020B0504020202020204" pitchFamily="34" charset="0"/>
                  </a:rPr>
                  <a:t>Not oceans and shores that do not have coastal hazards (</a:t>
                </a:r>
                <a:r>
                  <a:rPr kumimoji="0" lang="en-US" sz="1800" b="1" i="1" u="none" strike="noStrike" kern="1200" cap="none" spc="0" normalizeH="0" baseline="0" noProof="0" dirty="0" err="1">
                    <a:ln>
                      <a:noFill/>
                    </a:ln>
                    <a:solidFill>
                      <a:srgbClr val="FFFF00"/>
                    </a:solidFill>
                    <a:effectLst/>
                    <a:uLnTx/>
                    <a:uFillTx/>
                    <a:latin typeface="Arial Nova" panose="020B0504020202020204" pitchFamily="34" charset="0"/>
                  </a:rPr>
                  <a:t>i.e</a:t>
                </a:r>
                <a:r>
                  <a:rPr kumimoji="0" lang="en-US" sz="1800" b="1" i="1" u="none" strike="noStrike" kern="1200" cap="none" spc="0" normalizeH="0" baseline="0" noProof="0" dirty="0">
                    <a:ln>
                      <a:noFill/>
                    </a:ln>
                    <a:solidFill>
                      <a:srgbClr val="FFFF00"/>
                    </a:solidFill>
                    <a:effectLst/>
                    <a:uLnTx/>
                    <a:uFillTx/>
                    <a:latin typeface="Arial Nova" panose="020B0504020202020204" pitchFamily="34" charset="0"/>
                  </a:rPr>
                  <a:t>- Tsunami</a:t>
                </a:r>
                <a:r>
                  <a:rPr kumimoji="0" lang="en-US" sz="1800" b="1" i="0" u="none" strike="noStrike" kern="1200" cap="none" spc="0" normalizeH="0" baseline="0" noProof="0" dirty="0">
                    <a:ln>
                      <a:noFill/>
                    </a:ln>
                    <a:solidFill>
                      <a:srgbClr val="FFFF00"/>
                    </a:solidFill>
                    <a:effectLst/>
                    <a:uLnTx/>
                    <a:uFillTx/>
                    <a:latin typeface="Arial Nova" panose="020B05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rial Nova" panose="020B0504020202020204" pitchFamily="34" charset="0"/>
                  </a:rPr>
                  <a:t>….. is coastal area and ocean that is understood, observed, can be predicted, and where the people can continue to interact with the sea and oceans for their livelihood and lifestyle without having the fear of coastal hazards </a:t>
                </a:r>
                <a:r>
                  <a:rPr kumimoji="0" lang="en-US" sz="1600" b="0" i="0" u="none" strike="noStrike" kern="1200" cap="none" spc="0" normalizeH="0" baseline="0" noProof="0" dirty="0">
                    <a:ln>
                      <a:noFill/>
                    </a:ln>
                    <a:solidFill>
                      <a:srgbClr val="FFFF00"/>
                    </a:solidFill>
                    <a:effectLst/>
                    <a:uLnTx/>
                    <a:uFillTx/>
                    <a:latin typeface="Arial Nova" panose="020B0504020202020204" pitchFamily="34" charset="0"/>
                  </a:rPr>
                  <a:t>(tsunamis)</a:t>
                </a:r>
                <a:r>
                  <a:rPr kumimoji="0" lang="en-US" sz="1600" b="0" i="0" u="none" strike="noStrike" kern="1200" cap="none" spc="0" normalizeH="0" baseline="0" noProof="0" dirty="0">
                    <a:ln>
                      <a:noFill/>
                    </a:ln>
                    <a:solidFill>
                      <a:srgbClr val="FFFFFF"/>
                    </a:solidFill>
                    <a:effectLst/>
                    <a:uLnTx/>
                    <a:uFillTx/>
                    <a:latin typeface="Arial Nova" panose="020B0504020202020204" pitchFamily="34" charset="0"/>
                  </a:rPr>
                  <a:t>, as they already have the awareness, knowledge, preparedness, skills, and abilities to safe themselves in case of an emergency </a:t>
                </a:r>
                <a:r>
                  <a:rPr kumimoji="0" lang="en-US" sz="1600" b="0" i="0" u="none" strike="noStrike" kern="1200" cap="none" spc="0" normalizeH="0" baseline="0" noProof="0" dirty="0">
                    <a:ln>
                      <a:noFill/>
                    </a:ln>
                    <a:solidFill>
                      <a:srgbClr val="FFFF00"/>
                    </a:solidFill>
                    <a:effectLst/>
                    <a:uLnTx/>
                    <a:uFillTx/>
                    <a:latin typeface="Arial Nova" panose="020B0504020202020204" pitchFamily="34" charset="0"/>
                  </a:rPr>
                  <a:t>(tsunami) </a:t>
                </a:r>
              </a:p>
            </p:txBody>
          </p:sp>
        </p:grpSp>
        <p:pic>
          <p:nvPicPr>
            <p:cNvPr id="20" name="Picture 19" descr="Logo, company name&#10;&#10;Description automatically generated">
              <a:extLst>
                <a:ext uri="{FF2B5EF4-FFF2-40B4-BE49-F238E27FC236}">
                  <a16:creationId xmlns:a16="http://schemas.microsoft.com/office/drawing/2014/main" id="{3E2F8578-AEFA-46B0-8AB8-B50E6C49128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6292" y="2100821"/>
              <a:ext cx="1450255" cy="852772"/>
            </a:xfrm>
            <a:prstGeom prst="rect">
              <a:avLst/>
            </a:prstGeom>
          </p:spPr>
        </p:pic>
        <p:pic>
          <p:nvPicPr>
            <p:cNvPr id="26" name="Picture 25">
              <a:extLst>
                <a:ext uri="{FF2B5EF4-FFF2-40B4-BE49-F238E27FC236}">
                  <a16:creationId xmlns:a16="http://schemas.microsoft.com/office/drawing/2014/main" id="{FE10C16B-CEBA-401A-97E1-88F2EEF95EC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22970" y="1210164"/>
              <a:ext cx="1045078" cy="1045078"/>
            </a:xfrm>
            <a:prstGeom prst="rect">
              <a:avLst/>
            </a:prstGeom>
          </p:spPr>
        </p:pic>
        <p:pic>
          <p:nvPicPr>
            <p:cNvPr id="30" name="Picture 29" descr="Table&#10;&#10;Description automatically generated with low confidence">
              <a:extLst>
                <a:ext uri="{FF2B5EF4-FFF2-40B4-BE49-F238E27FC236}">
                  <a16:creationId xmlns:a16="http://schemas.microsoft.com/office/drawing/2014/main" id="{01437B28-94F8-4D4B-9280-34D9E05A80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825095" y="1210164"/>
              <a:ext cx="1047921" cy="1047921"/>
            </a:xfrm>
            <a:prstGeom prst="rect">
              <a:avLst/>
            </a:prstGeom>
          </p:spPr>
        </p:pic>
        <p:pic>
          <p:nvPicPr>
            <p:cNvPr id="31" name="Picture 30">
              <a:extLst>
                <a:ext uri="{FF2B5EF4-FFF2-40B4-BE49-F238E27FC236}">
                  <a16:creationId xmlns:a16="http://schemas.microsoft.com/office/drawing/2014/main" id="{778063D2-4824-44EB-A291-2B0C46A2694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733110" y="1177219"/>
              <a:ext cx="1091985" cy="1084801"/>
            </a:xfrm>
            <a:prstGeom prst="rect">
              <a:avLst/>
            </a:prstGeom>
          </p:spPr>
        </p:pic>
      </p:grpSp>
      <p:sp>
        <p:nvSpPr>
          <p:cNvPr id="32" name="Title 1">
            <a:extLst>
              <a:ext uri="{FF2B5EF4-FFF2-40B4-BE49-F238E27FC236}">
                <a16:creationId xmlns:a16="http://schemas.microsoft.com/office/drawing/2014/main" id="{59861098-58BD-48DF-B455-68F2008A6FBF}"/>
              </a:ext>
            </a:extLst>
          </p:cNvPr>
          <p:cNvSpPr txBox="1">
            <a:spLocks/>
          </p:cNvSpPr>
          <p:nvPr/>
        </p:nvSpPr>
        <p:spPr>
          <a:xfrm>
            <a:off x="278945" y="121717"/>
            <a:ext cx="4196918" cy="646331"/>
          </a:xfrm>
          <a:prstGeom prst="rect">
            <a:avLst/>
          </a:prstGeom>
          <a:noFill/>
        </p:spPr>
        <p:txBody>
          <a:bodyPr vert="horz" wrap="none" lIns="91440" tIns="45720" rIns="91440" bIns="45720" rtlCol="0" anchor="ctr">
            <a:spAutoFit/>
          </a:bodyPr>
          <a:lstStyle>
            <a:defPPr>
              <a:defRPr lang="fr-FR"/>
            </a:defPPr>
            <a:lvl1pPr>
              <a:lnSpc>
                <a:spcPct val="90000"/>
              </a:lnSpc>
              <a:spcBef>
                <a:spcPct val="0"/>
              </a:spcBef>
              <a:buNone/>
              <a:defRPr sz="4000" b="1">
                <a:solidFill>
                  <a:srgbClr val="FF0000"/>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Global Frameworks</a:t>
            </a:r>
          </a:p>
        </p:txBody>
      </p:sp>
    </p:spTree>
    <p:extLst>
      <p:ext uri="{BB962C8B-B14F-4D97-AF65-F5344CB8AC3E}">
        <p14:creationId xmlns:p14="http://schemas.microsoft.com/office/powerpoint/2010/main" val="3480890936"/>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481;p16">
            <a:extLst>
              <a:ext uri="{FF2B5EF4-FFF2-40B4-BE49-F238E27FC236}">
                <a16:creationId xmlns:a16="http://schemas.microsoft.com/office/drawing/2014/main" id="{3A742DAE-245D-3914-4C21-6B395ABF9490}"/>
              </a:ext>
            </a:extLst>
          </p:cNvPr>
          <p:cNvPicPr preferRelativeResize="0"/>
          <p:nvPr/>
        </p:nvPicPr>
        <p:blipFill rotWithShape="1">
          <a:blip cstate="print">
            <a:alphaModFix/>
            <a:extLst>
              <a:ext uri="{28A0092B-C50C-407E-A947-70E740481C1C}">
                <a14:useLocalDpi xmlns:a14="http://schemas.microsoft.com/office/drawing/2010/main"/>
              </a:ext>
            </a:extLst>
          </a:blip>
          <a:srcRect/>
          <a:stretch/>
        </p:blipFill>
        <p:spPr>
          <a:xfrm>
            <a:off x="298770" y="1686791"/>
            <a:ext cx="3349685" cy="3305439"/>
          </a:xfrm>
          <a:prstGeom prst="rect">
            <a:avLst/>
          </a:prstGeom>
          <a:noFill/>
          <a:ln>
            <a:noFill/>
          </a:ln>
        </p:spPr>
      </p:pic>
      <p:sp>
        <p:nvSpPr>
          <p:cNvPr id="5" name="TextBox 4">
            <a:extLst>
              <a:ext uri="{FF2B5EF4-FFF2-40B4-BE49-F238E27FC236}">
                <a16:creationId xmlns:a16="http://schemas.microsoft.com/office/drawing/2014/main" id="{7A5BA522-6C0B-42D7-88EF-5E6929C57877}"/>
              </a:ext>
            </a:extLst>
          </p:cNvPr>
          <p:cNvSpPr txBox="1"/>
          <p:nvPr/>
        </p:nvSpPr>
        <p:spPr>
          <a:xfrm>
            <a:off x="3734650" y="1063029"/>
            <a:ext cx="8457350" cy="5293757"/>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Can be easily done through national and/or local resources (mobilize national expertise and funding)</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Can be done through national and/or local resources but need ITIC and/or ICG/PTWS technical expertise support</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Need technical expertise and support through ITIC and/or ICG/PTWS regional activities</a:t>
            </a: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endParaRPr>
          </a:p>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2600" b="1" i="0" u="none" strike="noStrike" kern="1200" cap="none" spc="0" normalizeH="0" baseline="0" noProof="0" dirty="0">
                <a:ln>
                  <a:noFill/>
                </a:ln>
                <a:solidFill>
                  <a:prstClr val="black"/>
                </a:solidFill>
                <a:effectLst/>
                <a:uLnTx/>
                <a:uFillTx/>
                <a:latin typeface="Arial" panose="020B0604020202020204" pitchFamily="34" charset="0"/>
                <a:ea typeface="Roboto" panose="02000000000000000000" pitchFamily="2" charset="0"/>
                <a:cs typeface="Arial" panose="020B0604020202020204" pitchFamily="34" charset="0"/>
              </a:rPr>
              <a:t>Need ITIC and/or ICG/PTWS technical expertise and support through national activities</a:t>
            </a:r>
          </a:p>
        </p:txBody>
      </p:sp>
      <p:sp>
        <p:nvSpPr>
          <p:cNvPr id="6" name="TextBox 5">
            <a:extLst>
              <a:ext uri="{FF2B5EF4-FFF2-40B4-BE49-F238E27FC236}">
                <a16:creationId xmlns:a16="http://schemas.microsoft.com/office/drawing/2014/main" id="{BAEF9586-0C20-4EF4-9D0E-8BBCA875280E}"/>
              </a:ext>
            </a:extLst>
          </p:cNvPr>
          <p:cNvSpPr txBox="1"/>
          <p:nvPr/>
        </p:nvSpPr>
        <p:spPr>
          <a:xfrm>
            <a:off x="405451" y="125392"/>
            <a:ext cx="1157169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Capacity to develop or strengthen</a:t>
            </a:r>
            <a:r>
              <a:rPr kumimoji="0" lang="en-US" sz="32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the IOC-UNESCO Tsunami Ready Indicators</a:t>
            </a:r>
          </a:p>
        </p:txBody>
      </p:sp>
    </p:spTree>
    <p:extLst>
      <p:ext uri="{BB962C8B-B14F-4D97-AF65-F5344CB8AC3E}">
        <p14:creationId xmlns:p14="http://schemas.microsoft.com/office/powerpoint/2010/main" val="1260038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AC7BF39-4AB6-4E3C-B32A-4736CEC676F5}"/>
              </a:ext>
            </a:extLst>
          </p:cNvPr>
          <p:cNvGraphicFramePr>
            <a:graphicFrameLocks noGrp="1"/>
          </p:cNvGraphicFramePr>
          <p:nvPr>
            <p:extLst/>
          </p:nvPr>
        </p:nvGraphicFramePr>
        <p:xfrm>
          <a:off x="397239" y="303038"/>
          <a:ext cx="11549921" cy="6614160"/>
        </p:xfrm>
        <a:graphic>
          <a:graphicData uri="http://schemas.openxmlformats.org/drawingml/2006/table">
            <a:tbl>
              <a:tblPr firstRow="1" bandRow="1">
                <a:tableStyleId>{5C22544A-7EE6-4342-B048-85BDC9FD1C3A}</a:tableStyleId>
              </a:tblPr>
              <a:tblGrid>
                <a:gridCol w="3206131">
                  <a:extLst>
                    <a:ext uri="{9D8B030D-6E8A-4147-A177-3AD203B41FA5}">
                      <a16:colId xmlns:a16="http://schemas.microsoft.com/office/drawing/2014/main" val="991475565"/>
                    </a:ext>
                  </a:extLst>
                </a:gridCol>
                <a:gridCol w="2377705">
                  <a:extLst>
                    <a:ext uri="{9D8B030D-6E8A-4147-A177-3AD203B41FA5}">
                      <a16:colId xmlns:a16="http://schemas.microsoft.com/office/drawing/2014/main" val="4219530597"/>
                    </a:ext>
                  </a:extLst>
                </a:gridCol>
                <a:gridCol w="1963713">
                  <a:extLst>
                    <a:ext uri="{9D8B030D-6E8A-4147-A177-3AD203B41FA5}">
                      <a16:colId xmlns:a16="http://schemas.microsoft.com/office/drawing/2014/main" val="4006313111"/>
                    </a:ext>
                  </a:extLst>
                </a:gridCol>
                <a:gridCol w="2008682">
                  <a:extLst>
                    <a:ext uri="{9D8B030D-6E8A-4147-A177-3AD203B41FA5}">
                      <a16:colId xmlns:a16="http://schemas.microsoft.com/office/drawing/2014/main" val="719743391"/>
                    </a:ext>
                  </a:extLst>
                </a:gridCol>
                <a:gridCol w="1993690">
                  <a:extLst>
                    <a:ext uri="{9D8B030D-6E8A-4147-A177-3AD203B41FA5}">
                      <a16:colId xmlns:a16="http://schemas.microsoft.com/office/drawing/2014/main" val="3994910101"/>
                    </a:ext>
                  </a:extLst>
                </a:gridCol>
              </a:tblGrid>
              <a:tr h="675437">
                <a:tc>
                  <a:txBody>
                    <a:bodyPr/>
                    <a:lstStyle/>
                    <a:p>
                      <a:endParaRPr lang="en-US" sz="1200"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r>
                        <a:rPr lang="en-US" sz="2000" b="1" dirty="0">
                          <a:solidFill>
                            <a:srgbClr val="FFFF00"/>
                          </a:solidFill>
                          <a:latin typeface="Arial" panose="020B0604020202020204" pitchFamily="34" charset="0"/>
                          <a:ea typeface="Roboto" panose="02000000000000000000" pitchFamily="2" charset="0"/>
                          <a:cs typeface="Arial" panose="020B0604020202020204" pitchFamily="34" charset="0"/>
                        </a:rPr>
                        <a:t>national and/or local resources</a:t>
                      </a:r>
                      <a:r>
                        <a:rPr lang="en-US" sz="1800" b="0" dirty="0">
                          <a:solidFill>
                            <a:srgbClr val="FFFF00"/>
                          </a:solidFill>
                          <a:latin typeface="Arial" panose="020B0604020202020204" pitchFamily="34" charset="0"/>
                          <a:ea typeface="Roboto" panose="02000000000000000000" pitchFamily="2" charset="0"/>
                          <a:cs typeface="Arial" panose="020B0604020202020204" pitchFamily="34" charset="0"/>
                        </a:rPr>
                        <a:t> </a:t>
                      </a:r>
                      <a:r>
                        <a:rPr lang="en-US" sz="2000" b="0" dirty="0">
                          <a:latin typeface="Arial" panose="020B0604020202020204" pitchFamily="34" charset="0"/>
                          <a:ea typeface="Roboto" panose="02000000000000000000" pitchFamily="2" charset="0"/>
                          <a:cs typeface="Arial" panose="020B0604020202020204" pitchFamily="34" charset="0"/>
                        </a:rPr>
                        <a:t>(mobilize national expertise and funding)</a:t>
                      </a:r>
                    </a:p>
                  </a:txBody>
                  <a:tcPr>
                    <a:lnB w="12700" cap="flat" cmpd="sng" algn="ctr">
                      <a:solidFill>
                        <a:schemeClr val="tx1"/>
                      </a:solidFill>
                      <a:prstDash val="solid"/>
                      <a:round/>
                      <a:headEnd type="none" w="med" len="med"/>
                      <a:tailEnd type="none" w="med" len="med"/>
                    </a:lnB>
                  </a:tcPr>
                </a:tc>
                <a:tc>
                  <a:txBody>
                    <a:bodyPr/>
                    <a:lstStyle/>
                    <a:p>
                      <a:r>
                        <a:rPr lang="en-US" sz="2000" b="1" kern="1200" dirty="0">
                          <a:solidFill>
                            <a:srgbClr val="FFFF00"/>
                          </a:solidFill>
                          <a:latin typeface="Arial" panose="020B0604020202020204" pitchFamily="34" charset="0"/>
                          <a:ea typeface="Roboto" panose="02000000000000000000" pitchFamily="2" charset="0"/>
                          <a:cs typeface="Arial" panose="020B0604020202020204" pitchFamily="34" charset="0"/>
                        </a:rPr>
                        <a:t>national and/or local resources </a:t>
                      </a:r>
                      <a:r>
                        <a:rPr lang="en-US" sz="1800" b="0" kern="1200" dirty="0">
                          <a:solidFill>
                            <a:schemeClr val="lt1"/>
                          </a:solidFill>
                          <a:latin typeface="Arial" panose="020B0604020202020204" pitchFamily="34" charset="0"/>
                          <a:ea typeface="Roboto" panose="02000000000000000000" pitchFamily="2" charset="0"/>
                          <a:cs typeface="Arial" panose="020B0604020202020204" pitchFamily="34" charset="0"/>
                        </a:rPr>
                        <a:t>but </a:t>
                      </a:r>
                      <a:r>
                        <a:rPr lang="en-US" sz="2000" b="1" kern="1200" dirty="0">
                          <a:solidFill>
                            <a:srgbClr val="FFFF00"/>
                          </a:solidFill>
                          <a:latin typeface="Arial" panose="020B0604020202020204" pitchFamily="34" charset="0"/>
                          <a:ea typeface="Roboto" panose="02000000000000000000" pitchFamily="2" charset="0"/>
                          <a:cs typeface="Arial" panose="020B0604020202020204" pitchFamily="34" charset="0"/>
                        </a:rPr>
                        <a:t>need technical expertise support</a:t>
                      </a:r>
                      <a:endParaRPr lang="en-US" sz="1800" b="1" kern="1200" dirty="0">
                        <a:solidFill>
                          <a:srgbClr val="FFFF00"/>
                        </a:solidFill>
                        <a:latin typeface="Arial" panose="020B0604020202020204" pitchFamily="34" charset="0"/>
                        <a:ea typeface="Roboto" panose="02000000000000000000" pitchFamily="2" charset="0"/>
                        <a:cs typeface="Arial" panose="020B0604020202020204" pitchFamily="34" charset="0"/>
                      </a:endParaRPr>
                    </a:p>
                  </a:txBody>
                  <a:tcPr>
                    <a:lnB w="12700" cap="flat" cmpd="sng" algn="ctr">
                      <a:solidFill>
                        <a:schemeClr val="tx1"/>
                      </a:solidFill>
                      <a:prstDash val="solid"/>
                      <a:round/>
                      <a:headEnd type="none" w="med" len="med"/>
                      <a:tailEnd type="none" w="med" len="med"/>
                    </a:lnB>
                  </a:tcPr>
                </a:tc>
                <a:tc>
                  <a:txBody>
                    <a:bodyPr/>
                    <a:lstStyle/>
                    <a:p>
                      <a:r>
                        <a:rPr lang="en-US" sz="1800" b="0" kern="1200" dirty="0">
                          <a:solidFill>
                            <a:schemeClr val="lt1"/>
                          </a:solidFill>
                          <a:latin typeface="Arial" panose="020B0604020202020204" pitchFamily="34" charset="0"/>
                          <a:ea typeface="Roboto" panose="02000000000000000000" pitchFamily="2" charset="0"/>
                          <a:cs typeface="Arial" panose="020B0604020202020204" pitchFamily="34" charset="0"/>
                        </a:rPr>
                        <a:t>Need </a:t>
                      </a:r>
                      <a:r>
                        <a:rPr lang="en-US" sz="2000" b="1" kern="1200" dirty="0">
                          <a:solidFill>
                            <a:srgbClr val="FFFF00"/>
                          </a:solidFill>
                          <a:latin typeface="Arial" panose="020B0604020202020204" pitchFamily="34" charset="0"/>
                          <a:ea typeface="Roboto" panose="02000000000000000000" pitchFamily="2" charset="0"/>
                          <a:cs typeface="Arial" panose="020B0604020202020204" pitchFamily="34" charset="0"/>
                        </a:rPr>
                        <a:t>technical expertise and support </a:t>
                      </a:r>
                      <a:r>
                        <a:rPr lang="en-US" sz="2000" b="1" kern="1200" dirty="0">
                          <a:solidFill>
                            <a:schemeClr val="lt1"/>
                          </a:solidFill>
                          <a:latin typeface="Arial" panose="020B0604020202020204" pitchFamily="34" charset="0"/>
                          <a:ea typeface="Roboto" panose="02000000000000000000" pitchFamily="2" charset="0"/>
                          <a:cs typeface="Arial" panose="020B0604020202020204" pitchFamily="34" charset="0"/>
                        </a:rPr>
                        <a:t>through </a:t>
                      </a:r>
                      <a:r>
                        <a:rPr lang="en-US" sz="2000" b="1" i="0" kern="1200" dirty="0">
                          <a:solidFill>
                            <a:schemeClr val="lt1"/>
                          </a:solidFill>
                          <a:latin typeface="Arial" panose="020B0604020202020204" pitchFamily="34" charset="0"/>
                          <a:ea typeface="Roboto" panose="02000000000000000000" pitchFamily="2" charset="0"/>
                          <a:cs typeface="Arial" panose="020B0604020202020204" pitchFamily="34" charset="0"/>
                        </a:rPr>
                        <a:t>ITIC – ICG/PTWS </a:t>
                      </a:r>
                      <a:r>
                        <a:rPr lang="en-US" sz="2000" b="1" kern="1200" dirty="0">
                          <a:solidFill>
                            <a:srgbClr val="FFFF00"/>
                          </a:solidFill>
                          <a:latin typeface="Arial" panose="020B0604020202020204" pitchFamily="34" charset="0"/>
                          <a:ea typeface="Roboto" panose="02000000000000000000" pitchFamily="2" charset="0"/>
                          <a:cs typeface="Arial" panose="020B0604020202020204" pitchFamily="34" charset="0"/>
                        </a:rPr>
                        <a:t>regional</a:t>
                      </a:r>
                      <a:r>
                        <a:rPr lang="en-US" sz="1800" b="0" kern="1200" dirty="0">
                          <a:solidFill>
                            <a:srgbClr val="FFFF00"/>
                          </a:solidFill>
                          <a:latin typeface="Arial" panose="020B0604020202020204" pitchFamily="34" charset="0"/>
                          <a:ea typeface="Roboto" panose="02000000000000000000" pitchFamily="2" charset="0"/>
                          <a:cs typeface="Arial" panose="020B0604020202020204" pitchFamily="34" charset="0"/>
                        </a:rPr>
                        <a:t> activities</a:t>
                      </a:r>
                    </a:p>
                  </a:txBody>
                  <a:tcPr>
                    <a:lnB w="12700" cap="flat" cmpd="sng" algn="ctr">
                      <a:solidFill>
                        <a:schemeClr val="tx1"/>
                      </a:solidFill>
                      <a:prstDash val="solid"/>
                      <a:round/>
                      <a:headEnd type="none" w="med" len="med"/>
                      <a:tailEnd type="none" w="med" len="med"/>
                    </a:lnB>
                  </a:tcPr>
                </a:tc>
                <a:tc>
                  <a:txBody>
                    <a:bodyPr/>
                    <a:lstStyle/>
                    <a:p>
                      <a:r>
                        <a:rPr lang="en-US" sz="1800" b="0" kern="1200" dirty="0">
                          <a:solidFill>
                            <a:schemeClr val="lt1"/>
                          </a:solidFill>
                          <a:latin typeface="Arial" panose="020B0604020202020204" pitchFamily="34" charset="0"/>
                          <a:ea typeface="Roboto" panose="02000000000000000000" pitchFamily="2" charset="0"/>
                          <a:cs typeface="Arial" panose="020B0604020202020204" pitchFamily="34" charset="0"/>
                        </a:rPr>
                        <a:t>Need </a:t>
                      </a:r>
                      <a:r>
                        <a:rPr lang="en-US" sz="2000" b="1" kern="1200" dirty="0">
                          <a:solidFill>
                            <a:srgbClr val="FFFF00"/>
                          </a:solidFill>
                          <a:latin typeface="Arial" panose="020B0604020202020204" pitchFamily="34" charset="0"/>
                          <a:ea typeface="Roboto" panose="02000000000000000000" pitchFamily="2" charset="0"/>
                          <a:cs typeface="Arial" panose="020B0604020202020204" pitchFamily="34" charset="0"/>
                        </a:rPr>
                        <a:t>ITIC – </a:t>
                      </a:r>
                      <a:r>
                        <a:rPr lang="en-US" sz="2000" b="1" i="0" kern="1200" dirty="0">
                          <a:solidFill>
                            <a:srgbClr val="FFFF00"/>
                          </a:solidFill>
                          <a:latin typeface="Arial" panose="020B0604020202020204" pitchFamily="34" charset="0"/>
                          <a:ea typeface="Roboto" panose="02000000000000000000" pitchFamily="2" charset="0"/>
                          <a:cs typeface="Arial" panose="020B0604020202020204" pitchFamily="34" charset="0"/>
                        </a:rPr>
                        <a:t>ICG/PTWS technical expertise and support </a:t>
                      </a:r>
                      <a:r>
                        <a:rPr lang="en-US" sz="2000" b="1" i="0" kern="1200" dirty="0">
                          <a:solidFill>
                            <a:schemeClr val="lt1"/>
                          </a:solidFill>
                          <a:latin typeface="Arial" panose="020B0604020202020204" pitchFamily="34" charset="0"/>
                          <a:ea typeface="Roboto" panose="02000000000000000000" pitchFamily="2" charset="0"/>
                          <a:cs typeface="Arial" panose="020B0604020202020204" pitchFamily="34" charset="0"/>
                        </a:rPr>
                        <a:t>through </a:t>
                      </a:r>
                      <a:r>
                        <a:rPr lang="en-US" sz="2000" b="1" i="0" kern="1200" dirty="0">
                          <a:solidFill>
                            <a:srgbClr val="FFFF00"/>
                          </a:solidFill>
                          <a:latin typeface="Arial" panose="020B0604020202020204" pitchFamily="34" charset="0"/>
                          <a:ea typeface="Roboto" panose="02000000000000000000" pitchFamily="2" charset="0"/>
                          <a:cs typeface="Arial" panose="020B0604020202020204" pitchFamily="34" charset="0"/>
                        </a:rPr>
                        <a:t>national </a:t>
                      </a:r>
                      <a:r>
                        <a:rPr lang="en-US" sz="1800" b="0" kern="1200" dirty="0">
                          <a:solidFill>
                            <a:srgbClr val="FFFF00"/>
                          </a:solidFill>
                          <a:latin typeface="Arial" panose="020B0604020202020204" pitchFamily="34" charset="0"/>
                          <a:ea typeface="Roboto" panose="02000000000000000000" pitchFamily="2" charset="0"/>
                          <a:cs typeface="Arial" panose="020B0604020202020204" pitchFamily="34" charset="0"/>
                        </a:rPr>
                        <a:t>activities</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2800771"/>
                  </a:ext>
                </a:extLst>
              </a:tr>
              <a:tr h="392589">
                <a:tc>
                  <a:txBody>
                    <a:bodyPr/>
                    <a:lstStyle/>
                    <a:p>
                      <a:r>
                        <a:rPr lang="en-US" sz="2000" b="0" dirty="0">
                          <a:latin typeface="Arial" panose="020B0604020202020204" pitchFamily="34" charset="0"/>
                          <a:ea typeface="Roboto" panose="02000000000000000000" pitchFamily="2" charset="0"/>
                          <a:cs typeface="Arial" panose="020B0604020202020204" pitchFamily="34" charset="0"/>
                        </a:rPr>
                        <a:t>Capacity to develop </a:t>
                      </a:r>
                      <a:r>
                        <a:rPr lang="en-US" sz="2000" b="1" dirty="0">
                          <a:latin typeface="Arial" panose="020B0604020202020204" pitchFamily="34" charset="0"/>
                          <a:ea typeface="Roboto" panose="02000000000000000000" pitchFamily="2" charset="0"/>
                          <a:cs typeface="Arial" panose="020B0604020202020204" pitchFamily="34" charset="0"/>
                        </a:rPr>
                        <a:t>tsunami hazard map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a:r>
                        <a:rPr lang="en-US" sz="440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a:r>
                        <a:rPr lang="en-US" sz="4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a:endParaRPr lang="en-US" sz="4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a:r>
                        <a:rPr lang="en-US" sz="4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50102107"/>
                  </a:ext>
                </a:extLst>
              </a:tr>
              <a:tr h="534995">
                <a:tc>
                  <a:txBody>
                    <a:bodyPr/>
                    <a:lstStyle/>
                    <a:p>
                      <a:r>
                        <a:rPr lang="en-US" sz="2000" b="0" kern="1200" dirty="0">
                          <a:solidFill>
                            <a:schemeClr val="dk1"/>
                          </a:solidFill>
                          <a:latin typeface="Arial" panose="020B0604020202020204" pitchFamily="34" charset="0"/>
                          <a:ea typeface="Roboto" panose="02000000000000000000" pitchFamily="2" charset="0"/>
                          <a:cs typeface="Arial" panose="020B0604020202020204" pitchFamily="34" charset="0"/>
                        </a:rPr>
                        <a:t>Train the community on information on the estimate </a:t>
                      </a:r>
                      <a:r>
                        <a:rPr lang="en-US" sz="2000" b="1" kern="1200" dirty="0">
                          <a:solidFill>
                            <a:schemeClr val="dk1"/>
                          </a:solidFill>
                          <a:latin typeface="Arial" panose="020B0604020202020204" pitchFamily="34" charset="0"/>
                          <a:ea typeface="Roboto" panose="02000000000000000000" pitchFamily="2" charset="0"/>
                          <a:cs typeface="Arial" panose="020B0604020202020204" pitchFamily="34" charset="0"/>
                        </a:rPr>
                        <a:t>number of people </a:t>
                      </a:r>
                      <a:r>
                        <a:rPr lang="en-US" sz="2000" b="0" kern="1200" dirty="0">
                          <a:solidFill>
                            <a:schemeClr val="dk1"/>
                          </a:solidFill>
                          <a:latin typeface="Arial" panose="020B0604020202020204" pitchFamily="34" charset="0"/>
                          <a:ea typeface="Roboto" panose="02000000000000000000" pitchFamily="2" charset="0"/>
                          <a:cs typeface="Arial" panose="020B0604020202020204" pitchFamily="34" charset="0"/>
                        </a:rPr>
                        <a:t>that</a:t>
                      </a:r>
                      <a:r>
                        <a:rPr lang="en-US" sz="2000" b="1" kern="1200" dirty="0">
                          <a:solidFill>
                            <a:schemeClr val="dk1"/>
                          </a:solidFill>
                          <a:latin typeface="Arial" panose="020B0604020202020204" pitchFamily="34" charset="0"/>
                          <a:ea typeface="Roboto" panose="02000000000000000000" pitchFamily="2" charset="0"/>
                          <a:cs typeface="Arial" panose="020B0604020202020204" pitchFamily="34" charset="0"/>
                        </a:rPr>
                        <a:t> live in </a:t>
                      </a:r>
                      <a:r>
                        <a:rPr lang="en-US" sz="2000" b="0" kern="1200" dirty="0">
                          <a:solidFill>
                            <a:schemeClr val="dk1"/>
                          </a:solidFill>
                          <a:latin typeface="Arial" panose="020B0604020202020204" pitchFamily="34" charset="0"/>
                          <a:ea typeface="Roboto" panose="02000000000000000000" pitchFamily="2" charset="0"/>
                          <a:cs typeface="Arial" panose="020B0604020202020204" pitchFamily="34" charset="0"/>
                        </a:rPr>
                        <a:t>the</a:t>
                      </a:r>
                      <a:r>
                        <a:rPr lang="en-US" sz="2000" b="1" kern="1200" dirty="0">
                          <a:solidFill>
                            <a:schemeClr val="dk1"/>
                          </a:solidFill>
                          <a:latin typeface="Arial" panose="020B0604020202020204" pitchFamily="34" charset="0"/>
                          <a:ea typeface="Roboto" panose="02000000000000000000" pitchFamily="2" charset="0"/>
                          <a:cs typeface="Arial" panose="020B0604020202020204" pitchFamily="34" charset="0"/>
                        </a:rPr>
                        <a:t> tsunami hazard zone.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a:r>
                        <a:rPr lang="en-US" sz="440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a:r>
                        <a:rPr lang="en-US" sz="4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a:r>
                        <a:rPr lang="en-US" sz="4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a:endParaRPr lang="en-US" sz="4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140498907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latin typeface="Arial" panose="020B0604020202020204" pitchFamily="34" charset="0"/>
                          <a:ea typeface="Roboto" panose="02000000000000000000" pitchFamily="2" charset="0"/>
                          <a:cs typeface="Arial" panose="020B0604020202020204" pitchFamily="34" charset="0"/>
                        </a:rPr>
                        <a:t>Train the community on </a:t>
                      </a:r>
                      <a:r>
                        <a:rPr lang="en-US" sz="1800" b="1" kern="1200" dirty="0">
                          <a:solidFill>
                            <a:schemeClr val="dk1"/>
                          </a:solidFill>
                          <a:latin typeface="Arial" panose="020B0604020202020204" pitchFamily="34" charset="0"/>
                          <a:ea typeface="Roboto" panose="02000000000000000000" pitchFamily="2" charset="0"/>
                          <a:cs typeface="Arial" panose="020B0604020202020204" pitchFamily="34" charset="0"/>
                        </a:rPr>
                        <a:t>inventory of available economic, infrastructural, political and social resources </a:t>
                      </a:r>
                      <a:r>
                        <a:rPr lang="en-US" sz="1800" b="0" kern="1200" dirty="0">
                          <a:solidFill>
                            <a:schemeClr val="dk1"/>
                          </a:solidFill>
                          <a:latin typeface="Arial" panose="020B0604020202020204" pitchFamily="34" charset="0"/>
                          <a:ea typeface="Roboto" panose="02000000000000000000" pitchFamily="2" charset="0"/>
                          <a:cs typeface="Arial" panose="020B0604020202020204" pitchFamily="34" charset="0"/>
                        </a:rPr>
                        <a:t>to reduce tsunami risk at the community level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a:r>
                        <a:rPr lang="en-US" sz="4400" dirty="0">
                          <a:latin typeface="Arial" panose="020B0604020202020204" pitchFamily="34" charset="0"/>
                          <a:cs typeface="Arial" panose="020B0604020202020204" pitchFamily="34"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a:r>
                        <a:rPr lang="en-US" sz="4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a:r>
                        <a:rPr lang="en-US" sz="4400" dirty="0">
                          <a:latin typeface="Arial" panose="020B0604020202020204" pitchFamily="34" charset="0"/>
                          <a:cs typeface="Arial" panose="020B0604020202020204" pitchFamily="34"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tc>
                  <a:txBody>
                    <a:bodyPr/>
                    <a:lstStyle/>
                    <a:p>
                      <a:pPr algn="ctr"/>
                      <a:endParaRPr lang="en-US" sz="4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99CCFF"/>
                    </a:solidFill>
                  </a:tcPr>
                </a:tc>
                <a:extLst>
                  <a:ext uri="{0D108BD9-81ED-4DB2-BD59-A6C34878D82A}">
                    <a16:rowId xmlns:a16="http://schemas.microsoft.com/office/drawing/2014/main" val="1403226487"/>
                  </a:ext>
                </a:extLst>
              </a:tr>
            </a:tbl>
          </a:graphicData>
        </a:graphic>
      </p:graphicFrame>
      <p:sp>
        <p:nvSpPr>
          <p:cNvPr id="3" name="Rectangle 2">
            <a:extLst>
              <a:ext uri="{FF2B5EF4-FFF2-40B4-BE49-F238E27FC236}">
                <a16:creationId xmlns:a16="http://schemas.microsoft.com/office/drawing/2014/main" id="{511BEED3-2E44-F41F-0351-98C170500C13}"/>
              </a:ext>
            </a:extLst>
          </p:cNvPr>
          <p:cNvSpPr/>
          <p:nvPr/>
        </p:nvSpPr>
        <p:spPr>
          <a:xfrm>
            <a:off x="875870" y="995331"/>
            <a:ext cx="2297098"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Calibri" panose="020F0502020204030204"/>
                <a:ea typeface="+mn-ea"/>
                <a:cs typeface="+mn-cs"/>
              </a:rPr>
              <a:t>ASSESSMENT INDICATORS</a:t>
            </a:r>
          </a:p>
        </p:txBody>
      </p:sp>
    </p:spTree>
    <p:extLst>
      <p:ext uri="{BB962C8B-B14F-4D97-AF65-F5344CB8AC3E}">
        <p14:creationId xmlns:p14="http://schemas.microsoft.com/office/powerpoint/2010/main" val="26257738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6A110E-DE1C-27A5-3FB3-0ACD83D67210}"/>
              </a:ext>
            </a:extLst>
          </p:cNvPr>
          <p:cNvSpPr/>
          <p:nvPr/>
        </p:nvSpPr>
        <p:spPr>
          <a:xfrm>
            <a:off x="5451724" y="2485656"/>
            <a:ext cx="6450465" cy="1815882"/>
          </a:xfrm>
          <a:prstGeom prst="rect">
            <a:avLst/>
          </a:prstGeom>
        </p:spPr>
        <p:txBody>
          <a:bodyPr wrap="squar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Building Tsunami Ready </a:t>
            </a: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1. Strategy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 Implementation Advocacy </a:t>
            </a:r>
          </a:p>
        </p:txBody>
      </p:sp>
    </p:spTree>
    <p:extLst>
      <p:ext uri="{BB962C8B-B14F-4D97-AF65-F5344CB8AC3E}">
        <p14:creationId xmlns:p14="http://schemas.microsoft.com/office/powerpoint/2010/main" val="26962745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AF9A04-4757-2C4C-9BB8-36DCA3F9052D}"/>
              </a:ext>
            </a:extLst>
          </p:cNvPr>
          <p:cNvSpPr>
            <a:spLocks noGrp="1"/>
          </p:cNvSpPr>
          <p:nvPr>
            <p:ph type="title"/>
          </p:nvPr>
        </p:nvSpPr>
        <p:spPr>
          <a:xfrm>
            <a:off x="448456" y="0"/>
            <a:ext cx="10515600" cy="1034321"/>
          </a:xfrm>
        </p:spPr>
        <p:txBody>
          <a:bodyPr>
            <a:normAutofit/>
          </a:bodyPr>
          <a:lstStyle/>
          <a:p>
            <a:r>
              <a:rPr lang="en-US" sz="4000" b="1" dirty="0">
                <a:latin typeface="Arial" panose="020B0604020202020204" pitchFamily="34" charset="0"/>
                <a:cs typeface="Arial" panose="020B0604020202020204" pitchFamily="34" charset="0"/>
              </a:rPr>
              <a:t>1. Building Tsunami Ready - strategy</a:t>
            </a:r>
          </a:p>
        </p:txBody>
      </p:sp>
      <p:sp>
        <p:nvSpPr>
          <p:cNvPr id="3" name="Content Placeholder 2">
            <a:extLst>
              <a:ext uri="{FF2B5EF4-FFF2-40B4-BE49-F238E27FC236}">
                <a16:creationId xmlns:a16="http://schemas.microsoft.com/office/drawing/2014/main" id="{AE1A1791-441B-5A4C-AF7A-CA908A5DE3B4}"/>
              </a:ext>
            </a:extLst>
          </p:cNvPr>
          <p:cNvSpPr>
            <a:spLocks noGrp="1"/>
          </p:cNvSpPr>
          <p:nvPr>
            <p:ph idx="1"/>
          </p:nvPr>
        </p:nvSpPr>
        <p:spPr>
          <a:xfrm>
            <a:off x="358513" y="828778"/>
            <a:ext cx="11603638" cy="6029222"/>
          </a:xfrm>
        </p:spPr>
        <p:txBody>
          <a:bodyPr>
            <a:normAutofit fontScale="92500" lnSpcReduction="10000"/>
          </a:bodyPr>
          <a:lstStyle/>
          <a:p>
            <a:pPr>
              <a:lnSpc>
                <a:spcPct val="110000"/>
              </a:lnSpc>
              <a:spcBef>
                <a:spcPts val="600"/>
              </a:spcBef>
            </a:pPr>
            <a:r>
              <a:rPr lang="en-US" sz="3000" b="1" dirty="0">
                <a:solidFill>
                  <a:srgbClr val="C00000"/>
                </a:solidFill>
                <a:latin typeface="Arial" panose="020B0604020202020204" pitchFamily="34" charset="0"/>
                <a:cs typeface="Arial" panose="020B0604020202020204" pitchFamily="34" charset="0"/>
              </a:rPr>
              <a:t>REGIONAL (what, why, how with examples) </a:t>
            </a:r>
            <a:r>
              <a:rPr lang="en-US" sz="2600" b="1" dirty="0">
                <a:latin typeface="Arial" panose="020B0604020202020204" pitchFamily="34" charset="0"/>
                <a:cs typeface="Arial" panose="020B0604020202020204" pitchFamily="34" charset="0"/>
              </a:rPr>
              <a:t>– </a:t>
            </a:r>
            <a:r>
              <a:rPr lang="en-US" sz="3000" dirty="0">
                <a:latin typeface="Arial" panose="020B0604020202020204" pitchFamily="34" charset="0"/>
                <a:cs typeface="Arial" panose="020B0604020202020204" pitchFamily="34" charset="0"/>
              </a:rPr>
              <a:t>3-day Pacific Island Countries (11 countries (technical, DMO)</a:t>
            </a:r>
            <a:endParaRPr lang="en-US" sz="2600" dirty="0">
              <a:latin typeface="Arial" panose="020B0604020202020204" pitchFamily="34" charset="0"/>
              <a:cs typeface="Arial" panose="020B0604020202020204" pitchFamily="34" charset="0"/>
            </a:endParaRPr>
          </a:p>
          <a:p>
            <a:pPr>
              <a:lnSpc>
                <a:spcPct val="110000"/>
              </a:lnSpc>
              <a:spcBef>
                <a:spcPts val="1200"/>
              </a:spcBef>
            </a:pPr>
            <a:r>
              <a:rPr lang="en-US" sz="3000" b="1" dirty="0">
                <a:solidFill>
                  <a:srgbClr val="C00000"/>
                </a:solidFill>
                <a:latin typeface="Arial" panose="020B0604020202020204" pitchFamily="34" charset="0"/>
                <a:cs typeface="Arial" panose="020B0604020202020204" pitchFamily="34" charset="0"/>
              </a:rPr>
              <a:t>COUNTRY PROCESS</a:t>
            </a:r>
          </a:p>
          <a:p>
            <a:pPr marL="971550" lvl="1" indent="-514350">
              <a:lnSpc>
                <a:spcPct val="100000"/>
              </a:lnSpc>
              <a:spcBef>
                <a:spcPts val="600"/>
              </a:spcBef>
              <a:buFont typeface="+mj-lt"/>
              <a:buAutoNum type="arabicPeriod"/>
            </a:pPr>
            <a:r>
              <a:rPr lang="en-US" sz="3000" dirty="0">
                <a:latin typeface="Arial" panose="020B0604020202020204" pitchFamily="34" charset="0"/>
                <a:cs typeface="Arial" panose="020B0604020202020204" pitchFamily="34" charset="0"/>
              </a:rPr>
              <a:t>National </a:t>
            </a:r>
            <a:r>
              <a:rPr lang="en-US" sz="3000" dirty="0" err="1">
                <a:latin typeface="Arial" panose="020B0604020202020204" pitchFamily="34" charset="0"/>
                <a:cs typeface="Arial" panose="020B0604020202020204" pitchFamily="34" charset="0"/>
              </a:rPr>
              <a:t>Programme</a:t>
            </a:r>
            <a:r>
              <a:rPr lang="en-US" sz="3000" dirty="0">
                <a:latin typeface="Arial" panose="020B0604020202020204" pitchFamily="34" charset="0"/>
                <a:cs typeface="Arial" panose="020B0604020202020204" pitchFamily="34" charset="0"/>
              </a:rPr>
              <a:t> – Community, How many vulnerable, How long, How much</a:t>
            </a:r>
          </a:p>
          <a:p>
            <a:pPr marL="971550" lvl="1" indent="-514350">
              <a:lnSpc>
                <a:spcPct val="100000"/>
              </a:lnSpc>
              <a:spcBef>
                <a:spcPts val="600"/>
              </a:spcBef>
              <a:buFont typeface="+mj-lt"/>
              <a:buAutoNum type="arabicPeriod"/>
            </a:pPr>
            <a:r>
              <a:rPr lang="en-US" sz="3000" dirty="0">
                <a:latin typeface="Arial" panose="020B0604020202020204" pitchFamily="34" charset="0"/>
                <a:cs typeface="Arial" panose="020B0604020202020204" pitchFamily="34" charset="0"/>
              </a:rPr>
              <a:t>National Training (what, why, how) – 1-day</a:t>
            </a:r>
          </a:p>
          <a:p>
            <a:pPr marL="971550" lvl="1" indent="-514350">
              <a:lnSpc>
                <a:spcPct val="100000"/>
              </a:lnSpc>
              <a:spcBef>
                <a:spcPts val="600"/>
              </a:spcBef>
              <a:buFont typeface="+mj-lt"/>
              <a:buAutoNum type="arabicPeriod"/>
            </a:pPr>
            <a:r>
              <a:rPr lang="en-US" sz="3000" dirty="0">
                <a:latin typeface="Arial" panose="020B0604020202020204" pitchFamily="34" charset="0"/>
                <a:cs typeface="Arial" panose="020B0604020202020204" pitchFamily="34" charset="0"/>
              </a:rPr>
              <a:t>National Stakeholder Workshop (how, implement, actions) – 2-day</a:t>
            </a:r>
            <a:endParaRPr lang="en-US" sz="2600" b="1" dirty="0">
              <a:latin typeface="Arial" panose="020B0604020202020204" pitchFamily="34" charset="0"/>
              <a:cs typeface="Arial" panose="020B0604020202020204" pitchFamily="34" charset="0"/>
            </a:endParaRPr>
          </a:p>
          <a:p>
            <a:pPr>
              <a:lnSpc>
                <a:spcPct val="110000"/>
              </a:lnSpc>
              <a:spcBef>
                <a:spcPts val="600"/>
              </a:spcBef>
            </a:pPr>
            <a:r>
              <a:rPr lang="en-US" sz="3000" b="1" dirty="0">
                <a:solidFill>
                  <a:srgbClr val="C00000"/>
                </a:solidFill>
                <a:latin typeface="Arial" panose="020B0604020202020204" pitchFamily="34" charset="0"/>
                <a:cs typeface="Arial" panose="020B0604020202020204" pitchFamily="34" charset="0"/>
              </a:rPr>
              <a:t>SUCCESS PIC </a:t>
            </a:r>
            <a:r>
              <a:rPr lang="en-US" b="1" dirty="0">
                <a:solidFill>
                  <a:srgbClr val="C00000"/>
                </a:solidFill>
                <a:latin typeface="Arial" panose="020B0604020202020204" pitchFamily="34" charset="0"/>
                <a:cs typeface="Arial" panose="020B0604020202020204" pitchFamily="34" charset="0"/>
              </a:rPr>
              <a:t>= 1. Funding, 2. Govt Champion, 3. NGO/</a:t>
            </a:r>
            <a:r>
              <a:rPr lang="en-US" b="1" dirty="0" err="1">
                <a:solidFill>
                  <a:srgbClr val="C00000"/>
                </a:solidFill>
                <a:latin typeface="Arial" panose="020B0604020202020204" pitchFamily="34" charset="0"/>
                <a:cs typeface="Arial" panose="020B0604020202020204" pitchFamily="34" charset="0"/>
              </a:rPr>
              <a:t>Comm</a:t>
            </a:r>
            <a:r>
              <a:rPr lang="en-US" b="1" dirty="0">
                <a:solidFill>
                  <a:srgbClr val="C00000"/>
                </a:solidFill>
                <a:latin typeface="Arial" panose="020B0604020202020204" pitchFamily="34" charset="0"/>
                <a:cs typeface="Arial" panose="020B0604020202020204" pitchFamily="34" charset="0"/>
              </a:rPr>
              <a:t> orgs</a:t>
            </a:r>
          </a:p>
          <a:p>
            <a:pPr marL="914400" lvl="1" indent="-457200">
              <a:lnSpc>
                <a:spcPct val="110000"/>
              </a:lnSpc>
              <a:spcBef>
                <a:spcPts val="0"/>
              </a:spcBef>
            </a:pPr>
            <a:r>
              <a:rPr lang="en-US" sz="3000" dirty="0">
                <a:latin typeface="Arial" panose="020B0604020202020204" pitchFamily="34" charset="0"/>
                <a:cs typeface="Arial" panose="020B0604020202020204" pitchFamily="34" charset="0"/>
              </a:rPr>
              <a:t>2017 – only 1 (already done) so no cost </a:t>
            </a:r>
          </a:p>
          <a:p>
            <a:pPr marL="914400" lvl="1" indent="-457200">
              <a:lnSpc>
                <a:spcPct val="110000"/>
              </a:lnSpc>
              <a:spcBef>
                <a:spcPts val="0"/>
              </a:spcBef>
            </a:pPr>
            <a:r>
              <a:rPr lang="en-US" sz="3000" dirty="0">
                <a:latin typeface="Arial" panose="020B0604020202020204" pitchFamily="34" charset="0"/>
                <a:cs typeface="Arial" panose="020B0604020202020204" pitchFamily="34" charset="0"/>
              </a:rPr>
              <a:t>Central America – DIPECHO Funding</a:t>
            </a:r>
          </a:p>
          <a:p>
            <a:pPr marL="914400" lvl="1" indent="-457200">
              <a:lnSpc>
                <a:spcPct val="110000"/>
              </a:lnSpc>
              <a:spcBef>
                <a:spcPts val="0"/>
              </a:spcBef>
            </a:pPr>
            <a:r>
              <a:rPr lang="en-US" sz="3000" dirty="0">
                <a:latin typeface="Arial" panose="020B0604020202020204" pitchFamily="34" charset="0"/>
                <a:cs typeface="Arial" panose="020B0604020202020204" pitchFamily="34" charset="0"/>
              </a:rPr>
              <a:t>Marshall Islands, Micronesia, Palau – USAID</a:t>
            </a:r>
          </a:p>
          <a:p>
            <a:pPr marL="914400" lvl="1" indent="-457200">
              <a:lnSpc>
                <a:spcPct val="110000"/>
              </a:lnSpc>
              <a:spcBef>
                <a:spcPts val="0"/>
              </a:spcBef>
            </a:pPr>
            <a:r>
              <a:rPr lang="en-US" sz="3000" dirty="0">
                <a:latin typeface="Arial" panose="020B0604020202020204" pitchFamily="34" charset="0"/>
                <a:cs typeface="Arial" panose="020B0604020202020204" pitchFamily="34" charset="0"/>
              </a:rPr>
              <a:t>Fiji – USAID, Australian Humanitarian Partnership (NGP for community efforts)</a:t>
            </a:r>
          </a:p>
          <a:p>
            <a:pPr lvl="1">
              <a:lnSpc>
                <a:spcPct val="110000"/>
              </a:lnSpc>
              <a:spcBef>
                <a:spcPts val="600"/>
              </a:spcBef>
            </a:pPr>
            <a:endParaRPr lang="en-US" b="1" dirty="0">
              <a:latin typeface="Arial" panose="020B0604020202020204" pitchFamily="34" charset="0"/>
              <a:cs typeface="Arial" panose="020B0604020202020204" pitchFamily="34" charset="0"/>
            </a:endParaRPr>
          </a:p>
          <a:p>
            <a:pPr>
              <a:lnSpc>
                <a:spcPct val="110000"/>
              </a:lnSpc>
              <a:spcBef>
                <a:spcPts val="600"/>
              </a:spcBef>
            </a:pP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9078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5"/>
          <p:cNvSpPr>
            <a:spLocks noGrp="1"/>
          </p:cNvSpPr>
          <p:nvPr>
            <p:ph type="title"/>
          </p:nvPr>
        </p:nvSpPr>
        <p:spPr>
          <a:xfrm>
            <a:off x="379099" y="119921"/>
            <a:ext cx="12099235" cy="783987"/>
          </a:xfrm>
        </p:spPr>
        <p:txBody>
          <a:bodyPr/>
          <a:lstStyle/>
          <a:p>
            <a:r>
              <a:rPr lang="en-US" sz="4000" dirty="0">
                <a:solidFill>
                  <a:schemeClr val="tx1"/>
                </a:solidFill>
                <a:latin typeface="Arial" charset="0"/>
              </a:rPr>
              <a:t>2.  Implementation, TR Advocacy for PTWS </a:t>
            </a:r>
          </a:p>
        </p:txBody>
      </p:sp>
      <p:sp>
        <p:nvSpPr>
          <p:cNvPr id="11266" name="Content Placeholder 6"/>
          <p:cNvSpPr>
            <a:spLocks noGrp="1"/>
          </p:cNvSpPr>
          <p:nvPr>
            <p:ph idx="1"/>
          </p:nvPr>
        </p:nvSpPr>
        <p:spPr>
          <a:xfrm>
            <a:off x="209861" y="1133321"/>
            <a:ext cx="11982139" cy="5597263"/>
          </a:xfrm>
          <a:solidFill>
            <a:schemeClr val="bg1"/>
          </a:solidFill>
        </p:spPr>
        <p:txBody>
          <a:bodyPr/>
          <a:lstStyle/>
          <a:p>
            <a:pPr>
              <a:spcBef>
                <a:spcPts val="1067"/>
              </a:spcBef>
            </a:pPr>
            <a:r>
              <a:rPr lang="en-US" altLang="ja-JP" sz="3200" dirty="0"/>
              <a:t>WG or TT exist for ICG/CARIBE-EWS, ICG/IOTWMS, ICG/NEAMTWS</a:t>
            </a:r>
          </a:p>
          <a:p>
            <a:pPr>
              <a:spcBef>
                <a:spcPts val="1067"/>
              </a:spcBef>
            </a:pPr>
            <a:r>
              <a:rPr lang="en-US" altLang="ja-JP" sz="3200" dirty="0"/>
              <a:t>Propose similar in PTWS for Tsunami Ready </a:t>
            </a:r>
          </a:p>
          <a:p>
            <a:pPr lvl="1">
              <a:spcBef>
                <a:spcPts val="1067"/>
              </a:spcBef>
            </a:pPr>
            <a:r>
              <a:rPr lang="en-US" altLang="ja-JP" dirty="0"/>
              <a:t>Where should it sit? WG under SC, TT under WG 3, TT of UN Decade</a:t>
            </a:r>
          </a:p>
          <a:p>
            <a:pPr lvl="1">
              <a:spcBef>
                <a:spcPts val="1067"/>
              </a:spcBef>
            </a:pPr>
            <a:r>
              <a:rPr lang="en-US" altLang="ja-JP" dirty="0"/>
              <a:t>Terms of Reference, ex. IOTWMS (complex), CARIBE-EWS and NEAMTWS (simple)</a:t>
            </a:r>
          </a:p>
          <a:p>
            <a:pPr lvl="2">
              <a:spcBef>
                <a:spcPts val="1067"/>
              </a:spcBef>
            </a:pPr>
            <a:r>
              <a:rPr lang="en-US" altLang="ja-JP" sz="2600" dirty="0"/>
              <a:t>IOTWMS: TR Focal Points, Monitor and evaluate TR implementation, Guidance on Hazard Risk, Annual implementation report to Steering Group</a:t>
            </a:r>
          </a:p>
          <a:p>
            <a:pPr lvl="2">
              <a:spcBef>
                <a:spcPts val="1067"/>
              </a:spcBef>
            </a:pPr>
            <a:r>
              <a:rPr lang="en-US" altLang="ja-JP" sz="2600" dirty="0"/>
              <a:t>CARIBE-EWS:  Effectiveness </a:t>
            </a:r>
            <a:r>
              <a:rPr lang="en-US" altLang="ja-JP" sz="2600" dirty="0" err="1"/>
              <a:t>Eval</a:t>
            </a:r>
            <a:r>
              <a:rPr lang="en-US" altLang="ja-JP" sz="2600" dirty="0"/>
              <a:t> Instrument – conduct / analyze findings</a:t>
            </a:r>
          </a:p>
          <a:p>
            <a:pPr lvl="2">
              <a:spcBef>
                <a:spcPts val="1067"/>
              </a:spcBef>
            </a:pPr>
            <a:endParaRPr lang="en-US" altLang="ja-JP" dirty="0"/>
          </a:p>
          <a:p>
            <a:pPr>
              <a:spcBef>
                <a:spcPts val="2533"/>
              </a:spcBef>
            </a:pPr>
            <a:endParaRPr lang="en-US" altLang="ja-JP" sz="3200" dirty="0"/>
          </a:p>
        </p:txBody>
      </p:sp>
    </p:spTree>
    <p:extLst>
      <p:ext uri="{BB962C8B-B14F-4D97-AF65-F5344CB8AC3E}">
        <p14:creationId xmlns:p14="http://schemas.microsoft.com/office/powerpoint/2010/main" val="2547894545"/>
      </p:ext>
    </p:extLst>
  </p:cSld>
  <p:clrMapOvr>
    <a:masterClrMapping/>
  </p:clrMapOvr>
  <p:transition>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5"/>
          <p:cNvSpPr>
            <a:spLocks noGrp="1"/>
          </p:cNvSpPr>
          <p:nvPr>
            <p:ph type="title"/>
          </p:nvPr>
        </p:nvSpPr>
        <p:spPr>
          <a:xfrm>
            <a:off x="589613" y="254832"/>
            <a:ext cx="10203304" cy="783987"/>
          </a:xfrm>
          <a:noFill/>
        </p:spPr>
        <p:txBody>
          <a:bodyPr/>
          <a:lstStyle/>
          <a:p>
            <a:pPr>
              <a:lnSpc>
                <a:spcPct val="100000"/>
              </a:lnSpc>
            </a:pPr>
            <a:r>
              <a:rPr lang="en-US" sz="3200" dirty="0">
                <a:latin typeface="Arial" charset="0"/>
              </a:rPr>
              <a:t>ICG/IOTWMS-XII.1.  </a:t>
            </a:r>
            <a:br>
              <a:rPr lang="en-US" sz="2800" dirty="0">
                <a:latin typeface="Arial" charset="0"/>
              </a:rPr>
            </a:br>
            <a:r>
              <a:rPr lang="en-US" sz="2800" dirty="0"/>
              <a:t>Working Group 3 on</a:t>
            </a:r>
            <a:r>
              <a:rPr lang="en-US" sz="3200" b="0" dirty="0"/>
              <a:t> </a:t>
            </a:r>
            <a:r>
              <a:rPr lang="en-US" sz="2800" dirty="0"/>
              <a:t>Tsunami Ready Implementation</a:t>
            </a:r>
            <a:endParaRPr lang="en-US" sz="2800" dirty="0">
              <a:latin typeface="Arial" charset="0"/>
            </a:endParaRPr>
          </a:p>
        </p:txBody>
      </p:sp>
      <p:sp>
        <p:nvSpPr>
          <p:cNvPr id="11266" name="Content Placeholder 6"/>
          <p:cNvSpPr>
            <a:spLocks noGrp="1"/>
          </p:cNvSpPr>
          <p:nvPr>
            <p:ph idx="1"/>
          </p:nvPr>
        </p:nvSpPr>
        <p:spPr>
          <a:xfrm>
            <a:off x="259830" y="1193858"/>
            <a:ext cx="11932170" cy="5664142"/>
          </a:xfrm>
          <a:solidFill>
            <a:schemeClr val="bg1"/>
          </a:solidFill>
        </p:spPr>
        <p:txBody>
          <a:bodyPr/>
          <a:lstStyle/>
          <a:p>
            <a:pPr marL="0" indent="0">
              <a:buNone/>
            </a:pPr>
            <a:r>
              <a:rPr lang="en-US" sz="2600" dirty="0"/>
              <a:t>Terms-of-Reference</a:t>
            </a:r>
            <a:endParaRPr lang="en-US" sz="2600" b="0" dirty="0"/>
          </a:p>
          <a:p>
            <a:pPr marL="0" indent="0">
              <a:buNone/>
            </a:pPr>
            <a:r>
              <a:rPr lang="en-US" sz="2600" b="0" dirty="0"/>
              <a:t>Liaise with other working group(s) and task team(s) within the </a:t>
            </a:r>
            <a:r>
              <a:rPr lang="en-US" sz="2600" b="0" dirty="0">
                <a:solidFill>
                  <a:schemeClr val="accent2"/>
                </a:solidFill>
              </a:rPr>
              <a:t>ICG/IOTWMS </a:t>
            </a:r>
            <a:r>
              <a:rPr lang="en-US" sz="2600" b="0" dirty="0"/>
              <a:t>and with working groups from the other ocean basins through the TOWS-WG to:</a:t>
            </a:r>
          </a:p>
          <a:p>
            <a:pPr marL="457200" indent="-457200">
              <a:buClr>
                <a:schemeClr val="tx1"/>
              </a:buClr>
              <a:buSzPct val="100000"/>
              <a:buFont typeface="+mj-lt"/>
              <a:buAutoNum type="arabicPeriod"/>
            </a:pPr>
            <a:r>
              <a:rPr lang="en-US" sz="2600" b="0" dirty="0"/>
              <a:t>Monitor and evaluate the implementation Tsunami Ready Recognition </a:t>
            </a:r>
            <a:r>
              <a:rPr lang="en-US" sz="2600" b="0" dirty="0" err="1"/>
              <a:t>Programme</a:t>
            </a:r>
            <a:r>
              <a:rPr lang="en-US" sz="2600" b="0" dirty="0"/>
              <a:t>, National Warning Chains, and related activities to deliver tsunami resilient and prepared communities for the </a:t>
            </a:r>
            <a:r>
              <a:rPr lang="en-US" sz="2600" b="0" dirty="0">
                <a:solidFill>
                  <a:schemeClr val="accent2"/>
                </a:solidFill>
              </a:rPr>
              <a:t>Indian Ocean</a:t>
            </a:r>
          </a:p>
          <a:p>
            <a:pPr marL="457200" indent="-457200">
              <a:buClr>
                <a:schemeClr val="tx1"/>
              </a:buClr>
              <a:buSzPct val="100000"/>
              <a:buFont typeface="+mj-lt"/>
              <a:buAutoNum type="arabicPeriod"/>
            </a:pPr>
            <a:r>
              <a:rPr lang="en-US" sz="2600" b="0" dirty="0"/>
              <a:t>Provide guidance on tsunami hazard and risk assessment, including for tsunamis generated by non-seismic and complex sources</a:t>
            </a:r>
          </a:p>
          <a:p>
            <a:pPr marL="457200" indent="-457200">
              <a:buClr>
                <a:schemeClr val="tx1"/>
              </a:buClr>
              <a:buSzPct val="100000"/>
              <a:buFont typeface="+mj-lt"/>
              <a:buAutoNum type="arabicPeriod"/>
            </a:pPr>
            <a:r>
              <a:rPr lang="en-US" sz="2600" b="0" dirty="0"/>
              <a:t>Provide guidance to Member States on reviewing and enhancing national tsunami warning chains.</a:t>
            </a:r>
          </a:p>
          <a:p>
            <a:pPr marL="457200" indent="-457200">
              <a:buClr>
                <a:schemeClr val="tx1"/>
              </a:buClr>
              <a:buSzPct val="100000"/>
              <a:buFont typeface="+mj-lt"/>
              <a:buAutoNum type="arabicPeriod"/>
            </a:pPr>
            <a:r>
              <a:rPr lang="en-US" sz="2600" b="0" dirty="0">
                <a:solidFill>
                  <a:srgbClr val="0432FF"/>
                </a:solidFill>
              </a:rPr>
              <a:t>Provide guidance on how to nationally initiate IOC-UNESCO Tsunami Ready Recognition </a:t>
            </a:r>
            <a:r>
              <a:rPr lang="en-US" sz="2600" b="0" dirty="0" err="1">
                <a:solidFill>
                  <a:srgbClr val="0432FF"/>
                </a:solidFill>
              </a:rPr>
              <a:t>Programme</a:t>
            </a:r>
            <a:r>
              <a:rPr lang="en-US" sz="2600" b="0" dirty="0">
                <a:solidFill>
                  <a:srgbClr val="0432FF"/>
                </a:solidFill>
              </a:rPr>
              <a:t> (TRRP) and similar initiatives</a:t>
            </a:r>
          </a:p>
          <a:p>
            <a:pPr marL="457200" indent="-457200">
              <a:buClr>
                <a:schemeClr val="tx1"/>
              </a:buClr>
              <a:buSzPct val="100000"/>
              <a:buFont typeface="+mj-lt"/>
              <a:buAutoNum type="arabicPeriod"/>
            </a:pPr>
            <a:r>
              <a:rPr lang="en-US" sz="2600" b="0" dirty="0"/>
              <a:t>Facilitate sharing of experiences between Member State Tsunami Ready Focal Points (</a:t>
            </a:r>
            <a:r>
              <a:rPr lang="en-US" sz="2600" b="0" dirty="0">
                <a:solidFill>
                  <a:srgbClr val="0432FF"/>
                </a:solidFill>
              </a:rPr>
              <a:t>TRFPs</a:t>
            </a:r>
            <a:r>
              <a:rPr lang="en-US" sz="2600" b="0" dirty="0"/>
              <a:t>)</a:t>
            </a:r>
            <a:endParaRPr lang="en-US" sz="2600" b="0" dirty="0">
              <a:solidFill>
                <a:srgbClr val="0432FF"/>
              </a:solidFill>
            </a:endParaRPr>
          </a:p>
          <a:p>
            <a:pPr>
              <a:spcBef>
                <a:spcPts val="2533"/>
              </a:spcBef>
            </a:pPr>
            <a:endParaRPr lang="en-US" altLang="ja-JP" sz="2600" dirty="0">
              <a:solidFill>
                <a:srgbClr val="0432FF"/>
              </a:solidFill>
            </a:endParaRPr>
          </a:p>
        </p:txBody>
      </p:sp>
      <p:pic>
        <p:nvPicPr>
          <p:cNvPr id="5" name="Picture 26" descr="NOAA"/>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367431" y="5912043"/>
            <a:ext cx="559776" cy="560075"/>
          </a:xfrm>
          <a:prstGeom prst="rect">
            <a:avLst/>
          </a:prstGeom>
          <a:noFill/>
          <a:effectLst>
            <a:outerShdw blurRad="63500" dist="38099" dir="2700000" algn="ctr" rotWithShape="0">
              <a:schemeClr val="tx1">
                <a:alpha val="74998"/>
              </a:schemeClr>
            </a:outerShdw>
          </a:effectLst>
        </p:spPr>
      </p:pic>
    </p:spTree>
    <p:extLst>
      <p:ext uri="{BB962C8B-B14F-4D97-AF65-F5344CB8AC3E}">
        <p14:creationId xmlns:p14="http://schemas.microsoft.com/office/powerpoint/2010/main" val="3488061035"/>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6"/>
          <p:cNvSpPr>
            <a:spLocks noGrp="1"/>
          </p:cNvSpPr>
          <p:nvPr>
            <p:ph idx="1"/>
          </p:nvPr>
        </p:nvSpPr>
        <p:spPr>
          <a:xfrm>
            <a:off x="269824" y="1139253"/>
            <a:ext cx="11922176" cy="5831174"/>
          </a:xfrm>
          <a:solidFill>
            <a:schemeClr val="bg1"/>
          </a:solidFill>
        </p:spPr>
        <p:txBody>
          <a:bodyPr/>
          <a:lstStyle/>
          <a:p>
            <a:pPr marL="0" indent="0">
              <a:buNone/>
            </a:pPr>
            <a:r>
              <a:rPr lang="en-US" sz="2800" dirty="0"/>
              <a:t>Terms-of-Reference</a:t>
            </a:r>
            <a:endParaRPr lang="en-US" sz="2800" b="0" dirty="0"/>
          </a:p>
          <a:p>
            <a:pPr marL="457200" indent="-457200">
              <a:buClr>
                <a:schemeClr val="tx1"/>
              </a:buClr>
              <a:buSzPct val="100000"/>
              <a:buFont typeface="+mj-lt"/>
              <a:buAutoNum type="arabicPeriod" startAt="5"/>
            </a:pPr>
            <a:r>
              <a:rPr lang="en-US" sz="2400" b="0" dirty="0"/>
              <a:t>Update Member States on IOC-UNESCO TRRP developments and other related initiatives</a:t>
            </a:r>
            <a:endParaRPr lang="en-US" sz="2800" b="0" dirty="0"/>
          </a:p>
          <a:p>
            <a:pPr marL="457200" indent="-457200">
              <a:buClr>
                <a:schemeClr val="tx1"/>
              </a:buClr>
              <a:buSzPct val="100000"/>
              <a:buFont typeface="+mj-lt"/>
              <a:buAutoNum type="arabicPeriod" startAt="5"/>
            </a:pPr>
            <a:r>
              <a:rPr lang="en-US" sz="2400" b="0" dirty="0"/>
              <a:t>Develop </a:t>
            </a:r>
            <a:r>
              <a:rPr lang="en-US" sz="2400" b="0" dirty="0">
                <a:solidFill>
                  <a:srgbClr val="0432FF"/>
                </a:solidFill>
              </a:rPr>
              <a:t>exercise tools and coordinate implementation </a:t>
            </a:r>
            <a:r>
              <a:rPr lang="en-US" sz="2400" b="0" dirty="0"/>
              <a:t>of </a:t>
            </a:r>
            <a:r>
              <a:rPr lang="en-US" sz="2400" b="0" dirty="0">
                <a:solidFill>
                  <a:schemeClr val="accent6"/>
                </a:solidFill>
              </a:rPr>
              <a:t>IOWAVE</a:t>
            </a:r>
            <a:r>
              <a:rPr lang="en-US" sz="2400" b="0" dirty="0"/>
              <a:t> Exercises and other drills as required</a:t>
            </a:r>
            <a:endParaRPr lang="en-US" sz="2800" b="0" dirty="0"/>
          </a:p>
          <a:p>
            <a:pPr marL="457200" indent="-457200">
              <a:buClr>
                <a:schemeClr val="tx1"/>
              </a:buClr>
              <a:buSzPct val="100000"/>
              <a:buFont typeface="+mj-lt"/>
              <a:buAutoNum type="arabicPeriod" startAt="5"/>
            </a:pPr>
            <a:r>
              <a:rPr lang="en-US" sz="2400" b="0" dirty="0"/>
              <a:t>In collaboration with IOC-UNESCO IOTIC and IOC-UNESCO Secretariat for </a:t>
            </a:r>
            <a:r>
              <a:rPr lang="en-US" sz="2400" b="0" dirty="0">
                <a:solidFill>
                  <a:schemeClr val="accent6"/>
                </a:solidFill>
              </a:rPr>
              <a:t>ICG/IOTWMS</a:t>
            </a:r>
            <a:r>
              <a:rPr lang="en-US" sz="2400" b="0" dirty="0"/>
              <a:t>, identify capacity development and resource needs of Member States to implement TRRP, national tsunami warning chains, and related activities</a:t>
            </a:r>
            <a:endParaRPr lang="en-US" sz="2800" b="0" dirty="0"/>
          </a:p>
          <a:p>
            <a:pPr marL="457200" indent="-457200">
              <a:buClr>
                <a:schemeClr val="tx1"/>
              </a:buClr>
              <a:buSzPct val="100000"/>
              <a:buFont typeface="+mj-lt"/>
              <a:buAutoNum type="arabicPeriod" startAt="5"/>
            </a:pPr>
            <a:r>
              <a:rPr lang="en-US" sz="2400" b="0" dirty="0"/>
              <a:t>Assist with training </a:t>
            </a:r>
            <a:r>
              <a:rPr lang="en-US" sz="2400" b="0" dirty="0" err="1"/>
              <a:t>programmes</a:t>
            </a:r>
            <a:r>
              <a:rPr lang="en-US" sz="2400" b="0" dirty="0"/>
              <a:t> of Member States implemented by IOC-UNESCO </a:t>
            </a:r>
            <a:r>
              <a:rPr lang="en-US" sz="2400" b="0" dirty="0">
                <a:solidFill>
                  <a:schemeClr val="accent6"/>
                </a:solidFill>
              </a:rPr>
              <a:t>IOTIC</a:t>
            </a:r>
            <a:r>
              <a:rPr lang="en-US" sz="2400" b="0" dirty="0"/>
              <a:t> and coordinated by IOC-UNESCO ICG/IOTWMS Secretariat to facilitate enhanced national tsunami warning chains and at-risk communities becoming resilient and prepared for tsunamis</a:t>
            </a:r>
            <a:endParaRPr lang="en-US" sz="2800" b="0" dirty="0"/>
          </a:p>
          <a:p>
            <a:pPr marL="457200" indent="-457200">
              <a:buClr>
                <a:schemeClr val="tx1"/>
              </a:buClr>
              <a:buSzPct val="100000"/>
              <a:buFont typeface="+mj-lt"/>
              <a:buAutoNum type="arabicPeriod" startAt="5"/>
            </a:pPr>
            <a:r>
              <a:rPr lang="en-US" sz="2400" b="0" dirty="0"/>
              <a:t>Provide an </a:t>
            </a:r>
            <a:r>
              <a:rPr lang="en-US" sz="2400" b="0" dirty="0">
                <a:solidFill>
                  <a:srgbClr val="0432FF"/>
                </a:solidFill>
              </a:rPr>
              <a:t>annual report on Tsunami Ready implementation </a:t>
            </a:r>
            <a:r>
              <a:rPr lang="en-US" sz="2400" b="0" dirty="0"/>
              <a:t>to the Steering Group</a:t>
            </a:r>
            <a:endParaRPr lang="en-US" sz="2800" b="0" dirty="0"/>
          </a:p>
          <a:p>
            <a:pPr marL="0" indent="0">
              <a:buNone/>
            </a:pPr>
            <a:r>
              <a:rPr lang="en-US" sz="2400" b="0" dirty="0"/>
              <a:t>Members: </a:t>
            </a:r>
            <a:r>
              <a:rPr lang="en-US" sz="2400" b="0" dirty="0">
                <a:solidFill>
                  <a:srgbClr val="0432FF"/>
                </a:solidFill>
              </a:rPr>
              <a:t>WG1 and WG2 and RWG-NWIO </a:t>
            </a:r>
            <a:r>
              <a:rPr lang="en-US" sz="2400" b="0" dirty="0"/>
              <a:t>chairs, WG2 and WG1 tsunami warning chain relevant experts, </a:t>
            </a:r>
            <a:r>
              <a:rPr lang="en-US" sz="2400" b="0" dirty="0">
                <a:solidFill>
                  <a:srgbClr val="0432FF"/>
                </a:solidFill>
              </a:rPr>
              <a:t>ICG/IOTWMS TRRP and exercise </a:t>
            </a:r>
            <a:r>
              <a:rPr lang="en-US" sz="2400" b="0" dirty="0"/>
              <a:t>experts, Member State </a:t>
            </a:r>
            <a:r>
              <a:rPr lang="en-US" sz="2400" b="0" dirty="0">
                <a:solidFill>
                  <a:srgbClr val="0432FF"/>
                </a:solidFill>
              </a:rPr>
              <a:t>Tsunami Ready Focal Points (TRFP</a:t>
            </a:r>
            <a:r>
              <a:rPr lang="en-US" sz="2400" b="0" dirty="0"/>
              <a:t>), invited experts, </a:t>
            </a:r>
            <a:r>
              <a:rPr lang="en-US" sz="2400" b="0" dirty="0">
                <a:solidFill>
                  <a:srgbClr val="0432FF"/>
                </a:solidFill>
              </a:rPr>
              <a:t>IOTIC</a:t>
            </a:r>
            <a:r>
              <a:rPr lang="en-US" sz="2400" b="0" dirty="0"/>
              <a:t>, Secretariat.</a:t>
            </a:r>
          </a:p>
          <a:p>
            <a:pPr marL="469232" lvl="1" indent="0">
              <a:spcBef>
                <a:spcPts val="1067"/>
              </a:spcBef>
              <a:buNone/>
            </a:pPr>
            <a:endParaRPr lang="en-US" altLang="ja-JP" sz="2000" dirty="0">
              <a:solidFill>
                <a:srgbClr val="0432FF"/>
              </a:solidFill>
            </a:endParaRPr>
          </a:p>
          <a:p>
            <a:pPr marL="469232" lvl="1" indent="0">
              <a:spcBef>
                <a:spcPts val="1067"/>
              </a:spcBef>
              <a:buNone/>
            </a:pPr>
            <a:endParaRPr lang="en-US" altLang="ja-JP" sz="2000" dirty="0">
              <a:solidFill>
                <a:srgbClr val="0432FF"/>
              </a:solidFill>
            </a:endParaRPr>
          </a:p>
          <a:p>
            <a:pPr>
              <a:spcBef>
                <a:spcPts val="2533"/>
              </a:spcBef>
            </a:pPr>
            <a:endParaRPr lang="en-US" altLang="ja-JP" sz="2800" dirty="0">
              <a:solidFill>
                <a:srgbClr val="0432FF"/>
              </a:solidFill>
            </a:endParaRPr>
          </a:p>
        </p:txBody>
      </p:sp>
      <p:sp>
        <p:nvSpPr>
          <p:cNvPr id="7" name="Title 5">
            <a:extLst>
              <a:ext uri="{FF2B5EF4-FFF2-40B4-BE49-F238E27FC236}">
                <a16:creationId xmlns:a16="http://schemas.microsoft.com/office/drawing/2014/main" id="{A8353B26-AC47-F94A-8B96-B46E102E2F0B}"/>
              </a:ext>
            </a:extLst>
          </p:cNvPr>
          <p:cNvSpPr txBox="1">
            <a:spLocks/>
          </p:cNvSpPr>
          <p:nvPr/>
        </p:nvSpPr>
        <p:spPr bwMode="auto">
          <a:xfrm>
            <a:off x="484682" y="179882"/>
            <a:ext cx="10203304" cy="783987"/>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0929" tIns="45466" rIns="90929" bIns="45466" numCol="1" anchor="b" anchorCtr="0" compatLnSpc="1">
            <a:prstTxWarp prst="textNoShape">
              <a:avLst/>
            </a:prstTxWarp>
          </a:bodyPr>
          <a:lstStyle>
            <a:lvl1pPr algn="l" rtl="0" eaLnBrk="0" fontAlgn="base" hangingPunct="0">
              <a:lnSpc>
                <a:spcPct val="110000"/>
              </a:lnSpc>
              <a:spcBef>
                <a:spcPct val="0"/>
              </a:spcBef>
              <a:spcAft>
                <a:spcPct val="0"/>
              </a:spcAft>
              <a:defRPr sz="3400" b="1">
                <a:solidFill>
                  <a:schemeClr val="accent2"/>
                </a:solidFill>
                <a:latin typeface="+mj-lt"/>
                <a:ea typeface="ＭＳ Ｐゴシック" charset="0"/>
                <a:cs typeface="+mj-cs"/>
              </a:defRPr>
            </a:lvl1pPr>
            <a:lvl2pPr algn="l" rtl="0" eaLnBrk="0" fontAlgn="base" hangingPunct="0">
              <a:lnSpc>
                <a:spcPct val="110000"/>
              </a:lnSpc>
              <a:spcBef>
                <a:spcPct val="0"/>
              </a:spcBef>
              <a:spcAft>
                <a:spcPct val="0"/>
              </a:spcAft>
              <a:defRPr sz="3400" b="1">
                <a:solidFill>
                  <a:schemeClr val="accent2"/>
                </a:solidFill>
                <a:latin typeface="Arial" charset="0"/>
                <a:ea typeface="ＭＳ Ｐゴシック" charset="0"/>
                <a:cs typeface="Angsana New" pitchFamily="18" charset="0"/>
              </a:defRPr>
            </a:lvl2pPr>
            <a:lvl3pPr algn="l" rtl="0" eaLnBrk="0" fontAlgn="base" hangingPunct="0">
              <a:lnSpc>
                <a:spcPct val="110000"/>
              </a:lnSpc>
              <a:spcBef>
                <a:spcPct val="0"/>
              </a:spcBef>
              <a:spcAft>
                <a:spcPct val="0"/>
              </a:spcAft>
              <a:defRPr sz="3400" b="1">
                <a:solidFill>
                  <a:schemeClr val="accent2"/>
                </a:solidFill>
                <a:latin typeface="Arial" charset="0"/>
                <a:ea typeface="ＭＳ Ｐゴシック" charset="0"/>
                <a:cs typeface="Angsana New" pitchFamily="18" charset="0"/>
              </a:defRPr>
            </a:lvl3pPr>
            <a:lvl4pPr algn="l" rtl="0" eaLnBrk="0" fontAlgn="base" hangingPunct="0">
              <a:lnSpc>
                <a:spcPct val="110000"/>
              </a:lnSpc>
              <a:spcBef>
                <a:spcPct val="0"/>
              </a:spcBef>
              <a:spcAft>
                <a:spcPct val="0"/>
              </a:spcAft>
              <a:defRPr sz="3400" b="1">
                <a:solidFill>
                  <a:schemeClr val="accent2"/>
                </a:solidFill>
                <a:latin typeface="Arial" charset="0"/>
                <a:ea typeface="ＭＳ Ｐゴシック" charset="0"/>
                <a:cs typeface="Angsana New" pitchFamily="18" charset="0"/>
              </a:defRPr>
            </a:lvl4pPr>
            <a:lvl5pPr algn="l" rtl="0" eaLnBrk="0" fontAlgn="base" hangingPunct="0">
              <a:lnSpc>
                <a:spcPct val="110000"/>
              </a:lnSpc>
              <a:spcBef>
                <a:spcPct val="0"/>
              </a:spcBef>
              <a:spcAft>
                <a:spcPct val="0"/>
              </a:spcAft>
              <a:defRPr sz="3400" b="1">
                <a:solidFill>
                  <a:schemeClr val="accent2"/>
                </a:solidFill>
                <a:latin typeface="Arial" charset="0"/>
                <a:ea typeface="ＭＳ Ｐゴシック" charset="0"/>
                <a:cs typeface="Angsana New" pitchFamily="18" charset="0"/>
              </a:defRPr>
            </a:lvl5pPr>
            <a:lvl6pPr marL="454695"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6pPr>
            <a:lvl7pPr marL="909392"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7pPr>
            <a:lvl8pPr marL="1364090"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8pPr>
            <a:lvl9pPr marL="1818781" algn="l" rtl="0" fontAlgn="base">
              <a:lnSpc>
                <a:spcPct val="110000"/>
              </a:lnSpc>
              <a:spcBef>
                <a:spcPct val="0"/>
              </a:spcBef>
              <a:spcAft>
                <a:spcPct val="0"/>
              </a:spcAft>
              <a:defRPr sz="3400" b="1">
                <a:solidFill>
                  <a:schemeClr val="accent2"/>
                </a:solidFill>
                <a:latin typeface="Arial" charset="0"/>
                <a:ea typeface="Angsana New" pitchFamily="18" charset="0"/>
                <a:cs typeface="Angsana New"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0" cap="none" spc="0" normalizeH="0" baseline="0" noProof="0" dirty="0">
                <a:ln>
                  <a:noFill/>
                </a:ln>
                <a:solidFill>
                  <a:srgbClr val="CC0000"/>
                </a:solidFill>
                <a:effectLst/>
                <a:uLnTx/>
                <a:uFillTx/>
                <a:latin typeface="Arial" charset="0"/>
                <a:ea typeface="ＭＳ Ｐゴシック" charset="0"/>
                <a:cs typeface="Angsana New"/>
              </a:rPr>
              <a:t>ICG/IOTWMS-XII.1.  </a:t>
            </a:r>
            <a:br>
              <a:rPr kumimoji="0" lang="en-US" sz="2800" b="1" i="0" u="none" strike="noStrike" kern="0" cap="none" spc="0" normalizeH="0" baseline="0" noProof="0" dirty="0">
                <a:ln>
                  <a:noFill/>
                </a:ln>
                <a:solidFill>
                  <a:srgbClr val="CC0000"/>
                </a:solidFill>
                <a:effectLst/>
                <a:uLnTx/>
                <a:uFillTx/>
                <a:latin typeface="Arial" charset="0"/>
                <a:ea typeface="ＭＳ Ｐゴシック" charset="0"/>
                <a:cs typeface="Angsana New"/>
              </a:rPr>
            </a:br>
            <a:r>
              <a:rPr kumimoji="0" lang="en-US" sz="2800" b="1" i="0" u="none" strike="noStrike" kern="0" cap="none" spc="0" normalizeH="0" baseline="0" noProof="0" dirty="0">
                <a:ln>
                  <a:noFill/>
                </a:ln>
                <a:solidFill>
                  <a:srgbClr val="CC0000"/>
                </a:solidFill>
                <a:effectLst/>
                <a:uLnTx/>
                <a:uFillTx/>
                <a:latin typeface="Arial"/>
                <a:ea typeface="ＭＳ Ｐゴシック" charset="0"/>
                <a:cs typeface="Angsana New"/>
              </a:rPr>
              <a:t>Working Group 3 on</a:t>
            </a:r>
            <a:r>
              <a:rPr kumimoji="0" lang="en-US" sz="3200" b="0" i="0" u="none" strike="noStrike" kern="0" cap="none" spc="0" normalizeH="0" baseline="0" noProof="0" dirty="0">
                <a:ln>
                  <a:noFill/>
                </a:ln>
                <a:solidFill>
                  <a:srgbClr val="CC0000"/>
                </a:solidFill>
                <a:effectLst/>
                <a:uLnTx/>
                <a:uFillTx/>
                <a:latin typeface="Arial"/>
                <a:ea typeface="ＭＳ Ｐゴシック" charset="0"/>
                <a:cs typeface="Angsana New"/>
              </a:rPr>
              <a:t> </a:t>
            </a:r>
            <a:r>
              <a:rPr kumimoji="0" lang="en-US" sz="2800" b="1" i="0" u="none" strike="noStrike" kern="0" cap="none" spc="0" normalizeH="0" baseline="0" noProof="0" dirty="0">
                <a:ln>
                  <a:noFill/>
                </a:ln>
                <a:solidFill>
                  <a:srgbClr val="CC0000"/>
                </a:solidFill>
                <a:effectLst/>
                <a:uLnTx/>
                <a:uFillTx/>
                <a:latin typeface="Arial"/>
                <a:ea typeface="ＭＳ Ｐゴシック" charset="0"/>
                <a:cs typeface="Angsana New"/>
              </a:rPr>
              <a:t>Tsunami Ready Implementation</a:t>
            </a:r>
            <a:endParaRPr kumimoji="0" lang="en-US" sz="2800" b="1" i="0" u="none" strike="noStrike" kern="0" cap="none" spc="0" normalizeH="0" baseline="0" noProof="0" dirty="0">
              <a:ln>
                <a:noFill/>
              </a:ln>
              <a:solidFill>
                <a:srgbClr val="CC0000"/>
              </a:solidFill>
              <a:effectLst/>
              <a:uLnTx/>
              <a:uFillTx/>
              <a:latin typeface="Arial" charset="0"/>
              <a:ea typeface="ＭＳ Ｐゴシック" charset="0"/>
              <a:cs typeface="Angsana New"/>
            </a:endParaRPr>
          </a:p>
        </p:txBody>
      </p:sp>
    </p:spTree>
    <p:extLst>
      <p:ext uri="{BB962C8B-B14F-4D97-AF65-F5344CB8AC3E}">
        <p14:creationId xmlns:p14="http://schemas.microsoft.com/office/powerpoint/2010/main" val="2398387777"/>
      </p:ext>
    </p:extLst>
  </p:cSld>
  <p:clrMapOvr>
    <a:masterClrMapping/>
  </p:clrMapOvr>
  <p:transition>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51DF4-58FB-6141-ABC7-FF7FC3155AD4}"/>
              </a:ext>
            </a:extLst>
          </p:cNvPr>
          <p:cNvSpPr>
            <a:spLocks noGrp="1"/>
          </p:cNvSpPr>
          <p:nvPr>
            <p:ph type="title"/>
          </p:nvPr>
        </p:nvSpPr>
        <p:spPr>
          <a:xfrm>
            <a:off x="246504" y="167391"/>
            <a:ext cx="11131030" cy="762000"/>
          </a:xfrm>
        </p:spPr>
        <p:txBody>
          <a:bodyPr/>
          <a:lstStyle/>
          <a:p>
            <a:r>
              <a:rPr lang="en-US" dirty="0"/>
              <a:t>ICG/CARIBE-EWS - TASK TEAM TSUNAMI READY</a:t>
            </a:r>
          </a:p>
        </p:txBody>
      </p:sp>
      <p:sp>
        <p:nvSpPr>
          <p:cNvPr id="3" name="Content Placeholder 2">
            <a:extLst>
              <a:ext uri="{FF2B5EF4-FFF2-40B4-BE49-F238E27FC236}">
                <a16:creationId xmlns:a16="http://schemas.microsoft.com/office/drawing/2014/main" id="{55443B46-C1B4-CA46-A64F-1865CE1249C6}"/>
              </a:ext>
            </a:extLst>
          </p:cNvPr>
          <p:cNvSpPr>
            <a:spLocks noGrp="1"/>
          </p:cNvSpPr>
          <p:nvPr>
            <p:ph idx="1"/>
          </p:nvPr>
        </p:nvSpPr>
        <p:spPr>
          <a:xfrm>
            <a:off x="239843" y="1128624"/>
            <a:ext cx="11952157" cy="5841803"/>
          </a:xfrm>
          <a:solidFill>
            <a:schemeClr val="bg1"/>
          </a:solidFill>
        </p:spPr>
        <p:txBody>
          <a:bodyPr/>
          <a:lstStyle/>
          <a:p>
            <a:pPr marL="0" indent="0">
              <a:buNone/>
            </a:pPr>
            <a:r>
              <a:rPr lang="en-US" sz="2400" dirty="0"/>
              <a:t>Terms of Reference</a:t>
            </a:r>
            <a:r>
              <a:rPr lang="en-US" sz="2400" b="0" dirty="0"/>
              <a:t> - </a:t>
            </a:r>
            <a:r>
              <a:rPr lang="en-US" sz="2400" dirty="0"/>
              <a:t>Role and Responsibilities</a:t>
            </a:r>
            <a:r>
              <a:rPr lang="en-US" sz="2400" b="0" dirty="0"/>
              <a:t>.  The Task Team will:</a:t>
            </a:r>
          </a:p>
          <a:p>
            <a:r>
              <a:rPr lang="en-US" sz="2400" b="0" dirty="0"/>
              <a:t>Support and provide guidance to the </a:t>
            </a:r>
            <a:r>
              <a:rPr lang="en-US" sz="2400" b="0" dirty="0">
                <a:solidFill>
                  <a:schemeClr val="accent6"/>
                </a:solidFill>
              </a:rPr>
              <a:t>CARIBE EWS </a:t>
            </a:r>
            <a:r>
              <a:rPr lang="en-US" sz="2400" b="0" dirty="0"/>
              <a:t>in the implementation of the UNESCO IOC Tsunami Ready Recognition </a:t>
            </a:r>
            <a:r>
              <a:rPr lang="en-US" sz="2400" b="0" dirty="0" err="1"/>
              <a:t>Programme</a:t>
            </a:r>
            <a:r>
              <a:rPr lang="en-US" sz="2400" b="0" dirty="0"/>
              <a:t>.</a:t>
            </a:r>
          </a:p>
          <a:p>
            <a:r>
              <a:rPr lang="en-US" sz="2400" b="0" dirty="0">
                <a:solidFill>
                  <a:srgbClr val="0432FF"/>
                </a:solidFill>
              </a:rPr>
              <a:t>Develop an evaluation instrument </a:t>
            </a:r>
            <a:r>
              <a:rPr lang="en-US" sz="2400" b="0" dirty="0"/>
              <a:t>aimed at measuring the effectiveness of UNESCO IOC Tsunami Ready Recognition </a:t>
            </a:r>
            <a:r>
              <a:rPr lang="en-US" sz="2400" b="0" dirty="0" err="1"/>
              <a:t>Programme</a:t>
            </a:r>
            <a:r>
              <a:rPr lang="en-US" sz="2400" b="0" dirty="0"/>
              <a:t> in recognized communities. </a:t>
            </a:r>
          </a:p>
          <a:p>
            <a:r>
              <a:rPr lang="en-US" sz="2400" b="0" dirty="0"/>
              <a:t>The Task Team will </a:t>
            </a:r>
            <a:r>
              <a:rPr lang="en-US" sz="2400" b="0" dirty="0">
                <a:solidFill>
                  <a:srgbClr val="0432FF"/>
                </a:solidFill>
              </a:rPr>
              <a:t>implement the evaluation instrument and analyze</a:t>
            </a:r>
            <a:r>
              <a:rPr lang="en-US" sz="2400" b="0" dirty="0"/>
              <a:t> its findings in collaboration with </a:t>
            </a:r>
            <a:r>
              <a:rPr lang="en-US" sz="2400" b="0" dirty="0">
                <a:solidFill>
                  <a:schemeClr val="accent6"/>
                </a:solidFill>
              </a:rPr>
              <a:t>ITIC-CAR and CTIC</a:t>
            </a:r>
            <a:r>
              <a:rPr lang="en-US" sz="2400" b="0" dirty="0"/>
              <a:t>.</a:t>
            </a:r>
          </a:p>
          <a:p>
            <a:r>
              <a:rPr lang="en-US" sz="2400" b="0" dirty="0">
                <a:solidFill>
                  <a:srgbClr val="0432FF"/>
                </a:solidFill>
              </a:rPr>
              <a:t>Facilitate</a:t>
            </a:r>
            <a:r>
              <a:rPr lang="en-US" sz="2400" b="0" dirty="0"/>
              <a:t> Member States to conduct pre- and post-evaluation instruments to measure the social impact of UNESCO IOC Tsunami Ready Recognition </a:t>
            </a:r>
            <a:r>
              <a:rPr lang="en-US" sz="2400" b="0" dirty="0" err="1"/>
              <a:t>Programme</a:t>
            </a:r>
            <a:r>
              <a:rPr lang="en-US" sz="2400" b="0" dirty="0"/>
              <a:t>.</a:t>
            </a:r>
          </a:p>
          <a:p>
            <a:r>
              <a:rPr lang="en-US" sz="2400" b="0" dirty="0"/>
              <a:t>Assist </a:t>
            </a:r>
            <a:r>
              <a:rPr lang="en-US" sz="2400" b="0" dirty="0">
                <a:solidFill>
                  <a:schemeClr val="accent6"/>
                </a:solidFill>
              </a:rPr>
              <a:t>CTIC</a:t>
            </a:r>
            <a:r>
              <a:rPr lang="en-US" sz="2400" b="0" dirty="0"/>
              <a:t>, in association with member states, in determining the target number of communities pursuing the Tsunami Ready Recognition.</a:t>
            </a:r>
            <a:endParaRPr lang="en-US" b="0" dirty="0"/>
          </a:p>
          <a:p>
            <a:pPr marL="0" indent="0">
              <a:buNone/>
            </a:pPr>
            <a:r>
              <a:rPr lang="en-US" sz="2400" dirty="0"/>
              <a:t>Composition</a:t>
            </a:r>
            <a:endParaRPr lang="en-US" sz="2400" b="0" dirty="0"/>
          </a:p>
          <a:p>
            <a:pPr marL="0" indent="0">
              <a:buNone/>
            </a:pPr>
            <a:r>
              <a:rPr lang="en-US" sz="2400" b="0" dirty="0"/>
              <a:t>Tsunami Task Team members are nominated within the context of </a:t>
            </a:r>
            <a:r>
              <a:rPr lang="en-US" sz="2400" b="0" dirty="0">
                <a:solidFill>
                  <a:srgbClr val="0432FF"/>
                </a:solidFill>
              </a:rPr>
              <a:t>their personal capacities and irrespective of institutional affiliation</a:t>
            </a:r>
          </a:p>
          <a:p>
            <a:endParaRPr lang="en-US" dirty="0"/>
          </a:p>
        </p:txBody>
      </p:sp>
    </p:spTree>
    <p:extLst>
      <p:ext uri="{BB962C8B-B14F-4D97-AF65-F5344CB8AC3E}">
        <p14:creationId xmlns:p14="http://schemas.microsoft.com/office/powerpoint/2010/main" val="1293327810"/>
      </p:ext>
    </p:extLst>
  </p:cSld>
  <p:clrMapOvr>
    <a:masterClrMapping/>
  </p:clrMapOvr>
  <p:transition>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EE114-BAC4-6B4E-9EB6-BF554B4BBDA5}"/>
              </a:ext>
            </a:extLst>
          </p:cNvPr>
          <p:cNvSpPr>
            <a:spLocks noGrp="1"/>
          </p:cNvSpPr>
          <p:nvPr>
            <p:ph type="title"/>
          </p:nvPr>
        </p:nvSpPr>
        <p:spPr>
          <a:xfrm>
            <a:off x="441377" y="134912"/>
            <a:ext cx="10591384" cy="762000"/>
          </a:xfrm>
        </p:spPr>
        <p:txBody>
          <a:bodyPr/>
          <a:lstStyle/>
          <a:p>
            <a:r>
              <a:rPr lang="en-US" dirty="0"/>
              <a:t>ICG/NEAMTWS: Task Team on Tsunami Ready</a:t>
            </a:r>
          </a:p>
        </p:txBody>
      </p:sp>
      <p:sp>
        <p:nvSpPr>
          <p:cNvPr id="3" name="Content Placeholder 2">
            <a:extLst>
              <a:ext uri="{FF2B5EF4-FFF2-40B4-BE49-F238E27FC236}">
                <a16:creationId xmlns:a16="http://schemas.microsoft.com/office/drawing/2014/main" id="{26A6D4E9-852A-BB44-9AB4-BDC722A83E67}"/>
              </a:ext>
            </a:extLst>
          </p:cNvPr>
          <p:cNvSpPr>
            <a:spLocks noGrp="1"/>
          </p:cNvSpPr>
          <p:nvPr>
            <p:ph idx="1"/>
          </p:nvPr>
        </p:nvSpPr>
        <p:spPr>
          <a:xfrm>
            <a:off x="389744" y="1188584"/>
            <a:ext cx="11677338" cy="6081645"/>
          </a:xfrm>
          <a:solidFill>
            <a:schemeClr val="bg1"/>
          </a:solidFill>
        </p:spPr>
        <p:txBody>
          <a:bodyPr/>
          <a:lstStyle/>
          <a:p>
            <a:pPr marL="0" indent="0">
              <a:buNone/>
            </a:pPr>
            <a:r>
              <a:rPr lang="en-US" sz="2200" b="0" dirty="0"/>
              <a:t>Mandate.  The Task Team on Tsunami Ready Team will:</a:t>
            </a:r>
          </a:p>
          <a:p>
            <a:pPr marL="514350" indent="-514350">
              <a:buFont typeface="+mj-lt"/>
              <a:buAutoNum type="romanUcPeriod"/>
            </a:pPr>
            <a:r>
              <a:rPr lang="en-US" sz="2200" b="0" dirty="0"/>
              <a:t>Promote the Tsunami Ready </a:t>
            </a:r>
            <a:r>
              <a:rPr lang="en-US" sz="2200" b="0" dirty="0" err="1"/>
              <a:t>programme</a:t>
            </a:r>
            <a:r>
              <a:rPr lang="en-US" sz="2200" b="0" dirty="0"/>
              <a:t> in the </a:t>
            </a:r>
            <a:r>
              <a:rPr lang="en-US" sz="2200" b="0" dirty="0">
                <a:solidFill>
                  <a:schemeClr val="accent6"/>
                </a:solidFill>
              </a:rPr>
              <a:t>NEAM</a:t>
            </a:r>
            <a:r>
              <a:rPr lang="en-US" sz="2200" b="0" dirty="0"/>
              <a:t> region and encourage Member States to join the program;</a:t>
            </a:r>
          </a:p>
          <a:p>
            <a:pPr marL="514350" indent="-514350">
              <a:buFont typeface="+mj-lt"/>
              <a:buAutoNum type="romanUcPeriod"/>
            </a:pPr>
            <a:r>
              <a:rPr lang="en-US" sz="2200" b="0" dirty="0"/>
              <a:t>Coordinate and foster cooperation among </a:t>
            </a:r>
            <a:r>
              <a:rPr lang="en-US" sz="2200" b="0" dirty="0">
                <a:solidFill>
                  <a:schemeClr val="accent6"/>
                </a:solidFill>
              </a:rPr>
              <a:t>NEAM</a:t>
            </a:r>
            <a:r>
              <a:rPr lang="en-US" sz="2200" b="0" dirty="0"/>
              <a:t> countries and other regions worldwide on the Tsunami Ready </a:t>
            </a:r>
            <a:r>
              <a:rPr lang="en-US" sz="2200" b="0" dirty="0" err="1"/>
              <a:t>programme</a:t>
            </a:r>
            <a:r>
              <a:rPr lang="en-US" sz="2200" b="0" dirty="0"/>
              <a:t> in place, as well as exchange knowledge, experiences and best practices;</a:t>
            </a:r>
          </a:p>
          <a:p>
            <a:pPr marL="514350" indent="-514350">
              <a:buFont typeface="+mj-lt"/>
              <a:buAutoNum type="romanUcPeriod"/>
            </a:pPr>
            <a:r>
              <a:rPr lang="en-US" sz="2200" b="0" dirty="0"/>
              <a:t>Provide </a:t>
            </a:r>
            <a:r>
              <a:rPr lang="en-US" sz="2200" b="0" dirty="0">
                <a:solidFill>
                  <a:srgbClr val="0432FF"/>
                </a:solidFill>
              </a:rPr>
              <a:t>advice on the procedures </a:t>
            </a:r>
            <a:r>
              <a:rPr lang="en-US" sz="2200" b="0" dirty="0"/>
              <a:t>to achieve a Tsunami Ready recognition;</a:t>
            </a:r>
          </a:p>
          <a:p>
            <a:pPr marL="514350" indent="-514350">
              <a:buFont typeface="+mj-lt"/>
              <a:buAutoNum type="romanUcPeriod"/>
            </a:pPr>
            <a:r>
              <a:rPr lang="en-US" sz="2200" b="0" dirty="0">
                <a:solidFill>
                  <a:srgbClr val="0432FF"/>
                </a:solidFill>
              </a:rPr>
              <a:t>Adapt the standards </a:t>
            </a:r>
            <a:r>
              <a:rPr lang="en-US" sz="2200" b="0" dirty="0"/>
              <a:t>in </a:t>
            </a:r>
            <a:r>
              <a:rPr lang="en-US" sz="2200" b="0" dirty="0">
                <a:solidFill>
                  <a:schemeClr val="accent6"/>
                </a:solidFill>
              </a:rPr>
              <a:t>NEAM</a:t>
            </a:r>
            <a:r>
              <a:rPr lang="en-US" sz="2200" b="0" dirty="0"/>
              <a:t> region according to the IOC UNESCO Tsunami Ready</a:t>
            </a:r>
          </a:p>
          <a:p>
            <a:pPr marL="514350" indent="-514350">
              <a:buFont typeface="+mj-lt"/>
              <a:buAutoNum type="romanUcPeriod"/>
            </a:pPr>
            <a:r>
              <a:rPr lang="en-US" sz="2200" b="0" dirty="0"/>
              <a:t>guidelines;</a:t>
            </a:r>
          </a:p>
          <a:p>
            <a:pPr marL="514350" indent="-514350">
              <a:buFont typeface="+mj-lt"/>
              <a:buAutoNum type="romanUcPeriod"/>
            </a:pPr>
            <a:r>
              <a:rPr lang="en-US" sz="2200" b="0" dirty="0">
                <a:solidFill>
                  <a:srgbClr val="0432FF"/>
                </a:solidFill>
              </a:rPr>
              <a:t>Report to and have a strong interaction </a:t>
            </a:r>
            <a:r>
              <a:rPr lang="en-US" sz="2200" b="0" dirty="0"/>
              <a:t>with the </a:t>
            </a:r>
            <a:r>
              <a:rPr lang="en-US" sz="2200" b="0" dirty="0">
                <a:solidFill>
                  <a:schemeClr val="accent6"/>
                </a:solidFill>
              </a:rPr>
              <a:t>ICG/NEAMTWS/WG4.</a:t>
            </a:r>
          </a:p>
          <a:p>
            <a:pPr marL="0" indent="0">
              <a:buNone/>
            </a:pPr>
            <a:r>
              <a:rPr lang="en-US" sz="2200" b="0" dirty="0"/>
              <a:t>Modus operandi</a:t>
            </a:r>
          </a:p>
          <a:p>
            <a:r>
              <a:rPr lang="en-US" sz="2200" b="0" dirty="0"/>
              <a:t>The Task Team on Tsunami Ready will </a:t>
            </a:r>
            <a:r>
              <a:rPr lang="en-US" sz="2200" b="0" dirty="0">
                <a:solidFill>
                  <a:srgbClr val="0432FF"/>
                </a:solidFill>
              </a:rPr>
              <a:t>mainly work by correspondence</a:t>
            </a:r>
            <a:r>
              <a:rPr lang="en-US" sz="2200" b="0" dirty="0"/>
              <a:t>. Online meetings will be scheduled as required and agreed.</a:t>
            </a:r>
          </a:p>
          <a:p>
            <a:pPr marL="0" indent="0">
              <a:buNone/>
            </a:pPr>
            <a:r>
              <a:rPr lang="en-US" sz="2000" b="0" dirty="0"/>
              <a:t>Membership</a:t>
            </a:r>
          </a:p>
          <a:p>
            <a:r>
              <a:rPr lang="en-US" sz="1800" b="0" dirty="0"/>
              <a:t>Nominated experts by Member States according to the IOC Circular Letter No2821.</a:t>
            </a:r>
          </a:p>
          <a:p>
            <a:r>
              <a:rPr lang="en-US" sz="1800" b="0" dirty="0"/>
              <a:t>The list of experts can be updated by Member States, if needed; </a:t>
            </a:r>
            <a:r>
              <a:rPr lang="en-US" sz="1800" b="0" dirty="0">
                <a:solidFill>
                  <a:srgbClr val="0432FF"/>
                </a:solidFill>
              </a:rPr>
              <a:t>WG 4 members on request to join the Task Team of Tsunami Ready</a:t>
            </a:r>
            <a:r>
              <a:rPr lang="en-US" sz="1800" b="0" dirty="0"/>
              <a:t> through their respective Tsunami National Contacts; Steering Committee members.</a:t>
            </a:r>
          </a:p>
        </p:txBody>
      </p:sp>
    </p:spTree>
    <p:extLst>
      <p:ext uri="{BB962C8B-B14F-4D97-AF65-F5344CB8AC3E}">
        <p14:creationId xmlns:p14="http://schemas.microsoft.com/office/powerpoint/2010/main" val="257915856"/>
      </p:ext>
    </p:extLst>
  </p:cSld>
  <p:clrMapOvr>
    <a:masterClrMapping/>
  </p:clrMapOvr>
  <p:transition>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5"/>
          <p:cNvSpPr>
            <a:spLocks noGrp="1"/>
          </p:cNvSpPr>
          <p:nvPr>
            <p:ph type="title"/>
          </p:nvPr>
        </p:nvSpPr>
        <p:spPr>
          <a:xfrm>
            <a:off x="693892" y="104931"/>
            <a:ext cx="12099235" cy="783987"/>
          </a:xfrm>
        </p:spPr>
        <p:txBody>
          <a:bodyPr/>
          <a:lstStyle/>
          <a:p>
            <a:r>
              <a:rPr lang="en-US" sz="3200" dirty="0">
                <a:latin typeface="Arial" charset="0"/>
              </a:rPr>
              <a:t>Challenges and Issues</a:t>
            </a:r>
          </a:p>
        </p:txBody>
      </p:sp>
      <p:sp>
        <p:nvSpPr>
          <p:cNvPr id="11266" name="Content Placeholder 6"/>
          <p:cNvSpPr>
            <a:spLocks noGrp="1"/>
          </p:cNvSpPr>
          <p:nvPr>
            <p:ph idx="1"/>
          </p:nvPr>
        </p:nvSpPr>
        <p:spPr>
          <a:xfrm>
            <a:off x="622999" y="1223262"/>
            <a:ext cx="11216640" cy="5529231"/>
          </a:xfrm>
          <a:solidFill>
            <a:schemeClr val="bg1"/>
          </a:solidFill>
        </p:spPr>
        <p:txBody>
          <a:bodyPr/>
          <a:lstStyle/>
          <a:p>
            <a:pPr>
              <a:spcBef>
                <a:spcPts val="1067"/>
              </a:spcBef>
            </a:pPr>
            <a:r>
              <a:rPr lang="en-US" sz="3200" dirty="0">
                <a:latin typeface="Arial" charset="0"/>
              </a:rPr>
              <a:t>Needs and Gaps per Indicator:  </a:t>
            </a:r>
          </a:p>
          <a:p>
            <a:pPr lvl="1">
              <a:spcBef>
                <a:spcPts val="1067"/>
              </a:spcBef>
            </a:pPr>
            <a:r>
              <a:rPr lang="en-US" dirty="0">
                <a:solidFill>
                  <a:srgbClr val="0432FF"/>
                </a:solidFill>
              </a:rPr>
              <a:t>ASSESS-1 – Bathymetry</a:t>
            </a:r>
          </a:p>
          <a:p>
            <a:pPr lvl="1">
              <a:spcBef>
                <a:spcPts val="1067"/>
              </a:spcBef>
            </a:pPr>
            <a:endParaRPr lang="en-US" altLang="ja-JP" dirty="0">
              <a:solidFill>
                <a:srgbClr val="0432FF"/>
              </a:solidFill>
            </a:endParaRPr>
          </a:p>
          <a:p>
            <a:pPr>
              <a:spcBef>
                <a:spcPts val="2533"/>
              </a:spcBef>
            </a:pPr>
            <a:endParaRPr lang="en-US" altLang="ja-JP" sz="2800" dirty="0">
              <a:solidFill>
                <a:srgbClr val="0432FF"/>
              </a:solidFill>
            </a:endParaRPr>
          </a:p>
        </p:txBody>
      </p:sp>
      <p:pic>
        <p:nvPicPr>
          <p:cNvPr id="5" name="Picture 26" descr="NOAA"/>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1367431" y="5912043"/>
            <a:ext cx="559776" cy="560075"/>
          </a:xfrm>
          <a:prstGeom prst="rect">
            <a:avLst/>
          </a:prstGeom>
          <a:noFill/>
          <a:effectLst>
            <a:outerShdw blurRad="63500" dist="38099" dir="2700000" algn="ctr" rotWithShape="0">
              <a:schemeClr val="tx1">
                <a:alpha val="74998"/>
              </a:schemeClr>
            </a:outerShdw>
          </a:effectLst>
        </p:spPr>
      </p:pic>
    </p:spTree>
    <p:extLst>
      <p:ext uri="{BB962C8B-B14F-4D97-AF65-F5344CB8AC3E}">
        <p14:creationId xmlns:p14="http://schemas.microsoft.com/office/powerpoint/2010/main" val="1159935840"/>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pic>
        <p:nvPicPr>
          <p:cNvPr id="336" name="Google Shape;336;p70"/>
          <p:cNvPicPr preferRelativeResize="0"/>
          <p:nvPr/>
        </p:nvPicPr>
        <p:blipFill rotWithShape="1">
          <a:blip r:embed="rId3" cstate="print">
            <a:alphaModFix/>
            <a:extLst>
              <a:ext uri="{28A0092B-C50C-407E-A947-70E740481C1C}">
                <a14:useLocalDpi xmlns:a14="http://schemas.microsoft.com/office/drawing/2010/main"/>
              </a:ext>
            </a:extLst>
          </a:blip>
          <a:srcRect l="-844"/>
          <a:stretch/>
        </p:blipFill>
        <p:spPr>
          <a:xfrm>
            <a:off x="-100584" y="895416"/>
            <a:ext cx="12292584" cy="5212776"/>
          </a:xfrm>
          <a:prstGeom prst="rect">
            <a:avLst/>
          </a:prstGeom>
          <a:noFill/>
          <a:ln>
            <a:noFill/>
          </a:ln>
        </p:spPr>
      </p:pic>
      <p:sp>
        <p:nvSpPr>
          <p:cNvPr id="337" name="Google Shape;337;p70"/>
          <p:cNvSpPr/>
          <p:nvPr/>
        </p:nvSpPr>
        <p:spPr>
          <a:xfrm>
            <a:off x="3623056" y="1904523"/>
            <a:ext cx="4551680" cy="4095426"/>
          </a:xfrm>
          <a:prstGeom prst="rect">
            <a:avLst/>
          </a:prstGeom>
          <a:noFill/>
          <a:ln>
            <a:noFill/>
          </a:ln>
        </p:spPr>
        <p:txBody>
          <a:bodyPr spcFirstLastPara="1" wrap="square" lIns="121900" tIns="60933" rIns="121900" bIns="60933" anchor="t" anchorCtr="0">
            <a:spAutoFit/>
          </a:bodyPr>
          <a:lstStyle/>
          <a:p>
            <a:pPr marL="0" marR="0" lvl="0" indent="0" algn="ctr" defTabSz="1219170" rtl="0" eaLnBrk="1" fontAlgn="auto" latinLnBrk="0" hangingPunct="1">
              <a:lnSpc>
                <a:spcPct val="90000"/>
              </a:lnSpc>
              <a:spcBef>
                <a:spcPts val="0"/>
              </a:spcBef>
              <a:spcAft>
                <a:spcPts val="0"/>
              </a:spcAft>
              <a:buClr>
                <a:srgbClr val="000000"/>
              </a:buClr>
              <a:buSzTx/>
              <a:buFontTx/>
              <a:buNone/>
              <a:tabLst/>
              <a:defRPr/>
            </a:pPr>
            <a:r>
              <a:rPr kumimoji="0" lang="en-US" sz="4000" b="1" i="0" u="none" strike="noStrike" kern="0" cap="none" spc="0" normalizeH="0" baseline="0" noProof="0" dirty="0">
                <a:ln>
                  <a:noFill/>
                </a:ln>
                <a:solidFill>
                  <a:srgbClr val="E000A9"/>
                </a:solidFill>
                <a:effectLst/>
                <a:uLnTx/>
                <a:uFillTx/>
                <a:latin typeface="Arial" panose="020B0604020202020204" pitchFamily="34" charset="0"/>
                <a:ea typeface="Calibri"/>
                <a:cs typeface="Arial" panose="020B0604020202020204" pitchFamily="34" charset="0"/>
                <a:sym typeface="Calibri"/>
              </a:rPr>
              <a:t>RESILIENCE! </a:t>
            </a:r>
            <a:endParaRPr kumimoji="0" sz="18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ctr" defTabSz="1219170" rtl="0" eaLnBrk="1" fontAlgn="auto" latinLnBrk="0" hangingPunct="1">
              <a:lnSpc>
                <a:spcPct val="90000"/>
              </a:lnSpc>
              <a:spcBef>
                <a:spcPts val="1600"/>
              </a:spcBef>
              <a:spcAft>
                <a:spcPts val="0"/>
              </a:spcAft>
              <a:buClr>
                <a:srgbClr val="000000"/>
              </a:buClr>
              <a:buSzTx/>
              <a:buFontTx/>
              <a:buNone/>
              <a:tabLst/>
              <a:defRPr/>
            </a:pP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Communities </a:t>
            </a:r>
            <a:b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b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respond to tsunami threats </a:t>
            </a:r>
            <a:b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b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by combining accurate </a:t>
            </a:r>
            <a:b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br>
            <a:r>
              <a:rPr kumimoji="0" lang="en-US" sz="2400" b="1" i="0" u="sng" strike="noStrike" kern="0" cap="none" spc="0" normalizeH="0" baseline="0" noProof="0" dirty="0">
                <a:ln>
                  <a:noFill/>
                </a:ln>
                <a:solidFill>
                  <a:srgbClr val="0070C0"/>
                </a:solidFill>
                <a:effectLst/>
                <a:uLnTx/>
                <a:uFillTx/>
                <a:latin typeface="Arial" panose="020B0604020202020204" pitchFamily="34" charset="0"/>
                <a:ea typeface="Calibri"/>
                <a:cs typeface="Arial" panose="020B0604020202020204" pitchFamily="34" charset="0"/>
                <a:sym typeface="Calibri"/>
              </a:rPr>
              <a:t>1. Real-time impact forecasts </a:t>
            </a:r>
            <a:b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b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with</a:t>
            </a:r>
            <a: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 </a:t>
            </a:r>
            <a:b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br>
            <a:r>
              <a:rPr kumimoji="0" lang="en-US" sz="2400" b="1" i="0" u="sng" strike="noStrike" kern="0" cap="none" spc="0" normalizeH="0" baseline="0" noProof="0" dirty="0">
                <a:ln>
                  <a:noFill/>
                </a:ln>
                <a:solidFill>
                  <a:srgbClr val="E000A9"/>
                </a:solidFill>
                <a:effectLst/>
                <a:uLnTx/>
                <a:uFillTx/>
                <a:latin typeface="Arial" panose="020B0604020202020204" pitchFamily="34" charset="0"/>
                <a:ea typeface="Calibri"/>
                <a:cs typeface="Arial" panose="020B0604020202020204" pitchFamily="34" charset="0"/>
                <a:sym typeface="Calibri"/>
              </a:rPr>
              <a:t>2. Deep community preparedness</a:t>
            </a:r>
            <a: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 </a:t>
            </a:r>
            <a:br>
              <a:rPr kumimoji="0" lang="en-US" sz="2000" b="1"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b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Tsunami disaster impacts </a:t>
            </a:r>
            <a:b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b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are minimized, enabling rapid </a:t>
            </a:r>
            <a:b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b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restoration of critical </a:t>
            </a:r>
            <a:b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br>
            <a:r>
              <a:rPr kumimoji="0" lang="en-US" sz="2000"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infrastructure and services</a:t>
            </a:r>
            <a:endParaRPr kumimoji="0"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p:txBody>
      </p:sp>
      <p:sp>
        <p:nvSpPr>
          <p:cNvPr id="338" name="Google Shape;338;p70"/>
          <p:cNvSpPr/>
          <p:nvPr/>
        </p:nvSpPr>
        <p:spPr>
          <a:xfrm>
            <a:off x="7814733" y="2370845"/>
            <a:ext cx="4377267" cy="2561224"/>
          </a:xfrm>
          <a:prstGeom prst="rect">
            <a:avLst/>
          </a:prstGeom>
          <a:noFill/>
          <a:ln>
            <a:noFill/>
          </a:ln>
        </p:spPr>
        <p:txBody>
          <a:bodyPr spcFirstLastPara="1" wrap="square" lIns="121900" tIns="60933" rIns="121900" bIns="60933" anchor="t" anchorCtr="0">
            <a:spAutoFit/>
          </a:bodyPr>
          <a:lstStyle/>
          <a:p>
            <a:pPr marL="0" marR="0" lvl="0" indent="0" algn="ctr" defTabSz="1219170" rtl="0" eaLnBrk="1" fontAlgn="auto" latinLnBrk="0" hangingPunct="1">
              <a:lnSpc>
                <a:spcPct val="9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Comprehensive </a:t>
            </a:r>
            <a:br>
              <a:rPr kumimoji="0" lang="en-US" sz="1867"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br>
            <a:r>
              <a:rPr kumimoji="0" lang="en-US" sz="1867"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institutional &amp; community </a:t>
            </a:r>
            <a:br>
              <a:rPr kumimoji="0" lang="en-US" sz="1867"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br>
            <a:r>
              <a:rPr kumimoji="0" lang="en-US" sz="1867"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preparedness </a:t>
            </a:r>
            <a:br>
              <a:rPr kumimoji="0" lang="en-US" sz="1867"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br>
            <a:r>
              <a:rPr kumimoji="0" lang="en-US" sz="1867"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and capacity building </a:t>
            </a:r>
            <a:br>
              <a:rPr kumimoji="0" lang="en-US" sz="1867"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br>
            <a:r>
              <a:rPr kumimoji="0" lang="en-US" sz="1867"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efforts aimed at achieving </a:t>
            </a:r>
            <a:br>
              <a:rPr kumimoji="0" lang="en-US" sz="2133"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br>
            <a:r>
              <a:rPr kumimoji="0" lang="en-US" sz="2667" b="1" i="0" u="none" strike="noStrike" kern="0" cap="none" spc="0" normalizeH="0" baseline="0" noProof="0" dirty="0">
                <a:ln>
                  <a:noFill/>
                </a:ln>
                <a:solidFill>
                  <a:srgbClr val="E000A9"/>
                </a:solidFill>
                <a:effectLst/>
                <a:uLnTx/>
                <a:uFillTx/>
                <a:latin typeface="Arial" panose="020B0604020202020204" pitchFamily="34" charset="0"/>
                <a:ea typeface="Calibri"/>
                <a:cs typeface="Arial" panose="020B0604020202020204" pitchFamily="34" charset="0"/>
                <a:sym typeface="Calibri"/>
              </a:rPr>
              <a:t>IOC Tsunami Ready </a:t>
            </a:r>
            <a:br>
              <a:rPr kumimoji="0" lang="en-US" sz="2133" b="1"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br>
            <a:r>
              <a:rPr kumimoji="0" lang="en-US" sz="1867"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designation across </a:t>
            </a:r>
            <a:br>
              <a:rPr kumimoji="0" lang="en-US" sz="1867"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br>
            <a:r>
              <a:rPr kumimoji="0" lang="en-US" sz="1867"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all  socio-economic </a:t>
            </a:r>
            <a:br>
              <a:rPr kumimoji="0" lang="en-US" sz="1867"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br>
            <a:r>
              <a:rPr kumimoji="0" lang="en-US" sz="1867"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categories</a:t>
            </a:r>
            <a:endParaRPr kumimoji="0" sz="2133"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endParaRPr>
          </a:p>
        </p:txBody>
      </p:sp>
      <p:sp>
        <p:nvSpPr>
          <p:cNvPr id="339" name="Google Shape;339;p70"/>
          <p:cNvSpPr/>
          <p:nvPr/>
        </p:nvSpPr>
        <p:spPr>
          <a:xfrm>
            <a:off x="93472" y="2076704"/>
            <a:ext cx="4064000" cy="2265437"/>
          </a:xfrm>
          <a:prstGeom prst="rect">
            <a:avLst/>
          </a:prstGeom>
          <a:noFill/>
          <a:ln>
            <a:noFill/>
          </a:ln>
        </p:spPr>
        <p:txBody>
          <a:bodyPr spcFirstLastPara="1" wrap="square" lIns="121900" tIns="60933" rIns="121900" bIns="60933" anchor="t" anchorCtr="0">
            <a:spAutoFit/>
          </a:bodyPr>
          <a:lstStyle/>
          <a:p>
            <a:pPr marL="0" marR="0" lvl="0" indent="0" algn="ctr" defTabSz="1219170" rtl="0" eaLnBrk="1" fontAlgn="auto" latinLnBrk="0" hangingPunct="1">
              <a:lnSpc>
                <a:spcPct val="9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New      </a:t>
            </a:r>
            <a:br>
              <a:rPr kumimoji="0" lang="en-US" sz="1867"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br>
            <a:r>
              <a:rPr kumimoji="0" lang="en-US" sz="1867"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observational and </a:t>
            </a:r>
            <a:br>
              <a:rPr kumimoji="0" lang="en-US" sz="1867"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br>
            <a:r>
              <a:rPr kumimoji="0" lang="en-US" sz="1867"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analysis technologies to </a:t>
            </a:r>
            <a:br>
              <a:rPr kumimoji="0" lang="en-US" sz="1867"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br>
            <a:r>
              <a:rPr kumimoji="0" lang="en-US" sz="1867"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move from a </a:t>
            </a:r>
            <a:r>
              <a:rPr kumimoji="0" lang="en-US" sz="2133" b="1" i="0" u="none" strike="noStrike" kern="0" cap="none" spc="0" normalizeH="0" baseline="0" noProof="0" dirty="0">
                <a:ln>
                  <a:noFill/>
                </a:ln>
                <a:solidFill>
                  <a:srgbClr val="0070C0"/>
                </a:solidFill>
                <a:effectLst/>
                <a:uLnTx/>
                <a:uFillTx/>
                <a:latin typeface="Arial" panose="020B0604020202020204" pitchFamily="34" charset="0"/>
                <a:ea typeface="Calibri"/>
                <a:cs typeface="Arial" panose="020B0604020202020204" pitchFamily="34" charset="0"/>
                <a:sym typeface="Calibri"/>
              </a:rPr>
              <a:t>high-uncertainty</a:t>
            </a:r>
            <a:r>
              <a:rPr kumimoji="0" lang="en-US" sz="2133" b="1"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 </a:t>
            </a:r>
            <a:br>
              <a:rPr kumimoji="0" lang="en-US" sz="2133" b="1"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br>
            <a:r>
              <a:rPr kumimoji="0" lang="en-US" sz="1867"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assumption-based capability </a:t>
            </a:r>
            <a:br>
              <a:rPr kumimoji="0" lang="en-US" sz="1867"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br>
            <a:r>
              <a:rPr kumimoji="0" lang="en-US" sz="1867"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to a </a:t>
            </a:r>
            <a:r>
              <a:rPr kumimoji="0" lang="en-US" sz="2133" b="1" i="0" u="none" strike="noStrike" kern="0" cap="none" spc="0" normalizeH="0" baseline="0" noProof="0" dirty="0">
                <a:ln>
                  <a:noFill/>
                </a:ln>
                <a:solidFill>
                  <a:srgbClr val="0070C0"/>
                </a:solidFill>
                <a:effectLst/>
                <a:uLnTx/>
                <a:uFillTx/>
                <a:latin typeface="Arial" panose="020B0604020202020204" pitchFamily="34" charset="0"/>
                <a:ea typeface="Calibri"/>
                <a:cs typeface="Arial" panose="020B0604020202020204" pitchFamily="34" charset="0"/>
                <a:sym typeface="Calibri"/>
              </a:rPr>
              <a:t>low-uncertainty</a:t>
            </a:r>
            <a:r>
              <a:rPr kumimoji="0" lang="en-US" sz="2133" b="1"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 </a:t>
            </a:r>
            <a:br>
              <a:rPr kumimoji="0" lang="en-US" sz="2133" b="1"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br>
            <a:r>
              <a:rPr kumimoji="0" lang="en-US" sz="1867"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dynamic-based </a:t>
            </a:r>
            <a:br>
              <a:rPr kumimoji="0" lang="en-US" sz="1867"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br>
            <a:r>
              <a:rPr kumimoji="0" lang="en-US" sz="1867"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rPr>
              <a:t>capability</a:t>
            </a:r>
            <a:endParaRPr kumimoji="0" sz="2133" b="0" i="0" u="none" strike="noStrike" kern="0" cap="none" spc="0" normalizeH="0" baseline="0" noProof="0" dirty="0">
              <a:ln>
                <a:noFill/>
              </a:ln>
              <a:solidFill>
                <a:srgbClr val="000000"/>
              </a:solidFill>
              <a:effectLst/>
              <a:uLnTx/>
              <a:uFillTx/>
              <a:latin typeface="Arial" panose="020B0604020202020204" pitchFamily="34" charset="0"/>
              <a:ea typeface="Calibri"/>
              <a:cs typeface="Arial" panose="020B0604020202020204" pitchFamily="34" charset="0"/>
              <a:sym typeface="Calibri"/>
            </a:endParaRPr>
          </a:p>
        </p:txBody>
      </p:sp>
      <p:sp>
        <p:nvSpPr>
          <p:cNvPr id="341" name="Google Shape;341;p70"/>
          <p:cNvSpPr/>
          <p:nvPr/>
        </p:nvSpPr>
        <p:spPr>
          <a:xfrm>
            <a:off x="1524000" y="836016"/>
            <a:ext cx="11988800" cy="892498"/>
          </a:xfrm>
          <a:prstGeom prst="rect">
            <a:avLst/>
          </a:prstGeom>
          <a:noFill/>
          <a:ln w="9525" cap="flat" cmpd="sng">
            <a:solidFill>
              <a:srgbClr val="DDEAF6"/>
            </a:solidFill>
            <a:prstDash val="solid"/>
            <a:round/>
            <a:headEnd type="none" w="sm" len="sm"/>
            <a:tailEnd type="none" w="sm" len="sm"/>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00" b="1" i="0" u="none" strike="noStrike" kern="0" cap="none" spc="0" normalizeH="0" baseline="0" noProof="0" dirty="0">
                <a:ln>
                  <a:noFill/>
                </a:ln>
                <a:solidFill>
                  <a:srgbClr val="4472C4"/>
                </a:solidFill>
                <a:effectLst/>
                <a:uLnTx/>
                <a:uFillTx/>
                <a:latin typeface="Arial" panose="020B0604020202020204" pitchFamily="34" charset="0"/>
                <a:ea typeface="Calibri"/>
                <a:cs typeface="Arial" panose="020B0604020202020204" pitchFamily="34" charset="0"/>
                <a:sym typeface="Calibri"/>
              </a:rPr>
              <a:t>               </a:t>
            </a:r>
            <a:endParaRPr kumimoji="0" sz="100" b="1" i="0" u="none" strike="noStrike" kern="0" cap="none" spc="0" normalizeH="0" baseline="0" noProof="0" dirty="0">
              <a:ln>
                <a:noFill/>
              </a:ln>
              <a:solidFill>
                <a:srgbClr val="4472C4"/>
              </a:solidFill>
              <a:effectLst/>
              <a:uLnTx/>
              <a:uFillTx/>
              <a:latin typeface="Arial" panose="020B0604020202020204" pitchFamily="34" charset="0"/>
              <a:ea typeface="Calibri"/>
              <a:cs typeface="Arial" panose="020B0604020202020204" pitchFamily="34" charset="0"/>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00" b="1" i="0" u="none" strike="noStrike" kern="0" cap="none" spc="0" normalizeH="0" baseline="0" noProof="0" dirty="0">
                <a:ln>
                  <a:noFill/>
                </a:ln>
                <a:solidFill>
                  <a:srgbClr val="4472C4"/>
                </a:solidFill>
                <a:effectLst/>
                <a:uLnTx/>
                <a:uFillTx/>
                <a:latin typeface="Arial" panose="020B0604020202020204" pitchFamily="34" charset="0"/>
                <a:ea typeface="Cutive"/>
                <a:cs typeface="Arial" panose="020B0604020202020204" pitchFamily="34" charset="0"/>
                <a:sym typeface="Cutive"/>
              </a:rPr>
              <a:t>                       </a:t>
            </a:r>
            <a:endParaRPr kumimoji="0"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dirty="0">
                <a:ln>
                  <a:noFill/>
                </a:ln>
                <a:solidFill>
                  <a:srgbClr val="1E4E79"/>
                </a:solidFill>
                <a:effectLst/>
                <a:uLnTx/>
                <a:uFillTx/>
                <a:latin typeface="Arial" panose="020B0604020202020204" pitchFamily="34" charset="0"/>
                <a:ea typeface="Arimo"/>
                <a:cs typeface="Arial" panose="020B0604020202020204" pitchFamily="34" charset="0"/>
                <a:sym typeface="Arimo"/>
              </a:rPr>
              <a:t>OCEAN DECADE TSUNAMI PROGRAMME</a:t>
            </a:r>
            <a:endParaRPr kumimoji="0" sz="12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rgbClr val="1E4E79"/>
                </a:solidFill>
                <a:effectLst/>
                <a:uLnTx/>
                <a:uFillTx/>
                <a:latin typeface="Arial" panose="020B0604020202020204" pitchFamily="34" charset="0"/>
                <a:ea typeface="Arimo"/>
                <a:cs typeface="Arial" panose="020B0604020202020204" pitchFamily="34" charset="0"/>
                <a:sym typeface="Arimo"/>
              </a:rPr>
              <a:t>Seeking Major Advances in SCIENCE and PREPAREDNESS</a:t>
            </a:r>
            <a:endParaRPr kumimoji="0"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0" b="1" i="0" u="none" strike="noStrike" kern="0" cap="none" spc="0" normalizeH="0" baseline="0" noProof="0" dirty="0">
                <a:ln>
                  <a:noFill/>
                </a:ln>
                <a:solidFill>
                  <a:srgbClr val="1E4E79"/>
                </a:solidFill>
                <a:effectLst/>
                <a:uLnTx/>
                <a:uFillTx/>
                <a:latin typeface="Arial" panose="020B0604020202020204" pitchFamily="34" charset="0"/>
                <a:ea typeface="Arial Rounded"/>
                <a:cs typeface="Arial" panose="020B0604020202020204" pitchFamily="34" charset="0"/>
                <a:sym typeface="Arial Rounded"/>
              </a:rPr>
              <a:t>  </a:t>
            </a:r>
            <a:endParaRPr kumimoji="0" sz="300" b="1" i="0" u="none" strike="noStrike" kern="0" cap="none" spc="0" normalizeH="0" baseline="0" noProof="0" dirty="0">
              <a:ln>
                <a:noFill/>
              </a:ln>
              <a:solidFill>
                <a:srgbClr val="1E4E79"/>
              </a:solidFill>
              <a:effectLst/>
              <a:uLnTx/>
              <a:uFillTx/>
              <a:latin typeface="Arial" panose="020B0604020202020204" pitchFamily="34" charset="0"/>
              <a:ea typeface="Arial"/>
              <a:cs typeface="Arial" panose="020B0604020202020204" pitchFamily="34" charset="0"/>
              <a:sym typeface="Arial"/>
            </a:endParaRPr>
          </a:p>
        </p:txBody>
      </p:sp>
      <p:pic>
        <p:nvPicPr>
          <p:cNvPr id="342" name="Google Shape;342;p70" descr="A picture containing logo&#10;&#10;Description automatically generated"/>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203200" y="972271"/>
            <a:ext cx="1320800" cy="958129"/>
          </a:xfrm>
          <a:prstGeom prst="rect">
            <a:avLst/>
          </a:prstGeom>
          <a:solidFill>
            <a:srgbClr val="002060"/>
          </a:solidFill>
          <a:ln>
            <a:noFill/>
          </a:ln>
        </p:spPr>
      </p:pic>
      <p:sp>
        <p:nvSpPr>
          <p:cNvPr id="10" name="Title 1">
            <a:extLst>
              <a:ext uri="{FF2B5EF4-FFF2-40B4-BE49-F238E27FC236}">
                <a16:creationId xmlns:a16="http://schemas.microsoft.com/office/drawing/2014/main" id="{93671EE3-E1F1-41B6-8FF9-9C65267F0D6A}"/>
              </a:ext>
            </a:extLst>
          </p:cNvPr>
          <p:cNvSpPr txBox="1">
            <a:spLocks/>
          </p:cNvSpPr>
          <p:nvPr/>
        </p:nvSpPr>
        <p:spPr>
          <a:xfrm>
            <a:off x="314349" y="102781"/>
            <a:ext cx="4945585" cy="646331"/>
          </a:xfrm>
          <a:prstGeom prst="rect">
            <a:avLst/>
          </a:prstGeom>
          <a:noFill/>
        </p:spPr>
        <p:txBody>
          <a:bodyPr vert="horz" wrap="none" lIns="91440" tIns="45720" rIns="91440" bIns="45720" rtlCol="0" anchor="ctr">
            <a:spAutoFit/>
          </a:bodyPr>
          <a:lstStyle>
            <a:defPPr>
              <a:defRPr lang="fr-FR"/>
            </a:defPPr>
            <a:lvl1pPr>
              <a:lnSpc>
                <a:spcPct val="90000"/>
              </a:lnSpc>
              <a:spcBef>
                <a:spcPct val="0"/>
              </a:spcBef>
              <a:buNone/>
              <a:defRPr sz="4000" b="1">
                <a:solidFill>
                  <a:srgbClr val="FF0000"/>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Global Frameworks</a:t>
            </a:r>
          </a:p>
        </p:txBody>
      </p:sp>
    </p:spTree>
    <p:extLst>
      <p:ext uri="{BB962C8B-B14F-4D97-AF65-F5344CB8AC3E}">
        <p14:creationId xmlns:p14="http://schemas.microsoft.com/office/powerpoint/2010/main" val="58654987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257A285-3455-4944-B4F0-C2EB1631B031}"/>
              </a:ext>
            </a:extLst>
          </p:cNvPr>
          <p:cNvSpPr>
            <a:spLocks noGrp="1"/>
          </p:cNvSpPr>
          <p:nvPr>
            <p:ph type="sldNum" sz="quarter" idx="4294967295"/>
          </p:nvPr>
        </p:nvSpPr>
        <p:spPr>
          <a:xfrm>
            <a:off x="9448800" y="6356350"/>
            <a:ext cx="2743200" cy="365125"/>
          </a:xfrm>
          <a:prstGeom prst="rect">
            <a:avLst/>
          </a:prstGeom>
        </p:spPr>
        <p:txBody>
          <a:bodyPr/>
          <a:lstStyle/>
          <a:p>
            <a:pPr marL="0" marR="0" lvl="0" indent="0" algn="l" defTabSz="457189" rtl="0" eaLnBrk="1" fontAlgn="auto" latinLnBrk="0" hangingPunct="1">
              <a:lnSpc>
                <a:spcPct val="100000"/>
              </a:lnSpc>
              <a:spcBef>
                <a:spcPts val="0"/>
              </a:spcBef>
              <a:spcAft>
                <a:spcPts val="0"/>
              </a:spcAft>
              <a:buClrTx/>
              <a:buSzTx/>
              <a:buFontTx/>
              <a:buNone/>
              <a:tabLst/>
              <a:defRPr/>
            </a:pPr>
            <a:fld id="{29E91EC6-940A-44F4-9575-86FC82B01364}" type="slidenum">
              <a:rPr kumimoji="0" lang="ru-RU" sz="1800" b="0" i="0" u="none" strike="noStrike" kern="1200" cap="none" spc="0" normalizeH="0" baseline="0" noProof="0">
                <a:ln>
                  <a:noFill/>
                </a:ln>
                <a:solidFill>
                  <a:prstClr val="black">
                    <a:tint val="75000"/>
                  </a:prstClr>
                </a:solidFill>
                <a:effectLst/>
                <a:uLnTx/>
                <a:uFillTx/>
                <a:latin typeface="Calibri" panose="020F0502020204030204"/>
              </a:rPr>
              <a:pPr marL="0" marR="0" lvl="0" indent="0" algn="l" defTabSz="457189" rtl="0" eaLnBrk="1" fontAlgn="auto" latinLnBrk="0" hangingPunct="1">
                <a:lnSpc>
                  <a:spcPct val="100000"/>
                </a:lnSpc>
                <a:spcBef>
                  <a:spcPts val="0"/>
                </a:spcBef>
                <a:spcAft>
                  <a:spcPts val="0"/>
                </a:spcAft>
                <a:buClrTx/>
                <a:buSzTx/>
                <a:buFontTx/>
                <a:buNone/>
                <a:tabLst/>
                <a:defRPr/>
              </a:pPr>
              <a:t>6</a:t>
            </a:fld>
            <a:endParaRPr kumimoji="0" lang="ru-RU" sz="1800" b="0" i="0" u="none" strike="noStrike" kern="1200" cap="none" spc="0" normalizeH="0" baseline="0" noProof="0">
              <a:ln>
                <a:noFill/>
              </a:ln>
              <a:solidFill>
                <a:prstClr val="black">
                  <a:tint val="75000"/>
                </a:prstClr>
              </a:solidFill>
              <a:effectLst/>
              <a:uLnTx/>
              <a:uFillTx/>
              <a:latin typeface="Calibri" panose="020F0502020204030204"/>
            </a:endParaRPr>
          </a:p>
        </p:txBody>
      </p:sp>
      <p:pic>
        <p:nvPicPr>
          <p:cNvPr id="5" name="Рисунок 7">
            <a:extLst>
              <a:ext uri="{FF2B5EF4-FFF2-40B4-BE49-F238E27FC236}">
                <a16:creationId xmlns:a16="http://schemas.microsoft.com/office/drawing/2014/main" id="{3D0A25F7-591D-7144-A566-66D8F7B274B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69264"/>
            <a:ext cx="12192000" cy="5212080"/>
          </a:xfrm>
          <a:prstGeom prst="rect">
            <a:avLst/>
          </a:prstGeom>
        </p:spPr>
      </p:pic>
      <p:sp>
        <p:nvSpPr>
          <p:cNvPr id="7" name="Прямоугольник 6">
            <a:extLst>
              <a:ext uri="{FF2B5EF4-FFF2-40B4-BE49-F238E27FC236}">
                <a16:creationId xmlns:a16="http://schemas.microsoft.com/office/drawing/2014/main" id="{7984C139-F212-C241-B901-F4BB91A97113}"/>
              </a:ext>
            </a:extLst>
          </p:cNvPr>
          <p:cNvSpPr/>
          <p:nvPr/>
        </p:nvSpPr>
        <p:spPr>
          <a:xfrm>
            <a:off x="2365374" y="2276638"/>
            <a:ext cx="8845551" cy="590931"/>
          </a:xfrm>
          <a:prstGeom prst="rect">
            <a:avLst/>
          </a:prstGeom>
        </p:spPr>
        <p:txBody>
          <a:bodyPr wrap="square">
            <a:spAutoFit/>
          </a:bodyPr>
          <a:lstStyle/>
          <a:p>
            <a:pPr marL="0" marR="0" lvl="0" indent="0" algn="l" defTabSz="457189" rtl="0" eaLnBrk="1" fontAlgn="auto" latinLnBrk="0" hangingPunct="1">
              <a:lnSpc>
                <a:spcPct val="90000"/>
              </a:lnSpc>
              <a:spcBef>
                <a:spcPts val="1800"/>
              </a:spcBef>
              <a:spcAft>
                <a:spcPts val="0"/>
              </a:spcAft>
              <a:buClr>
                <a:srgbClr val="006BBC"/>
              </a:buClr>
              <a:buSzTx/>
              <a:buFontTx/>
              <a:buNone/>
              <a:tabLst/>
              <a:defRPr/>
            </a:pPr>
            <a:r>
              <a:rPr kumimoji="0" lang="en-US" sz="3600" b="0" i="0" u="none" strike="noStrike" kern="1200" cap="none" spc="431" normalizeH="0" baseline="0" noProof="0" dirty="0">
                <a:ln>
                  <a:noFill/>
                </a:ln>
                <a:solidFill>
                  <a:srgbClr val="4472C4"/>
                </a:solidFill>
                <a:effectLst/>
                <a:uLnTx/>
                <a:uFillTx/>
                <a:latin typeface="Arial" panose="020B0604020202020204" pitchFamily="34" charset="0"/>
                <a:cs typeface="Arial" panose="020B0604020202020204" pitchFamily="34" charset="0"/>
              </a:rPr>
              <a:t>THE MAIN SOCIAL OUTCOME</a:t>
            </a:r>
          </a:p>
        </p:txBody>
      </p:sp>
      <p:sp>
        <p:nvSpPr>
          <p:cNvPr id="8" name="Прямоугольник 8">
            <a:extLst>
              <a:ext uri="{FF2B5EF4-FFF2-40B4-BE49-F238E27FC236}">
                <a16:creationId xmlns:a16="http://schemas.microsoft.com/office/drawing/2014/main" id="{2933AABD-2440-AF4C-9B83-3A27BA002AF2}"/>
              </a:ext>
            </a:extLst>
          </p:cNvPr>
          <p:cNvSpPr/>
          <p:nvPr/>
        </p:nvSpPr>
        <p:spPr>
          <a:xfrm>
            <a:off x="3038474" y="3287172"/>
            <a:ext cx="6664327" cy="1089529"/>
          </a:xfrm>
          <a:prstGeom prst="rect">
            <a:avLst/>
          </a:prstGeom>
        </p:spPr>
        <p:txBody>
          <a:bodyPr wrap="square">
            <a:spAutoFit/>
          </a:bodyPr>
          <a:lstStyle/>
          <a:p>
            <a:pPr marL="0" marR="0" lvl="0" indent="0" algn="ctr" defTabSz="457189" rtl="0" eaLnBrk="1" fontAlgn="auto" latinLnBrk="0" hangingPunct="1">
              <a:lnSpc>
                <a:spcPct val="90000"/>
              </a:lnSpc>
              <a:spcBef>
                <a:spcPts val="1800"/>
              </a:spcBef>
              <a:spcAft>
                <a:spcPts val="0"/>
              </a:spcAft>
              <a:buClr>
                <a:srgbClr val="006BBC"/>
              </a:buClr>
              <a:buSzTx/>
              <a:buFontTx/>
              <a:buNone/>
              <a:tabLst/>
              <a:defRPr/>
            </a:pPr>
            <a:r>
              <a:rPr kumimoji="0" lang="en-US" sz="2400" b="1" i="0" u="none" strike="noStrike" kern="1200" cap="none" spc="180" normalizeH="0" baseline="0" noProof="0" dirty="0">
                <a:ln>
                  <a:noFill/>
                </a:ln>
                <a:solidFill>
                  <a:prstClr val="white"/>
                </a:solidFill>
                <a:effectLst/>
                <a:uLnTx/>
                <a:uFillTx/>
                <a:latin typeface="Arial" panose="020B0604020202020204" pitchFamily="34" charset="0"/>
                <a:cs typeface="Arial" panose="020B0604020202020204" pitchFamily="34" charset="0"/>
              </a:rPr>
              <a:t>OF COMMUNITIES AT RISK OF TSUNAMI </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PREPARED FOR AND RESILIENT TO TSUNAMIS</a:t>
            </a:r>
          </a:p>
        </p:txBody>
      </p:sp>
      <p:sp>
        <p:nvSpPr>
          <p:cNvPr id="9" name="Прямоугольник 9">
            <a:extLst>
              <a:ext uri="{FF2B5EF4-FFF2-40B4-BE49-F238E27FC236}">
                <a16:creationId xmlns:a16="http://schemas.microsoft.com/office/drawing/2014/main" id="{72CCA001-062A-934D-B5C0-4D964D0D7BB9}"/>
              </a:ext>
            </a:extLst>
          </p:cNvPr>
          <p:cNvSpPr/>
          <p:nvPr/>
        </p:nvSpPr>
        <p:spPr>
          <a:xfrm>
            <a:off x="196851" y="3287171"/>
            <a:ext cx="2133600" cy="1034129"/>
          </a:xfrm>
          <a:prstGeom prst="rect">
            <a:avLst/>
          </a:prstGeom>
        </p:spPr>
        <p:txBody>
          <a:bodyPr wrap="square">
            <a:spAutoFit/>
          </a:bodyPr>
          <a:lstStyle/>
          <a:p>
            <a:pPr marL="0" marR="0" lvl="0" indent="0" algn="ctr" defTabSz="457189" rtl="0" eaLnBrk="1" fontAlgn="auto" latinLnBrk="0" hangingPunct="1">
              <a:lnSpc>
                <a:spcPct val="90000"/>
              </a:lnSpc>
              <a:spcBef>
                <a:spcPts val="1800"/>
              </a:spcBef>
              <a:spcAft>
                <a:spcPts val="0"/>
              </a:spcAft>
              <a:buClr>
                <a:srgbClr val="006BBC"/>
              </a:buClr>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TO MAKE </a:t>
            </a:r>
            <a:br>
              <a:rPr kumimoji="0" lang="ru-RU"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US" sz="4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100%</a:t>
            </a:r>
          </a:p>
        </p:txBody>
      </p:sp>
      <p:sp>
        <p:nvSpPr>
          <p:cNvPr id="10" name="Прямоугольник 10">
            <a:extLst>
              <a:ext uri="{FF2B5EF4-FFF2-40B4-BE49-F238E27FC236}">
                <a16:creationId xmlns:a16="http://schemas.microsoft.com/office/drawing/2014/main" id="{DCAF09E1-C444-7D40-A0E3-B462ED082E81}"/>
              </a:ext>
            </a:extLst>
          </p:cNvPr>
          <p:cNvSpPr/>
          <p:nvPr/>
        </p:nvSpPr>
        <p:spPr>
          <a:xfrm>
            <a:off x="10229851" y="3082642"/>
            <a:ext cx="1962149" cy="1151084"/>
          </a:xfrm>
          <a:prstGeom prst="rect">
            <a:avLst/>
          </a:prstGeom>
        </p:spPr>
        <p:txBody>
          <a:bodyPr wrap="square">
            <a:spAutoFit/>
          </a:bodyPr>
          <a:lstStyle/>
          <a:p>
            <a:pPr marL="0" marR="0" lvl="0" indent="0" algn="ctr" defTabSz="457189" rtl="0" eaLnBrk="1" fontAlgn="auto" latinLnBrk="0" hangingPunct="1">
              <a:lnSpc>
                <a:spcPct val="80000"/>
              </a:lnSpc>
              <a:spcBef>
                <a:spcPts val="1800"/>
              </a:spcBef>
              <a:spcAft>
                <a:spcPts val="0"/>
              </a:spcAft>
              <a:buClr>
                <a:srgbClr val="006BBC"/>
              </a:buClr>
              <a:buSzTx/>
              <a:buFontTx/>
              <a:buNone/>
              <a:tabLst/>
              <a:defRPr/>
            </a:pPr>
            <a:r>
              <a:rPr kumimoji="0" lang="en-US" sz="24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BY</a:t>
            </a:r>
            <a:r>
              <a:rPr kumimoji="0" lang="en-US" sz="36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 </a:t>
            </a:r>
            <a:br>
              <a:rPr kumimoji="0" lang="ru-RU" sz="4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br>
            <a:r>
              <a:rPr kumimoji="0" lang="en-US" sz="4800" b="0"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rPr>
              <a:t>2030</a:t>
            </a:r>
          </a:p>
        </p:txBody>
      </p:sp>
      <p:sp>
        <p:nvSpPr>
          <p:cNvPr id="12" name="Google Shape;341;p70">
            <a:extLst>
              <a:ext uri="{FF2B5EF4-FFF2-40B4-BE49-F238E27FC236}">
                <a16:creationId xmlns:a16="http://schemas.microsoft.com/office/drawing/2014/main" id="{5F480D69-18C5-4D55-B335-1B08F973ED26}"/>
              </a:ext>
            </a:extLst>
          </p:cNvPr>
          <p:cNvSpPr/>
          <p:nvPr/>
        </p:nvSpPr>
        <p:spPr>
          <a:xfrm>
            <a:off x="101600" y="1042722"/>
            <a:ext cx="11988800" cy="738609"/>
          </a:xfrm>
          <a:prstGeom prst="rect">
            <a:avLst/>
          </a:prstGeom>
          <a:noFill/>
          <a:ln w="9525" cap="flat" cmpd="sng">
            <a:solidFill>
              <a:srgbClr val="DDEAF6"/>
            </a:solidFill>
            <a:prstDash val="solid"/>
            <a:round/>
            <a:headEnd type="none" w="sm" len="sm"/>
            <a:tailEnd type="none" w="sm" len="sm"/>
          </a:ln>
        </p:spPr>
        <p:txBody>
          <a:bodyPr spcFirstLastPara="1" wrap="square" lIns="121900" tIns="60933" rIns="121900" bIns="60933" anchor="t" anchorCtr="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0" b="1" i="0" u="none" strike="noStrike" kern="0" cap="none" spc="0" normalizeH="0" baseline="0" noProof="0" dirty="0">
                <a:ln>
                  <a:noFill/>
                </a:ln>
                <a:solidFill>
                  <a:srgbClr val="4472C4"/>
                </a:solidFill>
                <a:effectLst/>
                <a:uLnTx/>
                <a:uFillTx/>
                <a:latin typeface="Arial" panose="020B0604020202020204" pitchFamily="34" charset="0"/>
                <a:ea typeface="Calibri"/>
                <a:cs typeface="Arial" panose="020B0604020202020204" pitchFamily="34" charset="0"/>
                <a:sym typeface="Calibri"/>
              </a:rPr>
              <a:t>               </a:t>
            </a:r>
            <a:endParaRPr kumimoji="0" sz="100" b="1" i="0" u="none" strike="noStrike" kern="0" cap="none" spc="0" normalizeH="0" baseline="0" noProof="0" dirty="0">
              <a:ln>
                <a:noFill/>
              </a:ln>
              <a:solidFill>
                <a:srgbClr val="4472C4"/>
              </a:solidFill>
              <a:effectLst/>
              <a:uLnTx/>
              <a:uFillTx/>
              <a:latin typeface="Arial" panose="020B0604020202020204" pitchFamily="34" charset="0"/>
              <a:ea typeface="Calibri"/>
              <a:cs typeface="Arial" panose="020B0604020202020204" pitchFamily="34" charset="0"/>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00" b="1" i="0" u="none" strike="noStrike" kern="0" cap="none" spc="0" normalizeH="0" baseline="0" noProof="0" dirty="0">
                <a:ln>
                  <a:noFill/>
                </a:ln>
                <a:solidFill>
                  <a:srgbClr val="4472C4"/>
                </a:solidFill>
                <a:effectLst/>
                <a:uLnTx/>
                <a:uFillTx/>
                <a:latin typeface="Arial" panose="020B0604020202020204" pitchFamily="34" charset="0"/>
                <a:ea typeface="Cutive"/>
                <a:cs typeface="Arial" panose="020B0604020202020204" pitchFamily="34" charset="0"/>
                <a:sym typeface="Cutive"/>
              </a:rPr>
              <a:t>                       </a:t>
            </a: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dirty="0">
                <a:ln>
                  <a:noFill/>
                </a:ln>
                <a:solidFill>
                  <a:srgbClr val="1E4E79"/>
                </a:solidFill>
                <a:effectLst/>
                <a:uLnTx/>
                <a:uFillTx/>
                <a:latin typeface="Arial" panose="020B0604020202020204" pitchFamily="34" charset="0"/>
                <a:ea typeface="Arimo"/>
                <a:cs typeface="Arial" panose="020B0604020202020204" pitchFamily="34" charset="0"/>
                <a:sym typeface="Arimo"/>
              </a:rPr>
              <a:t>OCEAN DECADE TSUNAMI PROGRAMME</a:t>
            </a:r>
            <a:endParaRPr kumimoji="0" sz="11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1E4E79"/>
                </a:solidFill>
                <a:effectLst/>
                <a:uLnTx/>
                <a:uFillTx/>
                <a:latin typeface="Arial" panose="020B0604020202020204" pitchFamily="34" charset="0"/>
                <a:ea typeface="Arimo"/>
                <a:cs typeface="Arial" panose="020B0604020202020204" pitchFamily="34" charset="0"/>
                <a:sym typeface="Arimo"/>
              </a:rPr>
              <a:t>Seeking Major Advances in SCIENCE and PREPAREDNESS</a:t>
            </a:r>
            <a:endParaRPr kumimoji="0"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00" b="1" i="0" u="none" strike="noStrike" kern="0" cap="none" spc="0" normalizeH="0" baseline="0" noProof="0" dirty="0">
                <a:ln>
                  <a:noFill/>
                </a:ln>
                <a:solidFill>
                  <a:srgbClr val="1E4E79"/>
                </a:solidFill>
                <a:effectLst/>
                <a:uLnTx/>
                <a:uFillTx/>
                <a:latin typeface="Arial" panose="020B0604020202020204" pitchFamily="34" charset="0"/>
                <a:ea typeface="Arial Rounded"/>
                <a:cs typeface="Arial" panose="020B0604020202020204" pitchFamily="34" charset="0"/>
                <a:sym typeface="Arial Rounded"/>
              </a:rPr>
              <a:t>  </a:t>
            </a:r>
            <a:endParaRPr kumimoji="0" sz="200" b="1" i="0" u="none" strike="noStrike" kern="0" cap="none" spc="0" normalizeH="0" baseline="0" noProof="0" dirty="0">
              <a:ln>
                <a:noFill/>
              </a:ln>
              <a:solidFill>
                <a:srgbClr val="1E4E79"/>
              </a:solidFill>
              <a:effectLst/>
              <a:uLnTx/>
              <a:uFillTx/>
              <a:latin typeface="Arial" panose="020B0604020202020204" pitchFamily="34" charset="0"/>
              <a:ea typeface="Arial"/>
              <a:cs typeface="Arial" panose="020B0604020202020204" pitchFamily="34" charset="0"/>
              <a:sym typeface="Arial"/>
            </a:endParaRPr>
          </a:p>
        </p:txBody>
      </p:sp>
      <p:sp>
        <p:nvSpPr>
          <p:cNvPr id="13" name="Title 1">
            <a:extLst>
              <a:ext uri="{FF2B5EF4-FFF2-40B4-BE49-F238E27FC236}">
                <a16:creationId xmlns:a16="http://schemas.microsoft.com/office/drawing/2014/main" id="{6AE599DF-53DC-4509-B2ED-68C6AE4C9932}"/>
              </a:ext>
            </a:extLst>
          </p:cNvPr>
          <p:cNvSpPr txBox="1">
            <a:spLocks/>
          </p:cNvSpPr>
          <p:nvPr/>
        </p:nvSpPr>
        <p:spPr>
          <a:xfrm>
            <a:off x="314349" y="221385"/>
            <a:ext cx="4196918" cy="646331"/>
          </a:xfrm>
          <a:prstGeom prst="rect">
            <a:avLst/>
          </a:prstGeom>
          <a:noFill/>
        </p:spPr>
        <p:txBody>
          <a:bodyPr vert="horz" wrap="none" lIns="91440" tIns="45720" rIns="91440" bIns="45720" rtlCol="0" anchor="ctr">
            <a:spAutoFit/>
          </a:bodyPr>
          <a:lstStyle>
            <a:defPPr>
              <a:defRPr lang="fr-FR"/>
            </a:defPPr>
            <a:lvl1pPr>
              <a:lnSpc>
                <a:spcPct val="90000"/>
              </a:lnSpc>
              <a:spcBef>
                <a:spcPct val="0"/>
              </a:spcBef>
              <a:buNone/>
              <a:defRPr sz="4000" b="1">
                <a:solidFill>
                  <a:srgbClr val="FF0000"/>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Global Frameworks</a:t>
            </a:r>
          </a:p>
        </p:txBody>
      </p:sp>
      <p:sp>
        <p:nvSpPr>
          <p:cNvPr id="11" name="Rectangle 16">
            <a:extLst>
              <a:ext uri="{FF2B5EF4-FFF2-40B4-BE49-F238E27FC236}">
                <a16:creationId xmlns:a16="http://schemas.microsoft.com/office/drawing/2014/main" id="{89D128FF-7E1C-E543-AF0E-CDFD0B113A56}"/>
              </a:ext>
            </a:extLst>
          </p:cNvPr>
          <p:cNvSpPr>
            <a:spLocks noChangeArrowheads="1"/>
          </p:cNvSpPr>
          <p:nvPr/>
        </p:nvSpPr>
        <p:spPr bwMode="auto">
          <a:xfrm>
            <a:off x="2491014" y="5254171"/>
            <a:ext cx="7649029" cy="1341393"/>
          </a:xfrm>
          <a:prstGeom prst="rect">
            <a:avLst/>
          </a:prstGeom>
          <a:solidFill>
            <a:schemeClr val="tx2">
              <a:lumMod val="20000"/>
              <a:lumOff val="80000"/>
            </a:schemeClr>
          </a:solidFill>
          <a:ln>
            <a:noFill/>
          </a:ln>
          <a:extLst/>
        </p:spPr>
        <p:txBody>
          <a:bodyPr wrap="square">
            <a:spAutoFit/>
          </a:bodyPr>
          <a:lstStyle>
            <a:lvl1pPr marL="285750" indent="-285750">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380990" indent="-380990" defTabSz="1219170" eaLnBrk="0" fontAlgn="base" hangingPunct="0">
              <a:lnSpc>
                <a:spcPct val="90000"/>
              </a:lnSpc>
              <a:spcBef>
                <a:spcPct val="0"/>
              </a:spcBef>
              <a:spcAft>
                <a:spcPts val="1067"/>
              </a:spcAft>
              <a:buFont typeface="Wingdings" pitchFamily="2" charset="2"/>
              <a:buChar char="Ø"/>
            </a:pPr>
            <a:r>
              <a:rPr lang="en-GB" altLang="en-US" sz="2000" b="1" i="1">
                <a:latin typeface="Calibri" panose="020F0502020204030204" pitchFamily="34" charset="0"/>
                <a:cs typeface="Arial" panose="020B0604020202020204" pitchFamily="34" charset="0"/>
              </a:rPr>
              <a:t>Tsunami Coalition</a:t>
            </a:r>
            <a:r>
              <a:rPr lang="en-GB" altLang="en-US" sz="2000" i="1">
                <a:latin typeface="Calibri" panose="020F0502020204030204" pitchFamily="34" charset="0"/>
                <a:cs typeface="Arial" panose="020B0604020202020204" pitchFamily="34" charset="0"/>
              </a:rPr>
              <a:t>:   collaborative with critical  UN stakeholders,     civil protection, others          ==&gt;  Raise profile</a:t>
            </a:r>
            <a:r>
              <a:rPr lang="en-US" altLang="en-US" sz="2000" i="1">
                <a:latin typeface="Calibri" panose="020F0502020204030204" pitchFamily="34" charset="0"/>
                <a:cs typeface="Arial" panose="020B0604020202020204" pitchFamily="34" charset="0"/>
              </a:rPr>
              <a:t>.  Facilitate resourcing</a:t>
            </a:r>
          </a:p>
          <a:p>
            <a:pPr marL="380990" indent="-380990" defTabSz="1219170" eaLnBrk="0" fontAlgn="base" hangingPunct="0">
              <a:lnSpc>
                <a:spcPct val="90000"/>
              </a:lnSpc>
              <a:spcBef>
                <a:spcPct val="0"/>
              </a:spcBef>
              <a:spcAft>
                <a:spcPts val="267"/>
              </a:spcAft>
              <a:buFont typeface="Wingdings" pitchFamily="2" charset="2"/>
              <a:buChar char="Ø"/>
            </a:pPr>
            <a:r>
              <a:rPr lang="en-US" altLang="en-US" sz="2000" b="1" i="1">
                <a:latin typeface="Calibri" panose="020F0502020204030204" pitchFamily="34" charset="0"/>
                <a:cs typeface="Arial" panose="020B0604020202020204" pitchFamily="34" charset="0"/>
              </a:rPr>
              <a:t>Capacity Development</a:t>
            </a:r>
            <a:r>
              <a:rPr lang="en-US" altLang="en-US" sz="2000" i="1">
                <a:latin typeface="Calibri" panose="020F0502020204030204" pitchFamily="34" charset="0"/>
                <a:cs typeface="Arial" panose="020B0604020202020204" pitchFamily="34" charset="0"/>
              </a:rPr>
              <a:t>:  augmented through IOC Ocean Teacher  Global Academy (OTGA)        ==&gt;  Global reach, deep curricula</a:t>
            </a:r>
          </a:p>
        </p:txBody>
      </p:sp>
    </p:spTree>
    <p:extLst>
      <p:ext uri="{BB962C8B-B14F-4D97-AF65-F5344CB8AC3E}">
        <p14:creationId xmlns:p14="http://schemas.microsoft.com/office/powerpoint/2010/main" val="275627035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E4AF7FC-C147-401F-A2DD-CE2C07ED1A4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rot="21315493">
            <a:off x="220127" y="2817804"/>
            <a:ext cx="2896822" cy="2896822"/>
          </a:xfrm>
          <a:custGeom>
            <a:avLst/>
            <a:gdLst/>
            <a:ahLst/>
            <a:cxnLst/>
            <a:rect l="l" t="t" r="r" b="b"/>
            <a:pathLst>
              <a:path w="2849586" h="2849586">
                <a:moveTo>
                  <a:pt x="1424793" y="0"/>
                </a:moveTo>
                <a:cubicBezTo>
                  <a:pt x="2211684" y="0"/>
                  <a:pt x="2849586" y="637902"/>
                  <a:pt x="2849586" y="1424793"/>
                </a:cubicBezTo>
                <a:cubicBezTo>
                  <a:pt x="2849586" y="2211684"/>
                  <a:pt x="2211684" y="2849586"/>
                  <a:pt x="1424793" y="2849586"/>
                </a:cubicBezTo>
                <a:cubicBezTo>
                  <a:pt x="637902" y="2849586"/>
                  <a:pt x="0" y="2211684"/>
                  <a:pt x="0" y="1424793"/>
                </a:cubicBezTo>
                <a:cubicBezTo>
                  <a:pt x="0" y="637902"/>
                  <a:pt x="637902" y="0"/>
                  <a:pt x="1424793" y="0"/>
                </a:cubicBezTo>
                <a:close/>
              </a:path>
            </a:pathLst>
          </a:custGeom>
        </p:spPr>
      </p:pic>
      <p:sp>
        <p:nvSpPr>
          <p:cNvPr id="2" name="Title 1">
            <a:extLst>
              <a:ext uri="{FF2B5EF4-FFF2-40B4-BE49-F238E27FC236}">
                <a16:creationId xmlns:a16="http://schemas.microsoft.com/office/drawing/2014/main" id="{B3983B71-2357-4C78-AA46-90E73C5B916E}"/>
              </a:ext>
            </a:extLst>
          </p:cNvPr>
          <p:cNvSpPr>
            <a:spLocks noGrp="1"/>
          </p:cNvSpPr>
          <p:nvPr>
            <p:ph type="title" idx="4294967295"/>
          </p:nvPr>
        </p:nvSpPr>
        <p:spPr>
          <a:xfrm>
            <a:off x="0" y="96838"/>
            <a:ext cx="6845300" cy="590550"/>
          </a:xfrm>
          <a:noFill/>
        </p:spPr>
        <p:txBody>
          <a:bodyPr vert="horz" wrap="none" lIns="91440" tIns="45720" rIns="91440" bIns="45720" rtlCol="0" anchor="ctr">
            <a:spAutoFit/>
          </a:bodyPr>
          <a:lstStyle/>
          <a:p>
            <a:pPr defTabSz="914400">
              <a:spcBef>
                <a:spcPct val="0"/>
              </a:spcBef>
            </a:pPr>
            <a:r>
              <a:rPr lang="en-US" sz="4000" b="1" kern="1200" dirty="0">
                <a:solidFill>
                  <a:srgbClr val="FF0000"/>
                </a:solidFill>
                <a:latin typeface="Arial" panose="020B0604020202020204" pitchFamily="34" charset="0"/>
                <a:ea typeface="+mn-ea"/>
                <a:cs typeface="Arial" panose="020B0604020202020204" pitchFamily="34" charset="0"/>
              </a:rPr>
              <a:t>Why do you need Tsunami Ready ?</a:t>
            </a:r>
          </a:p>
        </p:txBody>
      </p:sp>
      <p:sp>
        <p:nvSpPr>
          <p:cNvPr id="6" name="TextBox 5">
            <a:extLst>
              <a:ext uri="{FF2B5EF4-FFF2-40B4-BE49-F238E27FC236}">
                <a16:creationId xmlns:a16="http://schemas.microsoft.com/office/drawing/2014/main" id="{193019F2-4153-4CD5-BBC8-7F8DD4EF08D0}"/>
              </a:ext>
            </a:extLst>
          </p:cNvPr>
          <p:cNvSpPr txBox="1"/>
          <p:nvPr/>
        </p:nvSpPr>
        <p:spPr>
          <a:xfrm>
            <a:off x="2532888" y="5677302"/>
            <a:ext cx="942746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000000"/>
                </a:solidFill>
                <a:effectLst/>
                <a:uLnTx/>
                <a:uFillTx/>
                <a:latin typeface="Roboto"/>
                <a:ea typeface="Roboto"/>
              </a:rPr>
              <a:t>* </a:t>
            </a:r>
            <a:r>
              <a:rPr kumimoji="0" lang="en-AU" sz="1400" b="0" i="0" u="none" strike="noStrike" kern="1200" cap="none" spc="0" normalizeH="0" baseline="0" noProof="0" dirty="0">
                <a:ln>
                  <a:noFill/>
                </a:ln>
                <a:solidFill>
                  <a:srgbClr val="000000"/>
                </a:solidFill>
                <a:effectLst/>
                <a:uLnTx/>
                <a:uFillTx/>
                <a:latin typeface="Roboto"/>
                <a:ea typeface="Roboto"/>
              </a:rPr>
              <a:t>When a tsunami arrives in less than 1 hour from its source. Usually within a 100 – 200km range of the epicentre </a:t>
            </a:r>
          </a:p>
        </p:txBody>
      </p:sp>
      <p:sp>
        <p:nvSpPr>
          <p:cNvPr id="7" name="Rectangle: Rounded Corners 6">
            <a:extLst>
              <a:ext uri="{FF2B5EF4-FFF2-40B4-BE49-F238E27FC236}">
                <a16:creationId xmlns:a16="http://schemas.microsoft.com/office/drawing/2014/main" id="{0F7CCDEE-64D2-4F7F-BC3B-CE0C7D7794C1}"/>
              </a:ext>
            </a:extLst>
          </p:cNvPr>
          <p:cNvSpPr/>
          <p:nvPr/>
        </p:nvSpPr>
        <p:spPr>
          <a:xfrm>
            <a:off x="359765" y="1058571"/>
            <a:ext cx="10256420" cy="120494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31A8DF">
                    <a:lumMod val="50000"/>
                  </a:srgbClr>
                </a:solidFill>
                <a:effectLst/>
                <a:uLnTx/>
                <a:uFillTx/>
                <a:latin typeface="Arial" panose="020B0604020202020204" pitchFamily="34" charset="0"/>
                <a:ea typeface="Roboto"/>
                <a:cs typeface="Arial" panose="020B0604020202020204" pitchFamily="34" charset="0"/>
              </a:rPr>
              <a:t>An advanced tsunami early warning system will not save life if the community at risk does not have the knowledge and capacity to respond to the early warning.</a:t>
            </a:r>
            <a:endParaRPr kumimoji="0" lang="en-US" sz="2400" b="1" i="0" u="none" strike="noStrike" kern="1200" cap="none" spc="0" normalizeH="0" baseline="0" noProof="0" dirty="0">
              <a:ln>
                <a:noFill/>
              </a:ln>
              <a:solidFill>
                <a:srgbClr val="31A8DF">
                  <a:lumMod val="50000"/>
                </a:srgbClr>
              </a:solidFill>
              <a:effectLst/>
              <a:uLnTx/>
              <a:uFillTx/>
              <a:latin typeface="Arial" panose="020B0604020202020204" pitchFamily="34" charset="0"/>
              <a:ea typeface="Roboto"/>
              <a:cs typeface="Arial" panose="020B0604020202020204" pitchFamily="34" charset="0"/>
            </a:endParaRPr>
          </a:p>
        </p:txBody>
      </p:sp>
      <p:graphicFrame>
        <p:nvGraphicFramePr>
          <p:cNvPr id="8" name="Content Placeholder 2">
            <a:extLst>
              <a:ext uri="{FF2B5EF4-FFF2-40B4-BE49-F238E27FC236}">
                <a16:creationId xmlns:a16="http://schemas.microsoft.com/office/drawing/2014/main" id="{C22D449E-BCD4-4F2D-A7EF-11A1FF0EC261}"/>
              </a:ext>
            </a:extLst>
          </p:cNvPr>
          <p:cNvGraphicFramePr>
            <a:graphicFrameLocks/>
          </p:cNvGraphicFramePr>
          <p:nvPr>
            <p:extLst/>
          </p:nvPr>
        </p:nvGraphicFramePr>
        <p:xfrm>
          <a:off x="3231725" y="2442908"/>
          <a:ext cx="8850347" cy="38529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7361351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Google Shape;415;p11">
            <a:extLst>
              <a:ext uri="{FF2B5EF4-FFF2-40B4-BE49-F238E27FC236}">
                <a16:creationId xmlns:a16="http://schemas.microsoft.com/office/drawing/2014/main" id="{97E0AA81-0965-8141-B652-23D8D0AEF190}"/>
              </a:ext>
            </a:extLst>
          </p:cNvPr>
          <p:cNvSpPr>
            <a:spLocks noGrp="1" noChangeArrowheads="1"/>
          </p:cNvSpPr>
          <p:nvPr>
            <p:ph type="title"/>
          </p:nvPr>
        </p:nvSpPr>
        <p:spPr>
          <a:xfrm>
            <a:off x="452582" y="115455"/>
            <a:ext cx="11831781" cy="762000"/>
          </a:xfrm>
        </p:spPr>
        <p:txBody>
          <a:bodyPr vert="horz" wrap="square" lIns="121833" tIns="60900" rIns="121833" bIns="60900" numCol="1" anchor="b" anchorCtr="0" compatLnSpc="1">
            <a:prstTxWarp prst="textNoShape">
              <a:avLst/>
            </a:prstTxWarp>
          </a:bodyPr>
          <a:lstStyle/>
          <a:p>
            <a:pPr>
              <a:buSzPts val="1400"/>
            </a:pPr>
            <a:r>
              <a:rPr lang="en-US" altLang="en-US" sz="3800" dirty="0">
                <a:ea typeface="ＭＳ Ｐゴシック" panose="020B0600070205080204" pitchFamily="34" charset="-128"/>
              </a:rPr>
              <a:t>History of the Implementation of Tsunami Ready</a:t>
            </a:r>
          </a:p>
        </p:txBody>
      </p:sp>
      <p:sp>
        <p:nvSpPr>
          <p:cNvPr id="158729" name="Google Shape;417;p11">
            <a:extLst>
              <a:ext uri="{FF2B5EF4-FFF2-40B4-BE49-F238E27FC236}">
                <a16:creationId xmlns:a16="http://schemas.microsoft.com/office/drawing/2014/main" id="{23F624B0-E8FC-CF46-AA22-9E345BDEA88E}"/>
              </a:ext>
            </a:extLst>
          </p:cNvPr>
          <p:cNvSpPr>
            <a:spLocks noChangeArrowheads="1"/>
          </p:cNvSpPr>
          <p:nvPr/>
        </p:nvSpPr>
        <p:spPr bwMode="auto">
          <a:xfrm rot="10800000" flipH="1">
            <a:off x="619991" y="4567197"/>
            <a:ext cx="328" cy="307037"/>
          </a:xfrm>
          <a:prstGeom prst="ellipse">
            <a:avLst/>
          </a:prstGeom>
          <a:solidFill>
            <a:schemeClr val="bg1">
              <a:alpha val="89803"/>
            </a:schemeClr>
          </a:solidFill>
          <a:ln w="38100">
            <a:solidFill>
              <a:schemeClr val="bg1"/>
            </a:solidFill>
            <a:round/>
            <a:headEnd type="none" w="sm" len="sm"/>
            <a:tailEnd type="none" w="sm" len="sm"/>
          </a:ln>
        </p:spPr>
        <p:txBody>
          <a:bodyPr lIns="121900" tIns="121900" rIns="121900" bIns="1219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sp>
        <p:nvSpPr>
          <p:cNvPr id="158730" name="Google Shape;418;p11">
            <a:extLst>
              <a:ext uri="{FF2B5EF4-FFF2-40B4-BE49-F238E27FC236}">
                <a16:creationId xmlns:a16="http://schemas.microsoft.com/office/drawing/2014/main" id="{77B8BABE-D6F8-FD44-8E79-EC550AEDAAB6}"/>
              </a:ext>
            </a:extLst>
          </p:cNvPr>
          <p:cNvSpPr>
            <a:spLocks noChangeArrowheads="1"/>
          </p:cNvSpPr>
          <p:nvPr/>
        </p:nvSpPr>
        <p:spPr bwMode="auto">
          <a:xfrm>
            <a:off x="736730" y="2990009"/>
            <a:ext cx="2481882" cy="655826"/>
          </a:xfrm>
          <a:prstGeom prst="rect">
            <a:avLst/>
          </a:prstGeom>
          <a:solidFill>
            <a:srgbClr val="06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sp>
        <p:nvSpPr>
          <p:cNvPr id="158731" name="Google Shape;419;p11">
            <a:extLst>
              <a:ext uri="{FF2B5EF4-FFF2-40B4-BE49-F238E27FC236}">
                <a16:creationId xmlns:a16="http://schemas.microsoft.com/office/drawing/2014/main" id="{8190D1BF-740E-1B40-A194-E2A03B9CB5EB}"/>
              </a:ext>
            </a:extLst>
          </p:cNvPr>
          <p:cNvSpPr txBox="1">
            <a:spLocks noChangeArrowheads="1"/>
          </p:cNvSpPr>
          <p:nvPr/>
        </p:nvSpPr>
        <p:spPr bwMode="auto">
          <a:xfrm>
            <a:off x="736730" y="2990009"/>
            <a:ext cx="2481882" cy="65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467" tIns="135467" rIns="135467" bIns="135467"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1219170" rtl="0" eaLnBrk="0" fontAlgn="base" latinLnBrk="0" hangingPunct="0">
              <a:lnSpc>
                <a:spcPct val="90000"/>
              </a:lnSpc>
              <a:spcBef>
                <a:spcPct val="0"/>
              </a:spcBef>
              <a:spcAft>
                <a:spcPct val="0"/>
              </a:spcAft>
              <a:buClr>
                <a:srgbClr val="000000"/>
              </a:buClr>
              <a:buSzPts val="2000"/>
              <a:buFontTx/>
              <a:buNone/>
              <a:tabLst/>
              <a:defRPr/>
            </a:pPr>
            <a:r>
              <a:rPr kumimoji="0" lang="en-US" altLang="en-US" sz="2667"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2001</a:t>
            </a: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sp>
        <p:nvSpPr>
          <p:cNvPr id="158732" name="Google Shape;420;p11">
            <a:extLst>
              <a:ext uri="{FF2B5EF4-FFF2-40B4-BE49-F238E27FC236}">
                <a16:creationId xmlns:a16="http://schemas.microsoft.com/office/drawing/2014/main" id="{1C166835-6FBF-404C-8739-84C4DE5DB2EC}"/>
              </a:ext>
            </a:extLst>
          </p:cNvPr>
          <p:cNvSpPr>
            <a:spLocks noChangeArrowheads="1"/>
          </p:cNvSpPr>
          <p:nvPr/>
        </p:nvSpPr>
        <p:spPr bwMode="auto">
          <a:xfrm>
            <a:off x="736730" y="1295786"/>
            <a:ext cx="2481882" cy="1694224"/>
          </a:xfrm>
          <a:prstGeom prst="rect">
            <a:avLst/>
          </a:prstGeom>
          <a:solidFill>
            <a:srgbClr val="EBEFF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cxnSp>
        <p:nvCxnSpPr>
          <p:cNvPr id="158734" name="Google Shape;422;p11">
            <a:extLst>
              <a:ext uri="{FF2B5EF4-FFF2-40B4-BE49-F238E27FC236}">
                <a16:creationId xmlns:a16="http://schemas.microsoft.com/office/drawing/2014/main" id="{F23E7C71-A5AA-CA49-A2AC-5E5DCCF76044}"/>
              </a:ext>
            </a:extLst>
          </p:cNvPr>
          <p:cNvCxnSpPr>
            <a:cxnSpLocks noChangeShapeType="1"/>
          </p:cNvCxnSpPr>
          <p:nvPr/>
        </p:nvCxnSpPr>
        <p:spPr bwMode="auto">
          <a:xfrm>
            <a:off x="1977670" y="3590418"/>
            <a:ext cx="0" cy="382565"/>
          </a:xfrm>
          <a:prstGeom prst="straightConnector1">
            <a:avLst/>
          </a:prstGeom>
          <a:noFill/>
          <a:ln w="19050">
            <a:solidFill>
              <a:schemeClr val="tx2"/>
            </a:solidFill>
            <a:round/>
            <a:headEnd type="none" w="sm" len="sm"/>
            <a:tailEnd type="none" w="sm" len="sm"/>
          </a:ln>
          <a:extLst>
            <a:ext uri="{909E8E84-426E-40DD-AFC4-6F175D3DCCD1}">
              <a14:hiddenFill xmlns:a14="http://schemas.microsoft.com/office/drawing/2010/main">
                <a:noFill/>
              </a14:hiddenFill>
            </a:ext>
          </a:extLst>
        </p:spPr>
      </p:cxnSp>
      <p:sp>
        <p:nvSpPr>
          <p:cNvPr id="158735" name="Google Shape;423;p11">
            <a:extLst>
              <a:ext uri="{FF2B5EF4-FFF2-40B4-BE49-F238E27FC236}">
                <a16:creationId xmlns:a16="http://schemas.microsoft.com/office/drawing/2014/main" id="{DB183B64-8D73-CE40-9ADA-29279AAB6C4C}"/>
              </a:ext>
            </a:extLst>
          </p:cNvPr>
          <p:cNvSpPr>
            <a:spLocks noChangeArrowheads="1"/>
          </p:cNvSpPr>
          <p:nvPr/>
        </p:nvSpPr>
        <p:spPr bwMode="auto">
          <a:xfrm>
            <a:off x="2137654" y="4353863"/>
            <a:ext cx="2481882" cy="655826"/>
          </a:xfrm>
          <a:prstGeom prst="rect">
            <a:avLst/>
          </a:prstGeom>
          <a:solidFill>
            <a:srgbClr val="06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sp>
        <p:nvSpPr>
          <p:cNvPr id="158736" name="Google Shape;424;p11">
            <a:extLst>
              <a:ext uri="{FF2B5EF4-FFF2-40B4-BE49-F238E27FC236}">
                <a16:creationId xmlns:a16="http://schemas.microsoft.com/office/drawing/2014/main" id="{9BA0B9FA-70D7-374A-B8BF-D683B1DA8E82}"/>
              </a:ext>
            </a:extLst>
          </p:cNvPr>
          <p:cNvSpPr txBox="1">
            <a:spLocks noChangeArrowheads="1"/>
          </p:cNvSpPr>
          <p:nvPr/>
        </p:nvSpPr>
        <p:spPr bwMode="auto">
          <a:xfrm>
            <a:off x="2137654" y="4353863"/>
            <a:ext cx="2481882" cy="65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467" tIns="135467" rIns="135467" bIns="135467"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1219170" rtl="0" eaLnBrk="0" fontAlgn="base" latinLnBrk="0" hangingPunct="0">
              <a:lnSpc>
                <a:spcPct val="90000"/>
              </a:lnSpc>
              <a:spcBef>
                <a:spcPct val="0"/>
              </a:spcBef>
              <a:spcAft>
                <a:spcPct val="0"/>
              </a:spcAft>
              <a:buClr>
                <a:srgbClr val="000000"/>
              </a:buClr>
              <a:buSzPts val="2000"/>
              <a:buFontTx/>
              <a:buNone/>
              <a:tabLst/>
              <a:defRPr/>
            </a:pPr>
            <a:r>
              <a:rPr kumimoji="0" lang="en-US" altLang="en-US" sz="2667"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2011</a:t>
            </a: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sp>
        <p:nvSpPr>
          <p:cNvPr id="158737" name="Google Shape;425;p11">
            <a:extLst>
              <a:ext uri="{FF2B5EF4-FFF2-40B4-BE49-F238E27FC236}">
                <a16:creationId xmlns:a16="http://schemas.microsoft.com/office/drawing/2014/main" id="{D4F4AC3A-94F5-7742-AFE1-D15783BC81F2}"/>
              </a:ext>
            </a:extLst>
          </p:cNvPr>
          <p:cNvSpPr>
            <a:spLocks noChangeArrowheads="1"/>
          </p:cNvSpPr>
          <p:nvPr/>
        </p:nvSpPr>
        <p:spPr bwMode="auto">
          <a:xfrm>
            <a:off x="2137654" y="4955958"/>
            <a:ext cx="2481882" cy="1694224"/>
          </a:xfrm>
          <a:prstGeom prst="rect">
            <a:avLst/>
          </a:prstGeom>
          <a:solidFill>
            <a:srgbClr val="EBEFF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sp>
        <p:nvSpPr>
          <p:cNvPr id="158738" name="Google Shape;426;p11">
            <a:extLst>
              <a:ext uri="{FF2B5EF4-FFF2-40B4-BE49-F238E27FC236}">
                <a16:creationId xmlns:a16="http://schemas.microsoft.com/office/drawing/2014/main" id="{CB371371-D68A-AF44-BED8-7B19AFC84622}"/>
              </a:ext>
            </a:extLst>
          </p:cNvPr>
          <p:cNvSpPr txBox="1">
            <a:spLocks noChangeArrowheads="1"/>
          </p:cNvSpPr>
          <p:nvPr/>
        </p:nvSpPr>
        <p:spPr bwMode="auto">
          <a:xfrm>
            <a:off x="2137654" y="4955958"/>
            <a:ext cx="2481882" cy="169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9700" tIns="139700" rIns="139700" bIns="1397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1219170" rtl="0" eaLnBrk="0" fontAlgn="base" latinLnBrk="0" hangingPunct="0">
              <a:lnSpc>
                <a:spcPct val="90000"/>
              </a:lnSpc>
              <a:spcBef>
                <a:spcPct val="0"/>
              </a:spcBef>
              <a:spcAft>
                <a:spcPct val="0"/>
              </a:spcAft>
              <a:buClr>
                <a:srgbClr val="000000"/>
              </a:buClr>
              <a:buSzPts val="1100"/>
              <a:buFontTx/>
              <a:buNone/>
              <a:tabLst/>
              <a:defRPr/>
            </a:pPr>
            <a:r>
              <a:rPr kumimoji="0" lang="en-US" altLang="en-US" sz="1500"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US NWS initial funding for joint NWS and UNESCO/IOC </a:t>
            </a:r>
            <a:r>
              <a:rPr kumimoji="0" lang="en-US" sz="1500" b="1" i="1" u="none" strike="noStrike" kern="1200" cap="none" spc="0" normalizeH="0" baseline="0" noProof="0" dirty="0" err="1">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TsunamiReady</a:t>
            </a:r>
            <a:r>
              <a:rPr kumimoji="0" lang="en-US" sz="1500" b="1"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1" i="1"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 </a:t>
            </a:r>
            <a:r>
              <a:rPr kumimoji="0" lang="en-US" altLang="en-US" sz="1500"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pilot    in Caribbean and international community</a:t>
            </a:r>
            <a:endParaRPr kumimoji="0" lang="en-US" alt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cxnSp>
        <p:nvCxnSpPr>
          <p:cNvPr id="158739" name="Google Shape;427;p11">
            <a:extLst>
              <a:ext uri="{FF2B5EF4-FFF2-40B4-BE49-F238E27FC236}">
                <a16:creationId xmlns:a16="http://schemas.microsoft.com/office/drawing/2014/main" id="{1344ABD5-927E-BE41-8F73-29CB380817E4}"/>
              </a:ext>
            </a:extLst>
          </p:cNvPr>
          <p:cNvCxnSpPr>
            <a:cxnSpLocks noChangeShapeType="1"/>
            <a:stCxn id="158741" idx="1"/>
            <a:endCxn id="158736" idx="0"/>
          </p:cNvCxnSpPr>
          <p:nvPr/>
        </p:nvCxnSpPr>
        <p:spPr bwMode="auto">
          <a:xfrm flipH="1">
            <a:off x="3378595" y="3931818"/>
            <a:ext cx="9238" cy="422045"/>
          </a:xfrm>
          <a:prstGeom prst="straightConnector1">
            <a:avLst/>
          </a:prstGeom>
          <a:noFill/>
          <a:ln w="19050">
            <a:solidFill>
              <a:schemeClr val="tx2"/>
            </a:solidFill>
            <a:round/>
            <a:headEnd type="none" w="sm" len="sm"/>
            <a:tailEnd type="none" w="sm" len="sm"/>
          </a:ln>
          <a:extLst>
            <a:ext uri="{909E8E84-426E-40DD-AFC4-6F175D3DCCD1}">
              <a14:hiddenFill xmlns:a14="http://schemas.microsoft.com/office/drawing/2010/main">
                <a:noFill/>
              </a14:hiddenFill>
            </a:ext>
          </a:extLst>
        </p:spPr>
      </p:cxnSp>
      <p:sp>
        <p:nvSpPr>
          <p:cNvPr id="158740" name="Google Shape;428;p11">
            <a:extLst>
              <a:ext uri="{FF2B5EF4-FFF2-40B4-BE49-F238E27FC236}">
                <a16:creationId xmlns:a16="http://schemas.microsoft.com/office/drawing/2014/main" id="{95156306-C41C-6543-96EF-214A36CA8C3D}"/>
              </a:ext>
            </a:extLst>
          </p:cNvPr>
          <p:cNvSpPr>
            <a:spLocks noChangeArrowheads="1"/>
          </p:cNvSpPr>
          <p:nvPr/>
        </p:nvSpPr>
        <p:spPr bwMode="auto">
          <a:xfrm rot="2700000">
            <a:off x="1935160" y="3930475"/>
            <a:ext cx="85019" cy="8501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sp>
        <p:nvSpPr>
          <p:cNvPr id="158741" name="Google Shape;429;p11">
            <a:extLst>
              <a:ext uri="{FF2B5EF4-FFF2-40B4-BE49-F238E27FC236}">
                <a16:creationId xmlns:a16="http://schemas.microsoft.com/office/drawing/2014/main" id="{DFE149DF-6371-8241-B3BD-93BB5A4880BF}"/>
              </a:ext>
            </a:extLst>
          </p:cNvPr>
          <p:cNvSpPr>
            <a:spLocks noChangeArrowheads="1"/>
          </p:cNvSpPr>
          <p:nvPr/>
        </p:nvSpPr>
        <p:spPr bwMode="auto">
          <a:xfrm rot="2700000">
            <a:off x="3345323" y="3931819"/>
            <a:ext cx="85019" cy="8501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sp>
        <p:nvSpPr>
          <p:cNvPr id="158742" name="Google Shape;430;p11">
            <a:extLst>
              <a:ext uri="{FF2B5EF4-FFF2-40B4-BE49-F238E27FC236}">
                <a16:creationId xmlns:a16="http://schemas.microsoft.com/office/drawing/2014/main" id="{6EFF06B9-7C81-874E-A798-12E4755D3ADD}"/>
              </a:ext>
            </a:extLst>
          </p:cNvPr>
          <p:cNvSpPr>
            <a:spLocks noChangeArrowheads="1"/>
          </p:cNvSpPr>
          <p:nvPr/>
        </p:nvSpPr>
        <p:spPr bwMode="auto">
          <a:xfrm>
            <a:off x="3557051" y="2990009"/>
            <a:ext cx="2481882" cy="655826"/>
          </a:xfrm>
          <a:prstGeom prst="rect">
            <a:avLst/>
          </a:prstGeom>
          <a:solidFill>
            <a:srgbClr val="06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sp>
        <p:nvSpPr>
          <p:cNvPr id="158743" name="Google Shape;431;p11">
            <a:extLst>
              <a:ext uri="{FF2B5EF4-FFF2-40B4-BE49-F238E27FC236}">
                <a16:creationId xmlns:a16="http://schemas.microsoft.com/office/drawing/2014/main" id="{BDF1D6A6-5871-3E4B-96BA-F9901463F37A}"/>
              </a:ext>
            </a:extLst>
          </p:cNvPr>
          <p:cNvSpPr txBox="1">
            <a:spLocks noChangeArrowheads="1"/>
          </p:cNvSpPr>
          <p:nvPr/>
        </p:nvSpPr>
        <p:spPr bwMode="auto">
          <a:xfrm>
            <a:off x="3557051" y="2990009"/>
            <a:ext cx="2481882" cy="65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467" tIns="135467" rIns="135467" bIns="135467"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1219170" rtl="0" eaLnBrk="0" fontAlgn="base" latinLnBrk="0" hangingPunct="0">
              <a:lnSpc>
                <a:spcPct val="90000"/>
              </a:lnSpc>
              <a:spcBef>
                <a:spcPct val="0"/>
              </a:spcBef>
              <a:spcAft>
                <a:spcPct val="0"/>
              </a:spcAft>
              <a:buClr>
                <a:srgbClr val="000000"/>
              </a:buClr>
              <a:buSzPts val="2000"/>
              <a:buFontTx/>
              <a:buNone/>
              <a:tabLst/>
              <a:defRPr/>
            </a:pPr>
            <a:r>
              <a:rPr kumimoji="0" lang="en-US" altLang="en-US" sz="2667"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2015</a:t>
            </a: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sp>
        <p:nvSpPr>
          <p:cNvPr id="158744" name="Google Shape;432;p11">
            <a:extLst>
              <a:ext uri="{FF2B5EF4-FFF2-40B4-BE49-F238E27FC236}">
                <a16:creationId xmlns:a16="http://schemas.microsoft.com/office/drawing/2014/main" id="{7CE9A2B2-BC97-E649-8114-AC08A6BADD41}"/>
              </a:ext>
            </a:extLst>
          </p:cNvPr>
          <p:cNvSpPr>
            <a:spLocks noChangeArrowheads="1"/>
          </p:cNvSpPr>
          <p:nvPr/>
        </p:nvSpPr>
        <p:spPr bwMode="auto">
          <a:xfrm>
            <a:off x="3557051" y="1295786"/>
            <a:ext cx="2481882" cy="1694224"/>
          </a:xfrm>
          <a:prstGeom prst="rect">
            <a:avLst/>
          </a:prstGeom>
          <a:solidFill>
            <a:srgbClr val="EBEFF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sp>
        <p:nvSpPr>
          <p:cNvPr id="158745" name="Google Shape;433;p11">
            <a:extLst>
              <a:ext uri="{FF2B5EF4-FFF2-40B4-BE49-F238E27FC236}">
                <a16:creationId xmlns:a16="http://schemas.microsoft.com/office/drawing/2014/main" id="{AEFB8ACE-57C8-F64A-A7AE-FCAF58175771}"/>
              </a:ext>
            </a:extLst>
          </p:cNvPr>
          <p:cNvSpPr txBox="1">
            <a:spLocks noChangeArrowheads="1"/>
          </p:cNvSpPr>
          <p:nvPr/>
        </p:nvSpPr>
        <p:spPr bwMode="auto">
          <a:xfrm>
            <a:off x="3557051" y="1295786"/>
            <a:ext cx="2481882" cy="169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9700" tIns="139700" rIns="139700" bIns="1397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1219170" rtl="0" eaLnBrk="0" fontAlgn="base" latinLnBrk="0" hangingPunct="0">
              <a:lnSpc>
                <a:spcPct val="90000"/>
              </a:lnSpc>
              <a:spcBef>
                <a:spcPct val="0"/>
              </a:spcBef>
              <a:spcAft>
                <a:spcPct val="0"/>
              </a:spcAft>
              <a:buClr>
                <a:srgbClr val="000000"/>
              </a:buClr>
              <a:buSzPts val="1100"/>
              <a:buFontTx/>
              <a:buNone/>
              <a:tabLst/>
              <a:defRPr/>
            </a:pPr>
            <a:endParaRPr kumimoji="0" lang="en-US" altLang="en-US" sz="100"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marR="0" lvl="0" indent="0" algn="ctr" defTabSz="1219170" rtl="0" eaLnBrk="0" fontAlgn="base" latinLnBrk="0" hangingPunct="0">
              <a:lnSpc>
                <a:spcPct val="90000"/>
              </a:lnSpc>
              <a:spcBef>
                <a:spcPts val="517"/>
              </a:spcBef>
              <a:spcAft>
                <a:spcPct val="0"/>
              </a:spcAft>
              <a:buClr>
                <a:srgbClr val="000000"/>
              </a:buClr>
              <a:buSzPts val="1100"/>
              <a:buFontTx/>
              <a:buNone/>
              <a:tabLst/>
              <a:defRPr/>
            </a:pPr>
            <a:r>
              <a:rPr kumimoji="0" lang="en-US" altLang="en-US" sz="1500"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IOC Assembly</a:t>
            </a:r>
            <a:r>
              <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rPr>
              <a:t>  </a:t>
            </a:r>
            <a:r>
              <a:rPr kumimoji="0" lang="en-US" altLang="en-US" sz="1500"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rPr>
              <a:t>approved        </a:t>
            </a:r>
            <a:r>
              <a:rPr kumimoji="0" lang="en-US" altLang="en-US" sz="1500"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UNESCO/IOC         Tsunami Ready Recognition Pilot </a:t>
            </a:r>
            <a:r>
              <a:rPr kumimoji="0" lang="en-US" altLang="en-US" sz="1500" b="1" i="1" u="none" strike="noStrike" kern="1200" cap="none" spc="0" normalizeH="0" baseline="0" noProof="0" dirty="0" err="1">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Programme</a:t>
            </a:r>
            <a:endParaRPr kumimoji="0" lang="en-US" altLang="en-US" sz="1500"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marR="0" lvl="0" indent="0" algn="l" defTabSz="1219170" rtl="0" eaLnBrk="0" fontAlgn="base" latinLnBrk="0" hangingPunct="0">
              <a:lnSpc>
                <a:spcPct val="90000"/>
              </a:lnSpc>
              <a:spcBef>
                <a:spcPts val="517"/>
              </a:spcBef>
              <a:spcAft>
                <a:spcPct val="0"/>
              </a:spcAft>
              <a:buClr>
                <a:srgbClr val="000000"/>
              </a:buClr>
              <a:buSzPts val="1100"/>
              <a:buFontTx/>
              <a:buNone/>
              <a:tabLst/>
              <a:defRPr/>
            </a:pPr>
            <a:endParaRPr kumimoji="0" lang="en-US" altLang="en-US" sz="1467"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p:txBody>
      </p:sp>
      <p:cxnSp>
        <p:nvCxnSpPr>
          <p:cNvPr id="158746" name="Google Shape;434;p11">
            <a:extLst>
              <a:ext uri="{FF2B5EF4-FFF2-40B4-BE49-F238E27FC236}">
                <a16:creationId xmlns:a16="http://schemas.microsoft.com/office/drawing/2014/main" id="{DC19E0C7-B618-E546-939B-06966107EC7B}"/>
              </a:ext>
            </a:extLst>
          </p:cNvPr>
          <p:cNvCxnSpPr>
            <a:cxnSpLocks noChangeShapeType="1"/>
          </p:cNvCxnSpPr>
          <p:nvPr/>
        </p:nvCxnSpPr>
        <p:spPr bwMode="auto">
          <a:xfrm>
            <a:off x="4797992" y="3590418"/>
            <a:ext cx="0" cy="382565"/>
          </a:xfrm>
          <a:prstGeom prst="straightConnector1">
            <a:avLst/>
          </a:prstGeom>
          <a:noFill/>
          <a:ln w="19050">
            <a:solidFill>
              <a:schemeClr val="tx2"/>
            </a:solidFill>
            <a:round/>
            <a:headEnd type="none" w="sm" len="sm"/>
            <a:tailEnd type="none" w="sm" len="sm"/>
          </a:ln>
          <a:extLst>
            <a:ext uri="{909E8E84-426E-40DD-AFC4-6F175D3DCCD1}">
              <a14:hiddenFill xmlns:a14="http://schemas.microsoft.com/office/drawing/2010/main">
                <a:noFill/>
              </a14:hiddenFill>
            </a:ext>
          </a:extLst>
        </p:spPr>
      </p:cxnSp>
      <p:sp>
        <p:nvSpPr>
          <p:cNvPr id="158747" name="Google Shape;435;p11">
            <a:extLst>
              <a:ext uri="{FF2B5EF4-FFF2-40B4-BE49-F238E27FC236}">
                <a16:creationId xmlns:a16="http://schemas.microsoft.com/office/drawing/2014/main" id="{260AB496-F106-F842-8A69-E45A45EB9B40}"/>
              </a:ext>
            </a:extLst>
          </p:cNvPr>
          <p:cNvSpPr>
            <a:spLocks noChangeArrowheads="1"/>
          </p:cNvSpPr>
          <p:nvPr/>
        </p:nvSpPr>
        <p:spPr bwMode="auto">
          <a:xfrm>
            <a:off x="4957974" y="4300132"/>
            <a:ext cx="2481882" cy="655826"/>
          </a:xfrm>
          <a:prstGeom prst="rect">
            <a:avLst/>
          </a:prstGeom>
          <a:solidFill>
            <a:srgbClr val="06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sp>
        <p:nvSpPr>
          <p:cNvPr id="158748" name="Google Shape;436;p11">
            <a:extLst>
              <a:ext uri="{FF2B5EF4-FFF2-40B4-BE49-F238E27FC236}">
                <a16:creationId xmlns:a16="http://schemas.microsoft.com/office/drawing/2014/main" id="{DF66DB6A-F26D-6F4C-8D2E-ED391DD5CFAC}"/>
              </a:ext>
            </a:extLst>
          </p:cNvPr>
          <p:cNvSpPr txBox="1">
            <a:spLocks noChangeArrowheads="1"/>
          </p:cNvSpPr>
          <p:nvPr/>
        </p:nvSpPr>
        <p:spPr bwMode="auto">
          <a:xfrm>
            <a:off x="4957974" y="4300132"/>
            <a:ext cx="2481882" cy="65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467" tIns="135467" rIns="135467" bIns="135467"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1219170" rtl="0" eaLnBrk="0" fontAlgn="base" latinLnBrk="0" hangingPunct="0">
              <a:lnSpc>
                <a:spcPct val="90000"/>
              </a:lnSpc>
              <a:spcBef>
                <a:spcPct val="0"/>
              </a:spcBef>
              <a:spcAft>
                <a:spcPct val="0"/>
              </a:spcAft>
              <a:buClr>
                <a:srgbClr val="000000"/>
              </a:buClr>
              <a:buSzPts val="2000"/>
              <a:buFontTx/>
              <a:buNone/>
              <a:tabLst/>
              <a:defRPr/>
            </a:pPr>
            <a:r>
              <a:rPr kumimoji="0" lang="en-US" altLang="en-US" sz="2667"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2017</a:t>
            </a: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sp>
        <p:nvSpPr>
          <p:cNvPr id="158749" name="Google Shape;437;p11">
            <a:extLst>
              <a:ext uri="{FF2B5EF4-FFF2-40B4-BE49-F238E27FC236}">
                <a16:creationId xmlns:a16="http://schemas.microsoft.com/office/drawing/2014/main" id="{275EEE30-1F8E-CE42-AB4E-C941323C7E85}"/>
              </a:ext>
            </a:extLst>
          </p:cNvPr>
          <p:cNvSpPr>
            <a:spLocks noChangeArrowheads="1"/>
          </p:cNvSpPr>
          <p:nvPr/>
        </p:nvSpPr>
        <p:spPr bwMode="auto">
          <a:xfrm>
            <a:off x="4957974" y="4955958"/>
            <a:ext cx="2481882" cy="1694224"/>
          </a:xfrm>
          <a:prstGeom prst="rect">
            <a:avLst/>
          </a:prstGeom>
          <a:solidFill>
            <a:srgbClr val="EBEFF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sp>
        <p:nvSpPr>
          <p:cNvPr id="158750" name="Google Shape;438;p11">
            <a:extLst>
              <a:ext uri="{FF2B5EF4-FFF2-40B4-BE49-F238E27FC236}">
                <a16:creationId xmlns:a16="http://schemas.microsoft.com/office/drawing/2014/main" id="{EEEAAAB1-B611-9747-9E22-1ADD3AB16721}"/>
              </a:ext>
            </a:extLst>
          </p:cNvPr>
          <p:cNvSpPr txBox="1">
            <a:spLocks noChangeArrowheads="1"/>
          </p:cNvSpPr>
          <p:nvPr/>
        </p:nvSpPr>
        <p:spPr bwMode="auto">
          <a:xfrm>
            <a:off x="4994920" y="5020612"/>
            <a:ext cx="2481882" cy="169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9700" tIns="139700" rIns="139700" bIns="1397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1219170" rtl="0" eaLnBrk="0" fontAlgn="base" latinLnBrk="0" hangingPunct="0">
              <a:lnSpc>
                <a:spcPct val="90000"/>
              </a:lnSpc>
              <a:spcBef>
                <a:spcPct val="0"/>
              </a:spcBef>
              <a:spcAft>
                <a:spcPct val="0"/>
              </a:spcAft>
              <a:buClr>
                <a:srgbClr val="000000"/>
              </a:buClr>
              <a:buSzPts val="1100"/>
              <a:buFontTx/>
              <a:buNone/>
              <a:tabLst/>
              <a:defRPr/>
            </a:pPr>
            <a:endParaRPr kumimoji="0" lang="en-US" altLang="en-US" sz="1467"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marR="0" lvl="0" indent="0" algn="ctr" defTabSz="1219170" rtl="0" eaLnBrk="0" fontAlgn="base" latinLnBrk="0" hangingPunct="0">
              <a:lnSpc>
                <a:spcPct val="90000"/>
              </a:lnSpc>
              <a:spcBef>
                <a:spcPts val="517"/>
              </a:spcBef>
              <a:spcAft>
                <a:spcPct val="0"/>
              </a:spcAft>
              <a:buClr>
                <a:srgbClr val="000000"/>
              </a:buClr>
              <a:buSzPts val="1100"/>
              <a:buFontTx/>
              <a:buNone/>
              <a:tabLst/>
              <a:defRPr/>
            </a:pPr>
            <a:r>
              <a:rPr kumimoji="0" lang="en-US" altLang="en-US" sz="1500"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United Nations  declared               Decade of Ocean Science for Sustainable Development                2021 - 2030</a:t>
            </a:r>
            <a:endParaRPr kumimoji="0" lang="en-US" alt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a:p>
            <a:pPr marL="0" marR="0" lvl="0" indent="0" algn="ctr" defTabSz="1219170" rtl="0" eaLnBrk="0" fontAlgn="base" latinLnBrk="0" hangingPunct="0">
              <a:lnSpc>
                <a:spcPct val="90000"/>
              </a:lnSpc>
              <a:spcBef>
                <a:spcPts val="517"/>
              </a:spcBef>
              <a:spcAft>
                <a:spcPct val="0"/>
              </a:spcAft>
              <a:buClr>
                <a:srgbClr val="000000"/>
              </a:buClr>
              <a:buSzPts val="1100"/>
              <a:buFontTx/>
              <a:buNone/>
              <a:tabLst/>
              <a:defRPr/>
            </a:pPr>
            <a:r>
              <a:rPr kumimoji="0" lang="en-US" altLang="en-US" sz="1500"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 </a:t>
            </a:r>
            <a:endParaRPr kumimoji="0" lang="en-US" altLang="en-US" sz="15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a:p>
            <a:pPr marL="0" marR="0" lvl="0" indent="0" algn="ctr" defTabSz="1219170" rtl="0" eaLnBrk="0" fontAlgn="base" latinLnBrk="0" hangingPunct="0">
              <a:lnSpc>
                <a:spcPct val="90000"/>
              </a:lnSpc>
              <a:spcBef>
                <a:spcPts val="517"/>
              </a:spcBef>
              <a:spcAft>
                <a:spcPct val="0"/>
              </a:spcAft>
              <a:buClr>
                <a:srgbClr val="000000"/>
              </a:buClr>
              <a:buSzPts val="1100"/>
              <a:buFontTx/>
              <a:buNone/>
              <a:tabLst/>
              <a:defRPr/>
            </a:pPr>
            <a:endParaRPr kumimoji="0" lang="en-US" altLang="en-US" sz="1467"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marR="0" lvl="0" indent="0" algn="l" defTabSz="1219170" rtl="0" eaLnBrk="0" fontAlgn="base" latinLnBrk="0" hangingPunct="0">
              <a:lnSpc>
                <a:spcPct val="90000"/>
              </a:lnSpc>
              <a:spcBef>
                <a:spcPts val="517"/>
              </a:spcBef>
              <a:spcAft>
                <a:spcPct val="0"/>
              </a:spcAft>
              <a:buClr>
                <a:srgbClr val="000000"/>
              </a:buClr>
              <a:buSzPts val="300"/>
              <a:buFontTx/>
              <a:buNone/>
              <a:tabLst/>
              <a:defRPr/>
            </a:pPr>
            <a:endParaRPr kumimoji="0" lang="en-US" altLang="en-US" sz="400"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p:txBody>
      </p:sp>
      <p:cxnSp>
        <p:nvCxnSpPr>
          <p:cNvPr id="158751" name="Google Shape;439;p11">
            <a:extLst>
              <a:ext uri="{FF2B5EF4-FFF2-40B4-BE49-F238E27FC236}">
                <a16:creationId xmlns:a16="http://schemas.microsoft.com/office/drawing/2014/main" id="{481D804C-4AC5-D744-9551-220A92E3B699}"/>
              </a:ext>
            </a:extLst>
          </p:cNvPr>
          <p:cNvCxnSpPr>
            <a:cxnSpLocks noChangeShapeType="1"/>
          </p:cNvCxnSpPr>
          <p:nvPr/>
        </p:nvCxnSpPr>
        <p:spPr bwMode="auto">
          <a:xfrm>
            <a:off x="6208152" y="3972984"/>
            <a:ext cx="0" cy="382565"/>
          </a:xfrm>
          <a:prstGeom prst="straightConnector1">
            <a:avLst/>
          </a:prstGeom>
          <a:noFill/>
          <a:ln w="19050">
            <a:solidFill>
              <a:schemeClr val="tx2"/>
            </a:solidFill>
            <a:round/>
            <a:headEnd type="none" w="sm" len="sm"/>
            <a:tailEnd type="none" w="sm" len="sm"/>
          </a:ln>
          <a:extLst>
            <a:ext uri="{909E8E84-426E-40DD-AFC4-6F175D3DCCD1}">
              <a14:hiddenFill xmlns:a14="http://schemas.microsoft.com/office/drawing/2010/main">
                <a:noFill/>
              </a14:hiddenFill>
            </a:ext>
          </a:extLst>
        </p:spPr>
      </p:cxnSp>
      <p:sp>
        <p:nvSpPr>
          <p:cNvPr id="158752" name="Google Shape;440;p11">
            <a:extLst>
              <a:ext uri="{FF2B5EF4-FFF2-40B4-BE49-F238E27FC236}">
                <a16:creationId xmlns:a16="http://schemas.microsoft.com/office/drawing/2014/main" id="{824F1EDE-A2EC-8442-9DBE-5A5FFD3F92EA}"/>
              </a:ext>
            </a:extLst>
          </p:cNvPr>
          <p:cNvSpPr>
            <a:spLocks noChangeArrowheads="1"/>
          </p:cNvSpPr>
          <p:nvPr/>
        </p:nvSpPr>
        <p:spPr bwMode="auto">
          <a:xfrm rot="2700000">
            <a:off x="4755481" y="3930475"/>
            <a:ext cx="85019" cy="8501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sp>
        <p:nvSpPr>
          <p:cNvPr id="158753" name="Google Shape;441;p11">
            <a:extLst>
              <a:ext uri="{FF2B5EF4-FFF2-40B4-BE49-F238E27FC236}">
                <a16:creationId xmlns:a16="http://schemas.microsoft.com/office/drawing/2014/main" id="{5A59C52D-FE37-4340-8D05-53F52BB87A99}"/>
              </a:ext>
            </a:extLst>
          </p:cNvPr>
          <p:cNvSpPr>
            <a:spLocks noChangeArrowheads="1"/>
          </p:cNvSpPr>
          <p:nvPr/>
        </p:nvSpPr>
        <p:spPr bwMode="auto">
          <a:xfrm rot="2700000">
            <a:off x="6165641" y="3930475"/>
            <a:ext cx="85019" cy="8501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sp>
        <p:nvSpPr>
          <p:cNvPr id="158754" name="Google Shape;442;p11">
            <a:extLst>
              <a:ext uri="{FF2B5EF4-FFF2-40B4-BE49-F238E27FC236}">
                <a16:creationId xmlns:a16="http://schemas.microsoft.com/office/drawing/2014/main" id="{7F5F0D4F-1753-F448-9745-59F1955F995C}"/>
              </a:ext>
            </a:extLst>
          </p:cNvPr>
          <p:cNvSpPr>
            <a:spLocks noChangeArrowheads="1"/>
          </p:cNvSpPr>
          <p:nvPr/>
        </p:nvSpPr>
        <p:spPr bwMode="auto">
          <a:xfrm>
            <a:off x="6377372" y="2990009"/>
            <a:ext cx="2481882" cy="655826"/>
          </a:xfrm>
          <a:prstGeom prst="rect">
            <a:avLst/>
          </a:prstGeom>
          <a:solidFill>
            <a:srgbClr val="06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sp>
        <p:nvSpPr>
          <p:cNvPr id="158755" name="Google Shape;443;p11">
            <a:extLst>
              <a:ext uri="{FF2B5EF4-FFF2-40B4-BE49-F238E27FC236}">
                <a16:creationId xmlns:a16="http://schemas.microsoft.com/office/drawing/2014/main" id="{666CD98C-9443-9C40-B37A-BACBF76DDE00}"/>
              </a:ext>
            </a:extLst>
          </p:cNvPr>
          <p:cNvSpPr txBox="1">
            <a:spLocks noChangeArrowheads="1"/>
          </p:cNvSpPr>
          <p:nvPr/>
        </p:nvSpPr>
        <p:spPr bwMode="auto">
          <a:xfrm>
            <a:off x="6377372" y="2990009"/>
            <a:ext cx="2481882" cy="65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467" tIns="135467" rIns="135467" bIns="135467"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1219170" rtl="0" eaLnBrk="0" fontAlgn="base" latinLnBrk="0" hangingPunct="0">
              <a:lnSpc>
                <a:spcPct val="90000"/>
              </a:lnSpc>
              <a:spcBef>
                <a:spcPct val="0"/>
              </a:spcBef>
              <a:spcAft>
                <a:spcPct val="0"/>
              </a:spcAft>
              <a:buClr>
                <a:srgbClr val="000000"/>
              </a:buClr>
              <a:buSzPts val="2000"/>
              <a:buFontTx/>
              <a:buNone/>
              <a:tabLst/>
              <a:defRPr/>
            </a:pPr>
            <a:r>
              <a:rPr kumimoji="0" lang="en-US" altLang="en-US" sz="2667"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2021</a:t>
            </a: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sp>
        <p:nvSpPr>
          <p:cNvPr id="158756" name="Google Shape;444;p11">
            <a:extLst>
              <a:ext uri="{FF2B5EF4-FFF2-40B4-BE49-F238E27FC236}">
                <a16:creationId xmlns:a16="http://schemas.microsoft.com/office/drawing/2014/main" id="{830667C7-CD92-BA40-8BFC-8F7C8D7F624E}"/>
              </a:ext>
            </a:extLst>
          </p:cNvPr>
          <p:cNvSpPr>
            <a:spLocks noChangeArrowheads="1"/>
          </p:cNvSpPr>
          <p:nvPr/>
        </p:nvSpPr>
        <p:spPr bwMode="auto">
          <a:xfrm>
            <a:off x="6377372" y="1295786"/>
            <a:ext cx="2481882" cy="1694224"/>
          </a:xfrm>
          <a:prstGeom prst="rect">
            <a:avLst/>
          </a:prstGeom>
          <a:solidFill>
            <a:srgbClr val="EBEFF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sp>
        <p:nvSpPr>
          <p:cNvPr id="158757" name="Google Shape;445;p11">
            <a:extLst>
              <a:ext uri="{FF2B5EF4-FFF2-40B4-BE49-F238E27FC236}">
                <a16:creationId xmlns:a16="http://schemas.microsoft.com/office/drawing/2014/main" id="{05FC8AEE-6585-D44C-A93C-471826B86BF1}"/>
              </a:ext>
            </a:extLst>
          </p:cNvPr>
          <p:cNvSpPr txBox="1">
            <a:spLocks noChangeArrowheads="1"/>
          </p:cNvSpPr>
          <p:nvPr/>
        </p:nvSpPr>
        <p:spPr bwMode="auto">
          <a:xfrm>
            <a:off x="6377372" y="1295786"/>
            <a:ext cx="2481882" cy="169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9700" tIns="139700" rIns="139700" bIns="1397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
                <a:srgbClr val="000000"/>
              </a:buClr>
              <a:buSzPts val="1100"/>
              <a:buFontTx/>
              <a:buNone/>
              <a:tabLst/>
              <a:defRPr/>
            </a:pPr>
            <a:endParaRPr kumimoji="0" lang="en-US" altLang="en-US" sz="1467"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marR="0" lvl="0" indent="0" algn="l" defTabSz="1219170" rtl="0" eaLnBrk="0" fontAlgn="base" latinLnBrk="0" hangingPunct="0">
              <a:lnSpc>
                <a:spcPct val="100000"/>
              </a:lnSpc>
              <a:spcBef>
                <a:spcPct val="0"/>
              </a:spcBef>
              <a:spcAft>
                <a:spcPct val="0"/>
              </a:spcAft>
              <a:buClr>
                <a:srgbClr val="000000"/>
              </a:buClr>
              <a:buSzPts val="1100"/>
              <a:buFontTx/>
              <a:buNone/>
              <a:tabLst/>
              <a:defRPr/>
            </a:pPr>
            <a:endParaRPr kumimoji="0" lang="en-US" altLang="en-US" sz="1467"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marR="0" lvl="0" indent="0" algn="ctr" defTabSz="1219170" rtl="0" eaLnBrk="0" fontAlgn="base" latinLnBrk="0" hangingPunct="0">
              <a:lnSpc>
                <a:spcPct val="100000"/>
              </a:lnSpc>
              <a:spcBef>
                <a:spcPct val="0"/>
              </a:spcBef>
              <a:spcAft>
                <a:spcPct val="0"/>
              </a:spcAft>
              <a:buClr>
                <a:srgbClr val="000000"/>
              </a:buClr>
              <a:buSzPts val="1100"/>
              <a:buFontTx/>
              <a:buNone/>
              <a:tabLst/>
              <a:defRPr/>
            </a:pPr>
            <a:endParaRPr kumimoji="0" lang="en-US" altLang="en-US" sz="1467"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marR="0" lvl="0" indent="0" algn="ctr" defTabSz="1219170" rtl="0" eaLnBrk="0" fontAlgn="base" latinLnBrk="0" hangingPunct="0">
              <a:lnSpc>
                <a:spcPct val="100000"/>
              </a:lnSpc>
              <a:spcBef>
                <a:spcPct val="0"/>
              </a:spcBef>
              <a:spcAft>
                <a:spcPct val="0"/>
              </a:spcAft>
              <a:buClr>
                <a:srgbClr val="000000"/>
              </a:buClr>
              <a:buSzPts val="1100"/>
              <a:buFontTx/>
              <a:buNone/>
              <a:tabLst/>
              <a:defRPr/>
            </a:pPr>
            <a:endParaRPr kumimoji="0" lang="en-US" altLang="en-US" sz="1467"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marR="0" lvl="0" indent="0" algn="ctr" defTabSz="1219170" rtl="0" eaLnBrk="0" fontAlgn="base" latinLnBrk="0" hangingPunct="0">
              <a:lnSpc>
                <a:spcPct val="100000"/>
              </a:lnSpc>
              <a:spcBef>
                <a:spcPct val="0"/>
              </a:spcBef>
              <a:spcAft>
                <a:spcPct val="0"/>
              </a:spcAft>
              <a:buClr>
                <a:srgbClr val="000000"/>
              </a:buClr>
              <a:buSzPts val="1100"/>
              <a:buFontTx/>
              <a:buNone/>
              <a:tabLst/>
              <a:defRPr/>
            </a:pPr>
            <a:endParaRPr kumimoji="0" lang="en-US" altLang="en-US" sz="1467"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marR="0" lvl="0" indent="0" algn="ctr" defTabSz="1219170" rtl="0" eaLnBrk="0" fontAlgn="base" latinLnBrk="0" hangingPunct="0">
              <a:lnSpc>
                <a:spcPct val="100000"/>
              </a:lnSpc>
              <a:spcBef>
                <a:spcPct val="0"/>
              </a:spcBef>
              <a:spcAft>
                <a:spcPct val="0"/>
              </a:spcAft>
              <a:buClr>
                <a:srgbClr val="000000"/>
              </a:buClr>
              <a:buSzPts val="1100"/>
              <a:buFontTx/>
              <a:buNone/>
              <a:tabLst/>
              <a:defRPr/>
            </a:pPr>
            <a:r>
              <a:rPr kumimoji="0" lang="en-US" altLang="en-US" sz="1500"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IOC Assembly   established                    IOC Ocean Decade Tsunami </a:t>
            </a:r>
            <a:r>
              <a:rPr kumimoji="0" lang="en-US" altLang="en-US" sz="1500" b="1" i="1" u="none" strike="noStrike" kern="1200" cap="none" spc="0" normalizeH="0" baseline="0" noProof="0" dirty="0" err="1">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Programme</a:t>
            </a:r>
            <a:r>
              <a:rPr kumimoji="0" lang="en-US" altLang="en-US" sz="1500"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 </a:t>
            </a:r>
            <a:r>
              <a:rPr kumimoji="0" lang="en-US" altLang="en-US" sz="1500"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rPr>
              <a:t>including Tsunami Ready</a:t>
            </a:r>
            <a:endParaRPr kumimoji="0" lang="en-US" altLang="en-US" sz="15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1219170" rtl="0" eaLnBrk="0" fontAlgn="base" latinLnBrk="0" hangingPunct="0">
              <a:lnSpc>
                <a:spcPct val="100000"/>
              </a:lnSpc>
              <a:spcBef>
                <a:spcPct val="0"/>
              </a:spcBef>
              <a:spcAft>
                <a:spcPct val="0"/>
              </a:spcAft>
              <a:buClr>
                <a:srgbClr val="000000"/>
              </a:buClr>
              <a:buSzPts val="1100"/>
              <a:buFontTx/>
              <a:buNone/>
              <a:tabLst/>
              <a:defRPr/>
            </a:pPr>
            <a:endParaRPr kumimoji="0" lang="en-US" altLang="en-US" sz="1600"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marR="0" lvl="0" indent="0" algn="l" defTabSz="1219170" rtl="0" eaLnBrk="0" fontAlgn="base" latinLnBrk="0" hangingPunct="0">
              <a:lnSpc>
                <a:spcPct val="100000"/>
              </a:lnSpc>
              <a:spcBef>
                <a:spcPct val="0"/>
              </a:spcBef>
              <a:spcAft>
                <a:spcPct val="0"/>
              </a:spcAft>
              <a:buClr>
                <a:srgbClr val="000000"/>
              </a:buClr>
              <a:buSzPts val="1100"/>
              <a:buFontTx/>
              <a:buNone/>
              <a:tabLst/>
              <a:defRPr/>
            </a:pPr>
            <a:endParaRPr kumimoji="0" lang="en-US" altLang="en-US" sz="1467"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marR="0" lvl="0" indent="0" algn="l" defTabSz="1219170" rtl="0" eaLnBrk="0" fontAlgn="base" latinLnBrk="0" hangingPunct="0">
              <a:lnSpc>
                <a:spcPct val="100000"/>
              </a:lnSpc>
              <a:spcBef>
                <a:spcPct val="0"/>
              </a:spcBef>
              <a:spcAft>
                <a:spcPct val="0"/>
              </a:spcAft>
              <a:buClr>
                <a:srgbClr val="000000"/>
              </a:buClr>
              <a:buSzPts val="1100"/>
              <a:buFontTx/>
              <a:buNone/>
              <a:tabLst/>
              <a:defRPr/>
            </a:pPr>
            <a:endParaRPr kumimoji="0" lang="en-US" altLang="en-US" sz="1467"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marR="0" lvl="0" indent="0" algn="l" defTabSz="1219170" rtl="0" eaLnBrk="0" fontAlgn="base" latinLnBrk="0" hangingPunct="0">
              <a:lnSpc>
                <a:spcPct val="100000"/>
              </a:lnSpc>
              <a:spcBef>
                <a:spcPct val="0"/>
              </a:spcBef>
              <a:spcAft>
                <a:spcPct val="0"/>
              </a:spcAft>
              <a:buClr>
                <a:srgbClr val="000000"/>
              </a:buClr>
              <a:buSzPts val="1100"/>
              <a:buFontTx/>
              <a:buNone/>
              <a:tabLst/>
              <a:defRPr/>
            </a:pPr>
            <a:endParaRPr kumimoji="0" lang="en-US" altLang="en-US" sz="1467"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marR="0" lvl="0" indent="0" algn="ctr" defTabSz="1219170" rtl="0" eaLnBrk="0" fontAlgn="base" latinLnBrk="0" hangingPunct="0">
              <a:lnSpc>
                <a:spcPct val="90000"/>
              </a:lnSpc>
              <a:spcBef>
                <a:spcPct val="0"/>
              </a:spcBef>
              <a:spcAft>
                <a:spcPct val="0"/>
              </a:spcAft>
              <a:buClr>
                <a:srgbClr val="000000"/>
              </a:buClr>
              <a:buSzPts val="1100"/>
              <a:buFontTx/>
              <a:buNone/>
              <a:tabLst/>
              <a:defRPr/>
            </a:pPr>
            <a:endParaRPr kumimoji="0" lang="en-US" altLang="en-US" sz="1467"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p:txBody>
      </p:sp>
      <p:cxnSp>
        <p:nvCxnSpPr>
          <p:cNvPr id="158758" name="Google Shape;446;p11">
            <a:extLst>
              <a:ext uri="{FF2B5EF4-FFF2-40B4-BE49-F238E27FC236}">
                <a16:creationId xmlns:a16="http://schemas.microsoft.com/office/drawing/2014/main" id="{756BB89D-31D3-A641-A550-69417FCF1552}"/>
              </a:ext>
            </a:extLst>
          </p:cNvPr>
          <p:cNvCxnSpPr>
            <a:cxnSpLocks noChangeShapeType="1"/>
          </p:cNvCxnSpPr>
          <p:nvPr/>
        </p:nvCxnSpPr>
        <p:spPr bwMode="auto">
          <a:xfrm>
            <a:off x="7618312" y="3590418"/>
            <a:ext cx="0" cy="382565"/>
          </a:xfrm>
          <a:prstGeom prst="straightConnector1">
            <a:avLst/>
          </a:prstGeom>
          <a:noFill/>
          <a:ln w="19050">
            <a:solidFill>
              <a:schemeClr val="tx2"/>
            </a:solidFill>
            <a:round/>
            <a:headEnd type="none" w="sm" len="sm"/>
            <a:tailEnd type="none" w="sm" len="sm"/>
          </a:ln>
          <a:extLst>
            <a:ext uri="{909E8E84-426E-40DD-AFC4-6F175D3DCCD1}">
              <a14:hiddenFill xmlns:a14="http://schemas.microsoft.com/office/drawing/2010/main">
                <a:noFill/>
              </a14:hiddenFill>
            </a:ext>
          </a:extLst>
        </p:spPr>
      </p:cxnSp>
      <p:sp>
        <p:nvSpPr>
          <p:cNvPr id="158759" name="Google Shape;447;p11">
            <a:extLst>
              <a:ext uri="{FF2B5EF4-FFF2-40B4-BE49-F238E27FC236}">
                <a16:creationId xmlns:a16="http://schemas.microsoft.com/office/drawing/2014/main" id="{0DD0BCB4-A49B-264D-9424-D021F8CD97A0}"/>
              </a:ext>
            </a:extLst>
          </p:cNvPr>
          <p:cNvSpPr>
            <a:spLocks noChangeArrowheads="1"/>
          </p:cNvSpPr>
          <p:nvPr/>
        </p:nvSpPr>
        <p:spPr bwMode="auto">
          <a:xfrm>
            <a:off x="7778295" y="4300132"/>
            <a:ext cx="2481882" cy="655826"/>
          </a:xfrm>
          <a:prstGeom prst="rect">
            <a:avLst/>
          </a:prstGeom>
          <a:solidFill>
            <a:srgbClr val="06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sp>
        <p:nvSpPr>
          <p:cNvPr id="158760" name="Google Shape;448;p11">
            <a:extLst>
              <a:ext uri="{FF2B5EF4-FFF2-40B4-BE49-F238E27FC236}">
                <a16:creationId xmlns:a16="http://schemas.microsoft.com/office/drawing/2014/main" id="{BF753FEC-91EA-F149-9C80-CCEF95591FE7}"/>
              </a:ext>
            </a:extLst>
          </p:cNvPr>
          <p:cNvSpPr txBox="1">
            <a:spLocks noChangeArrowheads="1"/>
          </p:cNvSpPr>
          <p:nvPr/>
        </p:nvSpPr>
        <p:spPr bwMode="auto">
          <a:xfrm>
            <a:off x="7778295" y="4300132"/>
            <a:ext cx="2481882" cy="65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467" tIns="135467" rIns="135467" bIns="135467"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1219170" rtl="0" eaLnBrk="0" fontAlgn="base" latinLnBrk="0" hangingPunct="0">
              <a:lnSpc>
                <a:spcPct val="90000"/>
              </a:lnSpc>
              <a:spcBef>
                <a:spcPct val="0"/>
              </a:spcBef>
              <a:spcAft>
                <a:spcPct val="0"/>
              </a:spcAft>
              <a:buClr>
                <a:srgbClr val="000000"/>
              </a:buClr>
              <a:buSzPts val="2000"/>
              <a:buFontTx/>
              <a:buNone/>
              <a:tabLst/>
              <a:defRPr/>
            </a:pPr>
            <a:r>
              <a:rPr kumimoji="0" lang="en-US" altLang="en-US" sz="2667"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2022</a:t>
            </a: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sp>
        <p:nvSpPr>
          <p:cNvPr id="158761" name="Google Shape;449;p11">
            <a:extLst>
              <a:ext uri="{FF2B5EF4-FFF2-40B4-BE49-F238E27FC236}">
                <a16:creationId xmlns:a16="http://schemas.microsoft.com/office/drawing/2014/main" id="{5B3D6FF9-4685-394E-9D4A-F85421740A98}"/>
              </a:ext>
            </a:extLst>
          </p:cNvPr>
          <p:cNvSpPr>
            <a:spLocks noChangeArrowheads="1"/>
          </p:cNvSpPr>
          <p:nvPr/>
        </p:nvSpPr>
        <p:spPr bwMode="auto">
          <a:xfrm>
            <a:off x="7778295" y="4955958"/>
            <a:ext cx="2481882" cy="1694224"/>
          </a:xfrm>
          <a:prstGeom prst="rect">
            <a:avLst/>
          </a:prstGeom>
          <a:solidFill>
            <a:srgbClr val="EBEFF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sp>
        <p:nvSpPr>
          <p:cNvPr id="158762" name="Google Shape;450;p11">
            <a:extLst>
              <a:ext uri="{FF2B5EF4-FFF2-40B4-BE49-F238E27FC236}">
                <a16:creationId xmlns:a16="http://schemas.microsoft.com/office/drawing/2014/main" id="{3886B703-B345-D94E-B933-1249D8DE5BFA}"/>
              </a:ext>
            </a:extLst>
          </p:cNvPr>
          <p:cNvSpPr txBox="1">
            <a:spLocks noChangeArrowheads="1"/>
          </p:cNvSpPr>
          <p:nvPr/>
        </p:nvSpPr>
        <p:spPr bwMode="auto">
          <a:xfrm>
            <a:off x="7842948" y="5080649"/>
            <a:ext cx="2492541" cy="169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9700" tIns="139700" rIns="139700" bIns="1397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
                <a:srgbClr val="000000"/>
              </a:buClr>
              <a:buSzPts val="1100"/>
              <a:buFontTx/>
              <a:buNone/>
              <a:tabLst/>
              <a:defRPr/>
            </a:pPr>
            <a:endParaRPr kumimoji="0" lang="en-US" altLang="en-US" sz="1467"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marR="0" lvl="0" indent="0" algn="ctr" defTabSz="1219170" rtl="0" eaLnBrk="0" fontAlgn="base" latinLnBrk="0" hangingPunct="0">
              <a:lnSpc>
                <a:spcPct val="100000"/>
              </a:lnSpc>
              <a:spcBef>
                <a:spcPct val="0"/>
              </a:spcBef>
              <a:spcAft>
                <a:spcPct val="0"/>
              </a:spcAft>
              <a:buClr>
                <a:srgbClr val="000000"/>
              </a:buClr>
              <a:buSzPts val="1100"/>
              <a:buFontTx/>
              <a:buNone/>
              <a:tabLst/>
              <a:defRPr/>
            </a:pPr>
            <a:endParaRPr kumimoji="0" lang="en-US" altLang="en-US" sz="1500" b="1" i="1" u="none" strike="noStrike" kern="1200" cap="none" spc="0" normalizeH="0" baseline="0" noProof="0" dirty="0">
              <a:ln>
                <a:noFill/>
              </a:ln>
              <a:solidFill>
                <a:srgbClr val="0432FF"/>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marR="0" lvl="0" indent="0" algn="ctr" defTabSz="1219170" rtl="0" eaLnBrk="0" fontAlgn="base" latinLnBrk="0" hangingPunct="0">
              <a:lnSpc>
                <a:spcPct val="100000"/>
              </a:lnSpc>
              <a:spcBef>
                <a:spcPct val="0"/>
              </a:spcBef>
              <a:spcAft>
                <a:spcPct val="0"/>
              </a:spcAft>
              <a:buClr>
                <a:srgbClr val="000000"/>
              </a:buClr>
              <a:buSzPts val="1100"/>
              <a:buFontTx/>
              <a:buNone/>
              <a:tabLst/>
              <a:defRPr/>
            </a:pPr>
            <a:r>
              <a:rPr kumimoji="0" lang="en-US" altLang="en-US" sz="1500" b="1" i="1" u="none" strike="noStrike" kern="1200" cap="none" spc="0" normalizeH="0" baseline="0" noProof="0" dirty="0">
                <a:ln>
                  <a:noFill/>
                </a:ln>
                <a:solidFill>
                  <a:srgbClr val="0432FF"/>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UNESCO/IOC    established</a:t>
            </a:r>
          </a:p>
          <a:p>
            <a:pPr marL="0" marR="0" lvl="0" indent="0" algn="ctr" defTabSz="1219170" rtl="0" eaLnBrk="0" fontAlgn="base" latinLnBrk="0" hangingPunct="0">
              <a:lnSpc>
                <a:spcPct val="100000"/>
              </a:lnSpc>
              <a:spcBef>
                <a:spcPct val="0"/>
              </a:spcBef>
              <a:spcAft>
                <a:spcPct val="0"/>
              </a:spcAft>
              <a:buClr>
                <a:srgbClr val="000000"/>
              </a:buClr>
              <a:buSzPts val="1100"/>
              <a:buFontTx/>
              <a:buNone/>
              <a:tabLst/>
              <a:defRPr/>
            </a:pPr>
            <a:r>
              <a:rPr kumimoji="0" lang="en-US" altLang="en-US" sz="1500" b="1" i="1" u="none" strike="noStrike" kern="1200" cap="none" spc="0" normalizeH="0" baseline="0" noProof="0" dirty="0">
                <a:ln>
                  <a:noFill/>
                </a:ln>
                <a:solidFill>
                  <a:srgbClr val="0432FF"/>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Tsunami Ready Recognition   </a:t>
            </a:r>
            <a:r>
              <a:rPr kumimoji="0" lang="en-US" altLang="en-US" sz="1500" b="1" i="1" u="none" strike="noStrike" kern="1200" cap="none" spc="0" normalizeH="0" baseline="0" noProof="0" dirty="0" err="1">
                <a:ln>
                  <a:noFill/>
                </a:ln>
                <a:solidFill>
                  <a:srgbClr val="0432FF"/>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Programme</a:t>
            </a:r>
            <a:endParaRPr kumimoji="0" lang="en-US" altLang="en-US" sz="1500" b="1" i="1" u="none" strike="noStrike" kern="1200" cap="none" spc="0" normalizeH="0" baseline="0" noProof="0" dirty="0">
              <a:ln>
                <a:noFill/>
              </a:ln>
              <a:solidFill>
                <a:srgbClr val="0432FF"/>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marR="0" lvl="0" indent="0" algn="l" defTabSz="1219170" rtl="0" eaLnBrk="0" fontAlgn="base" latinLnBrk="0" hangingPunct="0">
              <a:lnSpc>
                <a:spcPct val="100000"/>
              </a:lnSpc>
              <a:spcBef>
                <a:spcPct val="0"/>
              </a:spcBef>
              <a:spcAft>
                <a:spcPct val="0"/>
              </a:spcAft>
              <a:buClr>
                <a:srgbClr val="000000"/>
              </a:buClr>
              <a:buSzPts val="1100"/>
              <a:buFontTx/>
              <a:buNone/>
              <a:tabLst/>
              <a:defRPr/>
            </a:pPr>
            <a:endParaRPr kumimoji="0" lang="en-US" altLang="en-US" sz="1467"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marR="0" lvl="0" indent="0" algn="l" defTabSz="1219170" rtl="0" eaLnBrk="0" fontAlgn="base" latinLnBrk="0" hangingPunct="0">
              <a:lnSpc>
                <a:spcPct val="100000"/>
              </a:lnSpc>
              <a:spcBef>
                <a:spcPct val="0"/>
              </a:spcBef>
              <a:spcAft>
                <a:spcPct val="0"/>
              </a:spcAft>
              <a:buClr>
                <a:srgbClr val="000000"/>
              </a:buClr>
              <a:buSzPts val="1100"/>
              <a:buFontTx/>
              <a:buNone/>
              <a:tabLst/>
              <a:defRPr/>
            </a:pPr>
            <a:endParaRPr kumimoji="0" lang="en-US" altLang="en-US" sz="1467"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marR="0" lvl="0" indent="0" algn="l" defTabSz="1219170" rtl="0" eaLnBrk="0" fontAlgn="base" latinLnBrk="0" hangingPunct="0">
              <a:lnSpc>
                <a:spcPct val="100000"/>
              </a:lnSpc>
              <a:spcBef>
                <a:spcPct val="0"/>
              </a:spcBef>
              <a:spcAft>
                <a:spcPct val="0"/>
              </a:spcAft>
              <a:buClr>
                <a:srgbClr val="000000"/>
              </a:buClr>
              <a:buSzPts val="1100"/>
              <a:buFontTx/>
              <a:buNone/>
              <a:tabLst/>
              <a:defRPr/>
            </a:pPr>
            <a:endParaRPr kumimoji="0" lang="en-US" altLang="en-US" sz="1467"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marR="0" lvl="0" indent="0" algn="l" defTabSz="1219170" rtl="0" eaLnBrk="0" fontAlgn="base" latinLnBrk="0" hangingPunct="0">
              <a:lnSpc>
                <a:spcPct val="90000"/>
              </a:lnSpc>
              <a:spcBef>
                <a:spcPct val="0"/>
              </a:spcBef>
              <a:spcAft>
                <a:spcPct val="0"/>
              </a:spcAft>
              <a:buClr>
                <a:srgbClr val="000000"/>
              </a:buClr>
              <a:buSzPts val="1100"/>
              <a:buFontTx/>
              <a:buNone/>
              <a:tabLst/>
              <a:defRPr/>
            </a:pPr>
            <a:endParaRPr kumimoji="0" lang="en-US" altLang="en-US" sz="1467"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p:txBody>
      </p:sp>
      <p:cxnSp>
        <p:nvCxnSpPr>
          <p:cNvPr id="158763" name="Google Shape;451;p11">
            <a:extLst>
              <a:ext uri="{FF2B5EF4-FFF2-40B4-BE49-F238E27FC236}">
                <a16:creationId xmlns:a16="http://schemas.microsoft.com/office/drawing/2014/main" id="{A47413D3-C2A5-3040-A79B-A9031DAB82C4}"/>
              </a:ext>
            </a:extLst>
          </p:cNvPr>
          <p:cNvCxnSpPr>
            <a:cxnSpLocks noChangeShapeType="1"/>
          </p:cNvCxnSpPr>
          <p:nvPr/>
        </p:nvCxnSpPr>
        <p:spPr bwMode="auto">
          <a:xfrm>
            <a:off x="9028473" y="3972986"/>
            <a:ext cx="0" cy="382565"/>
          </a:xfrm>
          <a:prstGeom prst="straightConnector1">
            <a:avLst/>
          </a:prstGeom>
          <a:noFill/>
          <a:ln w="19050">
            <a:solidFill>
              <a:schemeClr val="tx2"/>
            </a:solidFill>
            <a:round/>
            <a:headEnd type="none" w="sm" len="sm"/>
            <a:tailEnd type="none" w="sm" len="sm"/>
          </a:ln>
          <a:extLst>
            <a:ext uri="{909E8E84-426E-40DD-AFC4-6F175D3DCCD1}">
              <a14:hiddenFill xmlns:a14="http://schemas.microsoft.com/office/drawing/2010/main">
                <a:noFill/>
              </a14:hiddenFill>
            </a:ext>
          </a:extLst>
        </p:spPr>
      </p:cxnSp>
      <p:sp>
        <p:nvSpPr>
          <p:cNvPr id="158764" name="Google Shape;452;p11">
            <a:extLst>
              <a:ext uri="{FF2B5EF4-FFF2-40B4-BE49-F238E27FC236}">
                <a16:creationId xmlns:a16="http://schemas.microsoft.com/office/drawing/2014/main" id="{C6C45CAD-0DAA-814D-9549-C1535CF2BADB}"/>
              </a:ext>
            </a:extLst>
          </p:cNvPr>
          <p:cNvSpPr>
            <a:spLocks noChangeArrowheads="1"/>
          </p:cNvSpPr>
          <p:nvPr/>
        </p:nvSpPr>
        <p:spPr bwMode="auto">
          <a:xfrm rot="2700000">
            <a:off x="7575804" y="3930475"/>
            <a:ext cx="85019" cy="8501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sp>
        <p:nvSpPr>
          <p:cNvPr id="158765" name="Google Shape;453;p11">
            <a:extLst>
              <a:ext uri="{FF2B5EF4-FFF2-40B4-BE49-F238E27FC236}">
                <a16:creationId xmlns:a16="http://schemas.microsoft.com/office/drawing/2014/main" id="{A1EC3A0A-9BAC-A644-95BF-17CF81059147}"/>
              </a:ext>
            </a:extLst>
          </p:cNvPr>
          <p:cNvSpPr>
            <a:spLocks noChangeArrowheads="1"/>
          </p:cNvSpPr>
          <p:nvPr/>
        </p:nvSpPr>
        <p:spPr bwMode="auto">
          <a:xfrm rot="2700000">
            <a:off x="8985963" y="3930475"/>
            <a:ext cx="85019" cy="8501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sp>
        <p:nvSpPr>
          <p:cNvPr id="158766" name="Google Shape;454;p11">
            <a:extLst>
              <a:ext uri="{FF2B5EF4-FFF2-40B4-BE49-F238E27FC236}">
                <a16:creationId xmlns:a16="http://schemas.microsoft.com/office/drawing/2014/main" id="{93C2CD11-C3CA-E94C-99BF-399514B4877C}"/>
              </a:ext>
            </a:extLst>
          </p:cNvPr>
          <p:cNvSpPr>
            <a:spLocks noChangeArrowheads="1"/>
          </p:cNvSpPr>
          <p:nvPr/>
        </p:nvSpPr>
        <p:spPr bwMode="auto">
          <a:xfrm>
            <a:off x="9197692" y="2990009"/>
            <a:ext cx="2481882" cy="655828"/>
          </a:xfrm>
          <a:prstGeom prst="rect">
            <a:avLst/>
          </a:prstGeom>
          <a:solidFill>
            <a:srgbClr val="063366"/>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sp>
        <p:nvSpPr>
          <p:cNvPr id="158767" name="Google Shape;455;p11">
            <a:extLst>
              <a:ext uri="{FF2B5EF4-FFF2-40B4-BE49-F238E27FC236}">
                <a16:creationId xmlns:a16="http://schemas.microsoft.com/office/drawing/2014/main" id="{A3A36ADF-A4BB-E945-A97F-0F6EC080DFE4}"/>
              </a:ext>
            </a:extLst>
          </p:cNvPr>
          <p:cNvSpPr txBox="1">
            <a:spLocks noChangeArrowheads="1"/>
          </p:cNvSpPr>
          <p:nvPr/>
        </p:nvSpPr>
        <p:spPr bwMode="auto">
          <a:xfrm>
            <a:off x="9197692" y="2990009"/>
            <a:ext cx="2481882" cy="655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5467" tIns="135467" rIns="135467" bIns="135467"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1219170" rtl="0" eaLnBrk="0" fontAlgn="base" latinLnBrk="0" hangingPunct="0">
              <a:lnSpc>
                <a:spcPct val="90000"/>
              </a:lnSpc>
              <a:spcBef>
                <a:spcPct val="0"/>
              </a:spcBef>
              <a:spcAft>
                <a:spcPct val="0"/>
              </a:spcAft>
              <a:buClr>
                <a:srgbClr val="000000"/>
              </a:buClr>
              <a:buSzPts val="2000"/>
              <a:buFontTx/>
              <a:buNone/>
              <a:tabLst/>
              <a:defRPr/>
            </a:pPr>
            <a:r>
              <a:rPr kumimoji="0" lang="en-US" altLang="en-US" sz="2667" b="1"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2030</a:t>
            </a: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sp>
        <p:nvSpPr>
          <p:cNvPr id="158768" name="Google Shape;456;p11">
            <a:extLst>
              <a:ext uri="{FF2B5EF4-FFF2-40B4-BE49-F238E27FC236}">
                <a16:creationId xmlns:a16="http://schemas.microsoft.com/office/drawing/2014/main" id="{AFEB48E2-17A2-3949-A5F9-B78CE34035B6}"/>
              </a:ext>
            </a:extLst>
          </p:cNvPr>
          <p:cNvSpPr>
            <a:spLocks noChangeArrowheads="1"/>
          </p:cNvSpPr>
          <p:nvPr/>
        </p:nvSpPr>
        <p:spPr bwMode="auto">
          <a:xfrm>
            <a:off x="9197694" y="1295786"/>
            <a:ext cx="2481882" cy="1694224"/>
          </a:xfrm>
          <a:prstGeom prst="rect">
            <a:avLst/>
          </a:prstGeom>
          <a:solidFill>
            <a:srgbClr val="EBEFF2">
              <a:alpha val="89803"/>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21900" tIns="121900" rIns="121900" bIns="1219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sp>
        <p:nvSpPr>
          <p:cNvPr id="158769" name="Google Shape;457;p11">
            <a:extLst>
              <a:ext uri="{FF2B5EF4-FFF2-40B4-BE49-F238E27FC236}">
                <a16:creationId xmlns:a16="http://schemas.microsoft.com/office/drawing/2014/main" id="{837CB87C-C1CB-334A-98AC-A8ABCCDB3045}"/>
              </a:ext>
            </a:extLst>
          </p:cNvPr>
          <p:cNvSpPr txBox="1">
            <a:spLocks noChangeArrowheads="1"/>
          </p:cNvSpPr>
          <p:nvPr/>
        </p:nvSpPr>
        <p:spPr bwMode="auto">
          <a:xfrm>
            <a:off x="9197693" y="1341967"/>
            <a:ext cx="2481882" cy="169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9700" tIns="139700" rIns="139700" bIns="1397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
                <a:srgbClr val="000000"/>
              </a:buClr>
              <a:buSzPts val="1100"/>
              <a:buFontTx/>
              <a:buNone/>
              <a:tabLst/>
              <a:defRPr/>
            </a:pPr>
            <a:endParaRPr kumimoji="0" lang="en-US" altLang="en-US" sz="1467" b="1"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marR="0" lvl="0" indent="0" algn="l" defTabSz="1219170" rtl="0" eaLnBrk="0" fontAlgn="base" latinLnBrk="0" hangingPunct="0">
              <a:lnSpc>
                <a:spcPct val="100000"/>
              </a:lnSpc>
              <a:spcBef>
                <a:spcPct val="0"/>
              </a:spcBef>
              <a:spcAft>
                <a:spcPct val="0"/>
              </a:spcAft>
              <a:buClr>
                <a:srgbClr val="000000"/>
              </a:buClr>
              <a:buSzPts val="1100"/>
              <a:buFontTx/>
              <a:buNone/>
              <a:tabLst/>
              <a:defRPr/>
            </a:pPr>
            <a:endParaRPr kumimoji="0" lang="en-US" altLang="en-US" sz="1467" b="1"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marR="0" lvl="0" indent="0" algn="l" defTabSz="1219170" rtl="0" eaLnBrk="0" fontAlgn="base" latinLnBrk="0" hangingPunct="0">
              <a:lnSpc>
                <a:spcPct val="100000"/>
              </a:lnSpc>
              <a:spcBef>
                <a:spcPct val="0"/>
              </a:spcBef>
              <a:spcAft>
                <a:spcPct val="0"/>
              </a:spcAft>
              <a:buClr>
                <a:srgbClr val="000000"/>
              </a:buClr>
              <a:buSzPts val="1100"/>
              <a:buFontTx/>
              <a:buNone/>
              <a:tabLst/>
              <a:defRPr/>
            </a:pPr>
            <a:endParaRPr kumimoji="0" lang="en-US" altLang="en-US" sz="1467" b="1"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marR="0" lvl="0" indent="0" algn="l" defTabSz="1219170" rtl="0" eaLnBrk="0" fontAlgn="base" latinLnBrk="0" hangingPunct="0">
              <a:lnSpc>
                <a:spcPct val="100000"/>
              </a:lnSpc>
              <a:spcBef>
                <a:spcPct val="0"/>
              </a:spcBef>
              <a:spcAft>
                <a:spcPct val="0"/>
              </a:spcAft>
              <a:buClr>
                <a:srgbClr val="000000"/>
              </a:buClr>
              <a:buSzPts val="1100"/>
              <a:buFontTx/>
              <a:buNone/>
              <a:tabLst/>
              <a:defRPr/>
            </a:pPr>
            <a:endParaRPr kumimoji="0" lang="en-US" altLang="en-US" sz="1467" b="1"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marR="0" lvl="0" indent="0" algn="ctr" defTabSz="1219170" rtl="0" eaLnBrk="0" fontAlgn="base" latinLnBrk="0" hangingPunct="0">
              <a:lnSpc>
                <a:spcPct val="100000"/>
              </a:lnSpc>
              <a:spcBef>
                <a:spcPct val="0"/>
              </a:spcBef>
              <a:spcAft>
                <a:spcPct val="0"/>
              </a:spcAft>
              <a:buClr>
                <a:srgbClr val="000000"/>
              </a:buClr>
              <a:buSzPts val="1100"/>
              <a:buFontTx/>
              <a:buNone/>
              <a:tabLst/>
              <a:defRPr/>
            </a:pPr>
            <a:r>
              <a:rPr kumimoji="0" lang="en-US" altLang="en-US" sz="1600" b="1"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Globally                      100% At-Risk Communities  Tsunami Ready</a:t>
            </a:r>
            <a:endParaRPr kumimoji="0" lang="en-US" altLang="en-US" sz="1600" b="0" i="0" u="none" strike="noStrike" kern="1200" cap="none" spc="0" normalizeH="0" baseline="0" noProof="0" dirty="0">
              <a:ln>
                <a:noFill/>
              </a:ln>
              <a:solidFill>
                <a:srgbClr val="FF0000"/>
              </a:solidFill>
              <a:effectLst/>
              <a:uLnTx/>
              <a:uFillTx/>
              <a:latin typeface="Times New Roman" panose="02020603050405020304" pitchFamily="18" charset="0"/>
              <a:ea typeface="ＭＳ Ｐゴシック" panose="020B0600070205080204" pitchFamily="34" charset="-128"/>
              <a:cs typeface="Angsana New"/>
            </a:endParaRPr>
          </a:p>
          <a:p>
            <a:pPr marL="0" marR="0" lvl="0" indent="0" algn="l" defTabSz="1219170" rtl="0" eaLnBrk="0" fontAlgn="base" latinLnBrk="0" hangingPunct="0">
              <a:lnSpc>
                <a:spcPct val="100000"/>
              </a:lnSpc>
              <a:spcBef>
                <a:spcPct val="0"/>
              </a:spcBef>
              <a:spcAft>
                <a:spcPct val="0"/>
              </a:spcAft>
              <a:buClr>
                <a:srgbClr val="000000"/>
              </a:buClr>
              <a:buSzPts val="1100"/>
              <a:buFontTx/>
              <a:buNone/>
              <a:tabLst/>
              <a:defRPr/>
            </a:pPr>
            <a:endParaRPr kumimoji="0" lang="en-US" altLang="en-US" sz="1467"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a:p>
            <a:pPr marL="0" marR="0" lvl="0" indent="0" algn="l" defTabSz="1219170" rtl="0" eaLnBrk="0" fontAlgn="base" latinLnBrk="0" hangingPunct="0">
              <a:lnSpc>
                <a:spcPct val="100000"/>
              </a:lnSpc>
              <a:spcBef>
                <a:spcPct val="0"/>
              </a:spcBef>
              <a:spcAft>
                <a:spcPct val="0"/>
              </a:spcAft>
              <a:buClr>
                <a:srgbClr val="000000"/>
              </a:buClr>
              <a:buSzPts val="1100"/>
              <a:buFontTx/>
              <a:buNone/>
              <a:tabLst/>
              <a:defRPr/>
            </a:pPr>
            <a:endParaRPr kumimoji="0" lang="en-US" altLang="en-US" sz="1467"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p:txBody>
      </p:sp>
      <p:cxnSp>
        <p:nvCxnSpPr>
          <p:cNvPr id="158770" name="Google Shape;458;p11">
            <a:extLst>
              <a:ext uri="{FF2B5EF4-FFF2-40B4-BE49-F238E27FC236}">
                <a16:creationId xmlns:a16="http://schemas.microsoft.com/office/drawing/2014/main" id="{90A54825-8BA1-7A4A-9578-BF34728BF901}"/>
              </a:ext>
            </a:extLst>
          </p:cNvPr>
          <p:cNvCxnSpPr>
            <a:cxnSpLocks noChangeShapeType="1"/>
          </p:cNvCxnSpPr>
          <p:nvPr/>
        </p:nvCxnSpPr>
        <p:spPr bwMode="auto">
          <a:xfrm>
            <a:off x="10438633" y="3590418"/>
            <a:ext cx="0" cy="382565"/>
          </a:xfrm>
          <a:prstGeom prst="straightConnector1">
            <a:avLst/>
          </a:prstGeom>
          <a:noFill/>
          <a:ln w="19050">
            <a:solidFill>
              <a:schemeClr val="tx2"/>
            </a:solidFill>
            <a:round/>
            <a:headEnd type="none" w="sm" len="sm"/>
            <a:tailEnd type="none" w="sm" len="sm"/>
          </a:ln>
          <a:extLst>
            <a:ext uri="{909E8E84-426E-40DD-AFC4-6F175D3DCCD1}">
              <a14:hiddenFill xmlns:a14="http://schemas.microsoft.com/office/drawing/2010/main">
                <a:noFill/>
              </a14:hiddenFill>
            </a:ext>
          </a:extLst>
        </p:spPr>
      </p:cxnSp>
      <p:sp>
        <p:nvSpPr>
          <p:cNvPr id="158771" name="Google Shape;459;p11">
            <a:extLst>
              <a:ext uri="{FF2B5EF4-FFF2-40B4-BE49-F238E27FC236}">
                <a16:creationId xmlns:a16="http://schemas.microsoft.com/office/drawing/2014/main" id="{10D0065F-C448-5A4A-BD03-54E462D4D179}"/>
              </a:ext>
            </a:extLst>
          </p:cNvPr>
          <p:cNvSpPr>
            <a:spLocks noChangeArrowheads="1"/>
          </p:cNvSpPr>
          <p:nvPr/>
        </p:nvSpPr>
        <p:spPr bwMode="auto">
          <a:xfrm rot="2700000">
            <a:off x="10396125" y="3930475"/>
            <a:ext cx="85019" cy="8501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121900" tIns="121900" rIns="121900" bIns="1219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l" defTabSz="1219170" rtl="0" eaLnBrk="0" fontAlgn="base" latinLnBrk="0" hangingPunct="0">
              <a:lnSpc>
                <a:spcPct val="100000"/>
              </a:lnSpc>
              <a:spcBef>
                <a:spcPct val="0"/>
              </a:spcBef>
              <a:spcAft>
                <a:spcPct val="0"/>
              </a:spcAft>
              <a:buClrTx/>
              <a:buSzTx/>
              <a:buFontTx/>
              <a:buNone/>
              <a:tabLst/>
              <a:defRPr/>
            </a:pPr>
            <a:endParaRPr kumimoji="0" lang="en-US" altLang="en-US" sz="1333"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Angsana New"/>
            </a:endParaRPr>
          </a:p>
        </p:txBody>
      </p:sp>
      <p:cxnSp>
        <p:nvCxnSpPr>
          <p:cNvPr id="460" name="Google Shape;460;p11">
            <a:extLst>
              <a:ext uri="{FF2B5EF4-FFF2-40B4-BE49-F238E27FC236}">
                <a16:creationId xmlns:a16="http://schemas.microsoft.com/office/drawing/2014/main" id="{734A646C-6287-704A-B22F-9A12798A3D80}"/>
              </a:ext>
            </a:extLst>
          </p:cNvPr>
          <p:cNvCxnSpPr/>
          <p:nvPr/>
        </p:nvCxnSpPr>
        <p:spPr>
          <a:xfrm>
            <a:off x="1966191" y="3973513"/>
            <a:ext cx="8432800" cy="0"/>
          </a:xfrm>
          <a:prstGeom prst="straightConnector1">
            <a:avLst/>
          </a:prstGeom>
          <a:noFill/>
          <a:ln w="25400" cap="flat" cmpd="sng">
            <a:solidFill>
              <a:schemeClr val="accent2"/>
            </a:solidFill>
            <a:prstDash val="solid"/>
            <a:round/>
            <a:headEnd type="none" w="sm" len="sm"/>
            <a:tailEnd type="none" w="sm" len="sm"/>
          </a:ln>
          <a:effectLst>
            <a:outerShdw blurRad="40000" dist="20000" dir="5400000" rotWithShape="0">
              <a:srgbClr val="000000">
                <a:alpha val="37647"/>
              </a:srgbClr>
            </a:outerShdw>
          </a:effectLst>
        </p:spPr>
      </p:cxnSp>
      <p:pic>
        <p:nvPicPr>
          <p:cNvPr id="158724" name="Google Shape;461;p11" descr="Logo, company name&#10;&#10;Description automatically generated">
            <a:extLst>
              <a:ext uri="{FF2B5EF4-FFF2-40B4-BE49-F238E27FC236}">
                <a16:creationId xmlns:a16="http://schemas.microsoft.com/office/drawing/2014/main" id="{927C0348-0B5E-CC4B-B1D4-6BE2A7886BE9}"/>
              </a:ext>
            </a:extLst>
          </p:cNvPr>
          <p:cNvPicPr preferRelativeResize="0">
            <a:picLocks noChangeAspect="1" noChangeArrowheads="1"/>
          </p:cNvPicPr>
          <p:nvPr/>
        </p:nvPicPr>
        <p:blipFill>
          <a:blip cstate="print">
            <a:extLst>
              <a:ext uri="{28A0092B-C50C-407E-A947-70E740481C1C}">
                <a14:useLocalDpi xmlns:a14="http://schemas.microsoft.com/office/drawing/2010/main"/>
              </a:ext>
            </a:extLst>
          </a:blip>
          <a:srcRect/>
          <a:stretch>
            <a:fillRect/>
          </a:stretch>
        </p:blipFill>
        <p:spPr bwMode="auto">
          <a:xfrm>
            <a:off x="9968346" y="5837383"/>
            <a:ext cx="694199"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6" name="Google Shape;463;p11" descr="TsunamiReady®">
            <a:extLst>
              <a:ext uri="{FF2B5EF4-FFF2-40B4-BE49-F238E27FC236}">
                <a16:creationId xmlns:a16="http://schemas.microsoft.com/office/drawing/2014/main" id="{B4733A81-B69E-AD43-9D0E-93F85C803E4B}"/>
              </a:ext>
            </a:extLst>
          </p:cNvPr>
          <p:cNvPicPr preferRelativeResize="0">
            <a:picLocks noChangeAspect="1" noChangeArrowheads="1"/>
          </p:cNvPicPr>
          <p:nvPr/>
        </p:nvPicPr>
        <p:blipFill>
          <a:blip cstate="print">
            <a:extLst>
              <a:ext uri="{28A0092B-C50C-407E-A947-70E740481C1C}">
                <a14:useLocalDpi xmlns:a14="http://schemas.microsoft.com/office/drawing/2010/main"/>
              </a:ext>
            </a:extLst>
          </a:blip>
          <a:srcRect/>
          <a:stretch>
            <a:fillRect/>
          </a:stretch>
        </p:blipFill>
        <p:spPr bwMode="auto">
          <a:xfrm>
            <a:off x="1117214" y="1227027"/>
            <a:ext cx="1819950" cy="587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8727" name="Google Shape;464;p11" descr="Tsunami Program">
            <a:extLst>
              <a:ext uri="{FF2B5EF4-FFF2-40B4-BE49-F238E27FC236}">
                <a16:creationId xmlns:a16="http://schemas.microsoft.com/office/drawing/2014/main" id="{11DEDE13-2409-6A4B-909F-D8426FFEB17C}"/>
              </a:ext>
            </a:extLst>
          </p:cNvPr>
          <p:cNvPicPr preferRelativeResize="0">
            <a:picLocks noChangeAspect="1" noChangeArrowheads="1"/>
          </p:cNvPicPr>
          <p:nvPr/>
        </p:nvPicPr>
        <p:blipFill>
          <a:blip cstate="print">
            <a:extLst>
              <a:ext uri="{28A0092B-C50C-407E-A947-70E740481C1C}">
                <a14:useLocalDpi xmlns:a14="http://schemas.microsoft.com/office/drawing/2010/main"/>
              </a:ext>
            </a:extLst>
          </a:blip>
          <a:srcRect/>
          <a:stretch>
            <a:fillRect/>
          </a:stretch>
        </p:blipFill>
        <p:spPr bwMode="auto">
          <a:xfrm>
            <a:off x="5477742" y="2459375"/>
            <a:ext cx="455083" cy="46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44">
            <a:extLst>
              <a:ext uri="{FF2B5EF4-FFF2-40B4-BE49-F238E27FC236}">
                <a16:creationId xmlns:a16="http://schemas.microsoft.com/office/drawing/2014/main" id="{FF9030CD-FA91-3546-A799-78EA7A60D29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976815" y="5176981"/>
            <a:ext cx="648796" cy="609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BEDD2A7-0844-1543-B6A2-4C63F1A99A1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21674" y="1745673"/>
            <a:ext cx="796639" cy="796639"/>
          </a:xfrm>
          <a:prstGeom prst="rect">
            <a:avLst/>
          </a:prstGeom>
        </p:spPr>
      </p:pic>
      <p:sp>
        <p:nvSpPr>
          <p:cNvPr id="60" name="Google Shape;421;p11">
            <a:extLst>
              <a:ext uri="{FF2B5EF4-FFF2-40B4-BE49-F238E27FC236}">
                <a16:creationId xmlns:a16="http://schemas.microsoft.com/office/drawing/2014/main" id="{59A4E335-8C92-B24D-8654-FACBADD2B577}"/>
              </a:ext>
            </a:extLst>
          </p:cNvPr>
          <p:cNvSpPr txBox="1">
            <a:spLocks noChangeArrowheads="1"/>
          </p:cNvSpPr>
          <p:nvPr/>
        </p:nvSpPr>
        <p:spPr bwMode="auto">
          <a:xfrm>
            <a:off x="662838" y="1699491"/>
            <a:ext cx="2606834" cy="163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9700" tIns="139700" rIns="139700" bIns="139700" anchor="ctr"/>
          <a:lstStyle>
            <a:lvl1pPr>
              <a:defRPr sz="1000">
                <a:solidFill>
                  <a:schemeClr val="tx1"/>
                </a:solidFill>
                <a:latin typeface="Times New Roman" panose="02020603050405020304" pitchFamily="18" charset="0"/>
                <a:ea typeface="ＭＳ Ｐゴシック" panose="020B0600070205080204" pitchFamily="34" charset="-128"/>
              </a:defRPr>
            </a:lvl1pPr>
            <a:lvl2pPr marL="742950" indent="-285750">
              <a:defRPr sz="1000">
                <a:solidFill>
                  <a:schemeClr val="tx1"/>
                </a:solidFill>
                <a:latin typeface="Times New Roman" panose="02020603050405020304" pitchFamily="18" charset="0"/>
                <a:ea typeface="ＭＳ Ｐゴシック" panose="020B0600070205080204" pitchFamily="34" charset="-128"/>
              </a:defRPr>
            </a:lvl2pPr>
            <a:lvl3pPr marL="1143000" indent="-228600">
              <a:defRPr sz="1000">
                <a:solidFill>
                  <a:schemeClr val="tx1"/>
                </a:solidFill>
                <a:latin typeface="Times New Roman" panose="02020603050405020304" pitchFamily="18" charset="0"/>
                <a:ea typeface="ＭＳ Ｐゴシック" panose="020B0600070205080204" pitchFamily="34" charset="-128"/>
              </a:defRPr>
            </a:lvl3pPr>
            <a:lvl4pPr marL="1600200" indent="-228600">
              <a:defRPr sz="1000">
                <a:solidFill>
                  <a:schemeClr val="tx1"/>
                </a:solidFill>
                <a:latin typeface="Times New Roman" panose="02020603050405020304" pitchFamily="18" charset="0"/>
                <a:ea typeface="ＭＳ Ｐゴシック" panose="020B0600070205080204" pitchFamily="34" charset="-128"/>
              </a:defRPr>
            </a:lvl4pPr>
            <a:lvl5pPr marL="2057400" indent="-228600">
              <a:defRPr sz="10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1000">
                <a:solidFill>
                  <a:schemeClr val="tx1"/>
                </a:solidFill>
                <a:latin typeface="Times New Roman" panose="02020603050405020304" pitchFamily="18" charset="0"/>
                <a:ea typeface="ＭＳ Ｐゴシック" panose="020B0600070205080204" pitchFamily="34" charset="-128"/>
              </a:defRPr>
            </a:lvl9pPr>
          </a:lstStyle>
          <a:p>
            <a:pPr marL="0" marR="0" lvl="0" indent="0" algn="ctr" defTabSz="1219170" rtl="0" eaLnBrk="0" fontAlgn="base" latinLnBrk="0" hangingPunct="0">
              <a:lnSpc>
                <a:spcPct val="100000"/>
              </a:lnSpc>
              <a:spcBef>
                <a:spcPts val="500"/>
              </a:spcBef>
              <a:spcAft>
                <a:spcPct val="0"/>
              </a:spcAft>
              <a:buClr>
                <a:srgbClr val="000000"/>
              </a:buClr>
              <a:buSzPts val="1100"/>
              <a:buFontTx/>
              <a:buNone/>
              <a:tabLst/>
              <a:defRPr/>
            </a:pPr>
            <a:r>
              <a:rPr kumimoji="0" lang="en-US" altLang="en-US" sz="1500" b="1"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US NOAA National Weather Service established  </a:t>
            </a:r>
            <a:r>
              <a:rPr kumimoji="0" lang="en-US" sz="1500" b="1" i="1" u="none" strike="noStrike" kern="1200" cap="none" spc="0" normalizeH="0" baseline="0" noProof="0" dirty="0" err="1">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TsunamiReady</a:t>
            </a:r>
            <a:r>
              <a:rPr kumimoji="0" lang="en-US" sz="1500" b="1"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rPr>
              <a:t>®</a:t>
            </a:r>
            <a:r>
              <a:rPr kumimoji="0" lang="en-US" altLang="en-US" sz="1500" b="1" i="1"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rPr>
              <a:t> Program</a:t>
            </a:r>
            <a:endParaRPr kumimoji="0" lang="en-US" altLang="en-US" sz="1500" b="0" i="0" u="none" strike="noStrike" kern="1200" cap="none" spc="0" normalizeH="0" baseline="0" noProof="0" dirty="0">
              <a:ln>
                <a:noFill/>
              </a:ln>
              <a:solidFill>
                <a:srgbClr val="FF0000"/>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lvl="0" indent="0" algn="ctr" defTabSz="1219170" rtl="0" eaLnBrk="0" fontAlgn="base" latinLnBrk="0" hangingPunct="0">
              <a:lnSpc>
                <a:spcPct val="90000"/>
              </a:lnSpc>
              <a:spcBef>
                <a:spcPts val="517"/>
              </a:spcBef>
              <a:spcAft>
                <a:spcPct val="0"/>
              </a:spcAft>
              <a:buClr>
                <a:srgbClr val="000000"/>
              </a:buClr>
              <a:buSzPts val="1100"/>
              <a:buFontTx/>
              <a:buNone/>
              <a:tabLst/>
              <a:defRPr/>
            </a:pPr>
            <a:endParaRPr kumimoji="0" lang="en-US" altLang="en-US" sz="1467" b="1" i="1" u="none" strike="noStrike" kern="1200" cap="none" spc="0" normalizeH="0" baseline="0" noProof="0" dirty="0">
              <a:ln>
                <a:noFill/>
              </a:ln>
              <a:solidFill>
                <a:srgbClr val="454D55"/>
              </a:solidFill>
              <a:effectLst/>
              <a:uLnTx/>
              <a:uFillTx/>
              <a:latin typeface="Arial" panose="020B0604020202020204" pitchFamily="34" charset="0"/>
              <a:ea typeface="ＭＳ Ｐゴシック" panose="020B0600070205080204" pitchFamily="34" charset="-128"/>
              <a:cs typeface="Arial" panose="020B0604020202020204" pitchFamily="34" charset="0"/>
              <a:sym typeface="Arial" panose="020B0604020202020204" pitchFamily="34" charset="0"/>
            </a:endParaRPr>
          </a:p>
        </p:txBody>
      </p:sp>
      <p:pic>
        <p:nvPicPr>
          <p:cNvPr id="61" name="Google Shape;462;p11" descr="Home - Ocean Decade Heritage Network">
            <a:extLst>
              <a:ext uri="{FF2B5EF4-FFF2-40B4-BE49-F238E27FC236}">
                <a16:creationId xmlns:a16="http://schemas.microsoft.com/office/drawing/2014/main" id="{254AA41D-EAA1-4D40-8A11-722519FAA4B9}"/>
              </a:ext>
            </a:extLst>
          </p:cNvPr>
          <p:cNvPicPr preferRelativeResize="0">
            <a:picLocks noChangeAspect="1" noChangeArrowheads="1"/>
          </p:cNvPicPr>
          <p:nvPr/>
        </p:nvPicPr>
        <p:blipFill>
          <a:blip cstate="print">
            <a:extLst>
              <a:ext uri="{28A0092B-C50C-407E-A947-70E740481C1C}">
                <a14:useLocalDpi xmlns:a14="http://schemas.microsoft.com/office/drawing/2010/main"/>
              </a:ext>
            </a:extLst>
          </a:blip>
          <a:srcRect/>
          <a:stretch>
            <a:fillRect/>
          </a:stretch>
        </p:blipFill>
        <p:spPr bwMode="auto">
          <a:xfrm>
            <a:off x="5109827" y="5865089"/>
            <a:ext cx="1097614" cy="82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DC3E0754-5EDA-BC4E-8E94-57B902DCCDC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9733974" y="1121626"/>
            <a:ext cx="1580571" cy="787838"/>
          </a:xfrm>
          <a:prstGeom prst="rect">
            <a:avLst/>
          </a:prstGeom>
        </p:spPr>
      </p:pic>
    </p:spTree>
    <p:extLst>
      <p:ext uri="{BB962C8B-B14F-4D97-AF65-F5344CB8AC3E}">
        <p14:creationId xmlns:p14="http://schemas.microsoft.com/office/powerpoint/2010/main" val="1019339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F9FA-7662-4E4B-AFE2-5F6075235E92}"/>
              </a:ext>
            </a:extLst>
          </p:cNvPr>
          <p:cNvSpPr>
            <a:spLocks noGrp="1"/>
          </p:cNvSpPr>
          <p:nvPr>
            <p:ph type="title" idx="4294967295"/>
          </p:nvPr>
        </p:nvSpPr>
        <p:spPr>
          <a:xfrm>
            <a:off x="429768" y="0"/>
            <a:ext cx="10515600" cy="796925"/>
          </a:xfrm>
          <a:noFill/>
        </p:spPr>
        <p:txBody>
          <a:bodyPr vert="horz" wrap="none" lIns="91440" tIns="45720" rIns="91440" bIns="45720" rtlCol="0" anchor="ctr">
            <a:spAutoFit/>
          </a:bodyPr>
          <a:lstStyle/>
          <a:p>
            <a:pPr defTabSz="914400">
              <a:spcBef>
                <a:spcPct val="0"/>
              </a:spcBef>
            </a:pPr>
            <a:r>
              <a:rPr lang="en-AU" sz="3400" b="1" kern="1200" dirty="0">
                <a:solidFill>
                  <a:srgbClr val="FF0000"/>
                </a:solidFill>
                <a:latin typeface="Arial" panose="020B0604020202020204" pitchFamily="34" charset="0"/>
                <a:ea typeface="+mn-ea"/>
                <a:cs typeface="Arial" panose="020B0604020202020204" pitchFamily="34" charset="0"/>
              </a:rPr>
              <a:t>Benefits of Tsunami Ready Programme</a:t>
            </a:r>
          </a:p>
        </p:txBody>
      </p:sp>
      <p:sp>
        <p:nvSpPr>
          <p:cNvPr id="3" name="Content Placeholder 2">
            <a:extLst>
              <a:ext uri="{FF2B5EF4-FFF2-40B4-BE49-F238E27FC236}">
                <a16:creationId xmlns:a16="http://schemas.microsoft.com/office/drawing/2014/main" id="{82D5252D-AB09-4036-A243-79CE9B59CA6C}"/>
              </a:ext>
            </a:extLst>
          </p:cNvPr>
          <p:cNvSpPr>
            <a:spLocks noGrp="1"/>
          </p:cNvSpPr>
          <p:nvPr>
            <p:ph idx="4294967295"/>
          </p:nvPr>
        </p:nvSpPr>
        <p:spPr>
          <a:xfrm>
            <a:off x="649224" y="1252537"/>
            <a:ext cx="10515600" cy="4352925"/>
          </a:xfrm>
        </p:spPr>
        <p:txBody>
          <a:bodyPr>
            <a:normAutofit lnSpcReduction="10000"/>
          </a:bodyPr>
          <a:lstStyle/>
          <a:p>
            <a:pPr marL="457200" lvl="0" indent="-457200">
              <a:buSzPct val="100000"/>
              <a:buFont typeface="+mj-lt"/>
              <a:buAutoNum type="arabicPeriod"/>
            </a:pPr>
            <a:r>
              <a:rPr lang="en-US" sz="2200" dirty="0">
                <a:latin typeface="Arial" panose="020B0604020202020204" pitchFamily="34" charset="0"/>
                <a:cs typeface="Arial" panose="020B0604020202020204" pitchFamily="34" charset="0"/>
              </a:rPr>
              <a:t>Strengthens tsunami preparedness of coastal communities</a:t>
            </a:r>
          </a:p>
          <a:p>
            <a:pPr lvl="1"/>
            <a:r>
              <a:rPr lang="en-US" sz="2000" dirty="0">
                <a:latin typeface="Arial" panose="020B0604020202020204" pitchFamily="34" charset="0"/>
                <a:cs typeface="Arial" panose="020B0604020202020204" pitchFamily="34" charset="0"/>
              </a:rPr>
              <a:t>Improved assessments of Hazards, Risk, Inundation, and Evacuation</a:t>
            </a:r>
          </a:p>
          <a:p>
            <a:pPr lvl="1"/>
            <a:r>
              <a:rPr lang="en-US" sz="2000" dirty="0">
                <a:latin typeface="Arial" panose="020B0604020202020204" pitchFamily="34" charset="0"/>
                <a:cs typeface="Arial" panose="020B0604020202020204" pitchFamily="34" charset="0"/>
              </a:rPr>
              <a:t>Improved early warning systems/warning chain</a:t>
            </a:r>
          </a:p>
          <a:p>
            <a:pPr lvl="1"/>
            <a:r>
              <a:rPr lang="en-US" sz="2000" dirty="0">
                <a:latin typeface="Arial" panose="020B0604020202020204" pitchFamily="34" charset="0"/>
                <a:cs typeface="Arial" panose="020B0604020202020204" pitchFamily="34" charset="0"/>
              </a:rPr>
              <a:t>Improved public awareness, understanding of tsunami threat and preparedness</a:t>
            </a:r>
          </a:p>
          <a:p>
            <a:pPr lvl="1"/>
            <a:r>
              <a:rPr lang="en-US" sz="2000" dirty="0">
                <a:latin typeface="Arial" panose="020B0604020202020204" pitchFamily="34" charset="0"/>
                <a:cs typeface="Arial" panose="020B0604020202020204" pitchFamily="34" charset="0"/>
              </a:rPr>
              <a:t>Tests</a:t>
            </a:r>
            <a:r>
              <a:rPr lang="en-US" sz="2000" b="1"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awareness and preparedness through regular exercises</a:t>
            </a:r>
          </a:p>
          <a:p>
            <a:pPr marL="457200" indent="-457200">
              <a:buSzPct val="100000"/>
              <a:buFont typeface="+mj-lt"/>
              <a:buAutoNum type="arabicPeriod"/>
            </a:pPr>
            <a:r>
              <a:rPr lang="en-US" sz="2200" dirty="0">
                <a:latin typeface="Arial" panose="020B0604020202020204" pitchFamily="34" charset="0"/>
                <a:cs typeface="Arial" panose="020B0604020202020204" pitchFamily="34" charset="0"/>
              </a:rPr>
              <a:t>Strengthens preparedness for other hazards</a:t>
            </a:r>
          </a:p>
          <a:p>
            <a:pPr marL="457200" lvl="0" indent="-457200">
              <a:buSzPct val="100000"/>
              <a:buFont typeface="+mj-lt"/>
              <a:buAutoNum type="arabicPeriod"/>
            </a:pPr>
            <a:r>
              <a:rPr lang="en-US" sz="2200" dirty="0">
                <a:latin typeface="Arial" panose="020B0604020202020204" pitchFamily="34" charset="0"/>
                <a:cs typeface="Arial" panose="020B0604020202020204" pitchFamily="34" charset="0"/>
              </a:rPr>
              <a:t>Improves community planning</a:t>
            </a:r>
          </a:p>
          <a:p>
            <a:pPr marL="457200" indent="-457200">
              <a:buSzPct val="100000"/>
              <a:buFont typeface="+mj-lt"/>
              <a:buAutoNum type="arabicPeriod"/>
            </a:pPr>
            <a:r>
              <a:rPr lang="en-US" sz="2200" dirty="0">
                <a:latin typeface="Arial" panose="020B0604020202020204" pitchFamily="34" charset="0"/>
                <a:cs typeface="Arial" panose="020B0604020202020204" pitchFamily="34" charset="0"/>
              </a:rPr>
              <a:t>Encourages a consistent and sustainable approach to disaster risk reduction</a:t>
            </a:r>
          </a:p>
          <a:p>
            <a:pPr marL="457200" indent="-457200">
              <a:buSzPct val="100000"/>
              <a:buFont typeface="+mj-lt"/>
              <a:buAutoNum type="arabicPeriod"/>
            </a:pPr>
            <a:r>
              <a:rPr lang="en-US" sz="2200" dirty="0">
                <a:latin typeface="Arial" panose="020B0604020202020204" pitchFamily="34" charset="0"/>
                <a:cs typeface="Arial" panose="020B0604020202020204" pitchFamily="34" charset="0"/>
              </a:rPr>
              <a:t>Contributes to the aims of the Sendai Framework for Disaster Risk Reduction and Sustainable Development Goals</a:t>
            </a:r>
          </a:p>
          <a:p>
            <a:pPr marL="457200" indent="-457200">
              <a:buSzPct val="100000"/>
              <a:buFont typeface="+mj-lt"/>
              <a:buAutoNum type="arabicPeriod"/>
            </a:pPr>
            <a:r>
              <a:rPr lang="en-US" sz="2200" dirty="0">
                <a:latin typeface="Arial" panose="020B0604020202020204" pitchFamily="34" charset="0"/>
                <a:cs typeface="Arial" panose="020B0604020202020204" pitchFamily="34" charset="0"/>
              </a:rPr>
              <a:t>International recognition from UNESCO IOC as Tsunami Ready Community</a:t>
            </a:r>
          </a:p>
          <a:p>
            <a:endParaRPr lang="en-A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2270510"/>
      </p:ext>
    </p:extLst>
  </p:cSld>
  <p:clrMapOvr>
    <a:overrideClrMapping bg1="lt1" tx1="dk1" bg2="lt2" tx2="dk2" accent1="accent1" accent2="accent2" accent3="accent3" accent4="accent4" accent5="accent5" accent6="accent6" hlink="hlink" folHlink="folHlink"/>
  </p:clrMapOvr>
  <p:transition spd="med"/>
</p:sld>
</file>

<file path=ppt/theme/theme1.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6_ITTI.McKinnie">
  <a:themeElements>
    <a:clrScheme name="ITTI.McKinni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ITTI.McKinnie">
      <a:majorFont>
        <a:latin typeface="Arial"/>
        <a:ea typeface="Angsana New"/>
        <a:cs typeface="Angsana New"/>
      </a:majorFont>
      <a:minorFont>
        <a:latin typeface="Arial"/>
        <a:ea typeface="Angsana New"/>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ITTI.McKinni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ITTI.McKinni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ITTI.McKinni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ITTI.McKinni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ITTI.McKinni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ITTI.McKinni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ITTI.McKinni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ITTI.McKinni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ITTI.McKinni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ITTI.McKinnie">
  <a:themeElements>
    <a:clrScheme name="ITTI.McKinni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ITTI.McKinnie">
      <a:majorFont>
        <a:latin typeface="Arial"/>
        <a:ea typeface="Angsana New"/>
        <a:cs typeface="Angsana New"/>
      </a:majorFont>
      <a:minorFont>
        <a:latin typeface="Arial"/>
        <a:ea typeface="Angsana New"/>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ITTI.McKinni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ITTI.McKinni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ITTI.McKinni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ITTI.McKinni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ITTI.McKinni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ITTI.McKinni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ITTI.McKinni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ITTI.McKinni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ITTI.McKinni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6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5.xml><?xml version="1.0" encoding="utf-8"?>
<a:theme xmlns:a="http://schemas.openxmlformats.org/drawingml/2006/main" name="2_Office Theme">
  <a:themeElements>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fontScheme name="Office Theme">
      <a:majorFont>
        <a:latin typeface="Helvetica"/>
        <a:ea typeface="Helvetica"/>
        <a:cs typeface="Helvetica"/>
      </a:majorFont>
      <a:minorFont>
        <a:latin typeface="Roboto"/>
        <a:ea typeface="Roboto"/>
        <a:cs typeface="Roboto"/>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65023" tIns="65023" rIns="65023" bIns="65023" numCol="1" spcCol="38100" rtlCol="0" anchor="ctr">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65023" tIns="65023" rIns="65023" bIns="65023" numCol="1" spcCol="38100" rtlCol="0" anchor="t">
        <a:spAutoFit/>
      </a:bodyPr>
      <a:lstStyle>
        <a:defPPr marL="0" marR="0" indent="0" algn="l" defTabSz="130048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Robot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16.xml><?xml version="1.0" encoding="utf-8"?>
<a:theme xmlns:a="http://schemas.openxmlformats.org/drawingml/2006/main" name="11_ITTI.McKinnie">
  <a:themeElements>
    <a:clrScheme name="ITTI.McKinni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ITTI.McKinnie">
      <a:majorFont>
        <a:latin typeface="Arial"/>
        <a:ea typeface="Angsana New"/>
        <a:cs typeface="Angsana New"/>
      </a:majorFont>
      <a:minorFont>
        <a:latin typeface="Arial"/>
        <a:ea typeface="Angsana New"/>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ITTI.McKinni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ITTI.McKinni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ITTI.McKinni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ITTI.McKinni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ITTI.McKinni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ITTI.McKinni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ITTI.McKinni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ITTI.McKinni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ITTI.McKinni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ITTI.McKinnie">
  <a:themeElements>
    <a:clrScheme name="1_ITTI.McKinni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1_ITTI.McKinni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ITTI.McKinni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1_ITTI.McKinni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1_ITTI.McKinni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1_ITTI.McKinni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1_ITTI.McKinni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1_ITTI.McKinni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1_ITTI.McKinni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1_ITTI.McKinni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1_ITTI.McKinni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7_ITTI.McKinnie">
  <a:themeElements>
    <a:clrScheme name="ITTI.McKinni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8_ITTI.McKinnie">
  <a:themeElements>
    <a:clrScheme name="ITTI.McKinni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ITTI.McKinnie">
      <a:majorFont>
        <a:latin typeface="Arial"/>
        <a:ea typeface="Angsana New"/>
        <a:cs typeface="Angsana New"/>
      </a:majorFont>
      <a:minorFont>
        <a:latin typeface="Arial"/>
        <a:ea typeface="Angsana New"/>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charset="0"/>
          </a:defRPr>
        </a:defPPr>
      </a:lstStyle>
    </a:lnDef>
  </a:objectDefaults>
  <a:extraClrSchemeLst>
    <a:extraClrScheme>
      <a:clrScheme name="ITTI.McKinni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ITTI.McKinni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ITTI.McKinni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ITTI.McKinni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ITTI.McKinni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ITTI.McKinni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ITTI.McKinni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ITTI.McKinni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ITTI.McKinni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Theme">
    <a:dk1>
      <a:srgbClr val="000000"/>
    </a:dk1>
    <a:lt1>
      <a:srgbClr val="FFFFFF"/>
    </a:lt1>
    <a:dk2>
      <a:srgbClr val="A7A7A7"/>
    </a:dk2>
    <a:lt2>
      <a:srgbClr val="535353"/>
    </a:lt2>
    <a:accent1>
      <a:srgbClr val="56BEEC"/>
    </a:accent1>
    <a:accent2>
      <a:srgbClr val="31A8DF"/>
    </a:accent2>
    <a:accent3>
      <a:srgbClr val="238ACB"/>
    </a:accent3>
    <a:accent4>
      <a:srgbClr val="1A6798"/>
    </a:accent4>
    <a:accent5>
      <a:srgbClr val="189ED9"/>
    </a:accent5>
    <a:accent6>
      <a:srgbClr val="0D587A"/>
    </a:accent6>
    <a:hlink>
      <a:srgbClr val="0000FF"/>
    </a:hlink>
    <a:folHlink>
      <a:srgbClr val="FF00F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54335BECF21B40B6CCFAE91E076EEB" ma:contentTypeVersion="18" ma:contentTypeDescription="Crée un document." ma:contentTypeScope="" ma:versionID="18587aef54fb18cd171ab9a3b2dae106">
  <xsd:schema xmlns:xsd="http://www.w3.org/2001/XMLSchema" xmlns:xs="http://www.w3.org/2001/XMLSchema" xmlns:p="http://schemas.microsoft.com/office/2006/metadata/properties" xmlns:ns2="f8ef70f3-4e3d-42be-bd40-fbc1cacc1519" xmlns:ns3="5b799ec2-212c-48b5-b7ff-d14ec6cbce2b" targetNamespace="http://schemas.microsoft.com/office/2006/metadata/properties" ma:root="true" ma:fieldsID="0523580dee4a24c8fce9c263b446bf3a" ns2:_="" ns3:_="">
    <xsd:import namespace="f8ef70f3-4e3d-42be-bd40-fbc1cacc1519"/>
    <xsd:import namespace="5b799ec2-212c-48b5-b7ff-d14ec6cbce2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_Flow_SignoffStatus" minOccurs="0"/>
                <xsd:element ref="ns2:lcf76f155ced4ddcb4097134ff3c332f" minOccurs="0"/>
                <xsd:element ref="ns3:TaxCatchAll"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f70f3-4e3d-42be-bd40-fbc1cacc15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Balises d’images" ma:readOnly="false" ma:fieldId="{5cf76f15-5ced-4ddc-b409-7134ff3c332f}" ma:taxonomyMulti="true" ma:sspId="20cec18f-64e3-475c-b7ef-ac8bd502240b" ma:termSetId="09814cd3-568e-fe90-9814-8d621ff8fb84" ma:anchorId="fba54fb3-c3e1-fe81-a776-ca4b69148c4d" ma:open="true" ma:isKeyword="false">
      <xsd:complexType>
        <xsd:sequence>
          <xsd:element ref="pc:Terms" minOccurs="0" maxOccurs="1"/>
        </xsd:sequence>
      </xsd:complexType>
    </xsd:element>
    <xsd:element name="Date" ma:index="25"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b799ec2-212c-48b5-b7ff-d14ec6cbce2b"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element name="TaxCatchAll" ma:index="24" nillable="true" ma:displayName="Taxonomy Catch All Column" ma:hidden="true" ma:list="{69356fda-4aa5-4147-874c-60c3a814ea89}" ma:internalName="TaxCatchAll" ma:showField="CatchAllData" ma:web="5b799ec2-212c-48b5-b7ff-d14ec6cbce2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b799ec2-212c-48b5-b7ff-d14ec6cbce2b" xsi:nil="true"/>
    <_Flow_SignoffStatus xmlns="f8ef70f3-4e3d-42be-bd40-fbc1cacc1519" xsi:nil="true"/>
    <Date xmlns="f8ef70f3-4e3d-42be-bd40-fbc1cacc1519" xsi:nil="true"/>
    <lcf76f155ced4ddcb4097134ff3c332f xmlns="f8ef70f3-4e3d-42be-bd40-fbc1cacc15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AA4D505-6453-4AAD-A23A-2C9FE67C49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ef70f3-4e3d-42be-bd40-fbc1cacc1519"/>
    <ds:schemaRef ds:uri="5b799ec2-212c-48b5-b7ff-d14ec6cbce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4B6B891-BC93-474B-B1EF-E5398B3DEA06}">
  <ds:schemaRefs>
    <ds:schemaRef ds:uri="http://schemas.microsoft.com/sharepoint/v3/contenttype/forms"/>
  </ds:schemaRefs>
</ds:datastoreItem>
</file>

<file path=customXml/itemProps3.xml><?xml version="1.0" encoding="utf-8"?>
<ds:datastoreItem xmlns:ds="http://schemas.openxmlformats.org/officeDocument/2006/customXml" ds:itemID="{9D2CBBCD-7C42-4B18-A28B-AFC60B9247F3}">
  <ds:schemaRefs>
    <ds:schemaRef ds:uri="http://schemas.microsoft.com/office/2006/metadata/properties"/>
    <ds:schemaRef ds:uri="http://schemas.microsoft.com/office/infopath/2007/PartnerControls"/>
    <ds:schemaRef ds:uri="5b799ec2-212c-48b5-b7ff-d14ec6cbce2b"/>
    <ds:schemaRef ds:uri="f8ef70f3-4e3d-42be-bd40-fbc1cacc1519"/>
  </ds:schemaRefs>
</ds:datastoreItem>
</file>

<file path=docProps/app.xml><?xml version="1.0" encoding="utf-8"?>
<Properties xmlns="http://schemas.openxmlformats.org/officeDocument/2006/extended-properties" xmlns:vt="http://schemas.openxmlformats.org/officeDocument/2006/docPropsVTypes">
  <TotalTime>328</TotalTime>
  <Words>4663</Words>
  <Application>Microsoft Macintosh PowerPoint</Application>
  <PresentationFormat>Widescreen</PresentationFormat>
  <Paragraphs>517</Paragraphs>
  <Slides>49</Slides>
  <Notes>21</Notes>
  <HiddenSlides>0</HiddenSlides>
  <MMClips>0</MMClips>
  <ScaleCrop>false</ScaleCrop>
  <HeadingPairs>
    <vt:vector size="6" baseType="variant">
      <vt:variant>
        <vt:lpstr>Fonts Used</vt:lpstr>
      </vt:variant>
      <vt:variant>
        <vt:i4>24</vt:i4>
      </vt:variant>
      <vt:variant>
        <vt:lpstr>Theme</vt:lpstr>
      </vt:variant>
      <vt:variant>
        <vt:i4>16</vt:i4>
      </vt:variant>
      <vt:variant>
        <vt:lpstr>Slide Titles</vt:lpstr>
      </vt:variant>
      <vt:variant>
        <vt:i4>49</vt:i4>
      </vt:variant>
    </vt:vector>
  </HeadingPairs>
  <TitlesOfParts>
    <vt:vector size="89" baseType="lpstr">
      <vt:lpstr>DengXian</vt:lpstr>
      <vt:lpstr>ＭＳ Ｐゴシック</vt:lpstr>
      <vt:lpstr>Angsana New</vt:lpstr>
      <vt:lpstr>Arial</vt:lpstr>
      <vt:lpstr>Arial Black</vt:lpstr>
      <vt:lpstr>Arial Nova</vt:lpstr>
      <vt:lpstr>Arial Rounded</vt:lpstr>
      <vt:lpstr>Arimo</vt:lpstr>
      <vt:lpstr>Calibri</vt:lpstr>
      <vt:lpstr>Calibri Light</vt:lpstr>
      <vt:lpstr>Comic Sans MS</vt:lpstr>
      <vt:lpstr>Courier New</vt:lpstr>
      <vt:lpstr>Cutive</vt:lpstr>
      <vt:lpstr>Helvetica</vt:lpstr>
      <vt:lpstr>Helvetica Neue</vt:lpstr>
      <vt:lpstr>Montserrat Black</vt:lpstr>
      <vt:lpstr>Montserrat Medium</vt:lpstr>
      <vt:lpstr>Noto Sans Symbols</vt:lpstr>
      <vt:lpstr>Open Sans</vt:lpstr>
      <vt:lpstr>Roboto</vt:lpstr>
      <vt:lpstr>Times New Roman</vt:lpstr>
      <vt:lpstr>VAG Rounded Std Light</vt:lpstr>
      <vt:lpstr>Verdana</vt:lpstr>
      <vt:lpstr>Wingdings</vt:lpstr>
      <vt:lpstr>9_Custom Design</vt:lpstr>
      <vt:lpstr>10_Custom Design</vt:lpstr>
      <vt:lpstr>1_Office Theme</vt:lpstr>
      <vt:lpstr>12_Custom Design</vt:lpstr>
      <vt:lpstr>4_ITTI.McKinnie</vt:lpstr>
      <vt:lpstr>13_Custom Design</vt:lpstr>
      <vt:lpstr>7_ITTI.McKinnie</vt:lpstr>
      <vt:lpstr>8_ITTI.McKinnie</vt:lpstr>
      <vt:lpstr>4_Office Theme</vt:lpstr>
      <vt:lpstr>5_Office Theme</vt:lpstr>
      <vt:lpstr>6_ITTI.McKinnie</vt:lpstr>
      <vt:lpstr>10_ITTI.McKinnie</vt:lpstr>
      <vt:lpstr>14_Custom Design</vt:lpstr>
      <vt:lpstr>6_Office Theme</vt:lpstr>
      <vt:lpstr>2_Office Theme</vt:lpstr>
      <vt:lpstr>11_ITTI.McKinnie</vt:lpstr>
      <vt:lpstr>PTWS Tsunami Ready Implementation  February 2023 (PTWS-SC, TOWS TT-TMP)</vt:lpstr>
      <vt:lpstr>PowerPoint Presentation</vt:lpstr>
      <vt:lpstr>PowerPoint Presentation</vt:lpstr>
      <vt:lpstr>PowerPoint Presentation</vt:lpstr>
      <vt:lpstr>PowerPoint Presentation</vt:lpstr>
      <vt:lpstr>PowerPoint Presentation</vt:lpstr>
      <vt:lpstr>Why do you need Tsunami Ready ?</vt:lpstr>
      <vt:lpstr>History of the Implementation of Tsunami Ready</vt:lpstr>
      <vt:lpstr>Benefits of Tsunami Ready Programme</vt:lpstr>
      <vt:lpstr>UNESCO IOC Tsunami Ready Approach</vt:lpstr>
      <vt:lpstr>Why apply for Tsunami Ready recognition?</vt:lpstr>
      <vt:lpstr>Benefits of UNESCO IOC Tsunami Ready Recognition</vt:lpstr>
      <vt:lpstr>Tsunami Ready Disclaimer</vt:lpstr>
      <vt:lpstr>PowerPoint Presentation</vt:lpstr>
      <vt:lpstr>Manual and Guides</vt:lpstr>
      <vt:lpstr>PowerPoint Presentation</vt:lpstr>
      <vt:lpstr>PowerPoint Presentation</vt:lpstr>
      <vt:lpstr>UNESCO IOC Tsunami Ready web site </vt:lpstr>
      <vt:lpstr>PowerPoint Presentation</vt:lpstr>
      <vt:lpstr>PowerPoint Presentation</vt:lpstr>
      <vt:lpstr>PowerPoint Presentation</vt:lpstr>
      <vt:lpstr>    Tsunami Awareness Course (OTGA) – 3 Modules</vt:lpstr>
      <vt:lpstr>PowerPoint Presentation</vt:lpstr>
      <vt:lpstr>Tsunami Ready Training – TEMPP</vt:lpstr>
      <vt:lpstr>PowerPoint Presentation</vt:lpstr>
      <vt:lpstr>Tsunami Ready Supports</vt:lpstr>
      <vt:lpstr>ICG/PTWS-XXIX.4 Disaster Risk Management and Preparedness</vt:lpstr>
      <vt:lpstr>PowerPoint Presentation</vt:lpstr>
      <vt:lpstr>ICG/PTWS-XXIX.4 Disaster Risk Management and Preparedness</vt:lpstr>
      <vt:lpstr>100% AT-RISK COMMUNITIES TSUNAMI READY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Building Tsunami Ready - strategy</vt:lpstr>
      <vt:lpstr>2.  Implementation, TR Advocacy for PTWS </vt:lpstr>
      <vt:lpstr>ICG/IOTWMS-XII.1.   Working Group 3 on Tsunami Ready Implementation</vt:lpstr>
      <vt:lpstr>PowerPoint Presentation</vt:lpstr>
      <vt:lpstr>ICG/CARIBE-EWS - TASK TEAM TSUNAMI READY</vt:lpstr>
      <vt:lpstr>ICG/NEAMTWS: Task Team on Tsunami Ready</vt:lpstr>
      <vt:lpstr>Challenges and Issues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Laura Kong</cp:lastModifiedBy>
  <cp:revision>28</cp:revision>
  <dcterms:created xsi:type="dcterms:W3CDTF">2023-02-28T00:48:53Z</dcterms:created>
  <dcterms:modified xsi:type="dcterms:W3CDTF">2023-03-08T12:12:15Z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0x0101009354335BECF21B40B6CCFAE91E076EEB</vt:lpwstr>
  </property>
</Properties>
</file>