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6"/>
  </p:notesMasterIdLst>
  <p:handoutMasterIdLst>
    <p:handoutMasterId r:id="rId7"/>
  </p:handoutMasterIdLst>
  <p:sldIdLst>
    <p:sldId id="87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D2FC"/>
    <a:srgbClr val="C2A3F9"/>
    <a:srgbClr val="44546A"/>
    <a:srgbClr val="FFDAC4"/>
    <a:srgbClr val="FFC4A0"/>
    <a:srgbClr val="FDAE7D"/>
    <a:srgbClr val="F8985B"/>
    <a:srgbClr val="F28138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3" autoAdjust="0"/>
  </p:normalViewPr>
  <p:slideViewPr>
    <p:cSldViewPr snapToGrid="0">
      <p:cViewPr varScale="1">
        <p:scale>
          <a:sx n="76" d="100"/>
          <a:sy n="76" d="100"/>
        </p:scale>
        <p:origin x="840" y="67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dijat, Ardito" userId="0f3f380b-ba8b-40e0-83de-3c743352937c" providerId="ADAL" clId="{1BAD4B7E-CBAF-4505-9DBB-0ECBCF85B9CD}"/>
    <pc:docChg chg="delSld modSld sldOrd">
      <pc:chgData name="Kodijat, Ardito" userId="0f3f380b-ba8b-40e0-83de-3c743352937c" providerId="ADAL" clId="{1BAD4B7E-CBAF-4505-9DBB-0ECBCF85B9CD}" dt="2023-02-27T16:35:32.332" v="4"/>
      <pc:docMkLst>
        <pc:docMk/>
      </pc:docMkLst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478778170" sldId="331"/>
        </pc:sldMkLst>
      </pc:sldChg>
      <pc:sldChg chg="del">
        <pc:chgData name="Kodijat, Ardito" userId="0f3f380b-ba8b-40e0-83de-3c743352937c" providerId="ADAL" clId="{1BAD4B7E-CBAF-4505-9DBB-0ECBCF85B9CD}" dt="2023-02-27T16:35:30.448" v="2" actId="47"/>
        <pc:sldMkLst>
          <pc:docMk/>
          <pc:sldMk cId="1796417811" sldId="337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2115664490" sldId="654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3118919479" sldId="655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983381274" sldId="656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615629049" sldId="658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1831358339" sldId="659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870140053" sldId="660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3986668704" sldId="661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3494067562" sldId="664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1230924051" sldId="836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2039491006" sldId="837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088099615" sldId="838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667350395" sldId="839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3141094623" sldId="840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510713752" sldId="855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242750699" sldId="856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693292248" sldId="857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1483748912" sldId="858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116773495" sldId="860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359899515" sldId="861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952254900" sldId="862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3884370715" sldId="863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4192818428" sldId="864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3137624160" sldId="866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3455995563" sldId="867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923075276" sldId="870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111890557" sldId="871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1279235488" sldId="872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3122099058" sldId="873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1907907299" sldId="874"/>
        </pc:sldMkLst>
      </pc:sldChg>
      <pc:sldChg chg="ord">
        <pc:chgData name="Kodijat, Ardito" userId="0f3f380b-ba8b-40e0-83de-3c743352937c" providerId="ADAL" clId="{1BAD4B7E-CBAF-4505-9DBB-0ECBCF85B9CD}" dt="2023-02-27T16:35:32.332" v="4"/>
        <pc:sldMkLst>
          <pc:docMk/>
          <pc:sldMk cId="1709578200" sldId="875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1588158707" sldId="876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364572088" sldId="877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886387883" sldId="878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882192811" sldId="879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1397600163" sldId="880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400213392" sldId="883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450663749" sldId="884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492938041" sldId="885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1488418973" sldId="886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817318708" sldId="887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1595284833" sldId="890"/>
        </pc:sldMkLst>
      </pc:sldChg>
      <pc:sldChg chg="del">
        <pc:chgData name="Kodijat, Ardito" userId="0f3f380b-ba8b-40e0-83de-3c743352937c" providerId="ADAL" clId="{1BAD4B7E-CBAF-4505-9DBB-0ECBCF85B9CD}" dt="2023-02-27T16:35:19.106" v="0" actId="47"/>
        <pc:sldMkLst>
          <pc:docMk/>
          <pc:sldMk cId="280817901" sldId="891"/>
        </pc:sldMkLst>
      </pc:sldChg>
      <pc:sldChg chg="del">
        <pc:chgData name="Kodijat, Ardito" userId="0f3f380b-ba8b-40e0-83de-3c743352937c" providerId="ADAL" clId="{1BAD4B7E-CBAF-4505-9DBB-0ECBCF85B9CD}" dt="2023-02-27T16:35:27.835" v="1" actId="47"/>
        <pc:sldMkLst>
          <pc:docMk/>
          <pc:sldMk cId="2169343644" sldId="892"/>
        </pc:sldMkLst>
      </pc:sldChg>
      <pc:sldMasterChg chg="delSldLayout">
        <pc:chgData name="Kodijat, Ardito" userId="0f3f380b-ba8b-40e0-83de-3c743352937c" providerId="ADAL" clId="{1BAD4B7E-CBAF-4505-9DBB-0ECBCF85B9CD}" dt="2023-02-27T16:35:30.448" v="2" actId="47"/>
        <pc:sldMasterMkLst>
          <pc:docMk/>
          <pc:sldMasterMk cId="3710955042" sldId="2147483792"/>
        </pc:sldMasterMkLst>
        <pc:sldLayoutChg chg="del">
          <pc:chgData name="Kodijat, Ardito" userId="0f3f380b-ba8b-40e0-83de-3c743352937c" providerId="ADAL" clId="{1BAD4B7E-CBAF-4505-9DBB-0ECBCF85B9CD}" dt="2023-02-27T16:35:30.448" v="2" actId="47"/>
          <pc:sldLayoutMkLst>
            <pc:docMk/>
            <pc:sldMasterMk cId="3710955042" sldId="2147483792"/>
            <pc:sldLayoutMk cId="2501788726" sldId="2147483805"/>
          </pc:sldLayoutMkLst>
        </pc:sldLayoutChg>
        <pc:sldLayoutChg chg="del">
          <pc:chgData name="Kodijat, Ardito" userId="0f3f380b-ba8b-40e0-83de-3c743352937c" providerId="ADAL" clId="{1BAD4B7E-CBAF-4505-9DBB-0ECBCF85B9CD}" dt="2023-02-27T16:35:27.835" v="1" actId="47"/>
          <pc:sldLayoutMkLst>
            <pc:docMk/>
            <pc:sldMasterMk cId="3710955042" sldId="2147483792"/>
            <pc:sldLayoutMk cId="362246059" sldId="21474838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27/02/2023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80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E103F-C569-40B8-B4E6-EB527A5C76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6371936"/>
            <a:ext cx="2181802" cy="459711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E7E439C-C5A7-5ED5-6AF5-D74F87276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232" y="831944"/>
            <a:ext cx="591634" cy="8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id="{3ECD8EFF-FADE-4174-9930-190ADB433F64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id="{FCEF0978-55F2-4CAE-A7CD-B2AB39D0C66C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id="{AD4C9786-D8F6-4A97-9536-E5B964D10A5D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Picture 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616CD6C-C862-D2E6-2B56-80C0050EB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243359"/>
            <a:ext cx="2181802" cy="45971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87BAA78-7664-8980-05E4-7170CB69EC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5" y="231868"/>
            <a:ext cx="1056766" cy="15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7" r:id="rId12"/>
    <p:sldLayoutId id="2147483817" r:id="rId13"/>
    <p:sldLayoutId id="2147483788" r:id="rId14"/>
    <p:sldLayoutId id="2147483789" r:id="rId15"/>
    <p:sldLayoutId id="2147483782" r:id="rId16"/>
    <p:sldLayoutId id="2147483781" r:id="rId17"/>
    <p:sldLayoutId id="2147483783" r:id="rId18"/>
    <p:sldLayoutId id="214748381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Tsunami Ready Board Signages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4059" y="6399207"/>
            <a:ext cx="1615258" cy="365125"/>
          </a:xfrm>
        </p:spPr>
        <p:txBody>
          <a:bodyPr/>
          <a:lstStyle/>
          <a:p>
            <a:fld id="{116E103F-C569-40B8-B4E6-EB527A5C76D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0F8546-3CCB-7EA0-C74E-E34AFB47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02" y="1662112"/>
            <a:ext cx="117633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82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eate a new document." ma:contentTypeScope="" ma:versionID="2d6d9b0649838f4639e7d6d7bf98869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62d3ca47894f15f1f66ac91f582a5c04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0D2FD3-DEC5-4954-9ABB-A320BBE0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62075-B3C9-4A3A-AE06-3BDCC332E1EB}">
  <ds:schemaRefs>
    <ds:schemaRef ds:uri="http://schemas.openxmlformats.org/package/2006/metadata/core-properties"/>
    <ds:schemaRef ds:uri="http://schemas.microsoft.com/office/2006/documentManagement/types"/>
    <ds:schemaRef ds:uri="4f1b3885-7e45-4972-9ad6-ae2e248e21d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9f4e87f-a7cf-4515-bab7-a1fc928e5fae"/>
    <ds:schemaRef ds:uri="http://www.w3.org/XML/1998/namespace"/>
    <ds:schemaRef ds:uri="http://purl.org/dc/dcmitype/"/>
    <ds:schemaRef ds:uri="5b799ec2-212c-48b5-b7ff-d14ec6cbce2b"/>
    <ds:schemaRef ds:uri="f8ef70f3-4e3d-42be-bd40-fbc1cacc15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4501</TotalTime>
  <Words>6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Myriad Pro</vt:lpstr>
      <vt:lpstr>Arial</vt:lpstr>
      <vt:lpstr>Calibri</vt:lpstr>
      <vt:lpstr>Calibri Light</vt:lpstr>
      <vt:lpstr>Thème Office</vt:lpstr>
      <vt:lpstr>Tsunami Ready Board Signages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Kodijat, Ardito</cp:lastModifiedBy>
  <cp:revision>172</cp:revision>
  <dcterms:created xsi:type="dcterms:W3CDTF">2019-03-22T15:49:46Z</dcterms:created>
  <dcterms:modified xsi:type="dcterms:W3CDTF">2023-02-27T16:35:37Z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