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874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3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453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137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206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838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6059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261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311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288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47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034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ED295-CB00-4E3F-AA2B-C60883DEBCC5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26228-A90E-4C6A-817A-115AFECB2D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70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6207"/>
            <a:ext cx="9144000" cy="974522"/>
          </a:xfrm>
        </p:spPr>
        <p:txBody>
          <a:bodyPr>
            <a:normAutofit/>
          </a:bodyPr>
          <a:lstStyle/>
          <a:p>
            <a:r>
              <a:rPr lang="fr-CH" sz="3960" dirty="0"/>
              <a:t>Rapporteurs </a:t>
            </a:r>
            <a:r>
              <a:rPr lang="fr-CH" sz="3700" dirty="0"/>
              <a:t>in </a:t>
            </a:r>
            <a:r>
              <a:rPr lang="fr-CH" sz="3700" dirty="0" err="1"/>
              <a:t>recent</a:t>
            </a:r>
            <a:r>
              <a:rPr lang="fr-CH" sz="3700" dirty="0"/>
              <a:t> IOC </a:t>
            </a:r>
            <a:r>
              <a:rPr lang="fr-CH" sz="3700" dirty="0" err="1"/>
              <a:t>governing</a:t>
            </a:r>
            <a:r>
              <a:rPr lang="fr-CH" sz="3700" dirty="0"/>
              <a:t> bodies</a:t>
            </a:r>
            <a:endParaRPr lang="fr-FR" sz="37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24323"/>
              </p:ext>
            </p:extLst>
          </p:nvPr>
        </p:nvGraphicFramePr>
        <p:xfrm>
          <a:off x="539552" y="836712"/>
          <a:ext cx="7992887" cy="53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8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61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8050">
                <a:tc>
                  <a:txBody>
                    <a:bodyPr/>
                    <a:lstStyle/>
                    <a:p>
                      <a:r>
                        <a:rPr lang="fr-CH" dirty="0" err="1"/>
                        <a:t>Year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Session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Name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Country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El. Group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r>
                        <a:rPr lang="fr-FR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EC-55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Suzan EL </a:t>
                      </a:r>
                      <a:r>
                        <a:rPr lang="en-GB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Gharabawy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Egypt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075738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r>
                        <a:rPr lang="fr-FR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IOC-31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dirty="0"/>
                        <a:t>G. A. Ramadass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India</a:t>
                      </a:r>
                      <a:r>
                        <a:rPr lang="fr-FR" dirty="0"/>
                        <a:t>, </a:t>
                      </a:r>
                      <a:r>
                        <a:rPr lang="fr-FR"/>
                        <a:t>India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692429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r>
                        <a:rPr lang="fr-FR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EC-53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Chafica Haddad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Grenada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825087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r>
                        <a:rPr lang="fr-FR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IOC-30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Suree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Satapoomin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Thailand; Thailand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392358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r>
                        <a:rPr lang="fr-FR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EC-51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Andrew Stewart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158428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r>
                        <a:rPr lang="fr-FR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IOC-29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Atanas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Palazov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Bulgaria, Russian Fed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695129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r>
                        <a:rPr lang="fr-CH" dirty="0"/>
                        <a:t>2016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EC-49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Tarek El-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Geziry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/>
                        <a:t>Egypt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V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843991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r>
                        <a:rPr lang="fr-CH" dirty="0"/>
                        <a:t>2015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IOC-28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Carlo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Elisca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S.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Cerome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/>
                        <a:t>Haiti</a:t>
                      </a:r>
                      <a:r>
                        <a:rPr lang="fr-CH" dirty="0"/>
                        <a:t>, Brazil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III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481342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r>
                        <a:rPr lang="fr-CH" dirty="0"/>
                        <a:t>2014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EC-47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Yafeng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China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IV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070375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r>
                        <a:rPr lang="fr-CH" dirty="0"/>
                        <a:t>2013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IOC-27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T. Schaeffer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USA, USA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I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740503"/>
                  </a:ext>
                </a:extLst>
              </a:tr>
              <a:tr h="448050">
                <a:tc>
                  <a:txBody>
                    <a:bodyPr/>
                    <a:lstStyle/>
                    <a:p>
                      <a:r>
                        <a:rPr lang="fr-CH" dirty="0"/>
                        <a:t>2012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EC-45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F.A. Saraiva</a:t>
                      </a:r>
                      <a:r>
                        <a:rPr lang="fr-CH" baseline="0" dirty="0"/>
                        <a:t> Nogueira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/>
                        <a:t>Brazil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III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46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0939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2876</TotalTime>
  <Words>102</Words>
  <Application>Microsoft Office PowerPoint</Application>
  <PresentationFormat>On-screen Show (4:3)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Rapporteurs in recent IOC governing bodies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Rapporteurs in recent  IOC governing bodies</dc:title>
  <dc:creator>Boned, Patrice</dc:creator>
  <cp:lastModifiedBy>Boned, Patrice</cp:lastModifiedBy>
  <cp:revision>20</cp:revision>
  <cp:lastPrinted>2016-01-05T06:53:04Z</cp:lastPrinted>
  <dcterms:created xsi:type="dcterms:W3CDTF">2014-03-13T13:53:04Z</dcterms:created>
  <dcterms:modified xsi:type="dcterms:W3CDTF">2022-12-02T09:54:31Z</dcterms:modified>
</cp:coreProperties>
</file>