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07" r:id="rId1"/>
  </p:sldMasterIdLst>
  <p:notesMasterIdLst>
    <p:notesMasterId r:id="rId16"/>
  </p:notesMasterIdLst>
  <p:handoutMasterIdLst>
    <p:handoutMasterId r:id="rId17"/>
  </p:handoutMasterIdLst>
  <p:sldIdLst>
    <p:sldId id="2273" r:id="rId2"/>
    <p:sldId id="414" r:id="rId3"/>
    <p:sldId id="2286" r:id="rId4"/>
    <p:sldId id="2287" r:id="rId5"/>
    <p:sldId id="423" r:id="rId6"/>
    <p:sldId id="2290" r:id="rId7"/>
    <p:sldId id="2291" r:id="rId8"/>
    <p:sldId id="2292" r:id="rId9"/>
    <p:sldId id="2271" r:id="rId10"/>
    <p:sldId id="412" r:id="rId11"/>
    <p:sldId id="2277" r:id="rId12"/>
    <p:sldId id="2294" r:id="rId13"/>
    <p:sldId id="2285" r:id="rId14"/>
    <p:sldId id="2295" r:id="rId15"/>
  </p:sldIdLst>
  <p:sldSz cx="9144000" cy="5143500" type="screen16x9"/>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1620" userDrawn="1">
          <p15:clr>
            <a:srgbClr val="A4A3A4"/>
          </p15:clr>
        </p15:guide>
        <p15:guide id="2" pos="288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32FF"/>
    <a:srgbClr val="FFFED8"/>
    <a:srgbClr val="FBEBDD"/>
    <a:srgbClr val="00FDFF"/>
    <a:srgbClr val="009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743"/>
    <p:restoredTop sz="86512"/>
  </p:normalViewPr>
  <p:slideViewPr>
    <p:cSldViewPr>
      <p:cViewPr>
        <p:scale>
          <a:sx n="197" d="100"/>
          <a:sy n="197" d="100"/>
        </p:scale>
        <p:origin x="3768" y="1504"/>
      </p:cViewPr>
      <p:guideLst>
        <p:guide orient="horz" pos="162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74" d="100"/>
        <a:sy n="74" d="100"/>
      </p:scale>
      <p:origin x="0" y="0"/>
    </p:cViewPr>
  </p:sorterViewPr>
  <p:notesViewPr>
    <p:cSldViewPr>
      <p:cViewPr varScale="1">
        <p:scale>
          <a:sx n="71" d="100"/>
          <a:sy n="71" d="100"/>
        </p:scale>
        <p:origin x="3592" y="16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99B38B4-A8E0-1E42-8345-CFAC0A30BF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defRPr sz="1200">
                <a:latin typeface="Arial" charset="0"/>
                <a:ea typeface="ＭＳ Ｐゴシック" charset="-128"/>
              </a:defRPr>
            </a:lvl1pPr>
          </a:lstStyle>
          <a:p>
            <a:pPr>
              <a:defRPr/>
            </a:pPr>
            <a:endParaRPr lang="en-US"/>
          </a:p>
        </p:txBody>
      </p:sp>
      <p:sp>
        <p:nvSpPr>
          <p:cNvPr id="3" name="Date Placeholder 2">
            <a:extLst>
              <a:ext uri="{FF2B5EF4-FFF2-40B4-BE49-F238E27FC236}">
                <a16:creationId xmlns:a16="http://schemas.microsoft.com/office/drawing/2014/main" id="{C76A365A-074E-C344-B1FC-BF82F2DF2E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eaLnBrk="1" hangingPunct="1">
              <a:defRPr sz="1200">
                <a:latin typeface="Arial" charset="0"/>
                <a:ea typeface="ＭＳ Ｐゴシック" charset="-128"/>
              </a:defRPr>
            </a:lvl1pPr>
          </a:lstStyle>
          <a:p>
            <a:pPr>
              <a:defRPr/>
            </a:pPr>
            <a:fld id="{41F35190-3549-FD44-895E-1CDAC5329081}" type="datetimeFigureOut">
              <a:rPr lang="en-US"/>
              <a:pPr>
                <a:defRPr/>
              </a:pPr>
              <a:t>2/19/22</a:t>
            </a:fld>
            <a:endParaRPr lang="en-US"/>
          </a:p>
        </p:txBody>
      </p:sp>
      <p:sp>
        <p:nvSpPr>
          <p:cNvPr id="4" name="Footer Placeholder 3">
            <a:extLst>
              <a:ext uri="{FF2B5EF4-FFF2-40B4-BE49-F238E27FC236}">
                <a16:creationId xmlns:a16="http://schemas.microsoft.com/office/drawing/2014/main" id="{C0C852CA-4080-6F42-8A15-6E76BA0535B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eaLnBrk="1" hangingPunct="1">
              <a:defRPr sz="1200">
                <a:latin typeface="Arial" charset="0"/>
                <a:ea typeface="ＭＳ Ｐゴシック" charset="-128"/>
              </a:defRPr>
            </a:lvl1pPr>
          </a:lstStyle>
          <a:p>
            <a:pPr>
              <a:defRPr/>
            </a:pPr>
            <a:endParaRPr lang="en-US"/>
          </a:p>
        </p:txBody>
      </p:sp>
      <p:sp>
        <p:nvSpPr>
          <p:cNvPr id="5" name="Slide Number Placeholder 4">
            <a:extLst>
              <a:ext uri="{FF2B5EF4-FFF2-40B4-BE49-F238E27FC236}">
                <a16:creationId xmlns:a16="http://schemas.microsoft.com/office/drawing/2014/main" id="{B840BE38-61AE-A94A-BC87-DC20BCC5C03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eaLnBrk="1" hangingPunct="1">
              <a:defRPr sz="1200">
                <a:latin typeface="Arial" charset="0"/>
                <a:ea typeface="ＭＳ Ｐゴシック" charset="-128"/>
              </a:defRPr>
            </a:lvl1pPr>
          </a:lstStyle>
          <a:p>
            <a:pPr>
              <a:defRPr/>
            </a:pPr>
            <a:fld id="{D482FD41-4CF2-9D4B-A3C3-E95D886D7125}" type="slidenum">
              <a:rPr lang="en-US"/>
              <a:pPr>
                <a:defRPr/>
              </a:pPr>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F52780D-38BD-044F-82C1-93E0BCDA719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defRPr sz="1200">
                <a:latin typeface="Arial" charset="0"/>
                <a:ea typeface="ＭＳ Ｐゴシック" charset="-128"/>
              </a:defRPr>
            </a:lvl1pPr>
          </a:lstStyle>
          <a:p>
            <a:pPr>
              <a:defRPr/>
            </a:pPr>
            <a:endParaRPr lang="en-US"/>
          </a:p>
        </p:txBody>
      </p:sp>
      <p:sp>
        <p:nvSpPr>
          <p:cNvPr id="3" name="Date Placeholder 2">
            <a:extLst>
              <a:ext uri="{FF2B5EF4-FFF2-40B4-BE49-F238E27FC236}">
                <a16:creationId xmlns:a16="http://schemas.microsoft.com/office/drawing/2014/main" id="{36684076-83E2-654E-8858-870E435B78D4}"/>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hangingPunct="1">
              <a:defRPr sz="1200">
                <a:latin typeface="Arial" charset="0"/>
                <a:ea typeface="ＭＳ Ｐゴシック" charset="-128"/>
              </a:defRPr>
            </a:lvl1pPr>
          </a:lstStyle>
          <a:p>
            <a:pPr>
              <a:defRPr/>
            </a:pPr>
            <a:fld id="{D1707BA2-E127-084A-BBE4-CB6D410BF55C}" type="datetimeFigureOut">
              <a:rPr lang="en-US"/>
              <a:pPr>
                <a:defRPr/>
              </a:pPr>
              <a:t>2/19/22</a:t>
            </a:fld>
            <a:endParaRPr lang="en-US"/>
          </a:p>
        </p:txBody>
      </p:sp>
      <p:sp>
        <p:nvSpPr>
          <p:cNvPr id="4" name="Slide Image Placeholder 3">
            <a:extLst>
              <a:ext uri="{FF2B5EF4-FFF2-40B4-BE49-F238E27FC236}">
                <a16:creationId xmlns:a16="http://schemas.microsoft.com/office/drawing/2014/main" id="{D30C804B-1762-7743-9FDE-3484C1D330E3}"/>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39E551B5-E9BB-F34C-AC2A-7C6ED94EAD9E}"/>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90224AAB-15F9-9343-BA74-202E46A65988}"/>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hangingPunct="1">
              <a:defRPr sz="1200">
                <a:latin typeface="Arial" charset="0"/>
                <a:ea typeface="ＭＳ Ｐゴシック" charset="-128"/>
              </a:defRPr>
            </a:lvl1pPr>
          </a:lstStyle>
          <a:p>
            <a:pPr>
              <a:defRPr/>
            </a:pPr>
            <a:endParaRPr lang="en-US"/>
          </a:p>
        </p:txBody>
      </p:sp>
      <p:sp>
        <p:nvSpPr>
          <p:cNvPr id="7" name="Slide Number Placeholder 6">
            <a:extLst>
              <a:ext uri="{FF2B5EF4-FFF2-40B4-BE49-F238E27FC236}">
                <a16:creationId xmlns:a16="http://schemas.microsoft.com/office/drawing/2014/main" id="{17196742-3895-6F45-81CB-2349454E0CE7}"/>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hangingPunct="1">
              <a:defRPr sz="1200">
                <a:latin typeface="Arial" charset="0"/>
                <a:ea typeface="ＭＳ Ｐゴシック" charset="-128"/>
              </a:defRPr>
            </a:lvl1pPr>
          </a:lstStyle>
          <a:p>
            <a:pPr>
              <a:defRPr/>
            </a:pPr>
            <a:fld id="{A50F7D33-A6BC-1C4F-8EE5-7CE9DB464BC6}"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7" name="Slide Image Placeholder 1">
            <a:extLst>
              <a:ext uri="{FF2B5EF4-FFF2-40B4-BE49-F238E27FC236}">
                <a16:creationId xmlns:a16="http://schemas.microsoft.com/office/drawing/2014/main" id="{A8F194A7-9EBC-8B44-96F0-327E9CF20046}"/>
              </a:ext>
            </a:extLst>
          </p:cNvPr>
          <p:cNvSpPr>
            <a:spLocks noGrp="1" noRot="1" noChangeAspect="1" noChangeArrowheads="1" noTextEdit="1"/>
          </p:cNvSpPr>
          <p:nvPr>
            <p:ph type="sldImg"/>
          </p:nvPr>
        </p:nvSpPr>
        <p:spPr>
          <a:xfrm>
            <a:off x="685800" y="1143000"/>
            <a:ext cx="5486400" cy="3086100"/>
          </a:xfrm>
          <a:ln/>
        </p:spPr>
      </p:sp>
      <p:sp>
        <p:nvSpPr>
          <p:cNvPr id="162818" name="Notes Placeholder 2">
            <a:extLst>
              <a:ext uri="{FF2B5EF4-FFF2-40B4-BE49-F238E27FC236}">
                <a16:creationId xmlns:a16="http://schemas.microsoft.com/office/drawing/2014/main" id="{38355747-0AA3-8F49-A9B9-0D8878C225B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 </a:t>
            </a:r>
          </a:p>
        </p:txBody>
      </p:sp>
      <p:sp>
        <p:nvSpPr>
          <p:cNvPr id="162819" name="Slide Number Placeholder 3">
            <a:extLst>
              <a:ext uri="{FF2B5EF4-FFF2-40B4-BE49-F238E27FC236}">
                <a16:creationId xmlns:a16="http://schemas.microsoft.com/office/drawing/2014/main" id="{C15C26D1-35C5-7E4B-A822-60D16ABA7D5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sz="1000">
                <a:solidFill>
                  <a:schemeClr val="tx1"/>
                </a:solidFill>
                <a:latin typeface="Times New Roman" panose="02020603050405020304" pitchFamily="18" charset="0"/>
              </a:defRPr>
            </a:lvl1pPr>
            <a:lvl2pPr marL="742950" indent="-285750" defTabSz="931863">
              <a:defRPr sz="1000">
                <a:solidFill>
                  <a:schemeClr val="tx1"/>
                </a:solidFill>
                <a:latin typeface="Times New Roman" panose="02020603050405020304" pitchFamily="18" charset="0"/>
              </a:defRPr>
            </a:lvl2pPr>
            <a:lvl3pPr marL="1143000" indent="-228600" defTabSz="931863">
              <a:defRPr sz="1000">
                <a:solidFill>
                  <a:schemeClr val="tx1"/>
                </a:solidFill>
                <a:latin typeface="Times New Roman" panose="02020603050405020304" pitchFamily="18" charset="0"/>
              </a:defRPr>
            </a:lvl3pPr>
            <a:lvl4pPr marL="1600200" indent="-228600" defTabSz="931863">
              <a:defRPr sz="1000">
                <a:solidFill>
                  <a:schemeClr val="tx1"/>
                </a:solidFill>
                <a:latin typeface="Times New Roman" panose="02020603050405020304" pitchFamily="18" charset="0"/>
              </a:defRPr>
            </a:lvl4pPr>
            <a:lvl5pPr marL="2057400" indent="-228600" defTabSz="931863">
              <a:defRPr sz="1000">
                <a:solidFill>
                  <a:schemeClr val="tx1"/>
                </a:solidFill>
                <a:latin typeface="Times New Roman" panose="02020603050405020304" pitchFamily="18" charset="0"/>
              </a:defRPr>
            </a:lvl5pPr>
            <a:lvl6pPr marL="2514600" indent="-228600" defTabSz="931863"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31863"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31863"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31863" eaLnBrk="0" fontAlgn="base" hangingPunct="0">
              <a:spcBef>
                <a:spcPct val="0"/>
              </a:spcBef>
              <a:spcAft>
                <a:spcPct val="0"/>
              </a:spcAft>
              <a:defRPr sz="1000">
                <a:solidFill>
                  <a:schemeClr val="tx1"/>
                </a:solidFill>
                <a:latin typeface="Times New Roman" panose="02020603050405020304" pitchFamily="18" charset="0"/>
              </a:defRPr>
            </a:lvl9pPr>
          </a:lstStyle>
          <a:p>
            <a:pPr marL="0" marR="0" lvl="0" indent="0" algn="r" defTabSz="931863" rtl="0" eaLnBrk="1" fontAlgn="base" latinLnBrk="0" hangingPunct="1">
              <a:lnSpc>
                <a:spcPct val="100000"/>
              </a:lnSpc>
              <a:spcBef>
                <a:spcPct val="0"/>
              </a:spcBef>
              <a:spcAft>
                <a:spcPct val="0"/>
              </a:spcAft>
              <a:buClrTx/>
              <a:buSzTx/>
              <a:buFontTx/>
              <a:buNone/>
              <a:tabLst/>
              <a:defRPr/>
            </a:pPr>
            <a:fld id="{D5B88E67-5DB3-9448-B7EF-E1ADF2A355F5}"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31863" rtl="0" eaLnBrk="1" fontAlgn="base" latinLnBrk="0" hangingPunct="1">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443569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8317FF5D-C3E8-4149-8B98-4E1F7E70225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4" name="Notes Placeholder 2">
            <a:extLst>
              <a:ext uri="{FF2B5EF4-FFF2-40B4-BE49-F238E27FC236}">
                <a16:creationId xmlns:a16="http://schemas.microsoft.com/office/drawing/2014/main" id="{38C035CC-57A8-304E-BB1E-FA350B02238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NZ" altLang="en-US"/>
              <a:t>This is the timeline we were working to.  We intend to have the final draft Summary Report available to Member States by 30 June 2019 with the Final version uploaded to the website by 31 August 2019.</a:t>
            </a:r>
          </a:p>
        </p:txBody>
      </p:sp>
      <p:sp>
        <p:nvSpPr>
          <p:cNvPr id="23555" name="Slide Number Placeholder 3">
            <a:extLst>
              <a:ext uri="{FF2B5EF4-FFF2-40B4-BE49-F238E27FC236}">
                <a16:creationId xmlns:a16="http://schemas.microsoft.com/office/drawing/2014/main" id="{C4CFDE86-7253-6F47-8F99-BAF36C97803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fld id="{B2FCF810-F2C7-D040-897E-A1E41044826F}" type="slidenum">
              <a:rPr lang="en-US" altLang="en-US" smtClean="0"/>
              <a:pPr/>
              <a:t>2</a:t>
            </a:fld>
            <a:endParaRPr lang="en-US" altLang="en-US"/>
          </a:p>
        </p:txBody>
      </p:sp>
    </p:spTree>
    <p:extLst>
      <p:ext uri="{BB962C8B-B14F-4D97-AF65-F5344CB8AC3E}">
        <p14:creationId xmlns:p14="http://schemas.microsoft.com/office/powerpoint/2010/main" val="1117284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CB45F7F0-15F0-9342-82D5-DFE624BDD97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4" name="Notes Placeholder 2">
            <a:extLst>
              <a:ext uri="{FF2B5EF4-FFF2-40B4-BE49-F238E27FC236}">
                <a16:creationId xmlns:a16="http://schemas.microsoft.com/office/drawing/2014/main" id="{34A7139C-3A27-9B4A-95D5-706D3BFF6D7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23555" name="Slide Number Placeholder 3">
            <a:extLst>
              <a:ext uri="{FF2B5EF4-FFF2-40B4-BE49-F238E27FC236}">
                <a16:creationId xmlns:a16="http://schemas.microsoft.com/office/drawing/2014/main" id="{5792D632-E6A6-874F-9BBC-1F9284D5F30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fld id="{F83E3DD6-5A00-794B-B90D-FB5C16B16FE2}" type="slidenum">
              <a:rPr lang="en-US" altLang="en-US" smtClean="0"/>
              <a:pPr/>
              <a:t>3</a:t>
            </a:fld>
            <a:endParaRPr lang="en-US" altLang="en-US"/>
          </a:p>
        </p:txBody>
      </p:sp>
    </p:spTree>
    <p:extLst>
      <p:ext uri="{BB962C8B-B14F-4D97-AF65-F5344CB8AC3E}">
        <p14:creationId xmlns:p14="http://schemas.microsoft.com/office/powerpoint/2010/main" val="2500169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BEED9572-B82E-2149-9054-EDBAAED8EDD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0" name="Notes Placeholder 2">
            <a:extLst>
              <a:ext uri="{FF2B5EF4-FFF2-40B4-BE49-F238E27FC236}">
                <a16:creationId xmlns:a16="http://schemas.microsoft.com/office/drawing/2014/main" id="{6DC0FD4D-9039-E24F-AC05-B500BF47AE6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  </a:t>
            </a:r>
          </a:p>
        </p:txBody>
      </p:sp>
      <p:sp>
        <p:nvSpPr>
          <p:cNvPr id="37891" name="Slide Number Placeholder 3">
            <a:extLst>
              <a:ext uri="{FF2B5EF4-FFF2-40B4-BE49-F238E27FC236}">
                <a16:creationId xmlns:a16="http://schemas.microsoft.com/office/drawing/2014/main" id="{DB8B49E1-6241-0940-848F-6DCD5BDDF37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fld id="{0841963B-C0DB-0944-8377-28D6D2584F1F}" type="slidenum">
              <a:rPr lang="en-US" altLang="en-US" smtClean="0"/>
              <a:pPr/>
              <a:t>4</a:t>
            </a:fld>
            <a:endParaRPr lang="en-US" altLang="en-US"/>
          </a:p>
        </p:txBody>
      </p:sp>
    </p:spTree>
    <p:extLst>
      <p:ext uri="{BB962C8B-B14F-4D97-AF65-F5344CB8AC3E}">
        <p14:creationId xmlns:p14="http://schemas.microsoft.com/office/powerpoint/2010/main" val="6864887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a:extLst>
              <a:ext uri="{FF2B5EF4-FFF2-40B4-BE49-F238E27FC236}">
                <a16:creationId xmlns:a16="http://schemas.microsoft.com/office/drawing/2014/main" id="{C5A8D106-FE0E-D445-B2F1-2E20CB67886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8" name="Notes Placeholder 2">
            <a:extLst>
              <a:ext uri="{FF2B5EF4-FFF2-40B4-BE49-F238E27FC236}">
                <a16:creationId xmlns:a16="http://schemas.microsoft.com/office/drawing/2014/main" id="{1EE06216-9CCB-6E45-9005-1C22B659FE6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  </a:t>
            </a:r>
          </a:p>
        </p:txBody>
      </p:sp>
      <p:sp>
        <p:nvSpPr>
          <p:cNvPr id="39939" name="Slide Number Placeholder 3">
            <a:extLst>
              <a:ext uri="{FF2B5EF4-FFF2-40B4-BE49-F238E27FC236}">
                <a16:creationId xmlns:a16="http://schemas.microsoft.com/office/drawing/2014/main" id="{8383847C-FF67-B246-A0B6-8A0496A8E60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fld id="{AC3217CF-BA62-4645-B7AC-3197D0796C65}" type="slidenum">
              <a:rPr lang="en-US" altLang="en-US" smtClean="0"/>
              <a:pPr/>
              <a:t>5</a:t>
            </a:fld>
            <a:endParaRPr lang="en-US" altLang="en-US"/>
          </a:p>
        </p:txBody>
      </p:sp>
    </p:spTree>
    <p:extLst>
      <p:ext uri="{BB962C8B-B14F-4D97-AF65-F5344CB8AC3E}">
        <p14:creationId xmlns:p14="http://schemas.microsoft.com/office/powerpoint/2010/main" val="3702582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a:extLst>
              <a:ext uri="{FF2B5EF4-FFF2-40B4-BE49-F238E27FC236}">
                <a16:creationId xmlns:a16="http://schemas.microsoft.com/office/drawing/2014/main" id="{7C695D47-F43A-4C45-B8D6-E107262BBB1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2" name="Notes Placeholder 2">
            <a:extLst>
              <a:ext uri="{FF2B5EF4-FFF2-40B4-BE49-F238E27FC236}">
                <a16:creationId xmlns:a16="http://schemas.microsoft.com/office/drawing/2014/main" id="{E3CC3F18-8382-434D-A57C-336FB962E0F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35843" name="Slide Number Placeholder 3">
            <a:extLst>
              <a:ext uri="{FF2B5EF4-FFF2-40B4-BE49-F238E27FC236}">
                <a16:creationId xmlns:a16="http://schemas.microsoft.com/office/drawing/2014/main" id="{8B7FA741-731D-6A40-884D-163D61D51B8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AA75C83-FB94-6846-99BB-6A22744AB2E7}"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endParaRPr>
          </a:p>
        </p:txBody>
      </p:sp>
    </p:spTree>
    <p:extLst>
      <p:ext uri="{BB962C8B-B14F-4D97-AF65-F5344CB8AC3E}">
        <p14:creationId xmlns:p14="http://schemas.microsoft.com/office/powerpoint/2010/main" val="40601269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50F7D33-A6BC-1C4F-8EE5-7CE9DB464BC6}" type="slidenum">
              <a:rPr lang="en-US" smtClean="0"/>
              <a:pPr>
                <a:defRPr/>
              </a:pPr>
              <a:t>7</a:t>
            </a:fld>
            <a:endParaRPr lang="en-US"/>
          </a:p>
        </p:txBody>
      </p:sp>
    </p:spTree>
    <p:extLst>
      <p:ext uri="{BB962C8B-B14F-4D97-AF65-F5344CB8AC3E}">
        <p14:creationId xmlns:p14="http://schemas.microsoft.com/office/powerpoint/2010/main" val="1561975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NZ" sz="1200" dirty="0"/>
              <a:t>About half used </a:t>
            </a:r>
            <a:r>
              <a:rPr lang="en-NZ" sz="1200" dirty="0" err="1"/>
              <a:t>TsuCAT</a:t>
            </a:r>
            <a:r>
              <a:rPr lang="en-NZ" sz="1200" dirty="0"/>
              <a:t> for exercise planning or hazard assessment </a:t>
            </a:r>
            <a:endParaRPr lang="en-US" sz="1200" dirty="0"/>
          </a:p>
          <a:p>
            <a:endParaRPr lang="en-US" dirty="0"/>
          </a:p>
        </p:txBody>
      </p:sp>
      <p:sp>
        <p:nvSpPr>
          <p:cNvPr id="4" name="Slide Number Placeholder 3"/>
          <p:cNvSpPr>
            <a:spLocks noGrp="1"/>
          </p:cNvSpPr>
          <p:nvPr>
            <p:ph type="sldNum" sz="quarter" idx="5"/>
          </p:nvPr>
        </p:nvSpPr>
        <p:spPr/>
        <p:txBody>
          <a:bodyPr/>
          <a:lstStyle/>
          <a:p>
            <a:pPr>
              <a:defRPr/>
            </a:pPr>
            <a:fld id="{A50F7D33-A6BC-1C4F-8EE5-7CE9DB464BC6}" type="slidenum">
              <a:rPr lang="en-US" smtClean="0"/>
              <a:pPr>
                <a:defRPr/>
              </a:pPr>
              <a:t>8</a:t>
            </a:fld>
            <a:endParaRPr lang="en-US"/>
          </a:p>
        </p:txBody>
      </p:sp>
    </p:spTree>
    <p:extLst>
      <p:ext uri="{BB962C8B-B14F-4D97-AF65-F5344CB8AC3E}">
        <p14:creationId xmlns:p14="http://schemas.microsoft.com/office/powerpoint/2010/main" val="26180537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7" name="Slide Image Placeholder 1">
            <a:extLst>
              <a:ext uri="{FF2B5EF4-FFF2-40B4-BE49-F238E27FC236}">
                <a16:creationId xmlns:a16="http://schemas.microsoft.com/office/drawing/2014/main" id="{A8F194A7-9EBC-8B44-96F0-327E9CF20046}"/>
              </a:ext>
            </a:extLst>
          </p:cNvPr>
          <p:cNvSpPr>
            <a:spLocks noGrp="1" noRot="1" noChangeAspect="1" noChangeArrowheads="1" noTextEdit="1"/>
          </p:cNvSpPr>
          <p:nvPr>
            <p:ph type="sldImg"/>
          </p:nvPr>
        </p:nvSpPr>
        <p:spPr>
          <a:xfrm>
            <a:off x="685800" y="1143000"/>
            <a:ext cx="5486400" cy="3086100"/>
          </a:xfrm>
          <a:ln/>
        </p:spPr>
      </p:sp>
      <p:sp>
        <p:nvSpPr>
          <p:cNvPr id="162818" name="Notes Placeholder 2">
            <a:extLst>
              <a:ext uri="{FF2B5EF4-FFF2-40B4-BE49-F238E27FC236}">
                <a16:creationId xmlns:a16="http://schemas.microsoft.com/office/drawing/2014/main" id="{38355747-0AA3-8F49-A9B9-0D8878C225B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 </a:t>
            </a:r>
          </a:p>
        </p:txBody>
      </p:sp>
      <p:sp>
        <p:nvSpPr>
          <p:cNvPr id="162819" name="Slide Number Placeholder 3">
            <a:extLst>
              <a:ext uri="{FF2B5EF4-FFF2-40B4-BE49-F238E27FC236}">
                <a16:creationId xmlns:a16="http://schemas.microsoft.com/office/drawing/2014/main" id="{C15C26D1-35C5-7E4B-A822-60D16ABA7D5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sz="1000">
                <a:solidFill>
                  <a:schemeClr val="tx1"/>
                </a:solidFill>
                <a:latin typeface="Times New Roman" panose="02020603050405020304" pitchFamily="18" charset="0"/>
              </a:defRPr>
            </a:lvl1pPr>
            <a:lvl2pPr marL="742950" indent="-285750" defTabSz="931863">
              <a:defRPr sz="1000">
                <a:solidFill>
                  <a:schemeClr val="tx1"/>
                </a:solidFill>
                <a:latin typeface="Times New Roman" panose="02020603050405020304" pitchFamily="18" charset="0"/>
              </a:defRPr>
            </a:lvl2pPr>
            <a:lvl3pPr marL="1143000" indent="-228600" defTabSz="931863">
              <a:defRPr sz="1000">
                <a:solidFill>
                  <a:schemeClr val="tx1"/>
                </a:solidFill>
                <a:latin typeface="Times New Roman" panose="02020603050405020304" pitchFamily="18" charset="0"/>
              </a:defRPr>
            </a:lvl3pPr>
            <a:lvl4pPr marL="1600200" indent="-228600" defTabSz="931863">
              <a:defRPr sz="1000">
                <a:solidFill>
                  <a:schemeClr val="tx1"/>
                </a:solidFill>
                <a:latin typeface="Times New Roman" panose="02020603050405020304" pitchFamily="18" charset="0"/>
              </a:defRPr>
            </a:lvl4pPr>
            <a:lvl5pPr marL="2057400" indent="-228600" defTabSz="931863">
              <a:defRPr sz="1000">
                <a:solidFill>
                  <a:schemeClr val="tx1"/>
                </a:solidFill>
                <a:latin typeface="Times New Roman" panose="02020603050405020304" pitchFamily="18" charset="0"/>
              </a:defRPr>
            </a:lvl5pPr>
            <a:lvl6pPr marL="2514600" indent="-228600" defTabSz="931863"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31863"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31863"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31863" eaLnBrk="0" fontAlgn="base" hangingPunct="0">
              <a:spcBef>
                <a:spcPct val="0"/>
              </a:spcBef>
              <a:spcAft>
                <a:spcPct val="0"/>
              </a:spcAft>
              <a:defRPr sz="1000">
                <a:solidFill>
                  <a:schemeClr val="tx1"/>
                </a:solidFill>
                <a:latin typeface="Times New Roman" panose="02020603050405020304" pitchFamily="18" charset="0"/>
              </a:defRPr>
            </a:lvl9pPr>
          </a:lstStyle>
          <a:p>
            <a:pPr marL="0" marR="0" lvl="0" indent="0" algn="r" defTabSz="931863" rtl="0" eaLnBrk="1" fontAlgn="base" latinLnBrk="0" hangingPunct="1">
              <a:lnSpc>
                <a:spcPct val="100000"/>
              </a:lnSpc>
              <a:spcBef>
                <a:spcPct val="0"/>
              </a:spcBef>
              <a:spcAft>
                <a:spcPct val="0"/>
              </a:spcAft>
              <a:buClrTx/>
              <a:buSzTx/>
              <a:buFontTx/>
              <a:buNone/>
              <a:tabLst/>
              <a:defRPr/>
            </a:pPr>
            <a:fld id="{D5B88E67-5DB3-9448-B7EF-E1ADF2A355F5}"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31863" rtl="0" eaLnBrk="1" fontAlgn="base" latinLnBrk="0" hangingPunct="1">
                <a:lnSpc>
                  <a:spcPct val="100000"/>
                </a:lnSpc>
                <a:spcBef>
                  <a:spcPct val="0"/>
                </a:spcBef>
                <a:spcAft>
                  <a:spcPct val="0"/>
                </a:spcAft>
                <a:buClrTx/>
                <a:buSzTx/>
                <a:buFontTx/>
                <a:buNone/>
                <a:tabLst/>
                <a:defRPr/>
              </a:pPr>
              <a:t>9</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4723407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50F7D33-A6BC-1C4F-8EE5-7CE9DB464BC6}" type="slidenum">
              <a:rPr lang="en-US" smtClean="0"/>
              <a:pPr>
                <a:defRPr/>
              </a:pPr>
              <a:t>10</a:t>
            </a:fld>
            <a:endParaRPr lang="en-US"/>
          </a:p>
        </p:txBody>
      </p:sp>
    </p:spTree>
    <p:extLst>
      <p:ext uri="{BB962C8B-B14F-4D97-AF65-F5344CB8AC3E}">
        <p14:creationId xmlns:p14="http://schemas.microsoft.com/office/powerpoint/2010/main" val="37406516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50F7D33-A6BC-1C4F-8EE5-7CE9DB464BC6}" type="slidenum">
              <a:rPr lang="en-US" smtClean="0"/>
              <a:pPr>
                <a:defRPr/>
              </a:pPr>
              <a:t>11</a:t>
            </a:fld>
            <a:endParaRPr lang="en-US"/>
          </a:p>
        </p:txBody>
      </p:sp>
    </p:spTree>
    <p:extLst>
      <p:ext uri="{BB962C8B-B14F-4D97-AF65-F5344CB8AC3E}">
        <p14:creationId xmlns:p14="http://schemas.microsoft.com/office/powerpoint/2010/main" val="36368678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3"/>
            <a:r>
              <a:rPr lang="en-GB" sz="1400" dirty="0"/>
              <a:t>Test communications between countries and PTWC.</a:t>
            </a:r>
            <a:endParaRPr lang="en-US" sz="1400" dirty="0"/>
          </a:p>
          <a:p>
            <a:pPr lvl="3"/>
            <a:r>
              <a:rPr lang="en-GB" sz="1400" dirty="0"/>
              <a:t>Strengthen (and synchronize) regional response to tsunami treats. </a:t>
            </a:r>
          </a:p>
          <a:p>
            <a:pPr marL="1371600" marR="0" lvl="3" indent="0" algn="l" defTabSz="914400" rtl="0" eaLnBrk="0" fontAlgn="base" latinLnBrk="0" hangingPunct="0">
              <a:lnSpc>
                <a:spcPct val="100000"/>
              </a:lnSpc>
              <a:spcBef>
                <a:spcPct val="30000"/>
              </a:spcBef>
              <a:spcAft>
                <a:spcPct val="0"/>
              </a:spcAft>
              <a:buClrTx/>
              <a:buSzTx/>
              <a:buFontTx/>
              <a:buNone/>
              <a:tabLst/>
              <a:defRPr/>
            </a:pPr>
            <a:r>
              <a:rPr lang="en-GB" sz="1400" dirty="0"/>
              <a:t>Identify gaps for improvement:  Allow duty officers to improve threat assessment: </a:t>
            </a:r>
            <a:r>
              <a:rPr lang="en-GB" sz="1400" dirty="0" err="1"/>
              <a:t>intl</a:t>
            </a:r>
            <a:r>
              <a:rPr lang="en-GB" sz="1400" dirty="0"/>
              <a:t> data integrated into country assessment</a:t>
            </a:r>
            <a:endParaRPr lang="en-US" sz="1400" dirty="0"/>
          </a:p>
          <a:p>
            <a:pPr lvl="3"/>
            <a:endParaRPr lang="en-US" sz="1400" dirty="0"/>
          </a:p>
          <a:p>
            <a:pPr lvl="3"/>
            <a:endParaRPr lang="en-US" sz="1400" dirty="0"/>
          </a:p>
          <a:p>
            <a:endParaRPr lang="en-US" dirty="0"/>
          </a:p>
        </p:txBody>
      </p:sp>
      <p:sp>
        <p:nvSpPr>
          <p:cNvPr id="4" name="Slide Number Placeholder 3"/>
          <p:cNvSpPr>
            <a:spLocks noGrp="1"/>
          </p:cNvSpPr>
          <p:nvPr>
            <p:ph type="sldNum" sz="quarter" idx="5"/>
          </p:nvPr>
        </p:nvSpPr>
        <p:spPr/>
        <p:txBody>
          <a:bodyPr/>
          <a:lstStyle/>
          <a:p>
            <a:pPr>
              <a:defRPr/>
            </a:pPr>
            <a:fld id="{A50F7D33-A6BC-1C4F-8EE5-7CE9DB464BC6}" type="slidenum">
              <a:rPr lang="en-US" smtClean="0"/>
              <a:pPr>
                <a:defRPr/>
              </a:pPr>
              <a:t>13</a:t>
            </a:fld>
            <a:endParaRPr lang="en-US"/>
          </a:p>
        </p:txBody>
      </p:sp>
    </p:spTree>
    <p:extLst>
      <p:ext uri="{BB962C8B-B14F-4D97-AF65-F5344CB8AC3E}">
        <p14:creationId xmlns:p14="http://schemas.microsoft.com/office/powerpoint/2010/main" val="37527961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7" name="Slide Image Placeholder 1">
            <a:extLst>
              <a:ext uri="{FF2B5EF4-FFF2-40B4-BE49-F238E27FC236}">
                <a16:creationId xmlns:a16="http://schemas.microsoft.com/office/drawing/2014/main" id="{A8F194A7-9EBC-8B44-96F0-327E9CF20046}"/>
              </a:ext>
            </a:extLst>
          </p:cNvPr>
          <p:cNvSpPr>
            <a:spLocks noGrp="1" noRot="1" noChangeAspect="1" noChangeArrowheads="1" noTextEdit="1"/>
          </p:cNvSpPr>
          <p:nvPr>
            <p:ph type="sldImg"/>
          </p:nvPr>
        </p:nvSpPr>
        <p:spPr>
          <a:xfrm>
            <a:off x="685800" y="1143000"/>
            <a:ext cx="5486400" cy="3086100"/>
          </a:xfrm>
          <a:ln/>
        </p:spPr>
      </p:sp>
      <p:sp>
        <p:nvSpPr>
          <p:cNvPr id="162818" name="Notes Placeholder 2">
            <a:extLst>
              <a:ext uri="{FF2B5EF4-FFF2-40B4-BE49-F238E27FC236}">
                <a16:creationId xmlns:a16="http://schemas.microsoft.com/office/drawing/2014/main" id="{38355747-0AA3-8F49-A9B9-0D8878C225B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 </a:t>
            </a:r>
          </a:p>
        </p:txBody>
      </p:sp>
      <p:sp>
        <p:nvSpPr>
          <p:cNvPr id="162819" name="Slide Number Placeholder 3">
            <a:extLst>
              <a:ext uri="{FF2B5EF4-FFF2-40B4-BE49-F238E27FC236}">
                <a16:creationId xmlns:a16="http://schemas.microsoft.com/office/drawing/2014/main" id="{C15C26D1-35C5-7E4B-A822-60D16ABA7D5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sz="1000">
                <a:solidFill>
                  <a:schemeClr val="tx1"/>
                </a:solidFill>
                <a:latin typeface="Times New Roman" panose="02020603050405020304" pitchFamily="18" charset="0"/>
              </a:defRPr>
            </a:lvl1pPr>
            <a:lvl2pPr marL="742950" indent="-285750" defTabSz="931863">
              <a:defRPr sz="1000">
                <a:solidFill>
                  <a:schemeClr val="tx1"/>
                </a:solidFill>
                <a:latin typeface="Times New Roman" panose="02020603050405020304" pitchFamily="18" charset="0"/>
              </a:defRPr>
            </a:lvl2pPr>
            <a:lvl3pPr marL="1143000" indent="-228600" defTabSz="931863">
              <a:defRPr sz="1000">
                <a:solidFill>
                  <a:schemeClr val="tx1"/>
                </a:solidFill>
                <a:latin typeface="Times New Roman" panose="02020603050405020304" pitchFamily="18" charset="0"/>
              </a:defRPr>
            </a:lvl3pPr>
            <a:lvl4pPr marL="1600200" indent="-228600" defTabSz="931863">
              <a:defRPr sz="1000">
                <a:solidFill>
                  <a:schemeClr val="tx1"/>
                </a:solidFill>
                <a:latin typeface="Times New Roman" panose="02020603050405020304" pitchFamily="18" charset="0"/>
              </a:defRPr>
            </a:lvl4pPr>
            <a:lvl5pPr marL="2057400" indent="-228600" defTabSz="931863">
              <a:defRPr sz="1000">
                <a:solidFill>
                  <a:schemeClr val="tx1"/>
                </a:solidFill>
                <a:latin typeface="Times New Roman" panose="02020603050405020304" pitchFamily="18" charset="0"/>
              </a:defRPr>
            </a:lvl5pPr>
            <a:lvl6pPr marL="2514600" indent="-228600" defTabSz="931863"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31863"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31863"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31863" eaLnBrk="0" fontAlgn="base" hangingPunct="0">
              <a:spcBef>
                <a:spcPct val="0"/>
              </a:spcBef>
              <a:spcAft>
                <a:spcPct val="0"/>
              </a:spcAft>
              <a:defRPr sz="1000">
                <a:solidFill>
                  <a:schemeClr val="tx1"/>
                </a:solidFill>
                <a:latin typeface="Times New Roman" panose="02020603050405020304" pitchFamily="18" charset="0"/>
              </a:defRPr>
            </a:lvl9pPr>
          </a:lstStyle>
          <a:p>
            <a:pPr marL="0" marR="0" lvl="0" indent="0" algn="r" defTabSz="931863" rtl="0" eaLnBrk="1" fontAlgn="base" latinLnBrk="0" hangingPunct="1">
              <a:lnSpc>
                <a:spcPct val="100000"/>
              </a:lnSpc>
              <a:spcBef>
                <a:spcPct val="0"/>
              </a:spcBef>
              <a:spcAft>
                <a:spcPct val="0"/>
              </a:spcAft>
              <a:buClrTx/>
              <a:buSzTx/>
              <a:buFontTx/>
              <a:buNone/>
              <a:tabLst/>
              <a:defRPr/>
            </a:pPr>
            <a:fld id="{D5B88E67-5DB3-9448-B7EF-E1ADF2A355F5}"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31863" rtl="0" eaLnBrk="1" fontAlgn="base" latinLnBrk="0" hangingPunct="1">
                <a:lnSpc>
                  <a:spcPct val="100000"/>
                </a:lnSpc>
                <a:spcBef>
                  <a:spcPct val="0"/>
                </a:spcBef>
                <a:spcAft>
                  <a:spcPct val="0"/>
                </a:spcAft>
                <a:buClrTx/>
                <a:buSzTx/>
                <a:buFontTx/>
                <a:buNone/>
                <a:tabLst/>
                <a:defRPr/>
              </a:pPr>
              <a:t>14</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07144557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userDrawn="1">
  <p:cSld name="Title Slide">
    <p:spTree>
      <p:nvGrpSpPr>
        <p:cNvPr id="1" name=""/>
        <p:cNvGrpSpPr/>
        <p:nvPr/>
      </p:nvGrpSpPr>
      <p:grpSpPr>
        <a:xfrm>
          <a:off x="0" y="0"/>
          <a:ext cx="0" cy="0"/>
          <a:chOff x="0" y="0"/>
          <a:chExt cx="0" cy="0"/>
        </a:xfrm>
      </p:grpSpPr>
      <p:sp>
        <p:nvSpPr>
          <p:cNvPr id="3" name="AutoShape 7">
            <a:extLst>
              <a:ext uri="{FF2B5EF4-FFF2-40B4-BE49-F238E27FC236}">
                <a16:creationId xmlns:a16="http://schemas.microsoft.com/office/drawing/2014/main" id="{0438EB39-7C6D-424B-A68F-D2EE07C73D7C}"/>
              </a:ext>
            </a:extLst>
          </p:cNvPr>
          <p:cNvSpPr>
            <a:spLocks noChangeArrowheads="1"/>
          </p:cNvSpPr>
          <p:nvPr/>
        </p:nvSpPr>
        <p:spPr bwMode="auto">
          <a:xfrm>
            <a:off x="611188" y="3054352"/>
            <a:ext cx="7770812" cy="68263"/>
          </a:xfrm>
          <a:custGeom>
            <a:avLst/>
            <a:gdLst>
              <a:gd name="T0" fmla="*/ 0 w 1000"/>
              <a:gd name="T1" fmla="*/ 0 h 1000"/>
              <a:gd name="T2" fmla="*/ 2147483646 w 1000"/>
              <a:gd name="T3" fmla="*/ 0 h 1000"/>
              <a:gd name="T4" fmla="*/ 2147483646 w 1000"/>
              <a:gd name="T5" fmla="*/ 2147483646 h 1000"/>
              <a:gd name="T6" fmla="*/ 0 w 1000"/>
              <a:gd name="T7" fmla="*/ 2147483646 h 1000"/>
              <a:gd name="T8" fmla="*/ 0 w 1000"/>
              <a:gd name="T9" fmla="*/ 0 h 1000"/>
              <a:gd name="T10" fmla="*/ 2147483646 w 1000"/>
              <a:gd name="T11" fmla="*/ 0 h 100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000" h="1000" stroke="0">
                <a:moveTo>
                  <a:pt x="0" y="0"/>
                </a:moveTo>
                <a:lnTo>
                  <a:pt x="618" y="0"/>
                </a:lnTo>
                <a:lnTo>
                  <a:pt x="618" y="1000"/>
                </a:lnTo>
                <a:lnTo>
                  <a:pt x="0" y="1000"/>
                </a:lnTo>
                <a:lnTo>
                  <a:pt x="0" y="0"/>
                </a:lnTo>
                <a:close/>
              </a:path>
              <a:path w="1000" h="1000">
                <a:moveTo>
                  <a:pt x="0" y="0"/>
                </a:moveTo>
                <a:lnTo>
                  <a:pt x="1000" y="0"/>
                </a:lnTo>
              </a:path>
            </a:pathLst>
          </a:custGeom>
          <a:solidFill>
            <a:schemeClr val="folHlink"/>
          </a:solidFill>
          <a:ln w="9525">
            <a:solidFill>
              <a:schemeClr val="hlink"/>
            </a:solidFill>
            <a:round/>
            <a:headEnd/>
            <a:tailEnd/>
          </a:ln>
        </p:spPr>
        <p:txBody>
          <a:bodyPr lIns="68189" tIns="34096" rIns="68189" bIns="34096"/>
          <a:lstStyle/>
          <a:p>
            <a:pPr>
              <a:defRPr/>
            </a:pPr>
            <a:endParaRPr lang="en-US" sz="751"/>
          </a:p>
        </p:txBody>
      </p:sp>
      <p:pic>
        <p:nvPicPr>
          <p:cNvPr id="11" name="Picture 11" descr="ITICbanner2.gif">
            <a:extLst>
              <a:ext uri="{FF2B5EF4-FFF2-40B4-BE49-F238E27FC236}">
                <a16:creationId xmlns:a16="http://schemas.microsoft.com/office/drawing/2014/main" id="{B3958B49-E89F-0943-833F-F0D9567220FE}"/>
              </a:ext>
            </a:extLst>
          </p:cNvPr>
          <p:cNvPicPr>
            <a:picLocks noChangeAspect="1"/>
          </p:cNvPicPr>
          <p:nvPr userDrawn="1"/>
        </p:nvPicPr>
        <p:blipFill>
          <a:blip r:embed="rId2" cstate="screen">
            <a:extLst>
              <a:ext uri="{28A0092B-C50C-407E-A947-70E740481C1C}">
                <a14:useLocalDpi xmlns:a14="http://schemas.microsoft.com/office/drawing/2010/main"/>
              </a:ext>
            </a:extLst>
          </a:blip>
          <a:srcRect t="21600" b="5040"/>
          <a:stretch>
            <a:fillRect/>
          </a:stretch>
        </p:blipFill>
        <p:spPr bwMode="auto">
          <a:xfrm>
            <a:off x="-139700" y="4743452"/>
            <a:ext cx="9461500" cy="523875"/>
          </a:xfrm>
          <a:prstGeom prst="rect">
            <a:avLst/>
          </a:prstGeom>
          <a:noFill/>
          <a:ln>
            <a:noFill/>
          </a:ln>
          <a:extLst>
            <a:ext uri="{909E8E84-426E-40DD-AFC4-6F175D3DCCD1}">
              <a14:hiddenFill xmlns:a14="http://schemas.microsoft.com/office/drawing/2010/main">
                <a:solidFill>
                  <a:srgbClr val="FFFFFF">
                    <a:alpha val="74901"/>
                  </a:srgbClr>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Rectangle 3"/>
          <p:cNvSpPr>
            <a:spLocks noGrp="1" noChangeArrowheads="1"/>
          </p:cNvSpPr>
          <p:nvPr>
            <p:ph type="subTitle" idx="1"/>
          </p:nvPr>
        </p:nvSpPr>
        <p:spPr>
          <a:xfrm>
            <a:off x="2778122" y="3268266"/>
            <a:ext cx="5497513" cy="457200"/>
          </a:xfrm>
        </p:spPr>
        <p:txBody>
          <a:bodyPr/>
          <a:lstStyle>
            <a:lvl1pPr marL="0" indent="0" algn="r">
              <a:buFont typeface="Wingdings" charset="2"/>
              <a:buNone/>
              <a:defRPr sz="1575" b="0"/>
            </a:lvl1pPr>
          </a:lstStyle>
          <a:p>
            <a:r>
              <a:rPr lang="th-TH" dirty="0"/>
              <a:t>Click to edit Master subtitle style</a:t>
            </a:r>
          </a:p>
        </p:txBody>
      </p:sp>
      <p:sp>
        <p:nvSpPr>
          <p:cNvPr id="15" name="Rectangle 5">
            <a:extLst>
              <a:ext uri="{FF2B5EF4-FFF2-40B4-BE49-F238E27FC236}">
                <a16:creationId xmlns:a16="http://schemas.microsoft.com/office/drawing/2014/main" id="{936FCAAA-62A0-0447-B197-6D0F8621D7D7}"/>
              </a:ext>
            </a:extLst>
          </p:cNvPr>
          <p:cNvSpPr>
            <a:spLocks noGrp="1" noChangeArrowheads="1"/>
          </p:cNvSpPr>
          <p:nvPr>
            <p:ph type="ftr" sz="quarter" idx="11"/>
          </p:nvPr>
        </p:nvSpPr>
        <p:spPr bwMode="auto">
          <a:xfrm>
            <a:off x="3124200" y="4686300"/>
            <a:ext cx="2895600" cy="342900"/>
          </a:xfrm>
          <a:prstGeom prst="rect">
            <a:avLst/>
          </a:prstGeom>
          <a:ln>
            <a:miter lim="800000"/>
            <a:headEnd/>
            <a:tailEnd/>
          </a:ln>
        </p:spPr>
        <p:txBody>
          <a:bodyPr vert="horz" wrap="square" lIns="90918" tIns="45461" rIns="90918" bIns="45461" numCol="1" anchor="t" anchorCtr="0" compatLnSpc="1">
            <a:prstTxWarp prst="textNoShape">
              <a:avLst/>
            </a:prstTxWarp>
          </a:bodyPr>
          <a:lstStyle>
            <a:lvl1pPr algn="ctr" eaLnBrk="1" hangingPunct="1">
              <a:defRPr sz="900">
                <a:solidFill>
                  <a:srgbClr val="000000"/>
                </a:solidFill>
                <a:latin typeface="Verdana" panose="020B0604030504040204" pitchFamily="34" charset="0"/>
              </a:defRPr>
            </a:lvl1pPr>
          </a:lstStyle>
          <a:p>
            <a:pPr>
              <a:defRPr/>
            </a:pPr>
            <a:endParaRPr lang="th-TH" altLang="en-US"/>
          </a:p>
        </p:txBody>
      </p:sp>
      <p:sp>
        <p:nvSpPr>
          <p:cNvPr id="16" name="Rectangle 6">
            <a:extLst>
              <a:ext uri="{FF2B5EF4-FFF2-40B4-BE49-F238E27FC236}">
                <a16:creationId xmlns:a16="http://schemas.microsoft.com/office/drawing/2014/main" id="{A93DA2C0-0026-3D4A-AC72-EDD6175437EA}"/>
              </a:ext>
            </a:extLst>
          </p:cNvPr>
          <p:cNvSpPr>
            <a:spLocks noGrp="1" noChangeArrowheads="1"/>
          </p:cNvSpPr>
          <p:nvPr>
            <p:ph type="sldNum" sz="quarter" idx="12"/>
          </p:nvPr>
        </p:nvSpPr>
        <p:spPr bwMode="auto">
          <a:xfrm>
            <a:off x="6553200" y="4686300"/>
            <a:ext cx="1905000" cy="342900"/>
          </a:xfrm>
          <a:prstGeom prst="rect">
            <a:avLst/>
          </a:prstGeom>
          <a:ln>
            <a:miter lim="800000"/>
            <a:headEnd/>
            <a:tailEnd/>
          </a:ln>
        </p:spPr>
        <p:txBody>
          <a:bodyPr vert="horz" wrap="square" lIns="90918" tIns="45461" rIns="90918" bIns="45461" numCol="1" anchor="t" anchorCtr="0" compatLnSpc="1">
            <a:prstTxWarp prst="textNoShape">
              <a:avLst/>
            </a:prstTxWarp>
          </a:bodyPr>
          <a:lstStyle>
            <a:lvl1pPr algn="r" eaLnBrk="1" hangingPunct="1">
              <a:defRPr sz="900">
                <a:solidFill>
                  <a:srgbClr val="000000"/>
                </a:solidFill>
                <a:latin typeface="Verdana" charset="0"/>
                <a:ea typeface="ＭＳ Ｐゴシック" charset="0"/>
                <a:cs typeface="Angsana New" charset="0"/>
              </a:defRPr>
            </a:lvl1pPr>
          </a:lstStyle>
          <a:p>
            <a:pPr>
              <a:defRPr/>
            </a:pPr>
            <a:fld id="{BEB36367-666B-854E-8E1D-39800943BED3}" type="slidenum">
              <a:rPr lang="en-US"/>
              <a:pPr>
                <a:defRPr/>
              </a:pPr>
              <a:t>‹#›</a:t>
            </a:fld>
            <a:endParaRPr lang="th-TH"/>
          </a:p>
        </p:txBody>
      </p:sp>
      <p:sp>
        <p:nvSpPr>
          <p:cNvPr id="17" name="Text Box 14">
            <a:extLst>
              <a:ext uri="{FF2B5EF4-FFF2-40B4-BE49-F238E27FC236}">
                <a16:creationId xmlns:a16="http://schemas.microsoft.com/office/drawing/2014/main" id="{5F831801-FFD0-024B-9577-0BDEA1C1222E}"/>
              </a:ext>
            </a:extLst>
          </p:cNvPr>
          <p:cNvSpPr txBox="1">
            <a:spLocks noChangeArrowheads="1"/>
          </p:cNvSpPr>
          <p:nvPr userDrawn="1"/>
        </p:nvSpPr>
        <p:spPr bwMode="auto">
          <a:xfrm>
            <a:off x="4733925" y="267494"/>
            <a:ext cx="4410075" cy="580783"/>
          </a:xfrm>
          <a:prstGeom prst="rect">
            <a:avLst/>
          </a:prstGeom>
          <a:noFill/>
          <a:ln>
            <a:noFill/>
          </a:ln>
          <a:extLst>
            <a:ext uri="{909E8E84-426E-40dd-AFC4-6F175D3DCCD1}"/>
            <a:ext uri="{91240B29-F687-4f45-9708-019B960494DF}"/>
          </a:extLst>
        </p:spPr>
        <p:txBody>
          <a:bodyPr lIns="87488" tIns="43743" rIns="87488" bIns="43743">
            <a:spAutoFit/>
          </a:bodyPr>
          <a:lstStyle>
            <a:lvl1pPr>
              <a:defRPr>
                <a:solidFill>
                  <a:schemeClr val="tx1"/>
                </a:solidFill>
                <a:latin typeface="Arial" charset="0"/>
                <a:ea typeface="ＭＳ Ｐゴシック" charset="0"/>
                <a:cs typeface="Angsana New" charset="0"/>
              </a:defRPr>
            </a:lvl1pPr>
            <a:lvl2pPr marL="742950" indent="-285750">
              <a:defRPr>
                <a:solidFill>
                  <a:schemeClr val="tx1"/>
                </a:solidFill>
                <a:latin typeface="Arial" charset="0"/>
                <a:ea typeface="Angsana New" charset="0"/>
                <a:cs typeface="Angsana New" charset="0"/>
              </a:defRPr>
            </a:lvl2pPr>
            <a:lvl3pPr marL="1143000" indent="-228600">
              <a:defRPr>
                <a:solidFill>
                  <a:schemeClr val="tx1"/>
                </a:solidFill>
                <a:latin typeface="Arial" charset="0"/>
                <a:ea typeface="Angsana New" charset="0"/>
                <a:cs typeface="Angsana New" charset="0"/>
              </a:defRPr>
            </a:lvl3pPr>
            <a:lvl4pPr marL="1600200" indent="-228600">
              <a:defRPr>
                <a:solidFill>
                  <a:schemeClr val="tx1"/>
                </a:solidFill>
                <a:latin typeface="Arial" charset="0"/>
                <a:ea typeface="Angsana New" charset="0"/>
                <a:cs typeface="Angsana New" charset="0"/>
              </a:defRPr>
            </a:lvl4pPr>
            <a:lvl5pPr marL="2057400" indent="-228600">
              <a:defRPr>
                <a:solidFill>
                  <a:schemeClr val="tx1"/>
                </a:solidFill>
                <a:latin typeface="Arial" charset="0"/>
                <a:ea typeface="Angsana New" charset="0"/>
                <a:cs typeface="Angsana New" charset="0"/>
              </a:defRPr>
            </a:lvl5pPr>
            <a:lvl6pPr marL="2514600" indent="-228600" fontAlgn="base">
              <a:spcBef>
                <a:spcPct val="0"/>
              </a:spcBef>
              <a:spcAft>
                <a:spcPct val="0"/>
              </a:spcAft>
              <a:defRPr>
                <a:solidFill>
                  <a:schemeClr val="tx1"/>
                </a:solidFill>
                <a:latin typeface="Arial" charset="0"/>
                <a:ea typeface="Angsana New" charset="0"/>
                <a:cs typeface="Angsana New" charset="0"/>
              </a:defRPr>
            </a:lvl6pPr>
            <a:lvl7pPr marL="2971800" indent="-228600" fontAlgn="base">
              <a:spcBef>
                <a:spcPct val="0"/>
              </a:spcBef>
              <a:spcAft>
                <a:spcPct val="0"/>
              </a:spcAft>
              <a:defRPr>
                <a:solidFill>
                  <a:schemeClr val="tx1"/>
                </a:solidFill>
                <a:latin typeface="Arial" charset="0"/>
                <a:ea typeface="Angsana New" charset="0"/>
                <a:cs typeface="Angsana New" charset="0"/>
              </a:defRPr>
            </a:lvl7pPr>
            <a:lvl8pPr marL="3429000" indent="-228600" fontAlgn="base">
              <a:spcBef>
                <a:spcPct val="0"/>
              </a:spcBef>
              <a:spcAft>
                <a:spcPct val="0"/>
              </a:spcAft>
              <a:defRPr>
                <a:solidFill>
                  <a:schemeClr val="tx1"/>
                </a:solidFill>
                <a:latin typeface="Arial" charset="0"/>
                <a:ea typeface="Angsana New" charset="0"/>
                <a:cs typeface="Angsana New" charset="0"/>
              </a:defRPr>
            </a:lvl8pPr>
            <a:lvl9pPr marL="3886200" indent="-228600" fontAlgn="base">
              <a:spcBef>
                <a:spcPct val="0"/>
              </a:spcBef>
              <a:spcAft>
                <a:spcPct val="0"/>
              </a:spcAft>
              <a:defRPr>
                <a:solidFill>
                  <a:schemeClr val="tx1"/>
                </a:solidFill>
                <a:latin typeface="Arial" charset="0"/>
                <a:ea typeface="Angsana New" charset="0"/>
                <a:cs typeface="Angsana New" charset="0"/>
              </a:defRPr>
            </a:lvl9pPr>
          </a:lstStyle>
          <a:p>
            <a:pPr algn="ctr" eaLnBrk="1" hangingPunct="1">
              <a:defRPr/>
            </a:pPr>
            <a:r>
              <a:rPr lang="en-US" sz="800" b="1" dirty="0">
                <a:solidFill>
                  <a:srgbClr val="002060"/>
                </a:solidFill>
                <a:latin typeface="Arial"/>
                <a:cs typeface="Arial"/>
              </a:rPr>
              <a:t>TOWS WG TT-DMP</a:t>
            </a:r>
          </a:p>
          <a:p>
            <a:pPr algn="ctr" eaLnBrk="1" hangingPunct="1">
              <a:defRPr/>
            </a:pPr>
            <a:r>
              <a:rPr lang="en-US" sz="800" b="1" dirty="0">
                <a:solidFill>
                  <a:srgbClr val="002060"/>
                </a:solidFill>
                <a:latin typeface="Arial"/>
                <a:cs typeface="Arial"/>
              </a:rPr>
              <a:t>21-22 February 2022</a:t>
            </a:r>
          </a:p>
          <a:p>
            <a:pPr marL="0" marR="0" lvl="0" indent="0" algn="ctr" defTabSz="914377" rtl="0" eaLnBrk="1" fontAlgn="base" latinLnBrk="0" hangingPunct="1">
              <a:lnSpc>
                <a:spcPct val="100000"/>
              </a:lnSpc>
              <a:spcBef>
                <a:spcPct val="0"/>
              </a:spcBef>
              <a:spcAft>
                <a:spcPct val="0"/>
              </a:spcAft>
              <a:buClrTx/>
              <a:buSzTx/>
              <a:buFontTx/>
              <a:buNone/>
              <a:tabLst/>
              <a:defRPr/>
            </a:pPr>
            <a:r>
              <a:rPr lang="en-US" sz="800" b="1" dirty="0">
                <a:solidFill>
                  <a:srgbClr val="002060"/>
                </a:solidFill>
                <a:latin typeface="Arial"/>
                <a:cs typeface="Arial"/>
              </a:rPr>
              <a:t>Virtual</a:t>
            </a:r>
          </a:p>
          <a:p>
            <a:pPr algn="ctr" eaLnBrk="1" hangingPunct="1">
              <a:defRPr/>
            </a:pPr>
            <a:endParaRPr lang="en-US" sz="800" b="1" dirty="0">
              <a:solidFill>
                <a:srgbClr val="002060"/>
              </a:solidFill>
              <a:latin typeface="Arial"/>
              <a:cs typeface="Arial"/>
            </a:endParaRPr>
          </a:p>
        </p:txBody>
      </p:sp>
      <p:pic>
        <p:nvPicPr>
          <p:cNvPr id="18" name="Picture 17">
            <a:extLst>
              <a:ext uri="{FF2B5EF4-FFF2-40B4-BE49-F238E27FC236}">
                <a16:creationId xmlns:a16="http://schemas.microsoft.com/office/drawing/2014/main" id="{E52F7EEA-5317-E94E-BAD3-696C7E3F43A3}"/>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827584" y="339502"/>
            <a:ext cx="1027909" cy="964742"/>
          </a:xfrm>
          <a:prstGeom prst="rect">
            <a:avLst/>
          </a:prstGeom>
          <a:solidFill>
            <a:schemeClr val="bg1"/>
          </a:solidFill>
        </p:spPr>
      </p:pic>
      <p:pic>
        <p:nvPicPr>
          <p:cNvPr id="4" name="Picture 3">
            <a:extLst>
              <a:ext uri="{FF2B5EF4-FFF2-40B4-BE49-F238E27FC236}">
                <a16:creationId xmlns:a16="http://schemas.microsoft.com/office/drawing/2014/main" id="{2C55D5DB-FD21-7A4A-BC58-6BEB75C6F479}"/>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107504" y="4731990"/>
            <a:ext cx="477496" cy="458862"/>
          </a:xfrm>
          <a:prstGeom prst="rect">
            <a:avLst/>
          </a:prstGeom>
        </p:spPr>
      </p:pic>
    </p:spTree>
    <p:extLst>
      <p:ext uri="{BB962C8B-B14F-4D97-AF65-F5344CB8AC3E}">
        <p14:creationId xmlns:p14="http://schemas.microsoft.com/office/powerpoint/2010/main" val="35186346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
        <p:nvSpPr>
          <p:cNvPr id="6" name="object 3">
            <a:extLst>
              <a:ext uri="{FF2B5EF4-FFF2-40B4-BE49-F238E27FC236}">
                <a16:creationId xmlns:a16="http://schemas.microsoft.com/office/drawing/2014/main" id="{BDC09DD5-328A-4E12-98AC-32EFFA4E3094}"/>
              </a:ext>
            </a:extLst>
          </p:cNvPr>
          <p:cNvSpPr/>
          <p:nvPr userDrawn="1"/>
        </p:nvSpPr>
        <p:spPr>
          <a:xfrm>
            <a:off x="571" y="0"/>
            <a:ext cx="9143524" cy="5143500"/>
          </a:xfrm>
          <a:custGeom>
            <a:avLst/>
            <a:gdLst/>
            <a:ahLst/>
            <a:cxnLst/>
            <a:rect l="l" t="t" r="r" b="b"/>
            <a:pathLst>
              <a:path w="12191365" h="5332095">
                <a:moveTo>
                  <a:pt x="0" y="5331714"/>
                </a:moveTo>
                <a:lnTo>
                  <a:pt x="12191238" y="5331714"/>
                </a:lnTo>
                <a:lnTo>
                  <a:pt x="12191238" y="0"/>
                </a:lnTo>
                <a:lnTo>
                  <a:pt x="0" y="0"/>
                </a:lnTo>
                <a:lnTo>
                  <a:pt x="0" y="5331714"/>
                </a:lnTo>
                <a:close/>
              </a:path>
            </a:pathLst>
          </a:custGeom>
          <a:solidFill>
            <a:srgbClr val="0069B0"/>
          </a:solidFill>
        </p:spPr>
        <p:txBody>
          <a:bodyPr wrap="square" lIns="0" tIns="0" rIns="0" bIns="0" rtlCol="0"/>
          <a:lstStyle/>
          <a:p>
            <a:endParaRPr sz="751" dirty="0"/>
          </a:p>
        </p:txBody>
      </p:sp>
      <p:sp>
        <p:nvSpPr>
          <p:cNvPr id="7" name="bk object 18">
            <a:extLst>
              <a:ext uri="{FF2B5EF4-FFF2-40B4-BE49-F238E27FC236}">
                <a16:creationId xmlns:a16="http://schemas.microsoft.com/office/drawing/2014/main" id="{C4B79F20-07DE-43BD-B1F0-2D569890257D}"/>
              </a:ext>
            </a:extLst>
          </p:cNvPr>
          <p:cNvSpPr/>
          <p:nvPr userDrawn="1"/>
        </p:nvSpPr>
        <p:spPr>
          <a:xfrm>
            <a:off x="8286755" y="68480"/>
            <a:ext cx="676655" cy="503023"/>
          </a:xfrm>
          <a:prstGeom prst="rect">
            <a:avLst/>
          </a:prstGeom>
          <a:blipFill>
            <a:blip r:embed="rId2" cstate="screen">
              <a:extLst>
                <a:ext uri="{28A0092B-C50C-407E-A947-70E740481C1C}">
                  <a14:useLocalDpi xmlns:a14="http://schemas.microsoft.com/office/drawing/2010/main"/>
                </a:ext>
              </a:extLst>
            </a:blip>
            <a:stretch>
              <a:fillRect/>
            </a:stretch>
          </a:blipFill>
        </p:spPr>
        <p:txBody>
          <a:bodyPr wrap="square" lIns="0" tIns="0" rIns="0" bIns="0" rtlCol="0"/>
          <a:lstStyle/>
          <a:p>
            <a:endParaRPr sz="751"/>
          </a:p>
        </p:txBody>
      </p:sp>
      <p:grpSp>
        <p:nvGrpSpPr>
          <p:cNvPr id="18" name="Group 17">
            <a:extLst>
              <a:ext uri="{FF2B5EF4-FFF2-40B4-BE49-F238E27FC236}">
                <a16:creationId xmlns:a16="http://schemas.microsoft.com/office/drawing/2014/main" id="{4625F146-ADD9-4761-836C-B50E27AFD2E9}"/>
              </a:ext>
            </a:extLst>
          </p:cNvPr>
          <p:cNvGrpSpPr/>
          <p:nvPr userDrawn="1"/>
        </p:nvGrpSpPr>
        <p:grpSpPr>
          <a:xfrm>
            <a:off x="228601" y="4639342"/>
            <a:ext cx="8448668" cy="447008"/>
            <a:chOff x="304801" y="6185789"/>
            <a:chExt cx="11264890" cy="596011"/>
          </a:xfrm>
        </p:grpSpPr>
        <p:sp>
          <p:nvSpPr>
            <p:cNvPr id="19" name="TextBox 18">
              <a:extLst>
                <a:ext uri="{FF2B5EF4-FFF2-40B4-BE49-F238E27FC236}">
                  <a16:creationId xmlns:a16="http://schemas.microsoft.com/office/drawing/2014/main" id="{233846C6-9C77-4127-A850-E60EFAC230A0}"/>
                </a:ext>
              </a:extLst>
            </p:cNvPr>
            <p:cNvSpPr txBox="1"/>
            <p:nvPr userDrawn="1"/>
          </p:nvSpPr>
          <p:spPr>
            <a:xfrm>
              <a:off x="3146302" y="6243934"/>
              <a:ext cx="6378685" cy="492443"/>
            </a:xfrm>
            <a:prstGeom prst="rect">
              <a:avLst/>
            </a:prstGeom>
            <a:noFill/>
          </p:spPr>
          <p:txBody>
            <a:bodyPr wrap="square" rtlCol="0">
              <a:spAutoFit/>
            </a:bodyPr>
            <a:lstStyle/>
            <a:p>
              <a:pPr algn="ctr"/>
              <a:r>
                <a:rPr lang="en-GB" sz="1800" b="1" dirty="0">
                  <a:solidFill>
                    <a:schemeClr val="bg2">
                      <a:lumMod val="75000"/>
                    </a:schemeClr>
                  </a:solidFill>
                </a:rPr>
                <a:t>UNESCO IOC</a:t>
              </a:r>
            </a:p>
          </p:txBody>
        </p:sp>
        <p:sp>
          <p:nvSpPr>
            <p:cNvPr id="20" name="TextBox 19">
              <a:extLst>
                <a:ext uri="{FF2B5EF4-FFF2-40B4-BE49-F238E27FC236}">
                  <a16:creationId xmlns:a16="http://schemas.microsoft.com/office/drawing/2014/main" id="{C7758870-943D-4D99-AA08-AA280BF1F35D}"/>
                </a:ext>
              </a:extLst>
            </p:cNvPr>
            <p:cNvSpPr txBox="1"/>
            <p:nvPr userDrawn="1"/>
          </p:nvSpPr>
          <p:spPr>
            <a:xfrm>
              <a:off x="9668008" y="6324600"/>
              <a:ext cx="1901683" cy="369332"/>
            </a:xfrm>
            <a:prstGeom prst="rect">
              <a:avLst/>
            </a:prstGeom>
            <a:noFill/>
          </p:spPr>
          <p:txBody>
            <a:bodyPr wrap="square" rtlCol="0">
              <a:spAutoFit/>
            </a:bodyPr>
            <a:lstStyle/>
            <a:p>
              <a:pPr algn="ctr"/>
              <a:endParaRPr lang="en-GB" sz="1200" b="0" i="1" dirty="0">
                <a:solidFill>
                  <a:schemeClr val="bg2">
                    <a:lumMod val="75000"/>
                  </a:schemeClr>
                </a:solidFill>
              </a:endParaRPr>
            </a:p>
          </p:txBody>
        </p:sp>
        <p:pic>
          <p:nvPicPr>
            <p:cNvPr id="21" name="Picture 20" descr="Text, logo&#10;&#10;Description automatically generated">
              <a:extLst>
                <a:ext uri="{FF2B5EF4-FFF2-40B4-BE49-F238E27FC236}">
                  <a16:creationId xmlns:a16="http://schemas.microsoft.com/office/drawing/2014/main" id="{E8C76DC7-2468-4EC7-A52B-8EE11B1CC97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304801" y="6185789"/>
              <a:ext cx="1143000" cy="596011"/>
            </a:xfrm>
            <a:prstGeom prst="rect">
              <a:avLst/>
            </a:prstGeom>
          </p:spPr>
        </p:pic>
        <p:cxnSp>
          <p:nvCxnSpPr>
            <p:cNvPr id="22" name="Straight Connector 21">
              <a:extLst>
                <a:ext uri="{FF2B5EF4-FFF2-40B4-BE49-F238E27FC236}">
                  <a16:creationId xmlns:a16="http://schemas.microsoft.com/office/drawing/2014/main" id="{A72661DA-16C2-4C76-A835-A85AF61C0036}"/>
                </a:ext>
              </a:extLst>
            </p:cNvPr>
            <p:cNvCxnSpPr>
              <a:cxnSpLocks/>
            </p:cNvCxnSpPr>
            <p:nvPr userDrawn="1"/>
          </p:nvCxnSpPr>
          <p:spPr>
            <a:xfrm flipV="1">
              <a:off x="2971800" y="6243935"/>
              <a:ext cx="0" cy="480760"/>
            </a:xfrm>
            <a:prstGeom prst="line">
              <a:avLst/>
            </a:prstGeom>
            <a:ln w="3175">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AB6F918-01BF-4D5A-B021-5669AA615DE2}"/>
                </a:ext>
              </a:extLst>
            </p:cNvPr>
            <p:cNvCxnSpPr>
              <a:cxnSpLocks/>
            </p:cNvCxnSpPr>
            <p:nvPr userDrawn="1"/>
          </p:nvCxnSpPr>
          <p:spPr>
            <a:xfrm flipV="1">
              <a:off x="9668008" y="6243935"/>
              <a:ext cx="0" cy="480760"/>
            </a:xfrm>
            <a:prstGeom prst="line">
              <a:avLst/>
            </a:prstGeom>
            <a:ln w="3175">
              <a:solidFill>
                <a:srgbClr val="FFC000"/>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33286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550028" y="1059582"/>
            <a:ext cx="8610600" cy="3886200"/>
          </a:xfrm>
          <a:prstGeom prst="rect">
            <a:avLst/>
          </a:prstGeo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4">
            <a:extLst>
              <a:ext uri="{FF2B5EF4-FFF2-40B4-BE49-F238E27FC236}">
                <a16:creationId xmlns:a16="http://schemas.microsoft.com/office/drawing/2014/main" id="{7BB4417B-23D3-2D41-8E51-27542CC4A0C5}"/>
              </a:ext>
            </a:extLst>
          </p:cNvPr>
          <p:cNvSpPr>
            <a:spLocks noGrp="1" noChangeArrowheads="1"/>
          </p:cNvSpPr>
          <p:nvPr>
            <p:ph type="dt" sz="half" idx="10"/>
          </p:nvPr>
        </p:nvSpPr>
        <p:spPr/>
        <p:txBody>
          <a:bodyPr/>
          <a:lstStyle>
            <a:lvl1pPr>
              <a:defRPr>
                <a:latin typeface="Comic Sans MS" panose="030F0702030302020204" pitchFamily="66" charset="0"/>
                <a:ea typeface="MS PGothic" panose="020B0600070205080204" pitchFamily="34" charset="-128"/>
              </a:defRPr>
            </a:lvl1pPr>
          </a:lstStyle>
          <a:p>
            <a:pPr>
              <a:defRPr/>
            </a:pPr>
            <a:endParaRPr lang="en-US" altLang="en-US" dirty="0"/>
          </a:p>
        </p:txBody>
      </p:sp>
      <p:sp>
        <p:nvSpPr>
          <p:cNvPr id="5" name="Slide Number Placeholder 4">
            <a:extLst>
              <a:ext uri="{FF2B5EF4-FFF2-40B4-BE49-F238E27FC236}">
                <a16:creationId xmlns:a16="http://schemas.microsoft.com/office/drawing/2014/main" id="{0C061BD0-D754-F94E-9FB0-353BDF772C45}"/>
              </a:ext>
            </a:extLst>
          </p:cNvPr>
          <p:cNvSpPr>
            <a:spLocks noGrp="1" noChangeArrowheads="1"/>
          </p:cNvSpPr>
          <p:nvPr>
            <p:ph type="sldNum" sz="quarter" idx="11"/>
          </p:nvPr>
        </p:nvSpPr>
        <p:spPr/>
        <p:txBody>
          <a:bodyPr/>
          <a:lstStyle>
            <a:lvl1pPr>
              <a:defRPr/>
            </a:lvl1pPr>
          </a:lstStyle>
          <a:p>
            <a:pPr>
              <a:defRPr/>
            </a:pPr>
            <a:endParaRPr lang="en-US" altLang="en-US" dirty="0"/>
          </a:p>
        </p:txBody>
      </p:sp>
    </p:spTree>
    <p:extLst>
      <p:ext uri="{BB962C8B-B14F-4D97-AF65-F5344CB8AC3E}">
        <p14:creationId xmlns:p14="http://schemas.microsoft.com/office/powerpoint/2010/main" val="2626733298"/>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898" name="Rectangle 2">
            <a:extLst>
              <a:ext uri="{FF2B5EF4-FFF2-40B4-BE49-F238E27FC236}">
                <a16:creationId xmlns:a16="http://schemas.microsoft.com/office/drawing/2014/main" id="{8B6CEF43-4009-F841-8582-B3BF7D812B92}"/>
              </a:ext>
            </a:extLst>
          </p:cNvPr>
          <p:cNvSpPr>
            <a:spLocks noGrp="1" noChangeArrowheads="1"/>
          </p:cNvSpPr>
          <p:nvPr>
            <p:ph type="title"/>
          </p:nvPr>
        </p:nvSpPr>
        <p:spPr bwMode="auto">
          <a:xfrm>
            <a:off x="533400" y="114300"/>
            <a:ext cx="6815138"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0929" tIns="45466" rIns="90929" bIns="45466" numCol="1" anchor="b" anchorCtr="0" compatLnSpc="1">
            <a:prstTxWarp prst="textNoShape">
              <a:avLst/>
            </a:prstTxWarp>
          </a:bodyPr>
          <a:lstStyle/>
          <a:p>
            <a:pPr lvl="0"/>
            <a:r>
              <a:rPr lang="th-TH" altLang="en-US"/>
              <a:t>Click to edit Master title style</a:t>
            </a:r>
          </a:p>
        </p:txBody>
      </p:sp>
      <p:sp>
        <p:nvSpPr>
          <p:cNvPr id="80899" name="Rectangle 3">
            <a:extLst>
              <a:ext uri="{FF2B5EF4-FFF2-40B4-BE49-F238E27FC236}">
                <a16:creationId xmlns:a16="http://schemas.microsoft.com/office/drawing/2014/main" id="{EF8BF8AE-C374-3A49-9118-44F2E7D4DBEF}"/>
              </a:ext>
            </a:extLst>
          </p:cNvPr>
          <p:cNvSpPr>
            <a:spLocks noGrp="1" noChangeArrowheads="1"/>
          </p:cNvSpPr>
          <p:nvPr>
            <p:ph type="body" idx="1"/>
          </p:nvPr>
        </p:nvSpPr>
        <p:spPr bwMode="auto">
          <a:xfrm>
            <a:off x="533404" y="971550"/>
            <a:ext cx="8435975"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0929" tIns="45466" rIns="90929" bIns="45466" numCol="1" anchor="t" anchorCtr="0" compatLnSpc="1">
            <a:prstTxWarp prst="textNoShape">
              <a:avLst/>
            </a:prstTxWarp>
          </a:bodyPr>
          <a:lstStyle/>
          <a:p>
            <a:pPr lvl="0"/>
            <a:r>
              <a:rPr lang="th-TH" altLang="en-US"/>
              <a:t>Click to edit Master text styles</a:t>
            </a:r>
          </a:p>
          <a:p>
            <a:pPr lvl="1"/>
            <a:r>
              <a:rPr lang="th-TH" altLang="en-US"/>
              <a:t>Second level</a:t>
            </a:r>
          </a:p>
          <a:p>
            <a:pPr lvl="2"/>
            <a:r>
              <a:rPr lang="th-TH" altLang="en-US"/>
              <a:t>Third level</a:t>
            </a:r>
          </a:p>
          <a:p>
            <a:pPr lvl="3"/>
            <a:r>
              <a:rPr lang="th-TH" altLang="en-US"/>
              <a:t>Fourth level</a:t>
            </a:r>
          </a:p>
          <a:p>
            <a:pPr lvl="4"/>
            <a:r>
              <a:rPr lang="th-TH" altLang="en-US"/>
              <a:t>Fifth level </a:t>
            </a:r>
          </a:p>
        </p:txBody>
      </p:sp>
      <p:sp>
        <p:nvSpPr>
          <p:cNvPr id="1028" name="AutoShape 4">
            <a:extLst>
              <a:ext uri="{FF2B5EF4-FFF2-40B4-BE49-F238E27FC236}">
                <a16:creationId xmlns:a16="http://schemas.microsoft.com/office/drawing/2014/main" id="{340CA19C-CCE0-AB45-AF54-76F14E37A46F}"/>
              </a:ext>
            </a:extLst>
          </p:cNvPr>
          <p:cNvSpPr>
            <a:spLocks noChangeArrowheads="1"/>
          </p:cNvSpPr>
          <p:nvPr/>
        </p:nvSpPr>
        <p:spPr bwMode="auto">
          <a:xfrm>
            <a:off x="592142" y="742951"/>
            <a:ext cx="7958137" cy="82550"/>
          </a:xfrm>
          <a:custGeom>
            <a:avLst/>
            <a:gdLst>
              <a:gd name="T0" fmla="*/ 0 w 1000"/>
              <a:gd name="T1" fmla="*/ 0 h 1000"/>
              <a:gd name="T2" fmla="*/ 2147483646 w 1000"/>
              <a:gd name="T3" fmla="*/ 0 h 1000"/>
              <a:gd name="T4" fmla="*/ 2147483646 w 1000"/>
              <a:gd name="T5" fmla="*/ 2147483646 h 1000"/>
              <a:gd name="T6" fmla="*/ 0 w 1000"/>
              <a:gd name="T7" fmla="*/ 2147483646 h 1000"/>
              <a:gd name="T8" fmla="*/ 0 w 1000"/>
              <a:gd name="T9" fmla="*/ 0 h 1000"/>
              <a:gd name="T10" fmla="*/ 2147483646 w 1000"/>
              <a:gd name="T11" fmla="*/ 0 h 100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000" h="1000" stroke="0">
                <a:moveTo>
                  <a:pt x="0" y="0"/>
                </a:moveTo>
                <a:lnTo>
                  <a:pt x="585" y="0"/>
                </a:lnTo>
                <a:lnTo>
                  <a:pt x="585" y="1000"/>
                </a:lnTo>
                <a:lnTo>
                  <a:pt x="0" y="1000"/>
                </a:lnTo>
                <a:lnTo>
                  <a:pt x="0" y="0"/>
                </a:lnTo>
                <a:close/>
              </a:path>
              <a:path w="1000" h="1000">
                <a:moveTo>
                  <a:pt x="0" y="0"/>
                </a:moveTo>
                <a:lnTo>
                  <a:pt x="1000" y="0"/>
                </a:lnTo>
              </a:path>
            </a:pathLst>
          </a:custGeom>
          <a:solidFill>
            <a:schemeClr val="folHlink"/>
          </a:solidFill>
          <a:ln w="9525">
            <a:solidFill>
              <a:schemeClr val="folHlink"/>
            </a:solidFill>
            <a:round/>
            <a:headEnd/>
            <a:tailEnd/>
          </a:ln>
        </p:spPr>
        <p:txBody>
          <a:bodyPr lIns="68197" tIns="34100" rIns="68197" bIns="34100"/>
          <a:lstStyle/>
          <a:p>
            <a:pPr>
              <a:defRPr/>
            </a:pPr>
            <a:endParaRPr lang="en-US" sz="751"/>
          </a:p>
        </p:txBody>
      </p:sp>
      <p:sp>
        <p:nvSpPr>
          <p:cNvPr id="8198" name="Rectangle 13">
            <a:extLst>
              <a:ext uri="{FF2B5EF4-FFF2-40B4-BE49-F238E27FC236}">
                <a16:creationId xmlns:a16="http://schemas.microsoft.com/office/drawing/2014/main" id="{9935288C-EA3C-C34B-88EE-2319699404E6}"/>
              </a:ext>
            </a:extLst>
          </p:cNvPr>
          <p:cNvSpPr>
            <a:spLocks noChangeArrowheads="1"/>
          </p:cNvSpPr>
          <p:nvPr userDrawn="1"/>
        </p:nvSpPr>
        <p:spPr bwMode="auto">
          <a:xfrm>
            <a:off x="984252" y="4775202"/>
            <a:ext cx="2428014" cy="3549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5616" tIns="32807" rIns="65616" bIns="32807">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defRPr/>
            </a:pPr>
            <a:r>
              <a:rPr lang="en-US" altLang="en-US" sz="825" dirty="0">
                <a:solidFill>
                  <a:srgbClr val="F2F2F2"/>
                </a:solidFill>
                <a:latin typeface="VAG Rounded Std Light" panose="020F0502020204020204" pitchFamily="34" charset="0"/>
                <a:ea typeface="VAG Rounded Std Light" panose="020F0502020204020204" pitchFamily="34" charset="0"/>
                <a:cs typeface="VAG Rounded Std Light" panose="020F0502020204020204" pitchFamily="34" charset="0"/>
              </a:rPr>
              <a:t>UNESCO/IOC-NOAA </a:t>
            </a:r>
          </a:p>
          <a:p>
            <a:pPr>
              <a:defRPr/>
            </a:pPr>
            <a:r>
              <a:rPr lang="en-US" altLang="en-US" sz="1051" dirty="0">
                <a:solidFill>
                  <a:srgbClr val="F2F2F2"/>
                </a:solidFill>
                <a:latin typeface="VAG Rounded Std Light" panose="020F0502020204020204" pitchFamily="34" charset="0"/>
                <a:ea typeface="VAG Rounded Std Light" panose="020F0502020204020204" pitchFamily="34" charset="0"/>
                <a:cs typeface="VAG Rounded Std Light" panose="020F0502020204020204" pitchFamily="34" charset="0"/>
              </a:rPr>
              <a:t>International Tsunami Information Center</a:t>
            </a:r>
          </a:p>
        </p:txBody>
      </p:sp>
      <p:pic>
        <p:nvPicPr>
          <p:cNvPr id="80902" name="Picture 11" descr="ITICbanner2.gif">
            <a:extLst>
              <a:ext uri="{FF2B5EF4-FFF2-40B4-BE49-F238E27FC236}">
                <a16:creationId xmlns:a16="http://schemas.microsoft.com/office/drawing/2014/main" id="{BFFAD4F6-B51E-C449-AC5C-C3602DCE033E}"/>
              </a:ext>
            </a:extLst>
          </p:cNvPr>
          <p:cNvPicPr>
            <a:picLocks noChangeAspect="1"/>
          </p:cNvPicPr>
          <p:nvPr userDrawn="1"/>
        </p:nvPicPr>
        <p:blipFill>
          <a:blip r:embed="rId5" cstate="screen">
            <a:extLst>
              <a:ext uri="{28A0092B-C50C-407E-A947-70E740481C1C}">
                <a14:useLocalDpi xmlns:a14="http://schemas.microsoft.com/office/drawing/2010/main"/>
              </a:ext>
            </a:extLst>
          </a:blip>
          <a:srcRect t="21600" b="5040"/>
          <a:stretch>
            <a:fillRect/>
          </a:stretch>
        </p:blipFill>
        <p:spPr bwMode="auto">
          <a:xfrm>
            <a:off x="-139700" y="4743452"/>
            <a:ext cx="9461500" cy="523875"/>
          </a:xfrm>
          <a:prstGeom prst="rect">
            <a:avLst/>
          </a:prstGeom>
          <a:noFill/>
          <a:ln>
            <a:noFill/>
          </a:ln>
          <a:extLst>
            <a:ext uri="{909E8E84-426E-40DD-AFC4-6F175D3DCCD1}">
              <a14:hiddenFill xmlns:a14="http://schemas.microsoft.com/office/drawing/2010/main">
                <a:solidFill>
                  <a:srgbClr val="FFFFFF">
                    <a:alpha val="74901"/>
                  </a:srgbClr>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13">
            <a:extLst>
              <a:ext uri="{FF2B5EF4-FFF2-40B4-BE49-F238E27FC236}">
                <a16:creationId xmlns:a16="http://schemas.microsoft.com/office/drawing/2014/main" id="{B8E41C75-B8AE-B940-B573-008BA138FF61}"/>
              </a:ext>
            </a:extLst>
          </p:cNvPr>
          <p:cNvSpPr>
            <a:spLocks noChangeArrowheads="1"/>
          </p:cNvSpPr>
          <p:nvPr userDrawn="1"/>
        </p:nvSpPr>
        <p:spPr bwMode="auto">
          <a:xfrm>
            <a:off x="755576" y="4885384"/>
            <a:ext cx="2791896" cy="2279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5616" tIns="32807" rIns="65616" bIns="32807">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defRPr/>
            </a:pPr>
            <a:r>
              <a:rPr lang="en-US" altLang="en-US" sz="1051" dirty="0">
                <a:solidFill>
                  <a:srgbClr val="F2F2F2"/>
                </a:solidFill>
                <a:latin typeface="VAG Rounded Std Light" panose="020F0502020204020204" pitchFamily="34" charset="0"/>
                <a:ea typeface="VAG Rounded Std Light" panose="020F0502020204020204" pitchFamily="34" charset="0"/>
                <a:cs typeface="VAG Rounded Std Light" panose="020F0502020204020204" pitchFamily="34" charset="0"/>
              </a:rPr>
              <a:t>Intergovernmental Oceanographic Commission</a:t>
            </a:r>
          </a:p>
        </p:txBody>
      </p:sp>
      <p:pic>
        <p:nvPicPr>
          <p:cNvPr id="10" name="Picture 9">
            <a:extLst>
              <a:ext uri="{FF2B5EF4-FFF2-40B4-BE49-F238E27FC236}">
                <a16:creationId xmlns:a16="http://schemas.microsoft.com/office/drawing/2014/main" id="{B3E4BAE4-2E62-3349-AB09-8A7B3323A80C}"/>
              </a:ext>
            </a:extLst>
          </p:cNvPr>
          <p:cNvPicPr>
            <a:picLocks noChangeAspect="1"/>
          </p:cNvPicPr>
          <p:nvPr userDrawn="1"/>
        </p:nvPicPr>
        <p:blipFill>
          <a:blip r:embed="rId6" cstate="print">
            <a:extLst>
              <a:ext uri="{28A0092B-C50C-407E-A947-70E740481C1C}">
                <a14:useLocalDpi xmlns:a14="http://schemas.microsoft.com/office/drawing/2010/main"/>
              </a:ext>
            </a:extLst>
          </a:blip>
          <a:stretch>
            <a:fillRect/>
          </a:stretch>
        </p:blipFill>
        <p:spPr>
          <a:xfrm>
            <a:off x="179512" y="4731990"/>
            <a:ext cx="477496" cy="458862"/>
          </a:xfrm>
          <a:prstGeom prst="rect">
            <a:avLst/>
          </a:prstGeom>
        </p:spPr>
      </p:pic>
    </p:spTree>
    <p:extLst>
      <p:ext uri="{BB962C8B-B14F-4D97-AF65-F5344CB8AC3E}">
        <p14:creationId xmlns:p14="http://schemas.microsoft.com/office/powerpoint/2010/main" val="3416628479"/>
      </p:ext>
    </p:extLst>
  </p:cSld>
  <p:clrMap bg1="lt1" tx1="dk1" bg2="lt2" tx2="dk2" accent1="accent1" accent2="accent2" accent3="accent3" accent4="accent4" accent5="accent5" accent6="accent6" hlink="hlink" folHlink="folHlink"/>
  <p:sldLayoutIdLst>
    <p:sldLayoutId id="2147484208" r:id="rId1"/>
    <p:sldLayoutId id="2147484209" r:id="rId2"/>
    <p:sldLayoutId id="2147484211" r:id="rId3"/>
  </p:sldLayoutIdLst>
  <p:txStyles>
    <p:titleStyle>
      <a:lvl1pPr algn="l" rtl="0" eaLnBrk="0" fontAlgn="base" hangingPunct="0">
        <a:lnSpc>
          <a:spcPct val="110000"/>
        </a:lnSpc>
        <a:spcBef>
          <a:spcPct val="0"/>
        </a:spcBef>
        <a:spcAft>
          <a:spcPct val="0"/>
        </a:spcAft>
        <a:defRPr sz="2500" b="1">
          <a:solidFill>
            <a:schemeClr val="accent2"/>
          </a:solidFill>
          <a:latin typeface="+mj-lt"/>
          <a:ea typeface="ＭＳ Ｐゴシック" charset="0"/>
          <a:cs typeface="+mj-cs"/>
        </a:defRPr>
      </a:lvl1pPr>
      <a:lvl2pPr algn="l" rtl="0" eaLnBrk="0" fontAlgn="base" hangingPunct="0">
        <a:lnSpc>
          <a:spcPct val="110000"/>
        </a:lnSpc>
        <a:spcBef>
          <a:spcPct val="0"/>
        </a:spcBef>
        <a:spcAft>
          <a:spcPct val="0"/>
        </a:spcAft>
        <a:defRPr sz="2500" b="1">
          <a:solidFill>
            <a:schemeClr val="accent2"/>
          </a:solidFill>
          <a:latin typeface="Arial" charset="0"/>
          <a:ea typeface="ＭＳ Ｐゴシック" charset="0"/>
          <a:cs typeface="Angsana New" pitchFamily="18" charset="0"/>
        </a:defRPr>
      </a:lvl2pPr>
      <a:lvl3pPr algn="l" rtl="0" eaLnBrk="0" fontAlgn="base" hangingPunct="0">
        <a:lnSpc>
          <a:spcPct val="110000"/>
        </a:lnSpc>
        <a:spcBef>
          <a:spcPct val="0"/>
        </a:spcBef>
        <a:spcAft>
          <a:spcPct val="0"/>
        </a:spcAft>
        <a:defRPr sz="2500" b="1">
          <a:solidFill>
            <a:schemeClr val="accent2"/>
          </a:solidFill>
          <a:latin typeface="Arial" charset="0"/>
          <a:ea typeface="ＭＳ Ｐゴシック" charset="0"/>
          <a:cs typeface="Angsana New" pitchFamily="18" charset="0"/>
        </a:defRPr>
      </a:lvl3pPr>
      <a:lvl4pPr algn="l" rtl="0" eaLnBrk="0" fontAlgn="base" hangingPunct="0">
        <a:lnSpc>
          <a:spcPct val="110000"/>
        </a:lnSpc>
        <a:spcBef>
          <a:spcPct val="0"/>
        </a:spcBef>
        <a:spcAft>
          <a:spcPct val="0"/>
        </a:spcAft>
        <a:defRPr sz="2500" b="1">
          <a:solidFill>
            <a:schemeClr val="accent2"/>
          </a:solidFill>
          <a:latin typeface="Arial" charset="0"/>
          <a:ea typeface="ＭＳ Ｐゴシック" charset="0"/>
          <a:cs typeface="Angsana New" pitchFamily="18" charset="0"/>
        </a:defRPr>
      </a:lvl4pPr>
      <a:lvl5pPr algn="l" rtl="0" eaLnBrk="0" fontAlgn="base" hangingPunct="0">
        <a:lnSpc>
          <a:spcPct val="110000"/>
        </a:lnSpc>
        <a:spcBef>
          <a:spcPct val="0"/>
        </a:spcBef>
        <a:spcAft>
          <a:spcPct val="0"/>
        </a:spcAft>
        <a:defRPr sz="2500" b="1">
          <a:solidFill>
            <a:schemeClr val="accent2"/>
          </a:solidFill>
          <a:latin typeface="Arial" charset="0"/>
          <a:ea typeface="ＭＳ Ｐゴシック" charset="0"/>
          <a:cs typeface="Angsana New" pitchFamily="18" charset="0"/>
        </a:defRPr>
      </a:lvl5pPr>
      <a:lvl6pPr marL="341022" algn="l" rtl="0" fontAlgn="base">
        <a:lnSpc>
          <a:spcPct val="110000"/>
        </a:lnSpc>
        <a:spcBef>
          <a:spcPct val="0"/>
        </a:spcBef>
        <a:spcAft>
          <a:spcPct val="0"/>
        </a:spcAft>
        <a:defRPr sz="2551" b="1">
          <a:solidFill>
            <a:schemeClr val="accent2"/>
          </a:solidFill>
          <a:latin typeface="Arial" charset="0"/>
          <a:ea typeface="Angsana New" pitchFamily="18" charset="0"/>
          <a:cs typeface="Angsana New" pitchFamily="18" charset="0"/>
        </a:defRPr>
      </a:lvl6pPr>
      <a:lvl7pPr marL="682044" algn="l" rtl="0" fontAlgn="base">
        <a:lnSpc>
          <a:spcPct val="110000"/>
        </a:lnSpc>
        <a:spcBef>
          <a:spcPct val="0"/>
        </a:spcBef>
        <a:spcAft>
          <a:spcPct val="0"/>
        </a:spcAft>
        <a:defRPr sz="2551" b="1">
          <a:solidFill>
            <a:schemeClr val="accent2"/>
          </a:solidFill>
          <a:latin typeface="Arial" charset="0"/>
          <a:ea typeface="Angsana New" pitchFamily="18" charset="0"/>
          <a:cs typeface="Angsana New" pitchFamily="18" charset="0"/>
        </a:defRPr>
      </a:lvl7pPr>
      <a:lvl8pPr marL="1023068" algn="l" rtl="0" fontAlgn="base">
        <a:lnSpc>
          <a:spcPct val="110000"/>
        </a:lnSpc>
        <a:spcBef>
          <a:spcPct val="0"/>
        </a:spcBef>
        <a:spcAft>
          <a:spcPct val="0"/>
        </a:spcAft>
        <a:defRPr sz="2551" b="1">
          <a:solidFill>
            <a:schemeClr val="accent2"/>
          </a:solidFill>
          <a:latin typeface="Arial" charset="0"/>
          <a:ea typeface="Angsana New" pitchFamily="18" charset="0"/>
          <a:cs typeface="Angsana New" pitchFamily="18" charset="0"/>
        </a:defRPr>
      </a:lvl8pPr>
      <a:lvl9pPr marL="1364086" algn="l" rtl="0" fontAlgn="base">
        <a:lnSpc>
          <a:spcPct val="110000"/>
        </a:lnSpc>
        <a:spcBef>
          <a:spcPct val="0"/>
        </a:spcBef>
        <a:spcAft>
          <a:spcPct val="0"/>
        </a:spcAft>
        <a:defRPr sz="2551" b="1">
          <a:solidFill>
            <a:schemeClr val="accent2"/>
          </a:solidFill>
          <a:latin typeface="Arial" charset="0"/>
          <a:ea typeface="Angsana New" pitchFamily="18" charset="0"/>
          <a:cs typeface="Angsana New" pitchFamily="18" charset="0"/>
        </a:defRPr>
      </a:lvl9pPr>
    </p:titleStyle>
    <p:bodyStyle>
      <a:lvl1pPr marL="347654" indent="-347654" algn="l" rtl="0" eaLnBrk="0" fontAlgn="base" hangingPunct="0">
        <a:lnSpc>
          <a:spcPct val="90000"/>
        </a:lnSpc>
        <a:spcBef>
          <a:spcPct val="20000"/>
        </a:spcBef>
        <a:spcAft>
          <a:spcPct val="0"/>
        </a:spcAft>
        <a:buClr>
          <a:schemeClr val="accent2"/>
        </a:buClr>
        <a:buSzPct val="80000"/>
        <a:buFont typeface="Wingdings" pitchFamily="2" charset="2"/>
        <a:buChar char="o"/>
        <a:defRPr sz="2200" b="1">
          <a:solidFill>
            <a:schemeClr val="tx1"/>
          </a:solidFill>
          <a:latin typeface="+mn-lt"/>
          <a:ea typeface="ＭＳ Ｐゴシック" charset="0"/>
          <a:cs typeface="+mn-cs"/>
        </a:defRPr>
      </a:lvl1pPr>
      <a:lvl2pPr marL="674671" indent="-322255" algn="l" rtl="0" eaLnBrk="0" fontAlgn="base" hangingPunct="0">
        <a:lnSpc>
          <a:spcPct val="90000"/>
        </a:lnSpc>
        <a:spcBef>
          <a:spcPct val="20000"/>
        </a:spcBef>
        <a:spcAft>
          <a:spcPct val="0"/>
        </a:spcAft>
        <a:buClr>
          <a:schemeClr val="accent2"/>
        </a:buClr>
        <a:buSzPct val="80000"/>
        <a:buFont typeface="Wingdings" pitchFamily="2" charset="2"/>
        <a:buChar char="n"/>
        <a:defRPr sz="2100">
          <a:solidFill>
            <a:schemeClr val="tx1"/>
          </a:solidFill>
          <a:latin typeface="+mn-lt"/>
          <a:ea typeface="+mn-ea"/>
          <a:cs typeface="+mn-cs"/>
        </a:defRPr>
      </a:lvl2pPr>
      <a:lvl3pPr marL="971526" indent="-290506" algn="l" rtl="0" eaLnBrk="0" fontAlgn="base" hangingPunct="0">
        <a:lnSpc>
          <a:spcPct val="90000"/>
        </a:lnSpc>
        <a:spcBef>
          <a:spcPct val="20000"/>
        </a:spcBef>
        <a:spcAft>
          <a:spcPct val="0"/>
        </a:spcAft>
        <a:buClr>
          <a:schemeClr val="accent2"/>
        </a:buClr>
        <a:buSzPct val="80000"/>
        <a:buFont typeface="Wingdings" pitchFamily="2" charset="2"/>
        <a:buChar char="o"/>
        <a:defRPr>
          <a:solidFill>
            <a:schemeClr val="tx1"/>
          </a:solidFill>
          <a:latin typeface="+mn-lt"/>
          <a:ea typeface="+mn-ea"/>
          <a:cs typeface="+mn-cs"/>
        </a:defRPr>
      </a:lvl3pPr>
      <a:lvl4pPr marL="1260443" indent="-285744" algn="l" rtl="0" eaLnBrk="0" fontAlgn="base" hangingPunct="0">
        <a:lnSpc>
          <a:spcPct val="90000"/>
        </a:lnSpc>
        <a:spcBef>
          <a:spcPct val="20000"/>
        </a:spcBef>
        <a:spcAft>
          <a:spcPct val="0"/>
        </a:spcAft>
        <a:buClr>
          <a:schemeClr val="accent2"/>
        </a:buClr>
        <a:buSzPct val="80000"/>
        <a:buFont typeface="Wingdings" pitchFamily="2" charset="2"/>
        <a:buChar char="n"/>
        <a:defRPr>
          <a:solidFill>
            <a:schemeClr val="tx1"/>
          </a:solidFill>
          <a:latin typeface="+mn-lt"/>
          <a:ea typeface="+mn-ea"/>
          <a:cs typeface="+mn-cs"/>
        </a:defRPr>
      </a:lvl4pPr>
      <a:lvl5pPr marL="1558886" indent="-293681" algn="l" rtl="0" eaLnBrk="0" fontAlgn="base" hangingPunct="0">
        <a:lnSpc>
          <a:spcPct val="90000"/>
        </a:lnSpc>
        <a:spcBef>
          <a:spcPct val="25000"/>
        </a:spcBef>
        <a:spcAft>
          <a:spcPct val="0"/>
        </a:spcAft>
        <a:buClr>
          <a:schemeClr val="accent2"/>
        </a:buClr>
        <a:buSzPct val="80000"/>
        <a:buFont typeface="Wingdings" pitchFamily="2" charset="2"/>
        <a:buChar char="§"/>
        <a:defRPr>
          <a:solidFill>
            <a:schemeClr val="tx1"/>
          </a:solidFill>
          <a:latin typeface="+mn-lt"/>
          <a:ea typeface="+mn-ea"/>
          <a:cs typeface="+mn-cs"/>
        </a:defRPr>
      </a:lvl5pPr>
      <a:lvl6pPr marL="1902858" indent="-297214" algn="l" rtl="0" fontAlgn="base">
        <a:lnSpc>
          <a:spcPct val="90000"/>
        </a:lnSpc>
        <a:spcBef>
          <a:spcPct val="25000"/>
        </a:spcBef>
        <a:spcAft>
          <a:spcPct val="0"/>
        </a:spcAft>
        <a:buClr>
          <a:schemeClr val="accent2"/>
        </a:buClr>
        <a:buSzPct val="80000"/>
        <a:buFont typeface="Wingdings" charset="2"/>
        <a:buChar char="§"/>
        <a:defRPr sz="1800">
          <a:solidFill>
            <a:schemeClr val="tx1"/>
          </a:solidFill>
          <a:latin typeface="+mn-lt"/>
          <a:ea typeface="+mn-ea"/>
          <a:cs typeface="+mn-cs"/>
        </a:defRPr>
      </a:lvl6pPr>
      <a:lvl7pPr marL="2243880" indent="-297214" algn="l" rtl="0" fontAlgn="base">
        <a:lnSpc>
          <a:spcPct val="90000"/>
        </a:lnSpc>
        <a:spcBef>
          <a:spcPct val="25000"/>
        </a:spcBef>
        <a:spcAft>
          <a:spcPct val="0"/>
        </a:spcAft>
        <a:buClr>
          <a:schemeClr val="accent2"/>
        </a:buClr>
        <a:buSzPct val="80000"/>
        <a:buFont typeface="Wingdings" charset="2"/>
        <a:buChar char="§"/>
        <a:defRPr sz="1800">
          <a:solidFill>
            <a:schemeClr val="tx1"/>
          </a:solidFill>
          <a:latin typeface="+mn-lt"/>
          <a:ea typeface="+mn-ea"/>
          <a:cs typeface="+mn-cs"/>
        </a:defRPr>
      </a:lvl7pPr>
      <a:lvl8pPr marL="2584899" indent="-297214" algn="l" rtl="0" fontAlgn="base">
        <a:lnSpc>
          <a:spcPct val="90000"/>
        </a:lnSpc>
        <a:spcBef>
          <a:spcPct val="25000"/>
        </a:spcBef>
        <a:spcAft>
          <a:spcPct val="0"/>
        </a:spcAft>
        <a:buClr>
          <a:schemeClr val="accent2"/>
        </a:buClr>
        <a:buSzPct val="80000"/>
        <a:buFont typeface="Wingdings" charset="2"/>
        <a:buChar char="§"/>
        <a:defRPr sz="1800">
          <a:solidFill>
            <a:schemeClr val="tx1"/>
          </a:solidFill>
          <a:latin typeface="+mn-lt"/>
          <a:ea typeface="+mn-ea"/>
          <a:cs typeface="+mn-cs"/>
        </a:defRPr>
      </a:lvl8pPr>
      <a:lvl9pPr marL="2925926" indent="-297214" algn="l" rtl="0" fontAlgn="base">
        <a:lnSpc>
          <a:spcPct val="90000"/>
        </a:lnSpc>
        <a:spcBef>
          <a:spcPct val="25000"/>
        </a:spcBef>
        <a:spcAft>
          <a:spcPct val="0"/>
        </a:spcAft>
        <a:buClr>
          <a:schemeClr val="accent2"/>
        </a:buClr>
        <a:buSzPct val="80000"/>
        <a:buFont typeface="Wingdings" charset="2"/>
        <a:buChar char="§"/>
        <a:defRPr sz="1800">
          <a:solidFill>
            <a:schemeClr val="tx1"/>
          </a:solidFill>
          <a:latin typeface="+mn-lt"/>
          <a:ea typeface="+mn-ea"/>
          <a:cs typeface="+mn-cs"/>
        </a:defRPr>
      </a:lvl9pPr>
    </p:bodyStyle>
    <p:otherStyle>
      <a:defPPr>
        <a:defRPr lang="en-US"/>
      </a:defPPr>
      <a:lvl1pPr marL="0" algn="l" defTabSz="341022" rtl="0" eaLnBrk="1" latinLnBrk="0" hangingPunct="1">
        <a:defRPr sz="1351" kern="1200">
          <a:solidFill>
            <a:schemeClr val="tx1"/>
          </a:solidFill>
          <a:latin typeface="+mn-lt"/>
          <a:ea typeface="+mn-ea"/>
          <a:cs typeface="+mn-cs"/>
        </a:defRPr>
      </a:lvl1pPr>
      <a:lvl2pPr marL="341022" algn="l" defTabSz="341022" rtl="0" eaLnBrk="1" latinLnBrk="0" hangingPunct="1">
        <a:defRPr sz="1351" kern="1200">
          <a:solidFill>
            <a:schemeClr val="tx1"/>
          </a:solidFill>
          <a:latin typeface="+mn-lt"/>
          <a:ea typeface="+mn-ea"/>
          <a:cs typeface="+mn-cs"/>
        </a:defRPr>
      </a:lvl2pPr>
      <a:lvl3pPr marL="682044" algn="l" defTabSz="341022" rtl="0" eaLnBrk="1" latinLnBrk="0" hangingPunct="1">
        <a:defRPr sz="1351" kern="1200">
          <a:solidFill>
            <a:schemeClr val="tx1"/>
          </a:solidFill>
          <a:latin typeface="+mn-lt"/>
          <a:ea typeface="+mn-ea"/>
          <a:cs typeface="+mn-cs"/>
        </a:defRPr>
      </a:lvl3pPr>
      <a:lvl4pPr marL="1023068" algn="l" defTabSz="341022" rtl="0" eaLnBrk="1" latinLnBrk="0" hangingPunct="1">
        <a:defRPr sz="1351" kern="1200">
          <a:solidFill>
            <a:schemeClr val="tx1"/>
          </a:solidFill>
          <a:latin typeface="+mn-lt"/>
          <a:ea typeface="+mn-ea"/>
          <a:cs typeface="+mn-cs"/>
        </a:defRPr>
      </a:lvl4pPr>
      <a:lvl5pPr marL="1364086" algn="l" defTabSz="341022" rtl="0" eaLnBrk="1" latinLnBrk="0" hangingPunct="1">
        <a:defRPr sz="1351" kern="1200">
          <a:solidFill>
            <a:schemeClr val="tx1"/>
          </a:solidFill>
          <a:latin typeface="+mn-lt"/>
          <a:ea typeface="+mn-ea"/>
          <a:cs typeface="+mn-cs"/>
        </a:defRPr>
      </a:lvl5pPr>
      <a:lvl6pPr marL="1705112" algn="l" defTabSz="341022" rtl="0" eaLnBrk="1" latinLnBrk="0" hangingPunct="1">
        <a:defRPr sz="1351" kern="1200">
          <a:solidFill>
            <a:schemeClr val="tx1"/>
          </a:solidFill>
          <a:latin typeface="+mn-lt"/>
          <a:ea typeface="+mn-ea"/>
          <a:cs typeface="+mn-cs"/>
        </a:defRPr>
      </a:lvl6pPr>
      <a:lvl7pPr marL="2046133" algn="l" defTabSz="341022" rtl="0" eaLnBrk="1" latinLnBrk="0" hangingPunct="1">
        <a:defRPr sz="1351" kern="1200">
          <a:solidFill>
            <a:schemeClr val="tx1"/>
          </a:solidFill>
          <a:latin typeface="+mn-lt"/>
          <a:ea typeface="+mn-ea"/>
          <a:cs typeface="+mn-cs"/>
        </a:defRPr>
      </a:lvl7pPr>
      <a:lvl8pPr marL="2387159" algn="l" defTabSz="341022" rtl="0" eaLnBrk="1" latinLnBrk="0" hangingPunct="1">
        <a:defRPr sz="1351" kern="1200">
          <a:solidFill>
            <a:schemeClr val="tx1"/>
          </a:solidFill>
          <a:latin typeface="+mn-lt"/>
          <a:ea typeface="+mn-ea"/>
          <a:cs typeface="+mn-cs"/>
        </a:defRPr>
      </a:lvl8pPr>
      <a:lvl9pPr marL="2728176" algn="l" defTabSz="341022" rtl="0" eaLnBrk="1" latinLnBrk="0" hangingPunct="1">
        <a:defRPr sz="135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laura.kong@noaa.gov"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hyperlink" Target="mailto:emilio.talavera@gf.ineter.gob.ni" TargetMode="External"/><Relationship Id="rId4" Type="http://schemas.openxmlformats.org/officeDocument/2006/relationships/hyperlink" Target="mailto:mmartinez@onemi.gov.cl"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14.png"/><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emf"/></Relationships>
</file>

<file path=ppt/slides/_rels/slide6.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22.png"/><Relationship Id="rId5" Type="http://schemas.openxmlformats.org/officeDocument/2006/relationships/image" Target="../media/image21.emf"/><Relationship Id="rId4" Type="http://schemas.openxmlformats.org/officeDocument/2006/relationships/image" Target="../media/image20.emf"/></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3.xml"/><Relationship Id="rId5" Type="http://schemas.openxmlformats.org/officeDocument/2006/relationships/image" Target="../media/image27.jpeg"/><Relationship Id="rId4" Type="http://schemas.openxmlformats.org/officeDocument/2006/relationships/image" Target="../media/image26.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29.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8.png"/><Relationship Id="rId5" Type="http://schemas.openxmlformats.org/officeDocument/2006/relationships/hyperlink" Target="https://vimeo.com/654705877" TargetMode="External"/><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2">
            <a:extLst>
              <a:ext uri="{FF2B5EF4-FFF2-40B4-BE49-F238E27FC236}">
                <a16:creationId xmlns:a16="http://schemas.microsoft.com/office/drawing/2014/main" id="{1B3774BC-97D3-9641-ABC2-0654E1AE73BF}"/>
              </a:ext>
            </a:extLst>
          </p:cNvPr>
          <p:cNvSpPr>
            <a:spLocks noGrp="1" noChangeArrowheads="1"/>
          </p:cNvSpPr>
          <p:nvPr>
            <p:ph type="ctrTitle" idx="4294967295"/>
          </p:nvPr>
        </p:nvSpPr>
        <p:spPr>
          <a:xfrm>
            <a:off x="539552" y="1491630"/>
            <a:ext cx="7632848" cy="1363663"/>
          </a:xfrm>
        </p:spPr>
        <p:txBody>
          <a:bodyPr vert="horz" wrap="square" lIns="68404" tIns="34204" rIns="68404" bIns="34204" numCol="1" anchor="b" anchorCtr="0" compatLnSpc="1">
            <a:prstTxWarp prst="textNoShape">
              <a:avLst/>
            </a:prstTxWarp>
          </a:bodyPr>
          <a:lstStyle/>
          <a:p>
            <a:pPr eaLnBrk="1" hangingPunct="1">
              <a:spcBef>
                <a:spcPts val="900"/>
              </a:spcBef>
            </a:pPr>
            <a:br>
              <a:rPr lang="en-US" altLang="en-US" sz="3200" dirty="0">
                <a:solidFill>
                  <a:srgbClr val="CC0000"/>
                </a:solidFill>
                <a:latin typeface="Arial" panose="020B0604020202020204" pitchFamily="34" charset="0"/>
                <a:ea typeface="Arial Unicode MS" panose="020B0604020202020204" pitchFamily="34" charset="-128"/>
                <a:cs typeface="Arial" panose="020B0604020202020204" pitchFamily="34" charset="0"/>
              </a:rPr>
            </a:br>
            <a:r>
              <a:rPr lang="en-US" altLang="en-US" sz="3200" dirty="0" err="1">
                <a:solidFill>
                  <a:srgbClr val="CC0000"/>
                </a:solidFill>
                <a:latin typeface="Arial" panose="020B0604020202020204" pitchFamily="34" charset="0"/>
                <a:ea typeface="Arial Unicode MS" panose="020B0604020202020204" pitchFamily="34" charset="-128"/>
                <a:cs typeface="Arial" panose="020B0604020202020204" pitchFamily="34" charset="0"/>
              </a:rPr>
              <a:t>PacWave</a:t>
            </a:r>
            <a:r>
              <a:rPr lang="en-US" altLang="en-US" sz="3200" dirty="0">
                <a:solidFill>
                  <a:srgbClr val="CC0000"/>
                </a:solidFill>
                <a:latin typeface="Arial" panose="020B0604020202020204" pitchFamily="34" charset="0"/>
                <a:ea typeface="Arial Unicode MS" panose="020B0604020202020204" pitchFamily="34" charset="-128"/>
                <a:cs typeface="Arial" panose="020B0604020202020204" pitchFamily="34" charset="0"/>
              </a:rPr>
              <a:t> Exercises</a:t>
            </a:r>
          </a:p>
        </p:txBody>
      </p:sp>
      <p:sp>
        <p:nvSpPr>
          <p:cNvPr id="8" name="Text Box 2">
            <a:extLst>
              <a:ext uri="{FF2B5EF4-FFF2-40B4-BE49-F238E27FC236}">
                <a16:creationId xmlns:a16="http://schemas.microsoft.com/office/drawing/2014/main" id="{A44C4FAA-B5AB-E045-93A3-3ED1FCEFC4C4}"/>
              </a:ext>
            </a:extLst>
          </p:cNvPr>
          <p:cNvSpPr txBox="1">
            <a:spLocks noChangeArrowheads="1"/>
          </p:cNvSpPr>
          <p:nvPr/>
        </p:nvSpPr>
        <p:spPr bwMode="auto">
          <a:xfrm>
            <a:off x="539552" y="3291830"/>
            <a:ext cx="8424936" cy="112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71296" tIns="35648" rIns="71296" bIns="35648">
            <a:spAutoFit/>
          </a:bodyPr>
          <a:lstStyle>
            <a:lvl1pPr defTabSz="950913">
              <a:defRPr>
                <a:solidFill>
                  <a:schemeClr val="tx1"/>
                </a:solidFill>
                <a:latin typeface="Calibri" panose="020F0502020204030204" pitchFamily="34" charset="0"/>
                <a:ea typeface="MS PGothic" panose="020B0600070205080204" pitchFamily="34" charset="-128"/>
              </a:defRPr>
            </a:lvl1pPr>
            <a:lvl2pPr marL="742950" indent="-285750" defTabSz="950913">
              <a:defRPr>
                <a:solidFill>
                  <a:schemeClr val="tx1"/>
                </a:solidFill>
                <a:latin typeface="Calibri" panose="020F0502020204030204" pitchFamily="34" charset="0"/>
                <a:ea typeface="MS PGothic" panose="020B0600070205080204" pitchFamily="34" charset="-128"/>
              </a:defRPr>
            </a:lvl2pPr>
            <a:lvl3pPr marL="1143000" indent="-228600" defTabSz="950913">
              <a:defRPr>
                <a:solidFill>
                  <a:schemeClr val="tx1"/>
                </a:solidFill>
                <a:latin typeface="Calibri" panose="020F0502020204030204" pitchFamily="34" charset="0"/>
                <a:ea typeface="MS PGothic" panose="020B0600070205080204" pitchFamily="34" charset="-128"/>
              </a:defRPr>
            </a:lvl3pPr>
            <a:lvl4pPr marL="1600200" indent="-228600" defTabSz="950913">
              <a:defRPr>
                <a:solidFill>
                  <a:schemeClr val="tx1"/>
                </a:solidFill>
                <a:latin typeface="Calibri" panose="020F0502020204030204" pitchFamily="34" charset="0"/>
                <a:ea typeface="MS PGothic" panose="020B0600070205080204" pitchFamily="34" charset="-128"/>
              </a:defRPr>
            </a:lvl4pPr>
            <a:lvl5pPr marL="2057400" indent="-228600" defTabSz="950913">
              <a:defRPr>
                <a:solidFill>
                  <a:schemeClr val="tx1"/>
                </a:solidFill>
                <a:latin typeface="Calibri" panose="020F0502020204030204" pitchFamily="34" charset="0"/>
                <a:ea typeface="MS PGothic" panose="020B0600070205080204" pitchFamily="34" charset="-128"/>
              </a:defRPr>
            </a:lvl5pPr>
            <a:lvl6pPr marL="2514600" indent="-228600" defTabSz="950913"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950913"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950913"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950913"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spcAft>
                <a:spcPts val="450"/>
              </a:spcAft>
            </a:pPr>
            <a:r>
              <a:rPr lang="en-US" altLang="en-US" sz="2000" dirty="0">
                <a:solidFill>
                  <a:srgbClr val="000000"/>
                </a:solidFill>
                <a:latin typeface="Arial" panose="020B0604020202020204" pitchFamily="34" charset="0"/>
                <a:ea typeface="Arial Unicode MS" panose="020B0604020202020204" pitchFamily="34" charset="-128"/>
              </a:rPr>
              <a:t>Laura Kong, </a:t>
            </a:r>
            <a:r>
              <a:rPr lang="en-US" altLang="ja-JP" sz="1600" dirty="0">
                <a:solidFill>
                  <a:srgbClr val="000000"/>
                </a:solidFill>
                <a:latin typeface="Arial" panose="020B0604020202020204" pitchFamily="34" charset="0"/>
                <a:ea typeface="Arial Unicode MS" panose="020B0604020202020204" pitchFamily="34" charset="-128"/>
              </a:rPr>
              <a:t>International Tsunami Information Center, </a:t>
            </a:r>
            <a:r>
              <a:rPr lang="en-US" altLang="ja-JP" sz="1600" dirty="0">
                <a:solidFill>
                  <a:srgbClr val="000000"/>
                </a:solidFill>
                <a:latin typeface="Arial" panose="020B0604020202020204" pitchFamily="34" charset="0"/>
                <a:ea typeface="Arial Unicode MS" panose="020B0604020202020204" pitchFamily="34" charset="-128"/>
                <a:hlinkClick r:id="rId3"/>
              </a:rPr>
              <a:t>laura.kong@noaa.gov</a:t>
            </a:r>
            <a:r>
              <a:rPr lang="en-US" altLang="ja-JP" sz="1600" dirty="0">
                <a:solidFill>
                  <a:srgbClr val="000000"/>
                </a:solidFill>
                <a:latin typeface="Arial" panose="020B0604020202020204" pitchFamily="34" charset="0"/>
                <a:ea typeface="Arial Unicode MS" panose="020B0604020202020204" pitchFamily="34" charset="-128"/>
              </a:rPr>
              <a:t> *</a:t>
            </a:r>
            <a:endParaRPr lang="en-US" altLang="en-US" sz="1400" dirty="0">
              <a:solidFill>
                <a:srgbClr val="000000"/>
              </a:solidFill>
              <a:latin typeface="Arial" panose="020B0604020202020204" pitchFamily="34" charset="0"/>
              <a:ea typeface="Arial Unicode MS" panose="020B0604020202020204" pitchFamily="34" charset="-128"/>
            </a:endParaRPr>
          </a:p>
          <a:p>
            <a:pPr eaLnBrk="1" hangingPunct="1">
              <a:spcAft>
                <a:spcPts val="450"/>
              </a:spcAft>
            </a:pPr>
            <a:r>
              <a:rPr lang="en-US" altLang="en-US" sz="2000" dirty="0">
                <a:solidFill>
                  <a:srgbClr val="000000"/>
                </a:solidFill>
                <a:latin typeface="Arial" panose="020B0604020202020204" pitchFamily="34" charset="0"/>
                <a:ea typeface="Arial Unicode MS" panose="020B0604020202020204" pitchFamily="34" charset="-128"/>
              </a:rPr>
              <a:t>Margarita Martinez, </a:t>
            </a:r>
            <a:r>
              <a:rPr lang="en-US" altLang="ja-JP" sz="1600" dirty="0">
                <a:solidFill>
                  <a:srgbClr val="000000"/>
                </a:solidFill>
                <a:latin typeface="Arial" panose="020B0604020202020204" pitchFamily="34" charset="0"/>
                <a:ea typeface="Arial Unicode MS" panose="020B0604020202020204" pitchFamily="34" charset="-128"/>
              </a:rPr>
              <a:t>ONEMI, Chile, </a:t>
            </a:r>
            <a:r>
              <a:rPr lang="en-US" sz="1600" dirty="0">
                <a:hlinkClick r:id="rId4"/>
              </a:rPr>
              <a:t>mmartinez@onemi.gov.cl</a:t>
            </a:r>
            <a:r>
              <a:rPr lang="en-US" altLang="ja-JP" sz="1600" dirty="0">
                <a:solidFill>
                  <a:srgbClr val="000000"/>
                </a:solidFill>
                <a:latin typeface="Arial" panose="020B0604020202020204" pitchFamily="34" charset="0"/>
                <a:ea typeface="Arial Unicode MS" panose="020B0604020202020204" pitchFamily="34" charset="-128"/>
              </a:rPr>
              <a:t>  </a:t>
            </a:r>
            <a:r>
              <a:rPr lang="en-US" altLang="ja-JP" sz="1400" dirty="0">
                <a:solidFill>
                  <a:srgbClr val="000000"/>
                </a:solidFill>
                <a:latin typeface="Arial" panose="020B0604020202020204" pitchFamily="34" charset="0"/>
                <a:ea typeface="Arial Unicode MS" panose="020B0604020202020204" pitchFamily="34" charset="-128"/>
              </a:rPr>
              <a:t>#</a:t>
            </a:r>
          </a:p>
          <a:p>
            <a:pPr eaLnBrk="1" hangingPunct="1">
              <a:spcAft>
                <a:spcPts val="450"/>
              </a:spcAft>
            </a:pPr>
            <a:r>
              <a:rPr lang="en-US" altLang="ja-JP" sz="2000" dirty="0">
                <a:solidFill>
                  <a:srgbClr val="000000"/>
                </a:solidFill>
                <a:latin typeface="Arial" panose="020B0604020202020204" pitchFamily="34" charset="0"/>
                <a:ea typeface="Arial Unicode MS" panose="020B0604020202020204" pitchFamily="34" charset="-128"/>
              </a:rPr>
              <a:t>Emilio Talavera, </a:t>
            </a:r>
            <a:r>
              <a:rPr lang="en-US" altLang="ja-JP" sz="1600" dirty="0">
                <a:solidFill>
                  <a:srgbClr val="000000"/>
                </a:solidFill>
                <a:latin typeface="Arial" panose="020B0604020202020204" pitchFamily="34" charset="0"/>
                <a:ea typeface="Arial Unicode MS" panose="020B0604020202020204" pitchFamily="34" charset="-128"/>
              </a:rPr>
              <a:t>INETER, Nicaragua, </a:t>
            </a:r>
            <a:r>
              <a:rPr lang="en-US" sz="1600" dirty="0">
                <a:hlinkClick r:id="rId5"/>
              </a:rPr>
              <a:t>emilio.talavera@gf.ineter.gob.ni</a:t>
            </a:r>
            <a:r>
              <a:rPr lang="en-US" altLang="ja-JP" sz="1600" dirty="0">
                <a:solidFill>
                  <a:srgbClr val="000000"/>
                </a:solidFill>
                <a:latin typeface="Arial" panose="020B0604020202020204" pitchFamily="34" charset="0"/>
                <a:ea typeface="Arial Unicode MS" panose="020B0604020202020204" pitchFamily="34" charset="-128"/>
              </a:rPr>
              <a:t>  </a:t>
            </a:r>
            <a:r>
              <a:rPr lang="en-US" altLang="ja-JP" dirty="0">
                <a:solidFill>
                  <a:srgbClr val="000000"/>
                </a:solidFill>
                <a:latin typeface="Arial" panose="020B0604020202020204" pitchFamily="34" charset="0"/>
                <a:ea typeface="Arial Unicode MS" panose="020B0604020202020204" pitchFamily="34" charset="-128"/>
              </a:rPr>
              <a:t>* </a:t>
            </a:r>
            <a:r>
              <a:rPr lang="en-US" altLang="ja-JP" sz="1400" dirty="0">
                <a:solidFill>
                  <a:srgbClr val="000000"/>
                </a:solidFill>
                <a:latin typeface="Arial" panose="020B0604020202020204" pitchFamily="34" charset="0"/>
                <a:ea typeface="Arial Unicode MS" panose="020B0604020202020204" pitchFamily="34" charset="-128"/>
              </a:rPr>
              <a:t>#</a:t>
            </a:r>
          </a:p>
        </p:txBody>
      </p:sp>
      <p:sp>
        <p:nvSpPr>
          <p:cNvPr id="6" name="Rectangle 5">
            <a:extLst>
              <a:ext uri="{FF2B5EF4-FFF2-40B4-BE49-F238E27FC236}">
                <a16:creationId xmlns:a16="http://schemas.microsoft.com/office/drawing/2014/main" id="{FA0F969F-8C95-1346-A9AA-B4F725B95D5D}"/>
              </a:ext>
            </a:extLst>
          </p:cNvPr>
          <p:cNvSpPr/>
          <p:nvPr/>
        </p:nvSpPr>
        <p:spPr>
          <a:xfrm>
            <a:off x="5187383" y="4515966"/>
            <a:ext cx="3944366" cy="461665"/>
          </a:xfrm>
          <a:prstGeom prst="rect">
            <a:avLst/>
          </a:prstGeom>
          <a:solidFill>
            <a:schemeClr val="bg1"/>
          </a:solidFill>
        </p:spPr>
        <p:txBody>
          <a:bodyPr wrap="square">
            <a:spAutoFit/>
          </a:bodyPr>
          <a:lstStyle/>
          <a:p>
            <a:pPr algn="r" eaLnBrk="1" hangingPunct="1"/>
            <a:r>
              <a:rPr lang="en-US" altLang="ja-JP" sz="1200" i="1" dirty="0">
                <a:solidFill>
                  <a:srgbClr val="000000"/>
                </a:solidFill>
                <a:ea typeface="Arial Unicode MS" panose="020B0604020202020204" pitchFamily="34" charset="-128"/>
              </a:rPr>
              <a:t>* Co-Chairs</a:t>
            </a:r>
            <a:r>
              <a:rPr lang="en-AU" altLang="ja-JP" sz="1200" i="1" dirty="0">
                <a:solidFill>
                  <a:srgbClr val="000000"/>
                </a:solidFill>
                <a:ea typeface="Arial Unicode MS" panose="020B0604020202020204" pitchFamily="34" charset="-128"/>
              </a:rPr>
              <a:t>, </a:t>
            </a:r>
            <a:r>
              <a:rPr lang="en-US" altLang="ja-JP" sz="1200" i="1" dirty="0">
                <a:solidFill>
                  <a:srgbClr val="000000"/>
                </a:solidFill>
                <a:ea typeface="Arial Unicode MS" panose="020B0604020202020204" pitchFamily="34" charset="-128"/>
              </a:rPr>
              <a:t>Task Team on PacWave20</a:t>
            </a:r>
          </a:p>
          <a:p>
            <a:pPr algn="r" eaLnBrk="1" hangingPunct="1"/>
            <a:r>
              <a:rPr lang="en-US" altLang="ja-JP" sz="1200" i="1" dirty="0">
                <a:solidFill>
                  <a:srgbClr val="000000"/>
                </a:solidFill>
                <a:ea typeface="Arial Unicode MS" panose="020B0604020202020204" pitchFamily="34" charset="-128"/>
              </a:rPr>
              <a:t># Co-Chairs, Task Team on </a:t>
            </a:r>
            <a:r>
              <a:rPr lang="en-US" altLang="ja-JP" sz="1200" i="1" dirty="0" err="1">
                <a:solidFill>
                  <a:srgbClr val="000000"/>
                </a:solidFill>
                <a:ea typeface="Arial Unicode MS" panose="020B0604020202020204" pitchFamily="34" charset="-128"/>
              </a:rPr>
              <a:t>PacWave</a:t>
            </a:r>
            <a:r>
              <a:rPr lang="en-US" altLang="ja-JP" sz="1200" i="1" dirty="0">
                <a:solidFill>
                  <a:srgbClr val="000000"/>
                </a:solidFill>
                <a:ea typeface="Arial Unicode MS" panose="020B0604020202020204" pitchFamily="34" charset="-128"/>
              </a:rPr>
              <a:t> (PacWave22)</a:t>
            </a:r>
          </a:p>
        </p:txBody>
      </p:sp>
      <p:pic>
        <p:nvPicPr>
          <p:cNvPr id="3" name="Picture 2">
            <a:extLst>
              <a:ext uri="{FF2B5EF4-FFF2-40B4-BE49-F238E27FC236}">
                <a16:creationId xmlns:a16="http://schemas.microsoft.com/office/drawing/2014/main" id="{216C119E-5178-FE44-AB35-160C20680E7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44208" y="1131590"/>
            <a:ext cx="1480942" cy="1707654"/>
          </a:xfrm>
          <a:prstGeom prst="rect">
            <a:avLst/>
          </a:prstGeom>
        </p:spPr>
      </p:pic>
    </p:spTree>
    <p:extLst>
      <p:ext uri="{BB962C8B-B14F-4D97-AF65-F5344CB8AC3E}">
        <p14:creationId xmlns:p14="http://schemas.microsoft.com/office/powerpoint/2010/main" val="2591480528"/>
      </p:ext>
    </p:extLst>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5171C7E7-0E06-D941-9A1A-4CA14BC974E7}"/>
              </a:ext>
            </a:extLst>
          </p:cNvPr>
          <p:cNvSpPr>
            <a:spLocks noGrp="1" noChangeArrowheads="1"/>
          </p:cNvSpPr>
          <p:nvPr>
            <p:ph type="title"/>
          </p:nvPr>
        </p:nvSpPr>
        <p:spPr>
          <a:xfrm>
            <a:off x="395536" y="123478"/>
            <a:ext cx="8424936" cy="514350"/>
          </a:xfrm>
        </p:spPr>
        <p:txBody>
          <a:bodyPr/>
          <a:lstStyle/>
          <a:p>
            <a:r>
              <a:rPr lang="en-US" altLang="en-US" sz="2400" dirty="0">
                <a:latin typeface="Arial" panose="020B0604020202020204" pitchFamily="34" charset="0"/>
              </a:rPr>
              <a:t>PacWave20:  Reduction in Scope due to COVID-19</a:t>
            </a:r>
          </a:p>
        </p:txBody>
      </p:sp>
      <p:sp>
        <p:nvSpPr>
          <p:cNvPr id="3" name="Content Placeholder 2">
            <a:extLst>
              <a:ext uri="{FF2B5EF4-FFF2-40B4-BE49-F238E27FC236}">
                <a16:creationId xmlns:a16="http://schemas.microsoft.com/office/drawing/2014/main" id="{D09C84EF-C7B3-AF4A-920F-DE54B8E16449}"/>
              </a:ext>
            </a:extLst>
          </p:cNvPr>
          <p:cNvSpPr>
            <a:spLocks noGrp="1"/>
          </p:cNvSpPr>
          <p:nvPr>
            <p:ph idx="1"/>
          </p:nvPr>
        </p:nvSpPr>
        <p:spPr bwMode="auto">
          <a:xfrm>
            <a:off x="1482328" y="952500"/>
            <a:ext cx="6175772" cy="3940969"/>
          </a:xfrm>
          <a:solidFill>
            <a:schemeClr val="bg1"/>
          </a:solidFill>
          <a:extLst>
            <a:ext uri="{91240B29-F687-4f45-9708-019B960494DF}"/>
          </a:extLst>
        </p:spPr>
        <p:txBody>
          <a:bodyPr vert="horz" wrap="square" lIns="68580" tIns="34290" rIns="68580" bIns="34290" numCol="1" anchor="t" anchorCtr="0" compatLnSpc="1">
            <a:prstTxWarp prst="textNoShape">
              <a:avLst/>
            </a:prstTxWarp>
          </a:bodyPr>
          <a:lstStyle/>
          <a:p>
            <a:pPr marL="0" lvl="1" indent="0">
              <a:buNone/>
              <a:defRPr/>
            </a:pPr>
            <a:endParaRPr lang="en-US" altLang="en-US" sz="1500" b="1" dirty="0">
              <a:solidFill>
                <a:srgbClr val="0000FF"/>
              </a:solidFill>
              <a:latin typeface="Arial" pitchFamily="34" charset="0"/>
              <a:cs typeface="Arial" pitchFamily="34" charset="0"/>
            </a:endParaRPr>
          </a:p>
          <a:p>
            <a:pPr marL="342900" lvl="1" indent="-342900">
              <a:defRPr/>
            </a:pPr>
            <a:endParaRPr lang="en-US" altLang="en-US" sz="1950" b="1" dirty="0">
              <a:solidFill>
                <a:srgbClr val="0000FF"/>
              </a:solidFill>
              <a:latin typeface="Arial" pitchFamily="34" charset="0"/>
              <a:cs typeface="Arial" pitchFamily="34" charset="0"/>
            </a:endParaRPr>
          </a:p>
          <a:p>
            <a:pPr marL="342900" lvl="1" indent="-342900">
              <a:defRPr/>
            </a:pPr>
            <a:endParaRPr lang="en-US" altLang="en-US" sz="1950" b="1" dirty="0">
              <a:solidFill>
                <a:srgbClr val="0000FF"/>
              </a:solidFill>
              <a:latin typeface="Arial" pitchFamily="34" charset="0"/>
              <a:cs typeface="Arial" pitchFamily="34" charset="0"/>
            </a:endParaRPr>
          </a:p>
          <a:p>
            <a:pPr marL="0" lvl="1" indent="0">
              <a:buNone/>
              <a:defRPr/>
            </a:pPr>
            <a:endParaRPr lang="en-US" altLang="en-US" sz="1950" b="1" dirty="0">
              <a:solidFill>
                <a:srgbClr val="0000FF"/>
              </a:solidFill>
              <a:latin typeface="Arial" pitchFamily="34" charset="0"/>
              <a:cs typeface="Arial" pitchFamily="34" charset="0"/>
            </a:endParaRPr>
          </a:p>
          <a:p>
            <a:pPr marL="0" lvl="1" indent="0">
              <a:buNone/>
              <a:defRPr/>
            </a:pPr>
            <a:endParaRPr lang="en-US" altLang="en-US" sz="1950" b="1" dirty="0">
              <a:solidFill>
                <a:srgbClr val="0000FF"/>
              </a:solidFill>
              <a:latin typeface="Arial" pitchFamily="34" charset="0"/>
              <a:cs typeface="Arial" pitchFamily="34" charset="0"/>
            </a:endParaRPr>
          </a:p>
          <a:p>
            <a:pPr marL="0" indent="0">
              <a:lnSpc>
                <a:spcPct val="110000"/>
              </a:lnSpc>
              <a:spcBef>
                <a:spcPts val="900"/>
              </a:spcBef>
              <a:buNone/>
              <a:defRPr/>
            </a:pPr>
            <a:endParaRPr lang="en-US" altLang="en-US" sz="1950" dirty="0">
              <a:solidFill>
                <a:srgbClr val="0000FF"/>
              </a:solidFill>
              <a:latin typeface="Arial" pitchFamily="34" charset="0"/>
              <a:cs typeface="Arial" pitchFamily="34" charset="0"/>
            </a:endParaRPr>
          </a:p>
          <a:p>
            <a:pPr>
              <a:lnSpc>
                <a:spcPct val="110000"/>
              </a:lnSpc>
              <a:spcBef>
                <a:spcPts val="900"/>
              </a:spcBef>
              <a:defRPr/>
            </a:pPr>
            <a:endParaRPr lang="en-US" altLang="en-US" sz="1950" dirty="0">
              <a:solidFill>
                <a:srgbClr val="FF0000"/>
              </a:solidFill>
              <a:latin typeface="Arial" pitchFamily="34" charset="0"/>
              <a:cs typeface="Arial" pitchFamily="34" charset="0"/>
            </a:endParaRPr>
          </a:p>
        </p:txBody>
      </p:sp>
      <p:sp>
        <p:nvSpPr>
          <p:cNvPr id="4" name="Content Placeholder 2">
            <a:extLst>
              <a:ext uri="{FF2B5EF4-FFF2-40B4-BE49-F238E27FC236}">
                <a16:creationId xmlns:a16="http://schemas.microsoft.com/office/drawing/2014/main" id="{3E053503-0077-B74E-B1E2-A52B68F411E2}"/>
              </a:ext>
            </a:extLst>
          </p:cNvPr>
          <p:cNvSpPr txBox="1">
            <a:spLocks/>
          </p:cNvSpPr>
          <p:nvPr/>
        </p:nvSpPr>
        <p:spPr bwMode="auto">
          <a:xfrm>
            <a:off x="395536" y="987574"/>
            <a:ext cx="8640960" cy="4050927"/>
          </a:xfrm>
          <a:prstGeom prst="rect">
            <a:avLst/>
          </a:prstGeom>
          <a:solidFill>
            <a:schemeClr val="bg1"/>
          </a:solidFill>
          <a:ln>
            <a:noFill/>
          </a:ln>
        </p:spPr>
        <p:txBody>
          <a:bodyPr vert="horz" wrap="square" lIns="90929" tIns="45466" rIns="90929" bIns="45466" numCol="1" anchor="t" anchorCtr="0" compatLnSpc="1">
            <a:prstTxWarp prst="textNoShape">
              <a:avLst/>
            </a:prstTxWarp>
          </a:bodyPr>
          <a:lstStyle>
            <a:lvl1pPr marL="347654" indent="-347654" algn="l" rtl="0" eaLnBrk="0" fontAlgn="base" hangingPunct="0">
              <a:lnSpc>
                <a:spcPct val="90000"/>
              </a:lnSpc>
              <a:spcBef>
                <a:spcPct val="20000"/>
              </a:spcBef>
              <a:spcAft>
                <a:spcPct val="0"/>
              </a:spcAft>
              <a:buClr>
                <a:schemeClr val="accent2"/>
              </a:buClr>
              <a:buSzPct val="80000"/>
              <a:buFont typeface="Wingdings" pitchFamily="2" charset="2"/>
              <a:buChar char="o"/>
              <a:defRPr sz="2200" b="1">
                <a:solidFill>
                  <a:schemeClr val="tx1"/>
                </a:solidFill>
                <a:latin typeface="+mn-lt"/>
                <a:ea typeface="ＭＳ Ｐゴシック" charset="0"/>
                <a:cs typeface="+mn-cs"/>
              </a:defRPr>
            </a:lvl1pPr>
            <a:lvl2pPr marL="674671" indent="-322255" algn="l" rtl="0" eaLnBrk="0" fontAlgn="base" hangingPunct="0">
              <a:lnSpc>
                <a:spcPct val="90000"/>
              </a:lnSpc>
              <a:spcBef>
                <a:spcPct val="20000"/>
              </a:spcBef>
              <a:spcAft>
                <a:spcPct val="0"/>
              </a:spcAft>
              <a:buClr>
                <a:schemeClr val="accent2"/>
              </a:buClr>
              <a:buSzPct val="80000"/>
              <a:buFont typeface="Wingdings" pitchFamily="2" charset="2"/>
              <a:buChar char="n"/>
              <a:defRPr sz="2100">
                <a:solidFill>
                  <a:schemeClr val="tx1"/>
                </a:solidFill>
                <a:latin typeface="+mn-lt"/>
                <a:ea typeface="+mn-ea"/>
                <a:cs typeface="+mn-cs"/>
              </a:defRPr>
            </a:lvl2pPr>
            <a:lvl3pPr marL="971526" indent="-290506" algn="l" rtl="0" eaLnBrk="0" fontAlgn="base" hangingPunct="0">
              <a:lnSpc>
                <a:spcPct val="90000"/>
              </a:lnSpc>
              <a:spcBef>
                <a:spcPct val="20000"/>
              </a:spcBef>
              <a:spcAft>
                <a:spcPct val="0"/>
              </a:spcAft>
              <a:buClr>
                <a:schemeClr val="accent2"/>
              </a:buClr>
              <a:buSzPct val="80000"/>
              <a:buFont typeface="Wingdings" pitchFamily="2" charset="2"/>
              <a:buChar char="o"/>
              <a:defRPr>
                <a:solidFill>
                  <a:schemeClr val="tx1"/>
                </a:solidFill>
                <a:latin typeface="+mn-lt"/>
                <a:ea typeface="+mn-ea"/>
                <a:cs typeface="+mn-cs"/>
              </a:defRPr>
            </a:lvl3pPr>
            <a:lvl4pPr marL="1260443" indent="-285744" algn="l" rtl="0" eaLnBrk="0" fontAlgn="base" hangingPunct="0">
              <a:lnSpc>
                <a:spcPct val="90000"/>
              </a:lnSpc>
              <a:spcBef>
                <a:spcPct val="20000"/>
              </a:spcBef>
              <a:spcAft>
                <a:spcPct val="0"/>
              </a:spcAft>
              <a:buClr>
                <a:schemeClr val="accent2"/>
              </a:buClr>
              <a:buSzPct val="80000"/>
              <a:buFont typeface="Wingdings" pitchFamily="2" charset="2"/>
              <a:buChar char="n"/>
              <a:defRPr>
                <a:solidFill>
                  <a:schemeClr val="tx1"/>
                </a:solidFill>
                <a:latin typeface="+mn-lt"/>
                <a:ea typeface="+mn-ea"/>
                <a:cs typeface="+mn-cs"/>
              </a:defRPr>
            </a:lvl4pPr>
            <a:lvl5pPr marL="1558886" indent="-293681" algn="l" rtl="0" eaLnBrk="0" fontAlgn="base" hangingPunct="0">
              <a:lnSpc>
                <a:spcPct val="90000"/>
              </a:lnSpc>
              <a:spcBef>
                <a:spcPct val="25000"/>
              </a:spcBef>
              <a:spcAft>
                <a:spcPct val="0"/>
              </a:spcAft>
              <a:buClr>
                <a:schemeClr val="accent2"/>
              </a:buClr>
              <a:buSzPct val="80000"/>
              <a:buFont typeface="Wingdings" pitchFamily="2" charset="2"/>
              <a:buChar char="§"/>
              <a:defRPr>
                <a:solidFill>
                  <a:schemeClr val="tx1"/>
                </a:solidFill>
                <a:latin typeface="+mn-lt"/>
                <a:ea typeface="+mn-ea"/>
                <a:cs typeface="+mn-cs"/>
              </a:defRPr>
            </a:lvl5pPr>
            <a:lvl6pPr marL="1902858" indent="-297214" algn="l" rtl="0" fontAlgn="base">
              <a:lnSpc>
                <a:spcPct val="90000"/>
              </a:lnSpc>
              <a:spcBef>
                <a:spcPct val="25000"/>
              </a:spcBef>
              <a:spcAft>
                <a:spcPct val="0"/>
              </a:spcAft>
              <a:buClr>
                <a:schemeClr val="accent2"/>
              </a:buClr>
              <a:buSzPct val="80000"/>
              <a:buFont typeface="Wingdings" charset="2"/>
              <a:buChar char="§"/>
              <a:defRPr sz="1800">
                <a:solidFill>
                  <a:schemeClr val="tx1"/>
                </a:solidFill>
                <a:latin typeface="+mn-lt"/>
                <a:ea typeface="+mn-ea"/>
                <a:cs typeface="+mn-cs"/>
              </a:defRPr>
            </a:lvl6pPr>
            <a:lvl7pPr marL="2243880" indent="-297214" algn="l" rtl="0" fontAlgn="base">
              <a:lnSpc>
                <a:spcPct val="90000"/>
              </a:lnSpc>
              <a:spcBef>
                <a:spcPct val="25000"/>
              </a:spcBef>
              <a:spcAft>
                <a:spcPct val="0"/>
              </a:spcAft>
              <a:buClr>
                <a:schemeClr val="accent2"/>
              </a:buClr>
              <a:buSzPct val="80000"/>
              <a:buFont typeface="Wingdings" charset="2"/>
              <a:buChar char="§"/>
              <a:defRPr sz="1800">
                <a:solidFill>
                  <a:schemeClr val="tx1"/>
                </a:solidFill>
                <a:latin typeface="+mn-lt"/>
                <a:ea typeface="+mn-ea"/>
                <a:cs typeface="+mn-cs"/>
              </a:defRPr>
            </a:lvl7pPr>
            <a:lvl8pPr marL="2584899" indent="-297214" algn="l" rtl="0" fontAlgn="base">
              <a:lnSpc>
                <a:spcPct val="90000"/>
              </a:lnSpc>
              <a:spcBef>
                <a:spcPct val="25000"/>
              </a:spcBef>
              <a:spcAft>
                <a:spcPct val="0"/>
              </a:spcAft>
              <a:buClr>
                <a:schemeClr val="accent2"/>
              </a:buClr>
              <a:buSzPct val="80000"/>
              <a:buFont typeface="Wingdings" charset="2"/>
              <a:buChar char="§"/>
              <a:defRPr sz="1800">
                <a:solidFill>
                  <a:schemeClr val="tx1"/>
                </a:solidFill>
                <a:latin typeface="+mn-lt"/>
                <a:ea typeface="+mn-ea"/>
                <a:cs typeface="+mn-cs"/>
              </a:defRPr>
            </a:lvl8pPr>
            <a:lvl9pPr marL="2925926" indent="-297214" algn="l" rtl="0" fontAlgn="base">
              <a:lnSpc>
                <a:spcPct val="90000"/>
              </a:lnSpc>
              <a:spcBef>
                <a:spcPct val="25000"/>
              </a:spcBef>
              <a:spcAft>
                <a:spcPct val="0"/>
              </a:spcAft>
              <a:buClr>
                <a:schemeClr val="accent2"/>
              </a:buClr>
              <a:buSzPct val="80000"/>
              <a:buFont typeface="Wingdings" charset="2"/>
              <a:buChar char="§"/>
              <a:defRPr sz="1800">
                <a:solidFill>
                  <a:schemeClr val="tx1"/>
                </a:solidFill>
                <a:latin typeface="+mn-lt"/>
                <a:ea typeface="+mn-ea"/>
                <a:cs typeface="+mn-cs"/>
              </a:defRPr>
            </a:lvl9pPr>
          </a:lstStyle>
          <a:p>
            <a:pPr marL="0" indent="0">
              <a:buFont typeface="Arial" panose="020B0604020202020204" pitchFamily="34" charset="0"/>
              <a:buNone/>
            </a:pPr>
            <a:r>
              <a:rPr lang="en-US" altLang="en-US" sz="1600" dirty="0">
                <a:latin typeface="Arial" panose="020B0604020202020204" pitchFamily="34" charset="0"/>
              </a:rPr>
              <a:t>PTWS Steering Committee decision </a:t>
            </a:r>
            <a:r>
              <a:rPr lang="en-US" altLang="en-US" sz="1400" dirty="0">
                <a:latin typeface="Arial" panose="020B0604020202020204" pitchFamily="34" charset="0"/>
              </a:rPr>
              <a:t>(June 2020) </a:t>
            </a:r>
          </a:p>
          <a:p>
            <a:pPr marL="0" indent="0">
              <a:lnSpc>
                <a:spcPct val="100000"/>
              </a:lnSpc>
              <a:spcBef>
                <a:spcPts val="500"/>
              </a:spcBef>
              <a:buFont typeface="Arial" panose="020B0604020202020204" pitchFamily="34" charset="0"/>
              <a:buNone/>
            </a:pPr>
            <a:r>
              <a:rPr lang="en-US" altLang="en-US" sz="1600" b="0" i="1" kern="0" dirty="0">
                <a:solidFill>
                  <a:srgbClr val="0432FF"/>
                </a:solidFill>
                <a:latin typeface="Arial" panose="020B0604020202020204" pitchFamily="34" charset="0"/>
                <a:cs typeface="Arial" panose="020B0604020202020204" pitchFamily="34" charset="0"/>
              </a:rPr>
              <a:t>Because of the COVID-19 pandemic, which began in December and likely will continue               for the remainder of 2020, Member States have generally been unable to dedicate             sufficient planning and preparation resources to plan or conduct of  Exercise Pacific Wave 2020 (PacWave20) in the manner outlined in Rec PTWS-XXVII.1 (April 2019)</a:t>
            </a:r>
          </a:p>
          <a:p>
            <a:pPr marL="0" indent="0">
              <a:spcBef>
                <a:spcPts val="2375"/>
              </a:spcBef>
              <a:buFont typeface="Arial" panose="020B0604020202020204" pitchFamily="34" charset="0"/>
              <a:buNone/>
            </a:pPr>
            <a:r>
              <a:rPr lang="en-US" altLang="en-US" sz="1800" b="0" kern="0" dirty="0">
                <a:latin typeface="Arial" panose="020B0604020202020204" pitchFamily="34" charset="0"/>
                <a:cs typeface="Arial" panose="020B0604020202020204" pitchFamily="34" charset="0"/>
              </a:rPr>
              <a:t>The PTWS SC reiterated the difficulty of conducting PacWave20 as planned given the current COVID-19 global situation, and recommended that                                                         </a:t>
            </a:r>
            <a:r>
              <a:rPr lang="en-US" altLang="en-US" sz="1800" kern="0" dirty="0">
                <a:solidFill>
                  <a:schemeClr val="accent6"/>
                </a:solidFill>
                <a:latin typeface="Arial" panose="020B0604020202020204" pitchFamily="34" charset="0"/>
                <a:cs typeface="Arial" panose="020B0604020202020204" pitchFamily="34" charset="0"/>
              </a:rPr>
              <a:t>PacWave20 only tests Objectives a. &amp; d. Accordingly, PacWave20 consist of : </a:t>
            </a:r>
          </a:p>
          <a:p>
            <a:pPr marL="857250" lvl="1" indent="-457200">
              <a:spcBef>
                <a:spcPts val="1125"/>
              </a:spcBef>
            </a:pPr>
            <a:r>
              <a:rPr lang="en-US" altLang="en-US" sz="1800" b="1" kern="0" dirty="0">
                <a:solidFill>
                  <a:schemeClr val="accent6"/>
                </a:solidFill>
                <a:latin typeface="Arial" panose="020B0604020202020204" pitchFamily="34" charset="0"/>
                <a:cs typeface="Arial" panose="020B0604020202020204" pitchFamily="34" charset="0"/>
              </a:rPr>
              <a:t>Objective a.  Communication test on November 5, 2020                              (PTWC, NWPTAC, SCSTAC)</a:t>
            </a:r>
          </a:p>
          <a:p>
            <a:pPr marL="857250" lvl="1" indent="-457200"/>
            <a:r>
              <a:rPr lang="en-US" altLang="en-US" sz="1800" b="1" kern="0" dirty="0">
                <a:solidFill>
                  <a:schemeClr val="accent6"/>
                </a:solidFill>
                <a:latin typeface="Arial" panose="020B0604020202020204" pitchFamily="34" charset="0"/>
                <a:cs typeface="Arial" panose="020B0604020202020204" pitchFamily="34" charset="0"/>
              </a:rPr>
              <a:t>Objective d.  CATAC regional exercise</a:t>
            </a:r>
          </a:p>
          <a:p>
            <a:pPr marL="857250" lvl="1" indent="-457200"/>
            <a:r>
              <a:rPr lang="en-US" altLang="en-US" sz="1800" kern="0" dirty="0">
                <a:latin typeface="Arial" panose="020B0604020202020204" pitchFamily="34" charset="0"/>
                <a:cs typeface="Arial" panose="020B0604020202020204" pitchFamily="34" charset="0"/>
              </a:rPr>
              <a:t>Other activities are encouraged but are at the  discretion of the country.</a:t>
            </a:r>
          </a:p>
          <a:p>
            <a:pPr marL="400050" lvl="1" indent="0">
              <a:buNone/>
            </a:pPr>
            <a:r>
              <a:rPr lang="en-US" altLang="en-US" sz="1800" kern="0" dirty="0">
                <a:solidFill>
                  <a:schemeClr val="accent6"/>
                </a:solidFill>
                <a:latin typeface="Arial" panose="020B0604020202020204" pitchFamily="34" charset="0"/>
                <a:cs typeface="Arial" panose="020B0604020202020204" pitchFamily="34" charset="0"/>
              </a:rPr>
              <a:t>       </a:t>
            </a:r>
            <a:r>
              <a:rPr lang="en-US" altLang="en-US" sz="1600" i="1" kern="0" dirty="0">
                <a:solidFill>
                  <a:schemeClr val="accent6"/>
                </a:solidFill>
                <a:latin typeface="Arial" panose="020B0604020202020204" pitchFamily="34" charset="0"/>
                <a:cs typeface="Arial" panose="020B0604020202020204" pitchFamily="34" charset="0"/>
              </a:rPr>
              <a:t>SEP conducted Regional Exercise (Objective c. Regional Coordination)</a:t>
            </a:r>
            <a:endParaRPr lang="en-US" altLang="en-US" sz="1800" i="1" kern="0" dirty="0">
              <a:solidFill>
                <a:schemeClr val="accent6"/>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6589912"/>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6A5FEDD4-4EE7-A744-B46B-AF69C5AD6196}"/>
              </a:ext>
            </a:extLst>
          </p:cNvPr>
          <p:cNvSpPr>
            <a:spLocks noGrp="1"/>
          </p:cNvSpPr>
          <p:nvPr>
            <p:ph type="title"/>
          </p:nvPr>
        </p:nvSpPr>
        <p:spPr>
          <a:xfrm>
            <a:off x="539552" y="123478"/>
            <a:ext cx="6286500" cy="514350"/>
          </a:xfrm>
        </p:spPr>
        <p:txBody>
          <a:bodyPr/>
          <a:lstStyle/>
          <a:p>
            <a:pPr algn="l"/>
            <a:r>
              <a:rPr lang="en-US" altLang="en-US" sz="2400" dirty="0">
                <a:latin typeface="Arial" panose="020B0604020202020204" pitchFamily="34" charset="0"/>
              </a:rPr>
              <a:t>Milestones</a:t>
            </a:r>
          </a:p>
        </p:txBody>
      </p:sp>
      <p:sp>
        <p:nvSpPr>
          <p:cNvPr id="19458" name="Content Placeholder 2">
            <a:extLst>
              <a:ext uri="{FF2B5EF4-FFF2-40B4-BE49-F238E27FC236}">
                <a16:creationId xmlns:a16="http://schemas.microsoft.com/office/drawing/2014/main" id="{CC2825A6-997E-8644-AF1F-34822ACF313D}"/>
              </a:ext>
            </a:extLst>
          </p:cNvPr>
          <p:cNvSpPr>
            <a:spLocks noGrp="1"/>
          </p:cNvSpPr>
          <p:nvPr>
            <p:ph idx="1"/>
          </p:nvPr>
        </p:nvSpPr>
        <p:spPr>
          <a:xfrm>
            <a:off x="323528" y="987574"/>
            <a:ext cx="4824536" cy="4155926"/>
          </a:xfrm>
          <a:solidFill>
            <a:schemeClr val="bg1"/>
          </a:solidFill>
          <a:extLst>
            <a:ext uri="{91240B29-F687-4f45-9708-019B960494DF}"/>
          </a:extLst>
        </p:spPr>
        <p:txBody>
          <a:bodyPr/>
          <a:lstStyle/>
          <a:p>
            <a:pPr marL="257175" lvl="1" indent="-257175">
              <a:spcBef>
                <a:spcPts val="700"/>
              </a:spcBef>
              <a:defRPr/>
            </a:pPr>
            <a:r>
              <a:rPr lang="en-US" altLang="en-US" sz="1600" b="1" dirty="0">
                <a:solidFill>
                  <a:srgbClr val="0432FF"/>
                </a:solidFill>
                <a:latin typeface="Arial" pitchFamily="34" charset="0"/>
                <a:cs typeface="Arial" pitchFamily="34" charset="0"/>
              </a:rPr>
              <a:t>PacWave20 website   </a:t>
            </a:r>
            <a:r>
              <a:rPr lang="en-US" altLang="en-US" sz="1600" b="1" dirty="0" err="1">
                <a:solidFill>
                  <a:srgbClr val="0432FF"/>
                </a:solidFill>
                <a:latin typeface="Arial" pitchFamily="34" charset="0"/>
                <a:cs typeface="Arial" pitchFamily="34" charset="0"/>
              </a:rPr>
              <a:t>www.pacwave.info</a:t>
            </a:r>
            <a:endParaRPr lang="en-US" altLang="en-US" sz="1600" b="1" dirty="0">
              <a:solidFill>
                <a:srgbClr val="0432FF"/>
              </a:solidFill>
              <a:latin typeface="Arial" pitchFamily="34" charset="0"/>
              <a:cs typeface="Arial" pitchFamily="34" charset="0"/>
            </a:endParaRPr>
          </a:p>
          <a:p>
            <a:pPr marL="257175" lvl="1" indent="-257175">
              <a:spcBef>
                <a:spcPts val="700"/>
              </a:spcBef>
              <a:defRPr/>
            </a:pPr>
            <a:r>
              <a:rPr lang="en-US" altLang="en-US" sz="1600" b="1" dirty="0">
                <a:latin typeface="Arial" pitchFamily="34" charset="0"/>
                <a:cs typeface="Arial" pitchFamily="34" charset="0"/>
              </a:rPr>
              <a:t>Exercise announced IOC Circular Letter 2812, 21 Oct 2020</a:t>
            </a:r>
          </a:p>
          <a:p>
            <a:pPr marL="257175" lvl="1" indent="-257175">
              <a:spcBef>
                <a:spcPts val="700"/>
              </a:spcBef>
              <a:defRPr/>
            </a:pPr>
            <a:r>
              <a:rPr lang="en-US" altLang="en-US" sz="1600" b="1" dirty="0">
                <a:latin typeface="Arial" pitchFamily="34" charset="0"/>
                <a:cs typeface="Arial" pitchFamily="34" charset="0"/>
              </a:rPr>
              <a:t>Exercise Manual, IOC TS 155, 22 Oct 2020</a:t>
            </a:r>
          </a:p>
          <a:p>
            <a:pPr marL="257175" lvl="1" indent="-257175">
              <a:spcBef>
                <a:spcPts val="700"/>
              </a:spcBef>
              <a:defRPr/>
            </a:pPr>
            <a:r>
              <a:rPr lang="en-US" altLang="en-US" sz="1600" b="1" dirty="0">
                <a:solidFill>
                  <a:srgbClr val="0432FF"/>
                </a:solidFill>
                <a:latin typeface="Arial" pitchFamily="34" charset="0"/>
                <a:cs typeface="Arial" pitchFamily="34" charset="0"/>
              </a:rPr>
              <a:t>2 Webinars, 28-29 Oct 2020</a:t>
            </a:r>
          </a:p>
          <a:p>
            <a:pPr marL="257175" lvl="1" indent="-257175">
              <a:spcBef>
                <a:spcPts val="700"/>
              </a:spcBef>
              <a:defRPr/>
            </a:pPr>
            <a:r>
              <a:rPr lang="en-US" altLang="en-US" sz="1600" b="1" dirty="0">
                <a:latin typeface="Arial" pitchFamily="34" charset="0"/>
                <a:cs typeface="Arial" pitchFamily="34" charset="0"/>
              </a:rPr>
              <a:t>Post-Exercise Evaluation Form available       1 Nov 2020  due 21 Dec 2020      </a:t>
            </a:r>
            <a:r>
              <a:rPr lang="en-US" altLang="en-US" sz="1600" b="1" i="1" dirty="0">
                <a:latin typeface="Arial" pitchFamily="34" charset="0"/>
                <a:cs typeface="Arial" pitchFamily="34" charset="0"/>
              </a:rPr>
              <a:t>(submit/resubmit Sept 2021)</a:t>
            </a:r>
          </a:p>
          <a:p>
            <a:pPr marL="257175" lvl="1" indent="-257175">
              <a:spcBef>
                <a:spcPts val="700"/>
              </a:spcBef>
              <a:defRPr/>
            </a:pPr>
            <a:r>
              <a:rPr lang="en-US" altLang="en-US" sz="1600" b="1" dirty="0">
                <a:solidFill>
                  <a:schemeClr val="accent6"/>
                </a:solidFill>
                <a:latin typeface="Arial" pitchFamily="34" charset="0"/>
                <a:cs typeface="Arial" pitchFamily="34" charset="0"/>
              </a:rPr>
              <a:t>24 countries (including 2 sub-national entities) submitted evaluations.                       Many more probably received COMM TEST, but did not submit evaluations</a:t>
            </a:r>
          </a:p>
          <a:p>
            <a:pPr marL="257175" lvl="1" indent="-257175">
              <a:spcBef>
                <a:spcPts val="700"/>
              </a:spcBef>
              <a:defRPr/>
            </a:pPr>
            <a:r>
              <a:rPr lang="en-US" altLang="en-US" sz="1600" b="1" dirty="0">
                <a:solidFill>
                  <a:srgbClr val="0432FF"/>
                </a:solidFill>
                <a:latin typeface="Arial" pitchFamily="34" charset="0"/>
                <a:cs typeface="Arial" pitchFamily="34" charset="0"/>
              </a:rPr>
              <a:t>Summary Report, 20 Sep 2020, Review by ICG/PTWS-XXIX</a:t>
            </a:r>
          </a:p>
          <a:p>
            <a:pPr marL="257175" lvl="1" indent="-257175">
              <a:spcBef>
                <a:spcPts val="700"/>
              </a:spcBef>
              <a:defRPr/>
            </a:pPr>
            <a:r>
              <a:rPr lang="en-US" altLang="en-US" sz="1600" b="1" dirty="0">
                <a:solidFill>
                  <a:srgbClr val="0432FF"/>
                </a:solidFill>
                <a:latin typeface="Arial" pitchFamily="34" charset="0"/>
                <a:cs typeface="Arial" pitchFamily="34" charset="0"/>
              </a:rPr>
              <a:t>Publication, January 2022</a:t>
            </a:r>
          </a:p>
          <a:p>
            <a:pPr marL="257175" lvl="1" indent="-257175">
              <a:spcBef>
                <a:spcPts val="700"/>
              </a:spcBef>
              <a:defRPr/>
            </a:pPr>
            <a:endParaRPr lang="en-US" altLang="en-US" sz="1600" b="1" dirty="0">
              <a:latin typeface="Arial" pitchFamily="34" charset="0"/>
              <a:cs typeface="Arial" pitchFamily="34" charset="0"/>
            </a:endParaRPr>
          </a:p>
          <a:p>
            <a:pPr marL="0" lvl="1" indent="0">
              <a:spcBef>
                <a:spcPts val="700"/>
              </a:spcBef>
              <a:buNone/>
              <a:defRPr/>
            </a:pPr>
            <a:endParaRPr lang="en-US" altLang="en-US" sz="1600" b="1" dirty="0">
              <a:latin typeface="Arial" pitchFamily="34" charset="0"/>
              <a:cs typeface="Arial" pitchFamily="34" charset="0"/>
            </a:endParaRPr>
          </a:p>
          <a:p>
            <a:pPr marL="342900" lvl="1" indent="-342900">
              <a:spcBef>
                <a:spcPts val="700"/>
              </a:spcBef>
              <a:defRPr/>
            </a:pPr>
            <a:endParaRPr lang="en-US" altLang="en-US" sz="1600" b="1" dirty="0">
              <a:latin typeface="Arial" pitchFamily="34" charset="0"/>
              <a:cs typeface="Arial" pitchFamily="34" charset="0"/>
            </a:endParaRPr>
          </a:p>
          <a:p>
            <a:pPr marL="342900" lvl="1" indent="-342900">
              <a:spcBef>
                <a:spcPts val="700"/>
              </a:spcBef>
              <a:defRPr/>
            </a:pPr>
            <a:endParaRPr lang="en-US" altLang="en-US" sz="1600" b="1" dirty="0">
              <a:latin typeface="Arial" pitchFamily="34" charset="0"/>
              <a:cs typeface="Arial" pitchFamily="34" charset="0"/>
            </a:endParaRPr>
          </a:p>
          <a:p>
            <a:pPr marL="0" lvl="1" indent="0">
              <a:spcBef>
                <a:spcPts val="700"/>
              </a:spcBef>
              <a:buNone/>
              <a:defRPr/>
            </a:pPr>
            <a:endParaRPr lang="en-US" altLang="en-US" sz="1600" b="1" dirty="0">
              <a:latin typeface="Arial" pitchFamily="34" charset="0"/>
              <a:cs typeface="Arial" pitchFamily="34" charset="0"/>
            </a:endParaRPr>
          </a:p>
          <a:p>
            <a:pPr marL="0" lvl="1" indent="0">
              <a:spcBef>
                <a:spcPts val="700"/>
              </a:spcBef>
              <a:buNone/>
              <a:defRPr/>
            </a:pPr>
            <a:endParaRPr lang="en-US" altLang="en-US" sz="1600" b="1" dirty="0">
              <a:latin typeface="Arial" pitchFamily="34" charset="0"/>
              <a:cs typeface="Arial" pitchFamily="34" charset="0"/>
            </a:endParaRPr>
          </a:p>
          <a:p>
            <a:pPr marL="0" indent="0">
              <a:lnSpc>
                <a:spcPct val="110000"/>
              </a:lnSpc>
              <a:spcBef>
                <a:spcPts val="700"/>
              </a:spcBef>
              <a:buNone/>
              <a:defRPr/>
            </a:pPr>
            <a:endParaRPr lang="en-US" altLang="en-US" sz="1600" dirty="0">
              <a:latin typeface="Arial" pitchFamily="34" charset="0"/>
              <a:cs typeface="Arial" pitchFamily="34" charset="0"/>
            </a:endParaRPr>
          </a:p>
          <a:p>
            <a:pPr>
              <a:lnSpc>
                <a:spcPct val="110000"/>
              </a:lnSpc>
              <a:spcBef>
                <a:spcPts val="700"/>
              </a:spcBef>
              <a:defRPr/>
            </a:pPr>
            <a:endParaRPr lang="en-US" altLang="en-US" sz="1600" dirty="0">
              <a:latin typeface="Arial" pitchFamily="34" charset="0"/>
              <a:cs typeface="Arial" pitchFamily="34" charset="0"/>
            </a:endParaRPr>
          </a:p>
        </p:txBody>
      </p:sp>
      <p:pic>
        <p:nvPicPr>
          <p:cNvPr id="22531" name="Picture 2">
            <a:extLst>
              <a:ext uri="{FF2B5EF4-FFF2-40B4-BE49-F238E27FC236}">
                <a16:creationId xmlns:a16="http://schemas.microsoft.com/office/drawing/2014/main" id="{8B98611C-2DB6-804C-A2A8-0DF1F3D01D73}"/>
              </a:ext>
            </a:extLst>
          </p:cNvPr>
          <p:cNvPicPr>
            <a:picLocks noChangeAspect="1"/>
          </p:cNvPicPr>
          <p:nvPr/>
        </p:nvPicPr>
        <p:blipFill>
          <a:blip r:embed="rId3" cstate="print">
            <a:extLst>
              <a:ext uri="{28A0092B-C50C-407E-A947-70E740481C1C}">
                <a14:useLocalDpi xmlns:a14="http://schemas.microsoft.com/office/drawing/2010/main"/>
              </a:ext>
            </a:extLst>
          </a:blip>
          <a:srcRect b="4774"/>
          <a:stretch>
            <a:fillRect/>
          </a:stretch>
        </p:blipFill>
        <p:spPr bwMode="auto">
          <a:xfrm>
            <a:off x="5446811" y="3097982"/>
            <a:ext cx="1396604" cy="1883569"/>
          </a:xfrm>
          <a:prstGeom prst="rect">
            <a:avLst/>
          </a:prstGeom>
          <a:solidFill>
            <a:schemeClr val="bg1"/>
          </a:solidFill>
          <a:ln w="9525">
            <a:solidFill>
              <a:schemeClr val="accent1"/>
            </a:solidFill>
            <a:miter lim="800000"/>
            <a:headEnd/>
            <a:tailEnd/>
          </a:ln>
        </p:spPr>
      </p:pic>
      <p:pic>
        <p:nvPicPr>
          <p:cNvPr id="22532" name="Picture 4">
            <a:extLst>
              <a:ext uri="{FF2B5EF4-FFF2-40B4-BE49-F238E27FC236}">
                <a16:creationId xmlns:a16="http://schemas.microsoft.com/office/drawing/2014/main" id="{A1EDD8F0-7427-7A4E-A98E-6CD3ACCDA655}"/>
              </a:ext>
            </a:extLst>
          </p:cNvPr>
          <p:cNvPicPr>
            <a:picLocks noChangeAspect="1"/>
          </p:cNvPicPr>
          <p:nvPr/>
        </p:nvPicPr>
        <p:blipFill>
          <a:blip r:embed="rId4" cstate="print">
            <a:extLst>
              <a:ext uri="{28A0092B-C50C-407E-A947-70E740481C1C}">
                <a14:useLocalDpi xmlns:a14="http://schemas.microsoft.com/office/drawing/2010/main"/>
              </a:ext>
            </a:extLst>
          </a:blip>
          <a:srcRect/>
          <a:stretch>
            <a:fillRect/>
          </a:stretch>
        </p:blipFill>
        <p:spPr bwMode="auto">
          <a:xfrm>
            <a:off x="5436096" y="915566"/>
            <a:ext cx="1409700" cy="1995488"/>
          </a:xfrm>
          <a:prstGeom prst="rect">
            <a:avLst/>
          </a:prstGeom>
          <a:solidFill>
            <a:schemeClr val="bg1"/>
          </a:solidFill>
          <a:ln w="9525">
            <a:solidFill>
              <a:schemeClr val="accent1"/>
            </a:solidFill>
            <a:miter lim="800000"/>
            <a:headEnd/>
            <a:tailEnd/>
          </a:ln>
        </p:spPr>
      </p:pic>
      <p:pic>
        <p:nvPicPr>
          <p:cNvPr id="22533" name="Picture 5">
            <a:extLst>
              <a:ext uri="{FF2B5EF4-FFF2-40B4-BE49-F238E27FC236}">
                <a16:creationId xmlns:a16="http://schemas.microsoft.com/office/drawing/2014/main" id="{F0934876-A3AA-2643-82FC-286F32D3B3C2}"/>
              </a:ext>
            </a:extLst>
          </p:cNvPr>
          <p:cNvPicPr>
            <a:picLocks noChangeAspect="1"/>
          </p:cNvPicPr>
          <p:nvPr/>
        </p:nvPicPr>
        <p:blipFill>
          <a:blip r:embed="rId5" cstate="print">
            <a:extLst>
              <a:ext uri="{28A0092B-C50C-407E-A947-70E740481C1C}">
                <a14:useLocalDpi xmlns:a14="http://schemas.microsoft.com/office/drawing/2010/main"/>
              </a:ext>
            </a:extLst>
          </a:blip>
          <a:srcRect/>
          <a:stretch>
            <a:fillRect/>
          </a:stretch>
        </p:blipFill>
        <p:spPr bwMode="auto">
          <a:xfrm>
            <a:off x="6955929" y="141683"/>
            <a:ext cx="1332310" cy="2515791"/>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pic>
        <p:nvPicPr>
          <p:cNvPr id="22534" name="Picture 6">
            <a:extLst>
              <a:ext uri="{FF2B5EF4-FFF2-40B4-BE49-F238E27FC236}">
                <a16:creationId xmlns:a16="http://schemas.microsoft.com/office/drawing/2014/main" id="{1A2C1183-E5BC-2948-B1C9-6708C84DB920}"/>
              </a:ext>
            </a:extLst>
          </p:cNvPr>
          <p:cNvPicPr>
            <a:picLocks noChangeAspect="1"/>
          </p:cNvPicPr>
          <p:nvPr/>
        </p:nvPicPr>
        <p:blipFill>
          <a:blip r:embed="rId6" cstate="print">
            <a:extLst>
              <a:ext uri="{28A0092B-C50C-407E-A947-70E740481C1C}">
                <a14:useLocalDpi xmlns:a14="http://schemas.microsoft.com/office/drawing/2010/main"/>
              </a:ext>
            </a:extLst>
          </a:blip>
          <a:srcRect/>
          <a:stretch>
            <a:fillRect/>
          </a:stretch>
        </p:blipFill>
        <p:spPr bwMode="auto">
          <a:xfrm>
            <a:off x="7164288" y="2706290"/>
            <a:ext cx="895350" cy="2437210"/>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pic>
        <p:nvPicPr>
          <p:cNvPr id="22535" name="Picture 7">
            <a:extLst>
              <a:ext uri="{FF2B5EF4-FFF2-40B4-BE49-F238E27FC236}">
                <a16:creationId xmlns:a16="http://schemas.microsoft.com/office/drawing/2014/main" id="{5C25FCBE-8DBB-CF42-88E0-A69CF89B9C51}"/>
              </a:ext>
            </a:extLst>
          </p:cNvPr>
          <p:cNvPicPr>
            <a:picLocks noChangeAspect="1"/>
          </p:cNvPicPr>
          <p:nvPr/>
        </p:nvPicPr>
        <p:blipFill>
          <a:blip r:embed="rId7" cstate="print">
            <a:extLst>
              <a:ext uri="{28A0092B-C50C-407E-A947-70E740481C1C}">
                <a14:useLocalDpi xmlns:a14="http://schemas.microsoft.com/office/drawing/2010/main"/>
              </a:ext>
            </a:extLst>
          </a:blip>
          <a:srcRect/>
          <a:stretch>
            <a:fillRect/>
          </a:stretch>
        </p:blipFill>
        <p:spPr bwMode="auto">
          <a:xfrm>
            <a:off x="8109645" y="2831306"/>
            <a:ext cx="914400" cy="2525315"/>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8762030"/>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329E9BCF-B730-2648-890C-80743872701A}"/>
              </a:ext>
            </a:extLst>
          </p:cNvPr>
          <p:cNvSpPr>
            <a:spLocks noGrp="1"/>
          </p:cNvSpPr>
          <p:nvPr>
            <p:ph type="title"/>
          </p:nvPr>
        </p:nvSpPr>
        <p:spPr>
          <a:xfrm>
            <a:off x="395536" y="123478"/>
            <a:ext cx="6958013" cy="514350"/>
          </a:xfrm>
        </p:spPr>
        <p:txBody>
          <a:bodyPr/>
          <a:lstStyle/>
          <a:p>
            <a:pPr algn="l"/>
            <a:r>
              <a:rPr lang="en-US" altLang="en-US" sz="2400" dirty="0">
                <a:latin typeface="Arial" panose="020B0604020202020204" pitchFamily="34" charset="0"/>
              </a:rPr>
              <a:t>SEP Regional Exercise – 22 Oct 2020</a:t>
            </a:r>
          </a:p>
        </p:txBody>
      </p:sp>
      <p:sp>
        <p:nvSpPr>
          <p:cNvPr id="6" name="Content Placeholder 2">
            <a:extLst>
              <a:ext uri="{FF2B5EF4-FFF2-40B4-BE49-F238E27FC236}">
                <a16:creationId xmlns:a16="http://schemas.microsoft.com/office/drawing/2014/main" id="{47D4BF27-3F0E-BD40-A67B-5EFBA1DA509B}"/>
              </a:ext>
            </a:extLst>
          </p:cNvPr>
          <p:cNvSpPr txBox="1">
            <a:spLocks/>
          </p:cNvSpPr>
          <p:nvPr/>
        </p:nvSpPr>
        <p:spPr bwMode="auto">
          <a:xfrm>
            <a:off x="251520" y="987574"/>
            <a:ext cx="4968552" cy="3841880"/>
          </a:xfrm>
          <a:prstGeom prst="rect">
            <a:avLst/>
          </a:prstGeom>
          <a:solidFill>
            <a:schemeClr val="bg1"/>
          </a:solidFill>
          <a:extLst>
            <a:ext uri="{91240B29-F687-4f45-9708-019B960494DF}"/>
          </a:extLst>
        </p:spPr>
        <p:txBody>
          <a:bodyPr/>
          <a:lstStyle>
            <a:lvl1pPr marL="357188" indent="-357188" algn="l" defTabSz="950913" rtl="0" eaLnBrk="0" fontAlgn="base" hangingPunct="0">
              <a:spcBef>
                <a:spcPct val="20000"/>
              </a:spcBef>
              <a:spcAft>
                <a:spcPct val="0"/>
              </a:spcAft>
              <a:buChar char="•"/>
              <a:defRPr sz="2500">
                <a:solidFill>
                  <a:schemeClr val="tx1"/>
                </a:solidFill>
                <a:latin typeface="+mn-lt"/>
                <a:ea typeface="MS PGothic" pitchFamily="34" charset="-128"/>
                <a:cs typeface="+mn-cs"/>
              </a:defRPr>
            </a:lvl1pPr>
            <a:lvl2pPr marL="773113" indent="-298450" algn="l" defTabSz="950913" rtl="0" eaLnBrk="0" fontAlgn="base" hangingPunct="0">
              <a:spcBef>
                <a:spcPct val="20000"/>
              </a:spcBef>
              <a:spcAft>
                <a:spcPct val="0"/>
              </a:spcAft>
              <a:buChar char="–"/>
              <a:defRPr sz="2500">
                <a:solidFill>
                  <a:srgbClr val="000066"/>
                </a:solidFill>
                <a:latin typeface="+mn-lt"/>
                <a:ea typeface="+mn-ea"/>
                <a:cs typeface="+mn-cs"/>
              </a:defRPr>
            </a:lvl2pPr>
            <a:lvl3pPr marL="1189038" indent="-238125" algn="l" defTabSz="950913" rtl="0" eaLnBrk="0" fontAlgn="base" hangingPunct="0">
              <a:spcBef>
                <a:spcPct val="20000"/>
              </a:spcBef>
              <a:spcAft>
                <a:spcPct val="0"/>
              </a:spcAft>
              <a:buChar char="•"/>
              <a:defRPr sz="2100">
                <a:solidFill>
                  <a:schemeClr val="tx1"/>
                </a:solidFill>
                <a:latin typeface="+mn-lt"/>
                <a:ea typeface="+mn-ea"/>
                <a:cs typeface="+mn-cs"/>
              </a:defRPr>
            </a:lvl3pPr>
            <a:lvl4pPr marL="1663700" indent="-238125" algn="l" defTabSz="950913" rtl="0" eaLnBrk="0" fontAlgn="base" hangingPunct="0">
              <a:spcBef>
                <a:spcPct val="20000"/>
              </a:spcBef>
              <a:spcAft>
                <a:spcPct val="0"/>
              </a:spcAft>
              <a:buChar char="–"/>
              <a:defRPr sz="1900">
                <a:solidFill>
                  <a:srgbClr val="000066"/>
                </a:solidFill>
                <a:latin typeface="+mn-lt"/>
                <a:ea typeface="+mn-ea"/>
                <a:cs typeface="+mn-cs"/>
              </a:defRPr>
            </a:lvl4pPr>
            <a:lvl5pPr marL="2138363" indent="-236538" algn="l" defTabSz="950913" rtl="0" eaLnBrk="0" fontAlgn="base" hangingPunct="0">
              <a:spcBef>
                <a:spcPct val="20000"/>
              </a:spcBef>
              <a:spcAft>
                <a:spcPct val="0"/>
              </a:spcAft>
              <a:buChar char="»"/>
              <a:defRPr sz="1900">
                <a:solidFill>
                  <a:srgbClr val="000066"/>
                </a:solidFill>
                <a:latin typeface="+mn-lt"/>
                <a:ea typeface="+mn-ea"/>
                <a:cs typeface="+mn-cs"/>
              </a:defRPr>
            </a:lvl5pPr>
            <a:lvl6pPr marL="2595563" indent="-236538" algn="l" defTabSz="950913" rtl="0" fontAlgn="base">
              <a:spcBef>
                <a:spcPct val="20000"/>
              </a:spcBef>
              <a:spcAft>
                <a:spcPct val="0"/>
              </a:spcAft>
              <a:buChar char="»"/>
              <a:defRPr sz="1900">
                <a:solidFill>
                  <a:srgbClr val="000066"/>
                </a:solidFill>
                <a:latin typeface="+mn-lt"/>
                <a:ea typeface="+mn-ea"/>
                <a:cs typeface="+mn-cs"/>
              </a:defRPr>
            </a:lvl6pPr>
            <a:lvl7pPr marL="3052763" indent="-236538" algn="l" defTabSz="950913" rtl="0" fontAlgn="base">
              <a:spcBef>
                <a:spcPct val="20000"/>
              </a:spcBef>
              <a:spcAft>
                <a:spcPct val="0"/>
              </a:spcAft>
              <a:buChar char="»"/>
              <a:defRPr sz="1900">
                <a:solidFill>
                  <a:srgbClr val="000066"/>
                </a:solidFill>
                <a:latin typeface="+mn-lt"/>
                <a:ea typeface="+mn-ea"/>
                <a:cs typeface="+mn-cs"/>
              </a:defRPr>
            </a:lvl7pPr>
            <a:lvl8pPr marL="3509963" indent="-236538" algn="l" defTabSz="950913" rtl="0" fontAlgn="base">
              <a:spcBef>
                <a:spcPct val="20000"/>
              </a:spcBef>
              <a:spcAft>
                <a:spcPct val="0"/>
              </a:spcAft>
              <a:buChar char="»"/>
              <a:defRPr sz="1900">
                <a:solidFill>
                  <a:srgbClr val="000066"/>
                </a:solidFill>
                <a:latin typeface="+mn-lt"/>
                <a:ea typeface="+mn-ea"/>
                <a:cs typeface="+mn-cs"/>
              </a:defRPr>
            </a:lvl8pPr>
            <a:lvl9pPr marL="3967163" indent="-236538" algn="l" defTabSz="950913" rtl="0" fontAlgn="base">
              <a:spcBef>
                <a:spcPct val="20000"/>
              </a:spcBef>
              <a:spcAft>
                <a:spcPct val="0"/>
              </a:spcAft>
              <a:buChar char="»"/>
              <a:defRPr sz="1900">
                <a:solidFill>
                  <a:srgbClr val="000066"/>
                </a:solidFill>
                <a:latin typeface="+mn-lt"/>
                <a:ea typeface="+mn-ea"/>
                <a:cs typeface="+mn-cs"/>
              </a:defRPr>
            </a:lvl9pPr>
          </a:lstStyle>
          <a:p>
            <a:pPr marL="205740" lvl="1" indent="-205740">
              <a:spcBef>
                <a:spcPts val="900"/>
              </a:spcBef>
              <a:defRPr/>
            </a:pPr>
            <a:r>
              <a:rPr lang="en-US" altLang="en-US" sz="1600" kern="0" dirty="0">
                <a:solidFill>
                  <a:schemeClr val="tx1"/>
                </a:solidFill>
                <a:latin typeface="Arial" pitchFamily="34" charset="0"/>
                <a:cs typeface="Arial" pitchFamily="34" charset="0"/>
              </a:rPr>
              <a:t>Involve NTWC Chile,                                Colombia, Ecuador, Peru</a:t>
            </a:r>
          </a:p>
          <a:p>
            <a:pPr marL="205740" lvl="1" indent="-205740">
              <a:spcBef>
                <a:spcPts val="900"/>
              </a:spcBef>
              <a:defRPr/>
            </a:pPr>
            <a:r>
              <a:rPr lang="en-US" altLang="en-US" sz="1600" kern="0" dirty="0">
                <a:solidFill>
                  <a:schemeClr val="tx1"/>
                </a:solidFill>
                <a:latin typeface="Arial" pitchFamily="34" charset="0"/>
                <a:cs typeface="Arial" pitchFamily="34" charset="0"/>
              </a:rPr>
              <a:t>PTWC played by Peru</a:t>
            </a:r>
          </a:p>
          <a:p>
            <a:pPr marL="205740" lvl="1" indent="-205740">
              <a:spcBef>
                <a:spcPts val="900"/>
              </a:spcBef>
              <a:defRPr/>
            </a:pPr>
            <a:r>
              <a:rPr lang="en-US" altLang="en-US" sz="1600" kern="0" dirty="0">
                <a:solidFill>
                  <a:schemeClr val="tx1"/>
                </a:solidFill>
                <a:latin typeface="Arial" pitchFamily="34" charset="0"/>
                <a:cs typeface="Arial" pitchFamily="34" charset="0"/>
              </a:rPr>
              <a:t>M8.8 north of Tonga.                                                Last 6 </a:t>
            </a:r>
            <a:r>
              <a:rPr lang="en-US" altLang="en-US" sz="1600" kern="0" dirty="0" err="1">
                <a:solidFill>
                  <a:schemeClr val="tx1"/>
                </a:solidFill>
                <a:latin typeface="Arial" pitchFamily="34" charset="0"/>
                <a:cs typeface="Arial" pitchFamily="34" charset="0"/>
              </a:rPr>
              <a:t>hrs</a:t>
            </a:r>
            <a:r>
              <a:rPr lang="en-US" altLang="en-US" sz="1600" kern="0" dirty="0">
                <a:solidFill>
                  <a:schemeClr val="tx1"/>
                </a:solidFill>
                <a:latin typeface="Arial" pitchFamily="34" charset="0"/>
                <a:cs typeface="Arial" pitchFamily="34" charset="0"/>
              </a:rPr>
              <a:t>, simulating                                    bulletins, monitoring of                                                  sea level / DART stations</a:t>
            </a:r>
          </a:p>
          <a:p>
            <a:pPr marL="205740" lvl="1" indent="-205740">
              <a:spcBef>
                <a:spcPts val="900"/>
              </a:spcBef>
              <a:defRPr/>
            </a:pPr>
            <a:r>
              <a:rPr lang="en-US" altLang="en-US" sz="1600" kern="0" dirty="0">
                <a:solidFill>
                  <a:schemeClr val="tx1"/>
                </a:solidFill>
                <a:latin typeface="Arial" pitchFamily="34" charset="0"/>
                <a:cs typeface="Arial" pitchFamily="34" charset="0"/>
              </a:rPr>
              <a:t>Total Bulletins: Colombia (9), Ecuador (8),            Perú (11), Chile (19</a:t>
            </a:r>
            <a:r>
              <a:rPr lang="en-US" altLang="en-US" sz="1600" kern="0" dirty="0">
                <a:latin typeface="Arial" pitchFamily="34" charset="0"/>
                <a:cs typeface="Arial" pitchFamily="34" charset="0"/>
              </a:rPr>
              <a:t>)</a:t>
            </a:r>
          </a:p>
          <a:p>
            <a:pPr marL="205740" lvl="1" indent="-205740">
              <a:spcBef>
                <a:spcPts val="900"/>
              </a:spcBef>
              <a:defRPr/>
            </a:pPr>
            <a:r>
              <a:rPr lang="en-US" altLang="en-US" sz="1600" b="1" kern="0" dirty="0">
                <a:solidFill>
                  <a:srgbClr val="0432FF"/>
                </a:solidFill>
                <a:latin typeface="Arial" pitchFamily="34" charset="0"/>
                <a:cs typeface="Arial" pitchFamily="34" charset="0"/>
              </a:rPr>
              <a:t>Improve regional coordination procedures</a:t>
            </a:r>
            <a:endParaRPr lang="en-US" altLang="en-US" sz="1600" kern="0" dirty="0">
              <a:solidFill>
                <a:schemeClr val="tx1"/>
              </a:solidFill>
              <a:latin typeface="Arial" pitchFamily="34" charset="0"/>
              <a:cs typeface="Arial" pitchFamily="34" charset="0"/>
            </a:endParaRPr>
          </a:p>
          <a:p>
            <a:pPr marL="205740" lvl="1" indent="-205740">
              <a:spcBef>
                <a:spcPts val="900"/>
              </a:spcBef>
              <a:defRPr/>
            </a:pPr>
            <a:r>
              <a:rPr lang="en-US" sz="1600" kern="0" dirty="0">
                <a:solidFill>
                  <a:srgbClr val="0432FF"/>
                </a:solidFill>
                <a:latin typeface="Arial" pitchFamily="34" charset="0"/>
                <a:cs typeface="Arial" pitchFamily="34" charset="0"/>
              </a:rPr>
              <a:t>Use Tsunami Coastal Assessment Tool (</a:t>
            </a:r>
            <a:r>
              <a:rPr lang="en-US" sz="1600" kern="0" dirty="0" err="1">
                <a:solidFill>
                  <a:srgbClr val="0432FF"/>
                </a:solidFill>
                <a:latin typeface="Arial" pitchFamily="34" charset="0"/>
                <a:cs typeface="Arial" pitchFamily="34" charset="0"/>
              </a:rPr>
              <a:t>TsuCAT</a:t>
            </a:r>
            <a:r>
              <a:rPr lang="en-US" sz="1600" kern="0" dirty="0">
                <a:solidFill>
                  <a:srgbClr val="0432FF"/>
                </a:solidFill>
                <a:latin typeface="Arial" pitchFamily="34" charset="0"/>
                <a:cs typeface="Arial" pitchFamily="34" charset="0"/>
              </a:rPr>
              <a:t>) </a:t>
            </a:r>
            <a:r>
              <a:rPr lang="en-US" sz="1600" kern="0" dirty="0">
                <a:solidFill>
                  <a:schemeClr val="tx1"/>
                </a:solidFill>
                <a:latin typeface="Arial" pitchFamily="34" charset="0"/>
                <a:cs typeface="Arial" pitchFamily="34" charset="0"/>
              </a:rPr>
              <a:t>to choose scenario, generate PTWC public text and enhanced graphical products.</a:t>
            </a:r>
            <a:endParaRPr lang="en-US" altLang="en-US" sz="1600" kern="0" dirty="0">
              <a:solidFill>
                <a:schemeClr val="tx1"/>
              </a:solidFill>
              <a:latin typeface="Arial" pitchFamily="34" charset="0"/>
              <a:cs typeface="Arial" pitchFamily="34" charset="0"/>
            </a:endParaRPr>
          </a:p>
          <a:p>
            <a:pPr marL="205740" lvl="1" indent="-205740">
              <a:spcBef>
                <a:spcPts val="600"/>
              </a:spcBef>
              <a:defRPr/>
            </a:pPr>
            <a:r>
              <a:rPr lang="en-US" altLang="en-US" sz="1500" kern="0" dirty="0">
                <a:solidFill>
                  <a:srgbClr val="0432FF"/>
                </a:solidFill>
                <a:latin typeface="Arial" pitchFamily="34" charset="0"/>
                <a:cs typeface="Arial" pitchFamily="34" charset="0"/>
              </a:rPr>
              <a:t> </a:t>
            </a:r>
            <a:endParaRPr lang="en-US" altLang="en-US" sz="1800" kern="0" dirty="0">
              <a:solidFill>
                <a:srgbClr val="0432FF"/>
              </a:solidFill>
              <a:latin typeface="Arial" pitchFamily="34" charset="0"/>
              <a:cs typeface="Arial" pitchFamily="34" charset="0"/>
            </a:endParaRPr>
          </a:p>
          <a:p>
            <a:pPr marL="205740" indent="-205740">
              <a:lnSpc>
                <a:spcPct val="110000"/>
              </a:lnSpc>
              <a:spcBef>
                <a:spcPts val="600"/>
              </a:spcBef>
              <a:buNone/>
              <a:defRPr/>
            </a:pPr>
            <a:endParaRPr lang="en-US" altLang="en-US" sz="1800" kern="0" dirty="0">
              <a:latin typeface="Arial" pitchFamily="34" charset="0"/>
              <a:cs typeface="Arial" pitchFamily="34" charset="0"/>
            </a:endParaRPr>
          </a:p>
          <a:p>
            <a:pPr marL="205740" indent="-205740">
              <a:lnSpc>
                <a:spcPct val="110000"/>
              </a:lnSpc>
              <a:spcBef>
                <a:spcPts val="600"/>
              </a:spcBef>
              <a:defRPr/>
            </a:pPr>
            <a:endParaRPr lang="en-US" altLang="en-US" sz="1800" kern="0" dirty="0">
              <a:latin typeface="Arial" pitchFamily="34" charset="0"/>
              <a:cs typeface="Arial" pitchFamily="34" charset="0"/>
            </a:endParaRPr>
          </a:p>
        </p:txBody>
      </p:sp>
      <p:pic>
        <p:nvPicPr>
          <p:cNvPr id="7" name="Picture 6">
            <a:extLst>
              <a:ext uri="{FF2B5EF4-FFF2-40B4-BE49-F238E27FC236}">
                <a16:creationId xmlns:a16="http://schemas.microsoft.com/office/drawing/2014/main" id="{82E73094-E08B-F64C-B984-C7078BF6E671}"/>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8989" t="6185" r="12988" b="22512"/>
          <a:stretch/>
        </p:blipFill>
        <p:spPr>
          <a:xfrm>
            <a:off x="5508104" y="1131590"/>
            <a:ext cx="3470779" cy="4104863"/>
          </a:xfrm>
          <a:prstGeom prst="rect">
            <a:avLst/>
          </a:prstGeom>
          <a:solidFill>
            <a:schemeClr val="bg1"/>
          </a:solidFill>
          <a:ln w="3175">
            <a:solidFill>
              <a:schemeClr val="accent1"/>
            </a:solidFill>
          </a:ln>
        </p:spPr>
      </p:pic>
      <p:pic>
        <p:nvPicPr>
          <p:cNvPr id="9" name="Picture 8">
            <a:extLst>
              <a:ext uri="{FF2B5EF4-FFF2-40B4-BE49-F238E27FC236}">
                <a16:creationId xmlns:a16="http://schemas.microsoft.com/office/drawing/2014/main" id="{8B82D3F2-0313-5C49-A667-E4F8675DA54D}"/>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6876256" y="123478"/>
            <a:ext cx="1966094" cy="1169504"/>
          </a:xfrm>
          <a:prstGeom prst="rect">
            <a:avLst/>
          </a:prstGeom>
          <a:ln w="3175">
            <a:solidFill>
              <a:schemeClr val="accent1"/>
            </a:solidFill>
          </a:ln>
        </p:spPr>
      </p:pic>
      <p:pic>
        <p:nvPicPr>
          <p:cNvPr id="8" name="Picture 2">
            <a:extLst>
              <a:ext uri="{FF2B5EF4-FFF2-40B4-BE49-F238E27FC236}">
                <a16:creationId xmlns:a16="http://schemas.microsoft.com/office/drawing/2014/main" id="{CE296D39-D9A7-494A-A77A-6D8EFDF6DE0A}"/>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2987824" y="987574"/>
            <a:ext cx="2332065" cy="1944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8079035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FDFF69AD-ACD5-6349-B960-76183253DC5E}"/>
              </a:ext>
            </a:extLst>
          </p:cNvPr>
          <p:cNvSpPr>
            <a:spLocks noGrp="1"/>
          </p:cNvSpPr>
          <p:nvPr>
            <p:ph type="title"/>
          </p:nvPr>
        </p:nvSpPr>
        <p:spPr>
          <a:xfrm>
            <a:off x="539552" y="123478"/>
            <a:ext cx="6958013" cy="514350"/>
          </a:xfrm>
        </p:spPr>
        <p:txBody>
          <a:bodyPr/>
          <a:lstStyle/>
          <a:p>
            <a:pPr algn="l"/>
            <a:r>
              <a:rPr lang="en-US" altLang="en-US" sz="2400" dirty="0">
                <a:latin typeface="Arial" panose="020B0604020202020204" pitchFamily="34" charset="0"/>
              </a:rPr>
              <a:t>CATAC Regional Exercise – 11 Nov 2020</a:t>
            </a:r>
          </a:p>
        </p:txBody>
      </p:sp>
      <p:sp>
        <p:nvSpPr>
          <p:cNvPr id="6" name="Content Placeholder 2">
            <a:extLst>
              <a:ext uri="{FF2B5EF4-FFF2-40B4-BE49-F238E27FC236}">
                <a16:creationId xmlns:a16="http://schemas.microsoft.com/office/drawing/2014/main" id="{47D4BF27-3F0E-BD40-A67B-5EFBA1DA509B}"/>
              </a:ext>
            </a:extLst>
          </p:cNvPr>
          <p:cNvSpPr txBox="1">
            <a:spLocks/>
          </p:cNvSpPr>
          <p:nvPr/>
        </p:nvSpPr>
        <p:spPr bwMode="auto">
          <a:xfrm>
            <a:off x="179512" y="1131590"/>
            <a:ext cx="4104456" cy="3024336"/>
          </a:xfrm>
          <a:prstGeom prst="rect">
            <a:avLst/>
          </a:prstGeom>
          <a:solidFill>
            <a:schemeClr val="bg1"/>
          </a:solidFill>
          <a:extLst>
            <a:ext uri="{91240B29-F687-4f45-9708-019B960494DF}"/>
          </a:extLst>
        </p:spPr>
        <p:txBody>
          <a:bodyPr/>
          <a:lstStyle>
            <a:lvl1pPr marL="357188" indent="-357188" algn="l" defTabSz="950913" rtl="0" eaLnBrk="0" fontAlgn="base" hangingPunct="0">
              <a:spcBef>
                <a:spcPct val="20000"/>
              </a:spcBef>
              <a:spcAft>
                <a:spcPct val="0"/>
              </a:spcAft>
              <a:buChar char="•"/>
              <a:defRPr sz="2500">
                <a:solidFill>
                  <a:schemeClr val="tx1"/>
                </a:solidFill>
                <a:latin typeface="+mn-lt"/>
                <a:ea typeface="MS PGothic" pitchFamily="34" charset="-128"/>
                <a:cs typeface="+mn-cs"/>
              </a:defRPr>
            </a:lvl1pPr>
            <a:lvl2pPr marL="773113" indent="-298450" algn="l" defTabSz="950913" rtl="0" eaLnBrk="0" fontAlgn="base" hangingPunct="0">
              <a:spcBef>
                <a:spcPct val="20000"/>
              </a:spcBef>
              <a:spcAft>
                <a:spcPct val="0"/>
              </a:spcAft>
              <a:buChar char="–"/>
              <a:defRPr sz="2500">
                <a:solidFill>
                  <a:srgbClr val="000066"/>
                </a:solidFill>
                <a:latin typeface="+mn-lt"/>
                <a:ea typeface="+mn-ea"/>
                <a:cs typeface="+mn-cs"/>
              </a:defRPr>
            </a:lvl2pPr>
            <a:lvl3pPr marL="1189038" indent="-238125" algn="l" defTabSz="950913" rtl="0" eaLnBrk="0" fontAlgn="base" hangingPunct="0">
              <a:spcBef>
                <a:spcPct val="20000"/>
              </a:spcBef>
              <a:spcAft>
                <a:spcPct val="0"/>
              </a:spcAft>
              <a:buChar char="•"/>
              <a:defRPr sz="2100">
                <a:solidFill>
                  <a:schemeClr val="tx1"/>
                </a:solidFill>
                <a:latin typeface="+mn-lt"/>
                <a:ea typeface="+mn-ea"/>
                <a:cs typeface="+mn-cs"/>
              </a:defRPr>
            </a:lvl3pPr>
            <a:lvl4pPr marL="1663700" indent="-238125" algn="l" defTabSz="950913" rtl="0" eaLnBrk="0" fontAlgn="base" hangingPunct="0">
              <a:spcBef>
                <a:spcPct val="20000"/>
              </a:spcBef>
              <a:spcAft>
                <a:spcPct val="0"/>
              </a:spcAft>
              <a:buChar char="–"/>
              <a:defRPr sz="1900">
                <a:solidFill>
                  <a:srgbClr val="000066"/>
                </a:solidFill>
                <a:latin typeface="+mn-lt"/>
                <a:ea typeface="+mn-ea"/>
                <a:cs typeface="+mn-cs"/>
              </a:defRPr>
            </a:lvl4pPr>
            <a:lvl5pPr marL="2138363" indent="-236538" algn="l" defTabSz="950913" rtl="0" eaLnBrk="0" fontAlgn="base" hangingPunct="0">
              <a:spcBef>
                <a:spcPct val="20000"/>
              </a:spcBef>
              <a:spcAft>
                <a:spcPct val="0"/>
              </a:spcAft>
              <a:buChar char="»"/>
              <a:defRPr sz="1900">
                <a:solidFill>
                  <a:srgbClr val="000066"/>
                </a:solidFill>
                <a:latin typeface="+mn-lt"/>
                <a:ea typeface="+mn-ea"/>
                <a:cs typeface="+mn-cs"/>
              </a:defRPr>
            </a:lvl5pPr>
            <a:lvl6pPr marL="2595563" indent="-236538" algn="l" defTabSz="950913" rtl="0" fontAlgn="base">
              <a:spcBef>
                <a:spcPct val="20000"/>
              </a:spcBef>
              <a:spcAft>
                <a:spcPct val="0"/>
              </a:spcAft>
              <a:buChar char="»"/>
              <a:defRPr sz="1900">
                <a:solidFill>
                  <a:srgbClr val="000066"/>
                </a:solidFill>
                <a:latin typeface="+mn-lt"/>
                <a:ea typeface="+mn-ea"/>
                <a:cs typeface="+mn-cs"/>
              </a:defRPr>
            </a:lvl6pPr>
            <a:lvl7pPr marL="3052763" indent="-236538" algn="l" defTabSz="950913" rtl="0" fontAlgn="base">
              <a:spcBef>
                <a:spcPct val="20000"/>
              </a:spcBef>
              <a:spcAft>
                <a:spcPct val="0"/>
              </a:spcAft>
              <a:buChar char="»"/>
              <a:defRPr sz="1900">
                <a:solidFill>
                  <a:srgbClr val="000066"/>
                </a:solidFill>
                <a:latin typeface="+mn-lt"/>
                <a:ea typeface="+mn-ea"/>
                <a:cs typeface="+mn-cs"/>
              </a:defRPr>
            </a:lvl7pPr>
            <a:lvl8pPr marL="3509963" indent="-236538" algn="l" defTabSz="950913" rtl="0" fontAlgn="base">
              <a:spcBef>
                <a:spcPct val="20000"/>
              </a:spcBef>
              <a:spcAft>
                <a:spcPct val="0"/>
              </a:spcAft>
              <a:buChar char="»"/>
              <a:defRPr sz="1900">
                <a:solidFill>
                  <a:srgbClr val="000066"/>
                </a:solidFill>
                <a:latin typeface="+mn-lt"/>
                <a:ea typeface="+mn-ea"/>
                <a:cs typeface="+mn-cs"/>
              </a:defRPr>
            </a:lvl8pPr>
            <a:lvl9pPr marL="3967163" indent="-236538" algn="l" defTabSz="950913" rtl="0" fontAlgn="base">
              <a:spcBef>
                <a:spcPct val="20000"/>
              </a:spcBef>
              <a:spcAft>
                <a:spcPct val="0"/>
              </a:spcAft>
              <a:buChar char="»"/>
              <a:defRPr sz="1900">
                <a:solidFill>
                  <a:srgbClr val="000066"/>
                </a:solidFill>
                <a:latin typeface="+mn-lt"/>
                <a:ea typeface="+mn-ea"/>
                <a:cs typeface="+mn-cs"/>
              </a:defRPr>
            </a:lvl9pPr>
          </a:lstStyle>
          <a:p>
            <a:pPr marL="342900" lvl="1" indent="-342900">
              <a:spcBef>
                <a:spcPts val="1350"/>
              </a:spcBef>
              <a:defRPr/>
            </a:pPr>
            <a:r>
              <a:rPr lang="en-US" altLang="en-US" sz="1800" kern="0" dirty="0">
                <a:solidFill>
                  <a:schemeClr val="tx1"/>
                </a:solidFill>
                <a:cs typeface="Arial" pitchFamily="34" charset="0"/>
              </a:rPr>
              <a:t>Continue development of         CATAC products as PTWS TSP for Central America – Pacific Coast</a:t>
            </a:r>
          </a:p>
          <a:p>
            <a:pPr marL="342900" lvl="1" indent="-342900">
              <a:spcBef>
                <a:spcPts val="1350"/>
              </a:spcBef>
              <a:defRPr/>
            </a:pPr>
            <a:r>
              <a:rPr lang="en-US" altLang="en-US" sz="1800" kern="0" dirty="0">
                <a:solidFill>
                  <a:schemeClr val="tx1"/>
                </a:solidFill>
                <a:cs typeface="Arial" pitchFamily="34" charset="0"/>
              </a:rPr>
              <a:t>Hosted by Nicaragua INETER</a:t>
            </a:r>
          </a:p>
          <a:p>
            <a:pPr marL="342900" lvl="1" indent="-342900">
              <a:spcBef>
                <a:spcPts val="1350"/>
              </a:spcBef>
              <a:defRPr/>
            </a:pPr>
            <a:r>
              <a:rPr lang="en-US" altLang="en-US" sz="1800" kern="0" dirty="0">
                <a:solidFill>
                  <a:schemeClr val="tx1"/>
                </a:solidFill>
                <a:cs typeface="Arial" pitchFamily="34" charset="0"/>
              </a:rPr>
              <a:t>2</a:t>
            </a:r>
            <a:r>
              <a:rPr lang="en-US" altLang="en-US" sz="1800" kern="0" baseline="30000" dirty="0">
                <a:solidFill>
                  <a:schemeClr val="tx1"/>
                </a:solidFill>
                <a:cs typeface="Arial" pitchFamily="34" charset="0"/>
              </a:rPr>
              <a:t>nd</a:t>
            </a:r>
            <a:r>
              <a:rPr lang="en-US" altLang="en-US" sz="1800" kern="0" dirty="0">
                <a:solidFill>
                  <a:schemeClr val="tx1"/>
                </a:solidFill>
                <a:cs typeface="Arial" pitchFamily="34" charset="0"/>
              </a:rPr>
              <a:t> Regional Exercise                     1</a:t>
            </a:r>
            <a:r>
              <a:rPr lang="en-US" altLang="en-US" sz="1800" kern="0" baseline="30000" dirty="0">
                <a:solidFill>
                  <a:schemeClr val="tx1"/>
                </a:solidFill>
                <a:cs typeface="Arial" pitchFamily="34" charset="0"/>
              </a:rPr>
              <a:t>st</a:t>
            </a:r>
            <a:r>
              <a:rPr lang="en-US" altLang="en-US" sz="1800" kern="0" dirty="0">
                <a:solidFill>
                  <a:schemeClr val="tx1"/>
                </a:solidFill>
                <a:cs typeface="Arial" pitchFamily="34" charset="0"/>
              </a:rPr>
              <a:t> Exercise,19 Aug 2019</a:t>
            </a:r>
          </a:p>
          <a:p>
            <a:pPr marL="342900" lvl="1" indent="-342900">
              <a:spcBef>
                <a:spcPts val="1350"/>
              </a:spcBef>
              <a:defRPr/>
            </a:pPr>
            <a:r>
              <a:rPr lang="en-US" sz="1800" b="1" u="sng" dirty="0">
                <a:solidFill>
                  <a:prstClr val="black"/>
                </a:solidFill>
                <a:ea typeface="MS PGothic" panose="020B0600070205080204" pitchFamily="34" charset="-128"/>
              </a:rPr>
              <a:t>Slow</a:t>
            </a:r>
            <a:r>
              <a:rPr lang="en-US" sz="1800" b="1" dirty="0">
                <a:solidFill>
                  <a:prstClr val="black"/>
                </a:solidFill>
                <a:ea typeface="MS PGothic" panose="020B0600070205080204" pitchFamily="34" charset="-128"/>
              </a:rPr>
              <a:t> Earthquake and                       tsunami</a:t>
            </a:r>
            <a:r>
              <a:rPr lang="en-US" sz="1800" dirty="0">
                <a:solidFill>
                  <a:prstClr val="black"/>
                </a:solidFill>
                <a:ea typeface="MS PGothic" panose="020B0600070205080204" pitchFamily="34" charset="-128"/>
              </a:rPr>
              <a:t> off Gulf of Fonseca</a:t>
            </a:r>
          </a:p>
          <a:p>
            <a:pPr marL="342900" lvl="1" indent="-342900">
              <a:spcBef>
                <a:spcPts val="1350"/>
              </a:spcBef>
              <a:defRPr/>
            </a:pPr>
            <a:endParaRPr lang="en-US" altLang="en-US" sz="1800" kern="0" dirty="0">
              <a:solidFill>
                <a:schemeClr val="tx1"/>
              </a:solidFill>
              <a:latin typeface="Arial" pitchFamily="34" charset="0"/>
              <a:cs typeface="Arial" pitchFamily="34" charset="0"/>
            </a:endParaRPr>
          </a:p>
          <a:p>
            <a:pPr marL="0" lvl="1" indent="0">
              <a:spcBef>
                <a:spcPts val="1350"/>
              </a:spcBef>
              <a:buNone/>
              <a:defRPr/>
            </a:pPr>
            <a:endParaRPr lang="en-US" altLang="en-US" sz="2100" kern="0" dirty="0">
              <a:solidFill>
                <a:schemeClr val="tx1"/>
              </a:solidFill>
              <a:latin typeface="Arial" pitchFamily="34" charset="0"/>
              <a:cs typeface="Arial" pitchFamily="34" charset="0"/>
            </a:endParaRPr>
          </a:p>
          <a:p>
            <a:pPr marL="0" lvl="1" indent="0">
              <a:spcBef>
                <a:spcPts val="1350"/>
              </a:spcBef>
              <a:buNone/>
              <a:defRPr/>
            </a:pPr>
            <a:endParaRPr lang="en-US" altLang="en-US" sz="2100" kern="0" dirty="0">
              <a:solidFill>
                <a:schemeClr val="tx1"/>
              </a:solidFill>
              <a:latin typeface="Arial" pitchFamily="34" charset="0"/>
              <a:cs typeface="Arial" pitchFamily="34" charset="0"/>
            </a:endParaRPr>
          </a:p>
          <a:p>
            <a:pPr marL="0" indent="0">
              <a:lnSpc>
                <a:spcPct val="110000"/>
              </a:lnSpc>
              <a:spcBef>
                <a:spcPts val="1350"/>
              </a:spcBef>
              <a:buNone/>
              <a:defRPr/>
            </a:pPr>
            <a:endParaRPr lang="en-US" altLang="en-US" sz="2100" kern="0" dirty="0">
              <a:latin typeface="Arial" pitchFamily="34" charset="0"/>
              <a:cs typeface="Arial" pitchFamily="34" charset="0"/>
            </a:endParaRPr>
          </a:p>
          <a:p>
            <a:pPr>
              <a:lnSpc>
                <a:spcPct val="110000"/>
              </a:lnSpc>
              <a:spcBef>
                <a:spcPts val="1350"/>
              </a:spcBef>
              <a:defRPr/>
            </a:pPr>
            <a:endParaRPr lang="en-US" altLang="en-US" sz="2100" kern="0" dirty="0">
              <a:latin typeface="Arial" pitchFamily="34" charset="0"/>
              <a:cs typeface="Arial" pitchFamily="34" charset="0"/>
            </a:endParaRPr>
          </a:p>
        </p:txBody>
      </p:sp>
      <p:pic>
        <p:nvPicPr>
          <p:cNvPr id="7" name="Picture 6">
            <a:extLst>
              <a:ext uri="{FF2B5EF4-FFF2-40B4-BE49-F238E27FC236}">
                <a16:creationId xmlns:a16="http://schemas.microsoft.com/office/drawing/2014/main" id="{E8391B09-9C73-0141-A42F-EE9D9A45A43E}"/>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6588224" y="915566"/>
            <a:ext cx="1669277" cy="2160240"/>
          </a:xfrm>
          <a:prstGeom prst="rect">
            <a:avLst/>
          </a:prstGeom>
          <a:solidFill>
            <a:schemeClr val="bg1"/>
          </a:solidFill>
          <a:ln w="3175">
            <a:solidFill>
              <a:schemeClr val="accent1"/>
            </a:solidFill>
          </a:ln>
        </p:spPr>
      </p:pic>
      <p:pic>
        <p:nvPicPr>
          <p:cNvPr id="4" name="Picture 3">
            <a:extLst>
              <a:ext uri="{FF2B5EF4-FFF2-40B4-BE49-F238E27FC236}">
                <a16:creationId xmlns:a16="http://schemas.microsoft.com/office/drawing/2014/main" id="{054BDC0F-874C-074C-9BF5-222187F3B0A2}"/>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4860032" y="915566"/>
            <a:ext cx="1526536" cy="2160240"/>
          </a:xfrm>
          <a:prstGeom prst="rect">
            <a:avLst/>
          </a:prstGeom>
          <a:solidFill>
            <a:schemeClr val="bg1"/>
          </a:solidFill>
          <a:ln w="3175">
            <a:solidFill>
              <a:schemeClr val="accent1"/>
            </a:solidFill>
          </a:ln>
        </p:spPr>
      </p:pic>
      <p:pic>
        <p:nvPicPr>
          <p:cNvPr id="8" name="Imagen 3">
            <a:extLst>
              <a:ext uri="{FF2B5EF4-FFF2-40B4-BE49-F238E27FC236}">
                <a16:creationId xmlns:a16="http://schemas.microsoft.com/office/drawing/2014/main" id="{8DD39D0D-7DE7-A74D-9E28-F1D6AD4D31F2}"/>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3707904" y="3219822"/>
            <a:ext cx="2736304" cy="1512168"/>
          </a:xfrm>
          <a:prstGeom prst="rect">
            <a:avLst/>
          </a:prstGeom>
        </p:spPr>
      </p:pic>
      <p:pic>
        <p:nvPicPr>
          <p:cNvPr id="11" name="Picture 10">
            <a:extLst>
              <a:ext uri="{FF2B5EF4-FFF2-40B4-BE49-F238E27FC236}">
                <a16:creationId xmlns:a16="http://schemas.microsoft.com/office/drawing/2014/main" id="{36FCF4ED-1940-A645-947F-5C9BD2AD9A36}"/>
              </a:ext>
            </a:extLst>
          </p:cNvPr>
          <p:cNvPicPr/>
          <p:nvPr/>
        </p:nvPicPr>
        <p:blipFill>
          <a:blip r:embed="rId6" cstate="print">
            <a:extLst>
              <a:ext uri="{28A0092B-C50C-407E-A947-70E740481C1C}">
                <a14:useLocalDpi xmlns:a14="http://schemas.microsoft.com/office/drawing/2010/main"/>
              </a:ext>
            </a:extLst>
          </a:blip>
          <a:stretch>
            <a:fillRect/>
          </a:stretch>
        </p:blipFill>
        <p:spPr>
          <a:xfrm>
            <a:off x="6516216" y="3219822"/>
            <a:ext cx="2448273" cy="1584176"/>
          </a:xfrm>
          <a:prstGeom prst="rect">
            <a:avLst/>
          </a:prstGeom>
        </p:spPr>
      </p:pic>
      <p:sp>
        <p:nvSpPr>
          <p:cNvPr id="16" name="Rectángulo 4">
            <a:extLst>
              <a:ext uri="{FF2B5EF4-FFF2-40B4-BE49-F238E27FC236}">
                <a16:creationId xmlns:a16="http://schemas.microsoft.com/office/drawing/2014/main" id="{3A8F69CC-BEFA-264E-9933-F06CC23EA910}"/>
              </a:ext>
            </a:extLst>
          </p:cNvPr>
          <p:cNvSpPr/>
          <p:nvPr/>
        </p:nvSpPr>
        <p:spPr>
          <a:xfrm>
            <a:off x="4572000" y="4450217"/>
            <a:ext cx="1800200" cy="707886"/>
          </a:xfrm>
          <a:prstGeom prst="rect">
            <a:avLst/>
          </a:prstGeom>
          <a:solidFill>
            <a:schemeClr val="bg1"/>
          </a:solidFill>
        </p:spPr>
        <p:txBody>
          <a:bodyPr wrap="square">
            <a:spAutoFit/>
          </a:bodyPr>
          <a:lstStyle/>
          <a:p>
            <a:pPr defTabSz="342900"/>
            <a:r>
              <a:rPr lang="es-NI" sz="1000" b="1" i="1" dirty="0">
                <a:solidFill>
                  <a:prstClr val="black"/>
                </a:solidFill>
                <a:latin typeface="Calibri" panose="020F0502020204030204" pitchFamily="34" charset="0"/>
                <a:ea typeface="Twentieth Century"/>
              </a:rPr>
              <a:t>Interface of TOAST/SeisComP module  at CATAC to visualice </a:t>
            </a:r>
            <a:r>
              <a:rPr lang="es-NI" sz="1000" b="1" i="1" dirty="0" err="1">
                <a:solidFill>
                  <a:prstClr val="black"/>
                </a:solidFill>
                <a:latin typeface="Calibri" panose="020F0502020204030204" pitchFamily="34" charset="0"/>
                <a:ea typeface="Twentieth Century"/>
              </a:rPr>
              <a:t>the</a:t>
            </a:r>
            <a:r>
              <a:rPr lang="es-NI" sz="1000" b="1" i="1" dirty="0">
                <a:solidFill>
                  <a:prstClr val="black"/>
                </a:solidFill>
                <a:latin typeface="Calibri" panose="020F0502020204030204" pitchFamily="34" charset="0"/>
                <a:ea typeface="Twentieth Century"/>
              </a:rPr>
              <a:t> máximum amplitudes of </a:t>
            </a:r>
            <a:r>
              <a:rPr lang="es-NI" sz="1000" b="1" i="1" dirty="0" err="1">
                <a:solidFill>
                  <a:prstClr val="black"/>
                </a:solidFill>
                <a:latin typeface="Calibri" panose="020F0502020204030204" pitchFamily="34" charset="0"/>
                <a:ea typeface="Twentieth Century"/>
              </a:rPr>
              <a:t>the</a:t>
            </a:r>
            <a:r>
              <a:rPr lang="es-NI" sz="1000" b="1" i="1" dirty="0">
                <a:solidFill>
                  <a:prstClr val="black"/>
                </a:solidFill>
                <a:latin typeface="Calibri" panose="020F0502020204030204" pitchFamily="34" charset="0"/>
                <a:ea typeface="Twentieth Century"/>
              </a:rPr>
              <a:t> tsunami</a:t>
            </a:r>
            <a:endParaRPr lang="en-US" sz="1000" b="1" i="1" dirty="0">
              <a:solidFill>
                <a:prstClr val="black"/>
              </a:solidFill>
              <a:latin typeface="Calibri" panose="020F0502020204030204" pitchFamily="34" charset="0"/>
              <a:ea typeface="MS PGothic" panose="020B0600070205080204" pitchFamily="34" charset="-128"/>
            </a:endParaRPr>
          </a:p>
        </p:txBody>
      </p:sp>
      <p:sp>
        <p:nvSpPr>
          <p:cNvPr id="17" name="Rectangle 16">
            <a:extLst>
              <a:ext uri="{FF2B5EF4-FFF2-40B4-BE49-F238E27FC236}">
                <a16:creationId xmlns:a16="http://schemas.microsoft.com/office/drawing/2014/main" id="{40DCA785-E1AC-2B45-99C3-93C02552593A}"/>
              </a:ext>
            </a:extLst>
          </p:cNvPr>
          <p:cNvSpPr/>
          <p:nvPr/>
        </p:nvSpPr>
        <p:spPr>
          <a:xfrm>
            <a:off x="7329308" y="4371950"/>
            <a:ext cx="1800200" cy="707886"/>
          </a:xfrm>
          <a:prstGeom prst="rect">
            <a:avLst/>
          </a:prstGeom>
          <a:solidFill>
            <a:schemeClr val="bg1"/>
          </a:solidFill>
        </p:spPr>
        <p:txBody>
          <a:bodyPr wrap="square">
            <a:spAutoFit/>
          </a:bodyPr>
          <a:lstStyle/>
          <a:p>
            <a:r>
              <a:rPr lang="en-US" sz="1000" b="1" i="1" dirty="0">
                <a:solidFill>
                  <a:srgbClr val="222222"/>
                </a:solidFill>
                <a:ea typeface="Times New Roman" panose="02020603050405020304" pitchFamily="18" charset="0"/>
              </a:rPr>
              <a:t>Costa Rica NTWC staff (right) virtually simulated tsunami evacuation for Bahia at </a:t>
            </a:r>
            <a:r>
              <a:rPr lang="en-US" sz="1000" b="1" i="1" dirty="0" err="1">
                <a:solidFill>
                  <a:srgbClr val="222222"/>
                </a:solidFill>
                <a:ea typeface="Times New Roman" panose="02020603050405020304" pitchFamily="18" charset="0"/>
              </a:rPr>
              <a:t>Osa</a:t>
            </a:r>
            <a:r>
              <a:rPr lang="en-US" sz="1000" b="1" i="1" dirty="0">
                <a:solidFill>
                  <a:srgbClr val="222222"/>
                </a:solidFill>
                <a:ea typeface="Times New Roman" panose="02020603050405020304" pitchFamily="18" charset="0"/>
              </a:rPr>
              <a:t>, Puntarenas. </a:t>
            </a:r>
            <a:endParaRPr lang="en-US" sz="1000" b="1" dirty="0"/>
          </a:p>
        </p:txBody>
      </p:sp>
    </p:spTree>
    <p:extLst>
      <p:ext uri="{BB962C8B-B14F-4D97-AF65-F5344CB8AC3E}">
        <p14:creationId xmlns:p14="http://schemas.microsoft.com/office/powerpoint/2010/main" val="3530689006"/>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a:extLst>
              <a:ext uri="{FF2B5EF4-FFF2-40B4-BE49-F238E27FC236}">
                <a16:creationId xmlns:a16="http://schemas.microsoft.com/office/drawing/2014/main" id="{7B221B2C-16D2-B948-BB53-D267858C67BA}"/>
              </a:ext>
            </a:extLst>
          </p:cNvPr>
          <p:cNvSpPr>
            <a:spLocks noGrp="1"/>
          </p:cNvSpPr>
          <p:nvPr>
            <p:ph type="title"/>
          </p:nvPr>
        </p:nvSpPr>
        <p:spPr>
          <a:xfrm>
            <a:off x="196940" y="-236562"/>
            <a:ext cx="8964488" cy="857250"/>
          </a:xfrm>
        </p:spPr>
        <p:txBody>
          <a:bodyPr/>
          <a:lstStyle/>
          <a:p>
            <a:r>
              <a:rPr lang="en-US" altLang="en-US" sz="2000" dirty="0">
                <a:latin typeface="Arial" panose="020B0604020202020204" pitchFamily="34" charset="0"/>
                <a:cs typeface="Arial" panose="020B0604020202020204" pitchFamily="34" charset="0"/>
              </a:rPr>
              <a:t>PTWS National Exercises – Objective b. (reports/images received by ITIC </a:t>
            </a:r>
          </a:p>
        </p:txBody>
      </p:sp>
      <p:sp>
        <p:nvSpPr>
          <p:cNvPr id="34818" name="Content Placeholder 2">
            <a:extLst>
              <a:ext uri="{FF2B5EF4-FFF2-40B4-BE49-F238E27FC236}">
                <a16:creationId xmlns:a16="http://schemas.microsoft.com/office/drawing/2014/main" id="{9FC43515-180F-A042-B212-099888C8ECC6}"/>
              </a:ext>
            </a:extLst>
          </p:cNvPr>
          <p:cNvSpPr>
            <a:spLocks noGrp="1"/>
          </p:cNvSpPr>
          <p:nvPr>
            <p:ph idx="1"/>
          </p:nvPr>
        </p:nvSpPr>
        <p:spPr>
          <a:xfrm>
            <a:off x="438510" y="993567"/>
            <a:ext cx="8610600" cy="3886200"/>
          </a:xfrm>
        </p:spPr>
        <p:txBody>
          <a:bodyPr/>
          <a:lstStyle/>
          <a:p>
            <a:r>
              <a:rPr lang="en-US" altLang="en-US" sz="2400" dirty="0">
                <a:latin typeface="Arial" panose="020B0604020202020204" pitchFamily="34" charset="0"/>
                <a:cs typeface="Arial" panose="020B0604020202020204" pitchFamily="34" charset="0"/>
              </a:rPr>
              <a:t>Pacific Islands – Fiji, Tuvalu, Vanuatu </a:t>
            </a:r>
          </a:p>
          <a:p>
            <a:r>
              <a:rPr lang="en-US" altLang="en-US" sz="2400" dirty="0">
                <a:latin typeface="Arial" panose="020B0604020202020204" pitchFamily="34" charset="0"/>
                <a:cs typeface="Arial" panose="020B0604020202020204" pitchFamily="34" charset="0"/>
              </a:rPr>
              <a:t>Colombia (CNAT video)</a:t>
            </a:r>
          </a:p>
          <a:p>
            <a:r>
              <a:rPr lang="en-US" altLang="en-US" sz="2400" dirty="0">
                <a:latin typeface="Arial" panose="020B0604020202020204" pitchFamily="34" charset="0"/>
                <a:cs typeface="Arial" panose="020B0604020202020204" pitchFamily="34" charset="0"/>
              </a:rPr>
              <a:t>Russia</a:t>
            </a:r>
          </a:p>
          <a:p>
            <a:endParaRPr lang="en-US" altLang="en-US" sz="2400" dirty="0">
              <a:latin typeface="Arial" panose="020B0604020202020204" pitchFamily="34" charset="0"/>
              <a:cs typeface="Arial" panose="020B0604020202020204" pitchFamily="34" charset="0"/>
            </a:endParaRPr>
          </a:p>
        </p:txBody>
      </p:sp>
      <p:sp>
        <p:nvSpPr>
          <p:cNvPr id="34819" name="Slide Number Placeholder 3">
            <a:extLst>
              <a:ext uri="{FF2B5EF4-FFF2-40B4-BE49-F238E27FC236}">
                <a16:creationId xmlns:a16="http://schemas.microsoft.com/office/drawing/2014/main" id="{6FE5A809-522C-B947-94A2-6004AF82C8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1pPr>
            <a:lvl2pPr marL="557213" indent="-214313">
              <a:spcBef>
                <a:spcPct val="20000"/>
              </a:spcBef>
              <a:buFont typeface="Arial" panose="020B0604020202020204" pitchFamily="34" charset="0"/>
              <a:buChar char="–"/>
              <a:defRPr sz="2100">
                <a:solidFill>
                  <a:schemeClr val="tx1"/>
                </a:solidFill>
                <a:latin typeface="Calibri" panose="020F0502020204030204" pitchFamily="34" charset="0"/>
                <a:ea typeface="MS PGothic" panose="020B0600070205080204" pitchFamily="34" charset="-128"/>
              </a:defRPr>
            </a:lvl2pPr>
            <a:lvl3pPr marL="857250" indent="-171450">
              <a:spcBef>
                <a:spcPct val="20000"/>
              </a:spcBef>
              <a:buFont typeface="Arial" panose="020B0604020202020204" pitchFamily="34" charset="0"/>
              <a:buChar char="•"/>
              <a:defRPr sz="1800">
                <a:solidFill>
                  <a:schemeClr val="tx1"/>
                </a:solidFill>
                <a:latin typeface="Calibri" panose="020F0502020204030204" pitchFamily="34" charset="0"/>
                <a:ea typeface="MS PGothic" panose="020B0600070205080204" pitchFamily="34" charset="-128"/>
              </a:defRPr>
            </a:lvl3pPr>
            <a:lvl4pPr marL="1200150" indent="-171450">
              <a:spcBef>
                <a:spcPct val="20000"/>
              </a:spcBef>
              <a:buFont typeface="Arial" panose="020B0604020202020204" pitchFamily="34" charset="0"/>
              <a:buChar char="–"/>
              <a:defRPr sz="1500">
                <a:solidFill>
                  <a:schemeClr val="tx1"/>
                </a:solidFill>
                <a:latin typeface="Calibri" panose="020F0502020204030204" pitchFamily="34" charset="0"/>
                <a:ea typeface="MS PGothic" panose="020B0600070205080204" pitchFamily="34" charset="-128"/>
              </a:defRPr>
            </a:lvl4pPr>
            <a:lvl5pPr marL="1543050" indent="-171450">
              <a:spcBef>
                <a:spcPct val="20000"/>
              </a:spcBef>
              <a:buFont typeface="Arial" panose="020B0604020202020204" pitchFamily="34" charset="0"/>
              <a:buChar char="»"/>
              <a:defRPr sz="1500">
                <a:solidFill>
                  <a:schemeClr val="tx1"/>
                </a:solidFill>
                <a:latin typeface="Calibri" panose="020F0502020204030204" pitchFamily="34" charset="0"/>
                <a:ea typeface="MS PGothic" panose="020B0600070205080204" pitchFamily="34" charset="-128"/>
              </a:defRPr>
            </a:lvl5pPr>
            <a:lvl6pPr marL="1885950" indent="-171450" defTabSz="34290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MS PGothic" panose="020B0600070205080204" pitchFamily="34" charset="-128"/>
              </a:defRPr>
            </a:lvl6pPr>
            <a:lvl7pPr marL="2228850" indent="-171450" defTabSz="34290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MS PGothic" panose="020B0600070205080204" pitchFamily="34" charset="-128"/>
              </a:defRPr>
            </a:lvl7pPr>
            <a:lvl8pPr marL="2571750" indent="-171450" defTabSz="34290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MS PGothic" panose="020B0600070205080204" pitchFamily="34" charset="-128"/>
              </a:defRPr>
            </a:lvl8pPr>
            <a:lvl9pPr marL="2914650" indent="-171450" defTabSz="34290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MS PGothic" panose="020B0600070205080204"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fld id="{0394A0A3-FCEB-FC4D-A9F2-60F15BA29E58}" type="slidenum">
              <a:rPr kumimoji="0" lang="en-US" altLang="en-US" sz="600" b="0" i="0" u="none" strike="noStrike" kern="1200" cap="none" spc="0" normalizeH="0" baseline="0" noProof="0">
                <a:ln>
                  <a:noFill/>
                </a:ln>
                <a:solidFill>
                  <a:srgbClr val="898989"/>
                </a:solidFill>
                <a:effectLst/>
                <a:uLnTx/>
                <a:uFillTx/>
                <a:latin typeface="Calibri" panose="020F0502020204030204" pitchFamily="34" charset="0"/>
                <a:ea typeface="MS PGothic" panose="020B0600070205080204" pitchFamily="34" charset="-128"/>
                <a:cs typeface="Angsana New"/>
              </a:rPr>
              <a:pPr marL="0" marR="0" lvl="0" indent="0" algn="l" defTabSz="914400" rtl="0" eaLnBrk="0" fontAlgn="base" latinLnBrk="0" hangingPunct="0">
                <a:lnSpc>
                  <a:spcPct val="100000"/>
                </a:lnSpc>
                <a:spcBef>
                  <a:spcPct val="0"/>
                </a:spcBef>
                <a:spcAft>
                  <a:spcPct val="0"/>
                </a:spcAft>
                <a:buClrTx/>
                <a:buSzTx/>
                <a:buFontTx/>
                <a:buNone/>
                <a:tabLst/>
                <a:defRPr/>
              </a:pPr>
              <a:t>6</a:t>
            </a:fld>
            <a:endParaRPr kumimoji="0" lang="en-US" altLang="en-US" sz="600" b="0" i="0" u="none" strike="noStrike" kern="1200" cap="none" spc="0" normalizeH="0" baseline="0" noProof="0">
              <a:ln>
                <a:noFill/>
              </a:ln>
              <a:solidFill>
                <a:srgbClr val="898989"/>
              </a:solidFill>
              <a:effectLst/>
              <a:uLnTx/>
              <a:uFillTx/>
              <a:latin typeface="Calibri" panose="020F0502020204030204" pitchFamily="34" charset="0"/>
              <a:ea typeface="MS PGothic" panose="020B0600070205080204" pitchFamily="34" charset="-128"/>
              <a:cs typeface="Angsana New"/>
            </a:endParaRPr>
          </a:p>
        </p:txBody>
      </p:sp>
      <p:pic>
        <p:nvPicPr>
          <p:cNvPr id="5" name="Picture 4">
            <a:extLst>
              <a:ext uri="{FF2B5EF4-FFF2-40B4-BE49-F238E27FC236}">
                <a16:creationId xmlns:a16="http://schemas.microsoft.com/office/drawing/2014/main" id="{12B2D84C-7D66-7142-86C2-4016CCB85BAD}"/>
              </a:ext>
            </a:extLst>
          </p:cNvPr>
          <p:cNvPicPr/>
          <p:nvPr/>
        </p:nvPicPr>
        <p:blipFill>
          <a:blip r:embed="rId3" cstate="print">
            <a:extLst>
              <a:ext uri="{28A0092B-C50C-407E-A947-70E740481C1C}">
                <a14:useLocalDpi xmlns:a14="http://schemas.microsoft.com/office/drawing/2010/main"/>
              </a:ext>
            </a:extLst>
          </a:blip>
          <a:stretch>
            <a:fillRect/>
          </a:stretch>
        </p:blipFill>
        <p:spPr>
          <a:xfrm>
            <a:off x="5724128" y="1563638"/>
            <a:ext cx="1628362" cy="2304256"/>
          </a:xfrm>
          <a:prstGeom prst="rect">
            <a:avLst/>
          </a:prstGeom>
          <a:solidFill>
            <a:schemeClr val="bg1"/>
          </a:solidFill>
          <a:ln>
            <a:solidFill>
              <a:schemeClr val="tx1"/>
            </a:solidFill>
          </a:ln>
        </p:spPr>
      </p:pic>
      <p:pic>
        <p:nvPicPr>
          <p:cNvPr id="6" name="Picture 5">
            <a:extLst>
              <a:ext uri="{FF2B5EF4-FFF2-40B4-BE49-F238E27FC236}">
                <a16:creationId xmlns:a16="http://schemas.microsoft.com/office/drawing/2014/main" id="{90C4DE37-FDF0-3A42-85EF-9BAF52643E50}"/>
              </a:ext>
            </a:extLst>
          </p:cNvPr>
          <p:cNvPicPr/>
          <p:nvPr/>
        </p:nvPicPr>
        <p:blipFill>
          <a:blip r:embed="rId4" cstate="print">
            <a:extLst>
              <a:ext uri="{28A0092B-C50C-407E-A947-70E740481C1C}">
                <a14:useLocalDpi xmlns:a14="http://schemas.microsoft.com/office/drawing/2010/main"/>
              </a:ext>
            </a:extLst>
          </a:blip>
          <a:stretch>
            <a:fillRect/>
          </a:stretch>
        </p:blipFill>
        <p:spPr>
          <a:xfrm>
            <a:off x="7442026" y="1491630"/>
            <a:ext cx="1693626" cy="2396725"/>
          </a:xfrm>
          <a:prstGeom prst="rect">
            <a:avLst/>
          </a:prstGeom>
          <a:solidFill>
            <a:schemeClr val="bg1"/>
          </a:solidFill>
        </p:spPr>
      </p:pic>
      <p:pic>
        <p:nvPicPr>
          <p:cNvPr id="3" name="Picture 2">
            <a:extLst>
              <a:ext uri="{FF2B5EF4-FFF2-40B4-BE49-F238E27FC236}">
                <a16:creationId xmlns:a16="http://schemas.microsoft.com/office/drawing/2014/main" id="{33BAAD00-95E2-574F-9E7E-F5CDF6D176FE}"/>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l="8940" t="6439" r="7933" b="3694"/>
          <a:stretch/>
        </p:blipFill>
        <p:spPr>
          <a:xfrm>
            <a:off x="683568" y="2283718"/>
            <a:ext cx="2147042" cy="3003798"/>
          </a:xfrm>
          <a:prstGeom prst="rect">
            <a:avLst/>
          </a:prstGeom>
          <a:solidFill>
            <a:schemeClr val="bg1"/>
          </a:solidFill>
        </p:spPr>
      </p:pic>
      <p:pic>
        <p:nvPicPr>
          <p:cNvPr id="4" name="Picture 3">
            <a:extLst>
              <a:ext uri="{FF2B5EF4-FFF2-40B4-BE49-F238E27FC236}">
                <a16:creationId xmlns:a16="http://schemas.microsoft.com/office/drawing/2014/main" id="{5101CB6D-1CE7-CA41-B373-8A59944EA68F}"/>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2987824" y="2355726"/>
            <a:ext cx="2629196" cy="1484456"/>
          </a:xfrm>
          <a:prstGeom prst="rect">
            <a:avLst/>
          </a:prstGeom>
        </p:spPr>
      </p:pic>
      <p:sp>
        <p:nvSpPr>
          <p:cNvPr id="2" name="Rectangle 1">
            <a:extLst>
              <a:ext uri="{FF2B5EF4-FFF2-40B4-BE49-F238E27FC236}">
                <a16:creationId xmlns:a16="http://schemas.microsoft.com/office/drawing/2014/main" id="{3A8601B1-21A4-FD45-A6D5-265B4CA4F1C7}"/>
              </a:ext>
            </a:extLst>
          </p:cNvPr>
          <p:cNvSpPr/>
          <p:nvPr/>
        </p:nvSpPr>
        <p:spPr>
          <a:xfrm>
            <a:off x="4499992" y="4155926"/>
            <a:ext cx="4107984" cy="338554"/>
          </a:xfrm>
          <a:prstGeom prst="rect">
            <a:avLst/>
          </a:prstGeom>
        </p:spPr>
        <p:txBody>
          <a:bodyPr wrap="none">
            <a:spAutoFit/>
          </a:bodyPr>
          <a:lstStyle/>
          <a:p>
            <a:pPr marL="257175" lvl="1" indent="-257175">
              <a:spcBef>
                <a:spcPts val="1100"/>
              </a:spcBef>
              <a:defRPr/>
            </a:pPr>
            <a:r>
              <a:rPr lang="en-US" altLang="en-US" sz="1600" b="1" dirty="0">
                <a:solidFill>
                  <a:srgbClr val="0432FF"/>
                </a:solidFill>
                <a:cs typeface="Arial" pitchFamily="34" charset="0"/>
              </a:rPr>
              <a:t>PacWave20 website   </a:t>
            </a:r>
            <a:r>
              <a:rPr lang="en-US" altLang="en-US" sz="1600" b="1" dirty="0" err="1">
                <a:solidFill>
                  <a:srgbClr val="0432FF"/>
                </a:solidFill>
                <a:cs typeface="Arial" pitchFamily="34" charset="0"/>
              </a:rPr>
              <a:t>www.pacwave.info</a:t>
            </a:r>
            <a:endParaRPr lang="en-US" altLang="en-US" sz="1600" b="1" dirty="0">
              <a:solidFill>
                <a:srgbClr val="0432FF"/>
              </a:solidFill>
              <a:cs typeface="Arial" pitchFamily="34" charset="0"/>
            </a:endParaRPr>
          </a:p>
        </p:txBody>
      </p:sp>
    </p:spTree>
    <p:extLst>
      <p:ext uri="{BB962C8B-B14F-4D97-AF65-F5344CB8AC3E}">
        <p14:creationId xmlns:p14="http://schemas.microsoft.com/office/powerpoint/2010/main" val="3818138350"/>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4DC6364-0202-8440-A2F1-C1CAE16E5849}"/>
              </a:ext>
            </a:extLst>
          </p:cNvPr>
          <p:cNvSpPr/>
          <p:nvPr/>
        </p:nvSpPr>
        <p:spPr bwMode="auto">
          <a:xfrm>
            <a:off x="179512" y="3507854"/>
            <a:ext cx="8856984" cy="1728192"/>
          </a:xfrm>
          <a:prstGeom prst="rect">
            <a:avLst/>
          </a:prstGeom>
          <a:solidFill>
            <a:srgbClr val="FFFED8"/>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
        <p:nvSpPr>
          <p:cNvPr id="31745" name="Title 1">
            <a:extLst>
              <a:ext uri="{FF2B5EF4-FFF2-40B4-BE49-F238E27FC236}">
                <a16:creationId xmlns:a16="http://schemas.microsoft.com/office/drawing/2014/main" id="{07C9CA4B-69FD-8E41-AEF5-9114AA297094}"/>
              </a:ext>
            </a:extLst>
          </p:cNvPr>
          <p:cNvSpPr>
            <a:spLocks noGrp="1" noChangeArrowheads="1"/>
          </p:cNvSpPr>
          <p:nvPr>
            <p:ph type="title"/>
          </p:nvPr>
        </p:nvSpPr>
        <p:spPr>
          <a:xfrm>
            <a:off x="683568" y="123478"/>
            <a:ext cx="6286500" cy="514350"/>
          </a:xfrm>
        </p:spPr>
        <p:txBody>
          <a:bodyPr/>
          <a:lstStyle/>
          <a:p>
            <a:r>
              <a:rPr lang="en-US" altLang="en-US" sz="2400" dirty="0">
                <a:latin typeface="Arial" panose="020B0604020202020204" pitchFamily="34" charset="0"/>
              </a:rPr>
              <a:t>Findings – Objective b (national)</a:t>
            </a:r>
          </a:p>
        </p:txBody>
      </p:sp>
      <p:sp>
        <p:nvSpPr>
          <p:cNvPr id="5" name="Content Placeholder 4">
            <a:extLst>
              <a:ext uri="{FF2B5EF4-FFF2-40B4-BE49-F238E27FC236}">
                <a16:creationId xmlns:a16="http://schemas.microsoft.com/office/drawing/2014/main" id="{A599C710-13DF-3E4E-BACA-D2A44E617132}"/>
              </a:ext>
            </a:extLst>
          </p:cNvPr>
          <p:cNvSpPr>
            <a:spLocks noGrp="1"/>
          </p:cNvSpPr>
          <p:nvPr>
            <p:ph idx="1"/>
          </p:nvPr>
        </p:nvSpPr>
        <p:spPr>
          <a:xfrm>
            <a:off x="179512" y="895028"/>
            <a:ext cx="8784976" cy="4248472"/>
          </a:xfrm>
          <a:noFill/>
        </p:spPr>
        <p:txBody>
          <a:bodyPr/>
          <a:lstStyle/>
          <a:p>
            <a:pPr marL="0" indent="0">
              <a:buNone/>
            </a:pPr>
            <a:r>
              <a:rPr lang="en-US" sz="1400" dirty="0">
                <a:solidFill>
                  <a:srgbClr val="0432FF"/>
                </a:solidFill>
              </a:rPr>
              <a:t>For readiness </a:t>
            </a:r>
            <a:r>
              <a:rPr lang="en-US" sz="1400" dirty="0"/>
              <a:t>(evacuation, education and awareness):</a:t>
            </a:r>
          </a:p>
          <a:p>
            <a:pPr lvl="0">
              <a:spcAft>
                <a:spcPts val="1200"/>
              </a:spcAft>
            </a:pPr>
            <a:r>
              <a:rPr lang="en-NZ" sz="1400" b="0" dirty="0"/>
              <a:t>As a result of exercise, </a:t>
            </a:r>
            <a:r>
              <a:rPr lang="en-NZ" sz="1400" dirty="0">
                <a:solidFill>
                  <a:srgbClr val="0432FF"/>
                </a:solidFill>
              </a:rPr>
              <a:t>local</a:t>
            </a:r>
            <a:r>
              <a:rPr lang="en-NZ" sz="1400" b="0" dirty="0">
                <a:solidFill>
                  <a:srgbClr val="0432FF"/>
                </a:solidFill>
              </a:rPr>
              <a:t> </a:t>
            </a:r>
            <a:r>
              <a:rPr lang="en-NZ" sz="1400" dirty="0">
                <a:solidFill>
                  <a:srgbClr val="0432FF"/>
                </a:solidFill>
              </a:rPr>
              <a:t>stakeholders understand better </a:t>
            </a:r>
            <a:r>
              <a:rPr lang="en-NZ" sz="1400" b="0" dirty="0"/>
              <a:t>their goals, responsibilities and roles in case of tsunami emergencies.  Coastal communities aware of their tsunami risk and better prepared for tsunami</a:t>
            </a:r>
            <a:endParaRPr lang="en-US" sz="1400" b="0" dirty="0"/>
          </a:p>
          <a:p>
            <a:pPr lvl="0">
              <a:spcAft>
                <a:spcPts val="1200"/>
              </a:spcAft>
            </a:pPr>
            <a:r>
              <a:rPr lang="en-NZ" sz="1400" b="0" dirty="0"/>
              <a:t>Nearly all respondents have </a:t>
            </a:r>
            <a:r>
              <a:rPr lang="en-NZ" sz="1400" dirty="0">
                <a:solidFill>
                  <a:srgbClr val="0432FF"/>
                </a:solidFill>
              </a:rPr>
              <a:t>activation and response procedures in place</a:t>
            </a:r>
            <a:r>
              <a:rPr lang="en-NZ" sz="1400" b="0" dirty="0"/>
              <a:t>, know their response role</a:t>
            </a:r>
            <a:r>
              <a:rPr lang="en-NZ" sz="1400" dirty="0"/>
              <a:t>, </a:t>
            </a:r>
            <a:r>
              <a:rPr lang="en-NZ" sz="1400" b="0" dirty="0"/>
              <a:t>and have engaged in prior tsunami response planning</a:t>
            </a:r>
            <a:r>
              <a:rPr lang="en-NZ" sz="1400" dirty="0"/>
              <a:t>. </a:t>
            </a:r>
            <a:r>
              <a:rPr lang="en-NZ" sz="1400" dirty="0">
                <a:solidFill>
                  <a:srgbClr val="0432FF"/>
                </a:solidFill>
              </a:rPr>
              <a:t>Regular exercises are conducted</a:t>
            </a:r>
            <a:r>
              <a:rPr lang="en-NZ" sz="1400" dirty="0"/>
              <a:t>. </a:t>
            </a:r>
            <a:endParaRPr lang="en-US" sz="1400" dirty="0"/>
          </a:p>
          <a:p>
            <a:pPr lvl="0">
              <a:spcAft>
                <a:spcPts val="1200"/>
              </a:spcAft>
            </a:pPr>
            <a:r>
              <a:rPr lang="en-NZ" sz="1400" dirty="0">
                <a:solidFill>
                  <a:srgbClr val="0432FF"/>
                </a:solidFill>
              </a:rPr>
              <a:t>Most have </a:t>
            </a:r>
            <a:r>
              <a:rPr lang="en-NZ" sz="1400" b="0" dirty="0"/>
              <a:t>country tsunami emergency </a:t>
            </a:r>
            <a:r>
              <a:rPr lang="en-NZ" sz="1400" dirty="0">
                <a:solidFill>
                  <a:srgbClr val="0432FF"/>
                </a:solidFill>
              </a:rPr>
              <a:t>response plans </a:t>
            </a:r>
            <a:r>
              <a:rPr lang="en-NZ" sz="1400" b="0" dirty="0"/>
              <a:t>for</a:t>
            </a:r>
            <a:r>
              <a:rPr lang="en-NZ" sz="1400" dirty="0"/>
              <a:t> </a:t>
            </a:r>
            <a:r>
              <a:rPr lang="en-NZ" sz="1400" dirty="0">
                <a:solidFill>
                  <a:srgbClr val="0432FF"/>
                </a:solidFill>
              </a:rPr>
              <a:t>distant, regional, and local tsunamis</a:t>
            </a:r>
            <a:r>
              <a:rPr lang="en-NZ" sz="1400" dirty="0"/>
              <a:t>.  </a:t>
            </a:r>
            <a:r>
              <a:rPr lang="en-NZ" sz="1400" dirty="0">
                <a:solidFill>
                  <a:srgbClr val="0432FF"/>
                </a:solidFill>
              </a:rPr>
              <a:t>Nearly all </a:t>
            </a:r>
            <a:r>
              <a:rPr lang="en-NZ" sz="1400" b="0" dirty="0"/>
              <a:t>plans include processes to issue </a:t>
            </a:r>
            <a:r>
              <a:rPr lang="en-NZ" sz="1400" dirty="0">
                <a:solidFill>
                  <a:srgbClr val="0432FF"/>
                </a:solidFill>
              </a:rPr>
              <a:t>Safe-to-Return (All Clear)</a:t>
            </a:r>
            <a:r>
              <a:rPr lang="en-NZ" sz="1400" dirty="0"/>
              <a:t>.  </a:t>
            </a:r>
            <a:endParaRPr lang="en-US" sz="1400" dirty="0"/>
          </a:p>
          <a:p>
            <a:pPr lvl="0">
              <a:spcAft>
                <a:spcPts val="1200"/>
              </a:spcAft>
            </a:pPr>
            <a:r>
              <a:rPr lang="en-NZ" sz="1400" dirty="0">
                <a:solidFill>
                  <a:srgbClr val="0432FF"/>
                </a:solidFill>
              </a:rPr>
              <a:t>All conducted regular capacity and capability building training </a:t>
            </a:r>
            <a:r>
              <a:rPr lang="en-NZ" sz="1400" b="0" dirty="0"/>
              <a:t>on procedures and communication, and conduct exercises top maintain readiness</a:t>
            </a:r>
            <a:endParaRPr lang="en-US" sz="1400" b="0" dirty="0"/>
          </a:p>
          <a:p>
            <a:pPr lvl="0">
              <a:spcAft>
                <a:spcPts val="1200"/>
              </a:spcAft>
            </a:pPr>
            <a:r>
              <a:rPr lang="en-NZ" sz="1400" dirty="0">
                <a:solidFill>
                  <a:srgbClr val="C00000"/>
                </a:solidFill>
              </a:rPr>
              <a:t>While </a:t>
            </a:r>
            <a:r>
              <a:rPr lang="en-NZ" sz="1400" u="sng" dirty="0">
                <a:solidFill>
                  <a:srgbClr val="C00000"/>
                </a:solidFill>
              </a:rPr>
              <a:t>most</a:t>
            </a:r>
            <a:r>
              <a:rPr lang="en-NZ" sz="1400" dirty="0">
                <a:solidFill>
                  <a:srgbClr val="C00000"/>
                </a:solidFill>
              </a:rPr>
              <a:t> </a:t>
            </a:r>
            <a:r>
              <a:rPr lang="en-NZ" sz="1400" b="0" dirty="0"/>
              <a:t>respondents indicated </a:t>
            </a:r>
            <a:r>
              <a:rPr lang="en-NZ" sz="1400" dirty="0">
                <a:solidFill>
                  <a:srgbClr val="C00000"/>
                </a:solidFill>
              </a:rPr>
              <a:t>country </a:t>
            </a:r>
            <a:r>
              <a:rPr lang="en-NZ" sz="1400" b="0" dirty="0"/>
              <a:t>has</a:t>
            </a:r>
            <a:r>
              <a:rPr lang="en-NZ" sz="1400" dirty="0"/>
              <a:t> </a:t>
            </a:r>
            <a:r>
              <a:rPr lang="en-NZ" sz="1400" dirty="0">
                <a:solidFill>
                  <a:srgbClr val="C00000"/>
                </a:solidFill>
              </a:rPr>
              <a:t>tsunami </a:t>
            </a:r>
            <a:r>
              <a:rPr lang="en-NZ" sz="1400" u="sng" dirty="0">
                <a:solidFill>
                  <a:srgbClr val="C00000"/>
                </a:solidFill>
              </a:rPr>
              <a:t>mass coastal evacuation plan</a:t>
            </a:r>
            <a:r>
              <a:rPr lang="en-NZ" sz="1400" dirty="0">
                <a:solidFill>
                  <a:srgbClr val="C00000"/>
                </a:solidFill>
              </a:rPr>
              <a:t>,                    </a:t>
            </a:r>
            <a:r>
              <a:rPr lang="en-NZ" sz="1400" u="sng" dirty="0">
                <a:solidFill>
                  <a:srgbClr val="C00000"/>
                </a:solidFill>
              </a:rPr>
              <a:t>only 27% have tsunami evacuation routes and maps for all </a:t>
            </a:r>
            <a:r>
              <a:rPr lang="en-NZ" sz="1400" dirty="0">
                <a:solidFill>
                  <a:srgbClr val="C00000"/>
                </a:solidFill>
              </a:rPr>
              <a:t>tsunami-vulnerable communities</a:t>
            </a:r>
            <a:r>
              <a:rPr lang="en-NZ" sz="1400" dirty="0"/>
              <a:t>.               </a:t>
            </a:r>
            <a:r>
              <a:rPr lang="en-NZ" sz="1400" b="0" dirty="0"/>
              <a:t>Only 13% undertook community evacuation - most not done because of global situation and restrictions due to COVID-19.</a:t>
            </a:r>
            <a:endParaRPr lang="en-US" sz="1400" b="0" dirty="0"/>
          </a:p>
          <a:p>
            <a:pPr lvl="0">
              <a:spcAft>
                <a:spcPts val="1200"/>
              </a:spcAft>
            </a:pPr>
            <a:r>
              <a:rPr lang="en-NZ" sz="1400" dirty="0">
                <a:solidFill>
                  <a:srgbClr val="C00000"/>
                </a:solidFill>
              </a:rPr>
              <a:t>Nearly </a:t>
            </a:r>
            <a:r>
              <a:rPr lang="en-NZ" sz="1400" u="sng" dirty="0">
                <a:solidFill>
                  <a:srgbClr val="C00000"/>
                </a:solidFill>
              </a:rPr>
              <a:t>all</a:t>
            </a:r>
            <a:r>
              <a:rPr lang="en-NZ" sz="1400" b="0" dirty="0">
                <a:solidFill>
                  <a:srgbClr val="C00000"/>
                </a:solidFill>
              </a:rPr>
              <a:t> </a:t>
            </a:r>
            <a:r>
              <a:rPr lang="en-NZ" sz="1400" b="0" dirty="0"/>
              <a:t>have developed and disseminated </a:t>
            </a:r>
            <a:r>
              <a:rPr lang="en-NZ" sz="1400" dirty="0">
                <a:solidFill>
                  <a:srgbClr val="C00000"/>
                </a:solidFill>
              </a:rPr>
              <a:t>tsunami-related </a:t>
            </a:r>
            <a:r>
              <a:rPr lang="en-NZ" sz="1400" u="sng" dirty="0">
                <a:solidFill>
                  <a:srgbClr val="C00000"/>
                </a:solidFill>
              </a:rPr>
              <a:t>public education </a:t>
            </a:r>
            <a:r>
              <a:rPr lang="en-NZ" sz="1400" u="sng" dirty="0"/>
              <a:t>and</a:t>
            </a:r>
            <a:r>
              <a:rPr lang="en-NZ" sz="1400" u="sng" dirty="0">
                <a:solidFill>
                  <a:srgbClr val="C00000"/>
                </a:solidFill>
              </a:rPr>
              <a:t> awareness materials</a:t>
            </a:r>
            <a:r>
              <a:rPr lang="en-NZ" sz="1400" dirty="0">
                <a:solidFill>
                  <a:srgbClr val="C00000"/>
                </a:solidFill>
              </a:rPr>
              <a:t>, </a:t>
            </a:r>
            <a:r>
              <a:rPr lang="en-NZ" sz="1400" b="0" dirty="0"/>
              <a:t>but</a:t>
            </a:r>
            <a:r>
              <a:rPr lang="en-NZ" sz="1400" dirty="0">
                <a:solidFill>
                  <a:srgbClr val="C00000"/>
                </a:solidFill>
              </a:rPr>
              <a:t> </a:t>
            </a:r>
            <a:r>
              <a:rPr lang="en-NZ" sz="1400" u="sng" dirty="0">
                <a:solidFill>
                  <a:srgbClr val="C00000"/>
                </a:solidFill>
              </a:rPr>
              <a:t>only 33% have </a:t>
            </a:r>
            <a:r>
              <a:rPr lang="en-NZ" sz="1400" b="0" dirty="0"/>
              <a:t>tsunami curriculum programmes in place for</a:t>
            </a:r>
            <a:r>
              <a:rPr lang="en-NZ" sz="1400" b="0" dirty="0">
                <a:solidFill>
                  <a:srgbClr val="C00000"/>
                </a:solidFill>
              </a:rPr>
              <a:t> </a:t>
            </a:r>
            <a:r>
              <a:rPr lang="en-NZ" sz="1400" u="sng" dirty="0">
                <a:solidFill>
                  <a:srgbClr val="C00000"/>
                </a:solidFill>
              </a:rPr>
              <a:t>all levels </a:t>
            </a:r>
            <a:r>
              <a:rPr lang="en-NZ" sz="1400" dirty="0">
                <a:solidFill>
                  <a:srgbClr val="C00000"/>
                </a:solidFill>
              </a:rPr>
              <a:t>of education</a:t>
            </a:r>
            <a:endParaRPr lang="en-US" sz="1400" dirty="0"/>
          </a:p>
          <a:p>
            <a:endParaRPr lang="en-US" sz="1400" dirty="0"/>
          </a:p>
        </p:txBody>
      </p:sp>
    </p:spTree>
    <p:extLst>
      <p:ext uri="{BB962C8B-B14F-4D97-AF65-F5344CB8AC3E}">
        <p14:creationId xmlns:p14="http://schemas.microsoft.com/office/powerpoint/2010/main" val="1279410904"/>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0223D4D-DF16-4A45-A8D9-C97D3EC85F24}"/>
              </a:ext>
            </a:extLst>
          </p:cNvPr>
          <p:cNvSpPr/>
          <p:nvPr/>
        </p:nvSpPr>
        <p:spPr bwMode="auto">
          <a:xfrm>
            <a:off x="26104" y="2139702"/>
            <a:ext cx="9091791" cy="864096"/>
          </a:xfrm>
          <a:prstGeom prst="rect">
            <a:avLst/>
          </a:prstGeom>
          <a:solidFill>
            <a:srgbClr val="FFFED8"/>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
        <p:nvSpPr>
          <p:cNvPr id="31745" name="Title 1">
            <a:extLst>
              <a:ext uri="{FF2B5EF4-FFF2-40B4-BE49-F238E27FC236}">
                <a16:creationId xmlns:a16="http://schemas.microsoft.com/office/drawing/2014/main" id="{07C9CA4B-69FD-8E41-AEF5-9114AA297094}"/>
              </a:ext>
            </a:extLst>
          </p:cNvPr>
          <p:cNvSpPr>
            <a:spLocks noGrp="1" noChangeArrowheads="1"/>
          </p:cNvSpPr>
          <p:nvPr>
            <p:ph type="title"/>
          </p:nvPr>
        </p:nvSpPr>
        <p:spPr>
          <a:xfrm>
            <a:off x="539552" y="51470"/>
            <a:ext cx="8352928" cy="514350"/>
          </a:xfrm>
        </p:spPr>
        <p:txBody>
          <a:bodyPr/>
          <a:lstStyle/>
          <a:p>
            <a:r>
              <a:rPr lang="en-US" altLang="en-US" sz="2400" dirty="0">
                <a:latin typeface="Arial" panose="020B0604020202020204" pitchFamily="34" charset="0"/>
              </a:rPr>
              <a:t>Findings – Objective c (regional), d. (CATAC), planning</a:t>
            </a:r>
          </a:p>
        </p:txBody>
      </p:sp>
      <p:sp>
        <p:nvSpPr>
          <p:cNvPr id="5" name="Content Placeholder 4">
            <a:extLst>
              <a:ext uri="{FF2B5EF4-FFF2-40B4-BE49-F238E27FC236}">
                <a16:creationId xmlns:a16="http://schemas.microsoft.com/office/drawing/2014/main" id="{A599C710-13DF-3E4E-BACA-D2A44E617132}"/>
              </a:ext>
            </a:extLst>
          </p:cNvPr>
          <p:cNvSpPr>
            <a:spLocks noGrp="1"/>
          </p:cNvSpPr>
          <p:nvPr>
            <p:ph idx="1"/>
          </p:nvPr>
        </p:nvSpPr>
        <p:spPr>
          <a:xfrm>
            <a:off x="121529" y="915566"/>
            <a:ext cx="9001000" cy="4155926"/>
          </a:xfrm>
          <a:noFill/>
        </p:spPr>
        <p:txBody>
          <a:bodyPr/>
          <a:lstStyle/>
          <a:p>
            <a:r>
              <a:rPr lang="en-NZ" sz="1500" dirty="0"/>
              <a:t>Objectives c and d (regional)</a:t>
            </a:r>
          </a:p>
          <a:p>
            <a:pPr lvl="1">
              <a:spcBef>
                <a:spcPts val="384"/>
              </a:spcBef>
              <a:spcAft>
                <a:spcPts val="1200"/>
              </a:spcAft>
            </a:pPr>
            <a:r>
              <a:rPr lang="en-NZ" sz="1500" dirty="0"/>
              <a:t>Due to Pandemic, </a:t>
            </a:r>
            <a:r>
              <a:rPr lang="en-NZ" sz="1500" dirty="0">
                <a:solidFill>
                  <a:srgbClr val="0432FF"/>
                </a:solidFill>
              </a:rPr>
              <a:t>few countries tested regional communication and cooperation (Objective 3) between countries</a:t>
            </a:r>
            <a:r>
              <a:rPr lang="en-NZ" sz="1500" dirty="0"/>
              <a:t>.  Main activities:  data sharing, event information sharing and  joint PacWave20 exercise (Southeast Pacific 22 </a:t>
            </a:r>
            <a:r>
              <a:rPr lang="en-NZ" sz="1500" dirty="0" err="1"/>
              <a:t>Oc</a:t>
            </a:r>
            <a:r>
              <a:rPr lang="en-NZ" sz="1500" dirty="0"/>
              <a:t> 2021, Central America Pacific Coast. 11 Nov 2021), South China Sea).  Email primary communication method.</a:t>
            </a:r>
            <a:endParaRPr lang="en-US" sz="1500" dirty="0"/>
          </a:p>
          <a:p>
            <a:pPr lvl="1"/>
            <a:r>
              <a:rPr lang="en-NZ" sz="1500" b="1" dirty="0">
                <a:solidFill>
                  <a:schemeClr val="accent6"/>
                </a:solidFill>
              </a:rPr>
              <a:t>CATAC Regional Exercise </a:t>
            </a:r>
            <a:r>
              <a:rPr lang="en-NZ" sz="1500" dirty="0"/>
              <a:t>conducted to </a:t>
            </a:r>
            <a:r>
              <a:rPr lang="en-GB" sz="1500" dirty="0"/>
              <a:t>evaluate format and content of Central America Tsunami Advisory Centre (CATAC) Products (</a:t>
            </a:r>
            <a:r>
              <a:rPr lang="en-NZ" sz="1500" dirty="0" err="1"/>
              <a:t>Obj</a:t>
            </a:r>
            <a:r>
              <a:rPr lang="en-NZ" sz="1500" dirty="0"/>
              <a:t> d). Respondents indicated </a:t>
            </a:r>
            <a:r>
              <a:rPr lang="en-NZ" sz="1500" b="1" dirty="0">
                <a:solidFill>
                  <a:schemeClr val="accent6"/>
                </a:solidFill>
              </a:rPr>
              <a:t>text and graphical products from CATAC </a:t>
            </a:r>
            <a:r>
              <a:rPr lang="en-NZ" sz="1500" b="1" u="sng" dirty="0">
                <a:solidFill>
                  <a:schemeClr val="accent6"/>
                </a:solidFill>
              </a:rPr>
              <a:t>understood and useful</a:t>
            </a:r>
            <a:r>
              <a:rPr lang="en-NZ" sz="1500" b="1" dirty="0">
                <a:solidFill>
                  <a:schemeClr val="accent6"/>
                </a:solidFill>
              </a:rPr>
              <a:t>, and </a:t>
            </a:r>
            <a:r>
              <a:rPr lang="en-NZ" sz="1500" b="1" u="sng" dirty="0">
                <a:solidFill>
                  <a:schemeClr val="accent6"/>
                </a:solidFill>
              </a:rPr>
              <a:t>assisted </a:t>
            </a:r>
            <a:r>
              <a:rPr lang="en-NZ" sz="1500" b="1" dirty="0">
                <a:solidFill>
                  <a:schemeClr val="accent6"/>
                </a:solidFill>
              </a:rPr>
              <a:t>with decision-making</a:t>
            </a:r>
            <a:r>
              <a:rPr lang="en-NZ" sz="1500" dirty="0">
                <a:solidFill>
                  <a:schemeClr val="accent6"/>
                </a:solidFill>
              </a:rPr>
              <a:t>.</a:t>
            </a:r>
            <a:endParaRPr lang="en-US" sz="1500" dirty="0">
              <a:solidFill>
                <a:schemeClr val="accent6"/>
              </a:solidFill>
            </a:endParaRPr>
          </a:p>
          <a:p>
            <a:pPr marL="0" indent="0">
              <a:buNone/>
            </a:pPr>
            <a:endParaRPr lang="en-US" sz="900" dirty="0"/>
          </a:p>
          <a:p>
            <a:r>
              <a:rPr lang="en-NZ" sz="1500" dirty="0"/>
              <a:t>Despite Pandemic, exercise planning did occur:</a:t>
            </a:r>
            <a:endParaRPr lang="en-US" sz="1500" dirty="0"/>
          </a:p>
          <a:p>
            <a:pPr marL="0" lvl="0" indent="0">
              <a:buNone/>
            </a:pPr>
            <a:r>
              <a:rPr lang="en-NZ" sz="1500" b="0" dirty="0"/>
              <a:t>       When it was possible, all respondents indicated that </a:t>
            </a:r>
            <a:endParaRPr lang="en-US" sz="1500" b="0" dirty="0"/>
          </a:p>
          <a:p>
            <a:pPr lvl="1"/>
            <a:r>
              <a:rPr lang="en-NZ" sz="1500" dirty="0">
                <a:solidFill>
                  <a:srgbClr val="0432FF"/>
                </a:solidFill>
              </a:rPr>
              <a:t>Exercise planning, conduct, format </a:t>
            </a:r>
            <a:r>
              <a:rPr lang="en-NZ" sz="1500" dirty="0"/>
              <a:t>and</a:t>
            </a:r>
            <a:r>
              <a:rPr lang="en-NZ" sz="1500" dirty="0">
                <a:solidFill>
                  <a:srgbClr val="0432FF"/>
                </a:solidFill>
              </a:rPr>
              <a:t> style </a:t>
            </a:r>
            <a:r>
              <a:rPr lang="en-NZ" sz="1500" dirty="0"/>
              <a:t>were very </a:t>
            </a:r>
            <a:r>
              <a:rPr lang="en-NZ" sz="1500" dirty="0">
                <a:solidFill>
                  <a:srgbClr val="0432FF"/>
                </a:solidFill>
              </a:rPr>
              <a:t>satisfactory</a:t>
            </a:r>
            <a:r>
              <a:rPr lang="en-NZ" sz="1500" dirty="0"/>
              <a:t>.  Planning at international level went better than planning at national or provincial/local level.  </a:t>
            </a:r>
            <a:endParaRPr lang="en-US" sz="1500" dirty="0"/>
          </a:p>
          <a:p>
            <a:pPr lvl="1"/>
            <a:r>
              <a:rPr lang="en-NZ" sz="1500" dirty="0">
                <a:solidFill>
                  <a:srgbClr val="0432FF"/>
                </a:solidFill>
              </a:rPr>
              <a:t>Exercise documents / web site useful </a:t>
            </a:r>
            <a:r>
              <a:rPr lang="en-NZ" sz="1500" dirty="0"/>
              <a:t>and</a:t>
            </a:r>
            <a:r>
              <a:rPr lang="en-NZ" sz="1500" dirty="0">
                <a:solidFill>
                  <a:srgbClr val="0432FF"/>
                </a:solidFill>
              </a:rPr>
              <a:t> detailed</a:t>
            </a:r>
            <a:r>
              <a:rPr lang="en-NZ" sz="1500" dirty="0"/>
              <a:t>.  </a:t>
            </a:r>
            <a:r>
              <a:rPr lang="en-US" sz="1500" dirty="0"/>
              <a:t>Exercise Manual provided appropriate level of detail.  All </a:t>
            </a:r>
            <a:r>
              <a:rPr lang="en-GB" sz="1500" dirty="0"/>
              <a:t>IOC Manual &amp; Guides useful (Exercises, SOPs, Community Tsunami Evacuations)</a:t>
            </a:r>
          </a:p>
          <a:p>
            <a:pPr lvl="1"/>
            <a:r>
              <a:rPr lang="en-NZ" sz="1500" dirty="0"/>
              <a:t>About </a:t>
            </a:r>
            <a:r>
              <a:rPr lang="en-NZ" sz="1500" dirty="0">
                <a:solidFill>
                  <a:srgbClr val="0432FF"/>
                </a:solidFill>
              </a:rPr>
              <a:t>half used </a:t>
            </a:r>
            <a:r>
              <a:rPr lang="en-NZ" sz="1500" dirty="0" err="1">
                <a:solidFill>
                  <a:srgbClr val="0432FF"/>
                </a:solidFill>
              </a:rPr>
              <a:t>TsuCAT</a:t>
            </a:r>
            <a:r>
              <a:rPr lang="en-NZ" sz="1500" dirty="0">
                <a:solidFill>
                  <a:srgbClr val="0432FF"/>
                </a:solidFill>
              </a:rPr>
              <a:t> </a:t>
            </a:r>
            <a:r>
              <a:rPr lang="en-NZ" sz="1500" dirty="0"/>
              <a:t>for exercise planning or hazard assessment </a:t>
            </a:r>
            <a:endParaRPr lang="en-US" sz="1500" dirty="0"/>
          </a:p>
          <a:p>
            <a:endParaRPr lang="en-US" sz="1400" dirty="0"/>
          </a:p>
        </p:txBody>
      </p:sp>
    </p:spTree>
    <p:extLst>
      <p:ext uri="{BB962C8B-B14F-4D97-AF65-F5344CB8AC3E}">
        <p14:creationId xmlns:p14="http://schemas.microsoft.com/office/powerpoint/2010/main" val="2162460956"/>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2">
            <a:extLst>
              <a:ext uri="{FF2B5EF4-FFF2-40B4-BE49-F238E27FC236}">
                <a16:creationId xmlns:a16="http://schemas.microsoft.com/office/drawing/2014/main" id="{1B3774BC-97D3-9641-ABC2-0654E1AE73BF}"/>
              </a:ext>
            </a:extLst>
          </p:cNvPr>
          <p:cNvSpPr>
            <a:spLocks noGrp="1" noChangeArrowheads="1"/>
          </p:cNvSpPr>
          <p:nvPr>
            <p:ph type="ctrTitle" idx="4294967295"/>
          </p:nvPr>
        </p:nvSpPr>
        <p:spPr>
          <a:xfrm>
            <a:off x="539552" y="1563638"/>
            <a:ext cx="7632848" cy="1363663"/>
          </a:xfrm>
        </p:spPr>
        <p:txBody>
          <a:bodyPr vert="horz" wrap="square" lIns="68404" tIns="34204" rIns="68404" bIns="34204" numCol="1" anchor="b" anchorCtr="0" compatLnSpc="1">
            <a:prstTxWarp prst="textNoShape">
              <a:avLst/>
            </a:prstTxWarp>
          </a:bodyPr>
          <a:lstStyle/>
          <a:p>
            <a:pPr eaLnBrk="1" hangingPunct="1">
              <a:spcBef>
                <a:spcPts val="900"/>
              </a:spcBef>
            </a:pPr>
            <a:br>
              <a:rPr lang="en-US" altLang="en-US" sz="2800" dirty="0">
                <a:solidFill>
                  <a:srgbClr val="CC0000"/>
                </a:solidFill>
                <a:latin typeface="Arial" panose="020B0604020202020204" pitchFamily="34" charset="0"/>
                <a:ea typeface="Arial Unicode MS" panose="020B0604020202020204" pitchFamily="34" charset="-128"/>
                <a:cs typeface="Arial" panose="020B0604020202020204" pitchFamily="34" charset="0"/>
              </a:rPr>
            </a:br>
            <a:r>
              <a:rPr lang="en-US" altLang="en-US" sz="2800" dirty="0" err="1">
                <a:solidFill>
                  <a:srgbClr val="CC0000"/>
                </a:solidFill>
                <a:latin typeface="Arial" panose="020B0604020202020204" pitchFamily="34" charset="0"/>
                <a:ea typeface="Arial Unicode MS" panose="020B0604020202020204" pitchFamily="34" charset="-128"/>
                <a:cs typeface="Arial" panose="020B0604020202020204" pitchFamily="34" charset="0"/>
              </a:rPr>
              <a:t>PacWave</a:t>
            </a:r>
            <a:r>
              <a:rPr lang="en-US" altLang="en-US" sz="2800" dirty="0">
                <a:solidFill>
                  <a:srgbClr val="CC0000"/>
                </a:solidFill>
                <a:latin typeface="Arial" panose="020B0604020202020204" pitchFamily="34" charset="0"/>
                <a:ea typeface="Arial Unicode MS" panose="020B0604020202020204" pitchFamily="34" charset="-128"/>
                <a:cs typeface="Arial" panose="020B0604020202020204" pitchFamily="34" charset="0"/>
              </a:rPr>
              <a:t> 2022</a:t>
            </a:r>
          </a:p>
        </p:txBody>
      </p:sp>
      <p:sp>
        <p:nvSpPr>
          <p:cNvPr id="9" name="Text Box 2">
            <a:extLst>
              <a:ext uri="{FF2B5EF4-FFF2-40B4-BE49-F238E27FC236}">
                <a16:creationId xmlns:a16="http://schemas.microsoft.com/office/drawing/2014/main" id="{95CB81F2-0EE2-5C40-8407-5F4EE8B0C03D}"/>
              </a:ext>
            </a:extLst>
          </p:cNvPr>
          <p:cNvSpPr txBox="1">
            <a:spLocks noChangeArrowheads="1"/>
          </p:cNvSpPr>
          <p:nvPr/>
        </p:nvSpPr>
        <p:spPr bwMode="auto">
          <a:xfrm>
            <a:off x="539552" y="3291830"/>
            <a:ext cx="6243638" cy="69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1296" tIns="35648" rIns="71296" bIns="35648">
            <a:spAutoFit/>
          </a:bodyPr>
          <a:lstStyle>
            <a:lvl1pPr defTabSz="950913">
              <a:defRPr>
                <a:solidFill>
                  <a:schemeClr val="tx1"/>
                </a:solidFill>
                <a:latin typeface="Calibri" panose="020F0502020204030204" pitchFamily="34" charset="0"/>
                <a:ea typeface="MS PGothic" panose="020B0600070205080204" pitchFamily="34" charset="-128"/>
              </a:defRPr>
            </a:lvl1pPr>
            <a:lvl2pPr marL="742950" indent="-285750" defTabSz="950913">
              <a:defRPr>
                <a:solidFill>
                  <a:schemeClr val="tx1"/>
                </a:solidFill>
                <a:latin typeface="Calibri" panose="020F0502020204030204" pitchFamily="34" charset="0"/>
                <a:ea typeface="MS PGothic" panose="020B0600070205080204" pitchFamily="34" charset="-128"/>
              </a:defRPr>
            </a:lvl2pPr>
            <a:lvl3pPr marL="1143000" indent="-228600" defTabSz="950913">
              <a:defRPr>
                <a:solidFill>
                  <a:schemeClr val="tx1"/>
                </a:solidFill>
                <a:latin typeface="Calibri" panose="020F0502020204030204" pitchFamily="34" charset="0"/>
                <a:ea typeface="MS PGothic" panose="020B0600070205080204" pitchFamily="34" charset="-128"/>
              </a:defRPr>
            </a:lvl3pPr>
            <a:lvl4pPr marL="1600200" indent="-228600" defTabSz="950913">
              <a:defRPr>
                <a:solidFill>
                  <a:schemeClr val="tx1"/>
                </a:solidFill>
                <a:latin typeface="Calibri" panose="020F0502020204030204" pitchFamily="34" charset="0"/>
                <a:ea typeface="MS PGothic" panose="020B0600070205080204" pitchFamily="34" charset="-128"/>
              </a:defRPr>
            </a:lvl4pPr>
            <a:lvl5pPr marL="2057400" indent="-228600" defTabSz="950913">
              <a:defRPr>
                <a:solidFill>
                  <a:schemeClr val="tx1"/>
                </a:solidFill>
                <a:latin typeface="Calibri" panose="020F0502020204030204" pitchFamily="34" charset="0"/>
                <a:ea typeface="MS PGothic" panose="020B0600070205080204" pitchFamily="34" charset="-128"/>
              </a:defRPr>
            </a:lvl5pPr>
            <a:lvl6pPr marL="2514600" indent="-228600" defTabSz="950913"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950913"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950913"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950913"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spcAft>
                <a:spcPts val="450"/>
              </a:spcAft>
            </a:pPr>
            <a:r>
              <a:rPr lang="en-US" altLang="en-US" dirty="0">
                <a:solidFill>
                  <a:srgbClr val="000000"/>
                </a:solidFill>
                <a:latin typeface="Arial" panose="020B0604020202020204" pitchFamily="34" charset="0"/>
                <a:ea typeface="Arial Unicode MS" panose="020B0604020202020204" pitchFamily="34" charset="-128"/>
              </a:rPr>
              <a:t>Margarita Martinez, </a:t>
            </a:r>
            <a:r>
              <a:rPr lang="en-US" altLang="ja-JP" sz="1200" dirty="0">
                <a:solidFill>
                  <a:srgbClr val="000000"/>
                </a:solidFill>
                <a:latin typeface="Arial" panose="020B0604020202020204" pitchFamily="34" charset="0"/>
                <a:ea typeface="Arial Unicode MS" panose="020B0604020202020204" pitchFamily="34" charset="-128"/>
              </a:rPr>
              <a:t>ONEMI, Chile</a:t>
            </a:r>
          </a:p>
          <a:p>
            <a:pPr eaLnBrk="1" hangingPunct="1">
              <a:spcAft>
                <a:spcPts val="450"/>
              </a:spcAft>
            </a:pPr>
            <a:r>
              <a:rPr lang="en-US" altLang="ja-JP" dirty="0">
                <a:solidFill>
                  <a:srgbClr val="000000"/>
                </a:solidFill>
                <a:latin typeface="Arial" panose="020B0604020202020204" pitchFamily="34" charset="0"/>
                <a:ea typeface="Arial Unicode MS" panose="020B0604020202020204" pitchFamily="34" charset="-128"/>
              </a:rPr>
              <a:t>Emilio Talavera, </a:t>
            </a:r>
            <a:r>
              <a:rPr lang="en-US" altLang="ja-JP" sz="1200" dirty="0">
                <a:solidFill>
                  <a:srgbClr val="000000"/>
                </a:solidFill>
                <a:latin typeface="Arial" panose="020B0604020202020204" pitchFamily="34" charset="0"/>
                <a:ea typeface="Arial Unicode MS" panose="020B0604020202020204" pitchFamily="34" charset="-128"/>
              </a:rPr>
              <a:t>INETER, Nicaragua</a:t>
            </a:r>
          </a:p>
        </p:txBody>
      </p:sp>
      <p:pic>
        <p:nvPicPr>
          <p:cNvPr id="11" name="Picture 10">
            <a:extLst>
              <a:ext uri="{FF2B5EF4-FFF2-40B4-BE49-F238E27FC236}">
                <a16:creationId xmlns:a16="http://schemas.microsoft.com/office/drawing/2014/main" id="{51D30862-B37A-9B47-A2B7-8B68C19C08FE}"/>
              </a:ext>
            </a:extLst>
          </p:cNvPr>
          <p:cNvPicPr>
            <a:picLocks noChangeAspect="1"/>
          </p:cNvPicPr>
          <p:nvPr/>
        </p:nvPicPr>
        <p:blipFill>
          <a:blip r:embed="rId3"/>
          <a:stretch>
            <a:fillRect/>
          </a:stretch>
        </p:blipFill>
        <p:spPr>
          <a:xfrm>
            <a:off x="6588224" y="1419622"/>
            <a:ext cx="1267764" cy="1352282"/>
          </a:xfrm>
          <a:prstGeom prst="rect">
            <a:avLst/>
          </a:prstGeom>
        </p:spPr>
      </p:pic>
      <p:sp>
        <p:nvSpPr>
          <p:cNvPr id="2" name="Rectangle 1">
            <a:extLst>
              <a:ext uri="{FF2B5EF4-FFF2-40B4-BE49-F238E27FC236}">
                <a16:creationId xmlns:a16="http://schemas.microsoft.com/office/drawing/2014/main" id="{B240FBC9-FAF3-2E4A-9C8B-EC8434B932F9}"/>
              </a:ext>
            </a:extLst>
          </p:cNvPr>
          <p:cNvSpPr/>
          <p:nvPr/>
        </p:nvSpPr>
        <p:spPr>
          <a:xfrm>
            <a:off x="6156176" y="3363838"/>
            <a:ext cx="1825243" cy="276999"/>
          </a:xfrm>
          <a:prstGeom prst="rect">
            <a:avLst/>
          </a:prstGeom>
        </p:spPr>
        <p:txBody>
          <a:bodyPr wrap="none">
            <a:spAutoFit/>
          </a:bodyPr>
          <a:lstStyle/>
          <a:p>
            <a:pPr algn="r" eaLnBrk="1" hangingPunct="1"/>
            <a:r>
              <a:rPr lang="en-US" altLang="ja-JP" sz="1200" dirty="0">
                <a:solidFill>
                  <a:srgbClr val="000000"/>
                </a:solidFill>
                <a:ea typeface="Arial Unicode MS" panose="020B0604020202020204" pitchFamily="34" charset="-128"/>
              </a:rPr>
              <a:t>Task Team on </a:t>
            </a:r>
            <a:r>
              <a:rPr lang="en-US" altLang="ja-JP" sz="1200" dirty="0" err="1">
                <a:solidFill>
                  <a:srgbClr val="000000"/>
                </a:solidFill>
                <a:ea typeface="Arial Unicode MS" panose="020B0604020202020204" pitchFamily="34" charset="-128"/>
              </a:rPr>
              <a:t>PacWave</a:t>
            </a:r>
            <a:endParaRPr lang="en-US" altLang="ja-JP" sz="1200" dirty="0">
              <a:solidFill>
                <a:srgbClr val="000000"/>
              </a:solidFill>
              <a:ea typeface="Arial Unicode MS" panose="020B0604020202020204" pitchFamily="34" charset="-128"/>
            </a:endParaRPr>
          </a:p>
        </p:txBody>
      </p:sp>
    </p:spTree>
    <p:extLst>
      <p:ext uri="{BB962C8B-B14F-4D97-AF65-F5344CB8AC3E}">
        <p14:creationId xmlns:p14="http://schemas.microsoft.com/office/powerpoint/2010/main" val="1840737805"/>
      </p:ext>
    </p:ext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02C8263-FF91-7E41-B875-750DC49251B0}"/>
              </a:ext>
            </a:extLst>
          </p:cNvPr>
          <p:cNvSpPr/>
          <p:nvPr/>
        </p:nvSpPr>
        <p:spPr bwMode="auto">
          <a:xfrm>
            <a:off x="323528" y="4659982"/>
            <a:ext cx="8640960" cy="576064"/>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
        <p:nvSpPr>
          <p:cNvPr id="4" name="Rectangle 3">
            <a:extLst>
              <a:ext uri="{FF2B5EF4-FFF2-40B4-BE49-F238E27FC236}">
                <a16:creationId xmlns:a16="http://schemas.microsoft.com/office/drawing/2014/main" id="{CE9E8315-D399-9B48-A4B1-CB3525988949}"/>
              </a:ext>
            </a:extLst>
          </p:cNvPr>
          <p:cNvSpPr/>
          <p:nvPr/>
        </p:nvSpPr>
        <p:spPr bwMode="auto">
          <a:xfrm>
            <a:off x="-164487" y="2787774"/>
            <a:ext cx="9289032" cy="606651"/>
          </a:xfrm>
          <a:prstGeom prst="rect">
            <a:avLst/>
          </a:prstGeom>
          <a:solidFill>
            <a:srgbClr val="FFFED8"/>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
        <p:nvSpPr>
          <p:cNvPr id="20481" name="Title 1">
            <a:extLst>
              <a:ext uri="{FF2B5EF4-FFF2-40B4-BE49-F238E27FC236}">
                <a16:creationId xmlns:a16="http://schemas.microsoft.com/office/drawing/2014/main" id="{2EA0D045-A2FE-7343-BB47-DF212081A602}"/>
              </a:ext>
            </a:extLst>
          </p:cNvPr>
          <p:cNvSpPr>
            <a:spLocks noGrp="1" noChangeArrowheads="1"/>
          </p:cNvSpPr>
          <p:nvPr>
            <p:ph type="title"/>
          </p:nvPr>
        </p:nvSpPr>
        <p:spPr>
          <a:xfrm>
            <a:off x="395536" y="20674"/>
            <a:ext cx="6286500" cy="514350"/>
          </a:xfrm>
        </p:spPr>
        <p:txBody>
          <a:bodyPr/>
          <a:lstStyle/>
          <a:p>
            <a:r>
              <a:rPr lang="en-US" altLang="en-US" sz="2800" dirty="0">
                <a:latin typeface="Arial" panose="020B0604020202020204" pitchFamily="34" charset="0"/>
              </a:rPr>
              <a:t>Background</a:t>
            </a:r>
          </a:p>
        </p:txBody>
      </p:sp>
      <p:sp>
        <p:nvSpPr>
          <p:cNvPr id="19458" name="Content Placeholder 2">
            <a:extLst>
              <a:ext uri="{FF2B5EF4-FFF2-40B4-BE49-F238E27FC236}">
                <a16:creationId xmlns:a16="http://schemas.microsoft.com/office/drawing/2014/main" id="{D26D89B0-7B23-274D-8DAF-C4F07E00AA1B}"/>
              </a:ext>
            </a:extLst>
          </p:cNvPr>
          <p:cNvSpPr>
            <a:spLocks noGrp="1"/>
          </p:cNvSpPr>
          <p:nvPr>
            <p:ph idx="1"/>
          </p:nvPr>
        </p:nvSpPr>
        <p:spPr bwMode="auto">
          <a:xfrm>
            <a:off x="323528" y="771550"/>
            <a:ext cx="8352928" cy="4587974"/>
          </a:xfrm>
          <a:noFill/>
          <a:extLst>
            <a:ext uri="{91240B29-F687-4f45-9708-019B960494DF}"/>
          </a:extLst>
        </p:spPr>
        <p:txBody>
          <a:bodyPr vert="horz" wrap="square" lIns="68580" tIns="34290" rIns="68580" bIns="34290" numCol="1" anchor="t" anchorCtr="0" compatLnSpc="1">
            <a:prstTxWarp prst="textNoShape">
              <a:avLst/>
            </a:prstTxWarp>
          </a:bodyPr>
          <a:lstStyle/>
          <a:p>
            <a:pPr>
              <a:lnSpc>
                <a:spcPct val="100000"/>
              </a:lnSpc>
              <a:spcBef>
                <a:spcPts val="0"/>
              </a:spcBef>
              <a:spcAft>
                <a:spcPts val="600"/>
              </a:spcAft>
            </a:pPr>
            <a:r>
              <a:rPr lang="en-US" sz="1600" dirty="0"/>
              <a:t>Due to COVID-19, PacWave20 scope reduced.  Tested only 2 of 4 objectives.</a:t>
            </a:r>
          </a:p>
          <a:p>
            <a:pPr lvl="1">
              <a:lnSpc>
                <a:spcPct val="100000"/>
              </a:lnSpc>
              <a:spcBef>
                <a:spcPts val="0"/>
              </a:spcBef>
              <a:spcAft>
                <a:spcPts val="0"/>
              </a:spcAft>
            </a:pPr>
            <a:r>
              <a:rPr lang="en-US" altLang="en-US" sz="1600" dirty="0">
                <a:latin typeface="Arial" panose="020B0604020202020204" pitchFamily="34" charset="0"/>
                <a:cs typeface="Arial" panose="020B0604020202020204" pitchFamily="34" charset="0"/>
              </a:rPr>
              <a:t>Objective a.  Communication test on November 5, 2020</a:t>
            </a:r>
          </a:p>
          <a:p>
            <a:pPr lvl="1">
              <a:lnSpc>
                <a:spcPct val="100000"/>
              </a:lnSpc>
              <a:spcBef>
                <a:spcPts val="0"/>
              </a:spcBef>
              <a:spcAft>
                <a:spcPts val="0"/>
              </a:spcAft>
            </a:pPr>
            <a:r>
              <a:rPr lang="en-US" altLang="en-US" sz="1600" dirty="0">
                <a:latin typeface="Arial" panose="020B0604020202020204" pitchFamily="34" charset="0"/>
                <a:cs typeface="Arial" panose="020B0604020202020204" pitchFamily="34" charset="0"/>
              </a:rPr>
              <a:t>Objective d.  CATAC regional exercise</a:t>
            </a:r>
          </a:p>
          <a:p>
            <a:pPr lvl="1">
              <a:lnSpc>
                <a:spcPct val="100000"/>
              </a:lnSpc>
              <a:spcBef>
                <a:spcPts val="0"/>
              </a:spcBef>
              <a:spcAft>
                <a:spcPts val="600"/>
              </a:spcAft>
            </a:pPr>
            <a:r>
              <a:rPr lang="en-US" altLang="en-US" sz="1600" dirty="0">
                <a:latin typeface="Arial" panose="020B0604020202020204" pitchFamily="34" charset="0"/>
                <a:cs typeface="Arial" panose="020B0604020202020204" pitchFamily="34" charset="0"/>
              </a:rPr>
              <a:t>Other activities encouraged but at the discretion of country</a:t>
            </a:r>
          </a:p>
          <a:p>
            <a:pPr marL="368299" indent="-342900">
              <a:lnSpc>
                <a:spcPct val="100000"/>
              </a:lnSpc>
              <a:spcBef>
                <a:spcPts val="600"/>
              </a:spcBef>
              <a:spcAft>
                <a:spcPts val="600"/>
              </a:spcAft>
            </a:pPr>
            <a:r>
              <a:rPr lang="en-US" altLang="en-US" sz="1600" dirty="0">
                <a:latin typeface="Arial" panose="020B0604020202020204" pitchFamily="34" charset="0"/>
                <a:cs typeface="Arial" panose="020B0604020202020204" pitchFamily="34" charset="0"/>
              </a:rPr>
              <a:t>At PTWS Steering Committee (SC, Sep 2021), next </a:t>
            </a:r>
            <a:r>
              <a:rPr lang="en-US" altLang="en-US" sz="1600" dirty="0" err="1">
                <a:latin typeface="Arial" panose="020B0604020202020204" pitchFamily="34" charset="0"/>
                <a:cs typeface="Arial" panose="020B0604020202020204" pitchFamily="34" charset="0"/>
              </a:rPr>
              <a:t>PacWave</a:t>
            </a:r>
            <a:r>
              <a:rPr lang="en-US" altLang="en-US" sz="1600" dirty="0">
                <a:latin typeface="Arial" panose="020B0604020202020204" pitchFamily="34" charset="0"/>
                <a:cs typeface="Arial" panose="020B0604020202020204" pitchFamily="34" charset="0"/>
              </a:rPr>
              <a:t> (PacWave22) discussed noting PacWave20 reduced scope and findings.  SC approved:</a:t>
            </a:r>
          </a:p>
          <a:p>
            <a:pPr marL="695316" lvl="1" indent="-342900">
              <a:spcBef>
                <a:spcPts val="0"/>
              </a:spcBef>
              <a:spcAft>
                <a:spcPts val="600"/>
              </a:spcAft>
            </a:pPr>
            <a:r>
              <a:rPr lang="en-US" altLang="en-US" sz="1600" dirty="0">
                <a:latin typeface="Arial" panose="020B0604020202020204" pitchFamily="34" charset="0"/>
                <a:cs typeface="Arial" panose="020B0604020202020204" pitchFamily="34" charset="0"/>
              </a:rPr>
              <a:t>PTWS Task Team on </a:t>
            </a:r>
            <a:r>
              <a:rPr lang="en-US" altLang="en-US" sz="1600" dirty="0" err="1">
                <a:latin typeface="Arial" panose="020B0604020202020204" pitchFamily="34" charset="0"/>
                <a:cs typeface="Arial" panose="020B0604020202020204" pitchFamily="34" charset="0"/>
              </a:rPr>
              <a:t>PacWave</a:t>
            </a:r>
            <a:r>
              <a:rPr lang="en-US" altLang="en-US" sz="1600" dirty="0">
                <a:latin typeface="Arial" panose="020B0604020202020204" pitchFamily="34" charset="0"/>
                <a:cs typeface="Arial" panose="020B0604020202020204" pitchFamily="34" charset="0"/>
              </a:rPr>
              <a:t> Exercise to oversee.</a:t>
            </a:r>
          </a:p>
          <a:p>
            <a:pPr marL="695316" lvl="1" indent="-342900">
              <a:spcBef>
                <a:spcPts val="0"/>
              </a:spcBef>
              <a:spcAft>
                <a:spcPts val="600"/>
              </a:spcAft>
            </a:pPr>
            <a:r>
              <a:rPr lang="en-US" altLang="en-US" sz="1600" b="1" dirty="0">
                <a:solidFill>
                  <a:schemeClr val="accent6"/>
                </a:solidFill>
                <a:latin typeface="Arial" panose="020B0604020202020204" pitchFamily="34" charset="0"/>
                <a:cs typeface="Arial" panose="020B0604020202020204" pitchFamily="34" charset="0"/>
              </a:rPr>
              <a:t>PacWave22 to be conducted using same objectives and following same format  and conduct as original PacWave20 (PTWS-XXVIII.1, 2019) </a:t>
            </a:r>
          </a:p>
          <a:p>
            <a:pPr marL="695316" lvl="1" indent="-342900">
              <a:spcBef>
                <a:spcPts val="0"/>
              </a:spcBef>
              <a:spcAft>
                <a:spcPts val="600"/>
              </a:spcAft>
            </a:pPr>
            <a:r>
              <a:rPr lang="en-US" altLang="en-US" sz="1600" dirty="0">
                <a:latin typeface="Arial" panose="020B0604020202020204" pitchFamily="34" charset="0"/>
                <a:cs typeface="Arial" panose="020B0604020202020204" pitchFamily="34" charset="0"/>
              </a:rPr>
              <a:t>Member States consider </a:t>
            </a:r>
            <a:r>
              <a:rPr lang="en-GB" sz="1600" dirty="0"/>
              <a:t>conducting for situations based on limitations derived  from COVID-19 pandemic</a:t>
            </a:r>
          </a:p>
          <a:p>
            <a:pPr marL="695316" lvl="1" indent="-342900">
              <a:spcBef>
                <a:spcPts val="0"/>
              </a:spcBef>
              <a:spcAft>
                <a:spcPts val="600"/>
              </a:spcAft>
            </a:pPr>
            <a:r>
              <a:rPr lang="en-US" sz="1600" dirty="0"/>
              <a:t>TT to </a:t>
            </a:r>
            <a:r>
              <a:rPr lang="en-US" sz="1600" dirty="0">
                <a:latin typeface="Arial" panose="020B0604020202020204" pitchFamily="34" charset="0"/>
              </a:rPr>
              <a:t>compile and summarize good practices for planning, conducting, and evaluating </a:t>
            </a:r>
            <a:r>
              <a:rPr lang="en-US" sz="1600" u="sng" dirty="0">
                <a:latin typeface="Arial" panose="020B0604020202020204" pitchFamily="34" charset="0"/>
              </a:rPr>
              <a:t>virtual</a:t>
            </a:r>
            <a:r>
              <a:rPr lang="en-US" sz="1600" dirty="0">
                <a:latin typeface="Arial" panose="020B0604020202020204" pitchFamily="34" charset="0"/>
              </a:rPr>
              <a:t> exercises</a:t>
            </a:r>
            <a:r>
              <a:rPr lang="en-GB" sz="1600" dirty="0"/>
              <a:t>, and include in exercise manual</a:t>
            </a:r>
          </a:p>
          <a:p>
            <a:pPr marL="695316" lvl="1" indent="-342900">
              <a:spcBef>
                <a:spcPts val="0"/>
              </a:spcBef>
              <a:spcAft>
                <a:spcPts val="600"/>
              </a:spcAft>
            </a:pPr>
            <a:r>
              <a:rPr lang="en-GB" altLang="en-US" sz="1600" dirty="0">
                <a:latin typeface="Arial" panose="020B0604020202020204" pitchFamily="34" charset="0"/>
                <a:cs typeface="Arial" panose="020B0604020202020204" pitchFamily="34" charset="0"/>
              </a:rPr>
              <a:t>Post-Exercise Evaluation reporting for PTWS Communications Test to be earlier       to accommodate reporting to ICG/PTWS-XXX (Nov 2022)</a:t>
            </a:r>
          </a:p>
          <a:p>
            <a:pPr lvl="1"/>
            <a:r>
              <a:rPr lang="en-US" sz="1500" b="0" dirty="0"/>
              <a:t>TT to explore more automatic &amp; efficient ways to compile information prior to Oct 2022 </a:t>
            </a:r>
            <a:endParaRPr lang="en-GB" altLang="en-US" sz="1600" dirty="0">
              <a:latin typeface="Arial" panose="020B0604020202020204" pitchFamily="34" charset="0"/>
              <a:cs typeface="Arial" panose="020B0604020202020204" pitchFamily="34" charset="0"/>
            </a:endParaRPr>
          </a:p>
          <a:p>
            <a:pPr marL="296855" lvl="2" indent="0">
              <a:spcBef>
                <a:spcPts val="0"/>
              </a:spcBef>
              <a:spcAft>
                <a:spcPts val="0"/>
              </a:spcAft>
              <a:buNone/>
              <a:defRPr/>
            </a:pPr>
            <a:endParaRPr lang="en-US" altLang="en-US" sz="1100" b="1" dirty="0">
              <a:solidFill>
                <a:srgbClr val="0000FF"/>
              </a:solidFill>
              <a:latin typeface="Arial" pitchFamily="34" charset="0"/>
              <a:cs typeface="Arial" pitchFamily="34" charset="0"/>
            </a:endParaRPr>
          </a:p>
          <a:p>
            <a:pPr marL="296855" lvl="2" indent="0">
              <a:spcBef>
                <a:spcPts val="0"/>
              </a:spcBef>
              <a:spcAft>
                <a:spcPts val="0"/>
              </a:spcAft>
              <a:buNone/>
              <a:defRPr/>
            </a:pPr>
            <a:endParaRPr lang="en-US" altLang="en-US" sz="1100" b="1" dirty="0">
              <a:solidFill>
                <a:srgbClr val="0000FF"/>
              </a:solidFill>
              <a:latin typeface="Arial" pitchFamily="34" charset="0"/>
              <a:cs typeface="Arial" pitchFamily="34" charset="0"/>
            </a:endParaRPr>
          </a:p>
          <a:p>
            <a:pPr marL="0" lvl="1" indent="0">
              <a:buNone/>
              <a:defRPr/>
            </a:pPr>
            <a:endParaRPr lang="en-US" altLang="en-US" sz="1400" b="1" dirty="0">
              <a:solidFill>
                <a:srgbClr val="0000FF"/>
              </a:solidFill>
              <a:latin typeface="Arial" pitchFamily="34" charset="0"/>
              <a:cs typeface="Arial" pitchFamily="34" charset="0"/>
            </a:endParaRPr>
          </a:p>
          <a:p>
            <a:pPr marL="0" indent="0">
              <a:lnSpc>
                <a:spcPct val="110000"/>
              </a:lnSpc>
              <a:spcBef>
                <a:spcPts val="900"/>
              </a:spcBef>
              <a:buNone/>
              <a:defRPr/>
            </a:pPr>
            <a:endParaRPr lang="en-US" altLang="en-US" sz="1400" dirty="0">
              <a:solidFill>
                <a:srgbClr val="0000FF"/>
              </a:solidFill>
              <a:latin typeface="Arial" pitchFamily="34" charset="0"/>
              <a:cs typeface="Arial" pitchFamily="34" charset="0"/>
            </a:endParaRPr>
          </a:p>
          <a:p>
            <a:pPr>
              <a:lnSpc>
                <a:spcPct val="110000"/>
              </a:lnSpc>
              <a:spcBef>
                <a:spcPts val="900"/>
              </a:spcBef>
              <a:defRPr/>
            </a:pPr>
            <a:endParaRPr lang="en-US" altLang="en-US" sz="1400" dirty="0">
              <a:solidFill>
                <a:srgbClr val="FF0000"/>
              </a:solidFill>
              <a:latin typeface="Arial" pitchFamily="34" charset="0"/>
              <a:cs typeface="Arial" pitchFamily="34" charset="0"/>
            </a:endParaRPr>
          </a:p>
        </p:txBody>
      </p:sp>
    </p:spTree>
    <p:extLst>
      <p:ext uri="{BB962C8B-B14F-4D97-AF65-F5344CB8AC3E}">
        <p14:creationId xmlns:p14="http://schemas.microsoft.com/office/powerpoint/2010/main" val="2484760054"/>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A8E4318-E772-364D-9F91-C65DD03956E4}"/>
              </a:ext>
            </a:extLst>
          </p:cNvPr>
          <p:cNvSpPr/>
          <p:nvPr/>
        </p:nvSpPr>
        <p:spPr bwMode="auto">
          <a:xfrm>
            <a:off x="323528" y="4659982"/>
            <a:ext cx="8640960" cy="576064"/>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
        <p:nvSpPr>
          <p:cNvPr id="4" name="Rectangle 3">
            <a:extLst>
              <a:ext uri="{FF2B5EF4-FFF2-40B4-BE49-F238E27FC236}">
                <a16:creationId xmlns:a16="http://schemas.microsoft.com/office/drawing/2014/main" id="{3D17A3A6-5D9A-DF4C-AAC7-E8A5065CC86D}"/>
              </a:ext>
            </a:extLst>
          </p:cNvPr>
          <p:cNvSpPr/>
          <p:nvPr/>
        </p:nvSpPr>
        <p:spPr bwMode="auto">
          <a:xfrm>
            <a:off x="-72516" y="1347614"/>
            <a:ext cx="9289032" cy="1080120"/>
          </a:xfrm>
          <a:prstGeom prst="rect">
            <a:avLst/>
          </a:prstGeom>
          <a:solidFill>
            <a:srgbClr val="FFFED8"/>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
        <p:nvSpPr>
          <p:cNvPr id="5" name="Rectangle 4">
            <a:extLst>
              <a:ext uri="{FF2B5EF4-FFF2-40B4-BE49-F238E27FC236}">
                <a16:creationId xmlns:a16="http://schemas.microsoft.com/office/drawing/2014/main" id="{406A5745-A613-1546-AE1A-EEB20E31D012}"/>
              </a:ext>
            </a:extLst>
          </p:cNvPr>
          <p:cNvSpPr/>
          <p:nvPr/>
        </p:nvSpPr>
        <p:spPr bwMode="auto">
          <a:xfrm>
            <a:off x="-72516" y="2931789"/>
            <a:ext cx="9289032" cy="737809"/>
          </a:xfrm>
          <a:prstGeom prst="rect">
            <a:avLst/>
          </a:prstGeom>
          <a:solidFill>
            <a:srgbClr val="FFFED8"/>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
        <p:nvSpPr>
          <p:cNvPr id="20481" name="Title 1">
            <a:extLst>
              <a:ext uri="{FF2B5EF4-FFF2-40B4-BE49-F238E27FC236}">
                <a16:creationId xmlns:a16="http://schemas.microsoft.com/office/drawing/2014/main" id="{2EA0D045-A2FE-7343-BB47-DF212081A602}"/>
              </a:ext>
            </a:extLst>
          </p:cNvPr>
          <p:cNvSpPr>
            <a:spLocks noGrp="1" noChangeArrowheads="1"/>
          </p:cNvSpPr>
          <p:nvPr>
            <p:ph type="title"/>
          </p:nvPr>
        </p:nvSpPr>
        <p:spPr>
          <a:xfrm>
            <a:off x="611560" y="123478"/>
            <a:ext cx="8208912" cy="514350"/>
          </a:xfrm>
        </p:spPr>
        <p:txBody>
          <a:bodyPr/>
          <a:lstStyle/>
          <a:p>
            <a:r>
              <a:rPr lang="en-US" altLang="en-US" sz="2400" dirty="0">
                <a:latin typeface="Arial" panose="020B0604020202020204" pitchFamily="34" charset="0"/>
              </a:rPr>
              <a:t>Exercise Conduct (2) – Activities, Characteristics </a:t>
            </a:r>
          </a:p>
        </p:txBody>
      </p:sp>
      <p:sp>
        <p:nvSpPr>
          <p:cNvPr id="19458" name="Content Placeholder 2">
            <a:extLst>
              <a:ext uri="{FF2B5EF4-FFF2-40B4-BE49-F238E27FC236}">
                <a16:creationId xmlns:a16="http://schemas.microsoft.com/office/drawing/2014/main" id="{D26D89B0-7B23-274D-8DAF-C4F07E00AA1B}"/>
              </a:ext>
            </a:extLst>
          </p:cNvPr>
          <p:cNvSpPr>
            <a:spLocks noGrp="1"/>
          </p:cNvSpPr>
          <p:nvPr>
            <p:ph idx="1"/>
          </p:nvPr>
        </p:nvSpPr>
        <p:spPr bwMode="auto">
          <a:xfrm>
            <a:off x="395536" y="915566"/>
            <a:ext cx="8568952" cy="4320480"/>
          </a:xfrm>
          <a:noFill/>
          <a:extLst>
            <a:ext uri="{91240B29-F687-4f45-9708-019B960494DF}"/>
          </a:extLst>
        </p:spPr>
        <p:txBody>
          <a:bodyPr vert="horz" wrap="square" lIns="68580" tIns="34290" rIns="68580" bIns="34290" numCol="1" anchor="t" anchorCtr="0" compatLnSpc="1">
            <a:prstTxWarp prst="textNoShape">
              <a:avLst/>
            </a:prstTxWarp>
          </a:bodyPr>
          <a:lstStyle/>
          <a:p>
            <a:pPr lvl="0">
              <a:spcBef>
                <a:spcPts val="1176"/>
              </a:spcBef>
            </a:pPr>
            <a:r>
              <a:rPr lang="en-GB" sz="1600" dirty="0"/>
              <a:t>Be conducted to include exercise activities over and above a table top exercise.  Possible exercise variations include: </a:t>
            </a:r>
            <a:endParaRPr lang="en-US" sz="2800" dirty="0"/>
          </a:p>
          <a:p>
            <a:pPr lvl="1">
              <a:spcBef>
                <a:spcPts val="800"/>
              </a:spcBef>
            </a:pPr>
            <a:r>
              <a:rPr lang="en-GB" sz="1600" dirty="0">
                <a:solidFill>
                  <a:srgbClr val="0432FF"/>
                </a:solidFill>
              </a:rPr>
              <a:t>Consider conducting for situations based on </a:t>
            </a:r>
            <a:r>
              <a:rPr lang="en-GB" sz="1600" b="1" dirty="0">
                <a:solidFill>
                  <a:schemeClr val="accent6"/>
                </a:solidFill>
              </a:rPr>
              <a:t>limitations </a:t>
            </a:r>
            <a:r>
              <a:rPr lang="en-GB" sz="1600" dirty="0">
                <a:solidFill>
                  <a:srgbClr val="0432FF"/>
                </a:solidFill>
              </a:rPr>
              <a:t>derived from the </a:t>
            </a:r>
            <a:r>
              <a:rPr lang="en-GB" sz="1600" b="1" dirty="0">
                <a:solidFill>
                  <a:schemeClr val="accent6"/>
                </a:solidFill>
              </a:rPr>
              <a:t>COVID-19 pandemic</a:t>
            </a:r>
            <a:r>
              <a:rPr lang="en-GB" sz="1600" dirty="0">
                <a:solidFill>
                  <a:srgbClr val="0432FF"/>
                </a:solidFill>
              </a:rPr>
              <a:t>, such as the absence of warning </a:t>
            </a:r>
            <a:r>
              <a:rPr lang="en-GB" sz="1600" dirty="0" err="1">
                <a:solidFill>
                  <a:srgbClr val="0432FF"/>
                </a:solidFill>
              </a:rPr>
              <a:t>center</a:t>
            </a:r>
            <a:r>
              <a:rPr lang="en-GB" sz="1600" dirty="0">
                <a:solidFill>
                  <a:srgbClr val="0432FF"/>
                </a:solidFill>
              </a:rPr>
              <a:t> duty officer(s), requirements for virtual exercises, and/or evacuations/sheltering considering physical distancing practices of a pandemic </a:t>
            </a:r>
            <a:endParaRPr lang="en-US" sz="2800" dirty="0">
              <a:solidFill>
                <a:srgbClr val="0432FF"/>
              </a:solidFill>
            </a:endParaRPr>
          </a:p>
          <a:p>
            <a:pPr lvl="1">
              <a:spcBef>
                <a:spcPts val="800"/>
              </a:spcBef>
            </a:pPr>
            <a:r>
              <a:rPr lang="en-GB" sz="1600" dirty="0"/>
              <a:t>Consider conducting in real time during the daytime working hours with full staffing, or simulating minimal staff during night time or weekend hours</a:t>
            </a:r>
            <a:endParaRPr lang="en-US" sz="2800" dirty="0"/>
          </a:p>
          <a:p>
            <a:pPr lvl="1">
              <a:spcBef>
                <a:spcPts val="800"/>
              </a:spcBef>
            </a:pPr>
            <a:r>
              <a:rPr lang="en-GB" sz="1600" dirty="0">
                <a:solidFill>
                  <a:srgbClr val="0432FF"/>
                </a:solidFill>
              </a:rPr>
              <a:t>Consider testing country capability to carry out their warning and response responsibilities for the situation </a:t>
            </a:r>
            <a:r>
              <a:rPr lang="en-GB" sz="1600" b="1" dirty="0">
                <a:solidFill>
                  <a:schemeClr val="accent6"/>
                </a:solidFill>
              </a:rPr>
              <a:t>where one or more PTWS TSPs is not able to provide guidance in a timely manner.</a:t>
            </a:r>
            <a:endParaRPr lang="en-US" sz="2800" b="1" dirty="0">
              <a:solidFill>
                <a:schemeClr val="accent6"/>
              </a:solidFill>
            </a:endParaRPr>
          </a:p>
          <a:p>
            <a:pPr lvl="1">
              <a:spcBef>
                <a:spcPts val="800"/>
              </a:spcBef>
            </a:pPr>
            <a:r>
              <a:rPr lang="en-GB" sz="1600" dirty="0"/>
              <a:t>Consider conducting the exercise down to the community level, including where possible an extensive public awareness campaign.</a:t>
            </a:r>
            <a:endParaRPr lang="en-US" sz="2800" dirty="0"/>
          </a:p>
          <a:p>
            <a:pPr lvl="1">
              <a:spcBef>
                <a:spcPts val="800"/>
              </a:spcBef>
            </a:pPr>
            <a:r>
              <a:rPr lang="en-GB" sz="1600" dirty="0"/>
              <a:t>Consider the Sendai Framework for Disaster Risk Reduction Global </a:t>
            </a:r>
            <a:r>
              <a:rPr lang="en-US" sz="1600" dirty="0"/>
              <a:t>Sendai Framework for Disaster Risk Reduction seven global targets and four priorities for action, World Tsunami Awareness Day and/or the UN Decade of Ocean Science for Sustainable Development in designing the exercise.</a:t>
            </a:r>
          </a:p>
          <a:p>
            <a:pPr marL="0" indent="0">
              <a:lnSpc>
                <a:spcPct val="110000"/>
              </a:lnSpc>
              <a:spcBef>
                <a:spcPts val="1176"/>
              </a:spcBef>
              <a:buNone/>
              <a:defRPr/>
            </a:pPr>
            <a:endParaRPr lang="en-US" altLang="en-US" sz="1600" dirty="0">
              <a:solidFill>
                <a:srgbClr val="FF0000"/>
              </a:solidFill>
              <a:latin typeface="Arial" pitchFamily="34" charset="0"/>
              <a:cs typeface="Arial" pitchFamily="34" charset="0"/>
            </a:endParaRPr>
          </a:p>
        </p:txBody>
      </p:sp>
    </p:spTree>
    <p:extLst>
      <p:ext uri="{BB962C8B-B14F-4D97-AF65-F5344CB8AC3E}">
        <p14:creationId xmlns:p14="http://schemas.microsoft.com/office/powerpoint/2010/main" val="2607916132"/>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B1E36-DF69-EE4F-85BB-E61CBA516813}"/>
              </a:ext>
            </a:extLst>
          </p:cNvPr>
          <p:cNvSpPr>
            <a:spLocks noGrp="1"/>
          </p:cNvSpPr>
          <p:nvPr>
            <p:ph type="title"/>
          </p:nvPr>
        </p:nvSpPr>
        <p:spPr>
          <a:xfrm>
            <a:off x="4355976" y="-164554"/>
            <a:ext cx="6815138" cy="571500"/>
          </a:xfrm>
        </p:spPr>
        <p:txBody>
          <a:bodyPr/>
          <a:lstStyle/>
          <a:p>
            <a:r>
              <a:rPr lang="en-US" sz="1800" dirty="0"/>
              <a:t>ECO UN Decade Special Issue, April 2020 </a:t>
            </a:r>
          </a:p>
        </p:txBody>
      </p:sp>
      <p:pic>
        <p:nvPicPr>
          <p:cNvPr id="5" name="Content Placeholder 4">
            <a:extLst>
              <a:ext uri="{FF2B5EF4-FFF2-40B4-BE49-F238E27FC236}">
                <a16:creationId xmlns:a16="http://schemas.microsoft.com/office/drawing/2014/main" id="{F9BE5D5E-ECB3-7047-A6BD-DE8CC2E2EC7F}"/>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179512" y="1923678"/>
            <a:ext cx="2168334" cy="2806080"/>
          </a:xfrm>
          <a:ln>
            <a:solidFill>
              <a:schemeClr val="tx1"/>
            </a:solidFill>
          </a:ln>
        </p:spPr>
      </p:pic>
      <p:pic>
        <p:nvPicPr>
          <p:cNvPr id="7" name="Picture 6">
            <a:extLst>
              <a:ext uri="{FF2B5EF4-FFF2-40B4-BE49-F238E27FC236}">
                <a16:creationId xmlns:a16="http://schemas.microsoft.com/office/drawing/2014/main" id="{13BFE4EC-45DC-334B-A52B-EDB5F0842ECC}"/>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2411760" y="1923679"/>
            <a:ext cx="2170059" cy="2808312"/>
          </a:xfrm>
          <a:prstGeom prst="rect">
            <a:avLst/>
          </a:prstGeom>
          <a:ln>
            <a:solidFill>
              <a:schemeClr val="tx1"/>
            </a:solidFill>
          </a:ln>
        </p:spPr>
      </p:pic>
      <p:pic>
        <p:nvPicPr>
          <p:cNvPr id="9" name="Picture 8">
            <a:extLst>
              <a:ext uri="{FF2B5EF4-FFF2-40B4-BE49-F238E27FC236}">
                <a16:creationId xmlns:a16="http://schemas.microsoft.com/office/drawing/2014/main" id="{0A7E8BE1-735D-1A42-BAAF-623824BD7890}"/>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4644008" y="1923679"/>
            <a:ext cx="2170059" cy="2808312"/>
          </a:xfrm>
          <a:prstGeom prst="rect">
            <a:avLst/>
          </a:prstGeom>
          <a:ln>
            <a:solidFill>
              <a:schemeClr val="tx1"/>
            </a:solidFill>
          </a:ln>
        </p:spPr>
      </p:pic>
      <p:pic>
        <p:nvPicPr>
          <p:cNvPr id="11" name="Picture 10">
            <a:extLst>
              <a:ext uri="{FF2B5EF4-FFF2-40B4-BE49-F238E27FC236}">
                <a16:creationId xmlns:a16="http://schemas.microsoft.com/office/drawing/2014/main" id="{FA91B19B-8B1F-FE45-AF6B-459D68C7EB21}"/>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6876256" y="1923678"/>
            <a:ext cx="2170059" cy="2808312"/>
          </a:xfrm>
          <a:prstGeom prst="rect">
            <a:avLst/>
          </a:prstGeom>
          <a:ln>
            <a:solidFill>
              <a:schemeClr val="tx1"/>
            </a:solidFill>
          </a:ln>
        </p:spPr>
      </p:pic>
      <p:sp>
        <p:nvSpPr>
          <p:cNvPr id="12" name="Rectangle 11">
            <a:extLst>
              <a:ext uri="{FF2B5EF4-FFF2-40B4-BE49-F238E27FC236}">
                <a16:creationId xmlns:a16="http://schemas.microsoft.com/office/drawing/2014/main" id="{13249AA0-1C24-F24D-8B5B-368B7EB453B5}"/>
              </a:ext>
            </a:extLst>
          </p:cNvPr>
          <p:cNvSpPr/>
          <p:nvPr/>
        </p:nvSpPr>
        <p:spPr>
          <a:xfrm>
            <a:off x="323528" y="483518"/>
            <a:ext cx="8605464" cy="1323439"/>
          </a:xfrm>
          <a:prstGeom prst="rect">
            <a:avLst/>
          </a:prstGeom>
          <a:solidFill>
            <a:srgbClr val="FBEBDD"/>
          </a:solidFill>
        </p:spPr>
        <p:txBody>
          <a:bodyPr wrap="square">
            <a:spAutoFit/>
          </a:bodyPr>
          <a:lstStyle/>
          <a:p>
            <a:r>
              <a:rPr lang="en-US" sz="2400" b="1" dirty="0">
                <a:solidFill>
                  <a:srgbClr val="0A549E"/>
                </a:solidFill>
                <a:latin typeface="AktivGroteskCd"/>
              </a:rPr>
              <a:t>Building Tsunami Resiliency in the Pacific: </a:t>
            </a:r>
            <a:endParaRPr lang="en-US" sz="700" dirty="0"/>
          </a:p>
          <a:p>
            <a:r>
              <a:rPr lang="en-US" sz="3200" b="1" dirty="0">
                <a:solidFill>
                  <a:srgbClr val="EA9300"/>
                </a:solidFill>
                <a:latin typeface="AktivGroteskCd"/>
              </a:rPr>
              <a:t>Exercise Pacific Wave 2006-2020 </a:t>
            </a:r>
            <a:endParaRPr lang="en-US" sz="700" dirty="0"/>
          </a:p>
          <a:p>
            <a:r>
              <a:rPr lang="en-US" sz="1200" dirty="0">
                <a:latin typeface="AktivGrotesk"/>
              </a:rPr>
              <a:t>By Laura Kong (UNESCO/IOC – NOAA International Tsunami Information Center (ITIC), USA), Jo Guard (National Emergency Management Agency, New Zealand), Bernardo </a:t>
            </a:r>
            <a:r>
              <a:rPr lang="en-US" sz="1200" dirty="0" err="1">
                <a:latin typeface="AktivGrotesk"/>
              </a:rPr>
              <a:t>Aliaga</a:t>
            </a:r>
            <a:r>
              <a:rPr lang="en-US" sz="1200" dirty="0">
                <a:latin typeface="AktivGrotesk"/>
              </a:rPr>
              <a:t> (UNESCO/IOC Tsunami Unit, France), and </a:t>
            </a:r>
            <a:r>
              <a:rPr lang="en-US" sz="1200" dirty="0" err="1">
                <a:latin typeface="AktivGrotesk"/>
              </a:rPr>
              <a:t>Jiuta</a:t>
            </a:r>
            <a:r>
              <a:rPr lang="en-US" sz="1200" dirty="0">
                <a:latin typeface="AktivGrotesk"/>
              </a:rPr>
              <a:t> </a:t>
            </a:r>
            <a:r>
              <a:rPr lang="en-US" sz="1200" dirty="0" err="1">
                <a:latin typeface="AktivGrotesk"/>
              </a:rPr>
              <a:t>Korovulavula</a:t>
            </a:r>
            <a:r>
              <a:rPr lang="en-US" sz="1200" dirty="0">
                <a:latin typeface="AktivGrotesk"/>
              </a:rPr>
              <a:t> (UNESCO/IOC Tsunami Unit, Fiji) </a:t>
            </a:r>
            <a:endParaRPr lang="en-US" sz="1200" dirty="0"/>
          </a:p>
        </p:txBody>
      </p:sp>
    </p:spTree>
    <p:extLst>
      <p:ext uri="{BB962C8B-B14F-4D97-AF65-F5344CB8AC3E}">
        <p14:creationId xmlns:p14="http://schemas.microsoft.com/office/powerpoint/2010/main" val="636419496"/>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07E95-CB44-D748-AD7D-C9393CB8D3B1}"/>
              </a:ext>
            </a:extLst>
          </p:cNvPr>
          <p:cNvSpPr>
            <a:spLocks noGrp="1"/>
          </p:cNvSpPr>
          <p:nvPr>
            <p:ph type="title"/>
          </p:nvPr>
        </p:nvSpPr>
        <p:spPr>
          <a:xfrm>
            <a:off x="395536" y="123478"/>
            <a:ext cx="8280920" cy="571500"/>
          </a:xfrm>
        </p:spPr>
        <p:txBody>
          <a:bodyPr/>
          <a:lstStyle/>
          <a:p>
            <a:r>
              <a:rPr lang="en-US" sz="3200" dirty="0" err="1"/>
              <a:t>PacWave</a:t>
            </a:r>
            <a:r>
              <a:rPr lang="en-US" sz="3200" dirty="0"/>
              <a:t> informational video</a:t>
            </a:r>
          </a:p>
        </p:txBody>
      </p:sp>
      <p:sp>
        <p:nvSpPr>
          <p:cNvPr id="3" name="Content Placeholder 2">
            <a:extLst>
              <a:ext uri="{FF2B5EF4-FFF2-40B4-BE49-F238E27FC236}">
                <a16:creationId xmlns:a16="http://schemas.microsoft.com/office/drawing/2014/main" id="{F29A099E-B6C3-574A-8D24-72B6666C08F9}"/>
              </a:ext>
            </a:extLst>
          </p:cNvPr>
          <p:cNvSpPr>
            <a:spLocks noGrp="1"/>
          </p:cNvSpPr>
          <p:nvPr>
            <p:ph idx="1"/>
          </p:nvPr>
        </p:nvSpPr>
        <p:spPr>
          <a:xfrm>
            <a:off x="179512" y="987574"/>
            <a:ext cx="3600400" cy="3456384"/>
          </a:xfrm>
          <a:solidFill>
            <a:schemeClr val="bg1"/>
          </a:solidFill>
        </p:spPr>
        <p:txBody>
          <a:bodyPr/>
          <a:lstStyle/>
          <a:p>
            <a:r>
              <a:rPr lang="en-US" sz="1600" dirty="0"/>
              <a:t>ITIC, IOC, USA, Chile </a:t>
            </a:r>
          </a:p>
          <a:p>
            <a:r>
              <a:rPr lang="en-US" sz="1600" b="1" dirty="0"/>
              <a:t>TOPICS</a:t>
            </a:r>
          </a:p>
          <a:p>
            <a:pPr lvl="1"/>
            <a:r>
              <a:rPr lang="en-US" sz="1600" dirty="0"/>
              <a:t>What is </a:t>
            </a:r>
            <a:r>
              <a:rPr lang="en-US" sz="1600" dirty="0" err="1"/>
              <a:t>PacWave</a:t>
            </a:r>
            <a:r>
              <a:rPr lang="en-US" sz="1600" dirty="0"/>
              <a:t> </a:t>
            </a:r>
          </a:p>
          <a:p>
            <a:pPr lvl="1"/>
            <a:r>
              <a:rPr lang="en-US" sz="1600" dirty="0"/>
              <a:t>Why is </a:t>
            </a:r>
            <a:r>
              <a:rPr lang="en-US" sz="1600" dirty="0" err="1"/>
              <a:t>PacWave</a:t>
            </a:r>
            <a:r>
              <a:rPr lang="en-US" sz="1600" dirty="0"/>
              <a:t> important </a:t>
            </a:r>
          </a:p>
          <a:p>
            <a:pPr lvl="1"/>
            <a:r>
              <a:rPr lang="en-GB" sz="1600" dirty="0"/>
              <a:t>What does </a:t>
            </a:r>
            <a:r>
              <a:rPr lang="en-GB" sz="1600" dirty="0" err="1"/>
              <a:t>PacWave</a:t>
            </a:r>
            <a:r>
              <a:rPr lang="en-GB" sz="1600" dirty="0"/>
              <a:t> do </a:t>
            </a:r>
          </a:p>
          <a:p>
            <a:pPr>
              <a:spcBef>
                <a:spcPts val="1176"/>
              </a:spcBef>
            </a:pPr>
            <a:r>
              <a:rPr lang="en-GB" sz="1600" b="1" dirty="0"/>
              <a:t>CONTENT</a:t>
            </a:r>
          </a:p>
          <a:p>
            <a:pPr lvl="1"/>
            <a:r>
              <a:rPr lang="en-GB" sz="1600" dirty="0"/>
              <a:t>‘Interview’ narratives –                  IOC, ITIC, PTWC, NWPTAC, Chile, Philippines, El Salvador</a:t>
            </a:r>
          </a:p>
          <a:p>
            <a:pPr lvl="1"/>
            <a:r>
              <a:rPr lang="en-GB" sz="1600" dirty="0"/>
              <a:t>Visuals of previous </a:t>
            </a:r>
            <a:r>
              <a:rPr lang="en-GB" sz="1600" dirty="0" err="1"/>
              <a:t>PacWave</a:t>
            </a:r>
            <a:r>
              <a:rPr lang="en-GB" sz="1600" dirty="0"/>
              <a:t>      and other exercises             (upstream, downstream)</a:t>
            </a:r>
          </a:p>
          <a:p>
            <a:pPr>
              <a:spcBef>
                <a:spcPts val="1008"/>
              </a:spcBef>
            </a:pPr>
            <a:r>
              <a:rPr lang="en-US" sz="1600" dirty="0"/>
              <a:t>Draft at PTWS-XXIX (Dec 2021)</a:t>
            </a:r>
          </a:p>
        </p:txBody>
      </p:sp>
      <p:sp>
        <p:nvSpPr>
          <p:cNvPr id="4" name="Rectangle 3">
            <a:extLst>
              <a:ext uri="{FF2B5EF4-FFF2-40B4-BE49-F238E27FC236}">
                <a16:creationId xmlns:a16="http://schemas.microsoft.com/office/drawing/2014/main" id="{FA754D06-8DE5-4143-AC52-419E4A8B7D05}"/>
              </a:ext>
            </a:extLst>
          </p:cNvPr>
          <p:cNvSpPr/>
          <p:nvPr/>
        </p:nvSpPr>
        <p:spPr>
          <a:xfrm>
            <a:off x="5004048" y="4227934"/>
            <a:ext cx="3211135" cy="369332"/>
          </a:xfrm>
          <a:prstGeom prst="rect">
            <a:avLst/>
          </a:prstGeom>
        </p:spPr>
        <p:txBody>
          <a:bodyPr wrap="none">
            <a:spAutoFit/>
          </a:bodyPr>
          <a:lstStyle/>
          <a:p>
            <a:r>
              <a:rPr lang="en-US" dirty="0">
                <a:hlinkClick r:id="rId5"/>
              </a:rPr>
              <a:t>https://</a:t>
            </a:r>
            <a:r>
              <a:rPr lang="en-US" dirty="0" err="1">
                <a:hlinkClick r:id="rId5"/>
              </a:rPr>
              <a:t>vimeo.com</a:t>
            </a:r>
            <a:r>
              <a:rPr lang="en-US" dirty="0">
                <a:hlinkClick r:id="rId5"/>
              </a:rPr>
              <a:t>/654705877</a:t>
            </a:r>
            <a:endParaRPr lang="en-US" dirty="0"/>
          </a:p>
        </p:txBody>
      </p:sp>
      <p:pic>
        <p:nvPicPr>
          <p:cNvPr id="5" name="Picture 4">
            <a:extLst>
              <a:ext uri="{FF2B5EF4-FFF2-40B4-BE49-F238E27FC236}">
                <a16:creationId xmlns:a16="http://schemas.microsoft.com/office/drawing/2014/main" id="{3B2F2B26-4279-CF42-B627-959878B53CE6}"/>
              </a:ext>
            </a:extLst>
          </p:cNvPr>
          <p:cNvPicPr>
            <a:picLocks noChangeAspect="1"/>
          </p:cNvPicPr>
          <p:nvPr/>
        </p:nvPicPr>
        <p:blipFill>
          <a:blip r:embed="rId6"/>
          <a:stretch>
            <a:fillRect/>
          </a:stretch>
        </p:blipFill>
        <p:spPr>
          <a:xfrm>
            <a:off x="4067944" y="1239602"/>
            <a:ext cx="4747138" cy="2664296"/>
          </a:xfrm>
          <a:prstGeom prst="rect">
            <a:avLst/>
          </a:prstGeom>
        </p:spPr>
      </p:pic>
      <p:pic>
        <p:nvPicPr>
          <p:cNvPr id="6" name="ioc_wave_exercises__exercise_pacific_wave (1080p)">
            <a:hlinkClick r:id="" action="ppaction://media"/>
            <a:extLst>
              <a:ext uri="{FF2B5EF4-FFF2-40B4-BE49-F238E27FC236}">
                <a16:creationId xmlns:a16="http://schemas.microsoft.com/office/drawing/2014/main" id="{3AB7ECD1-81A4-914F-9D02-B6D60B058531}"/>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4067944" y="1202633"/>
            <a:ext cx="4752528" cy="2673297"/>
          </a:xfrm>
          <a:prstGeom prst="rect">
            <a:avLst/>
          </a:prstGeom>
        </p:spPr>
      </p:pic>
    </p:spTree>
    <p:extLst>
      <p:ext uri="{BB962C8B-B14F-4D97-AF65-F5344CB8AC3E}">
        <p14:creationId xmlns:p14="http://schemas.microsoft.com/office/powerpoint/2010/main" val="163403921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04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repeatCount="indefinite" fill="remove"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2">
            <a:extLst>
              <a:ext uri="{FF2B5EF4-FFF2-40B4-BE49-F238E27FC236}">
                <a16:creationId xmlns:a16="http://schemas.microsoft.com/office/drawing/2014/main" id="{1B3774BC-97D3-9641-ABC2-0654E1AE73BF}"/>
              </a:ext>
            </a:extLst>
          </p:cNvPr>
          <p:cNvSpPr>
            <a:spLocks noGrp="1" noChangeArrowheads="1"/>
          </p:cNvSpPr>
          <p:nvPr>
            <p:ph type="ctrTitle" idx="4294967295"/>
          </p:nvPr>
        </p:nvSpPr>
        <p:spPr>
          <a:xfrm>
            <a:off x="539552" y="1491630"/>
            <a:ext cx="7632848" cy="1363663"/>
          </a:xfrm>
        </p:spPr>
        <p:txBody>
          <a:bodyPr vert="horz" wrap="square" lIns="68404" tIns="34204" rIns="68404" bIns="34204" numCol="1" anchor="b" anchorCtr="0" compatLnSpc="1">
            <a:prstTxWarp prst="textNoShape">
              <a:avLst/>
            </a:prstTxWarp>
          </a:bodyPr>
          <a:lstStyle/>
          <a:p>
            <a:pPr eaLnBrk="1" hangingPunct="1">
              <a:spcBef>
                <a:spcPts val="900"/>
              </a:spcBef>
            </a:pPr>
            <a:br>
              <a:rPr lang="en-US" altLang="en-US" sz="3200" dirty="0">
                <a:solidFill>
                  <a:srgbClr val="CC0000"/>
                </a:solidFill>
                <a:latin typeface="Arial" panose="020B0604020202020204" pitchFamily="34" charset="0"/>
                <a:ea typeface="Arial Unicode MS" panose="020B0604020202020204" pitchFamily="34" charset="-128"/>
                <a:cs typeface="Arial" panose="020B0604020202020204" pitchFamily="34" charset="0"/>
              </a:rPr>
            </a:br>
            <a:r>
              <a:rPr lang="en-US" altLang="en-US" sz="3200" dirty="0" err="1">
                <a:solidFill>
                  <a:srgbClr val="CC0000"/>
                </a:solidFill>
                <a:latin typeface="Arial" panose="020B0604020202020204" pitchFamily="34" charset="0"/>
                <a:ea typeface="Arial Unicode MS" panose="020B0604020202020204" pitchFamily="34" charset="-128"/>
                <a:cs typeface="Arial" panose="020B0604020202020204" pitchFamily="34" charset="0"/>
              </a:rPr>
              <a:t>PacWave</a:t>
            </a:r>
            <a:r>
              <a:rPr lang="en-US" altLang="en-US" sz="3200" dirty="0">
                <a:solidFill>
                  <a:srgbClr val="CC0000"/>
                </a:solidFill>
                <a:latin typeface="Arial" panose="020B0604020202020204" pitchFamily="34" charset="0"/>
                <a:ea typeface="Arial Unicode MS" panose="020B0604020202020204" pitchFamily="34" charset="-128"/>
                <a:cs typeface="Arial" panose="020B0604020202020204" pitchFamily="34" charset="0"/>
              </a:rPr>
              <a:t> Exercises</a:t>
            </a:r>
          </a:p>
        </p:txBody>
      </p:sp>
      <p:sp>
        <p:nvSpPr>
          <p:cNvPr id="8" name="Text Box 2">
            <a:extLst>
              <a:ext uri="{FF2B5EF4-FFF2-40B4-BE49-F238E27FC236}">
                <a16:creationId xmlns:a16="http://schemas.microsoft.com/office/drawing/2014/main" id="{A44C4FAA-B5AB-E045-93A3-3ED1FCEFC4C4}"/>
              </a:ext>
            </a:extLst>
          </p:cNvPr>
          <p:cNvSpPr txBox="1">
            <a:spLocks noChangeArrowheads="1"/>
          </p:cNvSpPr>
          <p:nvPr/>
        </p:nvSpPr>
        <p:spPr bwMode="auto">
          <a:xfrm>
            <a:off x="539552" y="3219822"/>
            <a:ext cx="6768752" cy="112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71296" tIns="35648" rIns="71296" bIns="35648">
            <a:spAutoFit/>
          </a:bodyPr>
          <a:lstStyle>
            <a:lvl1pPr defTabSz="950913">
              <a:defRPr>
                <a:solidFill>
                  <a:schemeClr val="tx1"/>
                </a:solidFill>
                <a:latin typeface="Calibri" panose="020F0502020204030204" pitchFamily="34" charset="0"/>
                <a:ea typeface="MS PGothic" panose="020B0600070205080204" pitchFamily="34" charset="-128"/>
              </a:defRPr>
            </a:lvl1pPr>
            <a:lvl2pPr marL="742950" indent="-285750" defTabSz="950913">
              <a:defRPr>
                <a:solidFill>
                  <a:schemeClr val="tx1"/>
                </a:solidFill>
                <a:latin typeface="Calibri" panose="020F0502020204030204" pitchFamily="34" charset="0"/>
                <a:ea typeface="MS PGothic" panose="020B0600070205080204" pitchFamily="34" charset="-128"/>
              </a:defRPr>
            </a:lvl2pPr>
            <a:lvl3pPr marL="1143000" indent="-228600" defTabSz="950913">
              <a:defRPr>
                <a:solidFill>
                  <a:schemeClr val="tx1"/>
                </a:solidFill>
                <a:latin typeface="Calibri" panose="020F0502020204030204" pitchFamily="34" charset="0"/>
                <a:ea typeface="MS PGothic" panose="020B0600070205080204" pitchFamily="34" charset="-128"/>
              </a:defRPr>
            </a:lvl3pPr>
            <a:lvl4pPr marL="1600200" indent="-228600" defTabSz="950913">
              <a:defRPr>
                <a:solidFill>
                  <a:schemeClr val="tx1"/>
                </a:solidFill>
                <a:latin typeface="Calibri" panose="020F0502020204030204" pitchFamily="34" charset="0"/>
                <a:ea typeface="MS PGothic" panose="020B0600070205080204" pitchFamily="34" charset="-128"/>
              </a:defRPr>
            </a:lvl4pPr>
            <a:lvl5pPr marL="2057400" indent="-228600" defTabSz="950913">
              <a:defRPr>
                <a:solidFill>
                  <a:schemeClr val="tx1"/>
                </a:solidFill>
                <a:latin typeface="Calibri" panose="020F0502020204030204" pitchFamily="34" charset="0"/>
                <a:ea typeface="MS PGothic" panose="020B0600070205080204" pitchFamily="34" charset="-128"/>
              </a:defRPr>
            </a:lvl5pPr>
            <a:lvl6pPr marL="2514600" indent="-228600" defTabSz="950913"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950913"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950913"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950913"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spcAft>
                <a:spcPts val="450"/>
              </a:spcAft>
            </a:pPr>
            <a:r>
              <a:rPr lang="en-US" altLang="en-US" sz="2000" dirty="0">
                <a:solidFill>
                  <a:srgbClr val="000000"/>
                </a:solidFill>
                <a:latin typeface="Arial" panose="020B0604020202020204" pitchFamily="34" charset="0"/>
                <a:ea typeface="Arial Unicode MS" panose="020B0604020202020204" pitchFamily="34" charset="-128"/>
              </a:rPr>
              <a:t>Laura Kong, </a:t>
            </a:r>
            <a:r>
              <a:rPr lang="en-US" altLang="ja-JP" sz="2000" dirty="0">
                <a:solidFill>
                  <a:srgbClr val="000000"/>
                </a:solidFill>
                <a:latin typeface="Arial" panose="020B0604020202020204" pitchFamily="34" charset="0"/>
                <a:ea typeface="Arial Unicode MS" panose="020B0604020202020204" pitchFamily="34" charset="-128"/>
              </a:rPr>
              <a:t>International Tsunami Information Center  </a:t>
            </a:r>
            <a:r>
              <a:rPr lang="en-US" altLang="ja-JP" dirty="0">
                <a:solidFill>
                  <a:srgbClr val="000000"/>
                </a:solidFill>
                <a:latin typeface="Arial" panose="020B0604020202020204" pitchFamily="34" charset="0"/>
                <a:ea typeface="Arial Unicode MS" panose="020B0604020202020204" pitchFamily="34" charset="-128"/>
              </a:rPr>
              <a:t>*</a:t>
            </a:r>
            <a:endParaRPr lang="en-US" altLang="en-US" sz="1600" dirty="0">
              <a:solidFill>
                <a:srgbClr val="000000"/>
              </a:solidFill>
              <a:latin typeface="Arial" panose="020B0604020202020204" pitchFamily="34" charset="0"/>
              <a:ea typeface="Arial Unicode MS" panose="020B0604020202020204" pitchFamily="34" charset="-128"/>
            </a:endParaRPr>
          </a:p>
          <a:p>
            <a:pPr eaLnBrk="1" hangingPunct="1">
              <a:spcAft>
                <a:spcPts val="450"/>
              </a:spcAft>
            </a:pPr>
            <a:r>
              <a:rPr lang="en-US" altLang="en-US" sz="2000" dirty="0">
                <a:solidFill>
                  <a:srgbClr val="000000"/>
                </a:solidFill>
                <a:latin typeface="Arial" panose="020B0604020202020204" pitchFamily="34" charset="0"/>
                <a:ea typeface="Arial Unicode MS" panose="020B0604020202020204" pitchFamily="34" charset="-128"/>
              </a:rPr>
              <a:t>Margarita Martinez, </a:t>
            </a:r>
            <a:r>
              <a:rPr lang="en-US" altLang="ja-JP" sz="2000" dirty="0">
                <a:solidFill>
                  <a:srgbClr val="000000"/>
                </a:solidFill>
                <a:latin typeface="Arial" panose="020B0604020202020204" pitchFamily="34" charset="0"/>
                <a:ea typeface="Arial Unicode MS" panose="020B0604020202020204" pitchFamily="34" charset="-128"/>
              </a:rPr>
              <a:t>ONEMI, Chile  </a:t>
            </a:r>
            <a:r>
              <a:rPr lang="en-US" altLang="ja-JP" sz="1600" dirty="0">
                <a:solidFill>
                  <a:srgbClr val="000000"/>
                </a:solidFill>
                <a:latin typeface="Arial" panose="020B0604020202020204" pitchFamily="34" charset="0"/>
                <a:ea typeface="Arial Unicode MS" panose="020B0604020202020204" pitchFamily="34" charset="-128"/>
              </a:rPr>
              <a:t>#</a:t>
            </a:r>
          </a:p>
          <a:p>
            <a:pPr eaLnBrk="1" hangingPunct="1">
              <a:spcAft>
                <a:spcPts val="450"/>
              </a:spcAft>
            </a:pPr>
            <a:r>
              <a:rPr lang="en-US" altLang="ja-JP" sz="2000" dirty="0">
                <a:solidFill>
                  <a:srgbClr val="000000"/>
                </a:solidFill>
                <a:latin typeface="Arial" panose="020B0604020202020204" pitchFamily="34" charset="0"/>
                <a:ea typeface="Arial Unicode MS" panose="020B0604020202020204" pitchFamily="34" charset="-128"/>
              </a:rPr>
              <a:t>Emilio Talavera, INETER, Nicaragua  * </a:t>
            </a:r>
            <a:r>
              <a:rPr lang="en-US" altLang="ja-JP" sz="1600" dirty="0">
                <a:solidFill>
                  <a:srgbClr val="000000"/>
                </a:solidFill>
                <a:latin typeface="Arial" panose="020B0604020202020204" pitchFamily="34" charset="0"/>
                <a:ea typeface="Arial Unicode MS" panose="020B0604020202020204" pitchFamily="34" charset="-128"/>
              </a:rPr>
              <a:t>#</a:t>
            </a:r>
          </a:p>
        </p:txBody>
      </p:sp>
      <p:sp>
        <p:nvSpPr>
          <p:cNvPr id="6" name="Rectangle 5">
            <a:extLst>
              <a:ext uri="{FF2B5EF4-FFF2-40B4-BE49-F238E27FC236}">
                <a16:creationId xmlns:a16="http://schemas.microsoft.com/office/drawing/2014/main" id="{FA0F969F-8C95-1346-A9AA-B4F725B95D5D}"/>
              </a:ext>
            </a:extLst>
          </p:cNvPr>
          <p:cNvSpPr/>
          <p:nvPr/>
        </p:nvSpPr>
        <p:spPr>
          <a:xfrm>
            <a:off x="5004048" y="4155926"/>
            <a:ext cx="3944366" cy="461665"/>
          </a:xfrm>
          <a:prstGeom prst="rect">
            <a:avLst/>
          </a:prstGeom>
          <a:solidFill>
            <a:schemeClr val="bg1"/>
          </a:solidFill>
        </p:spPr>
        <p:txBody>
          <a:bodyPr wrap="square">
            <a:spAutoFit/>
          </a:bodyPr>
          <a:lstStyle/>
          <a:p>
            <a:pPr algn="r" eaLnBrk="1" hangingPunct="1"/>
            <a:r>
              <a:rPr lang="en-US" altLang="ja-JP" sz="1200" i="1" dirty="0">
                <a:solidFill>
                  <a:srgbClr val="000000"/>
                </a:solidFill>
                <a:ea typeface="Arial Unicode MS" panose="020B0604020202020204" pitchFamily="34" charset="-128"/>
              </a:rPr>
              <a:t>* Co-Chairs</a:t>
            </a:r>
            <a:r>
              <a:rPr lang="en-AU" altLang="ja-JP" sz="1200" i="1" dirty="0">
                <a:solidFill>
                  <a:srgbClr val="000000"/>
                </a:solidFill>
                <a:ea typeface="Arial Unicode MS" panose="020B0604020202020204" pitchFamily="34" charset="-128"/>
              </a:rPr>
              <a:t>, </a:t>
            </a:r>
            <a:r>
              <a:rPr lang="en-US" altLang="ja-JP" sz="1200" i="1" dirty="0">
                <a:solidFill>
                  <a:srgbClr val="000000"/>
                </a:solidFill>
                <a:ea typeface="Arial Unicode MS" panose="020B0604020202020204" pitchFamily="34" charset="-128"/>
              </a:rPr>
              <a:t>Task Team on PacWave20</a:t>
            </a:r>
          </a:p>
          <a:p>
            <a:pPr algn="r" eaLnBrk="1" hangingPunct="1"/>
            <a:r>
              <a:rPr lang="en-US" altLang="ja-JP" sz="1200" i="1" dirty="0">
                <a:solidFill>
                  <a:srgbClr val="000000"/>
                </a:solidFill>
                <a:ea typeface="Arial Unicode MS" panose="020B0604020202020204" pitchFamily="34" charset="-128"/>
              </a:rPr>
              <a:t># Co-Chairs, Task Team on </a:t>
            </a:r>
            <a:r>
              <a:rPr lang="en-US" altLang="ja-JP" sz="1200" i="1" dirty="0" err="1">
                <a:solidFill>
                  <a:srgbClr val="000000"/>
                </a:solidFill>
                <a:ea typeface="Arial Unicode MS" panose="020B0604020202020204" pitchFamily="34" charset="-128"/>
              </a:rPr>
              <a:t>PacWave</a:t>
            </a:r>
            <a:r>
              <a:rPr lang="en-US" altLang="ja-JP" sz="1200" i="1" dirty="0">
                <a:solidFill>
                  <a:srgbClr val="000000"/>
                </a:solidFill>
                <a:ea typeface="Arial Unicode MS" panose="020B0604020202020204" pitchFamily="34" charset="-128"/>
              </a:rPr>
              <a:t> (PacWave22)</a:t>
            </a:r>
          </a:p>
        </p:txBody>
      </p:sp>
      <p:pic>
        <p:nvPicPr>
          <p:cNvPr id="3" name="Picture 2">
            <a:extLst>
              <a:ext uri="{FF2B5EF4-FFF2-40B4-BE49-F238E27FC236}">
                <a16:creationId xmlns:a16="http://schemas.microsoft.com/office/drawing/2014/main" id="{216C119E-5178-FE44-AB35-160C20680E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44208" y="1131590"/>
            <a:ext cx="1480942" cy="1707654"/>
          </a:xfrm>
          <a:prstGeom prst="rect">
            <a:avLst/>
          </a:prstGeom>
        </p:spPr>
      </p:pic>
    </p:spTree>
    <p:extLst>
      <p:ext uri="{BB962C8B-B14F-4D97-AF65-F5344CB8AC3E}">
        <p14:creationId xmlns:p14="http://schemas.microsoft.com/office/powerpoint/2010/main" val="342975714"/>
      </p:ext>
    </p:extLst>
  </p:cSld>
  <p:clrMapOvr>
    <a:masterClrMapping/>
  </p:clrMapOvr>
  <p:transition spd="slow"/>
</p:sld>
</file>

<file path=ppt/theme/theme1.xml><?xml version="1.0" encoding="utf-8"?>
<a:theme xmlns:a="http://schemas.openxmlformats.org/drawingml/2006/main" name="10_ITTI.McKinnie">
  <a:themeElements>
    <a:clrScheme name="ITTI.McKinnie 9">
      <a:dk1>
        <a:srgbClr val="000000"/>
      </a:dk1>
      <a:lt1>
        <a:srgbClr val="FFFFFF"/>
      </a:lt1>
      <a:dk2>
        <a:srgbClr val="000000"/>
      </a:dk2>
      <a:lt2>
        <a:srgbClr val="DDDDDD"/>
      </a:lt2>
      <a:accent1>
        <a:srgbClr val="A3B2C1"/>
      </a:accent1>
      <a:accent2>
        <a:srgbClr val="CC0000"/>
      </a:accent2>
      <a:accent3>
        <a:srgbClr val="FFFFFF"/>
      </a:accent3>
      <a:accent4>
        <a:srgbClr val="000000"/>
      </a:accent4>
      <a:accent5>
        <a:srgbClr val="CED5DD"/>
      </a:accent5>
      <a:accent6>
        <a:srgbClr val="B90000"/>
      </a:accent6>
      <a:hlink>
        <a:srgbClr val="336699"/>
      </a:hlink>
      <a:folHlink>
        <a:srgbClr val="003366"/>
      </a:folHlink>
    </a:clrScheme>
    <a:fontScheme name="ITTI.McKinnie">
      <a:majorFont>
        <a:latin typeface="Arial"/>
        <a:ea typeface="Angsana New"/>
        <a:cs typeface="Angsana New"/>
      </a:majorFont>
      <a:minorFont>
        <a:latin typeface="Arial"/>
        <a:ea typeface="Angsana New"/>
        <a:cs typeface="Angsana New"/>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defRPr>
        </a:defPPr>
      </a:lstStyle>
    </a:lnDef>
  </a:objectDefaults>
  <a:extraClrSchemeLst>
    <a:extraClrScheme>
      <a:clrScheme name="ITTI.McKinnie 1">
        <a:dk1>
          <a:srgbClr val="A50021"/>
        </a:dk1>
        <a:lt1>
          <a:srgbClr val="FFFFFF"/>
        </a:lt1>
        <a:dk2>
          <a:srgbClr val="800000"/>
        </a:dk2>
        <a:lt2>
          <a:srgbClr val="FFFFFF"/>
        </a:lt2>
        <a:accent1>
          <a:srgbClr val="FF9900"/>
        </a:accent1>
        <a:accent2>
          <a:srgbClr val="FF3300"/>
        </a:accent2>
        <a:accent3>
          <a:srgbClr val="C0AAAA"/>
        </a:accent3>
        <a:accent4>
          <a:srgbClr val="DADADA"/>
        </a:accent4>
        <a:accent5>
          <a:srgbClr val="FFCAAA"/>
        </a:accent5>
        <a:accent6>
          <a:srgbClr val="E72D00"/>
        </a:accent6>
        <a:hlink>
          <a:srgbClr val="FFFFCC"/>
        </a:hlink>
        <a:folHlink>
          <a:srgbClr val="FFCC99"/>
        </a:folHlink>
      </a:clrScheme>
      <a:clrMap bg1="dk2" tx1="lt1" bg2="dk1" tx2="lt2" accent1="accent1" accent2="accent2" accent3="accent3" accent4="accent4" accent5="accent5" accent6="accent6" hlink="hlink" folHlink="folHlink"/>
    </a:extraClrScheme>
    <a:extraClrScheme>
      <a:clrScheme name="ITTI.McKinnie 2">
        <a:dk1>
          <a:srgbClr val="3C001E"/>
        </a:dk1>
        <a:lt1>
          <a:srgbClr val="FFFFFF"/>
        </a:lt1>
        <a:dk2>
          <a:srgbClr val="51072E"/>
        </a:dk2>
        <a:lt2>
          <a:srgbClr val="FFFFFF"/>
        </a:lt2>
        <a:accent1>
          <a:srgbClr val="89A38F"/>
        </a:accent1>
        <a:accent2>
          <a:srgbClr val="666699"/>
        </a:accent2>
        <a:accent3>
          <a:srgbClr val="B3AAAD"/>
        </a:accent3>
        <a:accent4>
          <a:srgbClr val="DADADA"/>
        </a:accent4>
        <a:accent5>
          <a:srgbClr val="C4CEC6"/>
        </a:accent5>
        <a:accent6>
          <a:srgbClr val="5C5C8A"/>
        </a:accent6>
        <a:hlink>
          <a:srgbClr val="808000"/>
        </a:hlink>
        <a:folHlink>
          <a:srgbClr val="666633"/>
        </a:folHlink>
      </a:clrScheme>
      <a:clrMap bg1="dk2" tx1="lt1" bg2="dk1" tx2="lt2" accent1="accent1" accent2="accent2" accent3="accent3" accent4="accent4" accent5="accent5" accent6="accent6" hlink="hlink" folHlink="folHlink"/>
    </a:extraClrScheme>
    <a:extraClrScheme>
      <a:clrScheme name="ITTI.McKinnie 3">
        <a:dk1>
          <a:srgbClr val="333333"/>
        </a:dk1>
        <a:lt1>
          <a:srgbClr val="FFFFFF"/>
        </a:lt1>
        <a:dk2>
          <a:srgbClr val="000000"/>
        </a:dk2>
        <a:lt2>
          <a:srgbClr val="FFFFFF"/>
        </a:lt2>
        <a:accent1>
          <a:srgbClr val="3399FF"/>
        </a:accent1>
        <a:accent2>
          <a:srgbClr val="CC0000"/>
        </a:accent2>
        <a:accent3>
          <a:srgbClr val="AAAAAA"/>
        </a:accent3>
        <a:accent4>
          <a:srgbClr val="DADADA"/>
        </a:accent4>
        <a:accent5>
          <a:srgbClr val="ADCAFF"/>
        </a:accent5>
        <a:accent6>
          <a:srgbClr val="B90000"/>
        </a:accent6>
        <a:hlink>
          <a:srgbClr val="666699"/>
        </a:hlink>
        <a:folHlink>
          <a:srgbClr val="6600CC"/>
        </a:folHlink>
      </a:clrScheme>
      <a:clrMap bg1="dk2" tx1="lt1" bg2="dk1" tx2="lt2" accent1="accent1" accent2="accent2" accent3="accent3" accent4="accent4" accent5="accent5" accent6="accent6" hlink="hlink" folHlink="folHlink"/>
    </a:extraClrScheme>
    <a:extraClrScheme>
      <a:clrScheme name="ITTI.McKinnie 4">
        <a:dk1>
          <a:srgbClr val="4B3D1B"/>
        </a:dk1>
        <a:lt1>
          <a:srgbClr val="FFFFFF"/>
        </a:lt1>
        <a:dk2>
          <a:srgbClr val="330000"/>
        </a:dk2>
        <a:lt2>
          <a:srgbClr val="FFFFFF"/>
        </a:lt2>
        <a:accent1>
          <a:srgbClr val="CC9900"/>
        </a:accent1>
        <a:accent2>
          <a:srgbClr val="CC6600"/>
        </a:accent2>
        <a:accent3>
          <a:srgbClr val="ADAAAA"/>
        </a:accent3>
        <a:accent4>
          <a:srgbClr val="DADADA"/>
        </a:accent4>
        <a:accent5>
          <a:srgbClr val="E2CAAA"/>
        </a:accent5>
        <a:accent6>
          <a:srgbClr val="B95C00"/>
        </a:accent6>
        <a:hlink>
          <a:srgbClr val="666699"/>
        </a:hlink>
        <a:folHlink>
          <a:srgbClr val="CCCC00"/>
        </a:folHlink>
      </a:clrScheme>
      <a:clrMap bg1="dk2" tx1="lt1" bg2="dk1" tx2="lt2" accent1="accent1" accent2="accent2" accent3="accent3" accent4="accent4" accent5="accent5" accent6="accent6" hlink="hlink" folHlink="folHlink"/>
    </a:extraClrScheme>
    <a:extraClrScheme>
      <a:clrScheme name="ITTI.McKinnie 5">
        <a:dk1>
          <a:srgbClr val="006666"/>
        </a:dk1>
        <a:lt1>
          <a:srgbClr val="FFFFFF"/>
        </a:lt1>
        <a:dk2>
          <a:srgbClr val="003366"/>
        </a:dk2>
        <a:lt2>
          <a:srgbClr val="FFFFFF"/>
        </a:lt2>
        <a:accent1>
          <a:srgbClr val="0099CC"/>
        </a:accent1>
        <a:accent2>
          <a:srgbClr val="6666FF"/>
        </a:accent2>
        <a:accent3>
          <a:srgbClr val="AAADB8"/>
        </a:accent3>
        <a:accent4>
          <a:srgbClr val="DADADA"/>
        </a:accent4>
        <a:accent5>
          <a:srgbClr val="AACAE2"/>
        </a:accent5>
        <a:accent6>
          <a:srgbClr val="5C5C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ITTI.McKinnie 6">
        <a:dk1>
          <a:srgbClr val="003366"/>
        </a:dk1>
        <a:lt1>
          <a:srgbClr val="FFFFFF"/>
        </a:lt1>
        <a:dk2>
          <a:srgbClr val="006666"/>
        </a:dk2>
        <a:lt2>
          <a:srgbClr val="FFFFFF"/>
        </a:lt2>
        <a:accent1>
          <a:srgbClr val="6699FF"/>
        </a:accent1>
        <a:accent2>
          <a:srgbClr val="00CCFF"/>
        </a:accent2>
        <a:accent3>
          <a:srgbClr val="AAB8B8"/>
        </a:accent3>
        <a:accent4>
          <a:srgbClr val="DADADA"/>
        </a:accent4>
        <a:accent5>
          <a:srgbClr val="B8CAFF"/>
        </a:accent5>
        <a:accent6>
          <a:srgbClr val="00B9E7"/>
        </a:accent6>
        <a:hlink>
          <a:srgbClr val="FFFFCC"/>
        </a:hlink>
        <a:folHlink>
          <a:srgbClr val="33CCCC"/>
        </a:folHlink>
      </a:clrScheme>
      <a:clrMap bg1="dk2" tx1="lt1" bg2="dk1" tx2="lt2" accent1="accent1" accent2="accent2" accent3="accent3" accent4="accent4" accent5="accent5" accent6="accent6" hlink="hlink" folHlink="folHlink"/>
    </a:extraClrScheme>
    <a:extraClrScheme>
      <a:clrScheme name="ITTI.McKinnie 7">
        <a:dk1>
          <a:srgbClr val="000000"/>
        </a:dk1>
        <a:lt1>
          <a:srgbClr val="619CB1"/>
        </a:lt1>
        <a:dk2>
          <a:srgbClr val="FFFFFF"/>
        </a:dk2>
        <a:lt2>
          <a:srgbClr val="4E899E"/>
        </a:lt2>
        <a:accent1>
          <a:srgbClr val="FFCC00"/>
        </a:accent1>
        <a:accent2>
          <a:srgbClr val="B6523E"/>
        </a:accent2>
        <a:accent3>
          <a:srgbClr val="B7CBD5"/>
        </a:accent3>
        <a:accent4>
          <a:srgbClr val="000000"/>
        </a:accent4>
        <a:accent5>
          <a:srgbClr val="FFE2AA"/>
        </a:accent5>
        <a:accent6>
          <a:srgbClr val="A54937"/>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ITTI.McKinnie 8">
        <a:dk1>
          <a:srgbClr val="598600"/>
        </a:dk1>
        <a:lt1>
          <a:srgbClr val="FFFFFF"/>
        </a:lt1>
        <a:dk2>
          <a:srgbClr val="336600"/>
        </a:dk2>
        <a:lt2>
          <a:srgbClr val="FFFFFF"/>
        </a:lt2>
        <a:accent1>
          <a:srgbClr val="33CC33"/>
        </a:accent1>
        <a:accent2>
          <a:srgbClr val="99CC00"/>
        </a:accent2>
        <a:accent3>
          <a:srgbClr val="ADB8AA"/>
        </a:accent3>
        <a:accent4>
          <a:srgbClr val="DADADA"/>
        </a:accent4>
        <a:accent5>
          <a:srgbClr val="ADE2AD"/>
        </a:accent5>
        <a:accent6>
          <a:srgbClr val="8AB900"/>
        </a:accent6>
        <a:hlink>
          <a:srgbClr val="FFCC00"/>
        </a:hlink>
        <a:folHlink>
          <a:srgbClr val="FFFF99"/>
        </a:folHlink>
      </a:clrScheme>
      <a:clrMap bg1="dk2" tx1="lt1" bg2="dk1" tx2="lt2" accent1="accent1" accent2="accent2" accent3="accent3" accent4="accent4" accent5="accent5" accent6="accent6" hlink="hlink" folHlink="folHlink"/>
    </a:extraClrScheme>
    <a:extraClrScheme>
      <a:clrScheme name="ITTI.McKinnie 9">
        <a:dk1>
          <a:srgbClr val="000000"/>
        </a:dk1>
        <a:lt1>
          <a:srgbClr val="FFFFFF"/>
        </a:lt1>
        <a:dk2>
          <a:srgbClr val="000000"/>
        </a:dk2>
        <a:lt2>
          <a:srgbClr val="DDDDDD"/>
        </a:lt2>
        <a:accent1>
          <a:srgbClr val="A3B2C1"/>
        </a:accent1>
        <a:accent2>
          <a:srgbClr val="CC0000"/>
        </a:accent2>
        <a:accent3>
          <a:srgbClr val="FFFFFF"/>
        </a:accent3>
        <a:accent4>
          <a:srgbClr val="000000"/>
        </a:accent4>
        <a:accent5>
          <a:srgbClr val="CED5DD"/>
        </a:accent5>
        <a:accent6>
          <a:srgbClr val="B90000"/>
        </a:accent6>
        <a:hlink>
          <a:srgbClr val="336699"/>
        </a:hlink>
        <a:folHlink>
          <a:srgbClr val="003366"/>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3044</TotalTime>
  <Words>1591</Words>
  <Application>Microsoft Macintosh PowerPoint</Application>
  <PresentationFormat>On-screen Show (16:9)</PresentationFormat>
  <Paragraphs>148</Paragraphs>
  <Slides>14</Slides>
  <Notes>13</Notes>
  <HiddenSlides>0</HiddenSlides>
  <MMClips>1</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14</vt:i4>
      </vt:variant>
    </vt:vector>
  </HeadingPairs>
  <TitlesOfParts>
    <vt:vector size="29" baseType="lpstr">
      <vt:lpstr>Arial Unicode MS</vt:lpstr>
      <vt:lpstr>MS PGothic</vt:lpstr>
      <vt:lpstr>MS PGothic</vt:lpstr>
      <vt:lpstr>AktivGrotesk</vt:lpstr>
      <vt:lpstr>AktivGroteskCd</vt:lpstr>
      <vt:lpstr>Angsana New</vt:lpstr>
      <vt:lpstr>Arial</vt:lpstr>
      <vt:lpstr>Calibri</vt:lpstr>
      <vt:lpstr>Comic Sans MS</vt:lpstr>
      <vt:lpstr>Times New Roman</vt:lpstr>
      <vt:lpstr>Twentieth Century</vt:lpstr>
      <vt:lpstr>VAG Rounded Std Light</vt:lpstr>
      <vt:lpstr>Verdana</vt:lpstr>
      <vt:lpstr>Wingdings</vt:lpstr>
      <vt:lpstr>10_ITTI.McKinnie</vt:lpstr>
      <vt:lpstr> PacWave Exercises</vt:lpstr>
      <vt:lpstr>PacWave20:  Reduction in Scope due to COVID-19</vt:lpstr>
      <vt:lpstr>Milestones</vt:lpstr>
      <vt:lpstr>SEP Regional Exercise – 22 Oct 2020</vt:lpstr>
      <vt:lpstr>CATAC Regional Exercise – 11 Nov 2020</vt:lpstr>
      <vt:lpstr>PTWS National Exercises – Objective b. (reports/images received by ITIC </vt:lpstr>
      <vt:lpstr>Findings – Objective b (national)</vt:lpstr>
      <vt:lpstr>Findings – Objective c (regional), d. (CATAC), planning</vt:lpstr>
      <vt:lpstr> PacWave 2022</vt:lpstr>
      <vt:lpstr>Background</vt:lpstr>
      <vt:lpstr>Exercise Conduct (2) – Activities, Characteristics </vt:lpstr>
      <vt:lpstr>ECO UN Decade Special Issue, April 2020 </vt:lpstr>
      <vt:lpstr>PacWave informational video</vt:lpstr>
      <vt:lpstr> PacWave Exercises</vt:lpstr>
    </vt:vector>
  </TitlesOfParts>
  <Manager/>
  <Company/>
  <LinksUpToDate>false</LinksUpToDate>
  <SharedDoc>false</SharedDoc>
  <HyperlinkBase/>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Tsunami  Information Center (ITIC)  Report</dc:title>
  <dc:subject/>
  <dc:creator>Aliaga, Bernardo</dc:creator>
  <cp:keywords/>
  <dc:description/>
  <cp:lastModifiedBy>Laura Kong</cp:lastModifiedBy>
  <cp:revision>266</cp:revision>
  <cp:lastPrinted>2021-09-20T15:08:57Z</cp:lastPrinted>
  <dcterms:created xsi:type="dcterms:W3CDTF">2015-03-11T22:48:23Z</dcterms:created>
  <dcterms:modified xsi:type="dcterms:W3CDTF">2022-02-20T05:02:11Z</dcterms:modified>
  <cp:category/>
</cp:coreProperties>
</file>