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2.jpg" ContentType="image/pn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27_D2DB3454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0"/>
  </p:notesMasterIdLst>
  <p:sldIdLst>
    <p:sldId id="258" r:id="rId2"/>
    <p:sldId id="289" r:id="rId3"/>
    <p:sldId id="284" r:id="rId4"/>
    <p:sldId id="285" r:id="rId5"/>
    <p:sldId id="288" r:id="rId6"/>
    <p:sldId id="259" r:id="rId7"/>
    <p:sldId id="290" r:id="rId8"/>
    <p:sldId id="294" r:id="rId9"/>
    <p:sldId id="291" r:id="rId10"/>
    <p:sldId id="296" r:id="rId11"/>
    <p:sldId id="292" r:id="rId12"/>
    <p:sldId id="295" r:id="rId13"/>
    <p:sldId id="260" r:id="rId14"/>
    <p:sldId id="261" r:id="rId15"/>
    <p:sldId id="276" r:id="rId16"/>
    <p:sldId id="278" r:id="rId17"/>
    <p:sldId id="265" r:id="rId18"/>
    <p:sldId id="266" r:id="rId1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5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modernComment_127_D2DB345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2E455BE-3C82-40DF-87A3-F04EFD2CB779}" authorId="{C6961A3C-AD89-5CD9-8309-2464A282119B}" created="2021-11-09T13:43:39.210">
    <pc:sldMkLst xmlns:pc="http://schemas.microsoft.com/office/powerpoint/2013/main/command">
      <pc:docMk/>
      <pc:sldMk cId="3537581140" sldId="295"/>
    </pc:sldMkLst>
    <p188:txBody>
      <a:bodyPr/>
      <a:lstStyle/>
      <a:p>
        <a:r>
          <a:rPr lang="en-US"/>
          <a:t>Morocco included 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3DF51-392E-4284-9AA3-5BAED6669338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27E18-5121-4E21-A8CE-1082171215E3}">
      <dgm:prSet phldrT="[Text]" custT="1"/>
      <dgm:spPr/>
      <dgm:t>
        <a:bodyPr/>
        <a:lstStyle/>
        <a:p>
          <a:r>
            <a:rPr lang="en-US" sz="1800" dirty="0" smtClean="0"/>
            <a:t>Tsunami Ready Recognized Communities</a:t>
          </a:r>
          <a:endParaRPr lang="en-US" sz="1800" dirty="0"/>
        </a:p>
      </dgm:t>
    </dgm:pt>
    <dgm:pt modelId="{14D63D67-4C47-40E0-B2B1-3571C66D3605}" type="parTrans" cxnId="{F5ADE0E3-507B-43CB-91E6-770474DAABBC}">
      <dgm:prSet/>
      <dgm:spPr/>
      <dgm:t>
        <a:bodyPr/>
        <a:lstStyle/>
        <a:p>
          <a:endParaRPr lang="en-US"/>
        </a:p>
      </dgm:t>
    </dgm:pt>
    <dgm:pt modelId="{E1331F51-F1C4-4C14-85F2-1DCC95ABABD0}" type="sibTrans" cxnId="{F5ADE0E3-507B-43CB-91E6-770474DAABBC}">
      <dgm:prSet/>
      <dgm:spPr/>
      <dgm:t>
        <a:bodyPr/>
        <a:lstStyle/>
        <a:p>
          <a:endParaRPr lang="en-US"/>
        </a:p>
      </dgm:t>
    </dgm:pt>
    <dgm:pt modelId="{66DA7691-1B7E-4154-8BE1-157BEDD8EB13}">
      <dgm:prSet phldrT="[Text]" custT="1"/>
      <dgm:spPr/>
      <dgm:t>
        <a:bodyPr/>
        <a:lstStyle/>
        <a:p>
          <a:r>
            <a:rPr lang="en-US" sz="2000" dirty="0" smtClean="0"/>
            <a:t>Alert Systems</a:t>
          </a:r>
          <a:endParaRPr lang="en-US" sz="2000" dirty="0"/>
        </a:p>
      </dgm:t>
    </dgm:pt>
    <dgm:pt modelId="{1A12A8A4-E020-4387-B509-DFE90936CD24}" type="parTrans" cxnId="{8A9F5D1B-2DA6-414A-961F-EC1902196AF5}">
      <dgm:prSet/>
      <dgm:spPr/>
      <dgm:t>
        <a:bodyPr/>
        <a:lstStyle/>
        <a:p>
          <a:endParaRPr lang="en-US"/>
        </a:p>
      </dgm:t>
    </dgm:pt>
    <dgm:pt modelId="{63540976-BAEA-4516-8330-53318068AAD7}" type="sibTrans" cxnId="{8A9F5D1B-2DA6-414A-961F-EC1902196AF5}">
      <dgm:prSet/>
      <dgm:spPr/>
      <dgm:t>
        <a:bodyPr/>
        <a:lstStyle/>
        <a:p>
          <a:endParaRPr lang="en-US"/>
        </a:p>
      </dgm:t>
    </dgm:pt>
    <dgm:pt modelId="{A00B0153-2A9C-4ED6-BCB9-99BC3A83A96E}">
      <dgm:prSet phldrT="[Text]" custT="1"/>
      <dgm:spPr/>
      <dgm:t>
        <a:bodyPr/>
        <a:lstStyle/>
        <a:p>
          <a:r>
            <a:rPr lang="en-US" sz="2000" dirty="0" smtClean="0"/>
            <a:t>Detection &amp; Monitoring</a:t>
          </a:r>
          <a:endParaRPr lang="en-US" sz="2000" dirty="0"/>
        </a:p>
      </dgm:t>
    </dgm:pt>
    <dgm:pt modelId="{3D0BA7B8-8C33-4E66-8A11-48A95DBCFE7A}" type="parTrans" cxnId="{FFCD7FE2-8F81-48BA-B65D-6CFFCF46466A}">
      <dgm:prSet/>
      <dgm:spPr/>
      <dgm:t>
        <a:bodyPr/>
        <a:lstStyle/>
        <a:p>
          <a:endParaRPr lang="en-US"/>
        </a:p>
      </dgm:t>
    </dgm:pt>
    <dgm:pt modelId="{F35B025C-5154-4A4F-AD20-4F5E350AA23E}" type="sibTrans" cxnId="{FFCD7FE2-8F81-48BA-B65D-6CFFCF46466A}">
      <dgm:prSet/>
      <dgm:spPr/>
      <dgm:t>
        <a:bodyPr/>
        <a:lstStyle/>
        <a:p>
          <a:endParaRPr lang="en-US"/>
        </a:p>
      </dgm:t>
    </dgm:pt>
    <dgm:pt modelId="{D7ABAA02-EEFF-43ED-B1D4-6BC6C9DA77B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1D8E468-5013-4828-9E57-179B909BD495}" type="sibTrans" cxnId="{28702D3D-695F-4FF0-85C4-97435F8D63BC}">
      <dgm:prSet/>
      <dgm:spPr/>
      <dgm:t>
        <a:bodyPr/>
        <a:lstStyle/>
        <a:p>
          <a:endParaRPr lang="en-US"/>
        </a:p>
      </dgm:t>
    </dgm:pt>
    <dgm:pt modelId="{D2F0AB78-9C9A-4A94-B435-C8F18E93F3F8}" type="parTrans" cxnId="{28702D3D-695F-4FF0-85C4-97435F8D63BC}">
      <dgm:prSet/>
      <dgm:spPr/>
      <dgm:t>
        <a:bodyPr/>
        <a:lstStyle/>
        <a:p>
          <a:endParaRPr lang="en-US"/>
        </a:p>
      </dgm:t>
    </dgm:pt>
    <dgm:pt modelId="{01EB1405-22D7-447C-B962-6C9FBD577670}">
      <dgm:prSet phldrT="[Text]" custT="1"/>
      <dgm:spPr/>
      <dgm:t>
        <a:bodyPr/>
        <a:lstStyle/>
        <a:p>
          <a:r>
            <a:rPr lang="en-US" sz="1800" dirty="0" smtClean="0"/>
            <a:t>Risk Perception &amp; Communication Strategies</a:t>
          </a:r>
          <a:endParaRPr lang="en-US" sz="1800" dirty="0"/>
        </a:p>
      </dgm:t>
    </dgm:pt>
    <dgm:pt modelId="{BFE583C7-1787-4D80-86E2-0D0847FAABB7}" type="parTrans" cxnId="{9F19C018-D41F-47C4-A6F9-B79FBFFDC4FA}">
      <dgm:prSet/>
      <dgm:spPr/>
      <dgm:t>
        <a:bodyPr/>
        <a:lstStyle/>
        <a:p>
          <a:endParaRPr lang="en-US"/>
        </a:p>
      </dgm:t>
    </dgm:pt>
    <dgm:pt modelId="{E595DC0C-5095-45C2-9F3F-21073BDAA854}" type="sibTrans" cxnId="{9F19C018-D41F-47C4-A6F9-B79FBFFDC4FA}">
      <dgm:prSet/>
      <dgm:spPr/>
      <dgm:t>
        <a:bodyPr/>
        <a:lstStyle/>
        <a:p>
          <a:endParaRPr lang="en-US"/>
        </a:p>
      </dgm:t>
    </dgm:pt>
    <dgm:pt modelId="{73D74D17-E900-4CE5-9309-523AD13B8141}">
      <dgm:prSet phldrT="[Text]" custLinFactY="-146373" custLinFactNeighborX="-18067" custLinFactNeighborY="-200000"/>
      <dgm:spPr/>
      <dgm:t>
        <a:bodyPr/>
        <a:lstStyle/>
        <a:p>
          <a:endParaRPr lang="en-US"/>
        </a:p>
      </dgm:t>
    </dgm:pt>
    <dgm:pt modelId="{E2A39437-FE5F-4816-BC82-34F4597BFD60}" type="parTrans" cxnId="{1BEB5CBF-B582-4AC9-8CEE-EB851468E9E7}">
      <dgm:prSet/>
      <dgm:spPr/>
      <dgm:t>
        <a:bodyPr/>
        <a:lstStyle/>
        <a:p>
          <a:endParaRPr lang="en-US"/>
        </a:p>
      </dgm:t>
    </dgm:pt>
    <dgm:pt modelId="{16D7254B-9C7B-45D7-90C2-2E5ED99E06F7}" type="sibTrans" cxnId="{1BEB5CBF-B582-4AC9-8CEE-EB851468E9E7}">
      <dgm:prSet/>
      <dgm:spPr/>
      <dgm:t>
        <a:bodyPr/>
        <a:lstStyle/>
        <a:p>
          <a:endParaRPr lang="en-US"/>
        </a:p>
      </dgm:t>
    </dgm:pt>
    <dgm:pt modelId="{FDA4E63F-59AC-4BB7-8620-2336DDC514BA}" type="pres">
      <dgm:prSet presAssocID="{CED3DF51-392E-4284-9AA3-5BAED6669338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FF1D990-C35E-45E8-BE8C-3925D554450A}" type="pres">
      <dgm:prSet presAssocID="{D7ABAA02-EEFF-43ED-B1D4-6BC6C9DA77B2}" presName="Parent" presStyleLbl="node1" presStyleIdx="0" presStyleCnt="2" custScaleX="144300" custScaleY="123050" custLinFactNeighborX="-18788" custLinFactNeighborY="7467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AB1F09C5-A3C8-4427-839C-3B934C357C6E}" type="pres">
      <dgm:prSet presAssocID="{01EB1405-22D7-447C-B962-6C9FBD577670}" presName="Accent" presStyleLbl="node1" presStyleIdx="1" presStyleCnt="2"/>
      <dgm:spPr/>
      <dgm:t>
        <a:bodyPr/>
        <a:lstStyle/>
        <a:p>
          <a:endParaRPr lang="en-US"/>
        </a:p>
      </dgm:t>
    </dgm:pt>
    <dgm:pt modelId="{5FF7D63C-E2E5-413D-A40C-0FCBC869FD91}" type="pres">
      <dgm:prSet presAssocID="{01EB1405-22D7-447C-B962-6C9FBD577670}" presName="Image1" presStyleLbl="fgImgPlace1" presStyleIdx="0" presStyleCnt="4" custLinFactY="100000" custLinFactNeighborX="76761" custLinFactNeighborY="11376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  <dgm:pt modelId="{774DBABA-31D1-4CFE-9837-07E1C0551B80}" type="pres">
      <dgm:prSet presAssocID="{01EB1405-22D7-447C-B962-6C9FBD577670}" presName="Child1" presStyleLbl="revTx" presStyleIdx="0" presStyleCnt="4" custScaleY="72625" custLinFactY="100000" custLinFactNeighborX="53381" custLinFactNeighborY="1262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25CAA-5137-496C-89D2-FA1D9AD80DAE}" type="pres">
      <dgm:prSet presAssocID="{9BC27E18-5121-4E21-A8CE-1082171215E3}" presName="Image2" presStyleCnt="0"/>
      <dgm:spPr/>
    </dgm:pt>
    <dgm:pt modelId="{8A4C771F-A06F-457A-910D-96A2D7401DF6}" type="pres">
      <dgm:prSet presAssocID="{9BC27E18-5121-4E21-A8CE-1082171215E3}" presName="Image" presStyleLbl="fgImgPlace1" presStyleIdx="1" presStyleCnt="4" custScaleX="136587" custScaleY="102566" custLinFactY="100000" custLinFactNeighborX="-60464" custLinFactNeighborY="11224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8E1232B-0F8E-4650-9302-483CE722C744}" type="pres">
      <dgm:prSet presAssocID="{9BC27E18-5121-4E21-A8CE-1082171215E3}" presName="Child2" presStyleLbl="revTx" presStyleIdx="1" presStyleCnt="4" custLinFactY="100000" custLinFactNeighborX="-48931" custLinFactNeighborY="1876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B7DC7-024C-435C-BB2A-F2D46BDD856A}" type="pres">
      <dgm:prSet presAssocID="{66DA7691-1B7E-4154-8BE1-157BEDD8EB13}" presName="Image3" presStyleCnt="0"/>
      <dgm:spPr/>
    </dgm:pt>
    <dgm:pt modelId="{23C27A23-FDB7-45C4-A5FC-BA4236AA84A9}" type="pres">
      <dgm:prSet presAssocID="{66DA7691-1B7E-4154-8BE1-157BEDD8EB13}" presName="Image" presStyleLbl="fgImgPlace1" presStyleIdx="2" presStyleCnt="4" custScaleX="107695" custScaleY="94239" custLinFactY="-39630" custLinFactNeighborX="-10409" custLinFactNeighborY="-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BD371A1-CE83-48EC-BEFE-47BC8C5F6D70}" type="pres">
      <dgm:prSet presAssocID="{66DA7691-1B7E-4154-8BE1-157BEDD8EB13}" presName="Child3" presStyleLbl="revTx" presStyleIdx="2" presStyleCnt="4" custLinFactY="-58742" custLinFactNeighborX="-7976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394DF-AD15-401A-9807-B1C1211202E5}" type="pres">
      <dgm:prSet presAssocID="{A00B0153-2A9C-4ED6-BCB9-99BC3A83A96E}" presName="Image4" presStyleCnt="0"/>
      <dgm:spPr/>
    </dgm:pt>
    <dgm:pt modelId="{7A628D7F-6336-4C6C-9E37-C2853E0B4553}" type="pres">
      <dgm:prSet presAssocID="{A00B0153-2A9C-4ED6-BCB9-99BC3A83A96E}" presName="Image" presStyleLbl="fgImgPlace1" presStyleIdx="3" presStyleCnt="4" custLinFactY="-135452" custLinFactNeighborX="-17361" custLinFactNeighborY="-2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E2C614F-8D43-4C2D-8371-A49DA7723C26}" type="pres">
      <dgm:prSet presAssocID="{A00B0153-2A9C-4ED6-BCB9-99BC3A83A96E}" presName="Child4" presStyleLbl="revTx" presStyleIdx="3" presStyleCnt="4" custLinFactY="-146373" custLinFactNeighborX="-18067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3407B3-2349-4595-93DA-AE0CF5C48917}" type="presOf" srcId="{01EB1405-22D7-447C-B962-6C9FBD577670}" destId="{774DBABA-31D1-4CFE-9837-07E1C0551B80}" srcOrd="0" destOrd="0" presId="urn:microsoft.com/office/officeart/2011/layout/RadialPictureList"/>
    <dgm:cxn modelId="{9F19C018-D41F-47C4-A6F9-B79FBFFDC4FA}" srcId="{D7ABAA02-EEFF-43ED-B1D4-6BC6C9DA77B2}" destId="{01EB1405-22D7-447C-B962-6C9FBD577670}" srcOrd="0" destOrd="0" parTransId="{BFE583C7-1787-4D80-86E2-0D0847FAABB7}" sibTransId="{E595DC0C-5095-45C2-9F3F-21073BDAA854}"/>
    <dgm:cxn modelId="{AAF62D3B-7A53-443D-8177-4B90A506B49A}" type="presOf" srcId="{D7ABAA02-EEFF-43ED-B1D4-6BC6C9DA77B2}" destId="{0FF1D990-C35E-45E8-BE8C-3925D554450A}" srcOrd="0" destOrd="0" presId="urn:microsoft.com/office/officeart/2011/layout/RadialPictureList"/>
    <dgm:cxn modelId="{6A1DE490-420F-4A03-92D9-1C2D9B4EC4AB}" type="presOf" srcId="{A00B0153-2A9C-4ED6-BCB9-99BC3A83A96E}" destId="{CE2C614F-8D43-4C2D-8371-A49DA7723C26}" srcOrd="0" destOrd="0" presId="urn:microsoft.com/office/officeart/2011/layout/RadialPictureList"/>
    <dgm:cxn modelId="{A69CE7ED-7EF9-49FF-A04B-A58AEA704527}" type="presOf" srcId="{66DA7691-1B7E-4154-8BE1-157BEDD8EB13}" destId="{2BD371A1-CE83-48EC-BEFE-47BC8C5F6D70}" srcOrd="0" destOrd="0" presId="urn:microsoft.com/office/officeart/2011/layout/RadialPictureList"/>
    <dgm:cxn modelId="{28702D3D-695F-4FF0-85C4-97435F8D63BC}" srcId="{CED3DF51-392E-4284-9AA3-5BAED6669338}" destId="{D7ABAA02-EEFF-43ED-B1D4-6BC6C9DA77B2}" srcOrd="0" destOrd="0" parTransId="{D2F0AB78-9C9A-4A94-B435-C8F18E93F3F8}" sibTransId="{81D8E468-5013-4828-9E57-179B909BD495}"/>
    <dgm:cxn modelId="{FFCD7FE2-8F81-48BA-B65D-6CFFCF46466A}" srcId="{D7ABAA02-EEFF-43ED-B1D4-6BC6C9DA77B2}" destId="{A00B0153-2A9C-4ED6-BCB9-99BC3A83A96E}" srcOrd="3" destOrd="0" parTransId="{3D0BA7B8-8C33-4E66-8A11-48A95DBCFE7A}" sibTransId="{F35B025C-5154-4A4F-AD20-4F5E350AA23E}"/>
    <dgm:cxn modelId="{274DCE79-D3FD-4B27-AD1C-7F8FE360438D}" type="presOf" srcId="{9BC27E18-5121-4E21-A8CE-1082171215E3}" destId="{08E1232B-0F8E-4650-9302-483CE722C744}" srcOrd="0" destOrd="0" presId="urn:microsoft.com/office/officeart/2011/layout/RadialPictureList"/>
    <dgm:cxn modelId="{8A9F5D1B-2DA6-414A-961F-EC1902196AF5}" srcId="{D7ABAA02-EEFF-43ED-B1D4-6BC6C9DA77B2}" destId="{66DA7691-1B7E-4154-8BE1-157BEDD8EB13}" srcOrd="2" destOrd="0" parTransId="{1A12A8A4-E020-4387-B509-DFE90936CD24}" sibTransId="{63540976-BAEA-4516-8330-53318068AAD7}"/>
    <dgm:cxn modelId="{5B6EF564-5129-438F-A322-EB26C04F40A9}" type="presOf" srcId="{CED3DF51-392E-4284-9AA3-5BAED6669338}" destId="{FDA4E63F-59AC-4BB7-8620-2336DDC514BA}" srcOrd="0" destOrd="0" presId="urn:microsoft.com/office/officeart/2011/layout/RadialPictureList"/>
    <dgm:cxn modelId="{F5ADE0E3-507B-43CB-91E6-770474DAABBC}" srcId="{D7ABAA02-EEFF-43ED-B1D4-6BC6C9DA77B2}" destId="{9BC27E18-5121-4E21-A8CE-1082171215E3}" srcOrd="1" destOrd="0" parTransId="{14D63D67-4C47-40E0-B2B1-3571C66D3605}" sibTransId="{E1331F51-F1C4-4C14-85F2-1DCC95ABABD0}"/>
    <dgm:cxn modelId="{1BEB5CBF-B582-4AC9-8CEE-EB851468E9E7}" srcId="{CED3DF51-392E-4284-9AA3-5BAED6669338}" destId="{73D74D17-E900-4CE5-9309-523AD13B8141}" srcOrd="1" destOrd="0" parTransId="{E2A39437-FE5F-4816-BC82-34F4597BFD60}" sibTransId="{16D7254B-9C7B-45D7-90C2-2E5ED99E06F7}"/>
    <dgm:cxn modelId="{203FFB53-B2A5-4048-A6E7-B768E85E6E35}" type="presParOf" srcId="{FDA4E63F-59AC-4BB7-8620-2336DDC514BA}" destId="{0FF1D990-C35E-45E8-BE8C-3925D554450A}" srcOrd="0" destOrd="0" presId="urn:microsoft.com/office/officeart/2011/layout/RadialPictureList"/>
    <dgm:cxn modelId="{21368BAE-2EC9-4428-B4D4-0427A8181B82}" type="presParOf" srcId="{FDA4E63F-59AC-4BB7-8620-2336DDC514BA}" destId="{AB1F09C5-A3C8-4427-839C-3B934C357C6E}" srcOrd="1" destOrd="0" presId="urn:microsoft.com/office/officeart/2011/layout/RadialPictureList"/>
    <dgm:cxn modelId="{6B19143A-FB53-4369-B3B7-5B7B78B3A1E1}" type="presParOf" srcId="{FDA4E63F-59AC-4BB7-8620-2336DDC514BA}" destId="{5FF7D63C-E2E5-413D-A40C-0FCBC869FD91}" srcOrd="2" destOrd="0" presId="urn:microsoft.com/office/officeart/2011/layout/RadialPictureList"/>
    <dgm:cxn modelId="{1607D0D1-E398-4379-80BE-5F8D3BAC6212}" type="presParOf" srcId="{FDA4E63F-59AC-4BB7-8620-2336DDC514BA}" destId="{774DBABA-31D1-4CFE-9837-07E1C0551B80}" srcOrd="3" destOrd="0" presId="urn:microsoft.com/office/officeart/2011/layout/RadialPictureList"/>
    <dgm:cxn modelId="{88519C2D-F30A-4497-954C-2319E411B1C8}" type="presParOf" srcId="{FDA4E63F-59AC-4BB7-8620-2336DDC514BA}" destId="{4D825CAA-5137-496C-89D2-FA1D9AD80DAE}" srcOrd="4" destOrd="0" presId="urn:microsoft.com/office/officeart/2011/layout/RadialPictureList"/>
    <dgm:cxn modelId="{C8613989-3EC1-4D3D-97C0-E75136ED92F1}" type="presParOf" srcId="{4D825CAA-5137-496C-89D2-FA1D9AD80DAE}" destId="{8A4C771F-A06F-457A-910D-96A2D7401DF6}" srcOrd="0" destOrd="0" presId="urn:microsoft.com/office/officeart/2011/layout/RadialPictureList"/>
    <dgm:cxn modelId="{3BE85A8A-9930-4B46-AB96-0039F93F3825}" type="presParOf" srcId="{FDA4E63F-59AC-4BB7-8620-2336DDC514BA}" destId="{08E1232B-0F8E-4650-9302-483CE722C744}" srcOrd="5" destOrd="0" presId="urn:microsoft.com/office/officeart/2011/layout/RadialPictureList"/>
    <dgm:cxn modelId="{6CBCD885-4D66-47A4-B131-B3F1F7394E86}" type="presParOf" srcId="{FDA4E63F-59AC-4BB7-8620-2336DDC514BA}" destId="{14DB7DC7-024C-435C-BB2A-F2D46BDD856A}" srcOrd="6" destOrd="0" presId="urn:microsoft.com/office/officeart/2011/layout/RadialPictureList"/>
    <dgm:cxn modelId="{6230E4D8-0BBC-42F2-97F5-9E18AD4F3BCC}" type="presParOf" srcId="{14DB7DC7-024C-435C-BB2A-F2D46BDD856A}" destId="{23C27A23-FDB7-45C4-A5FC-BA4236AA84A9}" srcOrd="0" destOrd="0" presId="urn:microsoft.com/office/officeart/2011/layout/RadialPictureList"/>
    <dgm:cxn modelId="{5D2D2164-B1ED-4AA4-80D8-99F1FF929C72}" type="presParOf" srcId="{FDA4E63F-59AC-4BB7-8620-2336DDC514BA}" destId="{2BD371A1-CE83-48EC-BEFE-47BC8C5F6D70}" srcOrd="7" destOrd="0" presId="urn:microsoft.com/office/officeart/2011/layout/RadialPictureList"/>
    <dgm:cxn modelId="{0AA276C8-0602-41DE-AC26-8D711E0E4D95}" type="presParOf" srcId="{FDA4E63F-59AC-4BB7-8620-2336DDC514BA}" destId="{E41394DF-AD15-401A-9807-B1C1211202E5}" srcOrd="8" destOrd="0" presId="urn:microsoft.com/office/officeart/2011/layout/RadialPictureList"/>
    <dgm:cxn modelId="{456DB618-D107-4BB1-A96F-F76F84943CCA}" type="presParOf" srcId="{E41394DF-AD15-401A-9807-B1C1211202E5}" destId="{7A628D7F-6336-4C6C-9E37-C2853E0B4553}" srcOrd="0" destOrd="0" presId="urn:microsoft.com/office/officeart/2011/layout/RadialPictureList"/>
    <dgm:cxn modelId="{34657F9C-8FEF-4A75-97D7-EDC739FD3D45}" type="presParOf" srcId="{FDA4E63F-59AC-4BB7-8620-2336DDC514BA}" destId="{CE2C614F-8D43-4C2D-8371-A49DA7723C26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031CF-934F-4FBC-9250-CB8054A1FCB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BCF0F2-E74D-411F-B4C0-7F346783B08A}">
      <dgm:prSet phldrT="[Text]"/>
      <dgm:spPr/>
      <dgm:t>
        <a:bodyPr/>
        <a:lstStyle/>
        <a:p>
          <a:r>
            <a:rPr lang="en-GB" dirty="0" smtClean="0">
              <a:ea typeface="Times New Roman" panose="02020603050405020304" pitchFamily="18" charset="0"/>
              <a:cs typeface="Calibri" panose="020F0502020204030204" pitchFamily="34" charset="0"/>
            </a:rPr>
            <a:t> Tsunami Ready pilot programmes based on standards and guidelines developed and adopted by the ICG/NEAMTWS</a:t>
          </a:r>
          <a:endParaRPr lang="en-US" dirty="0"/>
        </a:p>
      </dgm:t>
    </dgm:pt>
    <dgm:pt modelId="{F112D45E-D769-4D81-B260-9995749CAE49}" type="parTrans" cxnId="{0DB8A67F-2D10-4C5B-B2EE-5A991ECDA267}">
      <dgm:prSet/>
      <dgm:spPr/>
      <dgm:t>
        <a:bodyPr/>
        <a:lstStyle/>
        <a:p>
          <a:endParaRPr lang="en-US"/>
        </a:p>
      </dgm:t>
    </dgm:pt>
    <dgm:pt modelId="{3DA81D3C-3B67-4E91-B11E-4FBE94E5B7DF}" type="sibTrans" cxnId="{0DB8A67F-2D10-4C5B-B2EE-5A991ECDA267}">
      <dgm:prSet/>
      <dgm:spPr/>
      <dgm:t>
        <a:bodyPr/>
        <a:lstStyle/>
        <a:p>
          <a:endParaRPr lang="en-US"/>
        </a:p>
      </dgm:t>
    </dgm:pt>
    <dgm:pt modelId="{47222981-28A1-4989-8EB1-40F92E08BEE9}">
      <dgm:prSet phldrT="[Text]"/>
      <dgm:spPr/>
      <dgm:t>
        <a:bodyPr/>
        <a:lstStyle/>
        <a:p>
          <a:r>
            <a:rPr lang="en-GB" dirty="0" smtClean="0">
              <a:ea typeface="Times New Roman" panose="02020603050405020304" pitchFamily="18" charset="0"/>
              <a:cs typeface="Calibri" panose="020F0502020204030204" pitchFamily="34" charset="0"/>
            </a:rPr>
            <a:t>Understanding and communication of tsunami and other sea-level related risk in selected communities enhanced.</a:t>
          </a:r>
          <a:endParaRPr lang="en-US" dirty="0"/>
        </a:p>
      </dgm:t>
    </dgm:pt>
    <dgm:pt modelId="{F8B84FF4-AAFE-4927-9E7C-E38699E4010E}" type="parTrans" cxnId="{0C558458-F4E4-42EF-9A80-20E009E6AD50}">
      <dgm:prSet/>
      <dgm:spPr/>
      <dgm:t>
        <a:bodyPr/>
        <a:lstStyle/>
        <a:p>
          <a:endParaRPr lang="en-US"/>
        </a:p>
      </dgm:t>
    </dgm:pt>
    <dgm:pt modelId="{E7A1AF63-C3AA-4E01-A9B3-85EC3255C77A}" type="sibTrans" cxnId="{0C558458-F4E4-42EF-9A80-20E009E6AD50}">
      <dgm:prSet/>
      <dgm:spPr/>
      <dgm:t>
        <a:bodyPr/>
        <a:lstStyle/>
        <a:p>
          <a:endParaRPr lang="en-US"/>
        </a:p>
      </dgm:t>
    </dgm:pt>
    <dgm:pt modelId="{2426A912-8B44-42DE-B358-5B0EB8793016}">
      <dgm:prSet phldrT="[Text]"/>
      <dgm:spPr/>
      <dgm:t>
        <a:bodyPr/>
        <a:lstStyle/>
        <a:p>
          <a:r>
            <a:rPr lang="en-GB" dirty="0" smtClean="0">
              <a:ea typeface="Times New Roman" panose="02020603050405020304" pitchFamily="18" charset="0"/>
              <a:cs typeface="Calibri" panose="020F0502020204030204" pitchFamily="34" charset="0"/>
            </a:rPr>
            <a:t>Selected coastal communities are better prepared to respond to SL-related hazards </a:t>
          </a:r>
          <a:endParaRPr lang="en-US" dirty="0"/>
        </a:p>
      </dgm:t>
    </dgm:pt>
    <dgm:pt modelId="{5A3FDBFA-A3CF-4253-9E4B-97326BDB32C5}" type="parTrans" cxnId="{764A560A-13B0-4DC4-857F-E35D377B53D8}">
      <dgm:prSet/>
      <dgm:spPr/>
      <dgm:t>
        <a:bodyPr/>
        <a:lstStyle/>
        <a:p>
          <a:endParaRPr lang="en-US"/>
        </a:p>
      </dgm:t>
    </dgm:pt>
    <dgm:pt modelId="{4F7C8C26-7BE8-4B1D-9637-15BF68123E09}" type="sibTrans" cxnId="{764A560A-13B0-4DC4-857F-E35D377B53D8}">
      <dgm:prSet/>
      <dgm:spPr/>
      <dgm:t>
        <a:bodyPr/>
        <a:lstStyle/>
        <a:p>
          <a:endParaRPr lang="en-US"/>
        </a:p>
      </dgm:t>
    </dgm:pt>
    <dgm:pt modelId="{184505A4-7D50-4C0C-9ACE-E9241F2BBE39}">
      <dgm:prSet phldrT="[Text]"/>
      <dgm:spPr/>
      <dgm:t>
        <a:bodyPr/>
        <a:lstStyle/>
        <a:p>
          <a:r>
            <a:rPr lang="en-GB" dirty="0" smtClean="0">
              <a:ea typeface="Times New Roman" panose="02020603050405020304" pitchFamily="18" charset="0"/>
              <a:cs typeface="Calibri" panose="020F0502020204030204" pitchFamily="34" charset="0"/>
            </a:rPr>
            <a:t>Access to near real time detection and alert technology to provide early warning of rapid onset sea level-related hazards</a:t>
          </a:r>
          <a:endParaRPr lang="en-US" dirty="0"/>
        </a:p>
      </dgm:t>
    </dgm:pt>
    <dgm:pt modelId="{F7EE1EAC-D789-42E7-88DB-712AF854DE25}" type="parTrans" cxnId="{90124F47-1C40-4E9D-AFD5-523D33083B6D}">
      <dgm:prSet/>
      <dgm:spPr/>
      <dgm:t>
        <a:bodyPr/>
        <a:lstStyle/>
        <a:p>
          <a:endParaRPr lang="en-US"/>
        </a:p>
      </dgm:t>
    </dgm:pt>
    <dgm:pt modelId="{E0FA266E-DB4C-4F40-B91C-CD7CE451C11F}" type="sibTrans" cxnId="{90124F47-1C40-4E9D-AFD5-523D33083B6D}">
      <dgm:prSet/>
      <dgm:spPr/>
      <dgm:t>
        <a:bodyPr/>
        <a:lstStyle/>
        <a:p>
          <a:endParaRPr lang="en-US"/>
        </a:p>
      </dgm:t>
    </dgm:pt>
    <dgm:pt modelId="{AD0870BF-B960-4FEC-B0E2-E8D6C4D64131}">
      <dgm:prSet/>
      <dgm:spPr/>
      <dgm:t>
        <a:bodyPr/>
        <a:lstStyle/>
        <a:p>
          <a:r>
            <a:rPr lang="en-GB" dirty="0" smtClean="0">
              <a:ea typeface="Times New Roman" panose="02020603050405020304" pitchFamily="18" charset="0"/>
              <a:cs typeface="Calibri" panose="020F0502020204030204" pitchFamily="34" charset="0"/>
            </a:rPr>
            <a:t>Longer term sustainability of the Inexpensive Device for Sea Level (IDSL) network to provide early warning of rapid onset sea level-related hazards in NEAMTWS countries enhanced</a:t>
          </a:r>
          <a:endParaRPr lang="fr-FR" dirty="0"/>
        </a:p>
      </dgm:t>
    </dgm:pt>
    <dgm:pt modelId="{723DBDF6-7044-480A-89BE-7C0A18D47CBD}" type="parTrans" cxnId="{065D6DBA-8864-4EFB-BB40-CB6A4BF6AE97}">
      <dgm:prSet/>
      <dgm:spPr/>
      <dgm:t>
        <a:bodyPr/>
        <a:lstStyle/>
        <a:p>
          <a:endParaRPr lang="en-US"/>
        </a:p>
      </dgm:t>
    </dgm:pt>
    <dgm:pt modelId="{BC3FA194-AD19-4151-BC56-AF72E0561BBD}" type="sibTrans" cxnId="{065D6DBA-8864-4EFB-BB40-CB6A4BF6AE97}">
      <dgm:prSet/>
      <dgm:spPr/>
      <dgm:t>
        <a:bodyPr/>
        <a:lstStyle/>
        <a:p>
          <a:endParaRPr lang="en-US"/>
        </a:p>
      </dgm:t>
    </dgm:pt>
    <dgm:pt modelId="{F12F9DF8-259A-4B83-A156-31E8D97E6EE7}" type="pres">
      <dgm:prSet presAssocID="{A98031CF-934F-4FBC-9250-CB8054A1FC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8B3F3D7-D340-46E2-B417-7F9F8E59B9C4}" type="pres">
      <dgm:prSet presAssocID="{A98031CF-934F-4FBC-9250-CB8054A1FCBE}" presName="Name1" presStyleCnt="0"/>
      <dgm:spPr/>
    </dgm:pt>
    <dgm:pt modelId="{D46DB440-8139-4D71-BE9A-685F11B9AF3F}" type="pres">
      <dgm:prSet presAssocID="{A98031CF-934F-4FBC-9250-CB8054A1FCBE}" presName="cycle" presStyleCnt="0"/>
      <dgm:spPr/>
    </dgm:pt>
    <dgm:pt modelId="{32959D4C-EF0B-405A-90BE-40345C9659A0}" type="pres">
      <dgm:prSet presAssocID="{A98031CF-934F-4FBC-9250-CB8054A1FCBE}" presName="srcNode" presStyleLbl="node1" presStyleIdx="0" presStyleCnt="5"/>
      <dgm:spPr/>
    </dgm:pt>
    <dgm:pt modelId="{DFA01A83-675F-4DA9-981A-DDC1460F3DEC}" type="pres">
      <dgm:prSet presAssocID="{A98031CF-934F-4FBC-9250-CB8054A1FCBE}" presName="conn" presStyleLbl="parChTrans1D2" presStyleIdx="0" presStyleCnt="1"/>
      <dgm:spPr/>
      <dgm:t>
        <a:bodyPr/>
        <a:lstStyle/>
        <a:p>
          <a:endParaRPr lang="en-US"/>
        </a:p>
      </dgm:t>
    </dgm:pt>
    <dgm:pt modelId="{99D7998F-067E-4A42-B7C8-915345D9219B}" type="pres">
      <dgm:prSet presAssocID="{A98031CF-934F-4FBC-9250-CB8054A1FCBE}" presName="extraNode" presStyleLbl="node1" presStyleIdx="0" presStyleCnt="5"/>
      <dgm:spPr/>
    </dgm:pt>
    <dgm:pt modelId="{71CE9DD7-3229-452A-B44C-8A479F832062}" type="pres">
      <dgm:prSet presAssocID="{A98031CF-934F-4FBC-9250-CB8054A1FCBE}" presName="dstNode" presStyleLbl="node1" presStyleIdx="0" presStyleCnt="5"/>
      <dgm:spPr/>
    </dgm:pt>
    <dgm:pt modelId="{19467F47-ECF2-4CDC-94F2-5C4654C98829}" type="pres">
      <dgm:prSet presAssocID="{17BCF0F2-E74D-411F-B4C0-7F346783B08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16ABC-F25C-40DF-B5BE-42BF25B06D7E}" type="pres">
      <dgm:prSet presAssocID="{17BCF0F2-E74D-411F-B4C0-7F346783B08A}" presName="accent_1" presStyleCnt="0"/>
      <dgm:spPr/>
    </dgm:pt>
    <dgm:pt modelId="{D23A8EE0-793F-420A-8411-3BBC1BDF78CB}" type="pres">
      <dgm:prSet presAssocID="{17BCF0F2-E74D-411F-B4C0-7F346783B08A}" presName="accentRepeatNode" presStyleLbl="solidFgAcc1" presStyleIdx="0" presStyleCnt="5"/>
      <dgm:spPr/>
    </dgm:pt>
    <dgm:pt modelId="{03BC1447-CA18-4249-BFC7-EF4F8C67C69B}" type="pres">
      <dgm:prSet presAssocID="{47222981-28A1-4989-8EB1-40F92E08BEE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88BD7B-74F2-4C31-BA0C-089155549CCC}" type="pres">
      <dgm:prSet presAssocID="{47222981-28A1-4989-8EB1-40F92E08BEE9}" presName="accent_2" presStyleCnt="0"/>
      <dgm:spPr/>
    </dgm:pt>
    <dgm:pt modelId="{C617B279-F0B2-46B5-A484-9BE9BAA1B7E1}" type="pres">
      <dgm:prSet presAssocID="{47222981-28A1-4989-8EB1-40F92E08BEE9}" presName="accentRepeatNode" presStyleLbl="solidFgAcc1" presStyleIdx="1" presStyleCnt="5"/>
      <dgm:spPr/>
    </dgm:pt>
    <dgm:pt modelId="{2660BF07-A5F9-4113-8551-A32012DF2BB2}" type="pres">
      <dgm:prSet presAssocID="{2426A912-8B44-42DE-B358-5B0EB879301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A8D94-5BA1-43DF-95D3-60F291E66588}" type="pres">
      <dgm:prSet presAssocID="{2426A912-8B44-42DE-B358-5B0EB8793016}" presName="accent_3" presStyleCnt="0"/>
      <dgm:spPr/>
    </dgm:pt>
    <dgm:pt modelId="{89750E83-041A-4784-A4BB-6AB039C0AFDE}" type="pres">
      <dgm:prSet presAssocID="{2426A912-8B44-42DE-B358-5B0EB8793016}" presName="accentRepeatNode" presStyleLbl="solidFgAcc1" presStyleIdx="2" presStyleCnt="5"/>
      <dgm:spPr/>
    </dgm:pt>
    <dgm:pt modelId="{2A29BC1A-8770-4182-909A-53D0C544183E}" type="pres">
      <dgm:prSet presAssocID="{184505A4-7D50-4C0C-9ACE-E9241F2BBE3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AC0FC-E459-427F-8324-C6DD254A3134}" type="pres">
      <dgm:prSet presAssocID="{184505A4-7D50-4C0C-9ACE-E9241F2BBE39}" presName="accent_4" presStyleCnt="0"/>
      <dgm:spPr/>
    </dgm:pt>
    <dgm:pt modelId="{927070F9-301B-4949-83C7-D3F1822F5FE3}" type="pres">
      <dgm:prSet presAssocID="{184505A4-7D50-4C0C-9ACE-E9241F2BBE39}" presName="accentRepeatNode" presStyleLbl="solidFgAcc1" presStyleIdx="3" presStyleCnt="5"/>
      <dgm:spPr/>
    </dgm:pt>
    <dgm:pt modelId="{41D523D8-2A0A-4B15-93C0-E763260DE8FB}" type="pres">
      <dgm:prSet presAssocID="{AD0870BF-B960-4FEC-B0E2-E8D6C4D6413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3700FD-DB20-4AF2-ABDD-DA3172DE9BF9}" type="pres">
      <dgm:prSet presAssocID="{AD0870BF-B960-4FEC-B0E2-E8D6C4D64131}" presName="accent_5" presStyleCnt="0"/>
      <dgm:spPr/>
    </dgm:pt>
    <dgm:pt modelId="{BA37C569-AF93-44F7-886F-8095267198D5}" type="pres">
      <dgm:prSet presAssocID="{AD0870BF-B960-4FEC-B0E2-E8D6C4D64131}" presName="accentRepeatNode" presStyleLbl="solidFgAcc1" presStyleIdx="4" presStyleCnt="5"/>
      <dgm:spPr/>
    </dgm:pt>
  </dgm:ptLst>
  <dgm:cxnLst>
    <dgm:cxn modelId="{B4E40065-C3FC-4573-8E05-771DD4BE4EF9}" type="presOf" srcId="{3DA81D3C-3B67-4E91-B11E-4FBE94E5B7DF}" destId="{DFA01A83-675F-4DA9-981A-DDC1460F3DEC}" srcOrd="0" destOrd="0" presId="urn:microsoft.com/office/officeart/2008/layout/VerticalCurvedList"/>
    <dgm:cxn modelId="{AB39457B-ADE0-4D2F-9137-9F9015DC7658}" type="presOf" srcId="{2426A912-8B44-42DE-B358-5B0EB8793016}" destId="{2660BF07-A5F9-4113-8551-A32012DF2BB2}" srcOrd="0" destOrd="0" presId="urn:microsoft.com/office/officeart/2008/layout/VerticalCurvedList"/>
    <dgm:cxn modelId="{764A560A-13B0-4DC4-857F-E35D377B53D8}" srcId="{A98031CF-934F-4FBC-9250-CB8054A1FCBE}" destId="{2426A912-8B44-42DE-B358-5B0EB8793016}" srcOrd="2" destOrd="0" parTransId="{5A3FDBFA-A3CF-4253-9E4B-97326BDB32C5}" sibTransId="{4F7C8C26-7BE8-4B1D-9637-15BF68123E09}"/>
    <dgm:cxn modelId="{0C2100F1-1095-45D8-B51D-658247289326}" type="presOf" srcId="{AD0870BF-B960-4FEC-B0E2-E8D6C4D64131}" destId="{41D523D8-2A0A-4B15-93C0-E763260DE8FB}" srcOrd="0" destOrd="0" presId="urn:microsoft.com/office/officeart/2008/layout/VerticalCurvedList"/>
    <dgm:cxn modelId="{E9D4DC0F-A62E-4577-A74A-D26009DC9DF4}" type="presOf" srcId="{A98031CF-934F-4FBC-9250-CB8054A1FCBE}" destId="{F12F9DF8-259A-4B83-A156-31E8D97E6EE7}" srcOrd="0" destOrd="0" presId="urn:microsoft.com/office/officeart/2008/layout/VerticalCurvedList"/>
    <dgm:cxn modelId="{F0813B29-D0D0-45CF-811D-B6A3B436E8C1}" type="presOf" srcId="{184505A4-7D50-4C0C-9ACE-E9241F2BBE39}" destId="{2A29BC1A-8770-4182-909A-53D0C544183E}" srcOrd="0" destOrd="0" presId="urn:microsoft.com/office/officeart/2008/layout/VerticalCurvedList"/>
    <dgm:cxn modelId="{0C558458-F4E4-42EF-9A80-20E009E6AD50}" srcId="{A98031CF-934F-4FBC-9250-CB8054A1FCBE}" destId="{47222981-28A1-4989-8EB1-40F92E08BEE9}" srcOrd="1" destOrd="0" parTransId="{F8B84FF4-AAFE-4927-9E7C-E38699E4010E}" sibTransId="{E7A1AF63-C3AA-4E01-A9B3-85EC3255C77A}"/>
    <dgm:cxn modelId="{18F52A62-C6AF-4058-8745-9C4765B4168E}" type="presOf" srcId="{17BCF0F2-E74D-411F-B4C0-7F346783B08A}" destId="{19467F47-ECF2-4CDC-94F2-5C4654C98829}" srcOrd="0" destOrd="0" presId="urn:microsoft.com/office/officeart/2008/layout/VerticalCurvedList"/>
    <dgm:cxn modelId="{E7E9537A-C975-4842-AFFD-1751982454EF}" type="presOf" srcId="{47222981-28A1-4989-8EB1-40F92E08BEE9}" destId="{03BC1447-CA18-4249-BFC7-EF4F8C67C69B}" srcOrd="0" destOrd="0" presId="urn:microsoft.com/office/officeart/2008/layout/VerticalCurvedList"/>
    <dgm:cxn modelId="{065D6DBA-8864-4EFB-BB40-CB6A4BF6AE97}" srcId="{A98031CF-934F-4FBC-9250-CB8054A1FCBE}" destId="{AD0870BF-B960-4FEC-B0E2-E8D6C4D64131}" srcOrd="4" destOrd="0" parTransId="{723DBDF6-7044-480A-89BE-7C0A18D47CBD}" sibTransId="{BC3FA194-AD19-4151-BC56-AF72E0561BBD}"/>
    <dgm:cxn modelId="{90124F47-1C40-4E9D-AFD5-523D33083B6D}" srcId="{A98031CF-934F-4FBC-9250-CB8054A1FCBE}" destId="{184505A4-7D50-4C0C-9ACE-E9241F2BBE39}" srcOrd="3" destOrd="0" parTransId="{F7EE1EAC-D789-42E7-88DB-712AF854DE25}" sibTransId="{E0FA266E-DB4C-4F40-B91C-CD7CE451C11F}"/>
    <dgm:cxn modelId="{0DB8A67F-2D10-4C5B-B2EE-5A991ECDA267}" srcId="{A98031CF-934F-4FBC-9250-CB8054A1FCBE}" destId="{17BCF0F2-E74D-411F-B4C0-7F346783B08A}" srcOrd="0" destOrd="0" parTransId="{F112D45E-D769-4D81-B260-9995749CAE49}" sibTransId="{3DA81D3C-3B67-4E91-B11E-4FBE94E5B7DF}"/>
    <dgm:cxn modelId="{25CEB6CB-9F48-4D92-97E6-4D71B9E78C11}" type="presParOf" srcId="{F12F9DF8-259A-4B83-A156-31E8D97E6EE7}" destId="{78B3F3D7-D340-46E2-B417-7F9F8E59B9C4}" srcOrd="0" destOrd="0" presId="urn:microsoft.com/office/officeart/2008/layout/VerticalCurvedList"/>
    <dgm:cxn modelId="{52C0CBBC-4D7C-468A-993A-5E465C82F7C6}" type="presParOf" srcId="{78B3F3D7-D340-46E2-B417-7F9F8E59B9C4}" destId="{D46DB440-8139-4D71-BE9A-685F11B9AF3F}" srcOrd="0" destOrd="0" presId="urn:microsoft.com/office/officeart/2008/layout/VerticalCurvedList"/>
    <dgm:cxn modelId="{5D80E4E2-D06C-403F-8248-B5B3F4F4F680}" type="presParOf" srcId="{D46DB440-8139-4D71-BE9A-685F11B9AF3F}" destId="{32959D4C-EF0B-405A-90BE-40345C9659A0}" srcOrd="0" destOrd="0" presId="urn:microsoft.com/office/officeart/2008/layout/VerticalCurvedList"/>
    <dgm:cxn modelId="{453316A8-A722-4E04-96C8-B44A9FC61014}" type="presParOf" srcId="{D46DB440-8139-4D71-BE9A-685F11B9AF3F}" destId="{DFA01A83-675F-4DA9-981A-DDC1460F3DEC}" srcOrd="1" destOrd="0" presId="urn:microsoft.com/office/officeart/2008/layout/VerticalCurvedList"/>
    <dgm:cxn modelId="{7C0A309E-735B-46A7-8FBD-8F5663542AA0}" type="presParOf" srcId="{D46DB440-8139-4D71-BE9A-685F11B9AF3F}" destId="{99D7998F-067E-4A42-B7C8-915345D9219B}" srcOrd="2" destOrd="0" presId="urn:microsoft.com/office/officeart/2008/layout/VerticalCurvedList"/>
    <dgm:cxn modelId="{470072F1-388A-4B7C-8D11-BD4A097ADC91}" type="presParOf" srcId="{D46DB440-8139-4D71-BE9A-685F11B9AF3F}" destId="{71CE9DD7-3229-452A-B44C-8A479F832062}" srcOrd="3" destOrd="0" presId="urn:microsoft.com/office/officeart/2008/layout/VerticalCurvedList"/>
    <dgm:cxn modelId="{DCB869DB-E1B3-441D-8C11-7DBEB39591E8}" type="presParOf" srcId="{78B3F3D7-D340-46E2-B417-7F9F8E59B9C4}" destId="{19467F47-ECF2-4CDC-94F2-5C4654C98829}" srcOrd="1" destOrd="0" presId="urn:microsoft.com/office/officeart/2008/layout/VerticalCurvedList"/>
    <dgm:cxn modelId="{8EF36526-D4D2-4318-9363-4BDED56BBA66}" type="presParOf" srcId="{78B3F3D7-D340-46E2-B417-7F9F8E59B9C4}" destId="{BE616ABC-F25C-40DF-B5BE-42BF25B06D7E}" srcOrd="2" destOrd="0" presId="urn:microsoft.com/office/officeart/2008/layout/VerticalCurvedList"/>
    <dgm:cxn modelId="{9E924F58-B2CC-4FEC-8FFB-099FF54D7060}" type="presParOf" srcId="{BE616ABC-F25C-40DF-B5BE-42BF25B06D7E}" destId="{D23A8EE0-793F-420A-8411-3BBC1BDF78CB}" srcOrd="0" destOrd="0" presId="urn:microsoft.com/office/officeart/2008/layout/VerticalCurvedList"/>
    <dgm:cxn modelId="{E52D5917-E56D-46E1-893F-3E55B8AD6EF1}" type="presParOf" srcId="{78B3F3D7-D340-46E2-B417-7F9F8E59B9C4}" destId="{03BC1447-CA18-4249-BFC7-EF4F8C67C69B}" srcOrd="3" destOrd="0" presId="urn:microsoft.com/office/officeart/2008/layout/VerticalCurvedList"/>
    <dgm:cxn modelId="{4A9DC585-C81F-4B5C-856C-BF62D8AEE145}" type="presParOf" srcId="{78B3F3D7-D340-46E2-B417-7F9F8E59B9C4}" destId="{F788BD7B-74F2-4C31-BA0C-089155549CCC}" srcOrd="4" destOrd="0" presId="urn:microsoft.com/office/officeart/2008/layout/VerticalCurvedList"/>
    <dgm:cxn modelId="{E44824D3-B76F-4954-B38F-77B15810B614}" type="presParOf" srcId="{F788BD7B-74F2-4C31-BA0C-089155549CCC}" destId="{C617B279-F0B2-46B5-A484-9BE9BAA1B7E1}" srcOrd="0" destOrd="0" presId="urn:microsoft.com/office/officeart/2008/layout/VerticalCurvedList"/>
    <dgm:cxn modelId="{B792AD9A-0682-448D-947C-D9E6FE6C48D3}" type="presParOf" srcId="{78B3F3D7-D340-46E2-B417-7F9F8E59B9C4}" destId="{2660BF07-A5F9-4113-8551-A32012DF2BB2}" srcOrd="5" destOrd="0" presId="urn:microsoft.com/office/officeart/2008/layout/VerticalCurvedList"/>
    <dgm:cxn modelId="{58C13256-863E-4856-BA52-BDE7618099CE}" type="presParOf" srcId="{78B3F3D7-D340-46E2-B417-7F9F8E59B9C4}" destId="{DE6A8D94-5BA1-43DF-95D3-60F291E66588}" srcOrd="6" destOrd="0" presId="urn:microsoft.com/office/officeart/2008/layout/VerticalCurvedList"/>
    <dgm:cxn modelId="{B9329F78-2CE6-4AFE-8D7B-39E8CE2E1FA7}" type="presParOf" srcId="{DE6A8D94-5BA1-43DF-95D3-60F291E66588}" destId="{89750E83-041A-4784-A4BB-6AB039C0AFDE}" srcOrd="0" destOrd="0" presId="urn:microsoft.com/office/officeart/2008/layout/VerticalCurvedList"/>
    <dgm:cxn modelId="{78BB4662-804F-45FE-99BC-D5CF66F52E44}" type="presParOf" srcId="{78B3F3D7-D340-46E2-B417-7F9F8E59B9C4}" destId="{2A29BC1A-8770-4182-909A-53D0C544183E}" srcOrd="7" destOrd="0" presId="urn:microsoft.com/office/officeart/2008/layout/VerticalCurvedList"/>
    <dgm:cxn modelId="{CC45183A-65E8-4F92-94B0-BDAA2ACF47CC}" type="presParOf" srcId="{78B3F3D7-D340-46E2-B417-7F9F8E59B9C4}" destId="{50FAC0FC-E459-427F-8324-C6DD254A3134}" srcOrd="8" destOrd="0" presId="urn:microsoft.com/office/officeart/2008/layout/VerticalCurvedList"/>
    <dgm:cxn modelId="{E238486E-068D-474A-AE03-C8CC91ABFE99}" type="presParOf" srcId="{50FAC0FC-E459-427F-8324-C6DD254A3134}" destId="{927070F9-301B-4949-83C7-D3F1822F5FE3}" srcOrd="0" destOrd="0" presId="urn:microsoft.com/office/officeart/2008/layout/VerticalCurvedList"/>
    <dgm:cxn modelId="{8525CCF9-85B8-4B79-8C8D-CB29198BE7C7}" type="presParOf" srcId="{78B3F3D7-D340-46E2-B417-7F9F8E59B9C4}" destId="{41D523D8-2A0A-4B15-93C0-E763260DE8FB}" srcOrd="9" destOrd="0" presId="urn:microsoft.com/office/officeart/2008/layout/VerticalCurvedList"/>
    <dgm:cxn modelId="{41ECCD60-CE60-406F-AE3B-123F74B82516}" type="presParOf" srcId="{78B3F3D7-D340-46E2-B417-7F9F8E59B9C4}" destId="{6A3700FD-DB20-4AF2-ABDD-DA3172DE9BF9}" srcOrd="10" destOrd="0" presId="urn:microsoft.com/office/officeart/2008/layout/VerticalCurvedList"/>
    <dgm:cxn modelId="{6EE3E858-F8BD-4599-9A63-1DFEEA94BFDA}" type="presParOf" srcId="{6A3700FD-DB20-4AF2-ABDD-DA3172DE9BF9}" destId="{BA37C569-AF93-44F7-886F-8095267198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B84177-EFEE-45DA-A426-6C3E49340EE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021824-4569-4925-A4E4-538645B3218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TSPs</a:t>
          </a:r>
          <a:endParaRPr lang="en-US" dirty="0"/>
        </a:p>
      </dgm:t>
    </dgm:pt>
    <dgm:pt modelId="{4FA4580B-F469-451C-B355-703F5B48A34C}" type="parTrans" cxnId="{B8053642-DC00-4AAD-815C-7DC3065FD7E1}">
      <dgm:prSet/>
      <dgm:spPr/>
      <dgm:t>
        <a:bodyPr/>
        <a:lstStyle/>
        <a:p>
          <a:endParaRPr lang="en-US"/>
        </a:p>
      </dgm:t>
    </dgm:pt>
    <dgm:pt modelId="{E842B443-EF7F-4130-B6C2-95C1A3BAC079}" type="sibTrans" cxnId="{B8053642-DC00-4AAD-815C-7DC3065FD7E1}">
      <dgm:prSet/>
      <dgm:spPr>
        <a:solidFill>
          <a:srgbClr val="00B050"/>
        </a:solidFill>
      </dgm:spPr>
      <dgm:t>
        <a:bodyPr/>
        <a:lstStyle/>
        <a:p>
          <a:r>
            <a:rPr lang="en-US" dirty="0" smtClean="0"/>
            <a:t>Sea Level Monitoring &amp; Tsunami Detection  Organizations   </a:t>
          </a:r>
          <a:endParaRPr lang="en-US" dirty="0"/>
        </a:p>
      </dgm:t>
    </dgm:pt>
    <dgm:pt modelId="{C2EBDCD3-A804-4CB3-87F0-DF00837D56B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000" dirty="0" smtClean="0"/>
            <a:t>Local Government</a:t>
          </a:r>
          <a:endParaRPr lang="en-US" sz="1000" dirty="0"/>
        </a:p>
      </dgm:t>
    </dgm:pt>
    <dgm:pt modelId="{EFD35DE2-C9A4-4BF8-883F-E9DD084B219E}" type="parTrans" cxnId="{8E63395D-FC6D-4DCF-9428-F953E42E7696}">
      <dgm:prSet/>
      <dgm:spPr/>
      <dgm:t>
        <a:bodyPr/>
        <a:lstStyle/>
        <a:p>
          <a:endParaRPr lang="en-US"/>
        </a:p>
      </dgm:t>
    </dgm:pt>
    <dgm:pt modelId="{4F561E05-9E34-4F11-8EC0-C989CCEAAC12}" type="sibTrans" cxnId="{8E63395D-FC6D-4DCF-9428-F953E42E769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Community Leaders &amp; members</a:t>
          </a:r>
          <a:endParaRPr lang="en-US" dirty="0"/>
        </a:p>
      </dgm:t>
    </dgm:pt>
    <dgm:pt modelId="{C1498994-86EE-4778-BEF8-B7FB773712F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100" dirty="0" smtClean="0"/>
            <a:t>Ministry of Education (schools)</a:t>
          </a:r>
          <a:endParaRPr lang="en-US" sz="1100" dirty="0"/>
        </a:p>
      </dgm:t>
    </dgm:pt>
    <dgm:pt modelId="{BDACD3FE-4FA2-4E66-AA0B-85956AD4C405}" type="parTrans" cxnId="{653B698E-1313-4277-AA4D-9DD574BCB781}">
      <dgm:prSet/>
      <dgm:spPr/>
      <dgm:t>
        <a:bodyPr/>
        <a:lstStyle/>
        <a:p>
          <a:endParaRPr lang="en-US"/>
        </a:p>
      </dgm:t>
    </dgm:pt>
    <dgm:pt modelId="{2A2AEC1F-02D9-4F36-B5D2-9702A1360BDC}" type="sibTrans" cxnId="{653B698E-1313-4277-AA4D-9DD574BCB781}">
      <dgm:prSet/>
      <dgm:spPr>
        <a:solidFill>
          <a:srgbClr val="00B050"/>
        </a:solidFill>
      </dgm:spPr>
      <dgm:t>
        <a:bodyPr/>
        <a:lstStyle/>
        <a:p>
          <a:r>
            <a:rPr lang="en-US" baseline="0" dirty="0" smtClean="0">
              <a:solidFill>
                <a:schemeClr val="bg1"/>
              </a:solidFill>
            </a:rPr>
            <a:t>Scientific organizations , Universities</a:t>
          </a:r>
          <a:endParaRPr lang="en-US" baseline="0" dirty="0">
            <a:solidFill>
              <a:schemeClr val="bg1"/>
            </a:solidFill>
          </a:endParaRPr>
        </a:p>
      </dgm:t>
    </dgm:pt>
    <dgm:pt modelId="{917A57DA-C788-4316-A15E-41EDB0A7D651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NGOs</a:t>
          </a:r>
          <a:endParaRPr lang="en-US" dirty="0"/>
        </a:p>
      </dgm:t>
    </dgm:pt>
    <dgm:pt modelId="{E9511263-A5E9-48C4-884C-201AD976D3F2}" type="parTrans" cxnId="{E60D4DA9-98A5-4231-8F4D-37F6030B755E}">
      <dgm:prSet/>
      <dgm:spPr/>
      <dgm:t>
        <a:bodyPr/>
        <a:lstStyle/>
        <a:p>
          <a:endParaRPr lang="en-US"/>
        </a:p>
      </dgm:t>
    </dgm:pt>
    <dgm:pt modelId="{64CF85E3-B0BE-4D82-AD2B-14E722856101}" type="sibTrans" cxnId="{E60D4DA9-98A5-4231-8F4D-37F6030B755E}">
      <dgm:prSet/>
      <dgm:spPr>
        <a:solidFill>
          <a:srgbClr val="00B0F0"/>
        </a:solidFill>
      </dgm:spPr>
      <dgm:t>
        <a:bodyPr/>
        <a:lstStyle/>
        <a:p>
          <a:r>
            <a:rPr lang="en-US" dirty="0" smtClean="0"/>
            <a:t>Media</a:t>
          </a:r>
          <a:endParaRPr lang="en-US" dirty="0"/>
        </a:p>
      </dgm:t>
    </dgm:pt>
    <dgm:pt modelId="{56D122ED-E82B-45A7-897F-10560DEE4482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JRC</a:t>
          </a:r>
          <a:endParaRPr lang="en-US" dirty="0"/>
        </a:p>
      </dgm:t>
    </dgm:pt>
    <dgm:pt modelId="{D2E53994-904F-4893-BA14-2F041CD3989A}" type="parTrans" cxnId="{3E76681D-A2E9-40B4-BB1B-9E77EB1A4EE7}">
      <dgm:prSet/>
      <dgm:spPr/>
      <dgm:t>
        <a:bodyPr/>
        <a:lstStyle/>
        <a:p>
          <a:endParaRPr lang="en-US"/>
        </a:p>
      </dgm:t>
    </dgm:pt>
    <dgm:pt modelId="{1226EE7A-A1CD-445E-ABD1-719275331BE5}" type="sibTrans" cxnId="{3E76681D-A2E9-40B4-BB1B-9E77EB1A4EE7}">
      <dgm:prSet/>
      <dgm:spPr>
        <a:solidFill>
          <a:srgbClr val="92D050"/>
        </a:solidFill>
      </dgm:spPr>
      <dgm:t>
        <a:bodyPr/>
        <a:lstStyle/>
        <a:p>
          <a:r>
            <a:rPr lang="en-US" dirty="0" smtClean="0"/>
            <a:t>UNDRR</a:t>
          </a:r>
          <a:endParaRPr lang="en-US" dirty="0"/>
        </a:p>
      </dgm:t>
    </dgm:pt>
    <dgm:pt modelId="{181A0D19-1665-4544-832E-AF1014DF679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UNESCO Field Offices</a:t>
          </a:r>
          <a:endParaRPr lang="en-US" dirty="0"/>
        </a:p>
      </dgm:t>
    </dgm:pt>
    <dgm:pt modelId="{6280CD80-4FB5-45D8-8E26-EE80B36B89B7}" type="parTrans" cxnId="{97B235CA-A028-4364-8AD6-36CCC6550577}">
      <dgm:prSet/>
      <dgm:spPr/>
      <dgm:t>
        <a:bodyPr/>
        <a:lstStyle/>
        <a:p>
          <a:endParaRPr lang="en-US"/>
        </a:p>
      </dgm:t>
    </dgm:pt>
    <dgm:pt modelId="{D60E9C0E-18B4-48F6-AE03-8FE97E26D802}" type="sibTrans" cxnId="{97B235CA-A028-4364-8AD6-36CCC6550577}">
      <dgm:prSet custT="1"/>
      <dgm:spPr>
        <a:solidFill>
          <a:srgbClr val="00B0F0"/>
        </a:solidFill>
      </dgm:spPr>
      <dgm:t>
        <a:bodyPr/>
        <a:lstStyle/>
        <a:p>
          <a:r>
            <a:rPr lang="en-US" sz="1100" dirty="0" smtClean="0"/>
            <a:t>Ministry of Tourism (Hotels)</a:t>
          </a:r>
          <a:endParaRPr lang="en-US" sz="1100" dirty="0"/>
        </a:p>
      </dgm:t>
    </dgm:pt>
    <dgm:pt modelId="{939D7413-822E-4A74-8D8D-919EFABC820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900" dirty="0" smtClean="0"/>
            <a:t>Community Emergency Organizations &amp; Response Teams</a:t>
          </a:r>
          <a:endParaRPr lang="en-US" sz="900" dirty="0"/>
        </a:p>
      </dgm:t>
    </dgm:pt>
    <dgm:pt modelId="{8918B72B-86C2-4636-8B06-754BE390310E}" type="parTrans" cxnId="{70888714-ADAC-4709-9B38-17A00C8289D3}">
      <dgm:prSet/>
      <dgm:spPr/>
      <dgm:t>
        <a:bodyPr/>
        <a:lstStyle/>
        <a:p>
          <a:endParaRPr lang="en-US"/>
        </a:p>
      </dgm:t>
    </dgm:pt>
    <dgm:pt modelId="{199CAA23-B2BD-42EC-8426-D7014F1C7F8C}" type="sibTrans" cxnId="{70888714-ADAC-4709-9B38-17A00C8289D3}">
      <dgm:prSet/>
      <dgm:spPr>
        <a:solidFill>
          <a:srgbClr val="92D050"/>
        </a:solidFill>
      </dgm:spPr>
      <dgm:t>
        <a:bodyPr/>
        <a:lstStyle/>
        <a:p>
          <a:r>
            <a:rPr lang="en-US" dirty="0" smtClean="0"/>
            <a:t>NTWCs</a:t>
          </a:r>
          <a:endParaRPr lang="en-US" dirty="0"/>
        </a:p>
      </dgm:t>
    </dgm:pt>
    <dgm:pt modelId="{E2E37B0E-2B1C-4184-A2BF-02BD668E08FB}" type="pres">
      <dgm:prSet presAssocID="{25B84177-EFEE-45DA-A426-6C3E49340EE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4DF6EDC-39E3-487D-9CD1-BA024C37B79B}" type="pres">
      <dgm:prSet presAssocID="{9B021824-4569-4925-A4E4-538645B32180}" presName="composite" presStyleCnt="0"/>
      <dgm:spPr/>
    </dgm:pt>
    <dgm:pt modelId="{5A76CEB3-2A87-4B60-A8AF-52608AAC15F0}" type="pres">
      <dgm:prSet presAssocID="{9B021824-4569-4925-A4E4-538645B32180}" presName="Parent1" presStyleLbl="node1" presStyleIdx="0" presStyleCnt="14" custLinFactX="55347" custLinFactNeighborX="100000" custLinFactNeighborY="506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826E4-1BDF-4E88-B3BA-5F162C2B5E55}" type="pres">
      <dgm:prSet presAssocID="{9B021824-4569-4925-A4E4-538645B32180}" presName="Childtext1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8F2D5-5038-4698-86E7-8CC913635A5B}" type="pres">
      <dgm:prSet presAssocID="{9B021824-4569-4925-A4E4-538645B32180}" presName="BalanceSpacing" presStyleCnt="0"/>
      <dgm:spPr/>
    </dgm:pt>
    <dgm:pt modelId="{2C53A0F2-A648-4D88-9C23-3019B3ABE3E1}" type="pres">
      <dgm:prSet presAssocID="{9B021824-4569-4925-A4E4-538645B32180}" presName="BalanceSpacing1" presStyleCnt="0"/>
      <dgm:spPr/>
    </dgm:pt>
    <dgm:pt modelId="{796938EC-36A6-4047-98DB-BA1F164BFFAB}" type="pres">
      <dgm:prSet presAssocID="{E842B443-EF7F-4130-B6C2-95C1A3BAC079}" presName="Accent1Text" presStyleLbl="node1" presStyleIdx="1" presStyleCnt="14" custLinFactY="38717" custLinFactNeighborX="92094" custLinFactNeighborY="100000"/>
      <dgm:spPr/>
      <dgm:t>
        <a:bodyPr/>
        <a:lstStyle/>
        <a:p>
          <a:endParaRPr lang="en-US"/>
        </a:p>
      </dgm:t>
    </dgm:pt>
    <dgm:pt modelId="{7F1997C6-0625-4C8D-8CCA-75E55343FBD8}" type="pres">
      <dgm:prSet presAssocID="{E842B443-EF7F-4130-B6C2-95C1A3BAC079}" presName="spaceBetweenRectangles" presStyleCnt="0"/>
      <dgm:spPr/>
    </dgm:pt>
    <dgm:pt modelId="{9C6A605E-D499-4B4E-90CA-0E895AFAC1C0}" type="pres">
      <dgm:prSet presAssocID="{C2EBDCD3-A804-4CB3-87F0-DF00837D56B8}" presName="composite" presStyleCnt="0"/>
      <dgm:spPr/>
    </dgm:pt>
    <dgm:pt modelId="{A594AF6D-05CA-4A16-976F-23EEBC0E183D}" type="pres">
      <dgm:prSet presAssocID="{C2EBDCD3-A804-4CB3-87F0-DF00837D56B8}" presName="Parent1" presStyleLbl="node1" presStyleIdx="2" presStyleCnt="14" custScaleX="148551" custScaleY="133520" custLinFactY="165949" custLinFactNeighborX="34820" custLinFactNeighborY="2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0E03AC-17B8-4F2D-9F30-C874768FBBC0}" type="pres">
      <dgm:prSet presAssocID="{C2EBDCD3-A804-4CB3-87F0-DF00837D56B8}" presName="Childtext1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F52E61-BBF1-4AC1-BDD9-3ADE1B040AA1}" type="pres">
      <dgm:prSet presAssocID="{C2EBDCD3-A804-4CB3-87F0-DF00837D56B8}" presName="BalanceSpacing" presStyleCnt="0"/>
      <dgm:spPr/>
    </dgm:pt>
    <dgm:pt modelId="{0C55A7E0-9DEA-48AC-AB1B-4231F7CF0863}" type="pres">
      <dgm:prSet presAssocID="{C2EBDCD3-A804-4CB3-87F0-DF00837D56B8}" presName="BalanceSpacing1" presStyleCnt="0"/>
      <dgm:spPr/>
    </dgm:pt>
    <dgm:pt modelId="{0DD4C172-1AA8-4F55-89C4-7A1CCA609D24}" type="pres">
      <dgm:prSet presAssocID="{4F561E05-9E34-4F11-8EC0-C989CCEAAC12}" presName="Accent1Text" presStyleLbl="node1" presStyleIdx="3" presStyleCnt="14" custScaleX="132370" custScaleY="122267" custLinFactX="-200000" custLinFactY="159424" custLinFactNeighborX="-200407" custLinFactNeighborY="200000"/>
      <dgm:spPr/>
      <dgm:t>
        <a:bodyPr/>
        <a:lstStyle/>
        <a:p>
          <a:endParaRPr lang="en-US"/>
        </a:p>
      </dgm:t>
    </dgm:pt>
    <dgm:pt modelId="{ACFA672A-E390-45BB-9576-FE8F5DC696A4}" type="pres">
      <dgm:prSet presAssocID="{4F561E05-9E34-4F11-8EC0-C989CCEAAC12}" presName="spaceBetweenRectangles" presStyleCnt="0"/>
      <dgm:spPr/>
    </dgm:pt>
    <dgm:pt modelId="{C316E9FD-A8CC-4C32-86D4-7AED80BE9E46}" type="pres">
      <dgm:prSet presAssocID="{939D7413-822E-4A74-8D8D-919EFABC8203}" presName="composite" presStyleCnt="0"/>
      <dgm:spPr/>
    </dgm:pt>
    <dgm:pt modelId="{A18DB1F5-8B05-4B89-A10D-19D79C5455A6}" type="pres">
      <dgm:prSet presAssocID="{939D7413-822E-4A74-8D8D-919EFABC8203}" presName="Parent1" presStyleLbl="node1" presStyleIdx="4" presStyleCnt="14" custScaleX="154275" custScaleY="132645" custLinFactX="-84563" custLinFactY="100000" custLinFactNeighborX="-100000" custLinFactNeighborY="1445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45D99-ACF7-49D9-9EBD-55CFE4DC0AFC}" type="pres">
      <dgm:prSet presAssocID="{939D7413-822E-4A74-8D8D-919EFABC8203}" presName="Childtext1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400EF0-2654-433B-B9D0-80BB1B7441F0}" type="pres">
      <dgm:prSet presAssocID="{939D7413-822E-4A74-8D8D-919EFABC8203}" presName="BalanceSpacing" presStyleCnt="0"/>
      <dgm:spPr/>
    </dgm:pt>
    <dgm:pt modelId="{62CD11EB-F4B8-4599-82FE-69B7BA910781}" type="pres">
      <dgm:prSet presAssocID="{939D7413-822E-4A74-8D8D-919EFABC8203}" presName="BalanceSpacing1" presStyleCnt="0"/>
      <dgm:spPr/>
    </dgm:pt>
    <dgm:pt modelId="{7AA62F8A-6766-4930-B94A-D20CD07A7DDC}" type="pres">
      <dgm:prSet presAssocID="{199CAA23-B2BD-42EC-8426-D7014F1C7F8C}" presName="Accent1Text" presStyleLbl="node1" presStyleIdx="5" presStyleCnt="14" custLinFactNeighborX="42150" custLinFactNeighborY="19794"/>
      <dgm:spPr/>
      <dgm:t>
        <a:bodyPr/>
        <a:lstStyle/>
        <a:p>
          <a:endParaRPr lang="en-US"/>
        </a:p>
      </dgm:t>
    </dgm:pt>
    <dgm:pt modelId="{0F821DFB-C87A-4AB3-9AB8-3DB628643973}" type="pres">
      <dgm:prSet presAssocID="{199CAA23-B2BD-42EC-8426-D7014F1C7F8C}" presName="spaceBetweenRectangles" presStyleCnt="0"/>
      <dgm:spPr/>
    </dgm:pt>
    <dgm:pt modelId="{2992907A-3FA8-4EF1-8D58-D40165E4E697}" type="pres">
      <dgm:prSet presAssocID="{C1498994-86EE-4778-BEF8-B7FB773712F4}" presName="composite" presStyleCnt="0"/>
      <dgm:spPr/>
    </dgm:pt>
    <dgm:pt modelId="{84CA5B85-0CF6-4609-AFF3-20B3301849BB}" type="pres">
      <dgm:prSet presAssocID="{C1498994-86EE-4778-BEF8-B7FB773712F4}" presName="Parent1" presStyleLbl="node1" presStyleIdx="6" presStyleCnt="14" custScaleX="130009" custScaleY="125133" custLinFactX="-100000" custLinFactNeighborX="-115736" custLinFactNeighborY="245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47E6C-8681-4D15-B56F-50B303D4BA38}" type="pres">
      <dgm:prSet presAssocID="{C1498994-86EE-4778-BEF8-B7FB773712F4}" presName="Childtext1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0627A6-EC89-40D7-AA51-5A7CB29C6214}" type="pres">
      <dgm:prSet presAssocID="{C1498994-86EE-4778-BEF8-B7FB773712F4}" presName="BalanceSpacing" presStyleCnt="0"/>
      <dgm:spPr/>
    </dgm:pt>
    <dgm:pt modelId="{4FFE7FF3-BF3F-4AB5-AAFB-703C453BCD7F}" type="pres">
      <dgm:prSet presAssocID="{C1498994-86EE-4778-BEF8-B7FB773712F4}" presName="BalanceSpacing1" presStyleCnt="0"/>
      <dgm:spPr/>
    </dgm:pt>
    <dgm:pt modelId="{18FA8D27-C693-4A54-8EC3-E1CC321C613B}" type="pres">
      <dgm:prSet presAssocID="{2A2AEC1F-02D9-4F36-B5D2-9702A1360BDC}" presName="Accent1Text" presStyleLbl="node1" presStyleIdx="7" presStyleCnt="14" custLinFactX="-89392" custLinFactY="-85595" custLinFactNeighborX="-100000" custLinFactNeighborY="-100000"/>
      <dgm:spPr/>
      <dgm:t>
        <a:bodyPr/>
        <a:lstStyle/>
        <a:p>
          <a:endParaRPr lang="en-US"/>
        </a:p>
      </dgm:t>
    </dgm:pt>
    <dgm:pt modelId="{AFF66DCA-81DF-4EA6-A0AB-CAF4C4B5241D}" type="pres">
      <dgm:prSet presAssocID="{2A2AEC1F-02D9-4F36-B5D2-9702A1360BDC}" presName="spaceBetweenRectangles" presStyleCnt="0"/>
      <dgm:spPr/>
    </dgm:pt>
    <dgm:pt modelId="{7CD3DA9E-264A-46B9-B92E-400CED1DA470}" type="pres">
      <dgm:prSet presAssocID="{917A57DA-C788-4316-A15E-41EDB0A7D651}" presName="composite" presStyleCnt="0"/>
      <dgm:spPr/>
    </dgm:pt>
    <dgm:pt modelId="{CCAB83FF-0935-4F10-8147-218AA291A6D9}" type="pres">
      <dgm:prSet presAssocID="{917A57DA-C788-4316-A15E-41EDB0A7D651}" presName="Parent1" presStyleLbl="node1" presStyleIdx="8" presStyleCnt="14" custScaleX="113357" custScaleY="111819" custLinFactNeighborX="53829" custLinFactNeighborY="-822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6D844-5A58-4E2A-A8FE-F36E2EC7416C}" type="pres">
      <dgm:prSet presAssocID="{917A57DA-C788-4316-A15E-41EDB0A7D651}" presName="Childtext1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3B851CFF-292A-4A2C-A281-75A0866945C8}" type="pres">
      <dgm:prSet presAssocID="{917A57DA-C788-4316-A15E-41EDB0A7D651}" presName="BalanceSpacing" presStyleCnt="0"/>
      <dgm:spPr/>
    </dgm:pt>
    <dgm:pt modelId="{0FC26ED2-B019-4F45-9E59-CC339ED9B680}" type="pres">
      <dgm:prSet presAssocID="{917A57DA-C788-4316-A15E-41EDB0A7D651}" presName="BalanceSpacing1" presStyleCnt="0"/>
      <dgm:spPr/>
    </dgm:pt>
    <dgm:pt modelId="{34EC5AB7-D12A-4DD3-AE4A-AC588B87CD83}" type="pres">
      <dgm:prSet presAssocID="{64CF85E3-B0BE-4D82-AD2B-14E722856101}" presName="Accent1Text" presStyleLbl="node1" presStyleIdx="9" presStyleCnt="14" custScaleX="136867" custScaleY="124116" custLinFactX="-104798" custLinFactNeighborX="-200000" custLinFactNeighborY="-91966"/>
      <dgm:spPr/>
      <dgm:t>
        <a:bodyPr/>
        <a:lstStyle/>
        <a:p>
          <a:endParaRPr lang="en-US"/>
        </a:p>
      </dgm:t>
    </dgm:pt>
    <dgm:pt modelId="{78B14A0C-64F5-4347-B1D4-CB47F2B09403}" type="pres">
      <dgm:prSet presAssocID="{64CF85E3-B0BE-4D82-AD2B-14E722856101}" presName="spaceBetweenRectangles" presStyleCnt="0"/>
      <dgm:spPr/>
    </dgm:pt>
    <dgm:pt modelId="{491A5CD1-58CD-4E85-B666-9F8C6D666651}" type="pres">
      <dgm:prSet presAssocID="{56D122ED-E82B-45A7-897F-10560DEE4482}" presName="composite" presStyleCnt="0"/>
      <dgm:spPr/>
    </dgm:pt>
    <dgm:pt modelId="{9861CACE-8BD4-4078-BD41-86F5AEF8297A}" type="pres">
      <dgm:prSet presAssocID="{56D122ED-E82B-45A7-897F-10560DEE4482}" presName="Parent1" presStyleLbl="node1" presStyleIdx="10" presStyleCnt="14" custLinFactY="-200000" custLinFactNeighborX="91989" custLinFactNeighborY="-2942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60AD53-D310-4C71-918D-BEB6654E5164}" type="pres">
      <dgm:prSet presAssocID="{56D122ED-E82B-45A7-897F-10560DEE4482}" presName="Childtext1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335CBDE0-48F4-4415-849A-4E4ED3800BF3}" type="pres">
      <dgm:prSet presAssocID="{56D122ED-E82B-45A7-897F-10560DEE4482}" presName="BalanceSpacing" presStyleCnt="0"/>
      <dgm:spPr/>
    </dgm:pt>
    <dgm:pt modelId="{6366E178-8000-49FF-87F7-B990D2E8ECD8}" type="pres">
      <dgm:prSet presAssocID="{56D122ED-E82B-45A7-897F-10560DEE4482}" presName="BalanceSpacing1" presStyleCnt="0"/>
      <dgm:spPr/>
    </dgm:pt>
    <dgm:pt modelId="{E14C6802-C1FC-4E74-A746-FBE9702CD835}" type="pres">
      <dgm:prSet presAssocID="{1226EE7A-A1CD-445E-ABD1-719275331BE5}" presName="Accent1Text" presStyleLbl="node1" presStyleIdx="11" presStyleCnt="14" custLinFactX="-34053" custLinFactY="-200000" custLinFactNeighborX="-100000" custLinFactNeighborY="-295792"/>
      <dgm:spPr/>
      <dgm:t>
        <a:bodyPr/>
        <a:lstStyle/>
        <a:p>
          <a:endParaRPr lang="en-US"/>
        </a:p>
      </dgm:t>
    </dgm:pt>
    <dgm:pt modelId="{EBE0C317-60DC-4C46-8B83-BD7B94FB2C4C}" type="pres">
      <dgm:prSet presAssocID="{1226EE7A-A1CD-445E-ABD1-719275331BE5}" presName="spaceBetweenRectangles" presStyleCnt="0"/>
      <dgm:spPr/>
    </dgm:pt>
    <dgm:pt modelId="{014BA100-7903-4402-90B6-1CC76F44425B}" type="pres">
      <dgm:prSet presAssocID="{181A0D19-1665-4544-832E-AF1014DF6790}" presName="composite" presStyleCnt="0"/>
      <dgm:spPr/>
    </dgm:pt>
    <dgm:pt modelId="{44979D7B-F8E4-473F-B0DC-6316646F8600}" type="pres">
      <dgm:prSet presAssocID="{181A0D19-1665-4544-832E-AF1014DF6790}" presName="Parent1" presStyleLbl="node1" presStyleIdx="12" presStyleCnt="14" custScaleX="109327" custScaleY="114789" custLinFactX="-88943" custLinFactY="-196130" custLinFactNeighborX="-100000" custLinFactNeighborY="-2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616C32-516D-44D8-A3D9-275DFD5C0556}" type="pres">
      <dgm:prSet presAssocID="{181A0D19-1665-4544-832E-AF1014DF6790}" presName="Childtext1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D6D18-5F3C-4C10-A3D9-4F8353C748CB}" type="pres">
      <dgm:prSet presAssocID="{181A0D19-1665-4544-832E-AF1014DF6790}" presName="BalanceSpacing" presStyleCnt="0"/>
      <dgm:spPr/>
    </dgm:pt>
    <dgm:pt modelId="{9AA2C800-2C71-4ACF-8A53-F93E46F1EFC0}" type="pres">
      <dgm:prSet presAssocID="{181A0D19-1665-4544-832E-AF1014DF6790}" presName="BalanceSpacing1" presStyleCnt="0"/>
      <dgm:spPr/>
    </dgm:pt>
    <dgm:pt modelId="{562BE543-9EF2-4AAA-B9D3-4FFA81E61336}" type="pres">
      <dgm:prSet presAssocID="{D60E9C0E-18B4-48F6-AE03-8FE97E26D802}" presName="Accent1Text" presStyleLbl="node1" presStyleIdx="13" presStyleCnt="14" custScaleX="142073" custScaleY="125410" custLinFactY="-100000" custLinFactNeighborX="5340" custLinFactNeighborY="-183017"/>
      <dgm:spPr/>
      <dgm:t>
        <a:bodyPr/>
        <a:lstStyle/>
        <a:p>
          <a:endParaRPr lang="en-US"/>
        </a:p>
      </dgm:t>
    </dgm:pt>
  </dgm:ptLst>
  <dgm:cxnLst>
    <dgm:cxn modelId="{DAAEFF4D-682E-49C5-83C8-253835629035}" type="presOf" srcId="{9B021824-4569-4925-A4E4-538645B32180}" destId="{5A76CEB3-2A87-4B60-A8AF-52608AAC15F0}" srcOrd="0" destOrd="0" presId="urn:microsoft.com/office/officeart/2008/layout/AlternatingHexagons"/>
    <dgm:cxn modelId="{5179A363-EA2A-43C2-986B-E1D407302DCB}" type="presOf" srcId="{25B84177-EFEE-45DA-A426-6C3E49340EE1}" destId="{E2E37B0E-2B1C-4184-A2BF-02BD668E08FB}" srcOrd="0" destOrd="0" presId="urn:microsoft.com/office/officeart/2008/layout/AlternatingHexagons"/>
    <dgm:cxn modelId="{3F4D13F0-E089-40CF-BA66-D1CBB9DCBDF5}" type="presOf" srcId="{E842B443-EF7F-4130-B6C2-95C1A3BAC079}" destId="{796938EC-36A6-4047-98DB-BA1F164BFFAB}" srcOrd="0" destOrd="0" presId="urn:microsoft.com/office/officeart/2008/layout/AlternatingHexagons"/>
    <dgm:cxn modelId="{BF641AB8-7352-4C55-AC80-42320ED1E8E7}" type="presOf" srcId="{2A2AEC1F-02D9-4F36-B5D2-9702A1360BDC}" destId="{18FA8D27-C693-4A54-8EC3-E1CC321C613B}" srcOrd="0" destOrd="0" presId="urn:microsoft.com/office/officeart/2008/layout/AlternatingHexagons"/>
    <dgm:cxn modelId="{E7BF675D-A2C7-4BDB-9BDE-DB074F921724}" type="presOf" srcId="{56D122ED-E82B-45A7-897F-10560DEE4482}" destId="{9861CACE-8BD4-4078-BD41-86F5AEF8297A}" srcOrd="0" destOrd="0" presId="urn:microsoft.com/office/officeart/2008/layout/AlternatingHexagons"/>
    <dgm:cxn modelId="{C9BC19F7-DAC8-4071-9399-9F337E33BB9E}" type="presOf" srcId="{4F561E05-9E34-4F11-8EC0-C989CCEAAC12}" destId="{0DD4C172-1AA8-4F55-89C4-7A1CCA609D24}" srcOrd="0" destOrd="0" presId="urn:microsoft.com/office/officeart/2008/layout/AlternatingHexagons"/>
    <dgm:cxn modelId="{2F1D923A-F4FB-4894-8E6E-E541487A49CF}" type="presOf" srcId="{64CF85E3-B0BE-4D82-AD2B-14E722856101}" destId="{34EC5AB7-D12A-4DD3-AE4A-AC588B87CD83}" srcOrd="0" destOrd="0" presId="urn:microsoft.com/office/officeart/2008/layout/AlternatingHexagons"/>
    <dgm:cxn modelId="{97B235CA-A028-4364-8AD6-36CCC6550577}" srcId="{25B84177-EFEE-45DA-A426-6C3E49340EE1}" destId="{181A0D19-1665-4544-832E-AF1014DF6790}" srcOrd="6" destOrd="0" parTransId="{6280CD80-4FB5-45D8-8E26-EE80B36B89B7}" sibTransId="{D60E9C0E-18B4-48F6-AE03-8FE97E26D802}"/>
    <dgm:cxn modelId="{979F9D22-1A9B-4C1F-9F50-4D6BFC1A3D2D}" type="presOf" srcId="{917A57DA-C788-4316-A15E-41EDB0A7D651}" destId="{CCAB83FF-0935-4F10-8147-218AA291A6D9}" srcOrd="0" destOrd="0" presId="urn:microsoft.com/office/officeart/2008/layout/AlternatingHexagons"/>
    <dgm:cxn modelId="{70888714-ADAC-4709-9B38-17A00C8289D3}" srcId="{25B84177-EFEE-45DA-A426-6C3E49340EE1}" destId="{939D7413-822E-4A74-8D8D-919EFABC8203}" srcOrd="2" destOrd="0" parTransId="{8918B72B-86C2-4636-8B06-754BE390310E}" sibTransId="{199CAA23-B2BD-42EC-8426-D7014F1C7F8C}"/>
    <dgm:cxn modelId="{9269F225-F54D-4930-9ECE-2F0F4A00C14B}" type="presOf" srcId="{181A0D19-1665-4544-832E-AF1014DF6790}" destId="{44979D7B-F8E4-473F-B0DC-6316646F8600}" srcOrd="0" destOrd="0" presId="urn:microsoft.com/office/officeart/2008/layout/AlternatingHexagons"/>
    <dgm:cxn modelId="{3B734583-59CD-4929-A9DF-6D5CE43579F2}" type="presOf" srcId="{D60E9C0E-18B4-48F6-AE03-8FE97E26D802}" destId="{562BE543-9EF2-4AAA-B9D3-4FFA81E61336}" srcOrd="0" destOrd="0" presId="urn:microsoft.com/office/officeart/2008/layout/AlternatingHexagons"/>
    <dgm:cxn modelId="{D6335CAF-1972-4423-94E6-A28D03470E6F}" type="presOf" srcId="{939D7413-822E-4A74-8D8D-919EFABC8203}" destId="{A18DB1F5-8B05-4B89-A10D-19D79C5455A6}" srcOrd="0" destOrd="0" presId="urn:microsoft.com/office/officeart/2008/layout/AlternatingHexagons"/>
    <dgm:cxn modelId="{CC25B835-56F7-4371-B323-D6C3865FEBE4}" type="presOf" srcId="{C1498994-86EE-4778-BEF8-B7FB773712F4}" destId="{84CA5B85-0CF6-4609-AFF3-20B3301849BB}" srcOrd="0" destOrd="0" presId="urn:microsoft.com/office/officeart/2008/layout/AlternatingHexagons"/>
    <dgm:cxn modelId="{6CC0CCC3-B44E-4D83-847B-29EC6F813830}" type="presOf" srcId="{199CAA23-B2BD-42EC-8426-D7014F1C7F8C}" destId="{7AA62F8A-6766-4930-B94A-D20CD07A7DDC}" srcOrd="0" destOrd="0" presId="urn:microsoft.com/office/officeart/2008/layout/AlternatingHexagons"/>
    <dgm:cxn modelId="{E60D4DA9-98A5-4231-8F4D-37F6030B755E}" srcId="{25B84177-EFEE-45DA-A426-6C3E49340EE1}" destId="{917A57DA-C788-4316-A15E-41EDB0A7D651}" srcOrd="4" destOrd="0" parTransId="{E9511263-A5E9-48C4-884C-201AD976D3F2}" sibTransId="{64CF85E3-B0BE-4D82-AD2B-14E722856101}"/>
    <dgm:cxn modelId="{8E63395D-FC6D-4DCF-9428-F953E42E7696}" srcId="{25B84177-EFEE-45DA-A426-6C3E49340EE1}" destId="{C2EBDCD3-A804-4CB3-87F0-DF00837D56B8}" srcOrd="1" destOrd="0" parTransId="{EFD35DE2-C9A4-4BF8-883F-E9DD084B219E}" sibTransId="{4F561E05-9E34-4F11-8EC0-C989CCEAAC12}"/>
    <dgm:cxn modelId="{653B698E-1313-4277-AA4D-9DD574BCB781}" srcId="{25B84177-EFEE-45DA-A426-6C3E49340EE1}" destId="{C1498994-86EE-4778-BEF8-B7FB773712F4}" srcOrd="3" destOrd="0" parTransId="{BDACD3FE-4FA2-4E66-AA0B-85956AD4C405}" sibTransId="{2A2AEC1F-02D9-4F36-B5D2-9702A1360BDC}"/>
    <dgm:cxn modelId="{288EAF4D-9E69-4627-B3C0-33B70D41174B}" type="presOf" srcId="{C2EBDCD3-A804-4CB3-87F0-DF00837D56B8}" destId="{A594AF6D-05CA-4A16-976F-23EEBC0E183D}" srcOrd="0" destOrd="0" presId="urn:microsoft.com/office/officeart/2008/layout/AlternatingHexagons"/>
    <dgm:cxn modelId="{B8053642-DC00-4AAD-815C-7DC3065FD7E1}" srcId="{25B84177-EFEE-45DA-A426-6C3E49340EE1}" destId="{9B021824-4569-4925-A4E4-538645B32180}" srcOrd="0" destOrd="0" parTransId="{4FA4580B-F469-451C-B355-703F5B48A34C}" sibTransId="{E842B443-EF7F-4130-B6C2-95C1A3BAC079}"/>
    <dgm:cxn modelId="{6D5DC6E8-04A7-46D8-8BB1-9D90008798A0}" type="presOf" srcId="{1226EE7A-A1CD-445E-ABD1-719275331BE5}" destId="{E14C6802-C1FC-4E74-A746-FBE9702CD835}" srcOrd="0" destOrd="0" presId="urn:microsoft.com/office/officeart/2008/layout/AlternatingHexagons"/>
    <dgm:cxn modelId="{3E76681D-A2E9-40B4-BB1B-9E77EB1A4EE7}" srcId="{25B84177-EFEE-45DA-A426-6C3E49340EE1}" destId="{56D122ED-E82B-45A7-897F-10560DEE4482}" srcOrd="5" destOrd="0" parTransId="{D2E53994-904F-4893-BA14-2F041CD3989A}" sibTransId="{1226EE7A-A1CD-445E-ABD1-719275331BE5}"/>
    <dgm:cxn modelId="{D3DE54FF-681E-4F5F-9F1E-3DBB7292E5B3}" type="presParOf" srcId="{E2E37B0E-2B1C-4184-A2BF-02BD668E08FB}" destId="{54DF6EDC-39E3-487D-9CD1-BA024C37B79B}" srcOrd="0" destOrd="0" presId="urn:microsoft.com/office/officeart/2008/layout/AlternatingHexagons"/>
    <dgm:cxn modelId="{1DA0DF96-70B8-48E3-A5FD-F6DD780DFE7F}" type="presParOf" srcId="{54DF6EDC-39E3-487D-9CD1-BA024C37B79B}" destId="{5A76CEB3-2A87-4B60-A8AF-52608AAC15F0}" srcOrd="0" destOrd="0" presId="urn:microsoft.com/office/officeart/2008/layout/AlternatingHexagons"/>
    <dgm:cxn modelId="{A022E778-DC27-4AC0-9347-7F761E53D463}" type="presParOf" srcId="{54DF6EDC-39E3-487D-9CD1-BA024C37B79B}" destId="{A72826E4-1BDF-4E88-B3BA-5F162C2B5E55}" srcOrd="1" destOrd="0" presId="urn:microsoft.com/office/officeart/2008/layout/AlternatingHexagons"/>
    <dgm:cxn modelId="{ACA59A4F-8BE6-4618-A91A-20C5BD9808D2}" type="presParOf" srcId="{54DF6EDC-39E3-487D-9CD1-BA024C37B79B}" destId="{E7B8F2D5-5038-4698-86E7-8CC913635A5B}" srcOrd="2" destOrd="0" presId="urn:microsoft.com/office/officeart/2008/layout/AlternatingHexagons"/>
    <dgm:cxn modelId="{3C1E67B3-38A8-4378-9B9F-02675BBF59E1}" type="presParOf" srcId="{54DF6EDC-39E3-487D-9CD1-BA024C37B79B}" destId="{2C53A0F2-A648-4D88-9C23-3019B3ABE3E1}" srcOrd="3" destOrd="0" presId="urn:microsoft.com/office/officeart/2008/layout/AlternatingHexagons"/>
    <dgm:cxn modelId="{37F50D5C-A322-40B0-8D7A-D252686E03C8}" type="presParOf" srcId="{54DF6EDC-39E3-487D-9CD1-BA024C37B79B}" destId="{796938EC-36A6-4047-98DB-BA1F164BFFAB}" srcOrd="4" destOrd="0" presId="urn:microsoft.com/office/officeart/2008/layout/AlternatingHexagons"/>
    <dgm:cxn modelId="{EB7E37F9-11DE-4EF7-8297-346F344A436B}" type="presParOf" srcId="{E2E37B0E-2B1C-4184-A2BF-02BD668E08FB}" destId="{7F1997C6-0625-4C8D-8CCA-75E55343FBD8}" srcOrd="1" destOrd="0" presId="urn:microsoft.com/office/officeart/2008/layout/AlternatingHexagons"/>
    <dgm:cxn modelId="{61B12F76-6B18-4FCA-A289-6DF5C6B9BD17}" type="presParOf" srcId="{E2E37B0E-2B1C-4184-A2BF-02BD668E08FB}" destId="{9C6A605E-D499-4B4E-90CA-0E895AFAC1C0}" srcOrd="2" destOrd="0" presId="urn:microsoft.com/office/officeart/2008/layout/AlternatingHexagons"/>
    <dgm:cxn modelId="{208CA425-DBAE-464F-B09A-AA04CA991878}" type="presParOf" srcId="{9C6A605E-D499-4B4E-90CA-0E895AFAC1C0}" destId="{A594AF6D-05CA-4A16-976F-23EEBC0E183D}" srcOrd="0" destOrd="0" presId="urn:microsoft.com/office/officeart/2008/layout/AlternatingHexagons"/>
    <dgm:cxn modelId="{55DC9870-C15B-4444-BD37-DC337F522AE0}" type="presParOf" srcId="{9C6A605E-D499-4B4E-90CA-0E895AFAC1C0}" destId="{280E03AC-17B8-4F2D-9F30-C874768FBBC0}" srcOrd="1" destOrd="0" presId="urn:microsoft.com/office/officeart/2008/layout/AlternatingHexagons"/>
    <dgm:cxn modelId="{FB76B0E7-7BD9-42A4-9E49-1AAD37A46C46}" type="presParOf" srcId="{9C6A605E-D499-4B4E-90CA-0E895AFAC1C0}" destId="{77F52E61-BBF1-4AC1-BDD9-3ADE1B040AA1}" srcOrd="2" destOrd="0" presId="urn:microsoft.com/office/officeart/2008/layout/AlternatingHexagons"/>
    <dgm:cxn modelId="{78C121A0-19C7-43ED-9124-E429799DB6AF}" type="presParOf" srcId="{9C6A605E-D499-4B4E-90CA-0E895AFAC1C0}" destId="{0C55A7E0-9DEA-48AC-AB1B-4231F7CF0863}" srcOrd="3" destOrd="0" presId="urn:microsoft.com/office/officeart/2008/layout/AlternatingHexagons"/>
    <dgm:cxn modelId="{19423798-C624-4505-AB7F-3A2A6AD7A463}" type="presParOf" srcId="{9C6A605E-D499-4B4E-90CA-0E895AFAC1C0}" destId="{0DD4C172-1AA8-4F55-89C4-7A1CCA609D24}" srcOrd="4" destOrd="0" presId="urn:microsoft.com/office/officeart/2008/layout/AlternatingHexagons"/>
    <dgm:cxn modelId="{9684B4C5-6A18-4BE1-8DA1-EE5079BD5789}" type="presParOf" srcId="{E2E37B0E-2B1C-4184-A2BF-02BD668E08FB}" destId="{ACFA672A-E390-45BB-9576-FE8F5DC696A4}" srcOrd="3" destOrd="0" presId="urn:microsoft.com/office/officeart/2008/layout/AlternatingHexagons"/>
    <dgm:cxn modelId="{F710C595-584D-4C75-8F1C-C27A2B93F697}" type="presParOf" srcId="{E2E37B0E-2B1C-4184-A2BF-02BD668E08FB}" destId="{C316E9FD-A8CC-4C32-86D4-7AED80BE9E46}" srcOrd="4" destOrd="0" presId="urn:microsoft.com/office/officeart/2008/layout/AlternatingHexagons"/>
    <dgm:cxn modelId="{63F9803E-5C7F-43E3-A670-4FF538DD38DB}" type="presParOf" srcId="{C316E9FD-A8CC-4C32-86D4-7AED80BE9E46}" destId="{A18DB1F5-8B05-4B89-A10D-19D79C5455A6}" srcOrd="0" destOrd="0" presId="urn:microsoft.com/office/officeart/2008/layout/AlternatingHexagons"/>
    <dgm:cxn modelId="{B1C10BC0-65FB-48FA-97E1-FB6B0ED80CAB}" type="presParOf" srcId="{C316E9FD-A8CC-4C32-86D4-7AED80BE9E46}" destId="{D6E45D99-ACF7-49D9-9EBD-55CFE4DC0AFC}" srcOrd="1" destOrd="0" presId="urn:microsoft.com/office/officeart/2008/layout/AlternatingHexagons"/>
    <dgm:cxn modelId="{171682FE-C65A-4636-A822-2409BD77D098}" type="presParOf" srcId="{C316E9FD-A8CC-4C32-86D4-7AED80BE9E46}" destId="{50400EF0-2654-433B-B9D0-80BB1B7441F0}" srcOrd="2" destOrd="0" presId="urn:microsoft.com/office/officeart/2008/layout/AlternatingHexagons"/>
    <dgm:cxn modelId="{CAD6BAE5-73D2-4785-9905-AA5235E6BABC}" type="presParOf" srcId="{C316E9FD-A8CC-4C32-86D4-7AED80BE9E46}" destId="{62CD11EB-F4B8-4599-82FE-69B7BA910781}" srcOrd="3" destOrd="0" presId="urn:microsoft.com/office/officeart/2008/layout/AlternatingHexagons"/>
    <dgm:cxn modelId="{D2EF1086-B068-4D74-A4CB-C4F6CDC08A95}" type="presParOf" srcId="{C316E9FD-A8CC-4C32-86D4-7AED80BE9E46}" destId="{7AA62F8A-6766-4930-B94A-D20CD07A7DDC}" srcOrd="4" destOrd="0" presId="urn:microsoft.com/office/officeart/2008/layout/AlternatingHexagons"/>
    <dgm:cxn modelId="{30040EDC-A1C2-41D0-A7F0-3BE37F151EFF}" type="presParOf" srcId="{E2E37B0E-2B1C-4184-A2BF-02BD668E08FB}" destId="{0F821DFB-C87A-4AB3-9AB8-3DB628643973}" srcOrd="5" destOrd="0" presId="urn:microsoft.com/office/officeart/2008/layout/AlternatingHexagons"/>
    <dgm:cxn modelId="{3BF785A4-971D-4442-84A2-0280A4C6D94F}" type="presParOf" srcId="{E2E37B0E-2B1C-4184-A2BF-02BD668E08FB}" destId="{2992907A-3FA8-4EF1-8D58-D40165E4E697}" srcOrd="6" destOrd="0" presId="urn:microsoft.com/office/officeart/2008/layout/AlternatingHexagons"/>
    <dgm:cxn modelId="{F88B5B0B-8985-42C2-AB04-4DD2A36BE49C}" type="presParOf" srcId="{2992907A-3FA8-4EF1-8D58-D40165E4E697}" destId="{84CA5B85-0CF6-4609-AFF3-20B3301849BB}" srcOrd="0" destOrd="0" presId="urn:microsoft.com/office/officeart/2008/layout/AlternatingHexagons"/>
    <dgm:cxn modelId="{714585C9-6361-498C-85DD-DD3685E5B712}" type="presParOf" srcId="{2992907A-3FA8-4EF1-8D58-D40165E4E697}" destId="{3CD47E6C-8681-4D15-B56F-50B303D4BA38}" srcOrd="1" destOrd="0" presId="urn:microsoft.com/office/officeart/2008/layout/AlternatingHexagons"/>
    <dgm:cxn modelId="{16A2F62F-CC7A-4AFB-AEC4-698ADB0AA69A}" type="presParOf" srcId="{2992907A-3FA8-4EF1-8D58-D40165E4E697}" destId="{A50627A6-EC89-40D7-AA51-5A7CB29C6214}" srcOrd="2" destOrd="0" presId="urn:microsoft.com/office/officeart/2008/layout/AlternatingHexagons"/>
    <dgm:cxn modelId="{45663FE9-BB42-43AC-A32E-B1FCF2CEAD66}" type="presParOf" srcId="{2992907A-3FA8-4EF1-8D58-D40165E4E697}" destId="{4FFE7FF3-BF3F-4AB5-AAFB-703C453BCD7F}" srcOrd="3" destOrd="0" presId="urn:microsoft.com/office/officeart/2008/layout/AlternatingHexagons"/>
    <dgm:cxn modelId="{00A2907E-BE98-47D6-9C8B-F7ADA6AA9A45}" type="presParOf" srcId="{2992907A-3FA8-4EF1-8D58-D40165E4E697}" destId="{18FA8D27-C693-4A54-8EC3-E1CC321C613B}" srcOrd="4" destOrd="0" presId="urn:microsoft.com/office/officeart/2008/layout/AlternatingHexagons"/>
    <dgm:cxn modelId="{27334F58-55A6-45FC-A7CF-2F84C1CB5462}" type="presParOf" srcId="{E2E37B0E-2B1C-4184-A2BF-02BD668E08FB}" destId="{AFF66DCA-81DF-4EA6-A0AB-CAF4C4B5241D}" srcOrd="7" destOrd="0" presId="urn:microsoft.com/office/officeart/2008/layout/AlternatingHexagons"/>
    <dgm:cxn modelId="{54623ADF-1694-4752-92D8-4A7EB5E2B1E9}" type="presParOf" srcId="{E2E37B0E-2B1C-4184-A2BF-02BD668E08FB}" destId="{7CD3DA9E-264A-46B9-B92E-400CED1DA470}" srcOrd="8" destOrd="0" presId="urn:microsoft.com/office/officeart/2008/layout/AlternatingHexagons"/>
    <dgm:cxn modelId="{EE0979C4-16E9-41F0-BC55-ABBCA281869A}" type="presParOf" srcId="{7CD3DA9E-264A-46B9-B92E-400CED1DA470}" destId="{CCAB83FF-0935-4F10-8147-218AA291A6D9}" srcOrd="0" destOrd="0" presId="urn:microsoft.com/office/officeart/2008/layout/AlternatingHexagons"/>
    <dgm:cxn modelId="{BB28F8B7-1623-424F-969E-C8C504010C2F}" type="presParOf" srcId="{7CD3DA9E-264A-46B9-B92E-400CED1DA470}" destId="{6586D844-5A58-4E2A-A8FE-F36E2EC7416C}" srcOrd="1" destOrd="0" presId="urn:microsoft.com/office/officeart/2008/layout/AlternatingHexagons"/>
    <dgm:cxn modelId="{B16D5BD9-A248-4D4E-A583-3C650E03DD2F}" type="presParOf" srcId="{7CD3DA9E-264A-46B9-B92E-400CED1DA470}" destId="{3B851CFF-292A-4A2C-A281-75A0866945C8}" srcOrd="2" destOrd="0" presId="urn:microsoft.com/office/officeart/2008/layout/AlternatingHexagons"/>
    <dgm:cxn modelId="{F260B942-C541-44A6-8B7A-77224F7B3E42}" type="presParOf" srcId="{7CD3DA9E-264A-46B9-B92E-400CED1DA470}" destId="{0FC26ED2-B019-4F45-9E59-CC339ED9B680}" srcOrd="3" destOrd="0" presId="urn:microsoft.com/office/officeart/2008/layout/AlternatingHexagons"/>
    <dgm:cxn modelId="{8DB1A112-296C-4373-905B-365E3C86FB19}" type="presParOf" srcId="{7CD3DA9E-264A-46B9-B92E-400CED1DA470}" destId="{34EC5AB7-D12A-4DD3-AE4A-AC588B87CD83}" srcOrd="4" destOrd="0" presId="urn:microsoft.com/office/officeart/2008/layout/AlternatingHexagons"/>
    <dgm:cxn modelId="{4FE68AFB-CEA6-478D-B6C3-AFA0A72B544F}" type="presParOf" srcId="{E2E37B0E-2B1C-4184-A2BF-02BD668E08FB}" destId="{78B14A0C-64F5-4347-B1D4-CB47F2B09403}" srcOrd="9" destOrd="0" presId="urn:microsoft.com/office/officeart/2008/layout/AlternatingHexagons"/>
    <dgm:cxn modelId="{FF565CDC-EDD3-4827-A6AD-A41D0FE0057E}" type="presParOf" srcId="{E2E37B0E-2B1C-4184-A2BF-02BD668E08FB}" destId="{491A5CD1-58CD-4E85-B666-9F8C6D666651}" srcOrd="10" destOrd="0" presId="urn:microsoft.com/office/officeart/2008/layout/AlternatingHexagons"/>
    <dgm:cxn modelId="{D2560478-26E1-4FB3-A332-16E642C5481C}" type="presParOf" srcId="{491A5CD1-58CD-4E85-B666-9F8C6D666651}" destId="{9861CACE-8BD4-4078-BD41-86F5AEF8297A}" srcOrd="0" destOrd="0" presId="urn:microsoft.com/office/officeart/2008/layout/AlternatingHexagons"/>
    <dgm:cxn modelId="{D0AFD9DE-62C5-4A38-AD24-25D6239F51CD}" type="presParOf" srcId="{491A5CD1-58CD-4E85-B666-9F8C6D666651}" destId="{D060AD53-D310-4C71-918D-BEB6654E5164}" srcOrd="1" destOrd="0" presId="urn:microsoft.com/office/officeart/2008/layout/AlternatingHexagons"/>
    <dgm:cxn modelId="{4A32B66A-5093-4771-90E4-74C6CABBC9F4}" type="presParOf" srcId="{491A5CD1-58CD-4E85-B666-9F8C6D666651}" destId="{335CBDE0-48F4-4415-849A-4E4ED3800BF3}" srcOrd="2" destOrd="0" presId="urn:microsoft.com/office/officeart/2008/layout/AlternatingHexagons"/>
    <dgm:cxn modelId="{04742DEB-89A6-49E8-B9B7-B6D3FB7293DA}" type="presParOf" srcId="{491A5CD1-58CD-4E85-B666-9F8C6D666651}" destId="{6366E178-8000-49FF-87F7-B990D2E8ECD8}" srcOrd="3" destOrd="0" presId="urn:microsoft.com/office/officeart/2008/layout/AlternatingHexagons"/>
    <dgm:cxn modelId="{45F4AA67-ACD7-4EFC-9276-F9041E3BABBC}" type="presParOf" srcId="{491A5CD1-58CD-4E85-B666-9F8C6D666651}" destId="{E14C6802-C1FC-4E74-A746-FBE9702CD835}" srcOrd="4" destOrd="0" presId="urn:microsoft.com/office/officeart/2008/layout/AlternatingHexagons"/>
    <dgm:cxn modelId="{E8DBC725-FA26-486A-84DF-9BA8AF533D03}" type="presParOf" srcId="{E2E37B0E-2B1C-4184-A2BF-02BD668E08FB}" destId="{EBE0C317-60DC-4C46-8B83-BD7B94FB2C4C}" srcOrd="11" destOrd="0" presId="urn:microsoft.com/office/officeart/2008/layout/AlternatingHexagons"/>
    <dgm:cxn modelId="{AED3E95E-2DF1-4AF7-AC31-108821ED659A}" type="presParOf" srcId="{E2E37B0E-2B1C-4184-A2BF-02BD668E08FB}" destId="{014BA100-7903-4402-90B6-1CC76F44425B}" srcOrd="12" destOrd="0" presId="urn:microsoft.com/office/officeart/2008/layout/AlternatingHexagons"/>
    <dgm:cxn modelId="{47942564-9187-4D94-9DE8-02B58D5630DD}" type="presParOf" srcId="{014BA100-7903-4402-90B6-1CC76F44425B}" destId="{44979D7B-F8E4-473F-B0DC-6316646F8600}" srcOrd="0" destOrd="0" presId="urn:microsoft.com/office/officeart/2008/layout/AlternatingHexagons"/>
    <dgm:cxn modelId="{1B6EDE9E-DDCD-47E4-B4B9-4FDC3704C736}" type="presParOf" srcId="{014BA100-7903-4402-90B6-1CC76F44425B}" destId="{FF616C32-516D-44D8-A3D9-275DFD5C0556}" srcOrd="1" destOrd="0" presId="urn:microsoft.com/office/officeart/2008/layout/AlternatingHexagons"/>
    <dgm:cxn modelId="{800201B6-0DCC-4557-868D-4CC588B0435D}" type="presParOf" srcId="{014BA100-7903-4402-90B6-1CC76F44425B}" destId="{001D6D18-5F3C-4C10-A3D9-4F8353C748CB}" srcOrd="2" destOrd="0" presId="urn:microsoft.com/office/officeart/2008/layout/AlternatingHexagons"/>
    <dgm:cxn modelId="{0116BF78-7353-4AE8-A4F7-8A529540E200}" type="presParOf" srcId="{014BA100-7903-4402-90B6-1CC76F44425B}" destId="{9AA2C800-2C71-4ACF-8A53-F93E46F1EFC0}" srcOrd="3" destOrd="0" presId="urn:microsoft.com/office/officeart/2008/layout/AlternatingHexagons"/>
    <dgm:cxn modelId="{4A74A8D6-32AC-488C-8649-D1BEAA8C865D}" type="presParOf" srcId="{014BA100-7903-4402-90B6-1CC76F44425B}" destId="{562BE543-9EF2-4AAA-B9D3-4FFA81E6133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1E981-A55B-40D5-A231-5F700046279A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B209A-0A2B-49FA-B240-92D2DD9A5F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39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71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674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33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81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1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04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46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90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70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69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75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52E62-E005-4CCD-A0D1-66EF9D4505C0}" type="datetimeFigureOut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A9583-E9AD-4F84-8821-D516FE1A6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31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27_D2DB34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5" b="22477"/>
          <a:stretch/>
        </p:blipFill>
        <p:spPr>
          <a:xfrm>
            <a:off x="7657484" y="-8811"/>
            <a:ext cx="4572000" cy="2815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40997" y="637309"/>
            <a:ext cx="4538128" cy="1891026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/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rgbClr val="FFFF00"/>
                </a:solidFill>
              </a:rPr>
              <a:t>Strengthening the Resilience of Coastal Communities in the North-East Atlantic and Mediterranean Region to the Impact of Tsunamis and Other Sea Level-Related Coastal </a:t>
            </a:r>
            <a:r>
              <a:rPr lang="en-US" sz="1800" i="1" dirty="0" smtClean="0">
                <a:solidFill>
                  <a:srgbClr val="0070C0"/>
                </a:solidFill>
              </a:rPr>
              <a:t>Hazard</a:t>
            </a:r>
            <a:r>
              <a:rPr lang="en-US" sz="4400" dirty="0" smtClean="0">
                <a:solidFill>
                  <a:schemeClr val="bg1"/>
                </a:solidFill>
              </a:rPr>
              <a:t/>
            </a:r>
            <a:br>
              <a:rPr lang="en-US" sz="4400" dirty="0" smtClean="0">
                <a:solidFill>
                  <a:schemeClr val="bg1"/>
                </a:solidFill>
              </a:rPr>
            </a:b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0306" y="2806263"/>
            <a:ext cx="3992103" cy="1818289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dirty="0" smtClean="0"/>
              <a:t>IOC EU ECHO </a:t>
            </a:r>
            <a:r>
              <a:rPr lang="en-US" sz="8000" dirty="0"/>
              <a:t>NEAMTWS </a:t>
            </a:r>
            <a:r>
              <a:rPr lang="en-US" sz="8000" dirty="0" smtClean="0"/>
              <a:t> </a:t>
            </a:r>
            <a:r>
              <a:rPr lang="en-US" sz="8000" dirty="0" err="1" smtClean="0">
                <a:solidFill>
                  <a:srgbClr val="0070C0"/>
                </a:solidFill>
              </a:rPr>
              <a:t>CoastWAVE</a:t>
            </a:r>
            <a:r>
              <a:rPr lang="en-US" sz="8000" dirty="0" smtClean="0">
                <a:solidFill>
                  <a:srgbClr val="0070C0"/>
                </a:solidFill>
              </a:rPr>
              <a:t> Project </a:t>
            </a:r>
          </a:p>
          <a:p>
            <a:r>
              <a:rPr lang="en-US" sz="5600" b="1" dirty="0"/>
              <a:t>Denis CHANG SENG, </a:t>
            </a:r>
            <a:r>
              <a:rPr lang="en-US" sz="5600" b="1" dirty="0" smtClean="0"/>
              <a:t>PhD</a:t>
            </a:r>
            <a:br>
              <a:rPr lang="en-US" sz="5600" b="1" dirty="0" smtClean="0"/>
            </a:br>
            <a:r>
              <a:rPr lang="en-US" sz="4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Programme</a:t>
            </a:r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Specialist </a:t>
            </a:r>
            <a:endParaRPr lang="fr-FR" sz="4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Tsunami Unit, Technical Secretary (</a:t>
            </a:r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ICG/NEAMTWS</a:t>
            </a: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b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Global Ocean Observing System (GOOS) </a:t>
            </a:r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IOC </a:t>
            </a: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Focal point for MHEWS/ </a:t>
            </a:r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IN-MHEWS</a:t>
            </a:r>
            <a:b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IOC of </a:t>
            </a:r>
            <a:r>
              <a:rPr lang="fr-FR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UNESCO </a:t>
            </a:r>
          </a:p>
          <a:p>
            <a:r>
              <a:rPr lang="en-GB" sz="2800" dirty="0"/>
              <a:t>	</a:t>
            </a:r>
            <a:r>
              <a:rPr lang="en-GB" dirty="0"/>
              <a:t/>
            </a:r>
            <a:br>
              <a:rPr lang="en-GB" dirty="0"/>
            </a:br>
            <a:endParaRPr lang="fr-FR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48" y="5918292"/>
            <a:ext cx="1391478" cy="86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784" y="5959723"/>
            <a:ext cx="1804225" cy="7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ile:Mediterranean-sea-from-spaceMediterranean sea from space.png - 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0"/>
            <a:ext cx="7637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91" y="4595085"/>
            <a:ext cx="1565104" cy="14355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" y="5268415"/>
            <a:ext cx="1524001" cy="1475671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47" y="5268415"/>
            <a:ext cx="1362288" cy="14533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674419" y="1948640"/>
            <a:ext cx="4471283" cy="143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OF THE INTER-ICG TASK TEAM ON DISASTER MANAGEMENT AND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PREPAREDNESS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21-22 Feb 2022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Cyprus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050" name="Picture 2" descr="132,764 Cyprus Stock Photos, Pictures &amp;amp; Royalty-Free Images - i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7" y="1498665"/>
            <a:ext cx="8092964" cy="48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18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0602C-F4D7-4E45-A48B-A1E59D50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96" y="61247"/>
            <a:ext cx="7535677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           </a:t>
            </a:r>
            <a:r>
              <a:rPr lang="en-GB" dirty="0" smtClean="0">
                <a:solidFill>
                  <a:srgbClr val="00B0F0"/>
                </a:solidFill>
              </a:rPr>
              <a:t>Malta, Marsaxlokk </a:t>
            </a:r>
            <a:r>
              <a:rPr lang="en-GB" dirty="0">
                <a:solidFill>
                  <a:srgbClr val="00B0F0"/>
                </a:solidFill>
              </a:rPr>
              <a:t>Village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0F4CCA-E33E-4F3E-A5BC-3B5C84081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90" r="17881"/>
          <a:stretch/>
        </p:blipFill>
        <p:spPr>
          <a:xfrm>
            <a:off x="82255" y="1129085"/>
            <a:ext cx="3903700" cy="2754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9A5914-968C-4618-B703-BC18C090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344" y="1113907"/>
            <a:ext cx="3682889" cy="277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F8E2336-03C5-4FDD-8D62-CEE55AAE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97" y="4288998"/>
            <a:ext cx="5885688" cy="25014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FFE8297-FEFF-4F18-826A-3D66771C0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218" y="4288999"/>
            <a:ext cx="3133584" cy="23471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ADBAC0C-2150-4B76-9E41-5CADF3CA45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908"/>
          <a:stretch/>
        </p:blipFill>
        <p:spPr>
          <a:xfrm>
            <a:off x="4144686" y="1121496"/>
            <a:ext cx="3903700" cy="2770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5858" t="22154" r="26217" b="7163"/>
          <a:stretch/>
        </p:blipFill>
        <p:spPr>
          <a:xfrm>
            <a:off x="82255" y="4182220"/>
            <a:ext cx="2957929" cy="24539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90952" y="6127530"/>
            <a:ext cx="515007" cy="50863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139069" y="6590539"/>
            <a:ext cx="2941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 Pauline Galea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41277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>
                <a:solidFill>
                  <a:srgbClr val="0070C0"/>
                </a:solidFill>
              </a:rPr>
              <a:t>Morocco</a:t>
            </a:r>
            <a:r>
              <a:rPr lang="fr-FR" dirty="0" smtClean="0">
                <a:solidFill>
                  <a:srgbClr val="0070C0"/>
                </a:solidFill>
              </a:rPr>
              <a:t>, El Jadida)</a:t>
            </a:r>
            <a:r>
              <a:rPr lang="fr-FR" dirty="0">
                <a:solidFill>
                  <a:srgbClr val="0070C0"/>
                </a:solidFill>
              </a:rPr>
              <a:t/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1026" name="Picture 2" descr="Top Things to Do in El Jadida, Morocc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86" y="1389970"/>
            <a:ext cx="7576441" cy="49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891" t="23635" r="53459" b="7452"/>
          <a:stretch/>
        </p:blipFill>
        <p:spPr>
          <a:xfrm>
            <a:off x="159173" y="1389970"/>
            <a:ext cx="4665075" cy="49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90961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PROJECT GOALS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56A73BD-A008-4067-9604-E95DF18A88C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78068" y="1527474"/>
            <a:ext cx="4782207" cy="4691531"/>
          </a:xfrm>
          <a:prstGeom prst="rect">
            <a:avLst/>
          </a:prstGeom>
        </p:spPr>
        <p:txBody>
          <a:bodyPr vert="horz" lIns="72746" tIns="36373" rIns="72746" bIns="36373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910" dirty="0" smtClean="0">
                <a:solidFill>
                  <a:srgbClr val="00B0F0"/>
                </a:solidFill>
              </a:rPr>
              <a:t>Improved </a:t>
            </a:r>
            <a:r>
              <a:rPr lang="en-GB" sz="1910" dirty="0">
                <a:solidFill>
                  <a:srgbClr val="00B0F0"/>
                </a:solidFill>
              </a:rPr>
              <a:t>understanding of tsunami and sea-level related </a:t>
            </a:r>
            <a:r>
              <a:rPr lang="en-GB" sz="1910" dirty="0" smtClean="0">
                <a:solidFill>
                  <a:srgbClr val="00B0F0"/>
                </a:solidFill>
              </a:rPr>
              <a:t>risks.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dirty="0">
              <a:solidFill>
                <a:srgbClr val="00B0F0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910" dirty="0" smtClean="0">
                <a:solidFill>
                  <a:srgbClr val="00B0F0"/>
                </a:solidFill>
              </a:rPr>
              <a:t>Better communication strategies to govern  sea-level related risk </a:t>
            </a:r>
            <a:endParaRPr lang="en-GB" sz="1910" dirty="0">
              <a:solidFill>
                <a:srgbClr val="00B0F0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dirty="0" smtClean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Enhanced  real </a:t>
            </a:r>
            <a:r>
              <a:rPr lang="en-GB" sz="2000" dirty="0">
                <a:ea typeface="Times New Roman" panose="02020603050405020304" pitchFamily="18" charset="0"/>
                <a:cs typeface="Calibri" panose="020F0502020204030204" pitchFamily="34" charset="0"/>
              </a:rPr>
              <a:t>time </a:t>
            </a:r>
            <a:r>
              <a:rPr lang="en-GB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detection and monitoring capacities</a:t>
            </a:r>
            <a:r>
              <a:rPr lang="en-GB" sz="2000" dirty="0" smtClean="0"/>
              <a:t>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2000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dirty="0" smtClean="0"/>
              <a:t>Improved </a:t>
            </a:r>
            <a:r>
              <a:rPr lang="en-GB" sz="2000" dirty="0"/>
              <a:t>framework for the sustainability of the existing Inexpensive Device for Sea Level (IDSL) </a:t>
            </a:r>
            <a:r>
              <a:rPr lang="en-GB" sz="2000" dirty="0" smtClean="0"/>
              <a:t>Network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20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Improved alert/warning capacity</a:t>
            </a:r>
            <a:endParaRPr lang="en-GB" sz="1910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b="1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910" b="1" dirty="0" smtClean="0">
                <a:solidFill>
                  <a:srgbClr val="0070C0"/>
                </a:solidFill>
              </a:rPr>
              <a:t>At </a:t>
            </a:r>
            <a:r>
              <a:rPr lang="en-GB" sz="1910" b="1" dirty="0">
                <a:solidFill>
                  <a:srgbClr val="0070C0"/>
                </a:solidFill>
              </a:rPr>
              <a:t>least </a:t>
            </a:r>
            <a:r>
              <a:rPr lang="en-GB" sz="1910" b="1" dirty="0" smtClean="0">
                <a:solidFill>
                  <a:srgbClr val="0070C0"/>
                </a:solidFill>
              </a:rPr>
              <a:t>seven Tsunami </a:t>
            </a:r>
            <a:r>
              <a:rPr lang="en-GB" sz="1910" b="1" dirty="0">
                <a:solidFill>
                  <a:srgbClr val="0070C0"/>
                </a:solidFill>
              </a:rPr>
              <a:t>Ready recognized communities by </a:t>
            </a:r>
            <a:r>
              <a:rPr lang="en-GB" sz="1910" b="1" dirty="0" smtClean="0">
                <a:solidFill>
                  <a:srgbClr val="0070C0"/>
                </a:solidFill>
              </a:rPr>
              <a:t>2023</a:t>
            </a:r>
            <a:r>
              <a:rPr lang="en-GB" sz="1910" dirty="0" smtClean="0">
                <a:solidFill>
                  <a:srgbClr val="0070C0"/>
                </a:solidFill>
              </a:rPr>
              <a:t> </a:t>
            </a:r>
            <a:endParaRPr lang="en-GB" sz="1910" dirty="0">
              <a:solidFill>
                <a:srgbClr val="0070C0"/>
              </a:solidFill>
            </a:endParaRPr>
          </a:p>
          <a:p>
            <a:pPr marL="663635" lvl="1" indent="-41477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dirty="0"/>
          </a:p>
          <a:p>
            <a:pPr marL="663635" lvl="1" indent="-41477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dirty="0"/>
          </a:p>
          <a:p>
            <a:pPr marL="663635" lvl="1" indent="-41477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91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836607054"/>
              </p:ext>
            </p:extLst>
          </p:nvPr>
        </p:nvGraphicFramePr>
        <p:xfrm>
          <a:off x="5259264" y="550258"/>
          <a:ext cx="6854513" cy="6174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4359" y="4735719"/>
            <a:ext cx="3346994" cy="17679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619849" y="150672"/>
            <a:ext cx="851244" cy="826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30K EURO</a:t>
            </a:r>
            <a:endParaRPr lang="fr-FR" sz="1400" dirty="0"/>
          </a:p>
        </p:txBody>
      </p:sp>
      <p:sp>
        <p:nvSpPr>
          <p:cNvPr id="7" name="Oval 6"/>
          <p:cNvSpPr/>
          <p:nvPr/>
        </p:nvSpPr>
        <p:spPr>
          <a:xfrm>
            <a:off x="10824213" y="1527474"/>
            <a:ext cx="851244" cy="811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207 K EURO</a:t>
            </a:r>
            <a:endParaRPr lang="fr-FR" sz="1400" dirty="0"/>
          </a:p>
        </p:txBody>
      </p:sp>
      <p:sp>
        <p:nvSpPr>
          <p:cNvPr id="8" name="Oval 7"/>
          <p:cNvSpPr/>
          <p:nvPr/>
        </p:nvSpPr>
        <p:spPr>
          <a:xfrm>
            <a:off x="10746223" y="4988076"/>
            <a:ext cx="851244" cy="826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465 K EURO</a:t>
            </a:r>
            <a:endParaRPr lang="fr-FR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158603" y="747031"/>
            <a:ext cx="461246" cy="323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437377" y="3600315"/>
            <a:ext cx="560543" cy="127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920835" y="5211271"/>
            <a:ext cx="609321" cy="125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379454" y="747031"/>
            <a:ext cx="851244" cy="826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450K</a:t>
            </a:r>
          </a:p>
          <a:p>
            <a:pPr algn="ctr"/>
            <a:r>
              <a:rPr lang="en-US" sz="1400" dirty="0" smtClean="0"/>
              <a:t>Euros</a:t>
            </a:r>
            <a:endParaRPr lang="fr-FR" sz="1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258721" y="150672"/>
            <a:ext cx="3532633" cy="3883671"/>
            <a:chOff x="3956852" y="-2337742"/>
            <a:chExt cx="3532633" cy="3883671"/>
          </a:xfrm>
        </p:grpSpPr>
        <p:sp>
          <p:nvSpPr>
            <p:cNvPr id="19" name="Rectangle 18"/>
            <p:cNvSpPr/>
            <p:nvPr/>
          </p:nvSpPr>
          <p:spPr>
            <a:xfrm>
              <a:off x="3956852" y="335243"/>
              <a:ext cx="1674557" cy="121068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5928179" y="-2337742"/>
              <a:ext cx="1561306" cy="9148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en-US" sz="2000" kern="1200" dirty="0" smtClean="0"/>
                <a:t>Project Management, Monitoring etc.</a:t>
              </a:r>
              <a:endParaRPr lang="en-US" sz="2000" kern="12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11228814" y="3015619"/>
            <a:ext cx="851244" cy="82676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16 K</a:t>
            </a:r>
          </a:p>
          <a:p>
            <a:pPr algn="ctr"/>
            <a:r>
              <a:rPr lang="en-US" sz="1400" dirty="0" smtClean="0"/>
              <a:t>Euros</a:t>
            </a:r>
            <a:endParaRPr lang="fr-FR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265629" y="2176073"/>
            <a:ext cx="461246" cy="202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5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PROJECT OUTCOMES </a:t>
            </a:r>
            <a:endParaRPr lang="fr-FR" dirty="0">
              <a:solidFill>
                <a:srgbClr val="0070C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29493331"/>
              </p:ext>
            </p:extLst>
          </p:nvPr>
        </p:nvGraphicFramePr>
        <p:xfrm>
          <a:off x="485227" y="1187668"/>
          <a:ext cx="99305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1925" y="1579252"/>
            <a:ext cx="54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1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0071" y="2584129"/>
            <a:ext cx="54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1959" y="3651329"/>
            <a:ext cx="54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0071" y="4564596"/>
            <a:ext cx="54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4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4552" y="5707117"/>
            <a:ext cx="483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5</a:t>
            </a:r>
            <a:endParaRPr lang="fr-F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66" y="754739"/>
            <a:ext cx="444477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PROJECT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IMPLEMENTING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PARTNERS &amp; STAKEHOLDERS</a:t>
            </a:r>
            <a:endParaRPr lang="fr-F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6945447"/>
              </p:ext>
            </p:extLst>
          </p:nvPr>
        </p:nvGraphicFramePr>
        <p:xfrm>
          <a:off x="1513491" y="166977"/>
          <a:ext cx="10678510" cy="6790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74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531" y="253909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REVISED WORKPLAN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FLEXIBLE &amp; ADAPTIVE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Situation and Context Specific</a:t>
            </a:r>
            <a:endParaRPr lang="fr-FR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9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641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dirty="0" smtClean="0">
                <a:solidFill>
                  <a:srgbClr val="0070C0"/>
                </a:solidFill>
              </a:rPr>
              <a:t/>
            </a:r>
            <a:br>
              <a:rPr lang="fr-FR" sz="4000" dirty="0" smtClean="0">
                <a:solidFill>
                  <a:srgbClr val="0070C0"/>
                </a:solidFill>
              </a:rPr>
            </a:br>
            <a:r>
              <a:rPr lang="fr-FR" sz="4000" dirty="0">
                <a:solidFill>
                  <a:srgbClr val="0070C0"/>
                </a:solidFill>
              </a:rPr>
              <a:t/>
            </a:r>
            <a:br>
              <a:rPr lang="fr-FR" sz="4000" dirty="0">
                <a:solidFill>
                  <a:srgbClr val="0070C0"/>
                </a:solidFill>
              </a:rPr>
            </a:br>
            <a:r>
              <a:rPr lang="fr-FR" sz="4000" dirty="0" smtClean="0">
                <a:solidFill>
                  <a:srgbClr val="0070C0"/>
                </a:solidFill>
              </a:rPr>
              <a:t>The Project </a:t>
            </a:r>
            <a:r>
              <a:rPr lang="fr-FR" sz="4000" dirty="0" err="1" smtClean="0">
                <a:solidFill>
                  <a:srgbClr val="0070C0"/>
                </a:solidFill>
              </a:rPr>
              <a:t>Inception</a:t>
            </a:r>
            <a:r>
              <a:rPr lang="fr-FR" sz="4000" dirty="0" smtClean="0">
                <a:solidFill>
                  <a:srgbClr val="0070C0"/>
                </a:solidFill>
              </a:rPr>
              <a:t> Phase (3/4 </a:t>
            </a:r>
            <a:r>
              <a:rPr lang="fr-FR" sz="4000" dirty="0" err="1" smtClean="0">
                <a:solidFill>
                  <a:srgbClr val="0070C0"/>
                </a:solidFill>
              </a:rPr>
              <a:t>Months</a:t>
            </a:r>
            <a:r>
              <a:rPr lang="fr-FR" sz="4000" dirty="0" smtClean="0">
                <a:solidFill>
                  <a:srgbClr val="0070C0"/>
                </a:solidFill>
              </a:rPr>
              <a:t>)</a:t>
            </a:r>
            <a:r>
              <a:rPr lang="fr-FR" sz="4000" dirty="0" smtClean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4616"/>
            <a:ext cx="58227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lvl="0" indent="0">
              <a:buNone/>
            </a:pPr>
            <a:endParaRPr lang="fr-FR" sz="3800" dirty="0"/>
          </a:p>
          <a:p>
            <a:pPr lvl="0"/>
            <a:r>
              <a:rPr lang="en-US" sz="1900" dirty="0"/>
              <a:t>Recruitment of two project staff</a:t>
            </a:r>
            <a:endParaRPr lang="fr-FR" sz="1900" dirty="0"/>
          </a:p>
          <a:p>
            <a:pPr lvl="1"/>
            <a:r>
              <a:rPr lang="en-US" sz="1900" dirty="0"/>
              <a:t>Project Assistant (Administration, Finance and Budget)</a:t>
            </a:r>
            <a:endParaRPr lang="fr-FR" sz="1900" dirty="0"/>
          </a:p>
          <a:p>
            <a:pPr lvl="1"/>
            <a:r>
              <a:rPr lang="en-US" sz="1900" dirty="0"/>
              <a:t>Associate Project Officer (Project </a:t>
            </a:r>
            <a:r>
              <a:rPr lang="en-US" sz="1900" dirty="0" smtClean="0"/>
              <a:t>Coordinator)</a:t>
            </a:r>
          </a:p>
          <a:p>
            <a:pPr lvl="1"/>
            <a:endParaRPr lang="en-US" sz="1900" dirty="0" smtClean="0"/>
          </a:p>
          <a:p>
            <a:r>
              <a:rPr lang="en-US" sz="1900" dirty="0" smtClean="0"/>
              <a:t>Organized Kick-off project  workshop,17 &amp; 20 Dec 2021</a:t>
            </a:r>
          </a:p>
          <a:p>
            <a:endParaRPr lang="en-US" sz="1900" dirty="0"/>
          </a:p>
          <a:p>
            <a:r>
              <a:rPr lang="en-US" sz="1900" dirty="0" smtClean="0"/>
              <a:t>Implementation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5"/>
          <a:stretch/>
        </p:blipFill>
        <p:spPr>
          <a:xfrm>
            <a:off x="7495625" y="1722953"/>
            <a:ext cx="1956149" cy="2377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2" r="13413"/>
          <a:stretch/>
        </p:blipFill>
        <p:spPr>
          <a:xfrm>
            <a:off x="9618623" y="1881979"/>
            <a:ext cx="2403762" cy="218846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/>
          <a:srcRect l="1380" t="5525" r="26628" b="18162"/>
          <a:stretch/>
        </p:blipFill>
        <p:spPr>
          <a:xfrm>
            <a:off x="7495625" y="4183118"/>
            <a:ext cx="4526760" cy="25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END </a:t>
            </a:r>
            <a:endParaRPr lang="fr-F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02" y="2136798"/>
            <a:ext cx="2057400" cy="1886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503" y="3734173"/>
            <a:ext cx="3346994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724" y="2214945"/>
            <a:ext cx="113117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>
                <a:solidFill>
                  <a:srgbClr val="0070C0"/>
                </a:solidFill>
              </a:rPr>
              <a:t>Building on Current Achievements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Enhancing, Sustaining 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Scaling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endParaRPr lang="fr-FR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86114" y="3487853"/>
            <a:ext cx="7601914" cy="1285190"/>
          </a:xfrm>
          <a:prstGeom prst="rect">
            <a:avLst/>
          </a:prstGeom>
        </p:spPr>
        <p:txBody>
          <a:bodyPr vert="horz" lIns="72746" tIns="36373" rIns="72746" bIns="36373" rtlCol="0" anchor="ctr">
            <a:normAutofit fontScale="90000"/>
          </a:bodyPr>
          <a:lstStyle/>
          <a:p>
            <a:pPr marL="10104" algn="ctr"/>
            <a:r>
              <a:rPr lang="en-US" sz="2864" b="1" dirty="0" smtClean="0">
                <a:solidFill>
                  <a:srgbClr val="0070C0"/>
                </a:solidFill>
              </a:rPr>
              <a:t>JRC IDSL Network</a:t>
            </a:r>
            <a:br>
              <a:rPr lang="en-US" sz="2864" b="1" dirty="0" smtClean="0">
                <a:solidFill>
                  <a:srgbClr val="0070C0"/>
                </a:solidFill>
              </a:rPr>
            </a:br>
            <a:r>
              <a:rPr lang="en-US" sz="2864" b="1" dirty="0" smtClean="0">
                <a:solidFill>
                  <a:srgbClr val="0070C0"/>
                </a:solidFill>
              </a:rPr>
              <a:t>Testing </a:t>
            </a:r>
            <a:r>
              <a:rPr lang="en-US" b="1" dirty="0" smtClean="0"/>
              <a:t>Inexpensive </a:t>
            </a:r>
            <a:r>
              <a:rPr lang="en-US" b="1" dirty="0"/>
              <a:t>Device </a:t>
            </a:r>
            <a:r>
              <a:rPr lang="en-US" b="1" dirty="0" smtClean="0"/>
              <a:t>for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Sea-Level Measurement (IDSL)</a:t>
            </a:r>
            <a:br>
              <a:rPr lang="en-US" b="1" dirty="0"/>
            </a:br>
            <a:r>
              <a:rPr lang="en-US" sz="2546" dirty="0"/>
              <a:t/>
            </a:r>
            <a:br>
              <a:rPr lang="en-US" sz="2546" dirty="0"/>
            </a:br>
            <a:r>
              <a:rPr lang="en-US" sz="2546" dirty="0"/>
              <a:t/>
            </a:r>
            <a:br>
              <a:rPr lang="en-US" sz="2546" dirty="0"/>
            </a:br>
            <a:r>
              <a:rPr lang="en-US" sz="1432" dirty="0"/>
              <a:t>https://webcritech.jrc.ec.europa.eu/tad_server/</a:t>
            </a:r>
            <a:endParaRPr lang="en-US" sz="254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403668-6F88-4915-A5DB-FAB82DC8D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9" b="6439"/>
          <a:stretch/>
        </p:blipFill>
        <p:spPr>
          <a:xfrm>
            <a:off x="4385481" y="1"/>
            <a:ext cx="7797996" cy="28645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09732" y="5329210"/>
            <a:ext cx="4507517" cy="1285191"/>
          </a:xfrm>
          <a:prstGeom prst="rect">
            <a:avLst/>
          </a:prstGeom>
        </p:spPr>
        <p:txBody>
          <a:bodyPr vert="horz" lIns="72746" tIns="36373" rIns="72746" bIns="36373" rtlCol="0" anchor="ctr">
            <a:normAutofit/>
          </a:bodyPr>
          <a:lstStyle/>
          <a:p>
            <a:pPr marL="237957" indent="-145502" defTabSz="727510">
              <a:spcBef>
                <a:spcPts val="533"/>
              </a:spcBef>
              <a:buClr>
                <a:schemeClr val="accent1"/>
              </a:buClr>
              <a:buChar char="•"/>
              <a:tabLst>
                <a:tab pos="238461" algn="l"/>
              </a:tabLst>
            </a:pPr>
            <a:r>
              <a:rPr lang="en-US" sz="1273" spc="-4" dirty="0"/>
              <a:t>Need to </a:t>
            </a:r>
            <a:r>
              <a:rPr lang="en-US" sz="1273" dirty="0"/>
              <a:t>maintain/repair </a:t>
            </a:r>
            <a:r>
              <a:rPr lang="en-US" sz="1273" spc="-4" dirty="0"/>
              <a:t>few </a:t>
            </a:r>
            <a:r>
              <a:rPr lang="en-US" sz="1273" spc="-8" dirty="0"/>
              <a:t>instruments</a:t>
            </a:r>
            <a:r>
              <a:rPr lang="en-US" sz="1273" spc="55" dirty="0"/>
              <a:t> </a:t>
            </a:r>
            <a:r>
              <a:rPr lang="en-US" sz="1273" spc="-4" dirty="0"/>
              <a:t>damaged</a:t>
            </a:r>
            <a:endParaRPr lang="en-US" sz="1273" dirty="0"/>
          </a:p>
          <a:p>
            <a:pPr marL="237957" indent="-145502" defTabSz="727510">
              <a:spcBef>
                <a:spcPts val="462"/>
              </a:spcBef>
              <a:buClr>
                <a:schemeClr val="accent1"/>
              </a:buClr>
              <a:buChar char="•"/>
              <a:tabLst>
                <a:tab pos="238461" algn="l"/>
              </a:tabLst>
            </a:pPr>
            <a:r>
              <a:rPr lang="en-US" sz="1273" spc="-4" dirty="0"/>
              <a:t>Missing coverage </a:t>
            </a:r>
            <a:r>
              <a:rPr lang="en-US" sz="1273" dirty="0"/>
              <a:t>of </a:t>
            </a:r>
            <a:r>
              <a:rPr lang="en-US" sz="1273" spc="-4" dirty="0"/>
              <a:t>north </a:t>
            </a:r>
            <a:r>
              <a:rPr lang="en-US" sz="1273" spc="-8" dirty="0"/>
              <a:t>Africa</a:t>
            </a:r>
            <a:r>
              <a:rPr lang="en-US" sz="1273" spc="80" dirty="0"/>
              <a:t> </a:t>
            </a:r>
            <a:r>
              <a:rPr lang="en-US" sz="1273" spc="-4" dirty="0"/>
              <a:t>coasts</a:t>
            </a:r>
            <a:endParaRPr lang="en-US" sz="1273" dirty="0"/>
          </a:p>
        </p:txBody>
      </p:sp>
      <p:pic>
        <p:nvPicPr>
          <p:cNvPr id="5" name="Picture 4" descr="C:\Users\d_chang-seng\Pictures\Sea Level Network 2020qjp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8" y="0"/>
            <a:ext cx="4088448" cy="29374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45260" y="2964633"/>
            <a:ext cx="3854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 of sea level networks used by NEAMTWS Tsunami Service Providers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500255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4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Tsunami Last Mile Project-Phase 1 </a:t>
            </a:r>
            <a:r>
              <a:rPr lang="en-US" dirty="0"/>
              <a:t/>
            </a:r>
            <a:br>
              <a:rPr lang="en-US" dirty="0"/>
            </a:br>
            <a:r>
              <a:rPr lang="en-US" sz="3266" dirty="0">
                <a:solidFill>
                  <a:schemeClr val="bg1">
                    <a:lumMod val="50000"/>
                  </a:schemeClr>
                </a:solidFill>
              </a:rPr>
              <a:t>Greece &amp; Turkey</a:t>
            </a:r>
            <a:endParaRPr lang="fr-FR" sz="326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5822" y="1690690"/>
            <a:ext cx="2932385" cy="4895756"/>
          </a:xfrm>
        </p:spPr>
        <p:txBody>
          <a:bodyPr>
            <a:normAutofit/>
          </a:bodyPr>
          <a:lstStyle/>
          <a:p>
            <a:r>
              <a:rPr lang="en-CA" sz="2000" dirty="0"/>
              <a:t>The 'Tsunami Last Mile' </a:t>
            </a:r>
            <a:r>
              <a:rPr lang="en-CA" sz="2000" dirty="0" smtClean="0"/>
              <a:t>Phase 1 project </a:t>
            </a:r>
            <a:r>
              <a:rPr lang="en-CA" sz="2000" dirty="0"/>
              <a:t>(2018-2021) </a:t>
            </a:r>
            <a:r>
              <a:rPr lang="en-CA" sz="2000" dirty="0" smtClean="0"/>
              <a:t>was implemented </a:t>
            </a:r>
            <a:r>
              <a:rPr lang="en-CA" sz="2000" dirty="0"/>
              <a:t>by the JRC and partners in Kos (Greece) and Bodrum (Turkey</a:t>
            </a:r>
            <a:r>
              <a:rPr lang="en-CA" sz="2000" dirty="0" smtClean="0"/>
              <a:t>)</a:t>
            </a:r>
          </a:p>
          <a:p>
            <a:endParaRPr lang="en-CA" sz="2000" dirty="0"/>
          </a:p>
          <a:p>
            <a:r>
              <a:rPr lang="en-CA" sz="2000" dirty="0" smtClean="0"/>
              <a:t>The TLM project has </a:t>
            </a:r>
            <a:r>
              <a:rPr lang="en-CA" sz="2000" dirty="0"/>
              <a:t>s</a:t>
            </a:r>
            <a:r>
              <a:rPr lang="en-CA" sz="2000" dirty="0" smtClean="0"/>
              <a:t>haped </a:t>
            </a:r>
            <a:r>
              <a:rPr lang="en-CA" sz="2000" dirty="0"/>
              <a:t>tsunami preparedness at community level following the tsunami events in 2017</a:t>
            </a:r>
          </a:p>
          <a:p>
            <a:pPr marL="0" indent="0">
              <a:buNone/>
            </a:pPr>
            <a:endParaRPr lang="en-US" sz="6365" dirty="0"/>
          </a:p>
          <a:p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7068640" y="6478870"/>
            <a:ext cx="1354574" cy="31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32" dirty="0"/>
              <a:t>Source: JRC</a:t>
            </a:r>
            <a:endParaRPr lang="fr-FR" sz="1432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435" t="19650" r="12273" b="19631"/>
          <a:stretch/>
        </p:blipFill>
        <p:spPr>
          <a:xfrm>
            <a:off x="3336700" y="1690689"/>
            <a:ext cx="7556405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7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234" y="1385397"/>
            <a:ext cx="5395065" cy="2331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JRC Last </a:t>
            </a:r>
            <a:r>
              <a:rPr lang="en-US" dirty="0">
                <a:solidFill>
                  <a:srgbClr val="0070C0"/>
                </a:solidFill>
              </a:rPr>
              <a:t>Mile </a:t>
            </a:r>
            <a:r>
              <a:rPr lang="en-US" dirty="0" smtClean="0">
                <a:solidFill>
                  <a:srgbClr val="0070C0"/>
                </a:solidFill>
              </a:rPr>
              <a:t>Project Phase </a:t>
            </a:r>
            <a:r>
              <a:rPr lang="en-US" dirty="0">
                <a:solidFill>
                  <a:srgbClr val="0070C0"/>
                </a:solidFill>
              </a:rPr>
              <a:t>2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Malta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81" y="2513952"/>
            <a:ext cx="5393189" cy="1070075"/>
          </a:xfrm>
        </p:spPr>
        <p:txBody>
          <a:bodyPr>
            <a:noAutofit/>
          </a:bodyPr>
          <a:lstStyle/>
          <a:p>
            <a:r>
              <a:rPr lang="en-CA" sz="1814" dirty="0" smtClean="0"/>
              <a:t>Project </a:t>
            </a:r>
            <a:r>
              <a:rPr lang="en-CA" sz="1814" dirty="0"/>
              <a:t>Implementation Study Area: Marsaxlokk </a:t>
            </a:r>
            <a:r>
              <a:rPr lang="en-CA" sz="1814" dirty="0" smtClean="0"/>
              <a:t>town (Floating Population of 7000)</a:t>
            </a:r>
            <a:endParaRPr lang="en-CA" sz="1814" dirty="0"/>
          </a:p>
          <a:p>
            <a:r>
              <a:rPr lang="en-CA" sz="1814" dirty="0" smtClean="0"/>
              <a:t>Malta first end-to-end exercise</a:t>
            </a:r>
            <a:r>
              <a:rPr lang="en-CA" sz="1814" dirty="0"/>
              <a:t>, 5 Nov 2021 </a:t>
            </a:r>
          </a:p>
          <a:p>
            <a:pPr marL="0" indent="0">
              <a:buNone/>
            </a:pPr>
            <a:endParaRPr lang="fr-FR" sz="318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01" y="-26420"/>
            <a:ext cx="6050700" cy="36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473659" y="5402801"/>
            <a:ext cx="2002415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 smtClean="0">
                <a:cs typeface="72 Condensed" panose="020B0506030000000003" pitchFamily="34" charset="0"/>
              </a:rPr>
              <a:t>Source </a:t>
            </a:r>
            <a:br>
              <a:rPr lang="en-US" sz="1633" dirty="0" smtClean="0">
                <a:cs typeface="72 Condensed" panose="020B0506030000000003" pitchFamily="34" charset="0"/>
              </a:rPr>
            </a:br>
            <a:r>
              <a:rPr lang="en-US" sz="1633" dirty="0" smtClean="0">
                <a:cs typeface="72 Condensed" panose="020B0506030000000003" pitchFamily="34" charset="0"/>
              </a:rPr>
              <a:t>Malta CPD /JRC / M. Santini 2021</a:t>
            </a:r>
            <a:endParaRPr lang="fr-FR" sz="1633" dirty="0">
              <a:cs typeface="72 Condensed" panose="020B05060300000000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522" t="17915" r="34554" b="62849"/>
          <a:stretch/>
        </p:blipFill>
        <p:spPr>
          <a:xfrm>
            <a:off x="6401129" y="3894498"/>
            <a:ext cx="2074945" cy="804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177" t="19430" r="55986" b="22273"/>
          <a:stretch/>
        </p:blipFill>
        <p:spPr>
          <a:xfrm>
            <a:off x="8808433" y="3584027"/>
            <a:ext cx="3383568" cy="32739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684456">
            <a:off x="234219" y="1103973"/>
            <a:ext cx="151165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First Mission since Feb 2020</a:t>
            </a:r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12387"/>
          <a:stretch/>
        </p:blipFill>
        <p:spPr>
          <a:xfrm>
            <a:off x="33010" y="3584027"/>
            <a:ext cx="6108290" cy="3273973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5222567" y="3058967"/>
            <a:ext cx="45719" cy="4571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val 7"/>
          <p:cNvSpPr/>
          <p:nvPr/>
        </p:nvSpPr>
        <p:spPr>
          <a:xfrm>
            <a:off x="4331839" y="4419027"/>
            <a:ext cx="735724" cy="662152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IOC EU ECHO NEAMTWS PROJECT</a:t>
            </a:r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536" y="1364846"/>
            <a:ext cx="7832835" cy="239953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 smtClean="0"/>
              <a:t>Project </a:t>
            </a:r>
            <a:r>
              <a:rPr lang="en-US" dirty="0"/>
              <a:t>“</a:t>
            </a:r>
            <a:r>
              <a:rPr lang="en-US" i="1" dirty="0">
                <a:solidFill>
                  <a:srgbClr val="0070C0"/>
                </a:solidFill>
              </a:rPr>
              <a:t>Strengthening the Resilience of Coastal Communities in the North-East Atlantic and Mediterranean Region to the Impact of Tsunamis and Other Sea Level-Related Coastal Hazard</a:t>
            </a:r>
            <a:r>
              <a:rPr lang="en-US" dirty="0" smtClean="0"/>
              <a:t>”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Approved</a:t>
            </a:r>
            <a:r>
              <a:rPr lang="en-US" dirty="0" smtClean="0"/>
              <a:t> </a:t>
            </a:r>
            <a:r>
              <a:rPr lang="en-US" dirty="0"/>
              <a:t>by the European Union (EU) Directorate-General for European Civil Protection and Humanitarian Aid Operations (</a:t>
            </a:r>
            <a:r>
              <a:rPr lang="en-US" dirty="0" smtClean="0"/>
              <a:t>DG ECHO</a:t>
            </a:r>
            <a:r>
              <a:rPr lang="en-US" dirty="0"/>
              <a:t>)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846" t="17597" r="18903" b="5848"/>
          <a:stretch/>
        </p:blipFill>
        <p:spPr>
          <a:xfrm>
            <a:off x="8576441" y="1102458"/>
            <a:ext cx="3405351" cy="53238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0" y="4084253"/>
            <a:ext cx="1137745" cy="143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3" y="3931672"/>
            <a:ext cx="1524001" cy="147567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62913"/>
              </p:ext>
            </p:extLst>
          </p:nvPr>
        </p:nvGraphicFramePr>
        <p:xfrm>
          <a:off x="3163614" y="4115781"/>
          <a:ext cx="5156200" cy="23105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89100">
                  <a:extLst>
                    <a:ext uri="{9D8B030D-6E8A-4147-A177-3AD203B41FA5}">
                      <a16:colId xmlns:a16="http://schemas.microsoft.com/office/drawing/2014/main" xmlns="" val="2140637996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xmlns="" val="2909763585"/>
                    </a:ext>
                  </a:extLst>
                </a:gridCol>
              </a:tblGrid>
              <a:tr h="689487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200" dirty="0">
                          <a:effectLst/>
                        </a:rPr>
                        <a:t>Geographical scope/benefitting countries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>
                          <a:effectLst/>
                        </a:rPr>
                        <a:t>North Eastern Atlantic and Mediterranean Sea:  Cyprus, Egypt, Greece, Malta, Morocco, Spain, and Turkey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xmlns="" val="2604902322"/>
                  </a:ext>
                </a:extLst>
              </a:tr>
              <a:tr h="689487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200" dirty="0">
                          <a:solidFill>
                            <a:srgbClr val="C00000"/>
                          </a:solidFill>
                          <a:effectLst/>
                        </a:rPr>
                        <a:t>Technical Advise </a:t>
                      </a:r>
                      <a:endParaRPr lang="fr-FR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 dirty="0" smtClean="0">
                          <a:solidFill>
                            <a:srgbClr val="C00000"/>
                          </a:solidFill>
                          <a:effectLst/>
                        </a:rPr>
                        <a:t> France and Italy </a:t>
                      </a:r>
                      <a:endParaRPr lang="fr-FR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xmlns="" val="1531529254"/>
                  </a:ext>
                </a:extLst>
              </a:tr>
              <a:tr h="451841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1500" kern="1200">
                          <a:effectLst/>
                        </a:rPr>
                        <a:t>Area of influence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>
                          <a:effectLst/>
                        </a:rPr>
                        <a:t>40 NEAMTWS Member States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xmlns="" val="3400145365"/>
                  </a:ext>
                </a:extLst>
              </a:tr>
              <a:tr h="44402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200">
                          <a:effectLst/>
                        </a:rPr>
                        <a:t>Period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01/09/2021  ---   30/03/2024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xmlns="" val="115517944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77321" y="6056971"/>
            <a:ext cx="258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Grand Total: 1.2 M  Euros</a:t>
            </a:r>
            <a:endParaRPr lang="fr-FR" dirty="0"/>
          </a:p>
        </p:txBody>
      </p:sp>
      <p:sp>
        <p:nvSpPr>
          <p:cNvPr id="9" name="Smiley Face 8"/>
          <p:cNvSpPr/>
          <p:nvPr/>
        </p:nvSpPr>
        <p:spPr>
          <a:xfrm>
            <a:off x="3745065" y="3435312"/>
            <a:ext cx="318052" cy="32600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5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Greece, Samos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99" y="1430310"/>
            <a:ext cx="11493002" cy="5107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571" y="6352768"/>
            <a:ext cx="23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Nikos Kalligeris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355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26" t="9957" b="7087"/>
          <a:stretch/>
        </p:blipFill>
        <p:spPr>
          <a:xfrm>
            <a:off x="1973208" y="1384784"/>
            <a:ext cx="7751146" cy="4511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87256" y="1963972"/>
            <a:ext cx="5231958" cy="1685677"/>
          </a:xfrm>
          <a:prstGeom prst="rect">
            <a:avLst/>
          </a:prstGeom>
          <a:noFill/>
          <a:ln cmpd="tri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odtu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7" y="5896128"/>
            <a:ext cx="788368" cy="63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5" y="6041079"/>
            <a:ext cx="3023829" cy="386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45" y="5602029"/>
            <a:ext cx="1275013" cy="9324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Turkey, Istanbul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2122998" y="6534481"/>
            <a:ext cx="412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 </a:t>
            </a:r>
            <a:r>
              <a:rPr lang="en-US" dirty="0" err="1" smtClean="0"/>
              <a:t>Ahmert</a:t>
            </a:r>
            <a:r>
              <a:rPr lang="en-US" dirty="0" smtClean="0"/>
              <a:t> Yalciner/ Ocal Necmioglu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6363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Egypt, Alexandria –Port Said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137" y="1364240"/>
            <a:ext cx="9297726" cy="5217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577" y="6366042"/>
            <a:ext cx="5319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Source</a:t>
            </a:r>
            <a:endParaRPr lang="fr-FR" sz="1050" dirty="0"/>
          </a:p>
          <a:p>
            <a:r>
              <a:rPr lang="fr-FR" sz="1050" dirty="0"/>
              <a:t> </a:t>
            </a:r>
            <a:r>
              <a:rPr lang="fr-FR" sz="1050" dirty="0" err="1"/>
              <a:t>Egypt</a:t>
            </a:r>
            <a:r>
              <a:rPr lang="fr-FR" sz="1050" dirty="0"/>
              <a:t>/ Prof. </a:t>
            </a:r>
            <a:r>
              <a:rPr lang="fr-FR" sz="1050" dirty="0" err="1"/>
              <a:t>AmrZakariaHamouda</a:t>
            </a:r>
            <a:r>
              <a:rPr lang="en-US" sz="1050" dirty="0" smtClean="0"/>
              <a:t> 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3371088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510</Words>
  <Application>Microsoft Office PowerPoint</Application>
  <PresentationFormat>Widescreen</PresentationFormat>
  <Paragraphs>102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72 Condensed</vt:lpstr>
      <vt:lpstr>Arial</vt:lpstr>
      <vt:lpstr>Calibri</vt:lpstr>
      <vt:lpstr>Calibri Light</vt:lpstr>
      <vt:lpstr>Times New Roman</vt:lpstr>
      <vt:lpstr>Office Theme</vt:lpstr>
      <vt:lpstr> Strengthening the Resilience of Coastal Communities in the North-East Atlantic and Mediterranean Region to the Impact of Tsunamis and Other Sea Level-Related Coastal Hazard </vt:lpstr>
      <vt:lpstr>Building on Current Achievements Enhancing, Sustaining and Scaling Up</vt:lpstr>
      <vt:lpstr>JRC IDSL Network Testing Inexpensive Device for  Sea-Level Measurement (IDSL)   https://webcritech.jrc.ec.europa.eu/tad_server/</vt:lpstr>
      <vt:lpstr>Tsunami Last Mile Project-Phase 1  Greece &amp; Turkey</vt:lpstr>
      <vt:lpstr>JRC Last Mile Project Phase 2  Malta</vt:lpstr>
      <vt:lpstr>IOC EU ECHO NEAMTWS PROJECT </vt:lpstr>
      <vt:lpstr>Greece, Samos</vt:lpstr>
      <vt:lpstr>Turkey, Istanbul</vt:lpstr>
      <vt:lpstr>Egypt, Alexandria –Port Said</vt:lpstr>
      <vt:lpstr>Cyprus</vt:lpstr>
      <vt:lpstr>           Malta, Marsaxlokk Village</vt:lpstr>
      <vt:lpstr>Morocco, El Jadida) </vt:lpstr>
      <vt:lpstr>PROJECT GOALS</vt:lpstr>
      <vt:lpstr>PROJECT OUTCOMES </vt:lpstr>
      <vt:lpstr>PROJECT IMPLEMENTING PARTNERS &amp; STAKEHOLDERS</vt:lpstr>
      <vt:lpstr>REVISED WORKPLAN FLEXIBLE &amp; ADAPTIVE Situation and Context Specific</vt:lpstr>
      <vt:lpstr>  The Project Inception Phase (3/4 Months)   </vt:lpstr>
      <vt:lpstr>END </vt:lpstr>
    </vt:vector>
  </TitlesOfParts>
  <Company>UNESCO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ICG/NEAMTWS XVII Session 24-26 November 2021</dc:title>
  <dc:creator>Chang Seng, Denis</dc:creator>
  <cp:lastModifiedBy>Alejandro Rojas</cp:lastModifiedBy>
  <cp:revision>190</cp:revision>
  <cp:lastPrinted>2021-11-25T08:21:06Z</cp:lastPrinted>
  <dcterms:created xsi:type="dcterms:W3CDTF">2021-11-17T17:02:02Z</dcterms:created>
  <dcterms:modified xsi:type="dcterms:W3CDTF">2022-02-19T15:50:18Z</dcterms:modified>
</cp:coreProperties>
</file>