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324" r:id="rId3"/>
    <p:sldId id="325" r:id="rId4"/>
    <p:sldId id="326" r:id="rId5"/>
    <p:sldId id="323" r:id="rId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Soto" initials="SS" lastIdx="18" clrIdx="0">
    <p:extLst>
      <p:ext uri="{19B8F6BF-5375-455C-9EA6-DF929625EA0E}">
        <p15:presenceInfo xmlns:p15="http://schemas.microsoft.com/office/powerpoint/2012/main" userId="Stephanie S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3A267D-39BB-4FBB-B25F-E84E55EBC16C}">
  <a:tblStyle styleId="{653A267D-39BB-4FBB-B25F-E84E55EBC16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F8AD2F-1740-4BA5-BCD7-5F61573D4FF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B32C0D-B672-4BEA-9589-8C10821962D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5199" autoAdjust="0"/>
  </p:normalViewPr>
  <p:slideViewPr>
    <p:cSldViewPr>
      <p:cViewPr varScale="1">
        <p:scale>
          <a:sx n="88" d="100"/>
          <a:sy n="88" d="100"/>
        </p:scale>
        <p:origin x="15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2" y="1162050"/>
            <a:ext cx="4181475" cy="31368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2179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P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76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589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31352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 cap="flat" cmpd="sng">
            <a:solidFill>
              <a:srgbClr val="36609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4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6400" marR="0" lvl="0" indent="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P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P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733800" y="4706300"/>
            <a:ext cx="5260081" cy="2761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PR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lang="es-PR" sz="20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PR" sz="16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PR" sz="16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PR" sz="16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PR" sz="16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PR" sz="16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PR" sz="16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Christa G. von Hillebrandt-Andrade</a:t>
            </a:r>
          </a:p>
          <a:p>
            <a:pPr marL="0" marR="0" lvl="0" indent="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PR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Deputy</a:t>
            </a:r>
            <a:r>
              <a:rPr lang="es-PR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Director, NOAA NWS ITIC </a:t>
            </a:r>
            <a:r>
              <a:rPr lang="es-PR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Caribbean</a:t>
            </a:r>
            <a:r>
              <a:rPr lang="es-PR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Office</a:t>
            </a:r>
          </a:p>
          <a:p>
            <a:pPr marL="0" marR="0" lvl="0" indent="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PR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ICG CARIBE-EWS WG IV </a:t>
            </a:r>
            <a:r>
              <a:rPr lang="es-PR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Chair</a:t>
            </a:r>
            <a:endParaRPr lang="es-PR" i="0" u="none" strike="noStrike" cap="none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PR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PR" sz="16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839" y="22860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PLANNING FOR WTAD </a:t>
            </a:r>
            <a:r>
              <a:rPr lang="en-US" sz="1800" b="1" dirty="0" smtClean="0"/>
              <a:t>2022 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sz="1800" b="1" dirty="0" smtClean="0"/>
              <a:t>JOINT MEETING OF THE INTER-ICG TASK TEAMS ON DISASTER MANAGEMENT AND PREPAREDNESS and TSUNAMI WATCH OPERATIONS</a:t>
            </a:r>
          </a:p>
          <a:p>
            <a:pPr algn="ctr"/>
            <a:endParaRPr lang="en-US" sz="1800" b="1" dirty="0"/>
          </a:p>
          <a:p>
            <a:pPr algn="ctr"/>
            <a:r>
              <a:rPr lang="en-US" sz="1800" b="1" dirty="0" smtClean="0"/>
              <a:t>AGENDA ITEM J10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sz="1800" b="1" dirty="0" smtClean="0"/>
              <a:t>VIRTUAL</a:t>
            </a:r>
          </a:p>
          <a:p>
            <a:pPr algn="ctr"/>
            <a:r>
              <a:rPr lang="en-US" sz="1800" b="1" dirty="0"/>
              <a:t>February </a:t>
            </a:r>
            <a:r>
              <a:rPr lang="en-US" sz="1800" b="1" dirty="0" smtClean="0"/>
              <a:t>22, 2022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60" y="397406"/>
            <a:ext cx="865153" cy="869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7190"/>
            <a:ext cx="1111035" cy="107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4949"/>
            <a:ext cx="874395" cy="874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WTAD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ACCESS </a:t>
            </a:r>
            <a:r>
              <a:rPr lang="en-US" dirty="0"/>
              <a:t>TO MULTI-HAZARD WARNING SYSTEMS AND DISASTER RISK INFORMATION AND </a:t>
            </a:r>
            <a:r>
              <a:rPr lang="en-US" dirty="0" smtClean="0"/>
              <a:t>ASSESSMENTS</a:t>
            </a:r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3200"/>
            <a:ext cx="6477000" cy="3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WTAD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Links with:</a:t>
            </a:r>
          </a:p>
          <a:p>
            <a:r>
              <a:rPr lang="en-US" dirty="0" smtClean="0"/>
              <a:t>TOWs Framework</a:t>
            </a:r>
          </a:p>
          <a:p>
            <a:pPr lvl="1"/>
            <a:r>
              <a:rPr lang="en-US" dirty="0" smtClean="0"/>
              <a:t>Tsunami Evacuation Mapping</a:t>
            </a:r>
          </a:p>
          <a:p>
            <a:pPr lvl="1"/>
            <a:r>
              <a:rPr lang="en-US" dirty="0" smtClean="0"/>
              <a:t>Tsunami Exercises</a:t>
            </a:r>
          </a:p>
          <a:p>
            <a:r>
              <a:rPr lang="en-US" dirty="0" smtClean="0"/>
              <a:t>Ocean Decade Safe Ocean</a:t>
            </a:r>
          </a:p>
          <a:p>
            <a:pPr lvl="1"/>
            <a:r>
              <a:rPr lang="en-US" dirty="0" smtClean="0"/>
              <a:t>Global Tsunami Decade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2"/>
            <a:r>
              <a:rPr lang="en-US" dirty="0" smtClean="0"/>
              <a:t>Science and Technology – Tonga and atypical tsunamis/source agnostic</a:t>
            </a:r>
          </a:p>
          <a:p>
            <a:pPr lvl="2"/>
            <a:r>
              <a:rPr lang="en-US" dirty="0" smtClean="0"/>
              <a:t>Tsunami Ready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Caribbean proposed decade project integrating coastal hazard early warning systems and services (</a:t>
            </a:r>
            <a:r>
              <a:rPr lang="en-US" dirty="0" err="1">
                <a:solidFill>
                  <a:srgbClr val="000000"/>
                </a:solidFill>
              </a:rPr>
              <a:t>iCHEWS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WTAD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Videos:</a:t>
            </a:r>
          </a:p>
          <a:p>
            <a:r>
              <a:rPr lang="en-US" dirty="0" smtClean="0"/>
              <a:t>TSPs</a:t>
            </a:r>
          </a:p>
          <a:p>
            <a:r>
              <a:rPr lang="en-US" dirty="0" smtClean="0"/>
              <a:t>El Salvador – Tsunami integrated into their all hazards early warning</a:t>
            </a:r>
          </a:p>
          <a:p>
            <a:r>
              <a:rPr lang="en-US" dirty="0" smtClean="0"/>
              <a:t>WAVE exercises</a:t>
            </a:r>
          </a:p>
          <a:p>
            <a:r>
              <a:rPr lang="en-US" dirty="0" smtClean="0"/>
              <a:t>Tsunami Ready as example of last mile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Virtual Event</a:t>
            </a:r>
          </a:p>
          <a:p>
            <a:r>
              <a:rPr lang="en-US" dirty="0" smtClean="0"/>
              <a:t>Leaving no one behind in alerting – address challenges and solutions for gender, generational, disabilities, SIDS, LCD challenges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8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ctrTitle"/>
          </p:nvPr>
        </p:nvSpPr>
        <p:spPr>
          <a:xfrm>
            <a:off x="685800" y="2133600"/>
            <a:ext cx="7772400" cy="1470023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Questions, Comments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subTitle" idx="1"/>
          </p:nvPr>
        </p:nvSpPr>
        <p:spPr>
          <a:xfrm>
            <a:off x="1295400" y="4191000"/>
            <a:ext cx="6400799" cy="236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Thank you for participating!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25000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elizabeth.vanacore@upr.edu</a:t>
            </a:r>
            <a:endParaRPr lang="en-US" sz="2400" b="0" i="0" u="none" strike="noStrike" cap="none" dirty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christa.vonh@noaa.gov</a:t>
            </a:r>
            <a:endParaRPr lang="en-US" sz="2400" b="0" i="0" u="none" strike="noStrike" cap="none" dirty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52902</TotalTime>
  <Words>166</Words>
  <Application>Microsoft Office PowerPoint</Application>
  <PresentationFormat>On-screen Show (4:3)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WTAD 2022</vt:lpstr>
      <vt:lpstr>WTAD 2022</vt:lpstr>
      <vt:lpstr>WTAD 2022</vt:lpstr>
      <vt:lpstr>Questions,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CTWP.SAD</dc:creator>
  <cp:lastModifiedBy>Alejandro Rojas</cp:lastModifiedBy>
  <cp:revision>623</cp:revision>
  <dcterms:modified xsi:type="dcterms:W3CDTF">2022-02-15T17:08:43Z</dcterms:modified>
</cp:coreProperties>
</file>