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7"/>
  </p:notesMasterIdLst>
  <p:handoutMasterIdLst>
    <p:handoutMasterId r:id="rId8"/>
  </p:handoutMasterIdLst>
  <p:sldIdLst>
    <p:sldId id="256" r:id="rId2"/>
    <p:sldId id="439" r:id="rId3"/>
    <p:sldId id="436" r:id="rId4"/>
    <p:sldId id="437" r:id="rId5"/>
    <p:sldId id="438" r:id="rId6"/>
  </p:sldIdLst>
  <p:sldSz cx="9144000" cy="6858000" type="letter"/>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0"/>
    <a:srgbClr val="82FFFF"/>
    <a:srgbClr val="F7F8FD"/>
    <a:srgbClr val="FF0066"/>
    <a:srgbClr val="FF0000"/>
    <a:srgbClr val="000000"/>
    <a:srgbClr val="FF9933"/>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46" autoAdjust="0"/>
    <p:restoredTop sz="94660"/>
  </p:normalViewPr>
  <p:slideViewPr>
    <p:cSldViewPr>
      <p:cViewPr varScale="1">
        <p:scale>
          <a:sx n="92" d="100"/>
          <a:sy n="92" d="100"/>
        </p:scale>
        <p:origin x="1344" y="90"/>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75" d="100"/>
        <a:sy n="75" d="100"/>
      </p:scale>
      <p:origin x="0" y="1243"/>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fr-FR"/>
          </a:p>
        </p:txBody>
      </p:sp>
      <p:sp>
        <p:nvSpPr>
          <p:cNvPr id="44035" name="Rectangle 3"/>
          <p:cNvSpPr>
            <a:spLocks noGrp="1" noChangeArrowheads="1"/>
          </p:cNvSpPr>
          <p:nvPr>
            <p:ph type="dt" sz="quarter"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fr-FR"/>
          </a:p>
        </p:txBody>
      </p:sp>
      <p:sp>
        <p:nvSpPr>
          <p:cNvPr id="44036" name="Rectangle 4"/>
          <p:cNvSpPr>
            <a:spLocks noGrp="1" noChangeArrowheads="1"/>
          </p:cNvSpPr>
          <p:nvPr>
            <p:ph type="ftr" sz="quarter" idx="2"/>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fr-FR"/>
          </a:p>
        </p:txBody>
      </p:sp>
      <p:sp>
        <p:nvSpPr>
          <p:cNvPr id="44037" name="Rectangle 5"/>
          <p:cNvSpPr>
            <a:spLocks noGrp="1" noChangeArrowheads="1"/>
          </p:cNvSpPr>
          <p:nvPr>
            <p:ph type="sldNum" sz="quarter" idx="3"/>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E6248258-5C28-4CC8-84C9-6B3E6B33EACD}" type="slidenum">
              <a:rPr lang="en-US" altLang="fr-FR"/>
              <a:pPr>
                <a:defRPr/>
              </a:pPr>
              <a:t>‹#›</a:t>
            </a:fld>
            <a:endParaRPr lang="en-US" altLang="fr-FR"/>
          </a:p>
        </p:txBody>
      </p:sp>
    </p:spTree>
    <p:extLst>
      <p:ext uri="{BB962C8B-B14F-4D97-AF65-F5344CB8AC3E}">
        <p14:creationId xmlns:p14="http://schemas.microsoft.com/office/powerpoint/2010/main" val="22476127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fr-FR"/>
          </a:p>
        </p:txBody>
      </p:sp>
      <p:sp>
        <p:nvSpPr>
          <p:cNvPr id="16387" name="Rectangle 3"/>
          <p:cNvSpPr>
            <a:spLocks noGrp="1" noChangeArrowheads="1"/>
          </p:cNvSpPr>
          <p:nvPr>
            <p:ph type="dt"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fr-FR"/>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6389" name="Rectangle 5"/>
          <p:cNvSpPr>
            <a:spLocks noGrp="1" noChangeArrowheads="1"/>
          </p:cNvSpPr>
          <p:nvPr>
            <p:ph type="body" sz="quarter" idx="3"/>
          </p:nvPr>
        </p:nvSpPr>
        <p:spPr bwMode="auto">
          <a:xfrm>
            <a:off x="914400" y="4343400"/>
            <a:ext cx="50292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fr-FR" noProof="0"/>
              <a:t>Click to edit Master text styles</a:t>
            </a:r>
          </a:p>
          <a:p>
            <a:pPr lvl="1"/>
            <a:r>
              <a:rPr lang="en-US" altLang="fr-FR" noProof="0"/>
              <a:t>Second level</a:t>
            </a:r>
          </a:p>
          <a:p>
            <a:pPr lvl="2"/>
            <a:r>
              <a:rPr lang="en-US" altLang="fr-FR" noProof="0"/>
              <a:t>Third level</a:t>
            </a:r>
          </a:p>
          <a:p>
            <a:pPr lvl="3"/>
            <a:r>
              <a:rPr lang="en-US" altLang="fr-FR" noProof="0"/>
              <a:t>Fourth level</a:t>
            </a:r>
          </a:p>
          <a:p>
            <a:pPr lvl="4"/>
            <a:r>
              <a:rPr lang="en-US" altLang="fr-FR" noProof="0"/>
              <a:t>Fifth level</a:t>
            </a:r>
          </a:p>
        </p:txBody>
      </p:sp>
      <p:sp>
        <p:nvSpPr>
          <p:cNvPr id="16390" name="Rectangle 6"/>
          <p:cNvSpPr>
            <a:spLocks noGrp="1" noChangeArrowheads="1"/>
          </p:cNvSpPr>
          <p:nvPr>
            <p:ph type="ftr" sz="quarter" idx="4"/>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fr-FR"/>
          </a:p>
        </p:txBody>
      </p:sp>
      <p:sp>
        <p:nvSpPr>
          <p:cNvPr id="16391" name="Rectangle 7"/>
          <p:cNvSpPr>
            <a:spLocks noGrp="1" noChangeArrowheads="1"/>
          </p:cNvSpPr>
          <p:nvPr>
            <p:ph type="sldNum" sz="quarter" idx="5"/>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2A3CD716-8DB4-4C80-9AEB-326289C4AE83}" type="slidenum">
              <a:rPr lang="en-US" altLang="fr-FR"/>
              <a:pPr>
                <a:defRPr/>
              </a:pPr>
              <a:t>‹#›</a:t>
            </a:fld>
            <a:endParaRPr lang="en-US" altLang="fr-FR"/>
          </a:p>
        </p:txBody>
      </p:sp>
    </p:spTree>
    <p:extLst>
      <p:ext uri="{BB962C8B-B14F-4D97-AF65-F5344CB8AC3E}">
        <p14:creationId xmlns:p14="http://schemas.microsoft.com/office/powerpoint/2010/main" val="7670660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63E7E5B3-A726-4314-A039-B6F46CF8F84F}" type="slidenum">
              <a:rPr lang="en-US" altLang="fr-FR" sz="1200"/>
              <a:pPr/>
              <a:t>2</a:t>
            </a:fld>
            <a:endParaRPr lang="en-US" altLang="fr-FR" sz="1200"/>
          </a:p>
        </p:txBody>
      </p:sp>
      <p:sp>
        <p:nvSpPr>
          <p:cNvPr id="7171" name="Rectangle 2"/>
          <p:cNvSpPr>
            <a:spLocks noGrp="1" noRot="1" noChangeAspect="1" noChangeArrowheads="1" noTextEdit="1"/>
          </p:cNvSpPr>
          <p:nvPr>
            <p:ph type="sldImg"/>
          </p:nvPr>
        </p:nvSpPr>
        <p:spPr>
          <a:solidFill>
            <a:srgbClr val="FFFFFF"/>
          </a:solidFill>
          <a:ln/>
        </p:spPr>
      </p:sp>
      <p:sp>
        <p:nvSpPr>
          <p:cNvPr id="7172" name="Rectangle 3"/>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fr-FR" altLang="fr-FR" smtClean="0"/>
          </a:p>
        </p:txBody>
      </p:sp>
    </p:spTree>
    <p:extLst>
      <p:ext uri="{BB962C8B-B14F-4D97-AF65-F5344CB8AC3E}">
        <p14:creationId xmlns:p14="http://schemas.microsoft.com/office/powerpoint/2010/main" val="2787456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63E7E5B3-A726-4314-A039-B6F46CF8F84F}" type="slidenum">
              <a:rPr lang="en-US" altLang="fr-FR" sz="1200"/>
              <a:pPr/>
              <a:t>3</a:t>
            </a:fld>
            <a:endParaRPr lang="en-US" altLang="fr-FR" sz="1200"/>
          </a:p>
        </p:txBody>
      </p:sp>
      <p:sp>
        <p:nvSpPr>
          <p:cNvPr id="7171" name="Rectangle 2"/>
          <p:cNvSpPr>
            <a:spLocks noGrp="1" noRot="1" noChangeAspect="1" noChangeArrowheads="1" noTextEdit="1"/>
          </p:cNvSpPr>
          <p:nvPr>
            <p:ph type="sldImg"/>
          </p:nvPr>
        </p:nvSpPr>
        <p:spPr>
          <a:solidFill>
            <a:srgbClr val="FFFFFF"/>
          </a:solidFill>
          <a:ln/>
        </p:spPr>
      </p:sp>
      <p:sp>
        <p:nvSpPr>
          <p:cNvPr id="7172" name="Rectangle 3"/>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fr-FR" altLang="fr-FR" smtClean="0"/>
          </a:p>
        </p:txBody>
      </p:sp>
    </p:spTree>
    <p:extLst>
      <p:ext uri="{BB962C8B-B14F-4D97-AF65-F5344CB8AC3E}">
        <p14:creationId xmlns:p14="http://schemas.microsoft.com/office/powerpoint/2010/main" val="13823666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12CDCECA-C79D-403D-905F-A4D6E8BF8E91}" type="slidenum">
              <a:rPr lang="en-US" altLang="fr-FR" sz="1200"/>
              <a:pPr/>
              <a:t>4</a:t>
            </a:fld>
            <a:endParaRPr lang="en-US" altLang="fr-FR" sz="1200"/>
          </a:p>
        </p:txBody>
      </p:sp>
      <p:sp>
        <p:nvSpPr>
          <p:cNvPr id="9219" name="Rectangle 2"/>
          <p:cNvSpPr>
            <a:spLocks noGrp="1" noRot="1" noChangeAspect="1" noChangeArrowheads="1" noTextEdit="1"/>
          </p:cNvSpPr>
          <p:nvPr>
            <p:ph type="sldImg"/>
          </p:nvPr>
        </p:nvSpPr>
        <p:spPr>
          <a:solidFill>
            <a:srgbClr val="FFFFFF"/>
          </a:solidFill>
          <a:ln/>
        </p:spPr>
      </p:sp>
      <p:sp>
        <p:nvSpPr>
          <p:cNvPr id="9220" name="Rectangle 3"/>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fr-FR" altLang="fr-FR" smtClean="0"/>
          </a:p>
        </p:txBody>
      </p:sp>
    </p:spTree>
    <p:extLst>
      <p:ext uri="{BB962C8B-B14F-4D97-AF65-F5344CB8AC3E}">
        <p14:creationId xmlns:p14="http://schemas.microsoft.com/office/powerpoint/2010/main" val="32290040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3AFFCA67-59B8-4E7C-9E9D-9630C6B36F75}" type="slidenum">
              <a:rPr lang="en-US" altLang="fr-FR" sz="1200"/>
              <a:pPr/>
              <a:t>5</a:t>
            </a:fld>
            <a:endParaRPr lang="en-US" altLang="fr-FR" sz="1200"/>
          </a:p>
        </p:txBody>
      </p:sp>
      <p:sp>
        <p:nvSpPr>
          <p:cNvPr id="11267" name="Rectangle 2"/>
          <p:cNvSpPr>
            <a:spLocks noGrp="1" noRot="1" noChangeAspect="1" noChangeArrowheads="1" noTextEdit="1"/>
          </p:cNvSpPr>
          <p:nvPr>
            <p:ph type="sldImg"/>
          </p:nvPr>
        </p:nvSpPr>
        <p:spPr>
          <a:solidFill>
            <a:srgbClr val="FFFFFF"/>
          </a:solidFill>
          <a:ln/>
        </p:spPr>
      </p:sp>
      <p:sp>
        <p:nvSpPr>
          <p:cNvPr id="11268" name="Rectangle 3"/>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fr-FR" altLang="fr-FR" smtClean="0"/>
          </a:p>
        </p:txBody>
      </p:sp>
    </p:spTree>
    <p:extLst>
      <p:ext uri="{BB962C8B-B14F-4D97-AF65-F5344CB8AC3E}">
        <p14:creationId xmlns:p14="http://schemas.microsoft.com/office/powerpoint/2010/main" val="31634402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1026"/>
          <p:cNvGrpSpPr>
            <a:grpSpLocks/>
          </p:cNvGrpSpPr>
          <p:nvPr/>
        </p:nvGrpSpPr>
        <p:grpSpPr bwMode="auto">
          <a:xfrm>
            <a:off x="7419975" y="0"/>
            <a:ext cx="1730375" cy="6858000"/>
            <a:chOff x="4667" y="0"/>
            <a:chExt cx="1090" cy="4320"/>
          </a:xfrm>
        </p:grpSpPr>
        <p:sp>
          <p:nvSpPr>
            <p:cNvPr id="5" name="Rectangle 1027"/>
            <p:cNvSpPr>
              <a:spLocks noChangeArrowheads="1"/>
            </p:cNvSpPr>
            <p:nvPr/>
          </p:nvSpPr>
          <p:spPr bwMode="auto">
            <a:xfrm>
              <a:off x="4973" y="0"/>
              <a:ext cx="783" cy="2089"/>
            </a:xfrm>
            <a:prstGeom prst="rect">
              <a:avLst/>
            </a:prstGeom>
            <a:gradFill rotWithShape="0">
              <a:gsLst>
                <a:gs pos="0">
                  <a:schemeClr val="accent1"/>
                </a:gs>
                <a:gs pos="100000">
                  <a:schemeClr val="bg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defRPr/>
              </a:pPr>
              <a:endParaRPr lang="fr-FR" altLang="fr-FR" smtClean="0"/>
            </a:p>
          </p:txBody>
        </p:sp>
        <p:pic>
          <p:nvPicPr>
            <p:cNvPr id="6" name="Picture 1028"/>
            <p:cNvPicPr>
              <a:picLocks noChangeAspect="1" noChangeArrowheads="1"/>
            </p:cNvPicPr>
            <p:nvPr/>
          </p:nvPicPr>
          <p:blipFill>
            <a:blip r:embed="rId2">
              <a:extLst>
                <a:ext uri="{28A0092B-C50C-407E-A947-70E740481C1C}">
                  <a14:useLocalDpi xmlns:a14="http://schemas.microsoft.com/office/drawing/2010/main" val="0"/>
                </a:ext>
              </a:extLst>
            </a:blip>
            <a:srcRect r="13902" b="31862"/>
            <a:stretch>
              <a:fillRect/>
            </a:stretch>
          </p:blipFill>
          <p:spPr bwMode="auto">
            <a:xfrm>
              <a:off x="4667" y="293"/>
              <a:ext cx="1090" cy="4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101" name="Rectangle 1029"/>
          <p:cNvSpPr>
            <a:spLocks noGrp="1" noChangeArrowheads="1"/>
          </p:cNvSpPr>
          <p:nvPr>
            <p:ph type="ctrTitle" sz="quarter"/>
          </p:nvPr>
        </p:nvSpPr>
        <p:spPr>
          <a:xfrm>
            <a:off x="152400" y="990600"/>
            <a:ext cx="7543800" cy="1143000"/>
          </a:xfrm>
        </p:spPr>
        <p:txBody>
          <a:bodyPr/>
          <a:lstStyle>
            <a:lvl1pPr>
              <a:defRPr/>
            </a:lvl1pPr>
          </a:lstStyle>
          <a:p>
            <a:pPr lvl="0"/>
            <a:r>
              <a:rPr lang="en-US" altLang="fr-FR" noProof="0"/>
              <a:t>Click to edit Master title style</a:t>
            </a:r>
          </a:p>
        </p:txBody>
      </p:sp>
      <p:sp>
        <p:nvSpPr>
          <p:cNvPr id="4102" name="Rectangle 1030"/>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US" altLang="fr-FR" noProof="0"/>
              <a:t>Click to edit Master subtitle style</a:t>
            </a:r>
          </a:p>
        </p:txBody>
      </p:sp>
      <p:sp>
        <p:nvSpPr>
          <p:cNvPr id="7" name="Rectangle 1031"/>
          <p:cNvSpPr>
            <a:spLocks noGrp="1" noChangeArrowheads="1"/>
          </p:cNvSpPr>
          <p:nvPr>
            <p:ph type="dt" sz="quarter" idx="10"/>
          </p:nvPr>
        </p:nvSpPr>
        <p:spPr>
          <a:xfrm>
            <a:off x="304800" y="6248400"/>
            <a:ext cx="1752600" cy="457200"/>
          </a:xfrm>
        </p:spPr>
        <p:txBody>
          <a:bodyPr/>
          <a:lstStyle>
            <a:lvl1pPr>
              <a:defRPr/>
            </a:lvl1pPr>
          </a:lstStyle>
          <a:p>
            <a:pPr>
              <a:defRPr/>
            </a:pPr>
            <a:endParaRPr lang="en-US" altLang="fr-FR"/>
          </a:p>
        </p:txBody>
      </p:sp>
      <p:sp>
        <p:nvSpPr>
          <p:cNvPr id="8" name="Rectangle 1032"/>
          <p:cNvSpPr>
            <a:spLocks noGrp="1" noChangeArrowheads="1"/>
          </p:cNvSpPr>
          <p:nvPr>
            <p:ph type="ftr" sz="quarter" idx="11"/>
          </p:nvPr>
        </p:nvSpPr>
        <p:spPr>
          <a:xfrm>
            <a:off x="2438400" y="6248400"/>
            <a:ext cx="3200400" cy="457200"/>
          </a:xfrm>
        </p:spPr>
        <p:txBody>
          <a:bodyPr/>
          <a:lstStyle>
            <a:lvl1pPr>
              <a:defRPr/>
            </a:lvl1pPr>
          </a:lstStyle>
          <a:p>
            <a:pPr>
              <a:defRPr/>
            </a:pPr>
            <a:endParaRPr lang="en-US" altLang="fr-FR"/>
          </a:p>
        </p:txBody>
      </p:sp>
      <p:sp>
        <p:nvSpPr>
          <p:cNvPr id="9" name="Rectangle 1033"/>
          <p:cNvSpPr>
            <a:spLocks noGrp="1" noChangeArrowheads="1"/>
          </p:cNvSpPr>
          <p:nvPr>
            <p:ph type="sldNum" sz="quarter" idx="12"/>
          </p:nvPr>
        </p:nvSpPr>
        <p:spPr>
          <a:xfrm>
            <a:off x="6019800" y="6248400"/>
            <a:ext cx="1600200" cy="457200"/>
          </a:xfrm>
        </p:spPr>
        <p:txBody>
          <a:bodyPr/>
          <a:lstStyle>
            <a:lvl1pPr>
              <a:defRPr smtClean="0"/>
            </a:lvl1pPr>
          </a:lstStyle>
          <a:p>
            <a:pPr>
              <a:defRPr/>
            </a:pPr>
            <a:fld id="{6BC48760-D62E-47C8-A386-63DEC3989C16}" type="slidenum">
              <a:rPr lang="en-US" altLang="fr-FR"/>
              <a:pPr>
                <a:defRPr/>
              </a:pPr>
              <a:t>‹#›</a:t>
            </a:fld>
            <a:endParaRPr lang="en-US" altLang="fr-FR"/>
          </a:p>
        </p:txBody>
      </p:sp>
    </p:spTree>
    <p:extLst>
      <p:ext uri="{BB962C8B-B14F-4D97-AF65-F5344CB8AC3E}">
        <p14:creationId xmlns:p14="http://schemas.microsoft.com/office/powerpoint/2010/main" val="4170387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7"/>
          <p:cNvSpPr>
            <a:spLocks noGrp="1" noChangeArrowheads="1"/>
          </p:cNvSpPr>
          <p:nvPr>
            <p:ph type="dt" sz="half" idx="10"/>
          </p:nvPr>
        </p:nvSpPr>
        <p:spPr>
          <a:ln/>
        </p:spPr>
        <p:txBody>
          <a:bodyPr/>
          <a:lstStyle>
            <a:lvl1pPr>
              <a:defRPr/>
            </a:lvl1pPr>
          </a:lstStyle>
          <a:p>
            <a:pPr>
              <a:defRPr/>
            </a:pPr>
            <a:endParaRPr lang="en-US" altLang="fr-FR"/>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fr-FR"/>
          </a:p>
        </p:txBody>
      </p:sp>
      <p:sp>
        <p:nvSpPr>
          <p:cNvPr id="6" name="Rectangle 9"/>
          <p:cNvSpPr>
            <a:spLocks noGrp="1" noChangeArrowheads="1"/>
          </p:cNvSpPr>
          <p:nvPr>
            <p:ph type="sldNum" sz="quarter" idx="12"/>
          </p:nvPr>
        </p:nvSpPr>
        <p:spPr>
          <a:ln/>
        </p:spPr>
        <p:txBody>
          <a:bodyPr/>
          <a:lstStyle>
            <a:lvl1pPr>
              <a:defRPr/>
            </a:lvl1pPr>
          </a:lstStyle>
          <a:p>
            <a:pPr>
              <a:defRPr/>
            </a:pPr>
            <a:fld id="{5DC10948-E472-4FE4-8C5B-DCAE5B209AF0}" type="slidenum">
              <a:rPr lang="en-US" altLang="fr-FR"/>
              <a:pPr>
                <a:defRPr/>
              </a:pPr>
              <a:t>‹#›</a:t>
            </a:fld>
            <a:endParaRPr lang="en-US" altLang="fr-FR"/>
          </a:p>
        </p:txBody>
      </p:sp>
    </p:spTree>
    <p:extLst>
      <p:ext uri="{BB962C8B-B14F-4D97-AF65-F5344CB8AC3E}">
        <p14:creationId xmlns:p14="http://schemas.microsoft.com/office/powerpoint/2010/main" val="4078561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5772150" y="609600"/>
            <a:ext cx="1847850" cy="5486400"/>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228600" y="609600"/>
            <a:ext cx="5391150" cy="54864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7"/>
          <p:cNvSpPr>
            <a:spLocks noGrp="1" noChangeArrowheads="1"/>
          </p:cNvSpPr>
          <p:nvPr>
            <p:ph type="dt" sz="half" idx="10"/>
          </p:nvPr>
        </p:nvSpPr>
        <p:spPr>
          <a:ln/>
        </p:spPr>
        <p:txBody>
          <a:bodyPr/>
          <a:lstStyle>
            <a:lvl1pPr>
              <a:defRPr/>
            </a:lvl1pPr>
          </a:lstStyle>
          <a:p>
            <a:pPr>
              <a:defRPr/>
            </a:pPr>
            <a:endParaRPr lang="en-US" altLang="fr-FR"/>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fr-FR"/>
          </a:p>
        </p:txBody>
      </p:sp>
      <p:sp>
        <p:nvSpPr>
          <p:cNvPr id="6" name="Rectangle 9"/>
          <p:cNvSpPr>
            <a:spLocks noGrp="1" noChangeArrowheads="1"/>
          </p:cNvSpPr>
          <p:nvPr>
            <p:ph type="sldNum" sz="quarter" idx="12"/>
          </p:nvPr>
        </p:nvSpPr>
        <p:spPr>
          <a:ln/>
        </p:spPr>
        <p:txBody>
          <a:bodyPr/>
          <a:lstStyle>
            <a:lvl1pPr>
              <a:defRPr/>
            </a:lvl1pPr>
          </a:lstStyle>
          <a:p>
            <a:pPr>
              <a:defRPr/>
            </a:pPr>
            <a:fld id="{F05D2242-3FF5-413C-A3F7-23BE0C94E9D0}" type="slidenum">
              <a:rPr lang="en-US" altLang="fr-FR"/>
              <a:pPr>
                <a:defRPr/>
              </a:pPr>
              <a:t>‹#›</a:t>
            </a:fld>
            <a:endParaRPr lang="en-US" altLang="fr-FR"/>
          </a:p>
        </p:txBody>
      </p:sp>
    </p:spTree>
    <p:extLst>
      <p:ext uri="{BB962C8B-B14F-4D97-AF65-F5344CB8AC3E}">
        <p14:creationId xmlns:p14="http://schemas.microsoft.com/office/powerpoint/2010/main" val="36565313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itre. Contenu et texte">
    <p:spTree>
      <p:nvGrpSpPr>
        <p:cNvPr id="1" name=""/>
        <p:cNvGrpSpPr/>
        <p:nvPr/>
      </p:nvGrpSpPr>
      <p:grpSpPr>
        <a:xfrm>
          <a:off x="0" y="0"/>
          <a:ext cx="0" cy="0"/>
          <a:chOff x="0" y="0"/>
          <a:chExt cx="0" cy="0"/>
        </a:xfrm>
      </p:grpSpPr>
      <p:sp>
        <p:nvSpPr>
          <p:cNvPr id="2" name="Titre 1"/>
          <p:cNvSpPr>
            <a:spLocks noGrp="1"/>
          </p:cNvSpPr>
          <p:nvPr>
            <p:ph type="title"/>
          </p:nvPr>
        </p:nvSpPr>
        <p:spPr>
          <a:xfrm>
            <a:off x="228600" y="609600"/>
            <a:ext cx="7391400" cy="1143000"/>
          </a:xfrm>
        </p:spPr>
        <p:txBody>
          <a:bodyPr/>
          <a:lstStyle/>
          <a:p>
            <a:r>
              <a:rPr lang="fr-FR"/>
              <a:t>Modifiez le style du titre</a:t>
            </a:r>
          </a:p>
        </p:txBody>
      </p:sp>
      <p:sp>
        <p:nvSpPr>
          <p:cNvPr id="3" name="Espace réservé du contenu 2"/>
          <p:cNvSpPr>
            <a:spLocks noGrp="1"/>
          </p:cNvSpPr>
          <p:nvPr>
            <p:ph sz="half" idx="1"/>
          </p:nvPr>
        </p:nvSpPr>
        <p:spPr>
          <a:xfrm>
            <a:off x="228600" y="1981200"/>
            <a:ext cx="3619500" cy="41148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000500" y="1981200"/>
            <a:ext cx="3619500" cy="41148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7"/>
          <p:cNvSpPr>
            <a:spLocks noGrp="1" noChangeArrowheads="1"/>
          </p:cNvSpPr>
          <p:nvPr>
            <p:ph type="dt" sz="half" idx="10"/>
          </p:nvPr>
        </p:nvSpPr>
        <p:spPr>
          <a:ln/>
        </p:spPr>
        <p:txBody>
          <a:bodyPr/>
          <a:lstStyle>
            <a:lvl1pPr>
              <a:defRPr/>
            </a:lvl1pPr>
          </a:lstStyle>
          <a:p>
            <a:pPr>
              <a:defRPr/>
            </a:pPr>
            <a:endParaRPr lang="en-US" altLang="fr-FR"/>
          </a:p>
        </p:txBody>
      </p:sp>
      <p:sp>
        <p:nvSpPr>
          <p:cNvPr id="6" name="Rectangle 8"/>
          <p:cNvSpPr>
            <a:spLocks noGrp="1" noChangeArrowheads="1"/>
          </p:cNvSpPr>
          <p:nvPr>
            <p:ph type="ftr" sz="quarter" idx="11"/>
          </p:nvPr>
        </p:nvSpPr>
        <p:spPr>
          <a:ln/>
        </p:spPr>
        <p:txBody>
          <a:bodyPr/>
          <a:lstStyle>
            <a:lvl1pPr>
              <a:defRPr/>
            </a:lvl1pPr>
          </a:lstStyle>
          <a:p>
            <a:pPr>
              <a:defRPr/>
            </a:pPr>
            <a:endParaRPr lang="en-US" altLang="fr-FR"/>
          </a:p>
        </p:txBody>
      </p:sp>
      <p:sp>
        <p:nvSpPr>
          <p:cNvPr id="7" name="Rectangle 9"/>
          <p:cNvSpPr>
            <a:spLocks noGrp="1" noChangeArrowheads="1"/>
          </p:cNvSpPr>
          <p:nvPr>
            <p:ph type="sldNum" sz="quarter" idx="12"/>
          </p:nvPr>
        </p:nvSpPr>
        <p:spPr>
          <a:ln/>
        </p:spPr>
        <p:txBody>
          <a:bodyPr/>
          <a:lstStyle>
            <a:lvl1pPr>
              <a:defRPr/>
            </a:lvl1pPr>
          </a:lstStyle>
          <a:p>
            <a:pPr>
              <a:defRPr/>
            </a:pPr>
            <a:fld id="{D057F97F-4D31-4FB4-87F2-7C17DA659615}" type="slidenum">
              <a:rPr lang="en-US" altLang="fr-FR"/>
              <a:pPr>
                <a:defRPr/>
              </a:pPr>
              <a:t>‹#›</a:t>
            </a:fld>
            <a:endParaRPr lang="en-US" altLang="fr-FR"/>
          </a:p>
        </p:txBody>
      </p:sp>
    </p:spTree>
    <p:extLst>
      <p:ext uri="{BB962C8B-B14F-4D97-AF65-F5344CB8AC3E}">
        <p14:creationId xmlns:p14="http://schemas.microsoft.com/office/powerpoint/2010/main" val="5020918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228600" y="609600"/>
            <a:ext cx="7391400" cy="1143000"/>
          </a:xfrm>
        </p:spPr>
        <p:txBody>
          <a:bodyPr/>
          <a:lstStyle/>
          <a:p>
            <a:r>
              <a:rPr lang="fr-FR"/>
              <a:t>Modifiez le style du titre</a:t>
            </a:r>
          </a:p>
        </p:txBody>
      </p:sp>
      <p:sp>
        <p:nvSpPr>
          <p:cNvPr id="3" name="Espace réservé du graphique 2"/>
          <p:cNvSpPr>
            <a:spLocks noGrp="1"/>
          </p:cNvSpPr>
          <p:nvPr>
            <p:ph type="chart" idx="1"/>
          </p:nvPr>
        </p:nvSpPr>
        <p:spPr>
          <a:xfrm>
            <a:off x="228600" y="1981200"/>
            <a:ext cx="7391400" cy="4114800"/>
          </a:xfrm>
        </p:spPr>
        <p:txBody>
          <a:bodyPr/>
          <a:lstStyle/>
          <a:p>
            <a:pPr lvl="0"/>
            <a:endParaRPr lang="fr-FR" noProof="0"/>
          </a:p>
        </p:txBody>
      </p:sp>
      <p:sp>
        <p:nvSpPr>
          <p:cNvPr id="4" name="Rectangle 7"/>
          <p:cNvSpPr>
            <a:spLocks noGrp="1" noChangeArrowheads="1"/>
          </p:cNvSpPr>
          <p:nvPr>
            <p:ph type="dt" sz="half" idx="10"/>
          </p:nvPr>
        </p:nvSpPr>
        <p:spPr>
          <a:ln/>
        </p:spPr>
        <p:txBody>
          <a:bodyPr/>
          <a:lstStyle>
            <a:lvl1pPr>
              <a:defRPr/>
            </a:lvl1pPr>
          </a:lstStyle>
          <a:p>
            <a:pPr>
              <a:defRPr/>
            </a:pPr>
            <a:endParaRPr lang="en-US" altLang="fr-FR"/>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fr-FR"/>
          </a:p>
        </p:txBody>
      </p:sp>
      <p:sp>
        <p:nvSpPr>
          <p:cNvPr id="6" name="Rectangle 9"/>
          <p:cNvSpPr>
            <a:spLocks noGrp="1" noChangeArrowheads="1"/>
          </p:cNvSpPr>
          <p:nvPr>
            <p:ph type="sldNum" sz="quarter" idx="12"/>
          </p:nvPr>
        </p:nvSpPr>
        <p:spPr>
          <a:ln/>
        </p:spPr>
        <p:txBody>
          <a:bodyPr/>
          <a:lstStyle>
            <a:lvl1pPr>
              <a:defRPr/>
            </a:lvl1pPr>
          </a:lstStyle>
          <a:p>
            <a:pPr>
              <a:defRPr/>
            </a:pPr>
            <a:fld id="{990D5A7A-6278-4133-8093-82983CE0B358}" type="slidenum">
              <a:rPr lang="en-US" altLang="fr-FR"/>
              <a:pPr>
                <a:defRPr/>
              </a:pPr>
              <a:t>‹#›</a:t>
            </a:fld>
            <a:endParaRPr lang="en-US" altLang="fr-FR"/>
          </a:p>
        </p:txBody>
      </p:sp>
    </p:spTree>
    <p:extLst>
      <p:ext uri="{BB962C8B-B14F-4D97-AF65-F5344CB8AC3E}">
        <p14:creationId xmlns:p14="http://schemas.microsoft.com/office/powerpoint/2010/main" val="42414523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228600" y="609600"/>
            <a:ext cx="7391400" cy="54864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 name="Rectangle 7"/>
          <p:cNvSpPr>
            <a:spLocks noGrp="1" noChangeArrowheads="1"/>
          </p:cNvSpPr>
          <p:nvPr>
            <p:ph type="dt" sz="half" idx="10"/>
          </p:nvPr>
        </p:nvSpPr>
        <p:spPr>
          <a:ln/>
        </p:spPr>
        <p:txBody>
          <a:bodyPr/>
          <a:lstStyle>
            <a:lvl1pPr>
              <a:defRPr/>
            </a:lvl1pPr>
          </a:lstStyle>
          <a:p>
            <a:pPr>
              <a:defRPr/>
            </a:pPr>
            <a:endParaRPr lang="en-US" altLang="fr-FR"/>
          </a:p>
        </p:txBody>
      </p:sp>
      <p:sp>
        <p:nvSpPr>
          <p:cNvPr id="4" name="Rectangle 8"/>
          <p:cNvSpPr>
            <a:spLocks noGrp="1" noChangeArrowheads="1"/>
          </p:cNvSpPr>
          <p:nvPr>
            <p:ph type="ftr" sz="quarter" idx="11"/>
          </p:nvPr>
        </p:nvSpPr>
        <p:spPr>
          <a:ln/>
        </p:spPr>
        <p:txBody>
          <a:bodyPr/>
          <a:lstStyle>
            <a:lvl1pPr>
              <a:defRPr/>
            </a:lvl1pPr>
          </a:lstStyle>
          <a:p>
            <a:pPr>
              <a:defRPr/>
            </a:pPr>
            <a:endParaRPr lang="en-US" altLang="fr-FR"/>
          </a:p>
        </p:txBody>
      </p:sp>
      <p:sp>
        <p:nvSpPr>
          <p:cNvPr id="5" name="Rectangle 9"/>
          <p:cNvSpPr>
            <a:spLocks noGrp="1" noChangeArrowheads="1"/>
          </p:cNvSpPr>
          <p:nvPr>
            <p:ph type="sldNum" sz="quarter" idx="12"/>
          </p:nvPr>
        </p:nvSpPr>
        <p:spPr>
          <a:ln/>
        </p:spPr>
        <p:txBody>
          <a:bodyPr/>
          <a:lstStyle>
            <a:lvl1pPr>
              <a:defRPr/>
            </a:lvl1pPr>
          </a:lstStyle>
          <a:p>
            <a:pPr>
              <a:defRPr/>
            </a:pPr>
            <a:fld id="{43667D55-E9A4-4EFA-A48A-F9E3E7F9C5B9}" type="slidenum">
              <a:rPr lang="en-US" altLang="fr-FR"/>
              <a:pPr>
                <a:defRPr/>
              </a:pPr>
              <a:t>‹#›</a:t>
            </a:fld>
            <a:endParaRPr lang="en-US" altLang="fr-FR"/>
          </a:p>
        </p:txBody>
      </p:sp>
    </p:spTree>
    <p:extLst>
      <p:ext uri="{BB962C8B-B14F-4D97-AF65-F5344CB8AC3E}">
        <p14:creationId xmlns:p14="http://schemas.microsoft.com/office/powerpoint/2010/main" val="3490047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7"/>
          <p:cNvSpPr>
            <a:spLocks noGrp="1" noChangeArrowheads="1"/>
          </p:cNvSpPr>
          <p:nvPr>
            <p:ph type="dt" sz="half" idx="10"/>
          </p:nvPr>
        </p:nvSpPr>
        <p:spPr>
          <a:ln/>
        </p:spPr>
        <p:txBody>
          <a:bodyPr/>
          <a:lstStyle>
            <a:lvl1pPr>
              <a:defRPr/>
            </a:lvl1pPr>
          </a:lstStyle>
          <a:p>
            <a:pPr>
              <a:defRPr/>
            </a:pPr>
            <a:endParaRPr lang="en-US" altLang="fr-FR"/>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fr-FR"/>
          </a:p>
        </p:txBody>
      </p:sp>
      <p:sp>
        <p:nvSpPr>
          <p:cNvPr id="6" name="Rectangle 9"/>
          <p:cNvSpPr>
            <a:spLocks noGrp="1" noChangeArrowheads="1"/>
          </p:cNvSpPr>
          <p:nvPr>
            <p:ph type="sldNum" sz="quarter" idx="12"/>
          </p:nvPr>
        </p:nvSpPr>
        <p:spPr>
          <a:ln/>
        </p:spPr>
        <p:txBody>
          <a:bodyPr/>
          <a:lstStyle>
            <a:lvl1pPr>
              <a:defRPr/>
            </a:lvl1pPr>
          </a:lstStyle>
          <a:p>
            <a:pPr>
              <a:defRPr/>
            </a:pPr>
            <a:fld id="{1F4D80B9-E122-4902-975F-3CFDB5F4CC4B}" type="slidenum">
              <a:rPr lang="en-US" altLang="fr-FR"/>
              <a:pPr>
                <a:defRPr/>
              </a:pPr>
              <a:t>‹#›</a:t>
            </a:fld>
            <a:endParaRPr lang="en-US" altLang="fr-FR"/>
          </a:p>
        </p:txBody>
      </p:sp>
    </p:spTree>
    <p:extLst>
      <p:ext uri="{BB962C8B-B14F-4D97-AF65-F5344CB8AC3E}">
        <p14:creationId xmlns:p14="http://schemas.microsoft.com/office/powerpoint/2010/main" val="3972689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709738"/>
            <a:ext cx="78867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r-FR"/>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endParaRPr lang="en-US" altLang="fr-FR"/>
          </a:p>
        </p:txBody>
      </p:sp>
      <p:sp>
        <p:nvSpPr>
          <p:cNvPr id="5" name="Rectangle 8"/>
          <p:cNvSpPr>
            <a:spLocks noGrp="1" noChangeArrowheads="1"/>
          </p:cNvSpPr>
          <p:nvPr>
            <p:ph type="ftr" sz="quarter" idx="11"/>
          </p:nvPr>
        </p:nvSpPr>
        <p:spPr>
          <a:ln/>
        </p:spPr>
        <p:txBody>
          <a:bodyPr/>
          <a:lstStyle>
            <a:lvl1pPr>
              <a:defRPr/>
            </a:lvl1pPr>
          </a:lstStyle>
          <a:p>
            <a:pPr>
              <a:defRPr/>
            </a:pPr>
            <a:endParaRPr lang="en-US" altLang="fr-FR"/>
          </a:p>
        </p:txBody>
      </p:sp>
      <p:sp>
        <p:nvSpPr>
          <p:cNvPr id="6" name="Rectangle 9"/>
          <p:cNvSpPr>
            <a:spLocks noGrp="1" noChangeArrowheads="1"/>
          </p:cNvSpPr>
          <p:nvPr>
            <p:ph type="sldNum" sz="quarter" idx="12"/>
          </p:nvPr>
        </p:nvSpPr>
        <p:spPr>
          <a:ln/>
        </p:spPr>
        <p:txBody>
          <a:bodyPr/>
          <a:lstStyle>
            <a:lvl1pPr>
              <a:defRPr/>
            </a:lvl1pPr>
          </a:lstStyle>
          <a:p>
            <a:pPr>
              <a:defRPr/>
            </a:pPr>
            <a:fld id="{27DECA4D-BA9C-40B5-8926-ECA58A478211}" type="slidenum">
              <a:rPr lang="en-US" altLang="fr-FR"/>
              <a:pPr>
                <a:defRPr/>
              </a:pPr>
              <a:t>‹#›</a:t>
            </a:fld>
            <a:endParaRPr lang="en-US" altLang="fr-FR"/>
          </a:p>
        </p:txBody>
      </p:sp>
    </p:spTree>
    <p:extLst>
      <p:ext uri="{BB962C8B-B14F-4D97-AF65-F5344CB8AC3E}">
        <p14:creationId xmlns:p14="http://schemas.microsoft.com/office/powerpoint/2010/main" val="2006441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228600" y="1981200"/>
            <a:ext cx="3619500" cy="41148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000500" y="1981200"/>
            <a:ext cx="3619500" cy="41148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7"/>
          <p:cNvSpPr>
            <a:spLocks noGrp="1" noChangeArrowheads="1"/>
          </p:cNvSpPr>
          <p:nvPr>
            <p:ph type="dt" sz="half" idx="10"/>
          </p:nvPr>
        </p:nvSpPr>
        <p:spPr>
          <a:ln/>
        </p:spPr>
        <p:txBody>
          <a:bodyPr/>
          <a:lstStyle>
            <a:lvl1pPr>
              <a:defRPr/>
            </a:lvl1pPr>
          </a:lstStyle>
          <a:p>
            <a:pPr>
              <a:defRPr/>
            </a:pPr>
            <a:endParaRPr lang="en-US" altLang="fr-FR"/>
          </a:p>
        </p:txBody>
      </p:sp>
      <p:sp>
        <p:nvSpPr>
          <p:cNvPr id="6" name="Rectangle 8"/>
          <p:cNvSpPr>
            <a:spLocks noGrp="1" noChangeArrowheads="1"/>
          </p:cNvSpPr>
          <p:nvPr>
            <p:ph type="ftr" sz="quarter" idx="11"/>
          </p:nvPr>
        </p:nvSpPr>
        <p:spPr>
          <a:ln/>
        </p:spPr>
        <p:txBody>
          <a:bodyPr/>
          <a:lstStyle>
            <a:lvl1pPr>
              <a:defRPr/>
            </a:lvl1pPr>
          </a:lstStyle>
          <a:p>
            <a:pPr>
              <a:defRPr/>
            </a:pPr>
            <a:endParaRPr lang="en-US" altLang="fr-FR"/>
          </a:p>
        </p:txBody>
      </p:sp>
      <p:sp>
        <p:nvSpPr>
          <p:cNvPr id="7" name="Rectangle 9"/>
          <p:cNvSpPr>
            <a:spLocks noGrp="1" noChangeArrowheads="1"/>
          </p:cNvSpPr>
          <p:nvPr>
            <p:ph type="sldNum" sz="quarter" idx="12"/>
          </p:nvPr>
        </p:nvSpPr>
        <p:spPr>
          <a:ln/>
        </p:spPr>
        <p:txBody>
          <a:bodyPr/>
          <a:lstStyle>
            <a:lvl1pPr>
              <a:defRPr/>
            </a:lvl1pPr>
          </a:lstStyle>
          <a:p>
            <a:pPr>
              <a:defRPr/>
            </a:pPr>
            <a:fld id="{8DF37C52-51F4-4A9F-8667-C73D3565D787}" type="slidenum">
              <a:rPr lang="en-US" altLang="fr-FR"/>
              <a:pPr>
                <a:defRPr/>
              </a:pPr>
              <a:t>‹#›</a:t>
            </a:fld>
            <a:endParaRPr lang="en-US" altLang="fr-FR"/>
          </a:p>
        </p:txBody>
      </p:sp>
    </p:spTree>
    <p:extLst>
      <p:ext uri="{BB962C8B-B14F-4D97-AF65-F5344CB8AC3E}">
        <p14:creationId xmlns:p14="http://schemas.microsoft.com/office/powerpoint/2010/main" val="3730432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30238" y="365125"/>
            <a:ext cx="7886700" cy="1325563"/>
          </a:xfrm>
        </p:spPr>
        <p:txBody>
          <a:bodyPr/>
          <a:lstStyle/>
          <a:p>
            <a:r>
              <a:rPr lang="fr-FR"/>
              <a:t>Modifiez le style du titre</a:t>
            </a:r>
          </a:p>
        </p:txBody>
      </p:sp>
      <p:sp>
        <p:nvSpPr>
          <p:cNvPr id="3" name="Espace réservé du texte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630238" y="2505075"/>
            <a:ext cx="386873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29150" y="2505075"/>
            <a:ext cx="38877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7"/>
          <p:cNvSpPr>
            <a:spLocks noGrp="1" noChangeArrowheads="1"/>
          </p:cNvSpPr>
          <p:nvPr>
            <p:ph type="dt" sz="half" idx="10"/>
          </p:nvPr>
        </p:nvSpPr>
        <p:spPr>
          <a:ln/>
        </p:spPr>
        <p:txBody>
          <a:bodyPr/>
          <a:lstStyle>
            <a:lvl1pPr>
              <a:defRPr/>
            </a:lvl1pPr>
          </a:lstStyle>
          <a:p>
            <a:pPr>
              <a:defRPr/>
            </a:pPr>
            <a:endParaRPr lang="en-US" altLang="fr-FR"/>
          </a:p>
        </p:txBody>
      </p:sp>
      <p:sp>
        <p:nvSpPr>
          <p:cNvPr id="8" name="Rectangle 8"/>
          <p:cNvSpPr>
            <a:spLocks noGrp="1" noChangeArrowheads="1"/>
          </p:cNvSpPr>
          <p:nvPr>
            <p:ph type="ftr" sz="quarter" idx="11"/>
          </p:nvPr>
        </p:nvSpPr>
        <p:spPr>
          <a:ln/>
        </p:spPr>
        <p:txBody>
          <a:bodyPr/>
          <a:lstStyle>
            <a:lvl1pPr>
              <a:defRPr/>
            </a:lvl1pPr>
          </a:lstStyle>
          <a:p>
            <a:pPr>
              <a:defRPr/>
            </a:pPr>
            <a:endParaRPr lang="en-US" altLang="fr-FR"/>
          </a:p>
        </p:txBody>
      </p:sp>
      <p:sp>
        <p:nvSpPr>
          <p:cNvPr id="9" name="Rectangle 9"/>
          <p:cNvSpPr>
            <a:spLocks noGrp="1" noChangeArrowheads="1"/>
          </p:cNvSpPr>
          <p:nvPr>
            <p:ph type="sldNum" sz="quarter" idx="12"/>
          </p:nvPr>
        </p:nvSpPr>
        <p:spPr>
          <a:ln/>
        </p:spPr>
        <p:txBody>
          <a:bodyPr/>
          <a:lstStyle>
            <a:lvl1pPr>
              <a:defRPr/>
            </a:lvl1pPr>
          </a:lstStyle>
          <a:p>
            <a:pPr>
              <a:defRPr/>
            </a:pPr>
            <a:fld id="{7E0A22CE-8CA5-4442-9EA9-3C697802DD92}" type="slidenum">
              <a:rPr lang="en-US" altLang="fr-FR"/>
              <a:pPr>
                <a:defRPr/>
              </a:pPr>
              <a:t>‹#›</a:t>
            </a:fld>
            <a:endParaRPr lang="en-US" altLang="fr-FR"/>
          </a:p>
        </p:txBody>
      </p:sp>
    </p:spTree>
    <p:extLst>
      <p:ext uri="{BB962C8B-B14F-4D97-AF65-F5344CB8AC3E}">
        <p14:creationId xmlns:p14="http://schemas.microsoft.com/office/powerpoint/2010/main" val="1717107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Rectangle 7"/>
          <p:cNvSpPr>
            <a:spLocks noGrp="1" noChangeArrowheads="1"/>
          </p:cNvSpPr>
          <p:nvPr>
            <p:ph type="dt" sz="half" idx="10"/>
          </p:nvPr>
        </p:nvSpPr>
        <p:spPr>
          <a:ln/>
        </p:spPr>
        <p:txBody>
          <a:bodyPr/>
          <a:lstStyle>
            <a:lvl1pPr>
              <a:defRPr/>
            </a:lvl1pPr>
          </a:lstStyle>
          <a:p>
            <a:pPr>
              <a:defRPr/>
            </a:pPr>
            <a:endParaRPr lang="en-US" altLang="fr-FR"/>
          </a:p>
        </p:txBody>
      </p:sp>
      <p:sp>
        <p:nvSpPr>
          <p:cNvPr id="4" name="Rectangle 8"/>
          <p:cNvSpPr>
            <a:spLocks noGrp="1" noChangeArrowheads="1"/>
          </p:cNvSpPr>
          <p:nvPr>
            <p:ph type="ftr" sz="quarter" idx="11"/>
          </p:nvPr>
        </p:nvSpPr>
        <p:spPr>
          <a:ln/>
        </p:spPr>
        <p:txBody>
          <a:bodyPr/>
          <a:lstStyle>
            <a:lvl1pPr>
              <a:defRPr/>
            </a:lvl1pPr>
          </a:lstStyle>
          <a:p>
            <a:pPr>
              <a:defRPr/>
            </a:pPr>
            <a:endParaRPr lang="en-US" altLang="fr-FR"/>
          </a:p>
        </p:txBody>
      </p:sp>
      <p:sp>
        <p:nvSpPr>
          <p:cNvPr id="5" name="Rectangle 9"/>
          <p:cNvSpPr>
            <a:spLocks noGrp="1" noChangeArrowheads="1"/>
          </p:cNvSpPr>
          <p:nvPr>
            <p:ph type="sldNum" sz="quarter" idx="12"/>
          </p:nvPr>
        </p:nvSpPr>
        <p:spPr>
          <a:ln/>
        </p:spPr>
        <p:txBody>
          <a:bodyPr/>
          <a:lstStyle>
            <a:lvl1pPr>
              <a:defRPr/>
            </a:lvl1pPr>
          </a:lstStyle>
          <a:p>
            <a:pPr>
              <a:defRPr/>
            </a:pPr>
            <a:fld id="{2B0631F6-5D0A-4106-9C45-9E79FE90E061}" type="slidenum">
              <a:rPr lang="en-US" altLang="fr-FR"/>
              <a:pPr>
                <a:defRPr/>
              </a:pPr>
              <a:t>‹#›</a:t>
            </a:fld>
            <a:endParaRPr lang="en-US" altLang="fr-FR"/>
          </a:p>
        </p:txBody>
      </p:sp>
    </p:spTree>
    <p:extLst>
      <p:ext uri="{BB962C8B-B14F-4D97-AF65-F5344CB8AC3E}">
        <p14:creationId xmlns:p14="http://schemas.microsoft.com/office/powerpoint/2010/main" val="4090966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ltLang="fr-FR"/>
          </a:p>
        </p:txBody>
      </p:sp>
      <p:sp>
        <p:nvSpPr>
          <p:cNvPr id="3" name="Rectangle 8"/>
          <p:cNvSpPr>
            <a:spLocks noGrp="1" noChangeArrowheads="1"/>
          </p:cNvSpPr>
          <p:nvPr>
            <p:ph type="ftr" sz="quarter" idx="11"/>
          </p:nvPr>
        </p:nvSpPr>
        <p:spPr>
          <a:ln/>
        </p:spPr>
        <p:txBody>
          <a:bodyPr/>
          <a:lstStyle>
            <a:lvl1pPr>
              <a:defRPr/>
            </a:lvl1pPr>
          </a:lstStyle>
          <a:p>
            <a:pPr>
              <a:defRPr/>
            </a:pPr>
            <a:endParaRPr lang="en-US" altLang="fr-FR"/>
          </a:p>
        </p:txBody>
      </p:sp>
      <p:sp>
        <p:nvSpPr>
          <p:cNvPr id="4" name="Rectangle 9"/>
          <p:cNvSpPr>
            <a:spLocks noGrp="1" noChangeArrowheads="1"/>
          </p:cNvSpPr>
          <p:nvPr>
            <p:ph type="sldNum" sz="quarter" idx="12"/>
          </p:nvPr>
        </p:nvSpPr>
        <p:spPr>
          <a:ln/>
        </p:spPr>
        <p:txBody>
          <a:bodyPr/>
          <a:lstStyle>
            <a:lvl1pPr>
              <a:defRPr/>
            </a:lvl1pPr>
          </a:lstStyle>
          <a:p>
            <a:pPr>
              <a:defRPr/>
            </a:pPr>
            <a:fld id="{A256A507-3058-4226-9E54-982AE81CE029}" type="slidenum">
              <a:rPr lang="en-US" altLang="fr-FR"/>
              <a:pPr>
                <a:defRPr/>
              </a:pPr>
              <a:t>‹#›</a:t>
            </a:fld>
            <a:endParaRPr lang="en-US" altLang="fr-FR"/>
          </a:p>
        </p:txBody>
      </p:sp>
    </p:spTree>
    <p:extLst>
      <p:ext uri="{BB962C8B-B14F-4D97-AF65-F5344CB8AC3E}">
        <p14:creationId xmlns:p14="http://schemas.microsoft.com/office/powerpoint/2010/main" val="1438960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457200"/>
            <a:ext cx="2949575"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endParaRPr lang="en-US" altLang="fr-FR"/>
          </a:p>
        </p:txBody>
      </p:sp>
      <p:sp>
        <p:nvSpPr>
          <p:cNvPr id="6" name="Rectangle 8"/>
          <p:cNvSpPr>
            <a:spLocks noGrp="1" noChangeArrowheads="1"/>
          </p:cNvSpPr>
          <p:nvPr>
            <p:ph type="ftr" sz="quarter" idx="11"/>
          </p:nvPr>
        </p:nvSpPr>
        <p:spPr>
          <a:ln/>
        </p:spPr>
        <p:txBody>
          <a:bodyPr/>
          <a:lstStyle>
            <a:lvl1pPr>
              <a:defRPr/>
            </a:lvl1pPr>
          </a:lstStyle>
          <a:p>
            <a:pPr>
              <a:defRPr/>
            </a:pPr>
            <a:endParaRPr lang="en-US" altLang="fr-FR"/>
          </a:p>
        </p:txBody>
      </p:sp>
      <p:sp>
        <p:nvSpPr>
          <p:cNvPr id="7" name="Rectangle 9"/>
          <p:cNvSpPr>
            <a:spLocks noGrp="1" noChangeArrowheads="1"/>
          </p:cNvSpPr>
          <p:nvPr>
            <p:ph type="sldNum" sz="quarter" idx="12"/>
          </p:nvPr>
        </p:nvSpPr>
        <p:spPr>
          <a:ln/>
        </p:spPr>
        <p:txBody>
          <a:bodyPr/>
          <a:lstStyle>
            <a:lvl1pPr>
              <a:defRPr/>
            </a:lvl1pPr>
          </a:lstStyle>
          <a:p>
            <a:pPr>
              <a:defRPr/>
            </a:pPr>
            <a:fld id="{922418D6-FFA8-4F78-92CC-F104C1C39453}" type="slidenum">
              <a:rPr lang="en-US" altLang="fr-FR"/>
              <a:pPr>
                <a:defRPr/>
              </a:pPr>
              <a:t>‹#›</a:t>
            </a:fld>
            <a:endParaRPr lang="en-US" altLang="fr-FR"/>
          </a:p>
        </p:txBody>
      </p:sp>
    </p:spTree>
    <p:extLst>
      <p:ext uri="{BB962C8B-B14F-4D97-AF65-F5344CB8AC3E}">
        <p14:creationId xmlns:p14="http://schemas.microsoft.com/office/powerpoint/2010/main" val="1805388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457200"/>
            <a:ext cx="2949575"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endParaRPr lang="en-US" altLang="fr-FR"/>
          </a:p>
        </p:txBody>
      </p:sp>
      <p:sp>
        <p:nvSpPr>
          <p:cNvPr id="6" name="Rectangle 8"/>
          <p:cNvSpPr>
            <a:spLocks noGrp="1" noChangeArrowheads="1"/>
          </p:cNvSpPr>
          <p:nvPr>
            <p:ph type="ftr" sz="quarter" idx="11"/>
          </p:nvPr>
        </p:nvSpPr>
        <p:spPr>
          <a:ln/>
        </p:spPr>
        <p:txBody>
          <a:bodyPr/>
          <a:lstStyle>
            <a:lvl1pPr>
              <a:defRPr/>
            </a:lvl1pPr>
          </a:lstStyle>
          <a:p>
            <a:pPr>
              <a:defRPr/>
            </a:pPr>
            <a:endParaRPr lang="en-US" altLang="fr-FR"/>
          </a:p>
        </p:txBody>
      </p:sp>
      <p:sp>
        <p:nvSpPr>
          <p:cNvPr id="7" name="Rectangle 9"/>
          <p:cNvSpPr>
            <a:spLocks noGrp="1" noChangeArrowheads="1"/>
          </p:cNvSpPr>
          <p:nvPr>
            <p:ph type="sldNum" sz="quarter" idx="12"/>
          </p:nvPr>
        </p:nvSpPr>
        <p:spPr>
          <a:ln/>
        </p:spPr>
        <p:txBody>
          <a:bodyPr/>
          <a:lstStyle>
            <a:lvl1pPr>
              <a:defRPr/>
            </a:lvl1pPr>
          </a:lstStyle>
          <a:p>
            <a:pPr>
              <a:defRPr/>
            </a:pPr>
            <a:fld id="{AB429662-2C23-47EC-95AC-BC7C130E0DC7}" type="slidenum">
              <a:rPr lang="en-US" altLang="fr-FR"/>
              <a:pPr>
                <a:defRPr/>
              </a:pPr>
              <a:t>‹#›</a:t>
            </a:fld>
            <a:endParaRPr lang="en-US" altLang="fr-FR"/>
          </a:p>
        </p:txBody>
      </p:sp>
    </p:spTree>
    <p:extLst>
      <p:ext uri="{BB962C8B-B14F-4D97-AF65-F5344CB8AC3E}">
        <p14:creationId xmlns:p14="http://schemas.microsoft.com/office/powerpoint/2010/main" val="4191779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7419975" y="0"/>
            <a:ext cx="1730375" cy="6858000"/>
            <a:chOff x="4667" y="0"/>
            <a:chExt cx="1090" cy="4320"/>
          </a:xfrm>
        </p:grpSpPr>
        <p:sp>
          <p:nvSpPr>
            <p:cNvPr id="1032" name="Rectangle 3"/>
            <p:cNvSpPr>
              <a:spLocks noChangeArrowheads="1"/>
            </p:cNvSpPr>
            <p:nvPr/>
          </p:nvSpPr>
          <p:spPr bwMode="auto">
            <a:xfrm>
              <a:off x="4973" y="0"/>
              <a:ext cx="783" cy="2089"/>
            </a:xfrm>
            <a:prstGeom prst="rect">
              <a:avLst/>
            </a:prstGeom>
            <a:gradFill rotWithShape="0">
              <a:gsLst>
                <a:gs pos="0">
                  <a:schemeClr val="accent1"/>
                </a:gs>
                <a:gs pos="100000">
                  <a:schemeClr val="bg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defRPr/>
              </a:pPr>
              <a:endParaRPr lang="fr-FR" altLang="fr-FR" smtClean="0"/>
            </a:p>
          </p:txBody>
        </p:sp>
        <p:pic>
          <p:nvPicPr>
            <p:cNvPr id="1033" name="Picture 4"/>
            <p:cNvPicPr>
              <a:picLocks noChangeAspect="1" noChangeArrowheads="1"/>
            </p:cNvPicPr>
            <p:nvPr/>
          </p:nvPicPr>
          <p:blipFill>
            <a:blip r:embed="rId16">
              <a:extLst>
                <a:ext uri="{28A0092B-C50C-407E-A947-70E740481C1C}">
                  <a14:useLocalDpi xmlns:a14="http://schemas.microsoft.com/office/drawing/2010/main" val="0"/>
                </a:ext>
              </a:extLst>
            </a:blip>
            <a:srcRect r="13902" b="31862"/>
            <a:stretch>
              <a:fillRect/>
            </a:stretch>
          </p:blipFill>
          <p:spPr bwMode="auto">
            <a:xfrm>
              <a:off x="4667" y="293"/>
              <a:ext cx="1090" cy="4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27" name="Rectangle 5"/>
          <p:cNvSpPr>
            <a:spLocks noGrp="1" noChangeArrowheads="1"/>
          </p:cNvSpPr>
          <p:nvPr>
            <p:ph type="title"/>
          </p:nvPr>
        </p:nvSpPr>
        <p:spPr bwMode="auto">
          <a:xfrm>
            <a:off x="228600" y="609600"/>
            <a:ext cx="7391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fr-FR" smtClean="0"/>
              <a:t>Click to edit Master title style</a:t>
            </a:r>
          </a:p>
        </p:txBody>
      </p:sp>
      <p:sp>
        <p:nvSpPr>
          <p:cNvPr id="1028" name="Rectangle 6"/>
          <p:cNvSpPr>
            <a:spLocks noGrp="1" noChangeArrowheads="1"/>
          </p:cNvSpPr>
          <p:nvPr>
            <p:ph type="body" idx="1"/>
          </p:nvPr>
        </p:nvSpPr>
        <p:spPr bwMode="auto">
          <a:xfrm>
            <a:off x="228600" y="1981200"/>
            <a:ext cx="7391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fr-FR" smtClean="0"/>
              <a:t>Click to edit Master text styles</a:t>
            </a:r>
          </a:p>
          <a:p>
            <a:pPr lvl="1"/>
            <a:r>
              <a:rPr lang="en-US" altLang="fr-FR" smtClean="0"/>
              <a:t>Second level</a:t>
            </a:r>
          </a:p>
          <a:p>
            <a:pPr lvl="2"/>
            <a:r>
              <a:rPr lang="en-US" altLang="fr-FR" smtClean="0"/>
              <a:t>Third level</a:t>
            </a:r>
          </a:p>
          <a:p>
            <a:pPr lvl="3"/>
            <a:r>
              <a:rPr lang="en-US" altLang="fr-FR" smtClean="0"/>
              <a:t>Fourth level</a:t>
            </a:r>
          </a:p>
          <a:p>
            <a:pPr lvl="4"/>
            <a:r>
              <a:rPr lang="en-US" altLang="fr-FR" smtClean="0"/>
              <a:t>Fifth level</a:t>
            </a:r>
          </a:p>
        </p:txBody>
      </p:sp>
      <p:sp>
        <p:nvSpPr>
          <p:cNvPr id="3079" name="Rectangle 7"/>
          <p:cNvSpPr>
            <a:spLocks noGrp="1" noChangeArrowheads="1"/>
          </p:cNvSpPr>
          <p:nvPr>
            <p:ph type="dt" sz="half" idx="2"/>
          </p:nvPr>
        </p:nvSpPr>
        <p:spPr bwMode="auto">
          <a:xfrm>
            <a:off x="228600" y="6248400"/>
            <a:ext cx="1828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US" altLang="fr-FR"/>
          </a:p>
        </p:txBody>
      </p:sp>
      <p:sp>
        <p:nvSpPr>
          <p:cNvPr id="3080" name="Rectangle 8"/>
          <p:cNvSpPr>
            <a:spLocks noGrp="1" noChangeArrowheads="1"/>
          </p:cNvSpPr>
          <p:nvPr>
            <p:ph type="ftr" sz="quarter" idx="3"/>
          </p:nvPr>
        </p:nvSpPr>
        <p:spPr bwMode="auto">
          <a:xfrm>
            <a:off x="2514600" y="6248400"/>
            <a:ext cx="3048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ltLang="fr-FR"/>
          </a:p>
        </p:txBody>
      </p:sp>
      <p:sp>
        <p:nvSpPr>
          <p:cNvPr id="3081" name="Rectangle 9"/>
          <p:cNvSpPr>
            <a:spLocks noGrp="1" noChangeArrowheads="1"/>
          </p:cNvSpPr>
          <p:nvPr>
            <p:ph type="sldNum" sz="quarter" idx="4"/>
          </p:nvPr>
        </p:nvSpPr>
        <p:spPr bwMode="auto">
          <a:xfrm>
            <a:off x="6096000" y="6248400"/>
            <a:ext cx="1524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smtClean="0">
                <a:latin typeface="Times New Roman" panose="02020603050405020304" pitchFamily="18" charset="0"/>
              </a:defRPr>
            </a:lvl1pPr>
          </a:lstStyle>
          <a:p>
            <a:pPr>
              <a:defRPr/>
            </a:pPr>
            <a:fld id="{CA666ECE-2AC1-4EC5-90C8-4E6B9B4E4B2B}" type="slidenum">
              <a:rPr lang="en-US" altLang="fr-FR"/>
              <a:pPr>
                <a:defRPr/>
              </a:pPr>
              <a:t>‹#›</a:t>
            </a:fld>
            <a:endParaRPr lang="en-US" altLang="fr-FR"/>
          </a:p>
        </p:txBody>
      </p:sp>
    </p:spTree>
  </p:cSld>
  <p:clrMap bg1="dk2" tx1="lt1" bg2="dk1" tx2="lt2" accent1="accent1" accent2="accent2" accent3="accent3" accent4="accent4" accent5="accent5" accent6="accent6" hlink="hlink" folHlink="folHlink"/>
  <p:sldLayoutIdLst>
    <p:sldLayoutId id="2147483693"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lr>
          <a:schemeClr val="accent2"/>
        </a:buClr>
        <a:buFont typeface="Wingdings" panose="05000000000000000000" pitchFamily="2" charset="2"/>
        <a:buChar char="©"/>
        <a:defRPr sz="3200" i="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Font typeface="Wingdings" panose="05000000000000000000" pitchFamily="2" charset="2"/>
        <a:buChar char="©"/>
        <a:defRPr sz="2800" i="1"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bg2"/>
        </a:buClr>
        <a:buFont typeface="Wingdings" panose="05000000000000000000" pitchFamily="2" charset="2"/>
        <a:buChar char="©"/>
        <a:defRPr sz="2400" i="1"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accent2"/>
        </a:buClr>
        <a:buFont typeface="Wingdings" panose="05000000000000000000" pitchFamily="2" charset="2"/>
        <a:buChar char="©"/>
        <a:defRPr sz="2000" i="1"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Wingdings" panose="05000000000000000000" pitchFamily="2" charset="2"/>
        <a:buChar char="©"/>
        <a:defRPr sz="2000" 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79388" y="1196975"/>
            <a:ext cx="8458200" cy="360363"/>
          </a:xfrm>
          <a:extLst>
            <a:ext uri="{909E8E84-426E-40DD-AFC4-6F175D3DCCD1}">
              <a14:hiddenFill xmlns:a14="http://schemas.microsoft.com/office/drawing/2010/main">
                <a:solidFill>
                  <a:srgbClr val="000070"/>
                </a:solidFill>
              </a14:hiddenFill>
            </a:ext>
          </a:extLst>
        </p:spPr>
        <p:txBody>
          <a:bodyPr/>
          <a:lstStyle/>
          <a:p>
            <a:pPr eaLnBrk="1" hangingPunct="1"/>
            <a:r>
              <a:rPr lang="en-US" altLang="fr-FR" sz="2400" b="1" dirty="0" smtClean="0">
                <a:solidFill>
                  <a:srgbClr val="FFFF00"/>
                </a:solidFill>
                <a:latin typeface="Arial Black" panose="020B0A04020102020204" pitchFamily="34" charset="0"/>
              </a:rPr>
              <a:t>TOWS </a:t>
            </a:r>
            <a:br>
              <a:rPr lang="en-US" altLang="fr-FR" sz="2400" b="1" dirty="0" smtClean="0">
                <a:solidFill>
                  <a:srgbClr val="FFFF00"/>
                </a:solidFill>
                <a:latin typeface="Arial Black" panose="020B0A04020102020204" pitchFamily="34" charset="0"/>
              </a:rPr>
            </a:br>
            <a:r>
              <a:rPr lang="en-US" altLang="fr-FR" sz="1800" b="1" dirty="0" smtClean="0">
                <a:solidFill>
                  <a:srgbClr val="FFFF00"/>
                </a:solidFill>
                <a:latin typeface="Arial Black" panose="020B0A04020102020204" pitchFamily="34" charset="0"/>
              </a:rPr>
              <a:t>Task Team on Tsunami Watch Operation (TTTWO)</a:t>
            </a:r>
            <a:br>
              <a:rPr lang="en-US" altLang="fr-FR" sz="1800" b="1" dirty="0" smtClean="0">
                <a:solidFill>
                  <a:srgbClr val="FFFF00"/>
                </a:solidFill>
                <a:latin typeface="Arial Black" panose="020B0A04020102020204" pitchFamily="34" charset="0"/>
              </a:rPr>
            </a:br>
            <a:r>
              <a:rPr lang="en-US" altLang="fr-FR" sz="1800" b="1" dirty="0" smtClean="0">
                <a:solidFill>
                  <a:srgbClr val="FFFF00"/>
                </a:solidFill>
                <a:latin typeface="Arial Black" panose="020B0A04020102020204" pitchFamily="34" charset="0"/>
              </a:rPr>
              <a:t>Task Team on Disaster Management and Preparation (TT DMP) </a:t>
            </a:r>
            <a:br>
              <a:rPr lang="en-US" altLang="fr-FR" sz="1800" b="1" dirty="0" smtClean="0">
                <a:solidFill>
                  <a:srgbClr val="FFFF00"/>
                </a:solidFill>
                <a:latin typeface="Arial Black" panose="020B0A04020102020204" pitchFamily="34" charset="0"/>
              </a:rPr>
            </a:br>
            <a:r>
              <a:rPr lang="en-US" altLang="fr-FR" sz="1400" b="1" dirty="0" smtClean="0">
                <a:solidFill>
                  <a:srgbClr val="FFFF00"/>
                </a:solidFill>
                <a:latin typeface="Arial Black" panose="020B0A04020102020204" pitchFamily="34" charset="0"/>
              </a:rPr>
              <a:t>21- 22 February 2022</a:t>
            </a:r>
            <a:r>
              <a:rPr lang="en-US" altLang="fr-FR" sz="1800" b="1" dirty="0" smtClean="0">
                <a:solidFill>
                  <a:srgbClr val="FFFF00"/>
                </a:solidFill>
                <a:latin typeface="Arial Black" panose="020B0A04020102020204" pitchFamily="34" charset="0"/>
              </a:rPr>
              <a:t/>
            </a:r>
            <a:br>
              <a:rPr lang="en-US" altLang="fr-FR" sz="1800" b="1" dirty="0" smtClean="0">
                <a:solidFill>
                  <a:srgbClr val="FFFF00"/>
                </a:solidFill>
                <a:latin typeface="Arial Black" panose="020B0A04020102020204" pitchFamily="34" charset="0"/>
              </a:rPr>
            </a:br>
            <a:r>
              <a:rPr lang="en-US" altLang="fr-FR" sz="2800" b="1" dirty="0" smtClean="0">
                <a:solidFill>
                  <a:srgbClr val="FFFF00"/>
                </a:solidFill>
                <a:latin typeface="Arial Black" panose="020B0A04020102020204" pitchFamily="34" charset="0"/>
              </a:rPr>
              <a:t/>
            </a:r>
            <a:br>
              <a:rPr lang="en-US" altLang="fr-FR" sz="2800" b="1" dirty="0" smtClean="0">
                <a:solidFill>
                  <a:srgbClr val="FFFF00"/>
                </a:solidFill>
                <a:latin typeface="Arial Black" panose="020B0A04020102020204" pitchFamily="34" charset="0"/>
              </a:rPr>
            </a:br>
            <a:endParaRPr lang="en-US" altLang="fr-FR" sz="2800" b="1" dirty="0" smtClean="0">
              <a:solidFill>
                <a:srgbClr val="FFFF00"/>
              </a:solidFill>
              <a:latin typeface="Arial Black" panose="020B0A04020102020204" pitchFamily="34" charset="0"/>
            </a:endParaRPr>
          </a:p>
        </p:txBody>
      </p:sp>
      <p:sp>
        <p:nvSpPr>
          <p:cNvPr id="5123" name="Rectangle 2"/>
          <p:cNvSpPr txBox="1">
            <a:spLocks noChangeArrowheads="1"/>
          </p:cNvSpPr>
          <p:nvPr/>
        </p:nvSpPr>
        <p:spPr bwMode="auto">
          <a:xfrm>
            <a:off x="179388" y="2276475"/>
            <a:ext cx="8458200" cy="1079500"/>
          </a:xfrm>
          <a:prstGeom prst="rect">
            <a:avLst/>
          </a:prstGeom>
          <a:noFill/>
          <a:ln>
            <a:noFill/>
          </a:ln>
          <a:effectLst/>
          <a:extLst>
            <a:ext uri="{909E8E84-426E-40DD-AFC4-6F175D3DCCD1}">
              <a14:hiddenFill xmlns:a14="http://schemas.microsoft.com/office/drawing/2010/main">
                <a:solidFill>
                  <a:srgbClr val="00007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lr>
                <a:schemeClr val="accent2"/>
              </a:buClr>
              <a:buFont typeface="Wingdings" panose="05000000000000000000" pitchFamily="2" charset="2"/>
              <a:buChar char="©"/>
              <a:defRPr sz="3200" i="1">
                <a:solidFill>
                  <a:schemeClr val="tx1"/>
                </a:solidFill>
                <a:latin typeface="Times New Roman" panose="02020603050405020304" pitchFamily="18" charset="0"/>
              </a:defRPr>
            </a:lvl1pPr>
            <a:lvl2pPr marL="742950" indent="-285750">
              <a:spcBef>
                <a:spcPct val="20000"/>
              </a:spcBef>
              <a:buClr>
                <a:schemeClr val="tx2"/>
              </a:buClr>
              <a:buFont typeface="Wingdings" panose="05000000000000000000" pitchFamily="2" charset="2"/>
              <a:buChar char="©"/>
              <a:defRPr sz="2800" i="1">
                <a:solidFill>
                  <a:schemeClr val="tx1"/>
                </a:solidFill>
                <a:latin typeface="Times New Roman" panose="02020603050405020304" pitchFamily="18" charset="0"/>
              </a:defRPr>
            </a:lvl2pPr>
            <a:lvl3pPr marL="1143000" indent="-228600">
              <a:spcBef>
                <a:spcPct val="20000"/>
              </a:spcBef>
              <a:buClr>
                <a:schemeClr val="bg2"/>
              </a:buClr>
              <a:buFont typeface="Wingdings" panose="05000000000000000000" pitchFamily="2" charset="2"/>
              <a:buChar char="©"/>
              <a:defRPr sz="2400" i="1">
                <a:solidFill>
                  <a:schemeClr val="tx1"/>
                </a:solidFill>
                <a:latin typeface="Times New Roman" panose="02020603050405020304" pitchFamily="18" charset="0"/>
              </a:defRPr>
            </a:lvl3pPr>
            <a:lvl4pPr marL="1600200" indent="-228600">
              <a:spcBef>
                <a:spcPct val="20000"/>
              </a:spcBef>
              <a:buClr>
                <a:schemeClr val="accent2"/>
              </a:buClr>
              <a:buFont typeface="Wingdings" panose="05000000000000000000" pitchFamily="2" charset="2"/>
              <a:buChar char="©"/>
              <a:defRPr sz="2000" i="1">
                <a:solidFill>
                  <a:schemeClr val="tx1"/>
                </a:solidFill>
                <a:latin typeface="Times New Roman" panose="02020603050405020304" pitchFamily="18" charset="0"/>
              </a:defRPr>
            </a:lvl4pPr>
            <a:lvl5pPr marL="2057400" indent="-228600">
              <a:spcBef>
                <a:spcPct val="20000"/>
              </a:spcBef>
              <a:buFont typeface="Wingdings" panose="05000000000000000000" pitchFamily="2" charset="2"/>
              <a:buChar char="©"/>
              <a:defRPr sz="2000" i="1">
                <a:solidFill>
                  <a:schemeClr val="tx1"/>
                </a:solidFill>
                <a:latin typeface="Times New Roman" panose="02020603050405020304" pitchFamily="18" charset="0"/>
              </a:defRPr>
            </a:lvl5pPr>
            <a:lvl6pPr marL="2514600" indent="-228600" eaLnBrk="0" fontAlgn="base" hangingPunct="0">
              <a:spcBef>
                <a:spcPct val="20000"/>
              </a:spcBef>
              <a:spcAft>
                <a:spcPct val="0"/>
              </a:spcAft>
              <a:buFont typeface="Wingdings" panose="05000000000000000000" pitchFamily="2" charset="2"/>
              <a:buChar char="©"/>
              <a:defRPr sz="2000" i="1">
                <a:solidFill>
                  <a:schemeClr val="tx1"/>
                </a:solidFill>
                <a:latin typeface="Times New Roman" panose="02020603050405020304" pitchFamily="18" charset="0"/>
              </a:defRPr>
            </a:lvl6pPr>
            <a:lvl7pPr marL="2971800" indent="-228600" eaLnBrk="0" fontAlgn="base" hangingPunct="0">
              <a:spcBef>
                <a:spcPct val="20000"/>
              </a:spcBef>
              <a:spcAft>
                <a:spcPct val="0"/>
              </a:spcAft>
              <a:buFont typeface="Wingdings" panose="05000000000000000000" pitchFamily="2" charset="2"/>
              <a:buChar char="©"/>
              <a:defRPr sz="2000" i="1">
                <a:solidFill>
                  <a:schemeClr val="tx1"/>
                </a:solidFill>
                <a:latin typeface="Times New Roman" panose="02020603050405020304" pitchFamily="18" charset="0"/>
              </a:defRPr>
            </a:lvl7pPr>
            <a:lvl8pPr marL="3429000" indent="-228600" eaLnBrk="0" fontAlgn="base" hangingPunct="0">
              <a:spcBef>
                <a:spcPct val="20000"/>
              </a:spcBef>
              <a:spcAft>
                <a:spcPct val="0"/>
              </a:spcAft>
              <a:buFont typeface="Wingdings" panose="05000000000000000000" pitchFamily="2" charset="2"/>
              <a:buChar char="©"/>
              <a:defRPr sz="2000" i="1">
                <a:solidFill>
                  <a:schemeClr val="tx1"/>
                </a:solidFill>
                <a:latin typeface="Times New Roman" panose="02020603050405020304" pitchFamily="18" charset="0"/>
              </a:defRPr>
            </a:lvl8pPr>
            <a:lvl9pPr marL="3886200" indent="-228600" eaLnBrk="0" fontAlgn="base" hangingPunct="0">
              <a:spcBef>
                <a:spcPct val="20000"/>
              </a:spcBef>
              <a:spcAft>
                <a:spcPct val="0"/>
              </a:spcAft>
              <a:buFont typeface="Wingdings" panose="05000000000000000000" pitchFamily="2" charset="2"/>
              <a:buChar char="©"/>
              <a:defRPr sz="2000" i="1">
                <a:solidFill>
                  <a:schemeClr val="tx1"/>
                </a:solidFill>
                <a:latin typeface="Times New Roman" panose="02020603050405020304" pitchFamily="18" charset="0"/>
              </a:defRPr>
            </a:lvl9pPr>
          </a:lstStyle>
          <a:p>
            <a:pPr algn="ctr" eaLnBrk="1" hangingPunct="1">
              <a:spcBef>
                <a:spcPct val="0"/>
              </a:spcBef>
              <a:buClrTx/>
              <a:buFontTx/>
              <a:buNone/>
            </a:pPr>
            <a:r>
              <a:rPr lang="en-US" altLang="fr-FR" sz="2400" b="1" i="0">
                <a:solidFill>
                  <a:srgbClr val="82FFFF"/>
                </a:solidFill>
                <a:latin typeface="Arial Black" panose="020B0A04020102020204" pitchFamily="34" charset="0"/>
              </a:rPr>
              <a:t>J11  NEXT SYMPOSIUM</a:t>
            </a:r>
            <a:r>
              <a:rPr lang="en-US" altLang="fr-FR" sz="2800" b="1" i="0">
                <a:solidFill>
                  <a:srgbClr val="82FFFF"/>
                </a:solidFill>
                <a:latin typeface="Arial Black" panose="020B0A04020102020204" pitchFamily="34" charset="0"/>
              </a:rPr>
              <a:t/>
            </a:r>
            <a:br>
              <a:rPr lang="en-US" altLang="fr-FR" sz="2800" b="1" i="0">
                <a:solidFill>
                  <a:srgbClr val="82FFFF"/>
                </a:solidFill>
                <a:latin typeface="Arial Black" panose="020B0A04020102020204" pitchFamily="34" charset="0"/>
              </a:rPr>
            </a:br>
            <a:endParaRPr lang="en-US" altLang="fr-FR" sz="2800" b="1" i="0">
              <a:solidFill>
                <a:srgbClr val="82FFFF"/>
              </a:solidFill>
              <a:latin typeface="Arial Black" panose="020B0A04020102020204" pitchFamily="34" charset="0"/>
            </a:endParaRPr>
          </a:p>
        </p:txBody>
      </p:sp>
      <p:pic>
        <p:nvPicPr>
          <p:cNvPr id="4" name="Picture 1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9763" y="106414"/>
            <a:ext cx="774448" cy="77777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12"/>
          <p:cNvSpPr>
            <a:spLocks noChangeArrowheads="1"/>
          </p:cNvSpPr>
          <p:nvPr/>
        </p:nvSpPr>
        <p:spPr bwMode="auto">
          <a:xfrm>
            <a:off x="539552" y="0"/>
            <a:ext cx="7620000" cy="990600"/>
          </a:xfrm>
          <a:prstGeom prst="rect">
            <a:avLst/>
          </a:prstGeom>
          <a:noFill/>
          <a:ln>
            <a:noFill/>
          </a:ln>
          <a:effectLst/>
          <a:extLst>
            <a:ext uri="{909E8E84-426E-40DD-AFC4-6F175D3DCCD1}">
              <a14:hiddenFill xmlns:a14="http://schemas.microsoft.com/office/drawing/2010/main">
                <a:solidFill>
                  <a:srgbClr val="0000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lr>
                <a:schemeClr val="accent2"/>
              </a:buClr>
              <a:buFont typeface="Wingdings" panose="05000000000000000000" pitchFamily="2" charset="2"/>
              <a:buChar char="©"/>
              <a:defRPr sz="3200" i="1">
                <a:solidFill>
                  <a:schemeClr val="tx1"/>
                </a:solidFill>
                <a:latin typeface="Times New Roman" panose="02020603050405020304" pitchFamily="18" charset="0"/>
              </a:defRPr>
            </a:lvl1pPr>
            <a:lvl2pPr marL="742950" indent="-285750">
              <a:spcBef>
                <a:spcPct val="20000"/>
              </a:spcBef>
              <a:buClr>
                <a:schemeClr val="tx2"/>
              </a:buClr>
              <a:buFont typeface="Wingdings" panose="05000000000000000000" pitchFamily="2" charset="2"/>
              <a:buChar char="©"/>
              <a:defRPr sz="2800" i="1">
                <a:solidFill>
                  <a:schemeClr val="tx1"/>
                </a:solidFill>
                <a:latin typeface="Times New Roman" panose="02020603050405020304" pitchFamily="18" charset="0"/>
              </a:defRPr>
            </a:lvl2pPr>
            <a:lvl3pPr marL="1143000" indent="-228600">
              <a:spcBef>
                <a:spcPct val="20000"/>
              </a:spcBef>
              <a:buClr>
                <a:schemeClr val="bg2"/>
              </a:buClr>
              <a:buFont typeface="Wingdings" panose="05000000000000000000" pitchFamily="2" charset="2"/>
              <a:buChar char="©"/>
              <a:defRPr sz="2400" i="1">
                <a:solidFill>
                  <a:schemeClr val="tx1"/>
                </a:solidFill>
                <a:latin typeface="Times New Roman" panose="02020603050405020304" pitchFamily="18" charset="0"/>
              </a:defRPr>
            </a:lvl3pPr>
            <a:lvl4pPr marL="1600200" indent="-228600">
              <a:spcBef>
                <a:spcPct val="20000"/>
              </a:spcBef>
              <a:buClr>
                <a:schemeClr val="accent2"/>
              </a:buClr>
              <a:buFont typeface="Wingdings" panose="05000000000000000000" pitchFamily="2" charset="2"/>
              <a:buChar char="©"/>
              <a:defRPr sz="2000" i="1">
                <a:solidFill>
                  <a:schemeClr val="tx1"/>
                </a:solidFill>
                <a:latin typeface="Times New Roman" panose="02020603050405020304" pitchFamily="18" charset="0"/>
              </a:defRPr>
            </a:lvl4pPr>
            <a:lvl5pPr marL="2057400" indent="-228600">
              <a:spcBef>
                <a:spcPct val="20000"/>
              </a:spcBef>
              <a:buFont typeface="Wingdings" panose="05000000000000000000" pitchFamily="2" charset="2"/>
              <a:buChar char="©"/>
              <a:defRPr sz="2000" i="1">
                <a:solidFill>
                  <a:schemeClr val="tx1"/>
                </a:solidFill>
                <a:latin typeface="Times New Roman" panose="02020603050405020304" pitchFamily="18" charset="0"/>
              </a:defRPr>
            </a:lvl5pPr>
            <a:lvl6pPr marL="2514600" indent="-228600" eaLnBrk="0" fontAlgn="base" hangingPunct="0">
              <a:spcBef>
                <a:spcPct val="20000"/>
              </a:spcBef>
              <a:spcAft>
                <a:spcPct val="0"/>
              </a:spcAft>
              <a:buFont typeface="Wingdings" panose="05000000000000000000" pitchFamily="2" charset="2"/>
              <a:buChar char="©"/>
              <a:defRPr sz="2000" i="1">
                <a:solidFill>
                  <a:schemeClr val="tx1"/>
                </a:solidFill>
                <a:latin typeface="Times New Roman" panose="02020603050405020304" pitchFamily="18" charset="0"/>
              </a:defRPr>
            </a:lvl6pPr>
            <a:lvl7pPr marL="2971800" indent="-228600" eaLnBrk="0" fontAlgn="base" hangingPunct="0">
              <a:spcBef>
                <a:spcPct val="20000"/>
              </a:spcBef>
              <a:spcAft>
                <a:spcPct val="0"/>
              </a:spcAft>
              <a:buFont typeface="Wingdings" panose="05000000000000000000" pitchFamily="2" charset="2"/>
              <a:buChar char="©"/>
              <a:defRPr sz="2000" i="1">
                <a:solidFill>
                  <a:schemeClr val="tx1"/>
                </a:solidFill>
                <a:latin typeface="Times New Roman" panose="02020603050405020304" pitchFamily="18" charset="0"/>
              </a:defRPr>
            </a:lvl7pPr>
            <a:lvl8pPr marL="3429000" indent="-228600" eaLnBrk="0" fontAlgn="base" hangingPunct="0">
              <a:spcBef>
                <a:spcPct val="20000"/>
              </a:spcBef>
              <a:spcAft>
                <a:spcPct val="0"/>
              </a:spcAft>
              <a:buFont typeface="Wingdings" panose="05000000000000000000" pitchFamily="2" charset="2"/>
              <a:buChar char="©"/>
              <a:defRPr sz="2000" i="1">
                <a:solidFill>
                  <a:schemeClr val="tx1"/>
                </a:solidFill>
                <a:latin typeface="Times New Roman" panose="02020603050405020304" pitchFamily="18" charset="0"/>
              </a:defRPr>
            </a:lvl8pPr>
            <a:lvl9pPr marL="3886200" indent="-228600" eaLnBrk="0" fontAlgn="base" hangingPunct="0">
              <a:spcBef>
                <a:spcPct val="20000"/>
              </a:spcBef>
              <a:spcAft>
                <a:spcPct val="0"/>
              </a:spcAft>
              <a:buFont typeface="Wingdings" panose="05000000000000000000" pitchFamily="2" charset="2"/>
              <a:buChar char="©"/>
              <a:defRPr sz="2000" i="1">
                <a:solidFill>
                  <a:schemeClr val="tx1"/>
                </a:solidFill>
                <a:latin typeface="Times New Roman" panose="02020603050405020304" pitchFamily="18" charset="0"/>
              </a:defRPr>
            </a:lvl9pPr>
          </a:lstStyle>
          <a:p>
            <a:pPr algn="ctr" eaLnBrk="1" hangingPunct="1">
              <a:spcBef>
                <a:spcPct val="0"/>
              </a:spcBef>
              <a:buClrTx/>
              <a:buFontTx/>
              <a:buNone/>
            </a:pPr>
            <a:r>
              <a:rPr lang="en-US" altLang="fr-FR" sz="2800" b="1" i="0" dirty="0">
                <a:solidFill>
                  <a:srgbClr val="66FFFF"/>
                </a:solidFill>
                <a:latin typeface="Arial Black" panose="020B0A04020102020204" pitchFamily="34" charset="0"/>
              </a:rPr>
              <a:t> </a:t>
            </a:r>
            <a:r>
              <a:rPr lang="en-US" altLang="fr-FR" sz="2400" b="1" i="0" dirty="0" smtClean="0">
                <a:solidFill>
                  <a:srgbClr val="66FFFF"/>
                </a:solidFill>
                <a:latin typeface="Arial Black" panose="020B0A04020102020204" pitchFamily="34" charset="0"/>
              </a:rPr>
              <a:t>1</a:t>
            </a:r>
            <a:r>
              <a:rPr lang="en-US" altLang="fr-FR" sz="2400" b="1" i="0" baseline="30000" dirty="0" smtClean="0">
                <a:solidFill>
                  <a:srgbClr val="66FFFF"/>
                </a:solidFill>
                <a:latin typeface="Arial Black" panose="020B0A04020102020204" pitchFamily="34" charset="0"/>
              </a:rPr>
              <a:t>st</a:t>
            </a:r>
            <a:r>
              <a:rPr lang="en-US" altLang="fr-FR" sz="2400" b="1" i="0" dirty="0" smtClean="0">
                <a:solidFill>
                  <a:srgbClr val="66FFFF"/>
                </a:solidFill>
                <a:latin typeface="Arial Black" panose="020B0A04020102020204" pitchFamily="34" charset="0"/>
              </a:rPr>
              <a:t> </a:t>
            </a:r>
            <a:r>
              <a:rPr lang="en-US" altLang="fr-FR" sz="2400" b="1" i="0" dirty="0" err="1" smtClean="0">
                <a:solidFill>
                  <a:srgbClr val="66FFFF"/>
                </a:solidFill>
                <a:latin typeface="Arial Black" panose="020B0A04020102020204" pitchFamily="34" charset="0"/>
              </a:rPr>
              <a:t>Unesco</a:t>
            </a:r>
            <a:r>
              <a:rPr lang="en-US" altLang="fr-FR" sz="2400" b="1" i="0" dirty="0" smtClean="0">
                <a:solidFill>
                  <a:srgbClr val="66FFFF"/>
                </a:solidFill>
                <a:latin typeface="Arial Black" panose="020B0A04020102020204" pitchFamily="34" charset="0"/>
              </a:rPr>
              <a:t> Tsunami Symposium 2018</a:t>
            </a:r>
            <a:endParaRPr lang="en-US" altLang="fr-FR" sz="1800" b="1" i="0" dirty="0">
              <a:solidFill>
                <a:srgbClr val="66FFFF"/>
              </a:solidFill>
              <a:latin typeface="Arial" panose="020B0604020202020204" pitchFamily="34" charset="0"/>
            </a:endParaRPr>
          </a:p>
        </p:txBody>
      </p:sp>
      <p:pic>
        <p:nvPicPr>
          <p:cNvPr id="3" name="Image 2"/>
          <p:cNvPicPr>
            <a:picLocks noChangeAspect="1"/>
          </p:cNvPicPr>
          <p:nvPr/>
        </p:nvPicPr>
        <p:blipFill rotWithShape="1">
          <a:blip r:embed="rId3"/>
          <a:srcRect l="16905" t="12082" r="34871" b="-360"/>
          <a:stretch/>
        </p:blipFill>
        <p:spPr>
          <a:xfrm>
            <a:off x="3951288" y="1052736"/>
            <a:ext cx="3844937" cy="5616624"/>
          </a:xfrm>
          <a:prstGeom prst="rect">
            <a:avLst/>
          </a:prstGeom>
        </p:spPr>
      </p:pic>
      <p:sp>
        <p:nvSpPr>
          <p:cNvPr id="7170" name="Rectangle 3"/>
          <p:cNvSpPr>
            <a:spLocks noGrp="1" noChangeArrowheads="1"/>
          </p:cNvSpPr>
          <p:nvPr>
            <p:ph type="body" sz="half" idx="2"/>
          </p:nvPr>
        </p:nvSpPr>
        <p:spPr>
          <a:xfrm>
            <a:off x="-24562" y="1052736"/>
            <a:ext cx="4189059" cy="5328592"/>
          </a:xfrm>
          <a:ln>
            <a:solidFill>
              <a:schemeClr val="accent1"/>
            </a:solidFill>
          </a:ln>
        </p:spPr>
        <p:txBody>
          <a:bodyPr/>
          <a:lstStyle/>
          <a:p>
            <a:pPr marL="0" indent="0">
              <a:buNone/>
              <a:defRPr/>
            </a:pPr>
            <a:endParaRPr lang="en-US" sz="1600" b="1" i="0" dirty="0" smtClean="0"/>
          </a:p>
          <a:p>
            <a:pPr>
              <a:defRPr/>
            </a:pPr>
            <a:r>
              <a:rPr lang="en-US" sz="1400" i="0" dirty="0" smtClean="0">
                <a:solidFill>
                  <a:schemeClr val="tx1">
                    <a:lumMod val="40000"/>
                    <a:lumOff val="60000"/>
                  </a:schemeClr>
                </a:solidFill>
                <a:latin typeface="Arial" panose="020B0604020202020204" pitchFamily="34" charset="0"/>
                <a:cs typeface="Arial" panose="020B0604020202020204" pitchFamily="34" charset="0"/>
              </a:rPr>
              <a:t>The Assembly of the Intergovernmental Oceanographic Commission (</a:t>
            </a:r>
            <a:r>
              <a:rPr lang="en-US" sz="1400" i="0" dirty="0" err="1" smtClean="0">
                <a:solidFill>
                  <a:schemeClr val="tx1">
                    <a:lumMod val="40000"/>
                    <a:lumOff val="60000"/>
                  </a:schemeClr>
                </a:solidFill>
                <a:latin typeface="Arial" panose="020B0604020202020204" pitchFamily="34" charset="0"/>
                <a:cs typeface="Arial" panose="020B0604020202020204" pitchFamily="34" charset="0"/>
              </a:rPr>
              <a:t>Unesco</a:t>
            </a:r>
            <a:r>
              <a:rPr lang="en-US" sz="1400" i="0" dirty="0" smtClean="0">
                <a:solidFill>
                  <a:schemeClr val="tx1">
                    <a:lumMod val="40000"/>
                    <a:lumOff val="60000"/>
                  </a:schemeClr>
                </a:solidFill>
                <a:latin typeface="Arial" panose="020B0604020202020204" pitchFamily="34" charset="0"/>
                <a:cs typeface="Arial" panose="020B0604020202020204" pitchFamily="34" charset="0"/>
              </a:rPr>
              <a:t>-IOC) decided in 2017 to conduct a symposium on enhancing existing operational tsunami forecasting to further develop warning products and enhance timely , accurate, reliable and effective decision-making and community response.</a:t>
            </a:r>
          </a:p>
          <a:p>
            <a:pPr>
              <a:defRPr/>
            </a:pPr>
            <a:r>
              <a:rPr lang="en-US" sz="1600" i="0" dirty="0" smtClean="0">
                <a:solidFill>
                  <a:schemeClr val="tx1">
                    <a:lumMod val="40000"/>
                    <a:lumOff val="60000"/>
                  </a:schemeClr>
                </a:solidFill>
                <a:latin typeface="Arial" panose="020B0604020202020204" pitchFamily="34" charset="0"/>
                <a:cs typeface="Arial" panose="020B0604020202020204" pitchFamily="34" charset="0"/>
              </a:rPr>
              <a:t/>
            </a:r>
            <a:br>
              <a:rPr lang="en-US" sz="1600" i="0" dirty="0" smtClean="0">
                <a:solidFill>
                  <a:schemeClr val="tx1">
                    <a:lumMod val="40000"/>
                    <a:lumOff val="60000"/>
                  </a:schemeClr>
                </a:solidFill>
                <a:latin typeface="Arial" panose="020B0604020202020204" pitchFamily="34" charset="0"/>
                <a:cs typeface="Arial" panose="020B0604020202020204" pitchFamily="34" charset="0"/>
              </a:rPr>
            </a:br>
            <a:endParaRPr lang="en-US" sz="1600" i="0" dirty="0" smtClean="0">
              <a:solidFill>
                <a:schemeClr val="tx1">
                  <a:lumMod val="40000"/>
                  <a:lumOff val="60000"/>
                </a:schemeClr>
              </a:solidFill>
              <a:latin typeface="Arial" panose="020B0604020202020204" pitchFamily="34" charset="0"/>
              <a:cs typeface="Arial" panose="020B0604020202020204" pitchFamily="34" charset="0"/>
            </a:endParaRPr>
          </a:p>
          <a:p>
            <a:pPr>
              <a:defRPr/>
            </a:pPr>
            <a:r>
              <a:rPr lang="en-US" sz="1400" i="0" dirty="0" smtClean="0">
                <a:solidFill>
                  <a:srgbClr val="FFFF00"/>
                </a:solidFill>
                <a:latin typeface="Arial" panose="020B0604020202020204" pitchFamily="34" charset="0"/>
                <a:cs typeface="Arial" panose="020B0604020202020204" pitchFamily="34" charset="0"/>
              </a:rPr>
              <a:t>The Symposium on </a:t>
            </a:r>
            <a:r>
              <a:rPr lang="en-US" sz="1600" b="1" i="0" dirty="0" smtClean="0">
                <a:solidFill>
                  <a:srgbClr val="FFFF00"/>
                </a:solidFill>
                <a:latin typeface="Arial" panose="020B0604020202020204" pitchFamily="34" charset="0"/>
                <a:cs typeface="Arial" panose="020B0604020202020204" pitchFamily="34" charset="0"/>
              </a:rPr>
              <a:t>Advances in Tsunami Warning to Enhance Community Responses was organized on 12-14 February 2018 at UNESCO, Paris</a:t>
            </a:r>
            <a:r>
              <a:rPr lang="en-US" sz="1600" b="1" i="0" dirty="0" smtClean="0">
                <a:solidFill>
                  <a:schemeClr val="tx1">
                    <a:lumMod val="40000"/>
                    <a:lumOff val="60000"/>
                  </a:schemeClr>
                </a:solidFill>
                <a:latin typeface="Arial" panose="020B0604020202020204" pitchFamily="34" charset="0"/>
                <a:cs typeface="Arial" panose="020B0604020202020204" pitchFamily="34" charset="0"/>
              </a:rPr>
              <a:t>.</a:t>
            </a:r>
            <a:endParaRPr lang="en-US" altLang="fr-FR" sz="1600" b="1" i="0" dirty="0" smtClean="0">
              <a:solidFill>
                <a:srgbClr val="82FFFF"/>
              </a:solidFill>
              <a:latin typeface="Arial" panose="020B0604020202020204" pitchFamily="34" charset="0"/>
              <a:cs typeface="Arial" panose="020B0604020202020204" pitchFamily="34" charset="0"/>
            </a:endParaRPr>
          </a:p>
          <a:p>
            <a:pPr>
              <a:defRPr/>
            </a:pPr>
            <a:r>
              <a:rPr lang="en-US" altLang="fr-FR" sz="1400" i="0" dirty="0" smtClean="0">
                <a:solidFill>
                  <a:schemeClr val="tx1">
                    <a:lumMod val="40000"/>
                    <a:lumOff val="60000"/>
                  </a:schemeClr>
                </a:solidFill>
                <a:latin typeface="Arial" panose="020B0604020202020204" pitchFamily="34" charset="0"/>
                <a:cs typeface="Arial" panose="020B0604020202020204" pitchFamily="34" charset="0"/>
              </a:rPr>
              <a:t>Participants : 25 countries, 6 international organizations,105 participants</a:t>
            </a:r>
            <a:br>
              <a:rPr lang="en-US" altLang="fr-FR" sz="1400" i="0" dirty="0" smtClean="0">
                <a:solidFill>
                  <a:schemeClr val="tx1">
                    <a:lumMod val="40000"/>
                    <a:lumOff val="60000"/>
                  </a:schemeClr>
                </a:solidFill>
                <a:latin typeface="Arial" panose="020B0604020202020204" pitchFamily="34" charset="0"/>
                <a:cs typeface="Arial" panose="020B0604020202020204" pitchFamily="34" charset="0"/>
              </a:rPr>
            </a:br>
            <a:endParaRPr lang="en-US" altLang="fr-FR" sz="1400" i="0" dirty="0">
              <a:solidFill>
                <a:schemeClr val="tx1">
                  <a:lumMod val="40000"/>
                  <a:lumOff val="60000"/>
                </a:schemeClr>
              </a:solidFill>
              <a:latin typeface="Arial" panose="020B0604020202020204" pitchFamily="34" charset="0"/>
              <a:cs typeface="Arial" panose="020B0604020202020204" pitchFamily="34" charset="0"/>
            </a:endParaRPr>
          </a:p>
          <a:p>
            <a:pPr>
              <a:defRPr/>
            </a:pPr>
            <a:r>
              <a:rPr lang="en-US" sz="1400" i="0" dirty="0" smtClean="0">
                <a:solidFill>
                  <a:srgbClr val="FFFF00"/>
                </a:solidFill>
                <a:latin typeface="Arial" panose="020B0604020202020204" pitchFamily="34" charset="0"/>
                <a:cs typeface="Arial" panose="020B0604020202020204" pitchFamily="34" charset="0"/>
              </a:rPr>
              <a:t>One of recommendation in the STATEMENT was to Encourage a repeat of this type of symposium.</a:t>
            </a:r>
            <a:endParaRPr lang="en-US" altLang="fr-FR" sz="300" dirty="0" smtClean="0">
              <a:solidFill>
                <a:srgbClr val="FFFF00"/>
              </a:solidFill>
              <a:latin typeface="Arial" panose="020B0604020202020204" pitchFamily="34" charset="0"/>
              <a:cs typeface="Arial" panose="020B0604020202020204" pitchFamily="34" charset="0"/>
            </a:endParaRPr>
          </a:p>
        </p:txBody>
      </p:sp>
      <p:sp>
        <p:nvSpPr>
          <p:cNvPr id="4" name="Espace réservé du contenu 3"/>
          <p:cNvSpPr>
            <a:spLocks noGrp="1"/>
          </p:cNvSpPr>
          <p:nvPr>
            <p:ph sz="half" idx="1"/>
          </p:nvPr>
        </p:nvSpPr>
        <p:spPr/>
        <p:txBody>
          <a:bodyPr/>
          <a:lstStyle/>
          <a:p>
            <a:endParaRPr lang="fr-FR"/>
          </a:p>
        </p:txBody>
      </p:sp>
      <p:pic>
        <p:nvPicPr>
          <p:cNvPr id="9" name="Picture 1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9763" y="106414"/>
            <a:ext cx="774448" cy="77777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6458105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sz="half" idx="2"/>
          </p:nvPr>
        </p:nvSpPr>
        <p:spPr>
          <a:xfrm>
            <a:off x="125413" y="1052513"/>
            <a:ext cx="7635875" cy="5943600"/>
          </a:xfrm>
          <a:ln>
            <a:solidFill>
              <a:schemeClr val="accent1"/>
            </a:solidFill>
          </a:ln>
        </p:spPr>
        <p:txBody>
          <a:bodyPr/>
          <a:lstStyle/>
          <a:p>
            <a:pPr>
              <a:defRPr/>
            </a:pPr>
            <a:r>
              <a:rPr lang="en-US" sz="1600" b="1" i="0" dirty="0" smtClean="0"/>
              <a:t>16.2  NEXT SYMPOSIUM</a:t>
            </a:r>
          </a:p>
          <a:p>
            <a:pPr>
              <a:defRPr/>
            </a:pPr>
            <a:endParaRPr lang="en-US" sz="1600" b="1" i="0" dirty="0" smtClean="0"/>
          </a:p>
          <a:p>
            <a:pPr>
              <a:defRPr/>
            </a:pPr>
            <a:r>
              <a:rPr lang="en-US" sz="1600" i="0" dirty="0" smtClean="0">
                <a:solidFill>
                  <a:schemeClr val="tx1">
                    <a:lumMod val="40000"/>
                    <a:lumOff val="60000"/>
                  </a:schemeClr>
                </a:solidFill>
                <a:latin typeface="Arial" panose="020B0604020202020204" pitchFamily="34" charset="0"/>
                <a:cs typeface="Arial" panose="020B0604020202020204" pitchFamily="34" charset="0"/>
              </a:rPr>
              <a:t>The provisional date for the symposium is 2022, serving as the first UNESCO-IOC Symposium during the 2021–2030 Decade of Ocean Science. Two other symposiums are expected to be organized in 2026 (mid-term) and 2030 (end of the decade).</a:t>
            </a:r>
            <a:br>
              <a:rPr lang="en-US" sz="1600" i="0" dirty="0" smtClean="0">
                <a:solidFill>
                  <a:schemeClr val="tx1">
                    <a:lumMod val="40000"/>
                    <a:lumOff val="60000"/>
                  </a:schemeClr>
                </a:solidFill>
                <a:latin typeface="Arial" panose="020B0604020202020204" pitchFamily="34" charset="0"/>
                <a:cs typeface="Arial" panose="020B0604020202020204" pitchFamily="34" charset="0"/>
              </a:rPr>
            </a:br>
            <a:endParaRPr lang="en-US" sz="1600" i="0" dirty="0" smtClean="0">
              <a:solidFill>
                <a:schemeClr val="tx1">
                  <a:lumMod val="40000"/>
                  <a:lumOff val="60000"/>
                </a:schemeClr>
              </a:solidFill>
              <a:latin typeface="Arial" panose="020B0604020202020204" pitchFamily="34" charset="0"/>
              <a:cs typeface="Arial" panose="020B0604020202020204" pitchFamily="34" charset="0"/>
            </a:endParaRPr>
          </a:p>
          <a:p>
            <a:pPr>
              <a:defRPr/>
            </a:pPr>
            <a:r>
              <a:rPr lang="en-US" sz="1600" i="0" dirty="0" smtClean="0">
                <a:solidFill>
                  <a:schemeClr val="tx1">
                    <a:lumMod val="40000"/>
                    <a:lumOff val="60000"/>
                  </a:schemeClr>
                </a:solidFill>
                <a:latin typeface="Arial" panose="020B0604020202020204" pitchFamily="34" charset="0"/>
                <a:cs typeface="Arial" panose="020B0604020202020204" pitchFamily="34" charset="0"/>
              </a:rPr>
              <a:t>The goal would be to examine lessons learnt from past events and recent efforts in further developing tsunami warning and mitigation systems to enable enhanced community responses. Future needs and suggested developments will contribute to the following areas: </a:t>
            </a:r>
          </a:p>
          <a:p>
            <a:pPr>
              <a:defRPr/>
            </a:pPr>
            <a:endParaRPr lang="en-US" sz="1600" i="0" dirty="0" smtClean="0">
              <a:solidFill>
                <a:schemeClr val="tx1">
                  <a:lumMod val="40000"/>
                  <a:lumOff val="60000"/>
                </a:schemeClr>
              </a:solidFill>
              <a:latin typeface="Arial" panose="020B0604020202020204" pitchFamily="34" charset="0"/>
              <a:cs typeface="Arial" panose="020B0604020202020204" pitchFamily="34" charset="0"/>
            </a:endParaRPr>
          </a:p>
          <a:p>
            <a:pPr lvl="1">
              <a:defRPr/>
            </a:pPr>
            <a:r>
              <a:rPr lang="en-US" sz="1600" b="1" i="0" dirty="0" smtClean="0">
                <a:solidFill>
                  <a:srgbClr val="82FFFF"/>
                </a:solidFill>
                <a:latin typeface="Arial" panose="020B0604020202020204" pitchFamily="34" charset="0"/>
                <a:cs typeface="Arial" panose="020B0604020202020204" pitchFamily="34" charset="0"/>
              </a:rPr>
              <a:t>(</a:t>
            </a:r>
            <a:r>
              <a:rPr lang="en-US" sz="1600" b="1" i="0" dirty="0" err="1" smtClean="0">
                <a:solidFill>
                  <a:srgbClr val="82FFFF"/>
                </a:solidFill>
                <a:latin typeface="Arial" panose="020B0604020202020204" pitchFamily="34" charset="0"/>
                <a:cs typeface="Arial" panose="020B0604020202020204" pitchFamily="34" charset="0"/>
              </a:rPr>
              <a:t>i</a:t>
            </a:r>
            <a:r>
              <a:rPr lang="en-US" sz="1600" b="1" i="0" dirty="0" smtClean="0">
                <a:solidFill>
                  <a:srgbClr val="82FFFF"/>
                </a:solidFill>
                <a:latin typeface="Arial" panose="020B0604020202020204" pitchFamily="34" charset="0"/>
                <a:cs typeface="Arial" panose="020B0604020202020204" pitchFamily="34" charset="0"/>
              </a:rPr>
              <a:t>) Detection and Warning;</a:t>
            </a:r>
          </a:p>
          <a:p>
            <a:pPr lvl="1">
              <a:defRPr/>
            </a:pPr>
            <a:r>
              <a:rPr lang="en-US" sz="1600" b="1" i="0" dirty="0" smtClean="0">
                <a:solidFill>
                  <a:srgbClr val="82FFFF"/>
                </a:solidFill>
                <a:latin typeface="Arial" panose="020B0604020202020204" pitchFamily="34" charset="0"/>
                <a:cs typeface="Arial" panose="020B0604020202020204" pitchFamily="34" charset="0"/>
              </a:rPr>
              <a:t> (ii) Emergency Management;</a:t>
            </a:r>
          </a:p>
          <a:p>
            <a:pPr lvl="1">
              <a:defRPr/>
            </a:pPr>
            <a:r>
              <a:rPr lang="en-US" sz="1600" b="1" i="0" dirty="0" smtClean="0">
                <a:solidFill>
                  <a:srgbClr val="82FFFF"/>
                </a:solidFill>
                <a:latin typeface="Arial" panose="020B0604020202020204" pitchFamily="34" charset="0"/>
                <a:cs typeface="Arial" panose="020B0604020202020204" pitchFamily="34" charset="0"/>
              </a:rPr>
              <a:t> (iii) Community Awareness and Preparedness; </a:t>
            </a:r>
          </a:p>
          <a:p>
            <a:pPr lvl="1">
              <a:defRPr/>
            </a:pPr>
            <a:r>
              <a:rPr lang="en-US" sz="1600" b="1" i="0" dirty="0" smtClean="0">
                <a:solidFill>
                  <a:srgbClr val="82FFFF"/>
                </a:solidFill>
                <a:latin typeface="Arial" panose="020B0604020202020204" pitchFamily="34" charset="0"/>
                <a:cs typeface="Arial" panose="020B0604020202020204" pitchFamily="34" charset="0"/>
              </a:rPr>
              <a:t>(iv) National Initiatives;</a:t>
            </a:r>
          </a:p>
          <a:p>
            <a:pPr lvl="1">
              <a:defRPr/>
            </a:pPr>
            <a:r>
              <a:rPr lang="en-US" sz="1600" b="1" i="0" dirty="0" smtClean="0">
                <a:solidFill>
                  <a:srgbClr val="82FFFF"/>
                </a:solidFill>
                <a:latin typeface="Arial" panose="020B0604020202020204" pitchFamily="34" charset="0"/>
                <a:cs typeface="Arial" panose="020B0604020202020204" pitchFamily="34" charset="0"/>
              </a:rPr>
              <a:t> (v) International Initiatives.</a:t>
            </a:r>
            <a:endParaRPr lang="en-US" altLang="fr-FR" sz="1600" b="1" i="0" dirty="0" smtClean="0">
              <a:solidFill>
                <a:srgbClr val="82FFFF"/>
              </a:solidFill>
              <a:latin typeface="Arial" panose="020B0604020202020204" pitchFamily="34" charset="0"/>
              <a:cs typeface="Arial" panose="020B0604020202020204" pitchFamily="34" charset="0"/>
            </a:endParaRPr>
          </a:p>
          <a:p>
            <a:pPr>
              <a:defRPr/>
            </a:pPr>
            <a:endParaRPr lang="en-US" altLang="fr-FR" sz="1600" i="0" dirty="0">
              <a:solidFill>
                <a:schemeClr val="tx1">
                  <a:lumMod val="40000"/>
                  <a:lumOff val="60000"/>
                </a:schemeClr>
              </a:solidFill>
              <a:latin typeface="Arial" panose="020B0604020202020204" pitchFamily="34" charset="0"/>
              <a:cs typeface="Arial" panose="020B0604020202020204" pitchFamily="34" charset="0"/>
            </a:endParaRPr>
          </a:p>
          <a:p>
            <a:pPr>
              <a:defRPr/>
            </a:pPr>
            <a:r>
              <a:rPr lang="en-US" sz="1800" i="0" dirty="0" smtClean="0">
                <a:solidFill>
                  <a:srgbClr val="82FFFF"/>
                </a:solidFill>
                <a:latin typeface="Arial" panose="020B0604020202020204" pitchFamily="34" charset="0"/>
                <a:cs typeface="Arial" panose="020B0604020202020204" pitchFamily="34" charset="0"/>
              </a:rPr>
              <a:t>.</a:t>
            </a:r>
            <a:endParaRPr lang="en-US" altLang="fr-FR" sz="500" dirty="0" smtClean="0">
              <a:solidFill>
                <a:srgbClr val="82FFFF"/>
              </a:solidFill>
              <a:latin typeface="Arial" panose="020B0604020202020204" pitchFamily="34" charset="0"/>
              <a:cs typeface="Arial" panose="020B0604020202020204" pitchFamily="34" charset="0"/>
            </a:endParaRPr>
          </a:p>
        </p:txBody>
      </p:sp>
      <p:sp>
        <p:nvSpPr>
          <p:cNvPr id="6147" name="Rectangle 12"/>
          <p:cNvSpPr>
            <a:spLocks noChangeArrowheads="1"/>
          </p:cNvSpPr>
          <p:nvPr/>
        </p:nvSpPr>
        <p:spPr bwMode="auto">
          <a:xfrm>
            <a:off x="141288" y="290513"/>
            <a:ext cx="7620000" cy="990600"/>
          </a:xfrm>
          <a:prstGeom prst="rect">
            <a:avLst/>
          </a:prstGeom>
          <a:noFill/>
          <a:ln>
            <a:noFill/>
          </a:ln>
          <a:effectLst/>
          <a:extLst>
            <a:ext uri="{909E8E84-426E-40DD-AFC4-6F175D3DCCD1}">
              <a14:hiddenFill xmlns:a14="http://schemas.microsoft.com/office/drawing/2010/main">
                <a:solidFill>
                  <a:srgbClr val="0000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lr>
                <a:schemeClr val="accent2"/>
              </a:buClr>
              <a:buFont typeface="Wingdings" panose="05000000000000000000" pitchFamily="2" charset="2"/>
              <a:buChar char="©"/>
              <a:defRPr sz="3200" i="1">
                <a:solidFill>
                  <a:schemeClr val="tx1"/>
                </a:solidFill>
                <a:latin typeface="Times New Roman" panose="02020603050405020304" pitchFamily="18" charset="0"/>
              </a:defRPr>
            </a:lvl1pPr>
            <a:lvl2pPr marL="742950" indent="-285750">
              <a:spcBef>
                <a:spcPct val="20000"/>
              </a:spcBef>
              <a:buClr>
                <a:schemeClr val="tx2"/>
              </a:buClr>
              <a:buFont typeface="Wingdings" panose="05000000000000000000" pitchFamily="2" charset="2"/>
              <a:buChar char="©"/>
              <a:defRPr sz="2800" i="1">
                <a:solidFill>
                  <a:schemeClr val="tx1"/>
                </a:solidFill>
                <a:latin typeface="Times New Roman" panose="02020603050405020304" pitchFamily="18" charset="0"/>
              </a:defRPr>
            </a:lvl2pPr>
            <a:lvl3pPr marL="1143000" indent="-228600">
              <a:spcBef>
                <a:spcPct val="20000"/>
              </a:spcBef>
              <a:buClr>
                <a:schemeClr val="bg2"/>
              </a:buClr>
              <a:buFont typeface="Wingdings" panose="05000000000000000000" pitchFamily="2" charset="2"/>
              <a:buChar char="©"/>
              <a:defRPr sz="2400" i="1">
                <a:solidFill>
                  <a:schemeClr val="tx1"/>
                </a:solidFill>
                <a:latin typeface="Times New Roman" panose="02020603050405020304" pitchFamily="18" charset="0"/>
              </a:defRPr>
            </a:lvl3pPr>
            <a:lvl4pPr marL="1600200" indent="-228600">
              <a:spcBef>
                <a:spcPct val="20000"/>
              </a:spcBef>
              <a:buClr>
                <a:schemeClr val="accent2"/>
              </a:buClr>
              <a:buFont typeface="Wingdings" panose="05000000000000000000" pitchFamily="2" charset="2"/>
              <a:buChar char="©"/>
              <a:defRPr sz="2000" i="1">
                <a:solidFill>
                  <a:schemeClr val="tx1"/>
                </a:solidFill>
                <a:latin typeface="Times New Roman" panose="02020603050405020304" pitchFamily="18" charset="0"/>
              </a:defRPr>
            </a:lvl4pPr>
            <a:lvl5pPr marL="2057400" indent="-228600">
              <a:spcBef>
                <a:spcPct val="20000"/>
              </a:spcBef>
              <a:buFont typeface="Wingdings" panose="05000000000000000000" pitchFamily="2" charset="2"/>
              <a:buChar char="©"/>
              <a:defRPr sz="2000" i="1">
                <a:solidFill>
                  <a:schemeClr val="tx1"/>
                </a:solidFill>
                <a:latin typeface="Times New Roman" panose="02020603050405020304" pitchFamily="18" charset="0"/>
              </a:defRPr>
            </a:lvl5pPr>
            <a:lvl6pPr marL="2514600" indent="-228600" eaLnBrk="0" fontAlgn="base" hangingPunct="0">
              <a:spcBef>
                <a:spcPct val="20000"/>
              </a:spcBef>
              <a:spcAft>
                <a:spcPct val="0"/>
              </a:spcAft>
              <a:buFont typeface="Wingdings" panose="05000000000000000000" pitchFamily="2" charset="2"/>
              <a:buChar char="©"/>
              <a:defRPr sz="2000" i="1">
                <a:solidFill>
                  <a:schemeClr val="tx1"/>
                </a:solidFill>
                <a:latin typeface="Times New Roman" panose="02020603050405020304" pitchFamily="18" charset="0"/>
              </a:defRPr>
            </a:lvl6pPr>
            <a:lvl7pPr marL="2971800" indent="-228600" eaLnBrk="0" fontAlgn="base" hangingPunct="0">
              <a:spcBef>
                <a:spcPct val="20000"/>
              </a:spcBef>
              <a:spcAft>
                <a:spcPct val="0"/>
              </a:spcAft>
              <a:buFont typeface="Wingdings" panose="05000000000000000000" pitchFamily="2" charset="2"/>
              <a:buChar char="©"/>
              <a:defRPr sz="2000" i="1">
                <a:solidFill>
                  <a:schemeClr val="tx1"/>
                </a:solidFill>
                <a:latin typeface="Times New Roman" panose="02020603050405020304" pitchFamily="18" charset="0"/>
              </a:defRPr>
            </a:lvl7pPr>
            <a:lvl8pPr marL="3429000" indent="-228600" eaLnBrk="0" fontAlgn="base" hangingPunct="0">
              <a:spcBef>
                <a:spcPct val="20000"/>
              </a:spcBef>
              <a:spcAft>
                <a:spcPct val="0"/>
              </a:spcAft>
              <a:buFont typeface="Wingdings" panose="05000000000000000000" pitchFamily="2" charset="2"/>
              <a:buChar char="©"/>
              <a:defRPr sz="2000" i="1">
                <a:solidFill>
                  <a:schemeClr val="tx1"/>
                </a:solidFill>
                <a:latin typeface="Times New Roman" panose="02020603050405020304" pitchFamily="18" charset="0"/>
              </a:defRPr>
            </a:lvl8pPr>
            <a:lvl9pPr marL="3886200" indent="-228600" eaLnBrk="0" fontAlgn="base" hangingPunct="0">
              <a:spcBef>
                <a:spcPct val="20000"/>
              </a:spcBef>
              <a:spcAft>
                <a:spcPct val="0"/>
              </a:spcAft>
              <a:buFont typeface="Wingdings" panose="05000000000000000000" pitchFamily="2" charset="2"/>
              <a:buChar char="©"/>
              <a:defRPr sz="2000" i="1">
                <a:solidFill>
                  <a:schemeClr val="tx1"/>
                </a:solidFill>
                <a:latin typeface="Times New Roman" panose="02020603050405020304" pitchFamily="18" charset="0"/>
              </a:defRPr>
            </a:lvl9pPr>
          </a:lstStyle>
          <a:p>
            <a:pPr algn="ctr" eaLnBrk="1" hangingPunct="1">
              <a:spcBef>
                <a:spcPct val="0"/>
              </a:spcBef>
              <a:buClrTx/>
              <a:buFontTx/>
              <a:buNone/>
            </a:pPr>
            <a:r>
              <a:rPr lang="en-US" altLang="fr-FR" sz="2800" b="1" i="0">
                <a:solidFill>
                  <a:srgbClr val="66FFFF"/>
                </a:solidFill>
                <a:latin typeface="Arial Black" panose="020B0A04020102020204" pitchFamily="34" charset="0"/>
              </a:rPr>
              <a:t> </a:t>
            </a:r>
            <a:r>
              <a:rPr lang="en-US" altLang="fr-FR" sz="2400" b="1" i="0">
                <a:solidFill>
                  <a:srgbClr val="66FFFF"/>
                </a:solidFill>
                <a:latin typeface="Arial Black" panose="020B0A04020102020204" pitchFamily="34" charset="0"/>
              </a:rPr>
              <a:t>TOWS XIV report (2021)</a:t>
            </a:r>
            <a:endParaRPr lang="en-US" altLang="fr-FR" sz="1800" b="1" i="0">
              <a:solidFill>
                <a:srgbClr val="66FFFF"/>
              </a:solidFill>
              <a:latin typeface="Arial" panose="020B0604020202020204" pitchFamily="34" charset="0"/>
            </a:endParaRPr>
          </a:p>
        </p:txBody>
      </p:sp>
      <p:pic>
        <p:nvPicPr>
          <p:cNvPr id="5" name="Picture 1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9763" y="106414"/>
            <a:ext cx="774448" cy="77777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Espace réservé du contenu 1"/>
          <p:cNvSpPr>
            <a:spLocks noGrp="1"/>
          </p:cNvSpPr>
          <p:nvPr>
            <p:ph sz="half" idx="1"/>
          </p:nvPr>
        </p:nvSpPr>
        <p:spPr/>
        <p:txBody>
          <a:bodyPr/>
          <a:lstStyle/>
          <a:p>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sz="half" idx="2"/>
          </p:nvPr>
        </p:nvSpPr>
        <p:spPr>
          <a:xfrm>
            <a:off x="125413" y="776519"/>
            <a:ext cx="7635875" cy="5943600"/>
          </a:xfrm>
          <a:ln>
            <a:solidFill>
              <a:schemeClr val="accent1"/>
            </a:solidFill>
          </a:ln>
        </p:spPr>
        <p:txBody>
          <a:bodyPr/>
          <a:lstStyle/>
          <a:p>
            <a:pPr>
              <a:defRPr/>
            </a:pPr>
            <a:r>
              <a:rPr lang="en-US" sz="1600" b="1" i="0" dirty="0" smtClean="0"/>
              <a:t>16.2  NEXT SYMPOSIUM</a:t>
            </a:r>
          </a:p>
          <a:p>
            <a:pPr>
              <a:defRPr/>
            </a:pPr>
            <a:endParaRPr lang="en-US" sz="1600" b="1" i="0" dirty="0" smtClean="0"/>
          </a:p>
          <a:p>
            <a:pPr>
              <a:buFont typeface="+mj-lt"/>
              <a:buAutoNum type="arabicPeriod"/>
              <a:defRPr/>
            </a:pPr>
            <a:r>
              <a:rPr lang="en-US" sz="1600" i="0" dirty="0" smtClean="0">
                <a:solidFill>
                  <a:schemeClr val="tx1">
                    <a:lumMod val="40000"/>
                    <a:lumOff val="60000"/>
                  </a:schemeClr>
                </a:solidFill>
                <a:latin typeface="Arial" panose="020B0604020202020204" pitchFamily="34" charset="0"/>
                <a:cs typeface="Arial" panose="020B0604020202020204" pitchFamily="34" charset="0"/>
              </a:rPr>
              <a:t>1. Review the latest and potential new technologies and procedures for estimating tsunami threat and test their suitability and feasibility for providing more timely and accurate warnings.</a:t>
            </a:r>
          </a:p>
          <a:p>
            <a:pPr>
              <a:buFont typeface="+mj-lt"/>
              <a:buAutoNum type="arabicPeriod"/>
              <a:defRPr/>
            </a:pPr>
            <a:r>
              <a:rPr lang="en-US" sz="1600" i="0" dirty="0" smtClean="0">
                <a:solidFill>
                  <a:schemeClr val="tx1">
                    <a:lumMod val="40000"/>
                    <a:lumOff val="60000"/>
                  </a:schemeClr>
                </a:solidFill>
                <a:latin typeface="Arial" panose="020B0604020202020204" pitchFamily="34" charset="0"/>
                <a:cs typeface="Arial" panose="020B0604020202020204" pitchFamily="34" charset="0"/>
              </a:rPr>
              <a:t>2. Consider ways of estimating uncertainties associated with threat assessments and optimal ways of conveying these uncertainties to decision-makers.</a:t>
            </a:r>
          </a:p>
          <a:p>
            <a:pPr>
              <a:buFont typeface="+mj-lt"/>
              <a:buAutoNum type="arabicPeriod"/>
              <a:defRPr/>
            </a:pPr>
            <a:r>
              <a:rPr lang="en-US" sz="1600" i="0" dirty="0" smtClean="0">
                <a:solidFill>
                  <a:schemeClr val="tx1">
                    <a:lumMod val="40000"/>
                    <a:lumOff val="60000"/>
                  </a:schemeClr>
                </a:solidFill>
                <a:latin typeface="Arial" panose="020B0604020202020204" pitchFamily="34" charset="0"/>
                <a:cs typeface="Arial" panose="020B0604020202020204" pitchFamily="34" charset="0"/>
              </a:rPr>
              <a:t>3. Examine ways of utilizing enhanced tsunami threat information in making decisions with regards to emergency responses.</a:t>
            </a:r>
          </a:p>
          <a:p>
            <a:pPr>
              <a:buFont typeface="+mj-lt"/>
              <a:buAutoNum type="arabicPeriod"/>
              <a:defRPr/>
            </a:pPr>
            <a:r>
              <a:rPr lang="en-US" sz="1600" i="0" dirty="0" smtClean="0">
                <a:solidFill>
                  <a:schemeClr val="tx1">
                    <a:lumMod val="40000"/>
                    <a:lumOff val="60000"/>
                  </a:schemeClr>
                </a:solidFill>
                <a:latin typeface="Arial" panose="020B0604020202020204" pitchFamily="34" charset="0"/>
                <a:cs typeface="Arial" panose="020B0604020202020204" pitchFamily="34" charset="0"/>
              </a:rPr>
              <a:t>4. Provide information on the latest technologies for disseminating tsunami warning information to responders and communities.</a:t>
            </a:r>
          </a:p>
          <a:p>
            <a:pPr>
              <a:buFont typeface="+mj-lt"/>
              <a:buAutoNum type="arabicPeriod"/>
              <a:defRPr/>
            </a:pPr>
            <a:r>
              <a:rPr lang="en-US" sz="1600" i="0" dirty="0" smtClean="0">
                <a:solidFill>
                  <a:schemeClr val="tx1">
                    <a:lumMod val="40000"/>
                    <a:lumOff val="60000"/>
                  </a:schemeClr>
                </a:solidFill>
                <a:latin typeface="Arial" panose="020B0604020202020204" pitchFamily="34" charset="0"/>
                <a:cs typeface="Arial" panose="020B0604020202020204" pitchFamily="34" charset="0"/>
              </a:rPr>
              <a:t>5. Formulate roadmaps for developing and implementing new technologies, procedures, and their application to enable more effective community responses to tsunami threats.</a:t>
            </a:r>
          </a:p>
          <a:p>
            <a:pPr>
              <a:buFont typeface="+mj-lt"/>
              <a:buAutoNum type="arabicPeriod"/>
              <a:defRPr/>
            </a:pPr>
            <a:r>
              <a:rPr lang="en-US" sz="1600" i="0" dirty="0" smtClean="0">
                <a:solidFill>
                  <a:schemeClr val="tx1">
                    <a:lumMod val="40000"/>
                    <a:lumOff val="60000"/>
                  </a:schemeClr>
                </a:solidFill>
                <a:latin typeface="Arial" panose="020B0604020202020204" pitchFamily="34" charset="0"/>
                <a:cs typeface="Arial" panose="020B0604020202020204" pitchFamily="34" charset="0"/>
              </a:rPr>
              <a:t>6. Explore lessons and practice with regards to the uptake and implementation of the Tsunami Ready </a:t>
            </a:r>
            <a:r>
              <a:rPr lang="en-US" sz="1600" i="0" dirty="0" err="1" smtClean="0">
                <a:solidFill>
                  <a:schemeClr val="tx1">
                    <a:lumMod val="40000"/>
                    <a:lumOff val="60000"/>
                  </a:schemeClr>
                </a:solidFill>
                <a:latin typeface="Arial" panose="020B0604020202020204" pitchFamily="34" charset="0"/>
                <a:cs typeface="Arial" panose="020B0604020202020204" pitchFamily="34" charset="0"/>
              </a:rPr>
              <a:t>Programme</a:t>
            </a:r>
            <a:r>
              <a:rPr lang="en-US" sz="1600" i="0" dirty="0" smtClean="0">
                <a:solidFill>
                  <a:schemeClr val="tx1">
                    <a:lumMod val="40000"/>
                    <a:lumOff val="60000"/>
                  </a:schemeClr>
                </a:solidFill>
                <a:latin typeface="Arial" panose="020B0604020202020204" pitchFamily="34" charset="0"/>
                <a:cs typeface="Arial" panose="020B0604020202020204" pitchFamily="34" charset="0"/>
              </a:rPr>
              <a:t>.</a:t>
            </a:r>
          </a:p>
          <a:p>
            <a:pPr>
              <a:buFont typeface="+mj-lt"/>
              <a:buAutoNum type="arabicPeriod"/>
              <a:defRPr/>
            </a:pPr>
            <a:r>
              <a:rPr lang="en-US" sz="1600" i="0" dirty="0" smtClean="0">
                <a:solidFill>
                  <a:schemeClr val="tx1">
                    <a:lumMod val="40000"/>
                    <a:lumOff val="60000"/>
                  </a:schemeClr>
                </a:solidFill>
                <a:latin typeface="Arial" panose="020B0604020202020204" pitchFamily="34" charset="0"/>
                <a:cs typeface="Arial" panose="020B0604020202020204" pitchFamily="34" charset="0"/>
              </a:rPr>
              <a:t>7. Explore lessons of the COVID pandemic impact on the Tsunami Watch operation and Tsunami evacuation/drill process.</a:t>
            </a:r>
            <a:endParaRPr lang="en-US" altLang="fr-FR" sz="1600" i="0" dirty="0">
              <a:solidFill>
                <a:schemeClr val="tx1">
                  <a:lumMod val="40000"/>
                  <a:lumOff val="60000"/>
                </a:schemeClr>
              </a:solidFill>
              <a:latin typeface="Arial" panose="020B0604020202020204" pitchFamily="34" charset="0"/>
              <a:cs typeface="Arial" panose="020B0604020202020204" pitchFamily="34" charset="0"/>
            </a:endParaRPr>
          </a:p>
        </p:txBody>
      </p:sp>
      <p:sp>
        <p:nvSpPr>
          <p:cNvPr id="8195" name="Rectangle 12"/>
          <p:cNvSpPr>
            <a:spLocks noChangeArrowheads="1"/>
          </p:cNvSpPr>
          <p:nvPr/>
        </p:nvSpPr>
        <p:spPr bwMode="auto">
          <a:xfrm>
            <a:off x="141288" y="0"/>
            <a:ext cx="7620000" cy="990600"/>
          </a:xfrm>
          <a:prstGeom prst="rect">
            <a:avLst/>
          </a:prstGeom>
          <a:noFill/>
          <a:ln>
            <a:noFill/>
          </a:ln>
          <a:effectLst/>
          <a:extLst>
            <a:ext uri="{909E8E84-426E-40DD-AFC4-6F175D3DCCD1}">
              <a14:hiddenFill xmlns:a14="http://schemas.microsoft.com/office/drawing/2010/main">
                <a:solidFill>
                  <a:srgbClr val="0000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lr>
                <a:schemeClr val="accent2"/>
              </a:buClr>
              <a:buFont typeface="Wingdings" panose="05000000000000000000" pitchFamily="2" charset="2"/>
              <a:buChar char="©"/>
              <a:defRPr sz="3200" i="1">
                <a:solidFill>
                  <a:schemeClr val="tx1"/>
                </a:solidFill>
                <a:latin typeface="Times New Roman" panose="02020603050405020304" pitchFamily="18" charset="0"/>
              </a:defRPr>
            </a:lvl1pPr>
            <a:lvl2pPr marL="742950" indent="-285750">
              <a:spcBef>
                <a:spcPct val="20000"/>
              </a:spcBef>
              <a:buClr>
                <a:schemeClr val="tx2"/>
              </a:buClr>
              <a:buFont typeface="Wingdings" panose="05000000000000000000" pitchFamily="2" charset="2"/>
              <a:buChar char="©"/>
              <a:defRPr sz="2800" i="1">
                <a:solidFill>
                  <a:schemeClr val="tx1"/>
                </a:solidFill>
                <a:latin typeface="Times New Roman" panose="02020603050405020304" pitchFamily="18" charset="0"/>
              </a:defRPr>
            </a:lvl2pPr>
            <a:lvl3pPr marL="1143000" indent="-228600">
              <a:spcBef>
                <a:spcPct val="20000"/>
              </a:spcBef>
              <a:buClr>
                <a:schemeClr val="bg2"/>
              </a:buClr>
              <a:buFont typeface="Wingdings" panose="05000000000000000000" pitchFamily="2" charset="2"/>
              <a:buChar char="©"/>
              <a:defRPr sz="2400" i="1">
                <a:solidFill>
                  <a:schemeClr val="tx1"/>
                </a:solidFill>
                <a:latin typeface="Times New Roman" panose="02020603050405020304" pitchFamily="18" charset="0"/>
              </a:defRPr>
            </a:lvl3pPr>
            <a:lvl4pPr marL="1600200" indent="-228600">
              <a:spcBef>
                <a:spcPct val="20000"/>
              </a:spcBef>
              <a:buClr>
                <a:schemeClr val="accent2"/>
              </a:buClr>
              <a:buFont typeface="Wingdings" panose="05000000000000000000" pitchFamily="2" charset="2"/>
              <a:buChar char="©"/>
              <a:defRPr sz="2000" i="1">
                <a:solidFill>
                  <a:schemeClr val="tx1"/>
                </a:solidFill>
                <a:latin typeface="Times New Roman" panose="02020603050405020304" pitchFamily="18" charset="0"/>
              </a:defRPr>
            </a:lvl4pPr>
            <a:lvl5pPr marL="2057400" indent="-228600">
              <a:spcBef>
                <a:spcPct val="20000"/>
              </a:spcBef>
              <a:buFont typeface="Wingdings" panose="05000000000000000000" pitchFamily="2" charset="2"/>
              <a:buChar char="©"/>
              <a:defRPr sz="2000" i="1">
                <a:solidFill>
                  <a:schemeClr val="tx1"/>
                </a:solidFill>
                <a:latin typeface="Times New Roman" panose="02020603050405020304" pitchFamily="18" charset="0"/>
              </a:defRPr>
            </a:lvl5pPr>
            <a:lvl6pPr marL="2514600" indent="-228600" eaLnBrk="0" fontAlgn="base" hangingPunct="0">
              <a:spcBef>
                <a:spcPct val="20000"/>
              </a:spcBef>
              <a:spcAft>
                <a:spcPct val="0"/>
              </a:spcAft>
              <a:buFont typeface="Wingdings" panose="05000000000000000000" pitchFamily="2" charset="2"/>
              <a:buChar char="©"/>
              <a:defRPr sz="2000" i="1">
                <a:solidFill>
                  <a:schemeClr val="tx1"/>
                </a:solidFill>
                <a:latin typeface="Times New Roman" panose="02020603050405020304" pitchFamily="18" charset="0"/>
              </a:defRPr>
            </a:lvl6pPr>
            <a:lvl7pPr marL="2971800" indent="-228600" eaLnBrk="0" fontAlgn="base" hangingPunct="0">
              <a:spcBef>
                <a:spcPct val="20000"/>
              </a:spcBef>
              <a:spcAft>
                <a:spcPct val="0"/>
              </a:spcAft>
              <a:buFont typeface="Wingdings" panose="05000000000000000000" pitchFamily="2" charset="2"/>
              <a:buChar char="©"/>
              <a:defRPr sz="2000" i="1">
                <a:solidFill>
                  <a:schemeClr val="tx1"/>
                </a:solidFill>
                <a:latin typeface="Times New Roman" panose="02020603050405020304" pitchFamily="18" charset="0"/>
              </a:defRPr>
            </a:lvl7pPr>
            <a:lvl8pPr marL="3429000" indent="-228600" eaLnBrk="0" fontAlgn="base" hangingPunct="0">
              <a:spcBef>
                <a:spcPct val="20000"/>
              </a:spcBef>
              <a:spcAft>
                <a:spcPct val="0"/>
              </a:spcAft>
              <a:buFont typeface="Wingdings" panose="05000000000000000000" pitchFamily="2" charset="2"/>
              <a:buChar char="©"/>
              <a:defRPr sz="2000" i="1">
                <a:solidFill>
                  <a:schemeClr val="tx1"/>
                </a:solidFill>
                <a:latin typeface="Times New Roman" panose="02020603050405020304" pitchFamily="18" charset="0"/>
              </a:defRPr>
            </a:lvl8pPr>
            <a:lvl9pPr marL="3886200" indent="-228600" eaLnBrk="0" fontAlgn="base" hangingPunct="0">
              <a:spcBef>
                <a:spcPct val="20000"/>
              </a:spcBef>
              <a:spcAft>
                <a:spcPct val="0"/>
              </a:spcAft>
              <a:buFont typeface="Wingdings" panose="05000000000000000000" pitchFamily="2" charset="2"/>
              <a:buChar char="©"/>
              <a:defRPr sz="2000" i="1">
                <a:solidFill>
                  <a:schemeClr val="tx1"/>
                </a:solidFill>
                <a:latin typeface="Times New Roman" panose="02020603050405020304" pitchFamily="18" charset="0"/>
              </a:defRPr>
            </a:lvl9pPr>
          </a:lstStyle>
          <a:p>
            <a:pPr algn="ctr" eaLnBrk="1" hangingPunct="1">
              <a:spcBef>
                <a:spcPct val="0"/>
              </a:spcBef>
              <a:buClrTx/>
              <a:buFontTx/>
              <a:buNone/>
            </a:pPr>
            <a:r>
              <a:rPr lang="en-US" altLang="fr-FR" sz="2800" b="1" i="0">
                <a:solidFill>
                  <a:srgbClr val="66FFFF"/>
                </a:solidFill>
                <a:latin typeface="Arial Black" panose="020B0A04020102020204" pitchFamily="34" charset="0"/>
              </a:rPr>
              <a:t> TOWS XIV report (2021)</a:t>
            </a:r>
            <a:endParaRPr lang="en-US" altLang="fr-FR" sz="2000" b="1" i="0">
              <a:solidFill>
                <a:srgbClr val="66FFFF"/>
              </a:solidFill>
              <a:latin typeface="Arial" panose="020B0604020202020204" pitchFamily="34" charset="0"/>
            </a:endParaRPr>
          </a:p>
        </p:txBody>
      </p:sp>
      <p:pic>
        <p:nvPicPr>
          <p:cNvPr id="8196" name="Picture 14"/>
          <p:cNvPicPr>
            <a:picLocks noGrp="1" noChangeAspect="1" noChangeArrowheads="1"/>
          </p:cNvPicPr>
          <p:nvPr>
            <p:ph sz="half" idx="1"/>
          </p:nvPr>
        </p:nvPicPr>
        <p:blipFill>
          <a:blip r:embed="rId3" cstate="print">
            <a:extLst>
              <a:ext uri="{28A0092B-C50C-407E-A947-70E740481C1C}">
                <a14:useLocalDpi xmlns:a14="http://schemas.microsoft.com/office/drawing/2010/main" val="0"/>
              </a:ext>
            </a:extLst>
          </a:blip>
          <a:srcRect/>
          <a:stretch>
            <a:fillRect/>
          </a:stretch>
        </p:blipFill>
        <p:spPr>
          <a:xfrm>
            <a:off x="169763" y="106414"/>
            <a:ext cx="774448" cy="77777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sz="half" idx="2"/>
          </p:nvPr>
        </p:nvSpPr>
        <p:spPr>
          <a:xfrm>
            <a:off x="125413" y="838200"/>
            <a:ext cx="7635875" cy="5943600"/>
          </a:xfrm>
          <a:ln>
            <a:solidFill>
              <a:schemeClr val="accent1"/>
            </a:solidFill>
            <a:miter lim="800000"/>
            <a:headEnd/>
            <a:tailEnd/>
          </a:ln>
        </p:spPr>
        <p:txBody>
          <a:bodyPr/>
          <a:lstStyle/>
          <a:p>
            <a:r>
              <a:rPr lang="en-US" altLang="fr-FR" sz="1600" b="1" i="0" dirty="0" smtClean="0"/>
              <a:t>16.2  NEXT SYMPOSIUM</a:t>
            </a:r>
          </a:p>
          <a:p>
            <a:endParaRPr lang="en-US" altLang="fr-FR" sz="1600" b="1" i="0" dirty="0" smtClean="0"/>
          </a:p>
          <a:p>
            <a:pPr>
              <a:buFont typeface="Times New Roman" panose="02020603050405020304" pitchFamily="18" charset="0"/>
              <a:buAutoNum type="arabicPeriod"/>
            </a:pPr>
            <a:r>
              <a:rPr lang="en-US" altLang="fr-FR" sz="1600" b="1" i="0" dirty="0" smtClean="0">
                <a:solidFill>
                  <a:srgbClr val="82FFFF"/>
                </a:solidFill>
                <a:latin typeface="Arial" panose="020B0604020202020204" pitchFamily="34" charset="0"/>
                <a:cs typeface="Arial" panose="020B0604020202020204" pitchFamily="34" charset="0"/>
              </a:rPr>
              <a:t>Recommendation 6: </a:t>
            </a:r>
            <a:r>
              <a:rPr lang="en-US" altLang="fr-FR" sz="1600" i="0" dirty="0" smtClean="0">
                <a:solidFill>
                  <a:srgbClr val="82FFFF"/>
                </a:solidFill>
                <a:latin typeface="Arial" panose="020B0604020202020204" pitchFamily="34" charset="0"/>
                <a:cs typeface="Arial" panose="020B0604020202020204" pitchFamily="34" charset="0"/>
              </a:rPr>
              <a:t>In regard to the next Tsunami Symposium, incorporate more diversity in the organizing committee by inclusion of all regions; consider a venue that can accommodate a hybrid meeting that would enable the most people to successfully participate and engage; and explore funding opportunities.</a:t>
            </a:r>
            <a:br>
              <a:rPr lang="en-US" altLang="fr-FR" sz="1600" i="0" dirty="0" smtClean="0">
                <a:solidFill>
                  <a:srgbClr val="82FFFF"/>
                </a:solidFill>
                <a:latin typeface="Arial" panose="020B0604020202020204" pitchFamily="34" charset="0"/>
                <a:cs typeface="Arial" panose="020B0604020202020204" pitchFamily="34" charset="0"/>
              </a:rPr>
            </a:br>
            <a:r>
              <a:rPr lang="en-US" altLang="fr-FR" sz="1600" i="0" dirty="0" smtClean="0">
                <a:solidFill>
                  <a:srgbClr val="82FFFF"/>
                </a:solidFill>
                <a:latin typeface="Arial" panose="020B0604020202020204" pitchFamily="34" charset="0"/>
                <a:cs typeface="Arial" panose="020B0604020202020204" pitchFamily="34" charset="0"/>
              </a:rPr>
              <a:t/>
            </a:r>
            <a:br>
              <a:rPr lang="en-US" altLang="fr-FR" sz="1600" i="0" dirty="0" smtClean="0">
                <a:solidFill>
                  <a:srgbClr val="82FFFF"/>
                </a:solidFill>
                <a:latin typeface="Arial" panose="020B0604020202020204" pitchFamily="34" charset="0"/>
                <a:cs typeface="Arial" panose="020B0604020202020204" pitchFamily="34" charset="0"/>
              </a:rPr>
            </a:br>
            <a:r>
              <a:rPr lang="en-US" altLang="fr-FR" sz="1600" i="0" dirty="0" smtClean="0">
                <a:solidFill>
                  <a:srgbClr val="82FFFF"/>
                </a:solidFill>
                <a:latin typeface="Arial" panose="020B0604020202020204" pitchFamily="34" charset="0"/>
                <a:cs typeface="Arial" panose="020B0604020202020204" pitchFamily="34" charset="0"/>
              </a:rPr>
              <a:t/>
            </a:r>
            <a:br>
              <a:rPr lang="en-US" altLang="fr-FR" sz="1600" i="0" dirty="0" smtClean="0">
                <a:solidFill>
                  <a:srgbClr val="82FFFF"/>
                </a:solidFill>
                <a:latin typeface="Arial" panose="020B0604020202020204" pitchFamily="34" charset="0"/>
                <a:cs typeface="Arial" panose="020B0604020202020204" pitchFamily="34" charset="0"/>
              </a:rPr>
            </a:br>
            <a:r>
              <a:rPr lang="en-US" altLang="fr-FR" sz="1600" b="1" i="0" dirty="0">
                <a:solidFill>
                  <a:srgbClr val="FFFF80"/>
                </a:solidFill>
                <a:latin typeface="Arial" panose="020B0604020202020204" pitchFamily="34" charset="0"/>
                <a:cs typeface="Arial" panose="020B0604020202020204" pitchFamily="34" charset="0"/>
              </a:rPr>
              <a:t>ORGANIZING COMMITTEE </a:t>
            </a:r>
          </a:p>
          <a:p>
            <a:pPr marL="0" indent="0">
              <a:buNone/>
            </a:pPr>
            <a:r>
              <a:rPr lang="en-US" altLang="fr-FR" sz="1600" i="0" dirty="0" smtClean="0">
                <a:solidFill>
                  <a:srgbClr val="82FFFF"/>
                </a:solidFill>
                <a:latin typeface="Arial" panose="020B0604020202020204" pitchFamily="34" charset="0"/>
                <a:cs typeface="Arial" panose="020B0604020202020204" pitchFamily="34" charset="0"/>
              </a:rPr>
              <a:t/>
            </a:r>
            <a:br>
              <a:rPr lang="en-US" altLang="fr-FR" sz="1600" i="0" dirty="0" smtClean="0">
                <a:solidFill>
                  <a:srgbClr val="82FFFF"/>
                </a:solidFill>
                <a:latin typeface="Arial" panose="020B0604020202020204" pitchFamily="34" charset="0"/>
                <a:cs typeface="Arial" panose="020B0604020202020204" pitchFamily="34" charset="0"/>
              </a:rPr>
            </a:br>
            <a:r>
              <a:rPr lang="en-US" altLang="fr-FR" sz="1400" b="1" i="0" dirty="0" smtClean="0">
                <a:solidFill>
                  <a:srgbClr val="FFFF80"/>
                </a:solidFill>
                <a:latin typeface="Arial" panose="020B0604020202020204" pitchFamily="34" charset="0"/>
                <a:cs typeface="Arial" panose="020B0604020202020204" pitchFamily="34" charset="0"/>
              </a:rPr>
              <a:t>CO-CHAIRS : 	TT TWO   or Scientific Committee	</a:t>
            </a:r>
            <a:br>
              <a:rPr lang="en-US" altLang="fr-FR" sz="1400" b="1" i="0" dirty="0" smtClean="0">
                <a:solidFill>
                  <a:srgbClr val="FFFF80"/>
                </a:solidFill>
                <a:latin typeface="Arial" panose="020B0604020202020204" pitchFamily="34" charset="0"/>
                <a:cs typeface="Arial" panose="020B0604020202020204" pitchFamily="34" charset="0"/>
              </a:rPr>
            </a:br>
            <a:r>
              <a:rPr lang="en-US" altLang="fr-FR" sz="1400" b="1" i="0" dirty="0" smtClean="0">
                <a:solidFill>
                  <a:srgbClr val="FFFF80"/>
                </a:solidFill>
                <a:latin typeface="Arial" panose="020B0604020202020204" pitchFamily="34" charset="0"/>
                <a:cs typeface="Arial" panose="020B0604020202020204" pitchFamily="34" charset="0"/>
              </a:rPr>
              <a:t>		TT DMP    	</a:t>
            </a:r>
            <a:br>
              <a:rPr lang="en-US" altLang="fr-FR" sz="1400" b="1" i="0" dirty="0" smtClean="0">
                <a:solidFill>
                  <a:srgbClr val="FFFF80"/>
                </a:solidFill>
                <a:latin typeface="Arial" panose="020B0604020202020204" pitchFamily="34" charset="0"/>
                <a:cs typeface="Arial" panose="020B0604020202020204" pitchFamily="34" charset="0"/>
              </a:rPr>
            </a:br>
            <a:r>
              <a:rPr lang="en-US" altLang="fr-FR" sz="1400" b="1" i="0" dirty="0" smtClean="0">
                <a:solidFill>
                  <a:srgbClr val="FFFF80"/>
                </a:solidFill>
                <a:latin typeface="Arial" panose="020B0604020202020204" pitchFamily="34" charset="0"/>
                <a:cs typeface="Arial" panose="020B0604020202020204" pitchFamily="34" charset="0"/>
              </a:rPr>
              <a:t>		IUGG – JTC </a:t>
            </a:r>
            <a:r>
              <a:rPr lang="en-US" altLang="fr-FR" sz="1600" b="1" i="0" dirty="0" smtClean="0">
                <a:solidFill>
                  <a:srgbClr val="FFFF80"/>
                </a:solidFill>
                <a:latin typeface="Arial" panose="020B0604020202020204" pitchFamily="34" charset="0"/>
                <a:cs typeface="Arial" panose="020B0604020202020204" pitchFamily="34" charset="0"/>
              </a:rPr>
              <a:t/>
            </a:r>
            <a:br>
              <a:rPr lang="en-US" altLang="fr-FR" sz="1600" b="1" i="0" dirty="0" smtClean="0">
                <a:solidFill>
                  <a:srgbClr val="FFFF80"/>
                </a:solidFill>
                <a:latin typeface="Arial" panose="020B0604020202020204" pitchFamily="34" charset="0"/>
                <a:cs typeface="Arial" panose="020B0604020202020204" pitchFamily="34" charset="0"/>
              </a:rPr>
            </a:br>
            <a:r>
              <a:rPr lang="en-US" altLang="fr-FR" sz="1600" b="1" i="0" dirty="0" smtClean="0">
                <a:solidFill>
                  <a:srgbClr val="FFFF80"/>
                </a:solidFill>
                <a:latin typeface="Arial" panose="020B0604020202020204" pitchFamily="34" charset="0"/>
                <a:cs typeface="Arial" panose="020B0604020202020204" pitchFamily="34" charset="0"/>
              </a:rPr>
              <a:t/>
            </a:r>
            <a:br>
              <a:rPr lang="en-US" altLang="fr-FR" sz="1600" b="1" i="0" dirty="0" smtClean="0">
                <a:solidFill>
                  <a:srgbClr val="FFFF80"/>
                </a:solidFill>
                <a:latin typeface="Arial" panose="020B0604020202020204" pitchFamily="34" charset="0"/>
                <a:cs typeface="Arial" panose="020B0604020202020204" pitchFamily="34" charset="0"/>
              </a:rPr>
            </a:br>
            <a:r>
              <a:rPr lang="en-US" altLang="fr-FR" sz="1600" b="1" i="0" dirty="0" smtClean="0">
                <a:solidFill>
                  <a:srgbClr val="FFFF80"/>
                </a:solidFill>
                <a:latin typeface="Arial" panose="020B0604020202020204" pitchFamily="34" charset="0"/>
                <a:cs typeface="Arial" panose="020B0604020202020204" pitchFamily="34" charset="0"/>
              </a:rPr>
              <a:t>		</a:t>
            </a:r>
            <a:br>
              <a:rPr lang="en-US" altLang="fr-FR" sz="1600" b="1" i="0" dirty="0" smtClean="0">
                <a:solidFill>
                  <a:srgbClr val="FFFF80"/>
                </a:solidFill>
                <a:latin typeface="Arial" panose="020B0604020202020204" pitchFamily="34" charset="0"/>
                <a:cs typeface="Arial" panose="020B0604020202020204" pitchFamily="34" charset="0"/>
              </a:rPr>
            </a:br>
            <a:r>
              <a:rPr lang="en-US" altLang="fr-FR" sz="1600" b="1" i="0" dirty="0" err="1" smtClean="0">
                <a:solidFill>
                  <a:srgbClr val="FFFF80"/>
                </a:solidFill>
                <a:latin typeface="Arial" panose="020B0604020202020204" pitchFamily="34" charset="0"/>
                <a:cs typeface="Arial" panose="020B0604020202020204" pitchFamily="34" charset="0"/>
              </a:rPr>
              <a:t>Unesco</a:t>
            </a:r>
            <a:r>
              <a:rPr lang="en-US" altLang="fr-FR" sz="1600" b="1" i="0" dirty="0" smtClean="0">
                <a:solidFill>
                  <a:srgbClr val="FFFF80"/>
                </a:solidFill>
                <a:latin typeface="Arial" panose="020B0604020202020204" pitchFamily="34" charset="0"/>
                <a:cs typeface="Arial" panose="020B0604020202020204" pitchFamily="34" charset="0"/>
              </a:rPr>
              <a:t> IOC – Tsunami Unit</a:t>
            </a:r>
            <a:br>
              <a:rPr lang="en-US" altLang="fr-FR" sz="1600" b="1" i="0" dirty="0" smtClean="0">
                <a:solidFill>
                  <a:srgbClr val="FFFF80"/>
                </a:solidFill>
                <a:latin typeface="Arial" panose="020B0604020202020204" pitchFamily="34" charset="0"/>
                <a:cs typeface="Arial" panose="020B0604020202020204" pitchFamily="34" charset="0"/>
              </a:rPr>
            </a:br>
            <a:r>
              <a:rPr lang="en-US" altLang="fr-FR" sz="1600" b="1" i="0" dirty="0" smtClean="0">
                <a:solidFill>
                  <a:srgbClr val="FFFF80"/>
                </a:solidFill>
                <a:latin typeface="Arial" panose="020B0604020202020204" pitchFamily="34" charset="0"/>
                <a:cs typeface="Arial" panose="020B0604020202020204" pitchFamily="34" charset="0"/>
              </a:rPr>
              <a:t>Other UN organization ?</a:t>
            </a:r>
            <a:br>
              <a:rPr lang="en-US" altLang="fr-FR" sz="1600" b="1" i="0" dirty="0" smtClean="0">
                <a:solidFill>
                  <a:srgbClr val="FFFF80"/>
                </a:solidFill>
                <a:latin typeface="Arial" panose="020B0604020202020204" pitchFamily="34" charset="0"/>
                <a:cs typeface="Arial" panose="020B0604020202020204" pitchFamily="34" charset="0"/>
              </a:rPr>
            </a:br>
            <a:endParaRPr lang="en-US" altLang="fr-FR" sz="1600" b="1" i="0" dirty="0" smtClean="0">
              <a:solidFill>
                <a:srgbClr val="FFFF80"/>
              </a:solidFill>
              <a:latin typeface="Arial" panose="020B0604020202020204" pitchFamily="34" charset="0"/>
              <a:cs typeface="Arial" panose="020B0604020202020204" pitchFamily="34" charset="0"/>
            </a:endParaRPr>
          </a:p>
          <a:p>
            <a:pPr marL="0" indent="0">
              <a:buNone/>
            </a:pPr>
            <a:r>
              <a:rPr lang="en-US" altLang="fr-FR" sz="1600" b="1" i="0" dirty="0" smtClean="0">
                <a:solidFill>
                  <a:srgbClr val="FFFF80"/>
                </a:solidFill>
                <a:latin typeface="Arial" panose="020B0604020202020204" pitchFamily="34" charset="0"/>
                <a:cs typeface="Arial" panose="020B0604020202020204" pitchFamily="34" charset="0"/>
              </a:rPr>
              <a:t>	Dates and place ?</a:t>
            </a:r>
          </a:p>
          <a:p>
            <a:pPr marL="0" indent="0">
              <a:buNone/>
            </a:pPr>
            <a:r>
              <a:rPr lang="en-US" altLang="fr-FR" sz="1600" b="1" i="0" dirty="0" smtClean="0">
                <a:solidFill>
                  <a:srgbClr val="FFFF80"/>
                </a:solidFill>
                <a:latin typeface="Arial" panose="020B0604020202020204" pitchFamily="34" charset="0"/>
                <a:cs typeface="Arial" panose="020B0604020202020204" pitchFamily="34" charset="0"/>
              </a:rPr>
              <a:t/>
            </a:r>
            <a:br>
              <a:rPr lang="en-US" altLang="fr-FR" sz="1600" b="1" i="0" dirty="0" smtClean="0">
                <a:solidFill>
                  <a:srgbClr val="FFFF80"/>
                </a:solidFill>
                <a:latin typeface="Arial" panose="020B0604020202020204" pitchFamily="34" charset="0"/>
                <a:cs typeface="Arial" panose="020B0604020202020204" pitchFamily="34" charset="0"/>
              </a:rPr>
            </a:br>
            <a:r>
              <a:rPr lang="en-US" altLang="fr-FR" sz="1600" b="1" i="0" dirty="0" smtClean="0">
                <a:solidFill>
                  <a:srgbClr val="FFFF80"/>
                </a:solidFill>
                <a:latin typeface="Arial" panose="020B0604020202020204" pitchFamily="34" charset="0"/>
                <a:cs typeface="Arial" panose="020B0604020202020204" pitchFamily="34" charset="0"/>
              </a:rPr>
              <a:t>	Funding ?</a:t>
            </a:r>
          </a:p>
          <a:p>
            <a:pPr marL="0" indent="0">
              <a:buNone/>
            </a:pPr>
            <a:r>
              <a:rPr lang="en-US" altLang="fr-FR" sz="1600" b="1" i="0" dirty="0" smtClean="0">
                <a:solidFill>
                  <a:srgbClr val="FFFF80"/>
                </a:solidFill>
                <a:latin typeface="Arial" panose="020B0604020202020204" pitchFamily="34" charset="0"/>
                <a:cs typeface="Arial" panose="020B0604020202020204" pitchFamily="34" charset="0"/>
              </a:rPr>
              <a:t/>
            </a:r>
            <a:br>
              <a:rPr lang="en-US" altLang="fr-FR" sz="1600" b="1" i="0" dirty="0" smtClean="0">
                <a:solidFill>
                  <a:srgbClr val="FFFF80"/>
                </a:solidFill>
                <a:latin typeface="Arial" panose="020B0604020202020204" pitchFamily="34" charset="0"/>
                <a:cs typeface="Arial" panose="020B0604020202020204" pitchFamily="34" charset="0"/>
              </a:rPr>
            </a:br>
            <a:r>
              <a:rPr lang="en-US" altLang="fr-FR" sz="1600" b="1" i="0" dirty="0">
                <a:solidFill>
                  <a:srgbClr val="FFFF80"/>
                </a:solidFill>
                <a:latin typeface="Arial" panose="020B0604020202020204" pitchFamily="34" charset="0"/>
                <a:cs typeface="Arial" panose="020B0604020202020204" pitchFamily="34" charset="0"/>
              </a:rPr>
              <a:t>	</a:t>
            </a:r>
            <a:endParaRPr lang="en-US" altLang="fr-FR" sz="1400" b="1" i="0" dirty="0" smtClean="0">
              <a:solidFill>
                <a:srgbClr val="FFFF80"/>
              </a:solidFill>
              <a:latin typeface="Arial" panose="020B0604020202020204" pitchFamily="34" charset="0"/>
              <a:cs typeface="Arial" panose="020B0604020202020204" pitchFamily="34" charset="0"/>
            </a:endParaRPr>
          </a:p>
        </p:txBody>
      </p:sp>
      <p:sp>
        <p:nvSpPr>
          <p:cNvPr id="10243" name="Rectangle 12"/>
          <p:cNvSpPr>
            <a:spLocks noChangeArrowheads="1"/>
          </p:cNvSpPr>
          <p:nvPr/>
        </p:nvSpPr>
        <p:spPr bwMode="auto">
          <a:xfrm>
            <a:off x="141288" y="0"/>
            <a:ext cx="7620000" cy="990600"/>
          </a:xfrm>
          <a:prstGeom prst="rect">
            <a:avLst/>
          </a:prstGeom>
          <a:noFill/>
          <a:ln>
            <a:noFill/>
          </a:ln>
          <a:effectLst/>
          <a:extLst>
            <a:ext uri="{909E8E84-426E-40DD-AFC4-6F175D3DCCD1}">
              <a14:hiddenFill xmlns:a14="http://schemas.microsoft.com/office/drawing/2010/main">
                <a:solidFill>
                  <a:srgbClr val="0000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lr>
                <a:schemeClr val="accent2"/>
              </a:buClr>
              <a:buFont typeface="Wingdings" panose="05000000000000000000" pitchFamily="2" charset="2"/>
              <a:buChar char="©"/>
              <a:defRPr sz="3200" i="1">
                <a:solidFill>
                  <a:schemeClr val="tx1"/>
                </a:solidFill>
                <a:latin typeface="Times New Roman" panose="02020603050405020304" pitchFamily="18" charset="0"/>
              </a:defRPr>
            </a:lvl1pPr>
            <a:lvl2pPr marL="742950" indent="-285750">
              <a:spcBef>
                <a:spcPct val="20000"/>
              </a:spcBef>
              <a:buClr>
                <a:schemeClr val="tx2"/>
              </a:buClr>
              <a:buFont typeface="Wingdings" panose="05000000000000000000" pitchFamily="2" charset="2"/>
              <a:buChar char="©"/>
              <a:defRPr sz="2800" i="1">
                <a:solidFill>
                  <a:schemeClr val="tx1"/>
                </a:solidFill>
                <a:latin typeface="Times New Roman" panose="02020603050405020304" pitchFamily="18" charset="0"/>
              </a:defRPr>
            </a:lvl2pPr>
            <a:lvl3pPr marL="1143000" indent="-228600">
              <a:spcBef>
                <a:spcPct val="20000"/>
              </a:spcBef>
              <a:buClr>
                <a:schemeClr val="bg2"/>
              </a:buClr>
              <a:buFont typeface="Wingdings" panose="05000000000000000000" pitchFamily="2" charset="2"/>
              <a:buChar char="©"/>
              <a:defRPr sz="2400" i="1">
                <a:solidFill>
                  <a:schemeClr val="tx1"/>
                </a:solidFill>
                <a:latin typeface="Times New Roman" panose="02020603050405020304" pitchFamily="18" charset="0"/>
              </a:defRPr>
            </a:lvl3pPr>
            <a:lvl4pPr marL="1600200" indent="-228600">
              <a:spcBef>
                <a:spcPct val="20000"/>
              </a:spcBef>
              <a:buClr>
                <a:schemeClr val="accent2"/>
              </a:buClr>
              <a:buFont typeface="Wingdings" panose="05000000000000000000" pitchFamily="2" charset="2"/>
              <a:buChar char="©"/>
              <a:defRPr sz="2000" i="1">
                <a:solidFill>
                  <a:schemeClr val="tx1"/>
                </a:solidFill>
                <a:latin typeface="Times New Roman" panose="02020603050405020304" pitchFamily="18" charset="0"/>
              </a:defRPr>
            </a:lvl4pPr>
            <a:lvl5pPr marL="2057400" indent="-228600">
              <a:spcBef>
                <a:spcPct val="20000"/>
              </a:spcBef>
              <a:buFont typeface="Wingdings" panose="05000000000000000000" pitchFamily="2" charset="2"/>
              <a:buChar char="©"/>
              <a:defRPr sz="2000" i="1">
                <a:solidFill>
                  <a:schemeClr val="tx1"/>
                </a:solidFill>
                <a:latin typeface="Times New Roman" panose="02020603050405020304" pitchFamily="18" charset="0"/>
              </a:defRPr>
            </a:lvl5pPr>
            <a:lvl6pPr marL="2514600" indent="-228600" eaLnBrk="0" fontAlgn="base" hangingPunct="0">
              <a:spcBef>
                <a:spcPct val="20000"/>
              </a:spcBef>
              <a:spcAft>
                <a:spcPct val="0"/>
              </a:spcAft>
              <a:buFont typeface="Wingdings" panose="05000000000000000000" pitchFamily="2" charset="2"/>
              <a:buChar char="©"/>
              <a:defRPr sz="2000" i="1">
                <a:solidFill>
                  <a:schemeClr val="tx1"/>
                </a:solidFill>
                <a:latin typeface="Times New Roman" panose="02020603050405020304" pitchFamily="18" charset="0"/>
              </a:defRPr>
            </a:lvl6pPr>
            <a:lvl7pPr marL="2971800" indent="-228600" eaLnBrk="0" fontAlgn="base" hangingPunct="0">
              <a:spcBef>
                <a:spcPct val="20000"/>
              </a:spcBef>
              <a:spcAft>
                <a:spcPct val="0"/>
              </a:spcAft>
              <a:buFont typeface="Wingdings" panose="05000000000000000000" pitchFamily="2" charset="2"/>
              <a:buChar char="©"/>
              <a:defRPr sz="2000" i="1">
                <a:solidFill>
                  <a:schemeClr val="tx1"/>
                </a:solidFill>
                <a:latin typeface="Times New Roman" panose="02020603050405020304" pitchFamily="18" charset="0"/>
              </a:defRPr>
            </a:lvl7pPr>
            <a:lvl8pPr marL="3429000" indent="-228600" eaLnBrk="0" fontAlgn="base" hangingPunct="0">
              <a:spcBef>
                <a:spcPct val="20000"/>
              </a:spcBef>
              <a:spcAft>
                <a:spcPct val="0"/>
              </a:spcAft>
              <a:buFont typeface="Wingdings" panose="05000000000000000000" pitchFamily="2" charset="2"/>
              <a:buChar char="©"/>
              <a:defRPr sz="2000" i="1">
                <a:solidFill>
                  <a:schemeClr val="tx1"/>
                </a:solidFill>
                <a:latin typeface="Times New Roman" panose="02020603050405020304" pitchFamily="18" charset="0"/>
              </a:defRPr>
            </a:lvl8pPr>
            <a:lvl9pPr marL="3886200" indent="-228600" eaLnBrk="0" fontAlgn="base" hangingPunct="0">
              <a:spcBef>
                <a:spcPct val="20000"/>
              </a:spcBef>
              <a:spcAft>
                <a:spcPct val="0"/>
              </a:spcAft>
              <a:buFont typeface="Wingdings" panose="05000000000000000000" pitchFamily="2" charset="2"/>
              <a:buChar char="©"/>
              <a:defRPr sz="2000" i="1">
                <a:solidFill>
                  <a:schemeClr val="tx1"/>
                </a:solidFill>
                <a:latin typeface="Times New Roman" panose="02020603050405020304" pitchFamily="18" charset="0"/>
              </a:defRPr>
            </a:lvl9pPr>
          </a:lstStyle>
          <a:p>
            <a:pPr algn="ctr" eaLnBrk="1" hangingPunct="1">
              <a:spcBef>
                <a:spcPct val="0"/>
              </a:spcBef>
              <a:buClrTx/>
              <a:buFontTx/>
              <a:buNone/>
            </a:pPr>
            <a:r>
              <a:rPr lang="en-US" altLang="fr-FR" sz="2800" b="1" i="0">
                <a:solidFill>
                  <a:srgbClr val="66FFFF"/>
                </a:solidFill>
                <a:latin typeface="Arial Black" panose="020B0A04020102020204" pitchFamily="34" charset="0"/>
              </a:rPr>
              <a:t> TOWS XIV report (2021)</a:t>
            </a:r>
            <a:endParaRPr lang="en-US" altLang="fr-FR" sz="2000" b="1" i="0">
              <a:solidFill>
                <a:srgbClr val="66FFFF"/>
              </a:solidFill>
              <a:latin typeface="Arial" panose="020B0604020202020204" pitchFamily="34" charset="0"/>
            </a:endParaRPr>
          </a:p>
        </p:txBody>
      </p:sp>
      <p:sp>
        <p:nvSpPr>
          <p:cNvPr id="2" name="Espace réservé du contenu 1"/>
          <p:cNvSpPr>
            <a:spLocks noGrp="1"/>
          </p:cNvSpPr>
          <p:nvPr>
            <p:ph sz="half" idx="1"/>
          </p:nvPr>
        </p:nvSpPr>
        <p:spPr/>
        <p:txBody>
          <a:bodyPr/>
          <a:lstStyle/>
          <a:p>
            <a:endParaRPr lang="fr-FR"/>
          </a:p>
        </p:txBody>
      </p:sp>
      <p:pic>
        <p:nvPicPr>
          <p:cNvPr id="6" name="Picture 1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9763" y="106414"/>
            <a:ext cx="774448" cy="77777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Japanese Waves">
  <a:themeElements>
    <a:clrScheme name="">
      <a:dk1>
        <a:srgbClr val="000000"/>
      </a:dk1>
      <a:lt1>
        <a:srgbClr val="FFFF00"/>
      </a:lt1>
      <a:dk2>
        <a:srgbClr val="20326C"/>
      </a:dk2>
      <a:lt2>
        <a:srgbClr val="FFFF00"/>
      </a:lt2>
      <a:accent1>
        <a:srgbClr val="B3A53D"/>
      </a:accent1>
      <a:accent2>
        <a:srgbClr val="4273B9"/>
      </a:accent2>
      <a:accent3>
        <a:srgbClr val="ABADBA"/>
      </a:accent3>
      <a:accent4>
        <a:srgbClr val="DADA00"/>
      </a:accent4>
      <a:accent5>
        <a:srgbClr val="D6CFAF"/>
      </a:accent5>
      <a:accent6>
        <a:srgbClr val="3B68A7"/>
      </a:accent6>
      <a:hlink>
        <a:srgbClr val="5B6C8D"/>
      </a:hlink>
      <a:folHlink>
        <a:srgbClr val="58804E"/>
      </a:folHlink>
    </a:clrScheme>
    <a:fontScheme name="Japanese Wave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fr-FR"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fr-FR"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Japanese Waves 1">
        <a:dk1>
          <a:srgbClr val="000000"/>
        </a:dk1>
        <a:lt1>
          <a:srgbClr val="DDDDDD"/>
        </a:lt1>
        <a:dk2>
          <a:srgbClr val="20326C"/>
        </a:dk2>
        <a:lt2>
          <a:srgbClr val="E3E2AA"/>
        </a:lt2>
        <a:accent1>
          <a:srgbClr val="B3A53D"/>
        </a:accent1>
        <a:accent2>
          <a:srgbClr val="4273B9"/>
        </a:accent2>
        <a:accent3>
          <a:srgbClr val="ABADBA"/>
        </a:accent3>
        <a:accent4>
          <a:srgbClr val="BDBDBD"/>
        </a:accent4>
        <a:accent5>
          <a:srgbClr val="D6CFAF"/>
        </a:accent5>
        <a:accent6>
          <a:srgbClr val="3B68A7"/>
        </a:accent6>
        <a:hlink>
          <a:srgbClr val="5B6C8D"/>
        </a:hlink>
        <a:folHlink>
          <a:srgbClr val="58804E"/>
        </a:folHlink>
      </a:clrScheme>
      <a:clrMap bg1="dk2" tx1="lt1" bg2="dk1" tx2="lt2" accent1="accent1" accent2="accent2" accent3="accent3" accent4="accent4" accent5="accent5" accent6="accent6" hlink="hlink" folHlink="folHlink"/>
    </a:extraClrScheme>
    <a:extraClrScheme>
      <a:clrScheme name="Japanese Waves 2">
        <a:dk1>
          <a:srgbClr val="2D2525"/>
        </a:dk1>
        <a:lt1>
          <a:srgbClr val="A7B4B7"/>
        </a:lt1>
        <a:dk2>
          <a:srgbClr val="061C62"/>
        </a:dk2>
        <a:lt2>
          <a:srgbClr val="484719"/>
        </a:lt2>
        <a:accent1>
          <a:srgbClr val="D8D688"/>
        </a:accent1>
        <a:accent2>
          <a:srgbClr val="5C6D90"/>
        </a:accent2>
        <a:accent3>
          <a:srgbClr val="D0D6D8"/>
        </a:accent3>
        <a:accent4>
          <a:srgbClr val="251E1E"/>
        </a:accent4>
        <a:accent5>
          <a:srgbClr val="E9E8C3"/>
        </a:accent5>
        <a:accent6>
          <a:srgbClr val="536282"/>
        </a:accent6>
        <a:hlink>
          <a:srgbClr val="365D96"/>
        </a:hlink>
        <a:folHlink>
          <a:srgbClr val="586840"/>
        </a:folHlink>
      </a:clrScheme>
      <a:clrMap bg1="lt1" tx1="dk1" bg2="lt2" tx2="dk2" accent1="accent1" accent2="accent2" accent3="accent3" accent4="accent4" accent5="accent5" accent6="accent6" hlink="hlink" folHlink="folHlink"/>
    </a:extraClrScheme>
    <a:extraClrScheme>
      <a:clrScheme name="Japanese Waves 3">
        <a:dk1>
          <a:srgbClr val="000000"/>
        </a:dk1>
        <a:lt1>
          <a:srgbClr val="FFFFFF"/>
        </a:lt1>
        <a:dk2>
          <a:srgbClr val="000000"/>
        </a:dk2>
        <a:lt2>
          <a:srgbClr val="4D4D4D"/>
        </a:lt2>
        <a:accent1>
          <a:srgbClr val="808080"/>
        </a:accent1>
        <a:accent2>
          <a:srgbClr val="292929"/>
        </a:accent2>
        <a:accent3>
          <a:srgbClr val="FFFFFF"/>
        </a:accent3>
        <a:accent4>
          <a:srgbClr val="000000"/>
        </a:accent4>
        <a:accent5>
          <a:srgbClr val="C0C0C0"/>
        </a:accent5>
        <a:accent6>
          <a:srgbClr val="242424"/>
        </a:accent6>
        <a:hlink>
          <a:srgbClr val="4D4D4D"/>
        </a:hlink>
        <a:folHlink>
          <a:srgbClr val="8D8D8D"/>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Main Disk:Applications:Microsoft Office X:Templates:Presentations:Designs:Japanese Waves</Template>
  <TotalTime>16905</TotalTime>
  <Words>331</Words>
  <Application>Microsoft Office PowerPoint</Application>
  <PresentationFormat>Letter Paper (8.5x11 in)</PresentationFormat>
  <Paragraphs>44</Paragraphs>
  <Slides>5</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Arial Black</vt:lpstr>
      <vt:lpstr>Times</vt:lpstr>
      <vt:lpstr>Times New Roman</vt:lpstr>
      <vt:lpstr>Wingdings</vt:lpstr>
      <vt:lpstr>Japanese Waves</vt:lpstr>
      <vt:lpstr>TOWS  Task Team on Tsunami Watch Operation (TTTWO) Task Team on Disaster Management and Preparation (TT DMP)  21- 22 February 2022  </vt:lpstr>
      <vt:lpstr>PowerPoint Presentation</vt:lpstr>
      <vt:lpstr>PowerPoint Presentation</vt:lpstr>
      <vt:lpstr>PowerPoint Presentation</vt:lpstr>
      <vt:lpstr>PowerPoint Presentation</vt:lpstr>
    </vt:vector>
  </TitlesOfParts>
  <Company>͝噸Á</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Tsunami Activities</dc:title>
  <dc:creator>Laura Kong</dc:creator>
  <cp:lastModifiedBy>Alejandro Rojas</cp:lastModifiedBy>
  <cp:revision>429</cp:revision>
  <cp:lastPrinted>2002-09-23T21:02:32Z</cp:lastPrinted>
  <dcterms:created xsi:type="dcterms:W3CDTF">2002-09-23T02:37:10Z</dcterms:created>
  <dcterms:modified xsi:type="dcterms:W3CDTF">2022-02-15T14:00:28Z</dcterms:modified>
</cp:coreProperties>
</file>