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9"/>
  </p:notesMasterIdLst>
  <p:handoutMasterIdLst>
    <p:handoutMasterId r:id="rId10"/>
  </p:handoutMasterIdLst>
  <p:sldIdLst>
    <p:sldId id="521" r:id="rId5"/>
    <p:sldId id="522" r:id="rId6"/>
    <p:sldId id="523" r:id="rId7"/>
    <p:sldId id="524" r:id="rId8"/>
  </p:sldIdLst>
  <p:sldSz cx="9144000" cy="6858000" type="screen4x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Geoscience Australia" initials="GA"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FDFD9EB-C03D-47E2-9B32-C3B1391669A2}" v="21" dt="2021-11-04T12:42:33.55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156" autoAdjust="0"/>
    <p:restoredTop sz="90231" autoAdjust="0"/>
  </p:normalViewPr>
  <p:slideViewPr>
    <p:cSldViewPr snapToGrid="0" snapToObjects="1">
      <p:cViewPr varScale="1">
        <p:scale>
          <a:sx n="61" d="100"/>
          <a:sy n="61" d="100"/>
        </p:scale>
        <p:origin x="1724" y="6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ominique Berod" userId="4ac5ba02-bc9c-456e-8d8b-4d43482f326a" providerId="ADAL" clId="{A4AF65DA-FBC3-4E50-A8DA-7CCD3B96D1E8}"/>
    <pc:docChg chg="custSel addSld delSld modSld sldOrd">
      <pc:chgData name="Dominique Berod" userId="4ac5ba02-bc9c-456e-8d8b-4d43482f326a" providerId="ADAL" clId="{A4AF65DA-FBC3-4E50-A8DA-7CCD3B96D1E8}" dt="2021-10-20T11:25:51.237" v="590" actId="20577"/>
      <pc:docMkLst>
        <pc:docMk/>
      </pc:docMkLst>
      <pc:sldChg chg="modSp">
        <pc:chgData name="Dominique Berod" userId="4ac5ba02-bc9c-456e-8d8b-4d43482f326a" providerId="ADAL" clId="{A4AF65DA-FBC3-4E50-A8DA-7CCD3B96D1E8}" dt="2021-10-20T10:44:50.026" v="17" actId="20577"/>
        <pc:sldMkLst>
          <pc:docMk/>
          <pc:sldMk cId="2389260677" sldId="256"/>
        </pc:sldMkLst>
        <pc:spChg chg="mod">
          <ac:chgData name="Dominique Berod" userId="4ac5ba02-bc9c-456e-8d8b-4d43482f326a" providerId="ADAL" clId="{A4AF65DA-FBC3-4E50-A8DA-7CCD3B96D1E8}" dt="2021-10-20T10:44:50.026" v="17" actId="20577"/>
          <ac:spMkLst>
            <pc:docMk/>
            <pc:sldMk cId="2389260677" sldId="256"/>
            <ac:spMk id="6" creationId="{00000000-0000-0000-0000-000000000000}"/>
          </ac:spMkLst>
        </pc:spChg>
      </pc:sldChg>
      <pc:sldChg chg="modSp ord">
        <pc:chgData name="Dominique Berod" userId="4ac5ba02-bc9c-456e-8d8b-4d43482f326a" providerId="ADAL" clId="{A4AF65DA-FBC3-4E50-A8DA-7CCD3B96D1E8}" dt="2021-10-20T11:22:55.504" v="406" actId="1076"/>
        <pc:sldMkLst>
          <pc:docMk/>
          <pc:sldMk cId="3327061173" sldId="271"/>
        </pc:sldMkLst>
        <pc:spChg chg="mod">
          <ac:chgData name="Dominique Berod" userId="4ac5ba02-bc9c-456e-8d8b-4d43482f326a" providerId="ADAL" clId="{A4AF65DA-FBC3-4E50-A8DA-7CCD3B96D1E8}" dt="2021-10-20T11:22:40.616" v="404" actId="27636"/>
          <ac:spMkLst>
            <pc:docMk/>
            <pc:sldMk cId="3327061173" sldId="271"/>
            <ac:spMk id="4" creationId="{FE223274-D46F-4495-A0F2-EA0E94CD1189}"/>
          </ac:spMkLst>
        </pc:spChg>
        <pc:picChg chg="mod">
          <ac:chgData name="Dominique Berod" userId="4ac5ba02-bc9c-456e-8d8b-4d43482f326a" providerId="ADAL" clId="{A4AF65DA-FBC3-4E50-A8DA-7CCD3B96D1E8}" dt="2021-10-20T11:22:55.504" v="406" actId="1076"/>
          <ac:picMkLst>
            <pc:docMk/>
            <pc:sldMk cId="3327061173" sldId="271"/>
            <ac:picMk id="7" creationId="{A9A0AB0D-AB6E-4377-B161-E842CBF785A7}"/>
          </ac:picMkLst>
        </pc:picChg>
      </pc:sldChg>
      <pc:sldChg chg="modSp">
        <pc:chgData name="Dominique Berod" userId="4ac5ba02-bc9c-456e-8d8b-4d43482f326a" providerId="ADAL" clId="{A4AF65DA-FBC3-4E50-A8DA-7CCD3B96D1E8}" dt="2021-10-20T11:25:32.516" v="581" actId="20577"/>
        <pc:sldMkLst>
          <pc:docMk/>
          <pc:sldMk cId="2715394294" sldId="283"/>
        </pc:sldMkLst>
        <pc:spChg chg="mod">
          <ac:chgData name="Dominique Berod" userId="4ac5ba02-bc9c-456e-8d8b-4d43482f326a" providerId="ADAL" clId="{A4AF65DA-FBC3-4E50-A8DA-7CCD3B96D1E8}" dt="2021-10-20T11:25:32.516" v="581" actId="20577"/>
          <ac:spMkLst>
            <pc:docMk/>
            <pc:sldMk cId="2715394294" sldId="283"/>
            <ac:spMk id="3" creationId="{00000000-0000-0000-0000-000000000000}"/>
          </ac:spMkLst>
        </pc:spChg>
      </pc:sldChg>
      <pc:sldChg chg="modSp ord">
        <pc:chgData name="Dominique Berod" userId="4ac5ba02-bc9c-456e-8d8b-4d43482f326a" providerId="ADAL" clId="{A4AF65DA-FBC3-4E50-A8DA-7CCD3B96D1E8}" dt="2021-10-20T11:22:22.729" v="402" actId="6549"/>
        <pc:sldMkLst>
          <pc:docMk/>
          <pc:sldMk cId="3065915944" sldId="334"/>
        </pc:sldMkLst>
        <pc:spChg chg="mod">
          <ac:chgData name="Dominique Berod" userId="4ac5ba02-bc9c-456e-8d8b-4d43482f326a" providerId="ADAL" clId="{A4AF65DA-FBC3-4E50-A8DA-7CCD3B96D1E8}" dt="2021-10-20T11:22:22.729" v="402" actId="6549"/>
          <ac:spMkLst>
            <pc:docMk/>
            <pc:sldMk cId="3065915944" sldId="334"/>
            <ac:spMk id="3" creationId="{354C122F-81DE-4F8A-AC72-AF8BD26F9820}"/>
          </ac:spMkLst>
        </pc:spChg>
      </pc:sldChg>
      <pc:sldChg chg="modSp">
        <pc:chgData name="Dominique Berod" userId="4ac5ba02-bc9c-456e-8d8b-4d43482f326a" providerId="ADAL" clId="{A4AF65DA-FBC3-4E50-A8DA-7CCD3B96D1E8}" dt="2021-10-20T11:24:48.057" v="503" actId="113"/>
        <pc:sldMkLst>
          <pc:docMk/>
          <pc:sldMk cId="1416697067" sldId="430"/>
        </pc:sldMkLst>
        <pc:spChg chg="mod">
          <ac:chgData name="Dominique Berod" userId="4ac5ba02-bc9c-456e-8d8b-4d43482f326a" providerId="ADAL" clId="{A4AF65DA-FBC3-4E50-A8DA-7CCD3B96D1E8}" dt="2021-10-20T11:24:48.057" v="503" actId="113"/>
          <ac:spMkLst>
            <pc:docMk/>
            <pc:sldMk cId="1416697067" sldId="430"/>
            <ac:spMk id="3" creationId="{00000000-0000-0000-0000-000000000000}"/>
          </ac:spMkLst>
        </pc:spChg>
      </pc:sldChg>
      <pc:sldChg chg="modSp">
        <pc:chgData name="Dominique Berod" userId="4ac5ba02-bc9c-456e-8d8b-4d43482f326a" providerId="ADAL" clId="{A4AF65DA-FBC3-4E50-A8DA-7CCD3B96D1E8}" dt="2021-10-20T11:25:51.237" v="590" actId="20577"/>
        <pc:sldMkLst>
          <pc:docMk/>
          <pc:sldMk cId="264265440" sldId="435"/>
        </pc:sldMkLst>
        <pc:spChg chg="mod">
          <ac:chgData name="Dominique Berod" userId="4ac5ba02-bc9c-456e-8d8b-4d43482f326a" providerId="ADAL" clId="{A4AF65DA-FBC3-4E50-A8DA-7CCD3B96D1E8}" dt="2021-10-20T11:25:51.237" v="590" actId="20577"/>
          <ac:spMkLst>
            <pc:docMk/>
            <pc:sldMk cId="264265440" sldId="435"/>
            <ac:spMk id="9" creationId="{37571700-A17A-43FA-9A18-FB785D7A5680}"/>
          </ac:spMkLst>
        </pc:spChg>
      </pc:sldChg>
      <pc:sldChg chg="modSp">
        <pc:chgData name="Dominique Berod" userId="4ac5ba02-bc9c-456e-8d8b-4d43482f326a" providerId="ADAL" clId="{A4AF65DA-FBC3-4E50-A8DA-7CCD3B96D1E8}" dt="2021-10-20T11:24:10.691" v="502" actId="1076"/>
        <pc:sldMkLst>
          <pc:docMk/>
          <pc:sldMk cId="782220678" sldId="519"/>
        </pc:sldMkLst>
        <pc:spChg chg="mod">
          <ac:chgData name="Dominique Berod" userId="4ac5ba02-bc9c-456e-8d8b-4d43482f326a" providerId="ADAL" clId="{A4AF65DA-FBC3-4E50-A8DA-7CCD3B96D1E8}" dt="2021-10-20T11:24:10.691" v="502" actId="1076"/>
          <ac:spMkLst>
            <pc:docMk/>
            <pc:sldMk cId="782220678" sldId="519"/>
            <ac:spMk id="8" creationId="{00000000-0000-0000-0000-000000000000}"/>
          </ac:spMkLst>
        </pc:spChg>
        <pc:grpChg chg="mod">
          <ac:chgData name="Dominique Berod" userId="4ac5ba02-bc9c-456e-8d8b-4d43482f326a" providerId="ADAL" clId="{A4AF65DA-FBC3-4E50-A8DA-7CCD3B96D1E8}" dt="2021-10-20T11:23:55.903" v="500" actId="1076"/>
          <ac:grpSpMkLst>
            <pc:docMk/>
            <pc:sldMk cId="782220678" sldId="519"/>
            <ac:grpSpMk id="9" creationId="{F8AFCBFA-1D4B-D545-914A-43DD190505D6}"/>
          </ac:grpSpMkLst>
        </pc:grpChg>
      </pc:sldChg>
      <pc:sldChg chg="del">
        <pc:chgData name="Dominique Berod" userId="4ac5ba02-bc9c-456e-8d8b-4d43482f326a" providerId="ADAL" clId="{A4AF65DA-FBC3-4E50-A8DA-7CCD3B96D1E8}" dt="2021-10-20T11:21:42.818" v="398" actId="2696"/>
        <pc:sldMkLst>
          <pc:docMk/>
          <pc:sldMk cId="228088462" sldId="520"/>
        </pc:sldMkLst>
      </pc:sldChg>
      <pc:sldChg chg="addSp delSp modSp add modAnim">
        <pc:chgData name="Dominique Berod" userId="4ac5ba02-bc9c-456e-8d8b-4d43482f326a" providerId="ADAL" clId="{A4AF65DA-FBC3-4E50-A8DA-7CCD3B96D1E8}" dt="2021-10-20T11:20:28.333" v="339" actId="20577"/>
        <pc:sldMkLst>
          <pc:docMk/>
          <pc:sldMk cId="1714197884" sldId="521"/>
        </pc:sldMkLst>
        <pc:spChg chg="mod">
          <ac:chgData name="Dominique Berod" userId="4ac5ba02-bc9c-456e-8d8b-4d43482f326a" providerId="ADAL" clId="{A4AF65DA-FBC3-4E50-A8DA-7CCD3B96D1E8}" dt="2021-10-20T11:20:28.333" v="339" actId="20577"/>
          <ac:spMkLst>
            <pc:docMk/>
            <pc:sldMk cId="1714197884" sldId="521"/>
            <ac:spMk id="2" creationId="{49463E84-48CF-409E-84A9-DDED5471D9A1}"/>
          </ac:spMkLst>
        </pc:spChg>
        <pc:spChg chg="del mod">
          <ac:chgData name="Dominique Berod" userId="4ac5ba02-bc9c-456e-8d8b-4d43482f326a" providerId="ADAL" clId="{A4AF65DA-FBC3-4E50-A8DA-7CCD3B96D1E8}" dt="2021-10-20T10:59:16.389" v="206" actId="478"/>
          <ac:spMkLst>
            <pc:docMk/>
            <pc:sldMk cId="1714197884" sldId="521"/>
            <ac:spMk id="3" creationId="{CF2BB3FF-CE9F-451A-B524-31050B243BFC}"/>
          </ac:spMkLst>
        </pc:spChg>
        <pc:spChg chg="add del mod">
          <ac:chgData name="Dominique Berod" userId="4ac5ba02-bc9c-456e-8d8b-4d43482f326a" providerId="ADAL" clId="{A4AF65DA-FBC3-4E50-A8DA-7CCD3B96D1E8}" dt="2021-10-20T10:59:23.577" v="209" actId="478"/>
          <ac:spMkLst>
            <pc:docMk/>
            <pc:sldMk cId="1714197884" sldId="521"/>
            <ac:spMk id="5" creationId="{28F8302D-6518-468F-B42E-3DE208A39B8D}"/>
          </ac:spMkLst>
        </pc:spChg>
        <pc:spChg chg="add mod">
          <ac:chgData name="Dominique Berod" userId="4ac5ba02-bc9c-456e-8d8b-4d43482f326a" providerId="ADAL" clId="{A4AF65DA-FBC3-4E50-A8DA-7CCD3B96D1E8}" dt="2021-10-20T11:16:43.535" v="241" actId="20577"/>
          <ac:spMkLst>
            <pc:docMk/>
            <pc:sldMk cId="1714197884" sldId="521"/>
            <ac:spMk id="6" creationId="{45FE6456-2A6F-4F86-BC80-725970E8B1EE}"/>
          </ac:spMkLst>
        </pc:spChg>
        <pc:spChg chg="add">
          <ac:chgData name="Dominique Berod" userId="4ac5ba02-bc9c-456e-8d8b-4d43482f326a" providerId="ADAL" clId="{A4AF65DA-FBC3-4E50-A8DA-7CCD3B96D1E8}" dt="2021-10-20T10:59:28.461" v="210"/>
          <ac:spMkLst>
            <pc:docMk/>
            <pc:sldMk cId="1714197884" sldId="521"/>
            <ac:spMk id="7" creationId="{39BC4AC4-8A96-452F-8A12-B9AC3F27EF1E}"/>
          </ac:spMkLst>
        </pc:spChg>
        <pc:spChg chg="add">
          <ac:chgData name="Dominique Berod" userId="4ac5ba02-bc9c-456e-8d8b-4d43482f326a" providerId="ADAL" clId="{A4AF65DA-FBC3-4E50-A8DA-7CCD3B96D1E8}" dt="2021-10-20T10:59:28.461" v="210"/>
          <ac:spMkLst>
            <pc:docMk/>
            <pc:sldMk cId="1714197884" sldId="521"/>
            <ac:spMk id="8" creationId="{C1DAA760-AB1A-435A-8B45-743AEBC4EAA9}"/>
          </ac:spMkLst>
        </pc:spChg>
        <pc:cxnChg chg="add mod">
          <ac:chgData name="Dominique Berod" userId="4ac5ba02-bc9c-456e-8d8b-4d43482f326a" providerId="ADAL" clId="{A4AF65DA-FBC3-4E50-A8DA-7CCD3B96D1E8}" dt="2021-10-20T11:16:42.110" v="231" actId="20577"/>
          <ac:cxnSpMkLst>
            <pc:docMk/>
            <pc:sldMk cId="1714197884" sldId="521"/>
            <ac:cxnSpMk id="9" creationId="{71A9024E-BE42-4836-861F-766617A304FE}"/>
          </ac:cxnSpMkLst>
        </pc:cxnChg>
        <pc:cxnChg chg="add">
          <ac:chgData name="Dominique Berod" userId="4ac5ba02-bc9c-456e-8d8b-4d43482f326a" providerId="ADAL" clId="{A4AF65DA-FBC3-4E50-A8DA-7CCD3B96D1E8}" dt="2021-10-20T10:59:28.461" v="210"/>
          <ac:cxnSpMkLst>
            <pc:docMk/>
            <pc:sldMk cId="1714197884" sldId="521"/>
            <ac:cxnSpMk id="10" creationId="{DB72CDD0-16D2-477D-9AF6-F1C60D4C71F3}"/>
          </ac:cxnSpMkLst>
        </pc:cxnChg>
        <pc:cxnChg chg="add mod">
          <ac:chgData name="Dominique Berod" userId="4ac5ba02-bc9c-456e-8d8b-4d43482f326a" providerId="ADAL" clId="{A4AF65DA-FBC3-4E50-A8DA-7CCD3B96D1E8}" dt="2021-10-20T11:16:42.110" v="231" actId="20577"/>
          <ac:cxnSpMkLst>
            <pc:docMk/>
            <pc:sldMk cId="1714197884" sldId="521"/>
            <ac:cxnSpMk id="11" creationId="{48C26A38-E65F-403F-BB84-F04D62AAEAAC}"/>
          </ac:cxnSpMkLst>
        </pc:cxnChg>
      </pc:sldChg>
      <pc:sldChg chg="addSp delSp modSp add delAnim">
        <pc:chgData name="Dominique Berod" userId="4ac5ba02-bc9c-456e-8d8b-4d43482f326a" providerId="ADAL" clId="{A4AF65DA-FBC3-4E50-A8DA-7CCD3B96D1E8}" dt="2021-10-20T11:21:25.961" v="397" actId="255"/>
        <pc:sldMkLst>
          <pc:docMk/>
          <pc:sldMk cId="3134738623" sldId="522"/>
        </pc:sldMkLst>
        <pc:spChg chg="mod">
          <ac:chgData name="Dominique Berod" userId="4ac5ba02-bc9c-456e-8d8b-4d43482f326a" providerId="ADAL" clId="{A4AF65DA-FBC3-4E50-A8DA-7CCD3B96D1E8}" dt="2021-10-20T11:20:35.413" v="348" actId="20577"/>
          <ac:spMkLst>
            <pc:docMk/>
            <pc:sldMk cId="3134738623" sldId="522"/>
            <ac:spMk id="2" creationId="{49463E84-48CF-409E-84A9-DDED5471D9A1}"/>
          </ac:spMkLst>
        </pc:spChg>
        <pc:spChg chg="add mod">
          <ac:chgData name="Dominique Berod" userId="4ac5ba02-bc9c-456e-8d8b-4d43482f326a" providerId="ADAL" clId="{A4AF65DA-FBC3-4E50-A8DA-7CCD3B96D1E8}" dt="2021-10-20T11:21:25.961" v="397" actId="255"/>
          <ac:spMkLst>
            <pc:docMk/>
            <pc:sldMk cId="3134738623" sldId="522"/>
            <ac:spMk id="3" creationId="{88D445B8-B4CF-43C6-85A3-8B44A5BF823B}"/>
          </ac:spMkLst>
        </pc:spChg>
        <pc:spChg chg="del mod">
          <ac:chgData name="Dominique Berod" userId="4ac5ba02-bc9c-456e-8d8b-4d43482f326a" providerId="ADAL" clId="{A4AF65DA-FBC3-4E50-A8DA-7CCD3B96D1E8}" dt="2021-10-20T11:16:20.523" v="216" actId="478"/>
          <ac:spMkLst>
            <pc:docMk/>
            <pc:sldMk cId="3134738623" sldId="522"/>
            <ac:spMk id="6" creationId="{45FE6456-2A6F-4F86-BC80-725970E8B1EE}"/>
          </ac:spMkLst>
        </pc:spChg>
        <pc:spChg chg="del">
          <ac:chgData name="Dominique Berod" userId="4ac5ba02-bc9c-456e-8d8b-4d43482f326a" providerId="ADAL" clId="{A4AF65DA-FBC3-4E50-A8DA-7CCD3B96D1E8}" dt="2021-10-20T11:16:14.730" v="214" actId="478"/>
          <ac:spMkLst>
            <pc:docMk/>
            <pc:sldMk cId="3134738623" sldId="522"/>
            <ac:spMk id="7" creationId="{39BC4AC4-8A96-452F-8A12-B9AC3F27EF1E}"/>
          </ac:spMkLst>
        </pc:spChg>
        <pc:spChg chg="del">
          <ac:chgData name="Dominique Berod" userId="4ac5ba02-bc9c-456e-8d8b-4d43482f326a" providerId="ADAL" clId="{A4AF65DA-FBC3-4E50-A8DA-7CCD3B96D1E8}" dt="2021-10-20T11:16:14.730" v="214" actId="478"/>
          <ac:spMkLst>
            <pc:docMk/>
            <pc:sldMk cId="3134738623" sldId="522"/>
            <ac:spMk id="8" creationId="{C1DAA760-AB1A-435A-8B45-743AEBC4EAA9}"/>
          </ac:spMkLst>
        </pc:spChg>
        <pc:cxnChg chg="del mod">
          <ac:chgData name="Dominique Berod" userId="4ac5ba02-bc9c-456e-8d8b-4d43482f326a" providerId="ADAL" clId="{A4AF65DA-FBC3-4E50-A8DA-7CCD3B96D1E8}" dt="2021-10-20T11:16:14.730" v="214" actId="478"/>
          <ac:cxnSpMkLst>
            <pc:docMk/>
            <pc:sldMk cId="3134738623" sldId="522"/>
            <ac:cxnSpMk id="9" creationId="{71A9024E-BE42-4836-861F-766617A304FE}"/>
          </ac:cxnSpMkLst>
        </pc:cxnChg>
        <pc:cxnChg chg="del mod">
          <ac:chgData name="Dominique Berod" userId="4ac5ba02-bc9c-456e-8d8b-4d43482f326a" providerId="ADAL" clId="{A4AF65DA-FBC3-4E50-A8DA-7CCD3B96D1E8}" dt="2021-10-20T11:16:14.730" v="214" actId="478"/>
          <ac:cxnSpMkLst>
            <pc:docMk/>
            <pc:sldMk cId="3134738623" sldId="522"/>
            <ac:cxnSpMk id="10" creationId="{DB72CDD0-16D2-477D-9AF6-F1C60D4C71F3}"/>
          </ac:cxnSpMkLst>
        </pc:cxnChg>
        <pc:cxnChg chg="del mod">
          <ac:chgData name="Dominique Berod" userId="4ac5ba02-bc9c-456e-8d8b-4d43482f326a" providerId="ADAL" clId="{A4AF65DA-FBC3-4E50-A8DA-7CCD3B96D1E8}" dt="2021-10-20T11:16:14.730" v="214" actId="478"/>
          <ac:cxnSpMkLst>
            <pc:docMk/>
            <pc:sldMk cId="3134738623" sldId="522"/>
            <ac:cxnSpMk id="11" creationId="{48C26A38-E65F-403F-BB84-F04D62AAEAAC}"/>
          </ac:cxnSpMkLst>
        </pc:cxnChg>
      </pc:sldChg>
    </pc:docChg>
  </pc:docChgLst>
  <pc:docChgLst>
    <pc:chgData name="Dominique Berod" userId="4ac5ba02-bc9c-456e-8d8b-4d43482f326a" providerId="ADAL" clId="{9FDFD9EB-C03D-47E2-9B32-C3B1391669A2}"/>
    <pc:docChg chg="undo custSel addSld delSld modSld">
      <pc:chgData name="Dominique Berod" userId="4ac5ba02-bc9c-456e-8d8b-4d43482f326a" providerId="ADAL" clId="{9FDFD9EB-C03D-47E2-9B32-C3B1391669A2}" dt="2021-11-04T12:42:33.552" v="493"/>
      <pc:docMkLst>
        <pc:docMk/>
      </pc:docMkLst>
      <pc:sldChg chg="del">
        <pc:chgData name="Dominique Berod" userId="4ac5ba02-bc9c-456e-8d8b-4d43482f326a" providerId="ADAL" clId="{9FDFD9EB-C03D-47E2-9B32-C3B1391669A2}" dt="2021-10-22T10:56:27.257" v="0" actId="2696"/>
        <pc:sldMkLst>
          <pc:docMk/>
          <pc:sldMk cId="2389260677" sldId="256"/>
        </pc:sldMkLst>
      </pc:sldChg>
      <pc:sldChg chg="del">
        <pc:chgData name="Dominique Berod" userId="4ac5ba02-bc9c-456e-8d8b-4d43482f326a" providerId="ADAL" clId="{9FDFD9EB-C03D-47E2-9B32-C3B1391669A2}" dt="2021-10-22T10:57:10.212" v="13" actId="2696"/>
        <pc:sldMkLst>
          <pc:docMk/>
          <pc:sldMk cId="380228457" sldId="258"/>
        </pc:sldMkLst>
      </pc:sldChg>
      <pc:sldChg chg="del">
        <pc:chgData name="Dominique Berod" userId="4ac5ba02-bc9c-456e-8d8b-4d43482f326a" providerId="ADAL" clId="{9FDFD9EB-C03D-47E2-9B32-C3B1391669A2}" dt="2021-10-22T10:56:59.074" v="5" actId="2696"/>
        <pc:sldMkLst>
          <pc:docMk/>
          <pc:sldMk cId="3327061173" sldId="271"/>
        </pc:sldMkLst>
      </pc:sldChg>
      <pc:sldChg chg="del">
        <pc:chgData name="Dominique Berod" userId="4ac5ba02-bc9c-456e-8d8b-4d43482f326a" providerId="ADAL" clId="{9FDFD9EB-C03D-47E2-9B32-C3B1391669A2}" dt="2021-10-22T10:56:28.868" v="1" actId="2696"/>
        <pc:sldMkLst>
          <pc:docMk/>
          <pc:sldMk cId="2134413983" sldId="276"/>
        </pc:sldMkLst>
      </pc:sldChg>
      <pc:sldChg chg="del">
        <pc:chgData name="Dominique Berod" userId="4ac5ba02-bc9c-456e-8d8b-4d43482f326a" providerId="ADAL" clId="{9FDFD9EB-C03D-47E2-9B32-C3B1391669A2}" dt="2021-10-22T10:57:04.117" v="11" actId="2696"/>
        <pc:sldMkLst>
          <pc:docMk/>
          <pc:sldMk cId="2715394294" sldId="283"/>
        </pc:sldMkLst>
      </pc:sldChg>
      <pc:sldChg chg="del">
        <pc:chgData name="Dominique Berod" userId="4ac5ba02-bc9c-456e-8d8b-4d43482f326a" providerId="ADAL" clId="{9FDFD9EB-C03D-47E2-9B32-C3B1391669A2}" dt="2021-10-22T10:56:58.290" v="4" actId="2696"/>
        <pc:sldMkLst>
          <pc:docMk/>
          <pc:sldMk cId="3065915944" sldId="334"/>
        </pc:sldMkLst>
      </pc:sldChg>
      <pc:sldChg chg="del">
        <pc:chgData name="Dominique Berod" userId="4ac5ba02-bc9c-456e-8d8b-4d43482f326a" providerId="ADAL" clId="{9FDFD9EB-C03D-47E2-9B32-C3B1391669A2}" dt="2021-10-22T10:57:01.125" v="8" actId="2696"/>
        <pc:sldMkLst>
          <pc:docMk/>
          <pc:sldMk cId="558456988" sldId="335"/>
        </pc:sldMkLst>
      </pc:sldChg>
      <pc:sldChg chg="del">
        <pc:chgData name="Dominique Berod" userId="4ac5ba02-bc9c-456e-8d8b-4d43482f326a" providerId="ADAL" clId="{9FDFD9EB-C03D-47E2-9B32-C3B1391669A2}" dt="2021-10-22T10:57:01.997" v="9" actId="2696"/>
        <pc:sldMkLst>
          <pc:docMk/>
          <pc:sldMk cId="1712116956" sldId="362"/>
        </pc:sldMkLst>
      </pc:sldChg>
      <pc:sldChg chg="del">
        <pc:chgData name="Dominique Berod" userId="4ac5ba02-bc9c-456e-8d8b-4d43482f326a" providerId="ADAL" clId="{9FDFD9EB-C03D-47E2-9B32-C3B1391669A2}" dt="2021-10-22T10:57:00.504" v="7" actId="2696"/>
        <pc:sldMkLst>
          <pc:docMk/>
          <pc:sldMk cId="1619154600" sldId="413"/>
        </pc:sldMkLst>
      </pc:sldChg>
      <pc:sldChg chg="del">
        <pc:chgData name="Dominique Berod" userId="4ac5ba02-bc9c-456e-8d8b-4d43482f326a" providerId="ADAL" clId="{9FDFD9EB-C03D-47E2-9B32-C3B1391669A2}" dt="2021-10-22T10:57:03.113" v="10" actId="2696"/>
        <pc:sldMkLst>
          <pc:docMk/>
          <pc:sldMk cId="1416697067" sldId="430"/>
        </pc:sldMkLst>
      </pc:sldChg>
      <pc:sldChg chg="del">
        <pc:chgData name="Dominique Berod" userId="4ac5ba02-bc9c-456e-8d8b-4d43482f326a" providerId="ADAL" clId="{9FDFD9EB-C03D-47E2-9B32-C3B1391669A2}" dt="2021-10-22T10:57:08.071" v="12" actId="2696"/>
        <pc:sldMkLst>
          <pc:docMk/>
          <pc:sldMk cId="264265440" sldId="435"/>
        </pc:sldMkLst>
      </pc:sldChg>
      <pc:sldChg chg="del">
        <pc:chgData name="Dominique Berod" userId="4ac5ba02-bc9c-456e-8d8b-4d43482f326a" providerId="ADAL" clId="{9FDFD9EB-C03D-47E2-9B32-C3B1391669A2}" dt="2021-10-22T10:56:29.594" v="2" actId="2696"/>
        <pc:sldMkLst>
          <pc:docMk/>
          <pc:sldMk cId="1596574440" sldId="518"/>
        </pc:sldMkLst>
      </pc:sldChg>
      <pc:sldChg chg="del">
        <pc:chgData name="Dominique Berod" userId="4ac5ba02-bc9c-456e-8d8b-4d43482f326a" providerId="ADAL" clId="{9FDFD9EB-C03D-47E2-9B32-C3B1391669A2}" dt="2021-10-22T10:56:59.840" v="6" actId="2696"/>
        <pc:sldMkLst>
          <pc:docMk/>
          <pc:sldMk cId="782220678" sldId="519"/>
        </pc:sldMkLst>
      </pc:sldChg>
      <pc:sldChg chg="addSp modAnim">
        <pc:chgData name="Dominique Berod" userId="4ac5ba02-bc9c-456e-8d8b-4d43482f326a" providerId="ADAL" clId="{9FDFD9EB-C03D-47E2-9B32-C3B1391669A2}" dt="2021-11-04T12:42:33.552" v="493"/>
        <pc:sldMkLst>
          <pc:docMk/>
          <pc:sldMk cId="1714197884" sldId="521"/>
        </pc:sldMkLst>
        <pc:spChg chg="add">
          <ac:chgData name="Dominique Berod" userId="4ac5ba02-bc9c-456e-8d8b-4d43482f326a" providerId="ADAL" clId="{9FDFD9EB-C03D-47E2-9B32-C3B1391669A2}" dt="2021-10-27T06:48:45.169" v="89"/>
          <ac:spMkLst>
            <pc:docMk/>
            <pc:sldMk cId="1714197884" sldId="521"/>
            <ac:spMk id="12" creationId="{040C8913-C5A7-4DA6-B1B9-F960B01CB1B0}"/>
          </ac:spMkLst>
        </pc:spChg>
        <pc:spChg chg="add">
          <ac:chgData name="Dominique Berod" userId="4ac5ba02-bc9c-456e-8d8b-4d43482f326a" providerId="ADAL" clId="{9FDFD9EB-C03D-47E2-9B32-C3B1391669A2}" dt="2021-10-27T06:48:45.169" v="89"/>
          <ac:spMkLst>
            <pc:docMk/>
            <pc:sldMk cId="1714197884" sldId="521"/>
            <ac:spMk id="13" creationId="{E99E9558-954D-442E-B01E-727C1DFE8808}"/>
          </ac:spMkLst>
        </pc:spChg>
      </pc:sldChg>
      <pc:sldChg chg="addSp delSp modSp add delAnim">
        <pc:chgData name="Dominique Berod" userId="4ac5ba02-bc9c-456e-8d8b-4d43482f326a" providerId="ADAL" clId="{9FDFD9EB-C03D-47E2-9B32-C3B1391669A2}" dt="2021-10-22T11:17:27.879" v="88" actId="1076"/>
        <pc:sldMkLst>
          <pc:docMk/>
          <pc:sldMk cId="749140290" sldId="522"/>
        </pc:sldMkLst>
        <pc:spChg chg="mod">
          <ac:chgData name="Dominique Berod" userId="4ac5ba02-bc9c-456e-8d8b-4d43482f326a" providerId="ADAL" clId="{9FDFD9EB-C03D-47E2-9B32-C3B1391669A2}" dt="2021-10-22T11:17:07.631" v="84" actId="1076"/>
          <ac:spMkLst>
            <pc:docMk/>
            <pc:sldMk cId="749140290" sldId="522"/>
            <ac:spMk id="2" creationId="{49463E84-48CF-409E-84A9-DDED5471D9A1}"/>
          </ac:spMkLst>
        </pc:spChg>
        <pc:spChg chg="add mod">
          <ac:chgData name="Dominique Berod" userId="4ac5ba02-bc9c-456e-8d8b-4d43482f326a" providerId="ADAL" clId="{9FDFD9EB-C03D-47E2-9B32-C3B1391669A2}" dt="2021-10-22T11:17:11.851" v="85" actId="1076"/>
          <ac:spMkLst>
            <pc:docMk/>
            <pc:sldMk cId="749140290" sldId="522"/>
            <ac:spMk id="3" creationId="{71BD6F5D-BB33-430C-B3AF-247751B373B2}"/>
          </ac:spMkLst>
        </pc:spChg>
        <pc:spChg chg="add mod">
          <ac:chgData name="Dominique Berod" userId="4ac5ba02-bc9c-456e-8d8b-4d43482f326a" providerId="ADAL" clId="{9FDFD9EB-C03D-47E2-9B32-C3B1391669A2}" dt="2021-10-22T11:17:27.879" v="88" actId="1076"/>
          <ac:spMkLst>
            <pc:docMk/>
            <pc:sldMk cId="749140290" sldId="522"/>
            <ac:spMk id="4" creationId="{DB96E8E0-772D-46B4-911B-A306A791CD0F}"/>
          </ac:spMkLst>
        </pc:spChg>
        <pc:spChg chg="del mod">
          <ac:chgData name="Dominique Berod" userId="4ac5ba02-bc9c-456e-8d8b-4d43482f326a" providerId="ADAL" clId="{9FDFD9EB-C03D-47E2-9B32-C3B1391669A2}" dt="2021-10-22T10:57:59.829" v="30" actId="478"/>
          <ac:spMkLst>
            <pc:docMk/>
            <pc:sldMk cId="749140290" sldId="522"/>
            <ac:spMk id="6" creationId="{45FE6456-2A6F-4F86-BC80-725970E8B1EE}"/>
          </ac:spMkLst>
        </pc:spChg>
        <pc:spChg chg="del">
          <ac:chgData name="Dominique Berod" userId="4ac5ba02-bc9c-456e-8d8b-4d43482f326a" providerId="ADAL" clId="{9FDFD9EB-C03D-47E2-9B32-C3B1391669A2}" dt="2021-10-22T10:57:52.026" v="28" actId="478"/>
          <ac:spMkLst>
            <pc:docMk/>
            <pc:sldMk cId="749140290" sldId="522"/>
            <ac:spMk id="7" creationId="{39BC4AC4-8A96-452F-8A12-B9AC3F27EF1E}"/>
          </ac:spMkLst>
        </pc:spChg>
        <pc:spChg chg="del">
          <ac:chgData name="Dominique Berod" userId="4ac5ba02-bc9c-456e-8d8b-4d43482f326a" providerId="ADAL" clId="{9FDFD9EB-C03D-47E2-9B32-C3B1391669A2}" dt="2021-10-22T10:57:52.026" v="28" actId="478"/>
          <ac:spMkLst>
            <pc:docMk/>
            <pc:sldMk cId="749140290" sldId="522"/>
            <ac:spMk id="8" creationId="{C1DAA760-AB1A-435A-8B45-743AEBC4EAA9}"/>
          </ac:spMkLst>
        </pc:spChg>
        <pc:cxnChg chg="del mod">
          <ac:chgData name="Dominique Berod" userId="4ac5ba02-bc9c-456e-8d8b-4d43482f326a" providerId="ADAL" clId="{9FDFD9EB-C03D-47E2-9B32-C3B1391669A2}" dt="2021-10-22T10:57:52.026" v="28" actId="478"/>
          <ac:cxnSpMkLst>
            <pc:docMk/>
            <pc:sldMk cId="749140290" sldId="522"/>
            <ac:cxnSpMk id="9" creationId="{71A9024E-BE42-4836-861F-766617A304FE}"/>
          </ac:cxnSpMkLst>
        </pc:cxnChg>
        <pc:cxnChg chg="del mod">
          <ac:chgData name="Dominique Berod" userId="4ac5ba02-bc9c-456e-8d8b-4d43482f326a" providerId="ADAL" clId="{9FDFD9EB-C03D-47E2-9B32-C3B1391669A2}" dt="2021-10-22T10:57:52.026" v="28" actId="478"/>
          <ac:cxnSpMkLst>
            <pc:docMk/>
            <pc:sldMk cId="749140290" sldId="522"/>
            <ac:cxnSpMk id="10" creationId="{DB72CDD0-16D2-477D-9AF6-F1C60D4C71F3}"/>
          </ac:cxnSpMkLst>
        </pc:cxnChg>
        <pc:cxnChg chg="del mod">
          <ac:chgData name="Dominique Berod" userId="4ac5ba02-bc9c-456e-8d8b-4d43482f326a" providerId="ADAL" clId="{9FDFD9EB-C03D-47E2-9B32-C3B1391669A2}" dt="2021-10-22T10:57:52.026" v="28" actId="478"/>
          <ac:cxnSpMkLst>
            <pc:docMk/>
            <pc:sldMk cId="749140290" sldId="522"/>
            <ac:cxnSpMk id="11" creationId="{48C26A38-E65F-403F-BB84-F04D62AAEAAC}"/>
          </ac:cxnSpMkLst>
        </pc:cxnChg>
      </pc:sldChg>
      <pc:sldChg chg="del">
        <pc:chgData name="Dominique Berod" userId="4ac5ba02-bc9c-456e-8d8b-4d43482f326a" providerId="ADAL" clId="{9FDFD9EB-C03D-47E2-9B32-C3B1391669A2}" dt="2021-10-22T10:56:55.512" v="3" actId="2696"/>
        <pc:sldMkLst>
          <pc:docMk/>
          <pc:sldMk cId="3134738623" sldId="522"/>
        </pc:sldMkLst>
      </pc:sldChg>
      <pc:sldChg chg="addSp delSp modSp add">
        <pc:chgData name="Dominique Berod" userId="4ac5ba02-bc9c-456e-8d8b-4d43482f326a" providerId="ADAL" clId="{9FDFD9EB-C03D-47E2-9B32-C3B1391669A2}" dt="2021-11-04T06:30:59.210" v="140" actId="6549"/>
        <pc:sldMkLst>
          <pc:docMk/>
          <pc:sldMk cId="3434741186" sldId="523"/>
        </pc:sldMkLst>
        <pc:spChg chg="mod">
          <ac:chgData name="Dominique Berod" userId="4ac5ba02-bc9c-456e-8d8b-4d43482f326a" providerId="ADAL" clId="{9FDFD9EB-C03D-47E2-9B32-C3B1391669A2}" dt="2021-11-04T06:25:06.620" v="117" actId="20577"/>
          <ac:spMkLst>
            <pc:docMk/>
            <pc:sldMk cId="3434741186" sldId="523"/>
            <ac:spMk id="2" creationId="{49463E84-48CF-409E-84A9-DDED5471D9A1}"/>
          </ac:spMkLst>
        </pc:spChg>
        <pc:spChg chg="del mod">
          <ac:chgData name="Dominique Berod" userId="4ac5ba02-bc9c-456e-8d8b-4d43482f326a" providerId="ADAL" clId="{9FDFD9EB-C03D-47E2-9B32-C3B1391669A2}" dt="2021-11-04T06:27:21.182" v="122"/>
          <ac:spMkLst>
            <pc:docMk/>
            <pc:sldMk cId="3434741186" sldId="523"/>
            <ac:spMk id="3" creationId="{71BD6F5D-BB33-430C-B3AF-247751B373B2}"/>
          </ac:spMkLst>
        </pc:spChg>
        <pc:spChg chg="del">
          <ac:chgData name="Dominique Berod" userId="4ac5ba02-bc9c-456e-8d8b-4d43482f326a" providerId="ADAL" clId="{9FDFD9EB-C03D-47E2-9B32-C3B1391669A2}" dt="2021-11-04T06:27:23.460" v="123" actId="478"/>
          <ac:spMkLst>
            <pc:docMk/>
            <pc:sldMk cId="3434741186" sldId="523"/>
            <ac:spMk id="4" creationId="{DB96E8E0-772D-46B4-911B-A306A791CD0F}"/>
          </ac:spMkLst>
        </pc:spChg>
        <pc:spChg chg="add mod">
          <ac:chgData name="Dominique Berod" userId="4ac5ba02-bc9c-456e-8d8b-4d43482f326a" providerId="ADAL" clId="{9FDFD9EB-C03D-47E2-9B32-C3B1391669A2}" dt="2021-11-04T06:30:59.210" v="140" actId="6549"/>
          <ac:spMkLst>
            <pc:docMk/>
            <pc:sldMk cId="3434741186" sldId="523"/>
            <ac:spMk id="5" creationId="{450FEC66-F13B-49EB-A28F-5225C9E603E1}"/>
          </ac:spMkLst>
        </pc:spChg>
      </pc:sldChg>
      <pc:sldChg chg="modSp add">
        <pc:chgData name="Dominique Berod" userId="4ac5ba02-bc9c-456e-8d8b-4d43482f326a" providerId="ADAL" clId="{9FDFD9EB-C03D-47E2-9B32-C3B1391669A2}" dt="2021-11-04T06:39:08.296" v="492" actId="1076"/>
        <pc:sldMkLst>
          <pc:docMk/>
          <pc:sldMk cId="2426064116" sldId="524"/>
        </pc:sldMkLst>
        <pc:spChg chg="mod">
          <ac:chgData name="Dominique Berod" userId="4ac5ba02-bc9c-456e-8d8b-4d43482f326a" providerId="ADAL" clId="{9FDFD9EB-C03D-47E2-9B32-C3B1391669A2}" dt="2021-11-04T06:39:08.296" v="492" actId="1076"/>
          <ac:spMkLst>
            <pc:docMk/>
            <pc:sldMk cId="2426064116" sldId="524"/>
            <ac:spMk id="5" creationId="{450FEC66-F13B-49EB-A28F-5225C9E603E1}"/>
          </ac:spMkLst>
        </pc:spChg>
      </pc:sldChg>
    </pc:docChg>
  </pc:docChgLst>
  <pc:docChgLst>
    <pc:chgData name="Dominique Berod" userId="4ac5ba02-bc9c-456e-8d8b-4d43482f326a" providerId="ADAL" clId="{1187D8CE-028D-454E-A2E3-03CFF4D19FAE}"/>
    <pc:docChg chg="custSel addSld delSld modSld">
      <pc:chgData name="Dominique Berod" userId="4ac5ba02-bc9c-456e-8d8b-4d43482f326a" providerId="ADAL" clId="{1187D8CE-028D-454E-A2E3-03CFF4D19FAE}" dt="2021-07-01T15:15:04.561" v="1888" actId="1076"/>
      <pc:docMkLst>
        <pc:docMk/>
      </pc:docMkLst>
      <pc:sldChg chg="modSp">
        <pc:chgData name="Dominique Berod" userId="4ac5ba02-bc9c-456e-8d8b-4d43482f326a" providerId="ADAL" clId="{1187D8CE-028D-454E-A2E3-03CFF4D19FAE}" dt="2021-07-01T05:56:14.946" v="1360" actId="27636"/>
        <pc:sldMkLst>
          <pc:docMk/>
          <pc:sldMk cId="2389260677" sldId="256"/>
        </pc:sldMkLst>
        <pc:spChg chg="mod">
          <ac:chgData name="Dominique Berod" userId="4ac5ba02-bc9c-456e-8d8b-4d43482f326a" providerId="ADAL" clId="{1187D8CE-028D-454E-A2E3-03CFF4D19FAE}" dt="2021-07-01T05:56:14.946" v="1360" actId="27636"/>
          <ac:spMkLst>
            <pc:docMk/>
            <pc:sldMk cId="2389260677" sldId="256"/>
            <ac:spMk id="6" creationId="{00000000-0000-0000-0000-000000000000}"/>
          </ac:spMkLst>
        </pc:spChg>
      </pc:sldChg>
      <pc:sldChg chg="addSp modSp">
        <pc:chgData name="Dominique Berod" userId="4ac5ba02-bc9c-456e-8d8b-4d43482f326a" providerId="ADAL" clId="{1187D8CE-028D-454E-A2E3-03CFF4D19FAE}" dt="2021-07-01T06:01:32.776" v="1475" actId="27636"/>
        <pc:sldMkLst>
          <pc:docMk/>
          <pc:sldMk cId="3327061173" sldId="271"/>
        </pc:sldMkLst>
        <pc:spChg chg="mod">
          <ac:chgData name="Dominique Berod" userId="4ac5ba02-bc9c-456e-8d8b-4d43482f326a" providerId="ADAL" clId="{1187D8CE-028D-454E-A2E3-03CFF4D19FAE}" dt="2021-07-01T06:01:32.776" v="1475" actId="27636"/>
          <ac:spMkLst>
            <pc:docMk/>
            <pc:sldMk cId="3327061173" sldId="271"/>
            <ac:spMk id="4" creationId="{FE223274-D46F-4495-A0F2-EA0E94CD1189}"/>
          </ac:spMkLst>
        </pc:spChg>
        <pc:spChg chg="mod">
          <ac:chgData name="Dominique Berod" userId="4ac5ba02-bc9c-456e-8d8b-4d43482f326a" providerId="ADAL" clId="{1187D8CE-028D-454E-A2E3-03CFF4D19FAE}" dt="2021-07-01T06:00:35.219" v="1462" actId="1076"/>
          <ac:spMkLst>
            <pc:docMk/>
            <pc:sldMk cId="3327061173" sldId="271"/>
            <ac:spMk id="5" creationId="{B5BF9D86-67D9-4E25-8007-518C10D568A5}"/>
          </ac:spMkLst>
        </pc:spChg>
        <pc:picChg chg="mod">
          <ac:chgData name="Dominique Berod" userId="4ac5ba02-bc9c-456e-8d8b-4d43482f326a" providerId="ADAL" clId="{1187D8CE-028D-454E-A2E3-03CFF4D19FAE}" dt="2021-07-01T06:00:35.219" v="1462" actId="1076"/>
          <ac:picMkLst>
            <pc:docMk/>
            <pc:sldMk cId="3327061173" sldId="271"/>
            <ac:picMk id="6" creationId="{00DB1D42-2232-473D-893E-DA9A0303BC6B}"/>
          </ac:picMkLst>
        </pc:picChg>
        <pc:picChg chg="add mod">
          <ac:chgData name="Dominique Berod" userId="4ac5ba02-bc9c-456e-8d8b-4d43482f326a" providerId="ADAL" clId="{1187D8CE-028D-454E-A2E3-03CFF4D19FAE}" dt="2021-07-01T06:00:45.529" v="1469" actId="1076"/>
          <ac:picMkLst>
            <pc:docMk/>
            <pc:sldMk cId="3327061173" sldId="271"/>
            <ac:picMk id="7" creationId="{A9A0AB0D-AB6E-4377-B161-E842CBF785A7}"/>
          </ac:picMkLst>
        </pc:picChg>
      </pc:sldChg>
      <pc:sldChg chg="modSp">
        <pc:chgData name="Dominique Berod" userId="4ac5ba02-bc9c-456e-8d8b-4d43482f326a" providerId="ADAL" clId="{1187D8CE-028D-454E-A2E3-03CFF4D19FAE}" dt="2021-07-01T06:02:07.871" v="1508" actId="20577"/>
        <pc:sldMkLst>
          <pc:docMk/>
          <pc:sldMk cId="2134413983" sldId="276"/>
        </pc:sldMkLst>
        <pc:spChg chg="mod">
          <ac:chgData name="Dominique Berod" userId="4ac5ba02-bc9c-456e-8d8b-4d43482f326a" providerId="ADAL" clId="{1187D8CE-028D-454E-A2E3-03CFF4D19FAE}" dt="2021-07-01T06:02:07.871" v="1508" actId="20577"/>
          <ac:spMkLst>
            <pc:docMk/>
            <pc:sldMk cId="2134413983" sldId="276"/>
            <ac:spMk id="51" creationId="{B30551E1-EE11-C34F-8814-D1859841C686}"/>
          </ac:spMkLst>
        </pc:spChg>
        <pc:spChg chg="mod">
          <ac:chgData name="Dominique Berod" userId="4ac5ba02-bc9c-456e-8d8b-4d43482f326a" providerId="ADAL" clId="{1187D8CE-028D-454E-A2E3-03CFF4D19FAE}" dt="2021-06-23T06:08:27.536" v="847" actId="20577"/>
          <ac:spMkLst>
            <pc:docMk/>
            <pc:sldMk cId="2134413983" sldId="276"/>
            <ac:spMk id="52" creationId="{00000000-0000-0000-0000-000000000000}"/>
          </ac:spMkLst>
        </pc:spChg>
      </pc:sldChg>
      <pc:sldChg chg="modSp add">
        <pc:chgData name="Dominique Berod" userId="4ac5ba02-bc9c-456e-8d8b-4d43482f326a" providerId="ADAL" clId="{1187D8CE-028D-454E-A2E3-03CFF4D19FAE}" dt="2021-07-01T06:01:35.661" v="1477" actId="27636"/>
        <pc:sldMkLst>
          <pc:docMk/>
          <pc:sldMk cId="2715394294" sldId="283"/>
        </pc:sldMkLst>
        <pc:spChg chg="mod">
          <ac:chgData name="Dominique Berod" userId="4ac5ba02-bc9c-456e-8d8b-4d43482f326a" providerId="ADAL" clId="{1187D8CE-028D-454E-A2E3-03CFF4D19FAE}" dt="2021-06-23T06:14:52.860" v="1185" actId="1076"/>
          <ac:spMkLst>
            <pc:docMk/>
            <pc:sldMk cId="2715394294" sldId="283"/>
            <ac:spMk id="3" creationId="{00000000-0000-0000-0000-000000000000}"/>
          </ac:spMkLst>
        </pc:spChg>
        <pc:spChg chg="mod">
          <ac:chgData name="Dominique Berod" userId="4ac5ba02-bc9c-456e-8d8b-4d43482f326a" providerId="ADAL" clId="{1187D8CE-028D-454E-A2E3-03CFF4D19FAE}" dt="2021-07-01T06:01:35.661" v="1477" actId="27636"/>
          <ac:spMkLst>
            <pc:docMk/>
            <pc:sldMk cId="2715394294" sldId="283"/>
            <ac:spMk id="5" creationId="{00000000-0000-0000-0000-000000000000}"/>
          </ac:spMkLst>
        </pc:spChg>
      </pc:sldChg>
      <pc:sldChg chg="modSp">
        <pc:chgData name="Dominique Berod" userId="4ac5ba02-bc9c-456e-8d8b-4d43482f326a" providerId="ADAL" clId="{1187D8CE-028D-454E-A2E3-03CFF4D19FAE}" dt="2021-07-01T06:01:29.902" v="1473" actId="108"/>
        <pc:sldMkLst>
          <pc:docMk/>
          <pc:sldMk cId="3065915944" sldId="334"/>
        </pc:sldMkLst>
        <pc:spChg chg="mod">
          <ac:chgData name="Dominique Berod" userId="4ac5ba02-bc9c-456e-8d8b-4d43482f326a" providerId="ADAL" clId="{1187D8CE-028D-454E-A2E3-03CFF4D19FAE}" dt="2021-07-01T06:01:29.902" v="1473" actId="108"/>
          <ac:spMkLst>
            <pc:docMk/>
            <pc:sldMk cId="3065915944" sldId="334"/>
            <ac:spMk id="2" creationId="{749EF371-475B-4112-A332-83A4117EEE58}"/>
          </ac:spMkLst>
        </pc:spChg>
        <pc:spChg chg="mod">
          <ac:chgData name="Dominique Berod" userId="4ac5ba02-bc9c-456e-8d8b-4d43482f326a" providerId="ADAL" clId="{1187D8CE-028D-454E-A2E3-03CFF4D19FAE}" dt="2021-07-01T05:58:02.682" v="1460" actId="20577"/>
          <ac:spMkLst>
            <pc:docMk/>
            <pc:sldMk cId="3065915944" sldId="334"/>
            <ac:spMk id="3" creationId="{354C122F-81DE-4F8A-AC72-AF8BD26F9820}"/>
          </ac:spMkLst>
        </pc:spChg>
      </pc:sldChg>
      <pc:sldChg chg="modSp">
        <pc:chgData name="Dominique Berod" userId="4ac5ba02-bc9c-456e-8d8b-4d43482f326a" providerId="ADAL" clId="{1187D8CE-028D-454E-A2E3-03CFF4D19FAE}" dt="2021-06-15T12:34:41.208" v="744" actId="20577"/>
        <pc:sldMkLst>
          <pc:docMk/>
          <pc:sldMk cId="558456988" sldId="335"/>
        </pc:sldMkLst>
        <pc:spChg chg="mod">
          <ac:chgData name="Dominique Berod" userId="4ac5ba02-bc9c-456e-8d8b-4d43482f326a" providerId="ADAL" clId="{1187D8CE-028D-454E-A2E3-03CFF4D19FAE}" dt="2021-06-15T12:34:41.208" v="744" actId="20577"/>
          <ac:spMkLst>
            <pc:docMk/>
            <pc:sldMk cId="558456988" sldId="335"/>
            <ac:spMk id="92" creationId="{474BA671-8807-EB4C-A80F-89AE2852C63B}"/>
          </ac:spMkLst>
        </pc:spChg>
        <pc:picChg chg="mod">
          <ac:chgData name="Dominique Berod" userId="4ac5ba02-bc9c-456e-8d8b-4d43482f326a" providerId="ADAL" clId="{1187D8CE-028D-454E-A2E3-03CFF4D19FAE}" dt="2021-06-15T12:34:32.331" v="715" actId="14100"/>
          <ac:picMkLst>
            <pc:docMk/>
            <pc:sldMk cId="558456988" sldId="335"/>
            <ac:picMk id="2" creationId="{F47C178D-52F3-4006-95D8-EDD06AF0964B}"/>
          </ac:picMkLst>
        </pc:picChg>
      </pc:sldChg>
      <pc:sldChg chg="modSp">
        <pc:chgData name="Dominique Berod" userId="4ac5ba02-bc9c-456e-8d8b-4d43482f326a" providerId="ADAL" clId="{1187D8CE-028D-454E-A2E3-03CFF4D19FAE}" dt="2021-06-23T06:09:52.801" v="857" actId="20577"/>
        <pc:sldMkLst>
          <pc:docMk/>
          <pc:sldMk cId="1619154600" sldId="413"/>
        </pc:sldMkLst>
        <pc:spChg chg="mod">
          <ac:chgData name="Dominique Berod" userId="4ac5ba02-bc9c-456e-8d8b-4d43482f326a" providerId="ADAL" clId="{1187D8CE-028D-454E-A2E3-03CFF4D19FAE}" dt="2021-06-23T06:09:52.801" v="857" actId="20577"/>
          <ac:spMkLst>
            <pc:docMk/>
            <pc:sldMk cId="1619154600" sldId="413"/>
            <ac:spMk id="4" creationId="{00000000-0000-0000-0000-000000000000}"/>
          </ac:spMkLst>
        </pc:spChg>
      </pc:sldChg>
      <pc:sldChg chg="del">
        <pc:chgData name="Dominique Berod" userId="4ac5ba02-bc9c-456e-8d8b-4d43482f326a" providerId="ADAL" clId="{1187D8CE-028D-454E-A2E3-03CFF4D19FAE}" dt="2021-06-23T06:08:58.629" v="848" actId="2696"/>
        <pc:sldMkLst>
          <pc:docMk/>
          <pc:sldMk cId="1935704691" sldId="426"/>
        </pc:sldMkLst>
      </pc:sldChg>
      <pc:sldChg chg="modSp">
        <pc:chgData name="Dominique Berod" userId="4ac5ba02-bc9c-456e-8d8b-4d43482f326a" providerId="ADAL" clId="{1187D8CE-028D-454E-A2E3-03CFF4D19FAE}" dt="2021-07-01T06:01:26.910" v="1472" actId="27636"/>
        <pc:sldMkLst>
          <pc:docMk/>
          <pc:sldMk cId="1416697067" sldId="430"/>
        </pc:sldMkLst>
        <pc:spChg chg="mod">
          <ac:chgData name="Dominique Berod" userId="4ac5ba02-bc9c-456e-8d8b-4d43482f326a" providerId="ADAL" clId="{1187D8CE-028D-454E-A2E3-03CFF4D19FAE}" dt="2021-07-01T06:01:26.910" v="1472" actId="27636"/>
          <ac:spMkLst>
            <pc:docMk/>
            <pc:sldMk cId="1416697067" sldId="430"/>
            <ac:spMk id="2" creationId="{00000000-0000-0000-0000-000000000000}"/>
          </ac:spMkLst>
        </pc:spChg>
        <pc:spChg chg="mod">
          <ac:chgData name="Dominique Berod" userId="4ac5ba02-bc9c-456e-8d8b-4d43482f326a" providerId="ADAL" clId="{1187D8CE-028D-454E-A2E3-03CFF4D19FAE}" dt="2021-06-23T06:11:23.792" v="987" actId="20577"/>
          <ac:spMkLst>
            <pc:docMk/>
            <pc:sldMk cId="1416697067" sldId="430"/>
            <ac:spMk id="3" creationId="{00000000-0000-0000-0000-000000000000}"/>
          </ac:spMkLst>
        </pc:spChg>
      </pc:sldChg>
      <pc:sldChg chg="addSp delSp modSp">
        <pc:chgData name="Dominique Berod" userId="4ac5ba02-bc9c-456e-8d8b-4d43482f326a" providerId="ADAL" clId="{1187D8CE-028D-454E-A2E3-03CFF4D19FAE}" dt="2021-07-01T07:29:59.367" v="1877" actId="1076"/>
        <pc:sldMkLst>
          <pc:docMk/>
          <pc:sldMk cId="264265440" sldId="435"/>
        </pc:sldMkLst>
        <pc:spChg chg="mod">
          <ac:chgData name="Dominique Berod" userId="4ac5ba02-bc9c-456e-8d8b-4d43482f326a" providerId="ADAL" clId="{1187D8CE-028D-454E-A2E3-03CFF4D19FAE}" dt="2021-07-01T07:28:41.710" v="1789" actId="1076"/>
          <ac:spMkLst>
            <pc:docMk/>
            <pc:sldMk cId="264265440" sldId="435"/>
            <ac:spMk id="2" creationId="{00000000-0000-0000-0000-000000000000}"/>
          </ac:spMkLst>
        </pc:spChg>
        <pc:spChg chg="add del mod">
          <ac:chgData name="Dominique Berod" userId="4ac5ba02-bc9c-456e-8d8b-4d43482f326a" providerId="ADAL" clId="{1187D8CE-028D-454E-A2E3-03CFF4D19FAE}" dt="2021-06-23T06:16:20.912" v="1257" actId="478"/>
          <ac:spMkLst>
            <pc:docMk/>
            <pc:sldMk cId="264265440" sldId="435"/>
            <ac:spMk id="6" creationId="{6B4946B0-F58F-49D4-8B57-960AAEEEB6D6}"/>
          </ac:spMkLst>
        </pc:spChg>
        <pc:spChg chg="add mod">
          <ac:chgData name="Dominique Berod" userId="4ac5ba02-bc9c-456e-8d8b-4d43482f326a" providerId="ADAL" clId="{1187D8CE-028D-454E-A2E3-03CFF4D19FAE}" dt="2021-07-01T07:28:03.499" v="1747" actId="1076"/>
          <ac:spMkLst>
            <pc:docMk/>
            <pc:sldMk cId="264265440" sldId="435"/>
            <ac:spMk id="7" creationId="{4F419FA4-A574-4E93-8A74-923E4098914F}"/>
          </ac:spMkLst>
        </pc:spChg>
        <pc:spChg chg="add mod">
          <ac:chgData name="Dominique Berod" userId="4ac5ba02-bc9c-456e-8d8b-4d43482f326a" providerId="ADAL" clId="{1187D8CE-028D-454E-A2E3-03CFF4D19FAE}" dt="2021-07-01T07:28:03.499" v="1747" actId="1076"/>
          <ac:spMkLst>
            <pc:docMk/>
            <pc:sldMk cId="264265440" sldId="435"/>
            <ac:spMk id="8" creationId="{588C1530-1ACD-4E29-8B2B-658224307187}"/>
          </ac:spMkLst>
        </pc:spChg>
        <pc:spChg chg="add mod">
          <ac:chgData name="Dominique Berod" userId="4ac5ba02-bc9c-456e-8d8b-4d43482f326a" providerId="ADAL" clId="{1187D8CE-028D-454E-A2E3-03CFF4D19FAE}" dt="2021-07-01T07:29:59.367" v="1877" actId="1076"/>
          <ac:spMkLst>
            <pc:docMk/>
            <pc:sldMk cId="264265440" sldId="435"/>
            <ac:spMk id="9" creationId="{37571700-A17A-43FA-9A18-FB785D7A5680}"/>
          </ac:spMkLst>
        </pc:spChg>
        <pc:picChg chg="mod">
          <ac:chgData name="Dominique Berod" userId="4ac5ba02-bc9c-456e-8d8b-4d43482f326a" providerId="ADAL" clId="{1187D8CE-028D-454E-A2E3-03CFF4D19FAE}" dt="2021-07-01T07:28:34.091" v="1788" actId="1036"/>
          <ac:picMkLst>
            <pc:docMk/>
            <pc:sldMk cId="264265440" sldId="435"/>
            <ac:picMk id="4" creationId="{6CF494B4-B2E2-4E13-9904-F9B45ACE861F}"/>
          </ac:picMkLst>
        </pc:picChg>
        <pc:picChg chg="mod">
          <ac:chgData name="Dominique Berod" userId="4ac5ba02-bc9c-456e-8d8b-4d43482f326a" providerId="ADAL" clId="{1187D8CE-028D-454E-A2E3-03CFF4D19FAE}" dt="2021-07-01T07:28:34.091" v="1788" actId="1036"/>
          <ac:picMkLst>
            <pc:docMk/>
            <pc:sldMk cId="264265440" sldId="435"/>
            <ac:picMk id="5" creationId="{75759B84-3F79-4A23-A2BC-411469DB88D7}"/>
          </ac:picMkLst>
        </pc:picChg>
        <pc:picChg chg="mod">
          <ac:chgData name="Dominique Berod" userId="4ac5ba02-bc9c-456e-8d8b-4d43482f326a" providerId="ADAL" clId="{1187D8CE-028D-454E-A2E3-03CFF4D19FAE}" dt="2021-07-01T07:28:03.499" v="1747" actId="1076"/>
          <ac:picMkLst>
            <pc:docMk/>
            <pc:sldMk cId="264265440" sldId="435"/>
            <ac:picMk id="20" creationId="{FF0236BF-4AC8-4395-8D1A-F9D4807F30EF}"/>
          </ac:picMkLst>
        </pc:picChg>
      </pc:sldChg>
      <pc:sldChg chg="addSp delSp modSp">
        <pc:chgData name="Dominique Berod" userId="4ac5ba02-bc9c-456e-8d8b-4d43482f326a" providerId="ADAL" clId="{1187D8CE-028D-454E-A2E3-03CFF4D19FAE}" dt="2021-07-01T15:15:04.561" v="1888" actId="1076"/>
        <pc:sldMkLst>
          <pc:docMk/>
          <pc:sldMk cId="1596574440" sldId="518"/>
        </pc:sldMkLst>
        <pc:spChg chg="mod">
          <ac:chgData name="Dominique Berod" userId="4ac5ba02-bc9c-456e-8d8b-4d43482f326a" providerId="ADAL" clId="{1187D8CE-028D-454E-A2E3-03CFF4D19FAE}" dt="2021-07-01T15:15:01.601" v="1887" actId="164"/>
          <ac:spMkLst>
            <pc:docMk/>
            <pc:sldMk cId="1596574440" sldId="518"/>
            <ac:spMk id="5" creationId="{8B9408B4-A989-45AC-BD3E-F131132CB157}"/>
          </ac:spMkLst>
        </pc:spChg>
        <pc:spChg chg="mod">
          <ac:chgData name="Dominique Berod" userId="4ac5ba02-bc9c-456e-8d8b-4d43482f326a" providerId="ADAL" clId="{1187D8CE-028D-454E-A2E3-03CFF4D19FAE}" dt="2021-07-01T15:15:01.601" v="1887" actId="164"/>
          <ac:spMkLst>
            <pc:docMk/>
            <pc:sldMk cId="1596574440" sldId="518"/>
            <ac:spMk id="6" creationId="{6F31A4FA-AF9E-44CB-A62B-21756B02547E}"/>
          </ac:spMkLst>
        </pc:spChg>
        <pc:spChg chg="mod">
          <ac:chgData name="Dominique Berod" userId="4ac5ba02-bc9c-456e-8d8b-4d43482f326a" providerId="ADAL" clId="{1187D8CE-028D-454E-A2E3-03CFF4D19FAE}" dt="2021-07-01T15:15:01.601" v="1887" actId="164"/>
          <ac:spMkLst>
            <pc:docMk/>
            <pc:sldMk cId="1596574440" sldId="518"/>
            <ac:spMk id="7" creationId="{0863E56D-3468-404A-8372-8A3B64886272}"/>
          </ac:spMkLst>
        </pc:spChg>
        <pc:grpChg chg="add mod">
          <ac:chgData name="Dominique Berod" userId="4ac5ba02-bc9c-456e-8d8b-4d43482f326a" providerId="ADAL" clId="{1187D8CE-028D-454E-A2E3-03CFF4D19FAE}" dt="2021-07-01T15:15:04.561" v="1888" actId="1076"/>
          <ac:grpSpMkLst>
            <pc:docMk/>
            <pc:sldMk cId="1596574440" sldId="518"/>
            <ac:grpSpMk id="11" creationId="{3418AEA7-2F5E-4F4D-AD33-7C3235560FD6}"/>
          </ac:grpSpMkLst>
        </pc:grpChg>
        <pc:picChg chg="add mod ord">
          <ac:chgData name="Dominique Berod" userId="4ac5ba02-bc9c-456e-8d8b-4d43482f326a" providerId="ADAL" clId="{1187D8CE-028D-454E-A2E3-03CFF4D19FAE}" dt="2021-07-01T15:15:01.601" v="1887" actId="164"/>
          <ac:picMkLst>
            <pc:docMk/>
            <pc:sldMk cId="1596574440" sldId="518"/>
            <ac:picMk id="3" creationId="{EEE8D099-3E2F-4BC6-BFD7-AD9D868F3843}"/>
          </ac:picMkLst>
        </pc:picChg>
        <pc:picChg chg="del">
          <ac:chgData name="Dominique Berod" userId="4ac5ba02-bc9c-456e-8d8b-4d43482f326a" providerId="ADAL" clId="{1187D8CE-028D-454E-A2E3-03CFF4D19FAE}" dt="2021-07-01T15:13:54.466" v="1878" actId="478"/>
          <ac:picMkLst>
            <pc:docMk/>
            <pc:sldMk cId="1596574440" sldId="518"/>
            <ac:picMk id="4" creationId="{CBAEBBE0-25A1-47DC-AA28-7DEBCD6EB809}"/>
          </ac:picMkLst>
        </pc:picChg>
        <pc:cxnChg chg="mod">
          <ac:chgData name="Dominique Berod" userId="4ac5ba02-bc9c-456e-8d8b-4d43482f326a" providerId="ADAL" clId="{1187D8CE-028D-454E-A2E3-03CFF4D19FAE}" dt="2021-07-01T15:15:01.601" v="1887" actId="164"/>
          <ac:cxnSpMkLst>
            <pc:docMk/>
            <pc:sldMk cId="1596574440" sldId="518"/>
            <ac:cxnSpMk id="9" creationId="{900FF906-49AD-4A5E-BDCE-31CBB28A9D12}"/>
          </ac:cxnSpMkLst>
        </pc:cxnChg>
        <pc:cxnChg chg="mod">
          <ac:chgData name="Dominique Berod" userId="4ac5ba02-bc9c-456e-8d8b-4d43482f326a" providerId="ADAL" clId="{1187D8CE-028D-454E-A2E3-03CFF4D19FAE}" dt="2021-07-01T15:15:01.601" v="1887" actId="164"/>
          <ac:cxnSpMkLst>
            <pc:docMk/>
            <pc:sldMk cId="1596574440" sldId="518"/>
            <ac:cxnSpMk id="12" creationId="{31CC33DB-1BAA-44E8-BF5C-F9E044275C7D}"/>
          </ac:cxnSpMkLst>
        </pc:cxnChg>
        <pc:cxnChg chg="mod">
          <ac:chgData name="Dominique Berod" userId="4ac5ba02-bc9c-456e-8d8b-4d43482f326a" providerId="ADAL" clId="{1187D8CE-028D-454E-A2E3-03CFF4D19FAE}" dt="2021-07-01T15:15:01.601" v="1887" actId="164"/>
          <ac:cxnSpMkLst>
            <pc:docMk/>
            <pc:sldMk cId="1596574440" sldId="518"/>
            <ac:cxnSpMk id="14" creationId="{28E26B70-2680-4C71-B423-02686DD5E54C}"/>
          </ac:cxnSpMkLst>
        </pc:cxnChg>
      </pc:sldChg>
      <pc:sldChg chg="modNotesTx">
        <pc:chgData name="Dominique Berod" userId="4ac5ba02-bc9c-456e-8d8b-4d43482f326a" providerId="ADAL" clId="{1187D8CE-028D-454E-A2E3-03CFF4D19FAE}" dt="2021-06-15T05:33:57.613" v="0" actId="20577"/>
        <pc:sldMkLst>
          <pc:docMk/>
          <pc:sldMk cId="782220678" sldId="519"/>
        </pc:sldMkLst>
      </pc:sldChg>
      <pc:sldChg chg="addSp delSp modSp add">
        <pc:chgData name="Dominique Berod" userId="4ac5ba02-bc9c-456e-8d8b-4d43482f326a" providerId="ADAL" clId="{1187D8CE-028D-454E-A2E3-03CFF4D19FAE}" dt="2021-07-01T06:16:51.089" v="1746" actId="1076"/>
        <pc:sldMkLst>
          <pc:docMk/>
          <pc:sldMk cId="228088462" sldId="520"/>
        </pc:sldMkLst>
        <pc:spChg chg="add mod">
          <ac:chgData name="Dominique Berod" userId="4ac5ba02-bc9c-456e-8d8b-4d43482f326a" providerId="ADAL" clId="{1187D8CE-028D-454E-A2E3-03CFF4D19FAE}" dt="2021-07-01T06:16:51.089" v="1746" actId="1076"/>
          <ac:spMkLst>
            <pc:docMk/>
            <pc:sldMk cId="228088462" sldId="520"/>
            <ac:spMk id="2" creationId="{7C27BCFB-B77B-405D-859A-79892E420A8D}"/>
          </ac:spMkLst>
        </pc:spChg>
        <pc:spChg chg="mod">
          <ac:chgData name="Dominique Berod" userId="4ac5ba02-bc9c-456e-8d8b-4d43482f326a" providerId="ADAL" clId="{1187D8CE-028D-454E-A2E3-03CFF4D19FAE}" dt="2021-07-01T06:03:16.976" v="1585" actId="6549"/>
          <ac:spMkLst>
            <pc:docMk/>
            <pc:sldMk cId="228088462" sldId="520"/>
            <ac:spMk id="3" creationId="{00000000-0000-0000-0000-000000000000}"/>
          </ac:spMkLst>
        </pc:spChg>
        <pc:spChg chg="mod">
          <ac:chgData name="Dominique Berod" userId="4ac5ba02-bc9c-456e-8d8b-4d43482f326a" providerId="ADAL" clId="{1187D8CE-028D-454E-A2E3-03CFF4D19FAE}" dt="2021-07-01T06:03:23.650" v="1587" actId="27636"/>
          <ac:spMkLst>
            <pc:docMk/>
            <pc:sldMk cId="228088462" sldId="520"/>
            <ac:spMk id="5" creationId="{00000000-0000-0000-0000-000000000000}"/>
          </ac:spMkLst>
        </pc:spChg>
        <pc:graphicFrameChg chg="add del">
          <ac:chgData name="Dominique Berod" userId="4ac5ba02-bc9c-456e-8d8b-4d43482f326a" providerId="ADAL" clId="{1187D8CE-028D-454E-A2E3-03CFF4D19FAE}" dt="2021-07-01T06:16:02.862" v="1729"/>
          <ac:graphicFrameMkLst>
            <pc:docMk/>
            <pc:sldMk cId="228088462" sldId="520"/>
            <ac:graphicFrameMk id="4" creationId="{F99C3D88-B7B2-4D2F-911D-65E0B77A5474}"/>
          </ac:graphicFrameMkLst>
        </pc:graphicFrameChg>
      </pc:sldChg>
    </pc:docChg>
  </pc:docChgLst>
  <pc:docChgLst>
    <pc:chgData name="Dominique Berod" userId="4ac5ba02-bc9c-456e-8d8b-4d43482f326a" providerId="ADAL" clId="{76110283-9462-4673-B776-31EF18F24456}"/>
    <pc:docChg chg="undo custSel addSld delSld modSld sldOrd">
      <pc:chgData name="Dominique Berod" userId="4ac5ba02-bc9c-456e-8d8b-4d43482f326a" providerId="ADAL" clId="{76110283-9462-4673-B776-31EF18F24456}" dt="2021-06-10T13:45:03.154" v="769" actId="14100"/>
      <pc:docMkLst>
        <pc:docMk/>
      </pc:docMkLst>
      <pc:sldChg chg="modSp">
        <pc:chgData name="Dominique Berod" userId="4ac5ba02-bc9c-456e-8d8b-4d43482f326a" providerId="ADAL" clId="{76110283-9462-4673-B776-31EF18F24456}" dt="2021-06-10T12:23:33.874" v="231" actId="20577"/>
        <pc:sldMkLst>
          <pc:docMk/>
          <pc:sldMk cId="2389260677" sldId="256"/>
        </pc:sldMkLst>
        <pc:spChg chg="mod">
          <ac:chgData name="Dominique Berod" userId="4ac5ba02-bc9c-456e-8d8b-4d43482f326a" providerId="ADAL" clId="{76110283-9462-4673-B776-31EF18F24456}" dt="2021-06-10T12:23:33.874" v="231" actId="20577"/>
          <ac:spMkLst>
            <pc:docMk/>
            <pc:sldMk cId="2389260677" sldId="256"/>
            <ac:spMk id="6" creationId="{00000000-0000-0000-0000-000000000000}"/>
          </ac:spMkLst>
        </pc:spChg>
      </pc:sldChg>
      <pc:sldChg chg="del">
        <pc:chgData name="Dominique Berod" userId="4ac5ba02-bc9c-456e-8d8b-4d43482f326a" providerId="ADAL" clId="{76110283-9462-4673-B776-31EF18F24456}" dt="2021-06-10T10:50:45.267" v="9" actId="2696"/>
        <pc:sldMkLst>
          <pc:docMk/>
          <pc:sldMk cId="1414789560" sldId="270"/>
        </pc:sldMkLst>
      </pc:sldChg>
      <pc:sldChg chg="delSp modSp add modNotesTx">
        <pc:chgData name="Dominique Berod" userId="4ac5ba02-bc9c-456e-8d8b-4d43482f326a" providerId="ADAL" clId="{76110283-9462-4673-B776-31EF18F24456}" dt="2021-06-10T13:44:11.013" v="764" actId="478"/>
        <pc:sldMkLst>
          <pc:docMk/>
          <pc:sldMk cId="3327061173" sldId="271"/>
        </pc:sldMkLst>
        <pc:picChg chg="del mod">
          <ac:chgData name="Dominique Berod" userId="4ac5ba02-bc9c-456e-8d8b-4d43482f326a" providerId="ADAL" clId="{76110283-9462-4673-B776-31EF18F24456}" dt="2021-06-10T13:44:11.013" v="764" actId="478"/>
          <ac:picMkLst>
            <pc:docMk/>
            <pc:sldMk cId="3327061173" sldId="271"/>
            <ac:picMk id="2" creationId="{39C5E4A8-4FDE-473B-8685-7FD57BDD4B5E}"/>
          </ac:picMkLst>
        </pc:picChg>
      </pc:sldChg>
      <pc:sldChg chg="addSp modSp modNotesTx">
        <pc:chgData name="Dominique Berod" userId="4ac5ba02-bc9c-456e-8d8b-4d43482f326a" providerId="ADAL" clId="{76110283-9462-4673-B776-31EF18F24456}" dt="2021-06-10T12:23:51.159" v="239" actId="20577"/>
        <pc:sldMkLst>
          <pc:docMk/>
          <pc:sldMk cId="2134413983" sldId="276"/>
        </pc:sldMkLst>
        <pc:spChg chg="add mod">
          <ac:chgData name="Dominique Berod" userId="4ac5ba02-bc9c-456e-8d8b-4d43482f326a" providerId="ADAL" clId="{76110283-9462-4673-B776-31EF18F24456}" dt="2021-06-10T12:22:39.252" v="208" actId="1076"/>
          <ac:spMkLst>
            <pc:docMk/>
            <pc:sldMk cId="2134413983" sldId="276"/>
            <ac:spMk id="2" creationId="{296AE87E-837C-4A85-8297-75D9BD7112B5}"/>
          </ac:spMkLst>
        </pc:spChg>
        <pc:spChg chg="mod">
          <ac:chgData name="Dominique Berod" userId="4ac5ba02-bc9c-456e-8d8b-4d43482f326a" providerId="ADAL" clId="{76110283-9462-4673-B776-31EF18F24456}" dt="2021-06-10T12:22:22.656" v="205" actId="1038"/>
          <ac:spMkLst>
            <pc:docMk/>
            <pc:sldMk cId="2134413983" sldId="276"/>
            <ac:spMk id="11" creationId="{00000000-0000-0000-0000-000000000000}"/>
          </ac:spMkLst>
        </pc:spChg>
        <pc:spChg chg="mod">
          <ac:chgData name="Dominique Berod" userId="4ac5ba02-bc9c-456e-8d8b-4d43482f326a" providerId="ADAL" clId="{76110283-9462-4673-B776-31EF18F24456}" dt="2021-06-10T12:22:22.656" v="205" actId="1038"/>
          <ac:spMkLst>
            <pc:docMk/>
            <pc:sldMk cId="2134413983" sldId="276"/>
            <ac:spMk id="12" creationId="{00000000-0000-0000-0000-000000000000}"/>
          </ac:spMkLst>
        </pc:spChg>
        <pc:spChg chg="mod">
          <ac:chgData name="Dominique Berod" userId="4ac5ba02-bc9c-456e-8d8b-4d43482f326a" providerId="ADAL" clId="{76110283-9462-4673-B776-31EF18F24456}" dt="2021-06-10T12:22:22.656" v="205" actId="1038"/>
          <ac:spMkLst>
            <pc:docMk/>
            <pc:sldMk cId="2134413983" sldId="276"/>
            <ac:spMk id="13" creationId="{00000000-0000-0000-0000-000000000000}"/>
          </ac:spMkLst>
        </pc:spChg>
        <pc:spChg chg="mod">
          <ac:chgData name="Dominique Berod" userId="4ac5ba02-bc9c-456e-8d8b-4d43482f326a" providerId="ADAL" clId="{76110283-9462-4673-B776-31EF18F24456}" dt="2021-06-10T12:23:51.159" v="239" actId="20577"/>
          <ac:spMkLst>
            <pc:docMk/>
            <pc:sldMk cId="2134413983" sldId="276"/>
            <ac:spMk id="31" creationId="{00000000-0000-0000-0000-000000000000}"/>
          </ac:spMkLst>
        </pc:spChg>
        <pc:spChg chg="add mod">
          <ac:chgData name="Dominique Berod" userId="4ac5ba02-bc9c-456e-8d8b-4d43482f326a" providerId="ADAL" clId="{76110283-9462-4673-B776-31EF18F24456}" dt="2021-06-10T12:22:22.656" v="205" actId="1038"/>
          <ac:spMkLst>
            <pc:docMk/>
            <pc:sldMk cId="2134413983" sldId="276"/>
            <ac:spMk id="53" creationId="{E16F0E5E-3DF4-49EA-9923-DC9080680276}"/>
          </ac:spMkLst>
        </pc:spChg>
        <pc:spChg chg="mod">
          <ac:chgData name="Dominique Berod" userId="4ac5ba02-bc9c-456e-8d8b-4d43482f326a" providerId="ADAL" clId="{76110283-9462-4673-B776-31EF18F24456}" dt="2021-06-10T12:22:22.656" v="205" actId="1038"/>
          <ac:spMkLst>
            <pc:docMk/>
            <pc:sldMk cId="2134413983" sldId="276"/>
            <ac:spMk id="59" creationId="{8C6F9C41-FC11-4F9D-8AFA-07F824774325}"/>
          </ac:spMkLst>
        </pc:spChg>
        <pc:spChg chg="mod">
          <ac:chgData name="Dominique Berod" userId="4ac5ba02-bc9c-456e-8d8b-4d43482f326a" providerId="ADAL" clId="{76110283-9462-4673-B776-31EF18F24456}" dt="2021-06-10T12:21:27.248" v="165" actId="20577"/>
          <ac:spMkLst>
            <pc:docMk/>
            <pc:sldMk cId="2134413983" sldId="276"/>
            <ac:spMk id="97" creationId="{5F1B26D3-2F62-4DBD-9B10-A935F10D74C6}"/>
          </ac:spMkLst>
        </pc:spChg>
        <pc:grpChg chg="mod">
          <ac:chgData name="Dominique Berod" userId="4ac5ba02-bc9c-456e-8d8b-4d43482f326a" providerId="ADAL" clId="{76110283-9462-4673-B776-31EF18F24456}" dt="2021-06-10T12:23:11.745" v="214"/>
          <ac:grpSpMkLst>
            <pc:docMk/>
            <pc:sldMk cId="2134413983" sldId="276"/>
            <ac:grpSpMk id="280" creationId="{AFE13C28-433C-4FE4-A52B-89C2C95C6B48}"/>
          </ac:grpSpMkLst>
        </pc:grpChg>
        <pc:cxnChg chg="add mod">
          <ac:chgData name="Dominique Berod" userId="4ac5ba02-bc9c-456e-8d8b-4d43482f326a" providerId="ADAL" clId="{76110283-9462-4673-B776-31EF18F24456}" dt="2021-06-10T12:22:55.215" v="210" actId="1076"/>
          <ac:cxnSpMkLst>
            <pc:docMk/>
            <pc:sldMk cId="2134413983" sldId="276"/>
            <ac:cxnSpMk id="54" creationId="{997C0BDE-1310-4FF4-8FE4-833DB97AC980}"/>
          </ac:cxnSpMkLst>
        </pc:cxnChg>
        <pc:cxnChg chg="add mod">
          <ac:chgData name="Dominique Berod" userId="4ac5ba02-bc9c-456e-8d8b-4d43482f326a" providerId="ADAL" clId="{76110283-9462-4673-B776-31EF18F24456}" dt="2021-06-10T12:23:14.367" v="215" actId="1076"/>
          <ac:cxnSpMkLst>
            <pc:docMk/>
            <pc:sldMk cId="2134413983" sldId="276"/>
            <ac:cxnSpMk id="57" creationId="{76A0AEE5-595A-4172-BF4A-A5ED2B6AF4F4}"/>
          </ac:cxnSpMkLst>
        </pc:cxnChg>
        <pc:cxnChg chg="mod">
          <ac:chgData name="Dominique Berod" userId="4ac5ba02-bc9c-456e-8d8b-4d43482f326a" providerId="ADAL" clId="{76110283-9462-4673-B776-31EF18F24456}" dt="2021-06-10T12:22:22.656" v="205" actId="1038"/>
          <ac:cxnSpMkLst>
            <pc:docMk/>
            <pc:sldMk cId="2134413983" sldId="276"/>
            <ac:cxnSpMk id="148" creationId="{4F0E18E4-405C-46AD-8D65-2C2D5A44C475}"/>
          </ac:cxnSpMkLst>
        </pc:cxnChg>
        <pc:cxnChg chg="mod">
          <ac:chgData name="Dominique Berod" userId="4ac5ba02-bc9c-456e-8d8b-4d43482f326a" providerId="ADAL" clId="{76110283-9462-4673-B776-31EF18F24456}" dt="2021-06-10T12:22:22.656" v="205" actId="1038"/>
          <ac:cxnSpMkLst>
            <pc:docMk/>
            <pc:sldMk cId="2134413983" sldId="276"/>
            <ac:cxnSpMk id="151" creationId="{BE2DCBB6-5977-4695-B72C-D8AF8B7FD462}"/>
          </ac:cxnSpMkLst>
        </pc:cxnChg>
        <pc:cxnChg chg="mod">
          <ac:chgData name="Dominique Berod" userId="4ac5ba02-bc9c-456e-8d8b-4d43482f326a" providerId="ADAL" clId="{76110283-9462-4673-B776-31EF18F24456}" dt="2021-06-10T12:22:22.656" v="205" actId="1038"/>
          <ac:cxnSpMkLst>
            <pc:docMk/>
            <pc:sldMk cId="2134413983" sldId="276"/>
            <ac:cxnSpMk id="205" creationId="{F98902B0-C2D9-472B-B5F0-39875DD66E75}"/>
          </ac:cxnSpMkLst>
        </pc:cxnChg>
        <pc:cxnChg chg="mod">
          <ac:chgData name="Dominique Berod" userId="4ac5ba02-bc9c-456e-8d8b-4d43482f326a" providerId="ADAL" clId="{76110283-9462-4673-B776-31EF18F24456}" dt="2021-06-10T12:22:22.656" v="205" actId="1038"/>
          <ac:cxnSpMkLst>
            <pc:docMk/>
            <pc:sldMk cId="2134413983" sldId="276"/>
            <ac:cxnSpMk id="209" creationId="{87F7C16F-E5D1-4643-8F99-670195FC09D9}"/>
          </ac:cxnSpMkLst>
        </pc:cxnChg>
        <pc:cxnChg chg="mod">
          <ac:chgData name="Dominique Berod" userId="4ac5ba02-bc9c-456e-8d8b-4d43482f326a" providerId="ADAL" clId="{76110283-9462-4673-B776-31EF18F24456}" dt="2021-06-10T12:22:22.656" v="205" actId="1038"/>
          <ac:cxnSpMkLst>
            <pc:docMk/>
            <pc:sldMk cId="2134413983" sldId="276"/>
            <ac:cxnSpMk id="214" creationId="{FBDAA9BA-53F8-4BEC-AA6D-CFAC6DA59E02}"/>
          </ac:cxnSpMkLst>
        </pc:cxnChg>
        <pc:cxnChg chg="mod">
          <ac:chgData name="Dominique Berod" userId="4ac5ba02-bc9c-456e-8d8b-4d43482f326a" providerId="ADAL" clId="{76110283-9462-4673-B776-31EF18F24456}" dt="2021-06-10T12:23:09.869" v="213" actId="14100"/>
          <ac:cxnSpMkLst>
            <pc:docMk/>
            <pc:sldMk cId="2134413983" sldId="276"/>
            <ac:cxnSpMk id="217" creationId="{B0EC909A-DDD9-46F6-9BB3-FE94D3698C52}"/>
          </ac:cxnSpMkLst>
        </pc:cxnChg>
      </pc:sldChg>
      <pc:sldChg chg="del">
        <pc:chgData name="Dominique Berod" userId="4ac5ba02-bc9c-456e-8d8b-4d43482f326a" providerId="ADAL" clId="{76110283-9462-4673-B776-31EF18F24456}" dt="2021-06-10T10:50:42.715" v="7" actId="2696"/>
        <pc:sldMkLst>
          <pc:docMk/>
          <pc:sldMk cId="110611099" sldId="290"/>
        </pc:sldMkLst>
      </pc:sldChg>
      <pc:sldChg chg="del">
        <pc:chgData name="Dominique Berod" userId="4ac5ba02-bc9c-456e-8d8b-4d43482f326a" providerId="ADAL" clId="{76110283-9462-4673-B776-31EF18F24456}" dt="2021-06-10T10:50:44.493" v="8" actId="2696"/>
        <pc:sldMkLst>
          <pc:docMk/>
          <pc:sldMk cId="3766507469" sldId="297"/>
        </pc:sldMkLst>
      </pc:sldChg>
      <pc:sldChg chg="del">
        <pc:chgData name="Dominique Berod" userId="4ac5ba02-bc9c-456e-8d8b-4d43482f326a" providerId="ADAL" clId="{76110283-9462-4673-B776-31EF18F24456}" dt="2021-06-10T10:51:24.083" v="18" actId="2696"/>
        <pc:sldMkLst>
          <pc:docMk/>
          <pc:sldMk cId="2457162936" sldId="321"/>
        </pc:sldMkLst>
      </pc:sldChg>
      <pc:sldChg chg="add ord">
        <pc:chgData name="Dominique Berod" userId="4ac5ba02-bc9c-456e-8d8b-4d43482f326a" providerId="ADAL" clId="{76110283-9462-4673-B776-31EF18F24456}" dt="2021-06-10T13:44:21.206" v="765"/>
        <pc:sldMkLst>
          <pc:docMk/>
          <pc:sldMk cId="3065915944" sldId="334"/>
        </pc:sldMkLst>
      </pc:sldChg>
      <pc:sldChg chg="addSp delSp modSp add modAnim">
        <pc:chgData name="Dominique Berod" userId="4ac5ba02-bc9c-456e-8d8b-4d43482f326a" providerId="ADAL" clId="{76110283-9462-4673-B776-31EF18F24456}" dt="2021-06-10T12:08:45.220" v="117" actId="1076"/>
        <pc:sldMkLst>
          <pc:docMk/>
          <pc:sldMk cId="558456988" sldId="335"/>
        </pc:sldMkLst>
        <pc:spChg chg="add">
          <ac:chgData name="Dominique Berod" userId="4ac5ba02-bc9c-456e-8d8b-4d43482f326a" providerId="ADAL" clId="{76110283-9462-4673-B776-31EF18F24456}" dt="2021-06-10T12:06:57.269" v="53"/>
          <ac:spMkLst>
            <pc:docMk/>
            <pc:sldMk cId="558456988" sldId="335"/>
            <ac:spMk id="23" creationId="{95566965-D1F9-45FD-92AC-64BC0CE8E285}"/>
          </ac:spMkLst>
        </pc:spChg>
        <pc:spChg chg="del">
          <ac:chgData name="Dominique Berod" userId="4ac5ba02-bc9c-456e-8d8b-4d43482f326a" providerId="ADAL" clId="{76110283-9462-4673-B776-31EF18F24456}" dt="2021-06-10T12:06:31.254" v="52" actId="478"/>
          <ac:spMkLst>
            <pc:docMk/>
            <pc:sldMk cId="558456988" sldId="335"/>
            <ac:spMk id="27" creationId="{F7DDA96F-A398-4090-A34B-072AE68D2B8E}"/>
          </ac:spMkLst>
        </pc:spChg>
        <pc:spChg chg="mod">
          <ac:chgData name="Dominique Berod" userId="4ac5ba02-bc9c-456e-8d8b-4d43482f326a" providerId="ADAL" clId="{76110283-9462-4673-B776-31EF18F24456}" dt="2021-06-10T12:08:45.220" v="117" actId="1076"/>
          <ac:spMkLst>
            <pc:docMk/>
            <pc:sldMk cId="558456988" sldId="335"/>
            <ac:spMk id="92" creationId="{474BA671-8807-EB4C-A80F-89AE2852C63B}"/>
          </ac:spMkLst>
        </pc:spChg>
        <pc:grpChg chg="del">
          <ac:chgData name="Dominique Berod" userId="4ac5ba02-bc9c-456e-8d8b-4d43482f326a" providerId="ADAL" clId="{76110283-9462-4673-B776-31EF18F24456}" dt="2021-06-10T12:08:02.273" v="57" actId="478"/>
          <ac:grpSpMkLst>
            <pc:docMk/>
            <pc:sldMk cId="558456988" sldId="335"/>
            <ac:grpSpMk id="5" creationId="{617984BA-08C5-4367-8F06-8FE9B5DB2A8B}"/>
          </ac:grpSpMkLst>
        </pc:grpChg>
        <pc:grpChg chg="del">
          <ac:chgData name="Dominique Berod" userId="4ac5ba02-bc9c-456e-8d8b-4d43482f326a" providerId="ADAL" clId="{76110283-9462-4673-B776-31EF18F24456}" dt="2021-06-10T12:08:19.960" v="77"/>
          <ac:grpSpMkLst>
            <pc:docMk/>
            <pc:sldMk cId="558456988" sldId="335"/>
            <ac:grpSpMk id="7" creationId="{7984A748-6503-42C3-AD52-D8A06DD2E5BE}"/>
          </ac:grpSpMkLst>
        </pc:grpChg>
        <pc:grpChg chg="del">
          <ac:chgData name="Dominique Berod" userId="4ac5ba02-bc9c-456e-8d8b-4d43482f326a" providerId="ADAL" clId="{76110283-9462-4673-B776-31EF18F24456}" dt="2021-06-10T12:08:19.960" v="77"/>
          <ac:grpSpMkLst>
            <pc:docMk/>
            <pc:sldMk cId="558456988" sldId="335"/>
            <ac:grpSpMk id="10" creationId="{6FBA106C-58A3-4305-BB95-CB3873591FF5}"/>
          </ac:grpSpMkLst>
        </pc:grpChg>
        <pc:grpChg chg="del">
          <ac:chgData name="Dominique Berod" userId="4ac5ba02-bc9c-456e-8d8b-4d43482f326a" providerId="ADAL" clId="{76110283-9462-4673-B776-31EF18F24456}" dt="2021-06-10T12:08:19.960" v="77"/>
          <ac:grpSpMkLst>
            <pc:docMk/>
            <pc:sldMk cId="558456988" sldId="335"/>
            <ac:grpSpMk id="13" creationId="{459CBF91-332F-4B70-A955-643C9D7ADEDA}"/>
          </ac:grpSpMkLst>
        </pc:grpChg>
        <pc:grpChg chg="del">
          <ac:chgData name="Dominique Berod" userId="4ac5ba02-bc9c-456e-8d8b-4d43482f326a" providerId="ADAL" clId="{76110283-9462-4673-B776-31EF18F24456}" dt="2021-06-10T12:08:19.960" v="77"/>
          <ac:grpSpMkLst>
            <pc:docMk/>
            <pc:sldMk cId="558456988" sldId="335"/>
            <ac:grpSpMk id="14" creationId="{DDC1A6E4-FE11-4EEC-83BE-FEB04A9163AD}"/>
          </ac:grpSpMkLst>
        </pc:grpChg>
        <pc:grpChg chg="del">
          <ac:chgData name="Dominique Berod" userId="4ac5ba02-bc9c-456e-8d8b-4d43482f326a" providerId="ADAL" clId="{76110283-9462-4673-B776-31EF18F24456}" dt="2021-06-10T12:07:00.613" v="54" actId="478"/>
          <ac:grpSpMkLst>
            <pc:docMk/>
            <pc:sldMk cId="558456988" sldId="335"/>
            <ac:grpSpMk id="28" creationId="{DEE53009-42A9-4A04-88EE-911D99C783C7}"/>
          </ac:grpSpMkLst>
        </pc:grpChg>
        <pc:picChg chg="add mod">
          <ac:chgData name="Dominique Berod" userId="4ac5ba02-bc9c-456e-8d8b-4d43482f326a" providerId="ADAL" clId="{76110283-9462-4673-B776-31EF18F24456}" dt="2021-06-10T12:08:28.661" v="80" actId="14100"/>
          <ac:picMkLst>
            <pc:docMk/>
            <pc:sldMk cId="558456988" sldId="335"/>
            <ac:picMk id="2" creationId="{F47C178D-52F3-4006-95D8-EDD06AF0964B}"/>
          </ac:picMkLst>
        </pc:picChg>
      </pc:sldChg>
      <pc:sldChg chg="add del">
        <pc:chgData name="Dominique Berod" userId="4ac5ba02-bc9c-456e-8d8b-4d43482f326a" providerId="ADAL" clId="{76110283-9462-4673-B776-31EF18F24456}" dt="2021-06-10T10:56:46.224" v="27" actId="2696"/>
        <pc:sldMkLst>
          <pc:docMk/>
          <pc:sldMk cId="1969919814" sldId="352"/>
        </pc:sldMkLst>
      </pc:sldChg>
      <pc:sldChg chg="add">
        <pc:chgData name="Dominique Berod" userId="4ac5ba02-bc9c-456e-8d8b-4d43482f326a" providerId="ADAL" clId="{76110283-9462-4673-B776-31EF18F24456}" dt="2021-06-10T10:56:41.011" v="26"/>
        <pc:sldMkLst>
          <pc:docMk/>
          <pc:sldMk cId="1712116956" sldId="362"/>
        </pc:sldMkLst>
      </pc:sldChg>
      <pc:sldChg chg="del">
        <pc:chgData name="Dominique Berod" userId="4ac5ba02-bc9c-456e-8d8b-4d43482f326a" providerId="ADAL" clId="{76110283-9462-4673-B776-31EF18F24456}" dt="2021-06-10T10:50:37.725" v="5" actId="2696"/>
        <pc:sldMkLst>
          <pc:docMk/>
          <pc:sldMk cId="1861881707" sldId="389"/>
        </pc:sldMkLst>
      </pc:sldChg>
      <pc:sldChg chg="del">
        <pc:chgData name="Dominique Berod" userId="4ac5ba02-bc9c-456e-8d8b-4d43482f326a" providerId="ADAL" clId="{76110283-9462-4673-B776-31EF18F24456}" dt="2021-06-10T10:50:29.299" v="3" actId="2696"/>
        <pc:sldMkLst>
          <pc:docMk/>
          <pc:sldMk cId="1235447319" sldId="397"/>
        </pc:sldMkLst>
      </pc:sldChg>
      <pc:sldChg chg="del">
        <pc:chgData name="Dominique Berod" userId="4ac5ba02-bc9c-456e-8d8b-4d43482f326a" providerId="ADAL" clId="{76110283-9462-4673-B776-31EF18F24456}" dt="2021-06-10T10:50:27.703" v="2" actId="2696"/>
        <pc:sldMkLst>
          <pc:docMk/>
          <pc:sldMk cId="690313361" sldId="409"/>
        </pc:sldMkLst>
      </pc:sldChg>
      <pc:sldChg chg="del">
        <pc:chgData name="Dominique Berod" userId="4ac5ba02-bc9c-456e-8d8b-4d43482f326a" providerId="ADAL" clId="{76110283-9462-4673-B776-31EF18F24456}" dt="2021-06-10T10:50:35.550" v="4" actId="2696"/>
        <pc:sldMkLst>
          <pc:docMk/>
          <pc:sldMk cId="3058903500" sldId="411"/>
        </pc:sldMkLst>
      </pc:sldChg>
      <pc:sldChg chg="modSp">
        <pc:chgData name="Dominique Berod" userId="4ac5ba02-bc9c-456e-8d8b-4d43482f326a" providerId="ADAL" clId="{76110283-9462-4673-B776-31EF18F24456}" dt="2021-06-10T12:27:42.371" v="397" actId="20577"/>
        <pc:sldMkLst>
          <pc:docMk/>
          <pc:sldMk cId="1619154600" sldId="413"/>
        </pc:sldMkLst>
        <pc:spChg chg="mod">
          <ac:chgData name="Dominique Berod" userId="4ac5ba02-bc9c-456e-8d8b-4d43482f326a" providerId="ADAL" clId="{76110283-9462-4673-B776-31EF18F24456}" dt="2021-06-10T12:27:42.371" v="397" actId="20577"/>
          <ac:spMkLst>
            <pc:docMk/>
            <pc:sldMk cId="1619154600" sldId="413"/>
            <ac:spMk id="4" creationId="{00000000-0000-0000-0000-000000000000}"/>
          </ac:spMkLst>
        </pc:spChg>
      </pc:sldChg>
      <pc:sldChg chg="delSp modSp del">
        <pc:chgData name="Dominique Berod" userId="4ac5ba02-bc9c-456e-8d8b-4d43482f326a" providerId="ADAL" clId="{76110283-9462-4673-B776-31EF18F24456}" dt="2021-06-10T12:28:15.994" v="402" actId="2696"/>
        <pc:sldMkLst>
          <pc:docMk/>
          <pc:sldMk cId="4132776442" sldId="414"/>
        </pc:sldMkLst>
        <pc:spChg chg="del mod">
          <ac:chgData name="Dominique Berod" userId="4ac5ba02-bc9c-456e-8d8b-4d43482f326a" providerId="ADAL" clId="{76110283-9462-4673-B776-31EF18F24456}" dt="2021-06-10T12:28:12.125" v="400"/>
          <ac:spMkLst>
            <pc:docMk/>
            <pc:sldMk cId="4132776442" sldId="414"/>
            <ac:spMk id="8" creationId="{00000000-0000-0000-0000-000000000000}"/>
          </ac:spMkLst>
        </pc:spChg>
      </pc:sldChg>
      <pc:sldChg chg="delSp del">
        <pc:chgData name="Dominique Berod" userId="4ac5ba02-bc9c-456e-8d8b-4d43482f326a" providerId="ADAL" clId="{76110283-9462-4673-B776-31EF18F24456}" dt="2021-06-10T13:40:47.107" v="447" actId="2696"/>
        <pc:sldMkLst>
          <pc:docMk/>
          <pc:sldMk cId="2582299502" sldId="415"/>
        </pc:sldMkLst>
        <pc:picChg chg="del">
          <ac:chgData name="Dominique Berod" userId="4ac5ba02-bc9c-456e-8d8b-4d43482f326a" providerId="ADAL" clId="{76110283-9462-4673-B776-31EF18F24456}" dt="2021-06-10T10:54:08.949" v="22"/>
          <ac:picMkLst>
            <pc:docMk/>
            <pc:sldMk cId="2582299502" sldId="415"/>
            <ac:picMk id="3" creationId="{8A4469D9-7287-47A2-A48B-1F9E1B259CE6}"/>
          </ac:picMkLst>
        </pc:picChg>
      </pc:sldChg>
      <pc:sldChg chg="del">
        <pc:chgData name="Dominique Berod" userId="4ac5ba02-bc9c-456e-8d8b-4d43482f326a" providerId="ADAL" clId="{76110283-9462-4673-B776-31EF18F24456}" dt="2021-06-10T10:54:00.724" v="21" actId="2696"/>
        <pc:sldMkLst>
          <pc:docMk/>
          <pc:sldMk cId="3335606124" sldId="416"/>
        </pc:sldMkLst>
      </pc:sldChg>
      <pc:sldChg chg="del">
        <pc:chgData name="Dominique Berod" userId="4ac5ba02-bc9c-456e-8d8b-4d43482f326a" providerId="ADAL" clId="{76110283-9462-4673-B776-31EF18F24456}" dt="2021-06-10T10:51:17.317" v="14" actId="2696"/>
        <pc:sldMkLst>
          <pc:docMk/>
          <pc:sldMk cId="594317130" sldId="417"/>
        </pc:sldMkLst>
      </pc:sldChg>
      <pc:sldChg chg="modSp ord">
        <pc:chgData name="Dominique Berod" userId="4ac5ba02-bc9c-456e-8d8b-4d43482f326a" providerId="ADAL" clId="{76110283-9462-4673-B776-31EF18F24456}" dt="2021-06-10T12:29:04.284" v="445" actId="20577"/>
        <pc:sldMkLst>
          <pc:docMk/>
          <pc:sldMk cId="1935704691" sldId="426"/>
        </pc:sldMkLst>
        <pc:spChg chg="mod">
          <ac:chgData name="Dominique Berod" userId="4ac5ba02-bc9c-456e-8d8b-4d43482f326a" providerId="ADAL" clId="{76110283-9462-4673-B776-31EF18F24456}" dt="2021-06-10T12:29:04.284" v="445" actId="20577"/>
          <ac:spMkLst>
            <pc:docMk/>
            <pc:sldMk cId="1935704691" sldId="426"/>
            <ac:spMk id="3" creationId="{00000000-0000-0000-0000-000000000000}"/>
          </ac:spMkLst>
        </pc:spChg>
      </pc:sldChg>
      <pc:sldChg chg="del">
        <pc:chgData name="Dominique Berod" userId="4ac5ba02-bc9c-456e-8d8b-4d43482f326a" providerId="ADAL" clId="{76110283-9462-4673-B776-31EF18F24456}" dt="2021-06-10T13:39:53.884" v="446" actId="2696"/>
        <pc:sldMkLst>
          <pc:docMk/>
          <pc:sldMk cId="228500239" sldId="427"/>
        </pc:sldMkLst>
      </pc:sldChg>
      <pc:sldChg chg="del">
        <pc:chgData name="Dominique Berod" userId="4ac5ba02-bc9c-456e-8d8b-4d43482f326a" providerId="ADAL" clId="{76110283-9462-4673-B776-31EF18F24456}" dt="2021-06-10T10:51:20.452" v="16" actId="2696"/>
        <pc:sldMkLst>
          <pc:docMk/>
          <pc:sldMk cId="3737434782" sldId="428"/>
        </pc:sldMkLst>
      </pc:sldChg>
      <pc:sldChg chg="modSp">
        <pc:chgData name="Dominique Berod" userId="4ac5ba02-bc9c-456e-8d8b-4d43482f326a" providerId="ADAL" clId="{76110283-9462-4673-B776-31EF18F24456}" dt="2021-06-10T13:43:51.721" v="762" actId="20577"/>
        <pc:sldMkLst>
          <pc:docMk/>
          <pc:sldMk cId="1416697067" sldId="430"/>
        </pc:sldMkLst>
        <pc:spChg chg="mod">
          <ac:chgData name="Dominique Berod" userId="4ac5ba02-bc9c-456e-8d8b-4d43482f326a" providerId="ADAL" clId="{76110283-9462-4673-B776-31EF18F24456}" dt="2021-06-10T13:43:51.721" v="762" actId="20577"/>
          <ac:spMkLst>
            <pc:docMk/>
            <pc:sldMk cId="1416697067" sldId="430"/>
            <ac:spMk id="3" creationId="{00000000-0000-0000-0000-000000000000}"/>
          </ac:spMkLst>
        </pc:spChg>
      </pc:sldChg>
      <pc:sldChg chg="del">
        <pc:chgData name="Dominique Berod" userId="4ac5ba02-bc9c-456e-8d8b-4d43482f326a" providerId="ADAL" clId="{76110283-9462-4673-B776-31EF18F24456}" dt="2021-06-10T10:51:12.534" v="12" actId="2696"/>
        <pc:sldMkLst>
          <pc:docMk/>
          <pc:sldMk cId="71382507" sldId="432"/>
        </pc:sldMkLst>
      </pc:sldChg>
      <pc:sldChg chg="del">
        <pc:chgData name="Dominique Berod" userId="4ac5ba02-bc9c-456e-8d8b-4d43482f326a" providerId="ADAL" clId="{76110283-9462-4673-B776-31EF18F24456}" dt="2021-06-10T10:50:24.170" v="0" actId="2696"/>
        <pc:sldMkLst>
          <pc:docMk/>
          <pc:sldMk cId="845025048" sldId="434"/>
        </pc:sldMkLst>
      </pc:sldChg>
      <pc:sldChg chg="addSp modSp">
        <pc:chgData name="Dominique Berod" userId="4ac5ba02-bc9c-456e-8d8b-4d43482f326a" providerId="ADAL" clId="{76110283-9462-4673-B776-31EF18F24456}" dt="2021-06-10T13:45:03.154" v="769" actId="14100"/>
        <pc:sldMkLst>
          <pc:docMk/>
          <pc:sldMk cId="264265440" sldId="435"/>
        </pc:sldMkLst>
        <pc:spChg chg="mod ord">
          <ac:chgData name="Dominique Berod" userId="4ac5ba02-bc9c-456e-8d8b-4d43482f326a" providerId="ADAL" clId="{76110283-9462-4673-B776-31EF18F24456}" dt="2021-06-10T13:45:03.154" v="769" actId="14100"/>
          <ac:spMkLst>
            <pc:docMk/>
            <pc:sldMk cId="264265440" sldId="435"/>
            <ac:spMk id="2" creationId="{00000000-0000-0000-0000-000000000000}"/>
          </ac:spMkLst>
        </pc:spChg>
        <pc:picChg chg="add mod">
          <ac:chgData name="Dominique Berod" userId="4ac5ba02-bc9c-456e-8d8b-4d43482f326a" providerId="ADAL" clId="{76110283-9462-4673-B776-31EF18F24456}" dt="2021-06-10T10:58:43.949" v="46" actId="555"/>
          <ac:picMkLst>
            <pc:docMk/>
            <pc:sldMk cId="264265440" sldId="435"/>
            <ac:picMk id="4" creationId="{6CF494B4-B2E2-4E13-9904-F9B45ACE861F}"/>
          </ac:picMkLst>
        </pc:picChg>
        <pc:picChg chg="add mod">
          <ac:chgData name="Dominique Berod" userId="4ac5ba02-bc9c-456e-8d8b-4d43482f326a" providerId="ADAL" clId="{76110283-9462-4673-B776-31EF18F24456}" dt="2021-06-10T10:58:43.949" v="46" actId="555"/>
          <ac:picMkLst>
            <pc:docMk/>
            <pc:sldMk cId="264265440" sldId="435"/>
            <ac:picMk id="5" creationId="{75759B84-3F79-4A23-A2BC-411469DB88D7}"/>
          </ac:picMkLst>
        </pc:picChg>
        <pc:picChg chg="mod">
          <ac:chgData name="Dominique Berod" userId="4ac5ba02-bc9c-456e-8d8b-4d43482f326a" providerId="ADAL" clId="{76110283-9462-4673-B776-31EF18F24456}" dt="2021-06-10T10:58:10.489" v="43" actId="1076"/>
          <ac:picMkLst>
            <pc:docMk/>
            <pc:sldMk cId="264265440" sldId="435"/>
            <ac:picMk id="20" creationId="{FF0236BF-4AC8-4395-8D1A-F9D4807F30EF}"/>
          </ac:picMkLst>
        </pc:picChg>
      </pc:sldChg>
      <pc:sldChg chg="del">
        <pc:chgData name="Dominique Berod" userId="4ac5ba02-bc9c-456e-8d8b-4d43482f326a" providerId="ADAL" clId="{76110283-9462-4673-B776-31EF18F24456}" dt="2021-06-10T10:51:04.082" v="11" actId="2696"/>
        <pc:sldMkLst>
          <pc:docMk/>
          <pc:sldMk cId="0" sldId="436"/>
        </pc:sldMkLst>
      </pc:sldChg>
      <pc:sldChg chg="del">
        <pc:chgData name="Dominique Berod" userId="4ac5ba02-bc9c-456e-8d8b-4d43482f326a" providerId="ADAL" clId="{76110283-9462-4673-B776-31EF18F24456}" dt="2021-06-10T10:51:22.304" v="17" actId="2696"/>
        <pc:sldMkLst>
          <pc:docMk/>
          <pc:sldMk cId="3024924006" sldId="437"/>
        </pc:sldMkLst>
      </pc:sldChg>
      <pc:sldChg chg="del">
        <pc:chgData name="Dominique Berod" userId="4ac5ba02-bc9c-456e-8d8b-4d43482f326a" providerId="ADAL" clId="{76110283-9462-4673-B776-31EF18F24456}" dt="2021-06-10T10:51:18.397" v="15" actId="2696"/>
        <pc:sldMkLst>
          <pc:docMk/>
          <pc:sldMk cId="2659367595" sldId="441"/>
        </pc:sldMkLst>
      </pc:sldChg>
      <pc:sldChg chg="del">
        <pc:chgData name="Dominique Berod" userId="4ac5ba02-bc9c-456e-8d8b-4d43482f326a" providerId="ADAL" clId="{76110283-9462-4673-B776-31EF18F24456}" dt="2021-06-10T10:50:41.928" v="6" actId="2696"/>
        <pc:sldMkLst>
          <pc:docMk/>
          <pc:sldMk cId="4039099812" sldId="442"/>
        </pc:sldMkLst>
      </pc:sldChg>
      <pc:sldChg chg="del">
        <pc:chgData name="Dominique Berod" userId="4ac5ba02-bc9c-456e-8d8b-4d43482f326a" providerId="ADAL" clId="{76110283-9462-4673-B776-31EF18F24456}" dt="2021-06-10T10:50:25.595" v="1" actId="2696"/>
        <pc:sldMkLst>
          <pc:docMk/>
          <pc:sldMk cId="3562145514" sldId="516"/>
        </pc:sldMkLst>
      </pc:sldChg>
      <pc:sldChg chg="del">
        <pc:chgData name="Dominique Berod" userId="4ac5ba02-bc9c-456e-8d8b-4d43482f326a" providerId="ADAL" clId="{76110283-9462-4673-B776-31EF18F24456}" dt="2021-06-10T10:51:15.588" v="13" actId="2696"/>
        <pc:sldMkLst>
          <pc:docMk/>
          <pc:sldMk cId="2255470145" sldId="517"/>
        </pc:sldMkLst>
      </pc:sldChg>
      <pc:sldChg chg="modSp">
        <pc:chgData name="Dominique Berod" userId="4ac5ba02-bc9c-456e-8d8b-4d43482f326a" providerId="ADAL" clId="{76110283-9462-4673-B776-31EF18F24456}" dt="2021-06-10T12:24:46.227" v="248" actId="14100"/>
        <pc:sldMkLst>
          <pc:docMk/>
          <pc:sldMk cId="1596574440" sldId="518"/>
        </pc:sldMkLst>
        <pc:picChg chg="ord">
          <ac:chgData name="Dominique Berod" userId="4ac5ba02-bc9c-456e-8d8b-4d43482f326a" providerId="ADAL" clId="{76110283-9462-4673-B776-31EF18F24456}" dt="2021-06-10T12:24:26.889" v="245" actId="166"/>
          <ac:picMkLst>
            <pc:docMk/>
            <pc:sldMk cId="1596574440" sldId="518"/>
            <ac:picMk id="4" creationId="{CBAEBBE0-25A1-47DC-AA28-7DEBCD6EB809}"/>
          </ac:picMkLst>
        </pc:picChg>
        <pc:cxnChg chg="mod">
          <ac:chgData name="Dominique Berod" userId="4ac5ba02-bc9c-456e-8d8b-4d43482f326a" providerId="ADAL" clId="{76110283-9462-4673-B776-31EF18F24456}" dt="2021-06-10T12:24:46.227" v="248" actId="14100"/>
          <ac:cxnSpMkLst>
            <pc:docMk/>
            <pc:sldMk cId="1596574440" sldId="518"/>
            <ac:cxnSpMk id="9" creationId="{900FF906-49AD-4A5E-BDCE-31CBB28A9D12}"/>
          </ac:cxnSpMkLst>
        </pc:cxnChg>
        <pc:cxnChg chg="mod">
          <ac:chgData name="Dominique Berod" userId="4ac5ba02-bc9c-456e-8d8b-4d43482f326a" providerId="ADAL" clId="{76110283-9462-4673-B776-31EF18F24456}" dt="2021-06-10T12:24:13.377" v="242" actId="14100"/>
          <ac:cxnSpMkLst>
            <pc:docMk/>
            <pc:sldMk cId="1596574440" sldId="518"/>
            <ac:cxnSpMk id="12" creationId="{31CC33DB-1BAA-44E8-BF5C-F9E044275C7D}"/>
          </ac:cxnSpMkLst>
        </pc:cxnChg>
        <pc:cxnChg chg="mod">
          <ac:chgData name="Dominique Berod" userId="4ac5ba02-bc9c-456e-8d8b-4d43482f326a" providerId="ADAL" clId="{76110283-9462-4673-B776-31EF18F24456}" dt="2021-06-10T12:24:34.742" v="247" actId="14100"/>
          <ac:cxnSpMkLst>
            <pc:docMk/>
            <pc:sldMk cId="1596574440" sldId="518"/>
            <ac:cxnSpMk id="14" creationId="{28E26B70-2680-4C71-B423-02686DD5E54C}"/>
          </ac:cxnSpMkLst>
        </pc:cxnChg>
      </pc:sldChg>
      <pc:sldChg chg="add del">
        <pc:chgData name="Dominique Berod" userId="4ac5ba02-bc9c-456e-8d8b-4d43482f326a" providerId="ADAL" clId="{76110283-9462-4673-B776-31EF18F24456}" dt="2021-06-10T10:54:48.919" v="25" actId="2696"/>
        <pc:sldMkLst>
          <pc:docMk/>
          <pc:sldMk cId="573452361" sldId="519"/>
        </pc:sldMkLst>
      </pc:sldChg>
      <pc:sldChg chg="add ord">
        <pc:chgData name="Dominique Berod" userId="4ac5ba02-bc9c-456e-8d8b-4d43482f326a" providerId="ADAL" clId="{76110283-9462-4673-B776-31EF18F24456}" dt="2021-06-10T12:28:27.843" v="403"/>
        <pc:sldMkLst>
          <pc:docMk/>
          <pc:sldMk cId="782220678" sldId="519"/>
        </pc:sldMkLst>
      </pc:sldChg>
      <pc:sldChg chg="del">
        <pc:chgData name="Dominique Berod" userId="4ac5ba02-bc9c-456e-8d8b-4d43482f326a" providerId="ADAL" clId="{76110283-9462-4673-B776-31EF18F24456}" dt="2021-06-10T10:51:25.945" v="19" actId="2696"/>
        <pc:sldMkLst>
          <pc:docMk/>
          <pc:sldMk cId="23970770" sldId="521"/>
        </pc:sldMkLst>
      </pc:sldChg>
      <pc:sldMasterChg chg="delSldLayout">
        <pc:chgData name="Dominique Berod" userId="4ac5ba02-bc9c-456e-8d8b-4d43482f326a" providerId="ADAL" clId="{76110283-9462-4673-B776-31EF18F24456}" dt="2021-06-10T10:51:25.946" v="20" actId="2696"/>
        <pc:sldMasterMkLst>
          <pc:docMk/>
          <pc:sldMasterMk cId="3053617172" sldId="2147483648"/>
        </pc:sldMasterMkLst>
        <pc:sldLayoutChg chg="del">
          <pc:chgData name="Dominique Berod" userId="4ac5ba02-bc9c-456e-8d8b-4d43482f326a" providerId="ADAL" clId="{76110283-9462-4673-B776-31EF18F24456}" dt="2021-06-10T10:50:45.270" v="10" actId="2696"/>
          <pc:sldLayoutMkLst>
            <pc:docMk/>
            <pc:sldMasterMk cId="3053617172" sldId="2147483648"/>
            <pc:sldLayoutMk cId="3012998206" sldId="2147483658"/>
          </pc:sldLayoutMkLst>
        </pc:sldLayoutChg>
        <pc:sldLayoutChg chg="del">
          <pc:chgData name="Dominique Berod" userId="4ac5ba02-bc9c-456e-8d8b-4d43482f326a" providerId="ADAL" clId="{76110283-9462-4673-B776-31EF18F24456}" dt="2021-06-10T10:51:25.946" v="20" actId="2696"/>
          <pc:sldLayoutMkLst>
            <pc:docMk/>
            <pc:sldMasterMk cId="3053617172" sldId="2147483648"/>
            <pc:sldLayoutMk cId="4199628694" sldId="2147483659"/>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75EE0585-8A01-44F3-852C-00714F1F2F19}" type="datetimeFigureOut">
              <a:rPr lang="en-US" smtClean="0"/>
              <a:t>11/3/2021</a:t>
            </a:fld>
            <a:endParaRPr lang="en-US"/>
          </a:p>
        </p:txBody>
      </p:sp>
      <p:sp>
        <p:nvSpPr>
          <p:cNvPr id="4" name="Footer Placeholder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r>
              <a:rPr lang="en-US"/>
              <a:t>D. Berod, WMO</a:t>
            </a:r>
          </a:p>
        </p:txBody>
      </p:sp>
      <p:sp>
        <p:nvSpPr>
          <p:cNvPr id="5" name="Slide Number Placeholder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DAC09CA3-A9E5-4B36-A38C-921A1518DCC4}" type="slidenum">
              <a:rPr lang="en-US" smtClean="0"/>
              <a:t>‹#›</a:t>
            </a:fld>
            <a:endParaRPr lang="en-US"/>
          </a:p>
        </p:txBody>
      </p:sp>
    </p:spTree>
    <p:extLst>
      <p:ext uri="{BB962C8B-B14F-4D97-AF65-F5344CB8AC3E}">
        <p14:creationId xmlns:p14="http://schemas.microsoft.com/office/powerpoint/2010/main" val="742907068"/>
      </p:ext>
    </p:extLst>
  </p:cSld>
  <p:clrMap bg1="lt1" tx1="dk1" bg2="lt2" tx2="dk2" accent1="accent1" accent2="accent2" accent3="accent3" accent4="accent4" accent5="accent5" accent6="accent6" hlink="hlink" folHlink="folHlink"/>
  <p:hf sldNum="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F087FDAF-F9D7-4B23-A591-C01991A560A2}" type="datetimeFigureOut">
              <a:rPr lang="en-US" smtClean="0"/>
              <a:t>11/3/2021</a:t>
            </a:fld>
            <a:endParaRPr lang="en-US"/>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r>
              <a:rPr lang="en-US"/>
              <a:t>D. Berod, WMO</a:t>
            </a:r>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CABC7FE5-3E39-48C5-B563-198D87015814}" type="slidenum">
              <a:rPr lang="en-US" smtClean="0"/>
              <a:t>‹#›</a:t>
            </a:fld>
            <a:endParaRPr lang="en-US"/>
          </a:p>
        </p:txBody>
      </p:sp>
    </p:spTree>
    <p:extLst>
      <p:ext uri="{BB962C8B-B14F-4D97-AF65-F5344CB8AC3E}">
        <p14:creationId xmlns:p14="http://schemas.microsoft.com/office/powerpoint/2010/main" val="426011619"/>
      </p:ext>
    </p:extLst>
  </p:cSld>
  <p:clrMap bg1="lt1" tx1="dk1" bg2="lt2" tx2="dk2" accent1="accent1" accent2="accent2" accent3="accent3" accent4="accent4" accent5="accent5" accent6="accent6" hlink="hlink" folHlink="folHlink"/>
  <p:hf sldNum="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6" name="Slide Number Placeholder 5"/>
          <p:cNvSpPr>
            <a:spLocks noGrp="1"/>
          </p:cNvSpPr>
          <p:nvPr>
            <p:ph type="sldNum" sz="quarter" idx="12"/>
          </p:nvPr>
        </p:nvSpPr>
        <p:spPr/>
        <p:txBody>
          <a:bodyPr/>
          <a:lstStyle/>
          <a:p>
            <a:fld id="{9259AF2F-52C6-9B46-B8B2-0579234AE62E}" type="slidenum">
              <a:rPr lang="en-US" smtClean="0"/>
              <a:t>‹#›</a:t>
            </a:fld>
            <a:endParaRPr lang="en-US"/>
          </a:p>
        </p:txBody>
      </p:sp>
    </p:spTree>
    <p:extLst>
      <p:ext uri="{BB962C8B-B14F-4D97-AF65-F5344CB8AC3E}">
        <p14:creationId xmlns:p14="http://schemas.microsoft.com/office/powerpoint/2010/main" val="390646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9259AF2F-52C6-9B46-B8B2-0579234AE62E}" type="slidenum">
              <a:rPr lang="en-US" smtClean="0"/>
              <a:t>‹#›</a:t>
            </a:fld>
            <a:endParaRPr lang="en-US"/>
          </a:p>
        </p:txBody>
      </p:sp>
      <p:pic>
        <p:nvPicPr>
          <p:cNvPr id="7" name="Picture 6" descr="wmo2016_powerpoint_standard_v2-2.jpg"/>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5151694"/>
            <a:ext cx="1988820" cy="1714500"/>
          </a:xfrm>
          <a:prstGeom prst="rect">
            <a:avLst/>
          </a:prstGeom>
        </p:spPr>
      </p:pic>
    </p:spTree>
    <p:extLst>
      <p:ext uri="{BB962C8B-B14F-4D97-AF65-F5344CB8AC3E}">
        <p14:creationId xmlns:p14="http://schemas.microsoft.com/office/powerpoint/2010/main" val="5009313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6" name="Slide Number Placeholder 5"/>
          <p:cNvSpPr>
            <a:spLocks noGrp="1"/>
          </p:cNvSpPr>
          <p:nvPr>
            <p:ph type="sldNum" sz="quarter" idx="12"/>
          </p:nvPr>
        </p:nvSpPr>
        <p:spPr/>
        <p:txBody>
          <a:bodyPr/>
          <a:lstStyle/>
          <a:p>
            <a:fld id="{9259AF2F-52C6-9B46-B8B2-0579234AE62E}" type="slidenum">
              <a:rPr lang="en-US" smtClean="0"/>
              <a:t>‹#›</a:t>
            </a:fld>
            <a:endParaRPr lang="en-US"/>
          </a:p>
        </p:txBody>
      </p:sp>
    </p:spTree>
    <p:extLst>
      <p:ext uri="{BB962C8B-B14F-4D97-AF65-F5344CB8AC3E}">
        <p14:creationId xmlns:p14="http://schemas.microsoft.com/office/powerpoint/2010/main" val="28339018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2"/>
          </p:nvPr>
        </p:nvSpPr>
        <p:spPr/>
        <p:txBody>
          <a:bodyPr/>
          <a:lstStyle/>
          <a:p>
            <a:fld id="{9259AF2F-52C6-9B46-B8B2-0579234AE62E}" type="slidenum">
              <a:rPr lang="en-US" smtClean="0"/>
              <a:t>‹#›</a:t>
            </a:fld>
            <a:endParaRPr lang="en-US"/>
          </a:p>
        </p:txBody>
      </p:sp>
    </p:spTree>
    <p:extLst>
      <p:ext uri="{BB962C8B-B14F-4D97-AF65-F5344CB8AC3E}">
        <p14:creationId xmlns:p14="http://schemas.microsoft.com/office/powerpoint/2010/main" val="1876633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p:cNvSpPr>
            <a:spLocks noGrp="1"/>
          </p:cNvSpPr>
          <p:nvPr>
            <p:ph type="sldNum" sz="quarter" idx="12"/>
          </p:nvPr>
        </p:nvSpPr>
        <p:spPr/>
        <p:txBody>
          <a:bodyPr/>
          <a:lstStyle/>
          <a:p>
            <a:fld id="{9259AF2F-52C6-9B46-B8B2-0579234AE62E}" type="slidenum">
              <a:rPr lang="en-US" smtClean="0"/>
              <a:t>‹#›</a:t>
            </a:fld>
            <a:endParaRPr lang="en-US"/>
          </a:p>
        </p:txBody>
      </p:sp>
    </p:spTree>
    <p:extLst>
      <p:ext uri="{BB962C8B-B14F-4D97-AF65-F5344CB8AC3E}">
        <p14:creationId xmlns:p14="http://schemas.microsoft.com/office/powerpoint/2010/main" val="20364548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Slide Number Placeholder 4"/>
          <p:cNvSpPr>
            <a:spLocks noGrp="1"/>
          </p:cNvSpPr>
          <p:nvPr>
            <p:ph type="sldNum" sz="quarter" idx="12"/>
          </p:nvPr>
        </p:nvSpPr>
        <p:spPr/>
        <p:txBody>
          <a:bodyPr/>
          <a:lstStyle/>
          <a:p>
            <a:fld id="{9259AF2F-52C6-9B46-B8B2-0579234AE62E}" type="slidenum">
              <a:rPr lang="en-US" smtClean="0"/>
              <a:t>‹#›</a:t>
            </a:fld>
            <a:endParaRPr lang="en-US"/>
          </a:p>
        </p:txBody>
      </p:sp>
    </p:spTree>
    <p:extLst>
      <p:ext uri="{BB962C8B-B14F-4D97-AF65-F5344CB8AC3E}">
        <p14:creationId xmlns:p14="http://schemas.microsoft.com/office/powerpoint/2010/main" val="7237271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259AF2F-52C6-9B46-B8B2-0579234AE62E}" type="slidenum">
              <a:rPr lang="en-US" smtClean="0"/>
              <a:t>‹#›</a:t>
            </a:fld>
            <a:endParaRPr lang="en-US"/>
          </a:p>
        </p:txBody>
      </p:sp>
    </p:spTree>
    <p:extLst>
      <p:ext uri="{BB962C8B-B14F-4D97-AF65-F5344CB8AC3E}">
        <p14:creationId xmlns:p14="http://schemas.microsoft.com/office/powerpoint/2010/main" val="4183129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9259AF2F-52C6-9B46-B8B2-0579234AE62E}" type="slidenum">
              <a:rPr lang="en-US" smtClean="0"/>
              <a:t>‹#›</a:t>
            </a:fld>
            <a:endParaRPr lang="en-US"/>
          </a:p>
        </p:txBody>
      </p:sp>
    </p:spTree>
    <p:extLst>
      <p:ext uri="{BB962C8B-B14F-4D97-AF65-F5344CB8AC3E}">
        <p14:creationId xmlns:p14="http://schemas.microsoft.com/office/powerpoint/2010/main" val="13055096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9259AF2F-52C6-9B46-B8B2-0579234AE62E}" type="slidenum">
              <a:rPr lang="en-US" smtClean="0"/>
              <a:t>‹#›</a:t>
            </a:fld>
            <a:endParaRPr lang="en-US" dirty="0"/>
          </a:p>
        </p:txBody>
      </p:sp>
    </p:spTree>
    <p:extLst>
      <p:ext uri="{BB962C8B-B14F-4D97-AF65-F5344CB8AC3E}">
        <p14:creationId xmlns:p14="http://schemas.microsoft.com/office/powerpoint/2010/main" val="2834843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59AF2F-52C6-9B46-B8B2-0579234AE62E}" type="slidenum">
              <a:rPr lang="en-US" smtClean="0"/>
              <a:t>‹#›</a:t>
            </a:fld>
            <a:endParaRPr lang="en-US"/>
          </a:p>
        </p:txBody>
      </p:sp>
      <p:pic>
        <p:nvPicPr>
          <p:cNvPr id="7" name="Picture 6" descr="wmo2016_powerpoint_standard_v2-2.jpg"/>
          <p:cNvPicPr>
            <a:picLocks noChangeAspect="1"/>
          </p:cNvPicPr>
          <p:nvPr/>
        </p:nvPicPr>
        <p:blipFill>
          <a:blip r:embed="rId11" cstate="screen">
            <a:extLst>
              <a:ext uri="{28A0092B-C50C-407E-A947-70E740481C1C}">
                <a14:useLocalDpi xmlns:a14="http://schemas.microsoft.com/office/drawing/2010/main"/>
              </a:ext>
            </a:extLst>
          </a:blip>
          <a:stretch>
            <a:fillRect/>
          </a:stretch>
        </p:blipFill>
        <p:spPr>
          <a:xfrm>
            <a:off x="0" y="5151694"/>
            <a:ext cx="1988820" cy="1714500"/>
          </a:xfrm>
          <a:prstGeom prst="rect">
            <a:avLst/>
          </a:prstGeom>
        </p:spPr>
      </p:pic>
    </p:spTree>
    <p:extLst>
      <p:ext uri="{BB962C8B-B14F-4D97-AF65-F5344CB8AC3E}">
        <p14:creationId xmlns:p14="http://schemas.microsoft.com/office/powerpoint/2010/main" val="30536171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63E84-48CF-409E-84A9-DDED5471D9A1}"/>
              </a:ext>
            </a:extLst>
          </p:cNvPr>
          <p:cNvSpPr>
            <a:spLocks noGrp="1"/>
          </p:cNvSpPr>
          <p:nvPr>
            <p:ph type="title"/>
          </p:nvPr>
        </p:nvSpPr>
        <p:spPr/>
        <p:txBody>
          <a:bodyPr vert="horz" lIns="91440" tIns="45720" rIns="91440" bIns="45720" rtlCol="0" anchor="ctr">
            <a:normAutofit fontScale="90000"/>
          </a:bodyPr>
          <a:lstStyle/>
          <a:p>
            <a:r>
              <a:rPr lang="en-US" sz="3600" b="1" dirty="0">
                <a:solidFill>
                  <a:srgbClr val="0070C0"/>
                </a:solidFill>
              </a:rPr>
              <a:t>Extraordinary Congress of WMO 11-22 October 2021, key general decisions</a:t>
            </a:r>
            <a:endParaRPr lang="en-CH" sz="3600" b="1" dirty="0">
              <a:solidFill>
                <a:srgbClr val="0070C0"/>
              </a:solidFill>
            </a:endParaRPr>
          </a:p>
        </p:txBody>
      </p:sp>
      <p:sp>
        <p:nvSpPr>
          <p:cNvPr id="6" name="TextBox 5">
            <a:extLst>
              <a:ext uri="{FF2B5EF4-FFF2-40B4-BE49-F238E27FC236}">
                <a16:creationId xmlns:a16="http://schemas.microsoft.com/office/drawing/2014/main" id="{45FE6456-2A6F-4F86-BC80-725970E8B1EE}"/>
              </a:ext>
            </a:extLst>
          </p:cNvPr>
          <p:cNvSpPr txBox="1"/>
          <p:nvPr/>
        </p:nvSpPr>
        <p:spPr>
          <a:xfrm>
            <a:off x="2894024" y="1529454"/>
            <a:ext cx="3333509" cy="2031325"/>
          </a:xfrm>
          <a:prstGeom prst="rect">
            <a:avLst/>
          </a:prstGeom>
          <a:solidFill>
            <a:srgbClr val="FF0000"/>
          </a:solidFill>
          <a:ln w="19050">
            <a:solidFill>
              <a:schemeClr val="accent2">
                <a:lumMod val="50000"/>
              </a:schemeClr>
            </a:solidFill>
          </a:ln>
        </p:spPr>
        <p:txBody>
          <a:bodyPr wrap="square" rtlCol="0">
            <a:spAutoFit/>
          </a:bodyPr>
          <a:lstStyle/>
          <a:p>
            <a:r>
              <a:rPr lang="en-CH" b="1" u="sng" dirty="0">
                <a:solidFill>
                  <a:schemeClr val="bg1"/>
                </a:solidFill>
              </a:rPr>
              <a:t>WMO Unified D</a:t>
            </a:r>
            <a:r>
              <a:rPr lang="en-GB" b="1" u="sng" dirty="0">
                <a:solidFill>
                  <a:schemeClr val="bg1"/>
                </a:solidFill>
              </a:rPr>
              <a:t>a</a:t>
            </a:r>
            <a:r>
              <a:rPr lang="en-CH" b="1" u="sng" dirty="0">
                <a:solidFill>
                  <a:schemeClr val="bg1"/>
                </a:solidFill>
              </a:rPr>
              <a:t>ta Policy</a:t>
            </a:r>
          </a:p>
          <a:p>
            <a:pPr marL="285750" indent="-285750">
              <a:buFont typeface="Arial" panose="020B0604020202020204" pitchFamily="34" charset="0"/>
              <a:buChar char="•"/>
            </a:pPr>
            <a:r>
              <a:rPr lang="en-GB" dirty="0">
                <a:solidFill>
                  <a:schemeClr val="bg1"/>
                </a:solidFill>
              </a:rPr>
              <a:t>Increased international exchange of observations by all Members </a:t>
            </a:r>
            <a:r>
              <a:rPr lang="en-GB" b="1" dirty="0">
                <a:solidFill>
                  <a:schemeClr val="bg1"/>
                </a:solidFill>
              </a:rPr>
              <a:t>(</a:t>
            </a:r>
            <a:r>
              <a:rPr lang="en-GB" b="1" u="sng" dirty="0">
                <a:solidFill>
                  <a:schemeClr val="bg1"/>
                </a:solidFill>
              </a:rPr>
              <a:t>Core and recommended data</a:t>
            </a:r>
            <a:r>
              <a:rPr lang="en-GB" b="1" dirty="0">
                <a:solidFill>
                  <a:schemeClr val="bg1"/>
                </a:solidFill>
              </a:rPr>
              <a:t>)</a:t>
            </a:r>
          </a:p>
          <a:p>
            <a:pPr marL="285750" indent="-285750">
              <a:buFont typeface="Arial" panose="020B0604020202020204" pitchFamily="34" charset="0"/>
              <a:buChar char="•"/>
            </a:pPr>
            <a:r>
              <a:rPr lang="en-GB" dirty="0">
                <a:solidFill>
                  <a:schemeClr val="bg1"/>
                </a:solidFill>
              </a:rPr>
              <a:t>Return of high-quality model output to all Members</a:t>
            </a:r>
            <a:endParaRPr lang="en-CH" dirty="0">
              <a:solidFill>
                <a:schemeClr val="bg1"/>
              </a:solidFill>
            </a:endParaRPr>
          </a:p>
        </p:txBody>
      </p:sp>
      <p:sp>
        <p:nvSpPr>
          <p:cNvPr id="7" name="TextBox 6">
            <a:extLst>
              <a:ext uri="{FF2B5EF4-FFF2-40B4-BE49-F238E27FC236}">
                <a16:creationId xmlns:a16="http://schemas.microsoft.com/office/drawing/2014/main" id="{39BC4AC4-8A96-452F-8A12-B9AC3F27EF1E}"/>
              </a:ext>
            </a:extLst>
          </p:cNvPr>
          <p:cNvSpPr txBox="1"/>
          <p:nvPr/>
        </p:nvSpPr>
        <p:spPr>
          <a:xfrm>
            <a:off x="430843" y="4320761"/>
            <a:ext cx="3918030" cy="1754326"/>
          </a:xfrm>
          <a:prstGeom prst="rect">
            <a:avLst/>
          </a:prstGeom>
          <a:solidFill>
            <a:srgbClr val="FF0000"/>
          </a:solidFill>
          <a:ln w="19050">
            <a:solidFill>
              <a:schemeClr val="accent2">
                <a:lumMod val="50000"/>
              </a:schemeClr>
            </a:solidFill>
          </a:ln>
        </p:spPr>
        <p:txBody>
          <a:bodyPr wrap="square" rtlCol="0">
            <a:spAutoFit/>
          </a:bodyPr>
          <a:lstStyle/>
          <a:p>
            <a:r>
              <a:rPr lang="de-CH" b="1" u="sng" dirty="0">
                <a:solidFill>
                  <a:schemeClr val="bg1"/>
                </a:solidFill>
              </a:rPr>
              <a:t>Global Basic </a:t>
            </a:r>
            <a:r>
              <a:rPr lang="de-CH" b="1" u="sng" dirty="0" err="1">
                <a:solidFill>
                  <a:schemeClr val="bg1"/>
                </a:solidFill>
              </a:rPr>
              <a:t>Observing</a:t>
            </a:r>
            <a:r>
              <a:rPr lang="de-CH" b="1" u="sng" dirty="0">
                <a:solidFill>
                  <a:schemeClr val="bg1"/>
                </a:solidFill>
              </a:rPr>
              <a:t> Network</a:t>
            </a:r>
          </a:p>
          <a:p>
            <a:pPr marL="285750" indent="-285750">
              <a:buFont typeface="Arial" panose="020B0604020202020204" pitchFamily="34" charset="0"/>
              <a:buChar char="•"/>
            </a:pPr>
            <a:r>
              <a:rPr lang="de-CH" dirty="0" err="1">
                <a:solidFill>
                  <a:schemeClr val="bg1"/>
                </a:solidFill>
              </a:rPr>
              <a:t>Example</a:t>
            </a:r>
            <a:r>
              <a:rPr lang="de-CH" dirty="0">
                <a:solidFill>
                  <a:schemeClr val="bg1"/>
                </a:solidFill>
              </a:rPr>
              <a:t> </a:t>
            </a:r>
            <a:r>
              <a:rPr lang="de-CH" dirty="0" err="1">
                <a:solidFill>
                  <a:schemeClr val="bg1"/>
                </a:solidFill>
              </a:rPr>
              <a:t>of</a:t>
            </a:r>
            <a:r>
              <a:rPr lang="de-CH" dirty="0">
                <a:solidFill>
                  <a:schemeClr val="bg1"/>
                </a:solidFill>
              </a:rPr>
              <a:t> </a:t>
            </a:r>
            <a:r>
              <a:rPr lang="de-CH" dirty="0" err="1">
                <a:solidFill>
                  <a:schemeClr val="bg1"/>
                </a:solidFill>
              </a:rPr>
              <a:t>regulatory</a:t>
            </a:r>
            <a:r>
              <a:rPr lang="de-CH" dirty="0">
                <a:solidFill>
                  <a:schemeClr val="bg1"/>
                </a:solidFill>
              </a:rPr>
              <a:t> </a:t>
            </a:r>
            <a:r>
              <a:rPr lang="de-CH" dirty="0" err="1">
                <a:solidFill>
                  <a:schemeClr val="bg1"/>
                </a:solidFill>
              </a:rPr>
              <a:t>implementation</a:t>
            </a:r>
            <a:r>
              <a:rPr lang="de-CH" dirty="0">
                <a:solidFill>
                  <a:schemeClr val="bg1"/>
                </a:solidFill>
              </a:rPr>
              <a:t> </a:t>
            </a:r>
            <a:r>
              <a:rPr lang="de-CH" dirty="0" err="1">
                <a:solidFill>
                  <a:schemeClr val="bg1"/>
                </a:solidFill>
              </a:rPr>
              <a:t>of</a:t>
            </a:r>
            <a:r>
              <a:rPr lang="de-CH" dirty="0">
                <a:solidFill>
                  <a:schemeClr val="bg1"/>
                </a:solidFill>
              </a:rPr>
              <a:t> </a:t>
            </a:r>
            <a:r>
              <a:rPr lang="de-CH" dirty="0" err="1">
                <a:solidFill>
                  <a:schemeClr val="bg1"/>
                </a:solidFill>
              </a:rPr>
              <a:t>data</a:t>
            </a:r>
            <a:r>
              <a:rPr lang="de-CH" dirty="0">
                <a:solidFill>
                  <a:schemeClr val="bg1"/>
                </a:solidFill>
              </a:rPr>
              <a:t> </a:t>
            </a:r>
            <a:r>
              <a:rPr lang="de-CH" dirty="0" err="1">
                <a:solidFill>
                  <a:schemeClr val="bg1"/>
                </a:solidFill>
              </a:rPr>
              <a:t>policy</a:t>
            </a:r>
            <a:endParaRPr lang="de-CH" dirty="0">
              <a:solidFill>
                <a:schemeClr val="bg1"/>
              </a:solidFill>
            </a:endParaRPr>
          </a:p>
          <a:p>
            <a:pPr marL="285750" indent="-285750">
              <a:buFont typeface="Arial" panose="020B0604020202020204" pitchFamily="34" charset="0"/>
              <a:buChar char="•"/>
            </a:pPr>
            <a:r>
              <a:rPr lang="en-GB" dirty="0">
                <a:solidFill>
                  <a:schemeClr val="bg1"/>
                </a:solidFill>
              </a:rPr>
              <a:t>Increased exchange of observations by all Members, </a:t>
            </a:r>
            <a:r>
              <a:rPr lang="en-GB" b="1" dirty="0">
                <a:solidFill>
                  <a:schemeClr val="bg1"/>
                </a:solidFill>
              </a:rPr>
              <a:t>facilitated by both </a:t>
            </a:r>
            <a:r>
              <a:rPr lang="en-GB" b="1" u="sng" dirty="0">
                <a:solidFill>
                  <a:schemeClr val="bg1"/>
                </a:solidFill>
              </a:rPr>
              <a:t>Data Policy </a:t>
            </a:r>
            <a:r>
              <a:rPr lang="en-GB" u="sng" dirty="0">
                <a:solidFill>
                  <a:schemeClr val="bg1"/>
                </a:solidFill>
              </a:rPr>
              <a:t>and</a:t>
            </a:r>
            <a:r>
              <a:rPr lang="en-GB" b="1" u="sng" dirty="0">
                <a:solidFill>
                  <a:schemeClr val="bg1"/>
                </a:solidFill>
              </a:rPr>
              <a:t> SOFF</a:t>
            </a:r>
          </a:p>
        </p:txBody>
      </p:sp>
      <p:sp>
        <p:nvSpPr>
          <p:cNvPr id="8" name="TextBox 7">
            <a:extLst>
              <a:ext uri="{FF2B5EF4-FFF2-40B4-BE49-F238E27FC236}">
                <a16:creationId xmlns:a16="http://schemas.microsoft.com/office/drawing/2014/main" id="{C1DAA760-AB1A-435A-8B45-743AEBC4EAA9}"/>
              </a:ext>
            </a:extLst>
          </p:cNvPr>
          <p:cNvSpPr txBox="1"/>
          <p:nvPr/>
        </p:nvSpPr>
        <p:spPr>
          <a:xfrm>
            <a:off x="5046330" y="4323712"/>
            <a:ext cx="3723189" cy="1754326"/>
          </a:xfrm>
          <a:prstGeom prst="rect">
            <a:avLst/>
          </a:prstGeom>
          <a:solidFill>
            <a:srgbClr val="FF0000"/>
          </a:solidFill>
          <a:ln w="19050">
            <a:solidFill>
              <a:schemeClr val="accent2">
                <a:lumMod val="50000"/>
              </a:schemeClr>
            </a:solidFill>
          </a:ln>
        </p:spPr>
        <p:txBody>
          <a:bodyPr wrap="square" rtlCol="0">
            <a:spAutoFit/>
          </a:bodyPr>
          <a:lstStyle/>
          <a:p>
            <a:r>
              <a:rPr lang="de-CH" b="1" u="sng" dirty="0" err="1">
                <a:solidFill>
                  <a:schemeClr val="bg1"/>
                </a:solidFill>
              </a:rPr>
              <a:t>Systematic</a:t>
            </a:r>
            <a:r>
              <a:rPr lang="de-CH" b="1" u="sng" dirty="0">
                <a:solidFill>
                  <a:schemeClr val="bg1"/>
                </a:solidFill>
              </a:rPr>
              <a:t> </a:t>
            </a:r>
            <a:r>
              <a:rPr lang="de-CH" b="1" u="sng" dirty="0" err="1">
                <a:solidFill>
                  <a:schemeClr val="bg1"/>
                </a:solidFill>
              </a:rPr>
              <a:t>Observations</a:t>
            </a:r>
            <a:r>
              <a:rPr lang="de-CH" b="1" u="sng" dirty="0">
                <a:solidFill>
                  <a:schemeClr val="bg1"/>
                </a:solidFill>
              </a:rPr>
              <a:t> </a:t>
            </a:r>
            <a:r>
              <a:rPr lang="de-CH" b="1" u="sng" dirty="0" err="1">
                <a:solidFill>
                  <a:schemeClr val="bg1"/>
                </a:solidFill>
              </a:rPr>
              <a:t>Financing</a:t>
            </a:r>
            <a:r>
              <a:rPr lang="de-CH" b="1" u="sng" dirty="0">
                <a:solidFill>
                  <a:schemeClr val="bg1"/>
                </a:solidFill>
              </a:rPr>
              <a:t> Facility</a:t>
            </a:r>
          </a:p>
          <a:p>
            <a:pPr marL="285750" indent="-285750">
              <a:buFont typeface="Arial" panose="020B0604020202020204" pitchFamily="34" charset="0"/>
              <a:buChar char="•"/>
            </a:pPr>
            <a:r>
              <a:rPr lang="de-CH" dirty="0">
                <a:solidFill>
                  <a:schemeClr val="bg1"/>
                </a:solidFill>
              </a:rPr>
              <a:t>Technical </a:t>
            </a:r>
            <a:r>
              <a:rPr lang="de-CH" dirty="0" err="1">
                <a:solidFill>
                  <a:schemeClr val="bg1"/>
                </a:solidFill>
              </a:rPr>
              <a:t>and</a:t>
            </a:r>
            <a:r>
              <a:rPr lang="de-CH" dirty="0">
                <a:solidFill>
                  <a:schemeClr val="bg1"/>
                </a:solidFill>
              </a:rPr>
              <a:t> </a:t>
            </a:r>
            <a:r>
              <a:rPr lang="de-CH" dirty="0" err="1">
                <a:solidFill>
                  <a:schemeClr val="bg1"/>
                </a:solidFill>
              </a:rPr>
              <a:t>financial</a:t>
            </a:r>
            <a:r>
              <a:rPr lang="de-CH" dirty="0">
                <a:solidFill>
                  <a:schemeClr val="bg1"/>
                </a:solidFill>
              </a:rPr>
              <a:t> </a:t>
            </a:r>
            <a:r>
              <a:rPr lang="de-CH" dirty="0" err="1">
                <a:solidFill>
                  <a:schemeClr val="bg1"/>
                </a:solidFill>
              </a:rPr>
              <a:t>support</a:t>
            </a:r>
            <a:r>
              <a:rPr lang="de-CH" dirty="0">
                <a:solidFill>
                  <a:schemeClr val="bg1"/>
                </a:solidFill>
              </a:rPr>
              <a:t> </a:t>
            </a:r>
            <a:r>
              <a:rPr lang="de-CH" dirty="0" err="1">
                <a:solidFill>
                  <a:schemeClr val="bg1"/>
                </a:solidFill>
              </a:rPr>
              <a:t>for</a:t>
            </a:r>
            <a:r>
              <a:rPr lang="de-CH" dirty="0">
                <a:solidFill>
                  <a:schemeClr val="bg1"/>
                </a:solidFill>
              </a:rPr>
              <a:t> </a:t>
            </a:r>
            <a:r>
              <a:rPr lang="de-CH" b="1" u="sng" dirty="0">
                <a:solidFill>
                  <a:schemeClr val="bg1"/>
                </a:solidFill>
              </a:rPr>
              <a:t>GBON</a:t>
            </a:r>
            <a:r>
              <a:rPr lang="de-CH" dirty="0">
                <a:solidFill>
                  <a:schemeClr val="bg1"/>
                </a:solidFill>
              </a:rPr>
              <a:t> </a:t>
            </a:r>
            <a:r>
              <a:rPr lang="de-CH" dirty="0" err="1">
                <a:solidFill>
                  <a:schemeClr val="bg1"/>
                </a:solidFill>
              </a:rPr>
              <a:t>implementation</a:t>
            </a:r>
            <a:r>
              <a:rPr lang="de-CH" dirty="0">
                <a:solidFill>
                  <a:schemeClr val="bg1"/>
                </a:solidFill>
              </a:rPr>
              <a:t> </a:t>
            </a:r>
            <a:r>
              <a:rPr lang="de-CH" dirty="0" err="1">
                <a:solidFill>
                  <a:schemeClr val="bg1"/>
                </a:solidFill>
              </a:rPr>
              <a:t>where</a:t>
            </a:r>
            <a:r>
              <a:rPr lang="de-CH" dirty="0">
                <a:solidFill>
                  <a:schemeClr val="bg1"/>
                </a:solidFill>
              </a:rPr>
              <a:t> </a:t>
            </a:r>
            <a:r>
              <a:rPr lang="de-CH" dirty="0" err="1">
                <a:solidFill>
                  <a:schemeClr val="bg1"/>
                </a:solidFill>
              </a:rPr>
              <a:t>it</a:t>
            </a:r>
            <a:r>
              <a:rPr lang="de-CH" dirty="0">
                <a:solidFill>
                  <a:schemeClr val="bg1"/>
                </a:solidFill>
              </a:rPr>
              <a:t> </a:t>
            </a:r>
            <a:r>
              <a:rPr lang="de-CH" dirty="0" err="1">
                <a:solidFill>
                  <a:schemeClr val="bg1"/>
                </a:solidFill>
              </a:rPr>
              <a:t>is</a:t>
            </a:r>
            <a:r>
              <a:rPr lang="de-CH" dirty="0">
                <a:solidFill>
                  <a:schemeClr val="bg1"/>
                </a:solidFill>
              </a:rPr>
              <a:t> </a:t>
            </a:r>
            <a:r>
              <a:rPr lang="de-CH" dirty="0" err="1">
                <a:solidFill>
                  <a:schemeClr val="bg1"/>
                </a:solidFill>
              </a:rPr>
              <a:t>most</a:t>
            </a:r>
            <a:r>
              <a:rPr lang="de-CH" dirty="0">
                <a:solidFill>
                  <a:schemeClr val="bg1"/>
                </a:solidFill>
              </a:rPr>
              <a:t> </a:t>
            </a:r>
            <a:r>
              <a:rPr lang="de-CH" dirty="0" err="1">
                <a:solidFill>
                  <a:schemeClr val="bg1"/>
                </a:solidFill>
              </a:rPr>
              <a:t>needed</a:t>
            </a:r>
            <a:endParaRPr lang="de-CH" dirty="0">
              <a:solidFill>
                <a:schemeClr val="bg1"/>
              </a:solidFill>
            </a:endParaRPr>
          </a:p>
          <a:p>
            <a:pPr marL="285750" indent="-285750">
              <a:buFont typeface="Arial" panose="020B0604020202020204" pitchFamily="34" charset="0"/>
              <a:buChar char="•"/>
            </a:pPr>
            <a:r>
              <a:rPr lang="de-CH" dirty="0">
                <a:solidFill>
                  <a:schemeClr val="bg1"/>
                </a:solidFill>
              </a:rPr>
              <a:t>Building on </a:t>
            </a:r>
            <a:r>
              <a:rPr lang="de-CH" b="1" u="sng" dirty="0">
                <a:solidFill>
                  <a:schemeClr val="bg1"/>
                </a:solidFill>
              </a:rPr>
              <a:t>GBON </a:t>
            </a:r>
            <a:r>
              <a:rPr lang="de-CH" b="1" u="sng" dirty="0" err="1">
                <a:solidFill>
                  <a:schemeClr val="bg1"/>
                </a:solidFill>
              </a:rPr>
              <a:t>regulations</a:t>
            </a:r>
            <a:endParaRPr lang="en-CH" b="1" u="sng" dirty="0">
              <a:solidFill>
                <a:schemeClr val="bg1"/>
              </a:solidFill>
            </a:endParaRPr>
          </a:p>
        </p:txBody>
      </p:sp>
      <p:cxnSp>
        <p:nvCxnSpPr>
          <p:cNvPr id="9" name="Straight Arrow Connector 8">
            <a:extLst>
              <a:ext uri="{FF2B5EF4-FFF2-40B4-BE49-F238E27FC236}">
                <a16:creationId xmlns:a16="http://schemas.microsoft.com/office/drawing/2014/main" id="{71A9024E-BE42-4836-861F-766617A304FE}"/>
              </a:ext>
            </a:extLst>
          </p:cNvPr>
          <p:cNvCxnSpPr>
            <a:stCxn id="6" idx="2"/>
            <a:endCxn id="7" idx="0"/>
          </p:cNvCxnSpPr>
          <p:nvPr/>
        </p:nvCxnSpPr>
        <p:spPr>
          <a:xfrm flipH="1">
            <a:off x="2389858" y="3560779"/>
            <a:ext cx="2170921" cy="759982"/>
          </a:xfrm>
          <a:prstGeom prst="straightConnector1">
            <a:avLst/>
          </a:prstGeom>
          <a:ln w="76200">
            <a:solidFill>
              <a:srgbClr val="0070C0"/>
            </a:solidFill>
            <a:headEnd type="triangle"/>
            <a:tailEnd type="triangle"/>
          </a:ln>
        </p:spPr>
        <p:style>
          <a:lnRef idx="2">
            <a:schemeClr val="accent1"/>
          </a:lnRef>
          <a:fillRef idx="0">
            <a:schemeClr val="accent1"/>
          </a:fillRef>
          <a:effectRef idx="1">
            <a:schemeClr val="accent1"/>
          </a:effectRef>
          <a:fontRef idx="minor">
            <a:schemeClr val="tx1"/>
          </a:fontRef>
        </p:style>
      </p:cxnSp>
      <p:cxnSp>
        <p:nvCxnSpPr>
          <p:cNvPr id="10" name="Straight Arrow Connector 9">
            <a:extLst>
              <a:ext uri="{FF2B5EF4-FFF2-40B4-BE49-F238E27FC236}">
                <a16:creationId xmlns:a16="http://schemas.microsoft.com/office/drawing/2014/main" id="{DB72CDD0-16D2-477D-9AF6-F1C60D4C71F3}"/>
              </a:ext>
            </a:extLst>
          </p:cNvPr>
          <p:cNvCxnSpPr>
            <a:stCxn id="7" idx="3"/>
            <a:endCxn id="8" idx="1"/>
          </p:cNvCxnSpPr>
          <p:nvPr/>
        </p:nvCxnSpPr>
        <p:spPr>
          <a:xfrm>
            <a:off x="4348873" y="5197924"/>
            <a:ext cx="697457" cy="2951"/>
          </a:xfrm>
          <a:prstGeom prst="straightConnector1">
            <a:avLst/>
          </a:prstGeom>
          <a:ln w="76200">
            <a:solidFill>
              <a:schemeClr val="tx2">
                <a:lumMod val="60000"/>
                <a:lumOff val="40000"/>
              </a:schemeClr>
            </a:solidFill>
            <a:headEnd type="triangle"/>
            <a:tailEnd type="triangle"/>
          </a:ln>
        </p:spPr>
        <p:style>
          <a:lnRef idx="2">
            <a:schemeClr val="accent1"/>
          </a:lnRef>
          <a:fillRef idx="0">
            <a:schemeClr val="accent1"/>
          </a:fillRef>
          <a:effectRef idx="1">
            <a:schemeClr val="accent1"/>
          </a:effectRef>
          <a:fontRef idx="minor">
            <a:schemeClr val="tx1"/>
          </a:fontRef>
        </p:style>
      </p:cxnSp>
      <p:cxnSp>
        <p:nvCxnSpPr>
          <p:cNvPr id="11" name="Straight Arrow Connector 10">
            <a:extLst>
              <a:ext uri="{FF2B5EF4-FFF2-40B4-BE49-F238E27FC236}">
                <a16:creationId xmlns:a16="http://schemas.microsoft.com/office/drawing/2014/main" id="{48C26A38-E65F-403F-BB84-F04D62AAEAAC}"/>
              </a:ext>
            </a:extLst>
          </p:cNvPr>
          <p:cNvCxnSpPr>
            <a:cxnSpLocks/>
            <a:stCxn id="6" idx="2"/>
            <a:endCxn id="8" idx="0"/>
          </p:cNvCxnSpPr>
          <p:nvPr/>
        </p:nvCxnSpPr>
        <p:spPr>
          <a:xfrm>
            <a:off x="4560779" y="3560779"/>
            <a:ext cx="2347146" cy="762933"/>
          </a:xfrm>
          <a:prstGeom prst="straightConnector1">
            <a:avLst/>
          </a:prstGeom>
          <a:ln w="76200">
            <a:solidFill>
              <a:srgbClr val="0070C0"/>
            </a:solidFill>
            <a:headEnd type="triangle"/>
            <a:tailEnd type="triangle"/>
          </a:ln>
        </p:spPr>
        <p:style>
          <a:lnRef idx="2">
            <a:schemeClr val="accent1"/>
          </a:lnRef>
          <a:fillRef idx="0">
            <a:schemeClr val="accent1"/>
          </a:fillRef>
          <a:effectRef idx="1">
            <a:schemeClr val="accent1"/>
          </a:effectRef>
          <a:fontRef idx="minor">
            <a:schemeClr val="tx1"/>
          </a:fontRef>
        </p:style>
      </p:cxnSp>
      <p:sp>
        <p:nvSpPr>
          <p:cNvPr id="12" name="TextBox 11">
            <a:extLst>
              <a:ext uri="{FF2B5EF4-FFF2-40B4-BE49-F238E27FC236}">
                <a16:creationId xmlns:a16="http://schemas.microsoft.com/office/drawing/2014/main" id="{040C8913-C5A7-4DA6-B1B9-F960B01CB1B0}"/>
              </a:ext>
            </a:extLst>
          </p:cNvPr>
          <p:cNvSpPr txBox="1"/>
          <p:nvPr/>
        </p:nvSpPr>
        <p:spPr>
          <a:xfrm>
            <a:off x="7010400" y="1944951"/>
            <a:ext cx="1759119" cy="1200329"/>
          </a:xfrm>
          <a:prstGeom prst="rect">
            <a:avLst/>
          </a:prstGeom>
          <a:noFill/>
        </p:spPr>
        <p:txBody>
          <a:bodyPr wrap="square" rtlCol="0">
            <a:spAutoFit/>
          </a:bodyPr>
          <a:lstStyle/>
          <a:p>
            <a:r>
              <a:rPr lang="en-US" dirty="0"/>
              <a:t>See the WMO Bulletin 70(2), 2021 on data sharing</a:t>
            </a:r>
            <a:endParaRPr lang="en-CH" dirty="0"/>
          </a:p>
        </p:txBody>
      </p:sp>
      <p:sp>
        <p:nvSpPr>
          <p:cNvPr id="13" name="Arrow: Right 12">
            <a:extLst>
              <a:ext uri="{FF2B5EF4-FFF2-40B4-BE49-F238E27FC236}">
                <a16:creationId xmlns:a16="http://schemas.microsoft.com/office/drawing/2014/main" id="{E99E9558-954D-442E-B01E-727C1DFE8808}"/>
              </a:ext>
            </a:extLst>
          </p:cNvPr>
          <p:cNvSpPr/>
          <p:nvPr/>
        </p:nvSpPr>
        <p:spPr>
          <a:xfrm>
            <a:off x="6495394" y="2521037"/>
            <a:ext cx="483476" cy="176040"/>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CH"/>
          </a:p>
        </p:txBody>
      </p:sp>
    </p:spTree>
    <p:extLst>
      <p:ext uri="{BB962C8B-B14F-4D97-AF65-F5344CB8AC3E}">
        <p14:creationId xmlns:p14="http://schemas.microsoft.com/office/powerpoint/2010/main" val="17141978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63E84-48CF-409E-84A9-DDED5471D9A1}"/>
              </a:ext>
            </a:extLst>
          </p:cNvPr>
          <p:cNvSpPr>
            <a:spLocks noGrp="1"/>
          </p:cNvSpPr>
          <p:nvPr>
            <p:ph type="title"/>
          </p:nvPr>
        </p:nvSpPr>
        <p:spPr>
          <a:xfrm>
            <a:off x="378372" y="0"/>
            <a:ext cx="8229600" cy="1143000"/>
          </a:xfrm>
        </p:spPr>
        <p:txBody>
          <a:bodyPr vert="horz" lIns="91440" tIns="45720" rIns="91440" bIns="45720" rtlCol="0" anchor="ctr">
            <a:normAutofit/>
          </a:bodyPr>
          <a:lstStyle/>
          <a:p>
            <a:r>
              <a:rPr lang="en-US" sz="2800" b="1" dirty="0">
                <a:solidFill>
                  <a:srgbClr val="0070C0"/>
                </a:solidFill>
              </a:rPr>
              <a:t>Extraordinary Congress of WMO 11-22 October 2021, GBON on Ocean</a:t>
            </a:r>
            <a:endParaRPr lang="en-CH" sz="2800" b="1" dirty="0">
              <a:solidFill>
                <a:srgbClr val="0070C0"/>
              </a:solidFill>
            </a:endParaRPr>
          </a:p>
        </p:txBody>
      </p:sp>
      <p:sp>
        <p:nvSpPr>
          <p:cNvPr id="3" name="Rectangle 2">
            <a:extLst>
              <a:ext uri="{FF2B5EF4-FFF2-40B4-BE49-F238E27FC236}">
                <a16:creationId xmlns:a16="http://schemas.microsoft.com/office/drawing/2014/main" id="{71BD6F5D-BB33-430C-B3AF-247751B373B2}"/>
              </a:ext>
            </a:extLst>
          </p:cNvPr>
          <p:cNvSpPr/>
          <p:nvPr/>
        </p:nvSpPr>
        <p:spPr>
          <a:xfrm>
            <a:off x="378372" y="877195"/>
            <a:ext cx="8387256" cy="3785652"/>
          </a:xfrm>
          <a:prstGeom prst="rect">
            <a:avLst/>
          </a:prstGeom>
        </p:spPr>
        <p:txBody>
          <a:bodyPr wrap="square">
            <a:spAutoFit/>
          </a:bodyPr>
          <a:lstStyle/>
          <a:p>
            <a:r>
              <a:rPr lang="en-US" sz="2000" b="1" dirty="0"/>
              <a:t>…Requests the Commission for Observation, Infrastructure and Information Systems to:</a:t>
            </a:r>
          </a:p>
          <a:p>
            <a:r>
              <a:rPr lang="en-US" sz="2000" dirty="0"/>
              <a:t>…</a:t>
            </a:r>
          </a:p>
          <a:p>
            <a:pPr marL="342900" indent="-342900">
              <a:buAutoNum type="arabicParenBoth" startAt="4"/>
            </a:pPr>
            <a:r>
              <a:rPr lang="en-US" sz="2000" dirty="0"/>
              <a:t>Continue in exploring potential paths for future evolution for GBON into broader Earth system domains and disciplines beyond its current scope of support for Global NWP and climate analysis;</a:t>
            </a:r>
          </a:p>
          <a:p>
            <a:pPr marL="342900" indent="-342900">
              <a:buAutoNum type="arabicParenBoth" startAt="4"/>
            </a:pPr>
            <a:endParaRPr lang="en-US" sz="2000" dirty="0"/>
          </a:p>
          <a:p>
            <a:pPr marL="457200" indent="-457200">
              <a:buAutoNum type="arabicParenBoth" startAt="5"/>
            </a:pPr>
            <a:r>
              <a:rPr lang="en-US" sz="2000" dirty="0"/>
              <a:t>Explore, in collaboration with the Joint WMO-IOC Collaborative Board, possible initiatives to strengthen the exchange of surface-based Earth system observations over the global ocean, for example via an extension of GBON into this domain [Peru];</a:t>
            </a:r>
          </a:p>
          <a:p>
            <a:pPr marL="457200" indent="-457200">
              <a:buAutoNum type="arabicParenBoth" startAt="5"/>
            </a:pPr>
            <a:r>
              <a:rPr lang="en-US" sz="2000" dirty="0"/>
              <a:t>…</a:t>
            </a:r>
          </a:p>
        </p:txBody>
      </p:sp>
      <p:sp>
        <p:nvSpPr>
          <p:cNvPr id="4" name="Rectangle 1">
            <a:extLst>
              <a:ext uri="{FF2B5EF4-FFF2-40B4-BE49-F238E27FC236}">
                <a16:creationId xmlns:a16="http://schemas.microsoft.com/office/drawing/2014/main" id="{DB96E8E0-772D-46B4-911B-A306A791CD0F}"/>
              </a:ext>
            </a:extLst>
          </p:cNvPr>
          <p:cNvSpPr>
            <a:spLocks noChangeArrowheads="1"/>
          </p:cNvSpPr>
          <p:nvPr/>
        </p:nvSpPr>
        <p:spPr bwMode="auto">
          <a:xfrm>
            <a:off x="895443" y="4570546"/>
            <a:ext cx="8104415" cy="1938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zh-TW" sz="2000" b="1" i="0" u="none" strike="noStrike" cap="none" normalizeH="0" baseline="0" dirty="0">
                <a:ln>
                  <a:noFill/>
                </a:ln>
                <a:solidFill>
                  <a:schemeClr val="tx1"/>
                </a:solidFill>
                <a:effectLst/>
                <a:latin typeface="Arial" panose="020B0604020202020204" pitchFamily="34" charset="0"/>
                <a:ea typeface="MS Mincho" panose="02020609040205080304" pitchFamily="49" charset="-128"/>
                <a:cs typeface="Verdana,Bold"/>
              </a:rPr>
              <a:t>Further requests </a:t>
            </a:r>
            <a:r>
              <a:rPr kumimoji="0" lang="en-GB" altLang="zh-TW" sz="2000" b="0" i="0" u="none" strike="noStrike" cap="none" normalizeH="0" baseline="0" dirty="0">
                <a:ln>
                  <a:noFill/>
                </a:ln>
                <a:solidFill>
                  <a:schemeClr val="tx1"/>
                </a:solidFill>
                <a:effectLst/>
                <a:latin typeface="Arial" panose="020B0604020202020204" pitchFamily="34" charset="0"/>
                <a:ea typeface="MS Mincho" panose="02020609040205080304" pitchFamily="49" charset="-128"/>
                <a:cs typeface="Verdana" panose="020B0604030504040204" pitchFamily="34" charset="0"/>
              </a:rPr>
              <a:t>the Secretary-General:</a:t>
            </a:r>
            <a:endParaRPr kumimoji="0" lang="en-GB" altLang="zh-TW" sz="20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en-GB" altLang="zh-TW" sz="2000" dirty="0">
                <a:latin typeface="Arial" panose="020B0604020202020204" pitchFamily="34" charset="0"/>
                <a:ea typeface="Verdana" panose="020B0604030504040204" pitchFamily="34" charset="0"/>
                <a:cs typeface="Verdana" panose="020B0604030504040204" pitchFamily="34" charset="0"/>
              </a:rPr>
              <a:t>…</a:t>
            </a:r>
            <a:r>
              <a:rPr kumimoji="0" lang="en-GB" altLang="zh-TW" sz="2000" b="0" i="0" u="none" strike="noStrike" cap="none" normalizeH="0" baseline="0" dirty="0">
                <a:ln>
                  <a:noFill/>
                </a:ln>
                <a:solidFill>
                  <a:schemeClr val="tx1"/>
                </a:solidFill>
                <a:effectLst/>
                <a:latin typeface="Arial" panose="020B0604020202020204" pitchFamily="34" charset="0"/>
                <a:ea typeface="Verdana" panose="020B0604030504040204" pitchFamily="34" charset="0"/>
                <a:cs typeface="Verdana" panose="020B0604030504040204" pitchFamily="34" charset="0"/>
              </a:rPr>
              <a:t>(3) 	In partnership with the Intergovernmental Oceanographic Commission (IOC) and the Global Ocean Observing System (GOOS) co-sponsors to explore the possibility of leveraging international collaboration on marine observations in the implementation and further development of GBON.</a:t>
            </a:r>
            <a:endParaRPr kumimoji="0" lang="en-GB" altLang="zh-TW" sz="20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7491402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63E84-48CF-409E-84A9-DDED5471D9A1}"/>
              </a:ext>
            </a:extLst>
          </p:cNvPr>
          <p:cNvSpPr>
            <a:spLocks noGrp="1"/>
          </p:cNvSpPr>
          <p:nvPr>
            <p:ph type="title"/>
          </p:nvPr>
        </p:nvSpPr>
        <p:spPr>
          <a:xfrm>
            <a:off x="378372" y="0"/>
            <a:ext cx="8229600" cy="1143000"/>
          </a:xfrm>
        </p:spPr>
        <p:txBody>
          <a:bodyPr vert="horz" lIns="91440" tIns="45720" rIns="91440" bIns="45720" rtlCol="0" anchor="ctr">
            <a:normAutofit/>
          </a:bodyPr>
          <a:lstStyle/>
          <a:p>
            <a:r>
              <a:rPr lang="en-US" sz="2800" b="1" dirty="0">
                <a:solidFill>
                  <a:srgbClr val="0070C0"/>
                </a:solidFill>
              </a:rPr>
              <a:t>Extraordinary Congress of WMO 11-22 October 2021, Data policy, Ocean variables</a:t>
            </a:r>
            <a:endParaRPr lang="en-CH" sz="2800" b="1" dirty="0">
              <a:solidFill>
                <a:srgbClr val="0070C0"/>
              </a:solidFill>
            </a:endParaRPr>
          </a:p>
        </p:txBody>
      </p:sp>
      <p:sp>
        <p:nvSpPr>
          <p:cNvPr id="5" name="Rectangle 4">
            <a:extLst>
              <a:ext uri="{FF2B5EF4-FFF2-40B4-BE49-F238E27FC236}">
                <a16:creationId xmlns:a16="http://schemas.microsoft.com/office/drawing/2014/main" id="{450FEC66-F13B-49EB-A28F-5225C9E603E1}"/>
              </a:ext>
            </a:extLst>
          </p:cNvPr>
          <p:cNvSpPr/>
          <p:nvPr/>
        </p:nvSpPr>
        <p:spPr>
          <a:xfrm>
            <a:off x="536028" y="919335"/>
            <a:ext cx="8565930" cy="5909310"/>
          </a:xfrm>
          <a:prstGeom prst="rect">
            <a:avLst/>
          </a:prstGeom>
          <a:solidFill>
            <a:schemeClr val="bg1"/>
          </a:solidFill>
        </p:spPr>
        <p:txBody>
          <a:bodyPr wrap="square">
            <a:spAutoFit/>
          </a:bodyPr>
          <a:lstStyle/>
          <a:p>
            <a:r>
              <a:rPr lang="en-US" b="1" dirty="0"/>
              <a:t>Adopts</a:t>
            </a:r>
            <a:r>
              <a:rPr lang="en-US" dirty="0"/>
              <a:t> the following policy on the international exchange of Earth system data:</a:t>
            </a:r>
          </a:p>
          <a:p>
            <a:endParaRPr lang="en-US" dirty="0"/>
          </a:p>
          <a:p>
            <a:r>
              <a:rPr lang="en-US" b="1" dirty="0"/>
              <a:t>As a fundamental principle of WMO and in consonance with the expanding requirements for its scientific and technical expertise, WMO commits itself to broadening and enhancing the free and unrestricted international exchange of Earth system data;</a:t>
            </a:r>
          </a:p>
          <a:p>
            <a:endParaRPr lang="en-US" dirty="0"/>
          </a:p>
          <a:p>
            <a:r>
              <a:rPr lang="en-US" dirty="0"/>
              <a:t>Agrees further to maintain a two-tiered approach to the international provision and exchange of Earth system data via the following practice:</a:t>
            </a:r>
          </a:p>
          <a:p>
            <a:endParaRPr lang="en-US" dirty="0"/>
          </a:p>
          <a:p>
            <a:r>
              <a:rPr lang="en-US" dirty="0"/>
              <a:t>(1) Members </a:t>
            </a:r>
            <a:r>
              <a:rPr lang="en-US" b="1" dirty="0"/>
              <a:t>shall</a:t>
            </a:r>
            <a:r>
              <a:rPr lang="en-US" dirty="0"/>
              <a:t> provide on a free and unrestricted basis the </a:t>
            </a:r>
            <a:r>
              <a:rPr lang="en-US" b="1" dirty="0"/>
              <a:t>core data </a:t>
            </a:r>
            <a:r>
              <a:rPr lang="en-US" dirty="0"/>
              <a:t>that are necessary for the provision of services in support of the protection of life and property and for the well-being of all nations, at a minimum those data described in Annex 1 to this resolution which are required to monitor and predict seamlessly and accurately weather, climate, water and related environmental conditions;</a:t>
            </a:r>
          </a:p>
          <a:p>
            <a:endParaRPr lang="en-US" dirty="0"/>
          </a:p>
          <a:p>
            <a:r>
              <a:rPr lang="en-US" dirty="0"/>
              <a:t>(2) Members </a:t>
            </a:r>
            <a:r>
              <a:rPr lang="en-US" b="1" dirty="0"/>
              <a:t>should</a:t>
            </a:r>
            <a:r>
              <a:rPr lang="en-US" dirty="0"/>
              <a:t> also provide the </a:t>
            </a:r>
            <a:r>
              <a:rPr lang="en-US" b="1" dirty="0"/>
              <a:t>recommended data </a:t>
            </a:r>
            <a:r>
              <a:rPr lang="en-US" dirty="0"/>
              <a:t>that are required to support Earth system monitoring and prediction activities at the global, regional and national levels and to further assist other Members with the provision of weather, climate, water and related environmental services in their States and Territories. Conditions may be placed on the use of recommended data; </a:t>
            </a:r>
            <a:endParaRPr lang="en-CH" dirty="0"/>
          </a:p>
        </p:txBody>
      </p:sp>
    </p:spTree>
    <p:extLst>
      <p:ext uri="{BB962C8B-B14F-4D97-AF65-F5344CB8AC3E}">
        <p14:creationId xmlns:p14="http://schemas.microsoft.com/office/powerpoint/2010/main" val="34347411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63E84-48CF-409E-84A9-DDED5471D9A1}"/>
              </a:ext>
            </a:extLst>
          </p:cNvPr>
          <p:cNvSpPr>
            <a:spLocks noGrp="1"/>
          </p:cNvSpPr>
          <p:nvPr>
            <p:ph type="title"/>
          </p:nvPr>
        </p:nvSpPr>
        <p:spPr>
          <a:xfrm>
            <a:off x="378372" y="0"/>
            <a:ext cx="8229600" cy="1143000"/>
          </a:xfrm>
        </p:spPr>
        <p:txBody>
          <a:bodyPr vert="horz" lIns="91440" tIns="45720" rIns="91440" bIns="45720" rtlCol="0" anchor="ctr">
            <a:normAutofit/>
          </a:bodyPr>
          <a:lstStyle/>
          <a:p>
            <a:r>
              <a:rPr lang="en-US" sz="2800" b="1" dirty="0">
                <a:solidFill>
                  <a:srgbClr val="0070C0"/>
                </a:solidFill>
              </a:rPr>
              <a:t>Extraordinary Congress of WMO 11-22 October 2021, Data policy, Ocean variables</a:t>
            </a:r>
            <a:endParaRPr lang="en-CH" sz="2800" b="1" dirty="0">
              <a:solidFill>
                <a:srgbClr val="0070C0"/>
              </a:solidFill>
            </a:endParaRPr>
          </a:p>
        </p:txBody>
      </p:sp>
      <p:sp>
        <p:nvSpPr>
          <p:cNvPr id="5" name="Rectangle 4">
            <a:extLst>
              <a:ext uri="{FF2B5EF4-FFF2-40B4-BE49-F238E27FC236}">
                <a16:creationId xmlns:a16="http://schemas.microsoft.com/office/drawing/2014/main" id="{450FEC66-F13B-49EB-A28F-5225C9E603E1}"/>
              </a:ext>
            </a:extLst>
          </p:cNvPr>
          <p:cNvSpPr/>
          <p:nvPr/>
        </p:nvSpPr>
        <p:spPr>
          <a:xfrm>
            <a:off x="578070" y="992056"/>
            <a:ext cx="8565930" cy="5324535"/>
          </a:xfrm>
          <a:prstGeom prst="rect">
            <a:avLst/>
          </a:prstGeom>
          <a:solidFill>
            <a:schemeClr val="bg1"/>
          </a:solidFill>
        </p:spPr>
        <p:txBody>
          <a:bodyPr wrap="square">
            <a:spAutoFit/>
          </a:bodyPr>
          <a:lstStyle/>
          <a:p>
            <a:pPr marL="285750" indent="-285750">
              <a:buFont typeface="Arial" panose="020B0604020202020204" pitchFamily="34" charset="0"/>
              <a:buChar char="•"/>
            </a:pPr>
            <a:r>
              <a:rPr lang="en-US" sz="2400" dirty="0"/>
              <a:t>Initial list of core data from existing regulation</a:t>
            </a:r>
          </a:p>
          <a:p>
            <a:pPr marL="742950" lvl="1" indent="-285750">
              <a:buFont typeface="Arial" panose="020B0604020202020204" pitchFamily="34" charset="0"/>
              <a:buChar char="•"/>
            </a:pPr>
            <a:r>
              <a:rPr lang="en-US" sz="2000" dirty="0"/>
              <a:t>WIGOS Manual, GDPFS Manual</a:t>
            </a:r>
          </a:p>
          <a:p>
            <a:pPr marL="742950" lvl="1" indent="-285750">
              <a:buFont typeface="Arial" panose="020B0604020202020204" pitchFamily="34" charset="0"/>
              <a:buChar char="•"/>
            </a:pPr>
            <a:r>
              <a:rPr lang="en-US" sz="2000" dirty="0"/>
              <a:t>EOVs, Ocean ECVs from GOOS regulation</a:t>
            </a:r>
          </a:p>
          <a:p>
            <a:pPr marL="742950" lvl="1" indent="-285750">
              <a:buFont typeface="Arial" panose="020B0604020202020204" pitchFamily="34" charset="0"/>
              <a:buChar char="•"/>
            </a:pPr>
            <a:r>
              <a:rPr lang="en-US" sz="2000" dirty="0"/>
              <a:t>All watches, warnings, advisories and alerts for public safety (protection of life and </a:t>
            </a:r>
          </a:p>
          <a:p>
            <a:pPr marL="285750" indent="-285750">
              <a:buFont typeface="Arial" panose="020B0604020202020204" pitchFamily="34" charset="0"/>
              <a:buChar char="•"/>
            </a:pPr>
            <a:r>
              <a:rPr lang="en-US" sz="2400" dirty="0"/>
              <a:t>Recommended data:</a:t>
            </a:r>
          </a:p>
          <a:p>
            <a:pPr marL="285750" indent="-285750">
              <a:buFont typeface="Arial" panose="020B0604020202020204" pitchFamily="34" charset="0"/>
              <a:buChar char="•"/>
            </a:pPr>
            <a:endParaRPr lang="en-US" sz="2400" dirty="0"/>
          </a:p>
          <a:p>
            <a:pPr marL="800100" lvl="1" indent="-342900">
              <a:buFont typeface="Arial" panose="020B0604020202020204" pitchFamily="34" charset="0"/>
              <a:buChar char="•"/>
            </a:pPr>
            <a:r>
              <a:rPr lang="en-US" sz="2000" dirty="0"/>
              <a:t>Physical GCOS ECV and GOOS EOV observations collected outside of designated GOOS activities;</a:t>
            </a:r>
          </a:p>
          <a:p>
            <a:pPr marL="800100" lvl="1" indent="-342900">
              <a:buFont typeface="Arial" panose="020B0604020202020204" pitchFamily="34" charset="0"/>
              <a:buChar char="•"/>
            </a:pPr>
            <a:r>
              <a:rPr lang="en-US" sz="2000" dirty="0"/>
              <a:t>All other observed biogeochemical and biological/ecosystems GCOS ECVs and GOOS EOVs;</a:t>
            </a:r>
          </a:p>
          <a:p>
            <a:pPr marL="800100" lvl="1" indent="-342900">
              <a:buFont typeface="Arial" panose="020B0604020202020204" pitchFamily="34" charset="0"/>
              <a:buChar char="•"/>
            </a:pPr>
            <a:r>
              <a:rPr lang="en-US" sz="2000" dirty="0"/>
              <a:t>Observations of pH, chlorophyll-A, suspended particles and downwelling irradiance which are fundamental to address significant scientific and societal ocean/climate-related issues. </a:t>
            </a:r>
          </a:p>
          <a:p>
            <a:pPr marL="285750" indent="-285750">
              <a:buFont typeface="Arial" panose="020B0604020202020204" pitchFamily="34" charset="0"/>
              <a:buChar char="•"/>
            </a:pPr>
            <a:r>
              <a:rPr lang="en-US" sz="2400" dirty="0"/>
              <a:t>Technical commissions to adapt regulation and update requirements and data list as appropriate</a:t>
            </a:r>
            <a:endParaRPr lang="en-CH" sz="2400" dirty="0"/>
          </a:p>
        </p:txBody>
      </p:sp>
    </p:spTree>
    <p:extLst>
      <p:ext uri="{BB962C8B-B14F-4D97-AF65-F5344CB8AC3E}">
        <p14:creationId xmlns:p14="http://schemas.microsoft.com/office/powerpoint/2010/main" val="2426064116"/>
      </p:ext>
    </p:extLst>
  </p:cSld>
  <p:clrMapOvr>
    <a:masterClrMapping/>
  </p:clrMapOvr>
</p:sld>
</file>

<file path=ppt/theme/theme1.xml><?xml version="1.0" encoding="utf-8"?>
<a:theme xmlns:a="http://schemas.openxmlformats.org/drawingml/2006/main" name="WMO_BLUE_Powerpoint_en_f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BCE9784E1643A49B38F617DC291BCD3" ma:contentTypeVersion="13" ma:contentTypeDescription="Create a new document." ma:contentTypeScope="" ma:versionID="d8633324e9f3b2c66ca1d5bbbdc47df5">
  <xsd:schema xmlns:xsd="http://www.w3.org/2001/XMLSchema" xmlns:xs="http://www.w3.org/2001/XMLSchema" xmlns:p="http://schemas.microsoft.com/office/2006/metadata/properties" xmlns:ns3="c46a04b4-0d2c-4ea0-bc80-703ebc33a5a0" xmlns:ns4="b2d54727-05fc-4c26-b0ff-3bac73959ec7" targetNamespace="http://schemas.microsoft.com/office/2006/metadata/properties" ma:root="true" ma:fieldsID="bd337b22765ea92e4a6118a545d95eed" ns3:_="" ns4:_="">
    <xsd:import namespace="c46a04b4-0d2c-4ea0-bc80-703ebc33a5a0"/>
    <xsd:import namespace="b2d54727-05fc-4c26-b0ff-3bac73959ec7"/>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3:MediaServiceAutoKeyPoints" minOccurs="0"/>
                <xsd:element ref="ns3:MediaServiceKeyPoints" minOccurs="0"/>
                <xsd:element ref="ns3:MediaServiceGenerationTime" minOccurs="0"/>
                <xsd:element ref="ns3:MediaServiceEventHashCode"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46a04b4-0d2c-4ea0-bc80-703ebc33a5a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Location" ma:index="12" nillable="true" ma:displayName="Location" ma:internalName="MediaServiceLocation"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2d54727-05fc-4c26-b0ff-3bac73959ec7"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87A70E2-48F5-4B3C-8003-38FAF598D156}">
  <ds:schemaRefs>
    <ds:schemaRef ds:uri="http://purl.org/dc/elements/1.1/"/>
    <ds:schemaRef ds:uri="c46a04b4-0d2c-4ea0-bc80-703ebc33a5a0"/>
    <ds:schemaRef ds:uri="http://purl.org/dc/terms/"/>
    <ds:schemaRef ds:uri="b2d54727-05fc-4c26-b0ff-3bac73959ec7"/>
    <ds:schemaRef ds:uri="http://schemas.microsoft.com/office/infopath/2007/PartnerControls"/>
    <ds:schemaRef ds:uri="http://www.w3.org/XML/1998/namespace"/>
    <ds:schemaRef ds:uri="http://schemas.microsoft.com/office/2006/documentManagement/types"/>
    <ds:schemaRef ds:uri="http://purl.org/dc/dcmitype/"/>
    <ds:schemaRef ds:uri="http://schemas.microsoft.com/office/2006/metadata/properties"/>
    <ds:schemaRef ds:uri="http://schemas.openxmlformats.org/package/2006/metadata/core-properties"/>
  </ds:schemaRefs>
</ds:datastoreItem>
</file>

<file path=customXml/itemProps2.xml><?xml version="1.0" encoding="utf-8"?>
<ds:datastoreItem xmlns:ds="http://schemas.openxmlformats.org/officeDocument/2006/customXml" ds:itemID="{266BFC92-6A3A-4B7A-809F-E9B48E1E764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46a04b4-0d2c-4ea0-bc80-703ebc33a5a0"/>
    <ds:schemaRef ds:uri="b2d54727-05fc-4c26-b0ff-3bac73959ec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B9C1EF2-BE0A-43AB-9591-BAA57C3EA4E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2275</TotalTime>
  <Words>540</Words>
  <Application>Microsoft Office PowerPoint</Application>
  <PresentationFormat>On-screen Show (4:3)</PresentationFormat>
  <Paragraphs>41</Paragraphs>
  <Slides>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WMO_BLUE_Powerpoint_en_fr</vt:lpstr>
      <vt:lpstr>Extraordinary Congress of WMO 11-22 October 2021, key general decisions</vt:lpstr>
      <vt:lpstr>Extraordinary Congress of WMO 11-22 October 2021, GBON on Ocean</vt:lpstr>
      <vt:lpstr>Extraordinary Congress of WMO 11-22 October 2021, Data policy, Ocean variables</vt:lpstr>
      <vt:lpstr>Extraordinary Congress of WMO 11-22 October 2021, Data policy, Ocean variables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Dominique Berod</dc:creator>
  <cp:lastModifiedBy>Dominique Berod</cp:lastModifiedBy>
  <cp:revision>1</cp:revision>
  <dcterms:created xsi:type="dcterms:W3CDTF">2020-06-24T13:40:41Z</dcterms:created>
  <dcterms:modified xsi:type="dcterms:W3CDTF">2021-11-04T12:42:42Z</dcterms:modified>
</cp:coreProperties>
</file>