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</p:sldMasterIdLst>
  <p:notesMasterIdLst>
    <p:notesMasterId r:id="rId9"/>
  </p:notesMasterIdLst>
  <p:sldIdLst>
    <p:sldId id="256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UweEYJCL+g0SfxN/lGZzNQRSz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7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2F8A095E-A8B1-49FE-AC04-D4F5DFE04501}"/>
    <pc:docChg chg="custSel addSld delSld modSld">
      <pc:chgData name="Long Jiang" userId="479591b0-bbdd-467b-a489-7f685e24f696" providerId="ADAL" clId="{2F8A095E-A8B1-49FE-AC04-D4F5DFE04501}" dt="2021-07-08T13:02:55.878" v="390" actId="20577"/>
      <pc:docMkLst>
        <pc:docMk/>
      </pc:docMkLst>
      <pc:sldChg chg="modSp">
        <pc:chgData name="Long Jiang" userId="479591b0-bbdd-467b-a489-7f685e24f696" providerId="ADAL" clId="{2F8A095E-A8B1-49FE-AC04-D4F5DFE04501}" dt="2021-07-05T09:03:33.448" v="1" actId="20577"/>
        <pc:sldMkLst>
          <pc:docMk/>
          <pc:sldMk cId="0" sldId="256"/>
        </pc:sldMkLst>
        <pc:spChg chg="mod">
          <ac:chgData name="Long Jiang" userId="479591b0-bbdd-467b-a489-7f685e24f696" providerId="ADAL" clId="{2F8A095E-A8B1-49FE-AC04-D4F5DFE04501}" dt="2021-07-05T09:03:33.448" v="1" actId="20577"/>
          <ac:spMkLst>
            <pc:docMk/>
            <pc:sldMk cId="0" sldId="256"/>
            <ac:spMk id="111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06.394" v="387" actId="20577"/>
        <pc:sldMkLst>
          <pc:docMk/>
          <pc:sldMk cId="0" sldId="257"/>
        </pc:sldMkLst>
        <pc:spChg chg="mod">
          <ac:chgData name="Long Jiang" userId="479591b0-bbdd-467b-a489-7f685e24f696" providerId="ADAL" clId="{2F8A095E-A8B1-49FE-AC04-D4F5DFE04501}" dt="2021-07-08T13:00:06.394" v="387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Long Jiang" userId="479591b0-bbdd-467b-a489-7f685e24f696" providerId="ADAL" clId="{2F8A095E-A8B1-49FE-AC04-D4F5DFE04501}" dt="2021-07-05T09:09:02.479" v="75"/>
        <pc:sldMkLst>
          <pc:docMk/>
          <pc:sldMk cId="0" sldId="258"/>
        </pc:sldMkLst>
        <pc:spChg chg="mod">
          <ac:chgData name="Long Jiang" userId="479591b0-bbdd-467b-a489-7f685e24f696" providerId="ADAL" clId="{2F8A095E-A8B1-49FE-AC04-D4F5DFE04501}" dt="2021-07-05T09:09:02.479" v="75"/>
          <ac:spMkLst>
            <pc:docMk/>
            <pc:sldMk cId="0" sldId="258"/>
            <ac:spMk id="124" creationId="{00000000-0000-0000-0000-000000000000}"/>
          </ac:spMkLst>
        </pc:spChg>
      </pc:sldChg>
      <pc:sldChg chg="addSp delSp modSp">
        <pc:chgData name="Long Jiang" userId="479591b0-bbdd-467b-a489-7f685e24f696" providerId="ADAL" clId="{2F8A095E-A8B1-49FE-AC04-D4F5DFE04501}" dt="2021-07-08T13:02:55.878" v="390" actId="20577"/>
        <pc:sldMkLst>
          <pc:docMk/>
          <pc:sldMk cId="0" sldId="259"/>
        </pc:sldMkLst>
        <pc:spChg chg="del">
          <ac:chgData name="Long Jiang" userId="479591b0-bbdd-467b-a489-7f685e24f696" providerId="ADAL" clId="{2F8A095E-A8B1-49FE-AC04-D4F5DFE04501}" dt="2021-07-05T09:10:01.667" v="82" actId="478"/>
          <ac:spMkLst>
            <pc:docMk/>
            <pc:sldMk cId="0" sldId="259"/>
            <ac:spMk id="2" creationId="{EE7C12A7-01EC-416F-A515-C250CA028A0C}"/>
          </ac:spMkLst>
        </pc:spChg>
        <pc:spChg chg="add mod">
          <ac:chgData name="Long Jiang" userId="479591b0-bbdd-467b-a489-7f685e24f696" providerId="ADAL" clId="{2F8A095E-A8B1-49FE-AC04-D4F5DFE04501}" dt="2021-07-08T13:02:55.878" v="390" actId="20577"/>
          <ac:spMkLst>
            <pc:docMk/>
            <pc:sldMk cId="0" sldId="259"/>
            <ac:spMk id="2" creationId="{F55F6617-9C06-4EF3-9ECC-611EB20E7FE7}"/>
          </ac:spMkLst>
        </pc:spChg>
        <pc:spChg chg="mod">
          <ac:chgData name="Long Jiang" userId="479591b0-bbdd-467b-a489-7f685e24f696" providerId="ADAL" clId="{2F8A095E-A8B1-49FE-AC04-D4F5DFE04501}" dt="2021-07-05T09:10:18.101" v="85" actId="113"/>
          <ac:spMkLst>
            <pc:docMk/>
            <pc:sldMk cId="0" sldId="259"/>
            <ac:spMk id="130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57.216" v="389" actId="1076"/>
        <pc:sldMkLst>
          <pc:docMk/>
          <pc:sldMk cId="0" sldId="260"/>
        </pc:sldMkLst>
        <pc:spChg chg="mod">
          <ac:chgData name="Long Jiang" userId="479591b0-bbdd-467b-a489-7f685e24f696" providerId="ADAL" clId="{2F8A095E-A8B1-49FE-AC04-D4F5DFE04501}" dt="2021-07-08T13:00:57.216" v="389" actId="1076"/>
          <ac:spMkLst>
            <pc:docMk/>
            <pc:sldMk cId="0" sldId="260"/>
            <ac:spMk id="4" creationId="{351EC804-A8D5-4101-A44A-58C6173F6384}"/>
          </ac:spMkLst>
        </pc:spChg>
        <pc:spChg chg="mod">
          <ac:chgData name="Long Jiang" userId="479591b0-bbdd-467b-a489-7f685e24f696" providerId="ADAL" clId="{2F8A095E-A8B1-49FE-AC04-D4F5DFE04501}" dt="2021-07-05T09:10:28.975" v="87" actId="20577"/>
          <ac:spMkLst>
            <pc:docMk/>
            <pc:sldMk cId="0" sldId="260"/>
            <ac:spMk id="136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5T09:10:34.820" v="88" actId="20577"/>
        <pc:sldMkLst>
          <pc:docMk/>
          <pc:sldMk cId="0" sldId="261"/>
        </pc:sldMkLst>
        <pc:spChg chg="mod">
          <ac:chgData name="Long Jiang" userId="479591b0-bbdd-467b-a489-7f685e24f696" providerId="ADAL" clId="{2F8A095E-A8B1-49FE-AC04-D4F5DFE04501}" dt="2021-07-05T09:10:34.820" v="88" actId="20577"/>
          <ac:spMkLst>
            <pc:docMk/>
            <pc:sldMk cId="0" sldId="261"/>
            <ac:spMk id="142" creationId="{00000000-0000-0000-0000-000000000000}"/>
          </ac:spMkLst>
        </pc:spChg>
      </pc:sldChg>
      <pc:sldChg chg="modSp add">
        <pc:chgData name="Long Jiang" userId="479591b0-bbdd-467b-a489-7f685e24f696" providerId="ADAL" clId="{2F8A095E-A8B1-49FE-AC04-D4F5DFE04501}" dt="2021-07-08T13:00:46.435" v="388" actId="1076"/>
        <pc:sldMkLst>
          <pc:docMk/>
          <pc:sldMk cId="401319583" sldId="262"/>
        </pc:sldMkLst>
        <pc:spChg chg="mod">
          <ac:chgData name="Long Jiang" userId="479591b0-bbdd-467b-a489-7f685e24f696" providerId="ADAL" clId="{2F8A095E-A8B1-49FE-AC04-D4F5DFE04501}" dt="2021-07-05T09:10:22.628" v="86" actId="20577"/>
          <ac:spMkLst>
            <pc:docMk/>
            <pc:sldMk cId="401319583" sldId="262"/>
            <ac:spMk id="130" creationId="{00000000-0000-0000-0000-000000000000}"/>
          </ac:spMkLst>
        </pc:spChg>
        <pc:spChg chg="mod">
          <ac:chgData name="Long Jiang" userId="479591b0-bbdd-467b-a489-7f685e24f696" providerId="ADAL" clId="{2F8A095E-A8B1-49FE-AC04-D4F5DFE04501}" dt="2021-07-08T13:00:46.435" v="388" actId="1076"/>
          <ac:spMkLst>
            <pc:docMk/>
            <pc:sldMk cId="401319583" sldId="262"/>
            <ac:spMk id="131" creationId="{00000000-0000-0000-0000-000000000000}"/>
          </ac:spMkLst>
        </pc:spChg>
      </pc:sldChg>
      <pc:sldChg chg="add del">
        <pc:chgData name="Long Jiang" userId="479591b0-bbdd-467b-a489-7f685e24f696" providerId="ADAL" clId="{2F8A095E-A8B1-49FE-AC04-D4F5DFE04501}" dt="2021-07-05T09:09:36.098" v="77" actId="2696"/>
        <pc:sldMkLst>
          <pc:docMk/>
          <pc:sldMk cId="717919279" sldId="262"/>
        </pc:sldMkLst>
      </pc:sldChg>
      <pc:sldMasterChg chg="delSldLayout">
        <pc:chgData name="Long Jiang" userId="479591b0-bbdd-467b-a489-7f685e24f696" providerId="ADAL" clId="{2F8A095E-A8B1-49FE-AC04-D4F5DFE04501}" dt="2021-07-05T09:09:36.100" v="78" actId="2696"/>
        <pc:sldMasterMkLst>
          <pc:docMk/>
          <pc:sldMasterMk cId="0" sldId="2147483651"/>
        </pc:sldMasterMkLst>
        <pc:sldLayoutChg chg="del">
          <pc:chgData name="Long Jiang" userId="479591b0-bbdd-467b-a489-7f685e24f696" providerId="ADAL" clId="{2F8A095E-A8B1-49FE-AC04-D4F5DFE04501}" dt="2021-07-05T09:09:36.100" v="78" actId="2696"/>
          <pc:sldLayoutMkLst>
            <pc:docMk/>
            <pc:sldMasterMk cId="0" sldId="2147483651"/>
            <pc:sldLayoutMk cId="0" sldId="2147483653"/>
          </pc:sldLayoutMkLst>
        </pc:sldLayoutChg>
      </pc:sldMasterChg>
    </pc:docChg>
  </pc:docChgLst>
  <pc:docChgLst>
    <pc:chgData name="Guest User" userId="S::urn:spo:anon#8aeab1ed6293b15336aabd1cf0e369fd3e308378e784f4ca3a95595078ea49ed::" providerId="AD" clId="Web-{8A6B953B-1898-CCFE-8B6A-EC6A479EEECC}"/>
    <pc:docChg chg="modSld">
      <pc:chgData name="Guest User" userId="S::urn:spo:anon#8aeab1ed6293b15336aabd1cf0e369fd3e308378e784f4ca3a95595078ea49ed::" providerId="AD" clId="Web-{8A6B953B-1898-CCFE-8B6A-EC6A479EEECC}" dt="2021-08-12T10:30:43.055" v="32" actId="20577"/>
      <pc:docMkLst>
        <pc:docMk/>
      </pc:docMkLst>
      <pc:sldChg chg="modSp">
        <pc:chgData name="Guest User" userId="S::urn:spo:anon#8aeab1ed6293b15336aabd1cf0e369fd3e308378e784f4ca3a95595078ea49ed::" providerId="AD" clId="Web-{8A6B953B-1898-CCFE-8B6A-EC6A479EEECC}" dt="2021-08-12T10:29:55.194" v="24" actId="20577"/>
        <pc:sldMkLst>
          <pc:docMk/>
          <pc:sldMk cId="0" sldId="257"/>
        </pc:sldMkLst>
        <pc:spChg chg="mod">
          <ac:chgData name="Guest User" userId="S::urn:spo:anon#8aeab1ed6293b15336aabd1cf0e369fd3e308378e784f4ca3a95595078ea49ed::" providerId="AD" clId="Web-{8A6B953B-1898-CCFE-8B6A-EC6A479EEECC}" dt="2021-08-12T10:29:55.194" v="24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30:43.055" v="32" actId="20577"/>
        <pc:sldMkLst>
          <pc:docMk/>
          <pc:sldMk cId="0" sldId="258"/>
        </pc:sldMkLst>
        <pc:spChg chg="mod">
          <ac:chgData name="Guest User" userId="S::urn:spo:anon#8aeab1ed6293b15336aabd1cf0e369fd3e308378e784f4ca3a95595078ea49ed::" providerId="AD" clId="Web-{8A6B953B-1898-CCFE-8B6A-EC6A479EEECC}" dt="2021-08-12T10:30:43.055" v="32" actId="20577"/>
          <ac:spMkLst>
            <pc:docMk/>
            <pc:sldMk cId="0" sldId="258"/>
            <ac:spMk id="124" creationId="{00000000-0000-0000-0000-000000000000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39.708" v="19" actId="20577"/>
        <pc:sldMkLst>
          <pc:docMk/>
          <pc:sldMk cId="0" sldId="260"/>
        </pc:sldMkLst>
        <pc:spChg chg="mod">
          <ac:chgData name="Guest User" userId="S::urn:spo:anon#8aeab1ed6293b15336aabd1cf0e369fd3e308378e784f4ca3a95595078ea49ed::" providerId="AD" clId="Web-{8A6B953B-1898-CCFE-8B6A-EC6A479EEECC}" dt="2021-08-12T10:28:39.708" v="19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44.208" v="20" actId="20577"/>
        <pc:sldMkLst>
          <pc:docMk/>
          <pc:sldMk cId="401319583" sldId="262"/>
        </pc:sldMkLst>
        <pc:spChg chg="mod">
          <ac:chgData name="Guest User" userId="S::urn:spo:anon#8aeab1ed6293b15336aabd1cf0e369fd3e308378e784f4ca3a95595078ea49ed::" providerId="AD" clId="Web-{8A6B953B-1898-CCFE-8B6A-EC6A479EEECC}" dt="2021-08-12T10:27:22.159" v="14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8aeab1ed6293b15336aabd1cf0e369fd3e308378e784f4ca3a95595078ea49ed::" providerId="AD" clId="Web-{8A6B953B-1898-CCFE-8B6A-EC6A479EEECC}" dt="2021-08-12T10:28:44.208" v="20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  <pc:docChgLst>
    <pc:chgData name="Long Jiang" userId="479591b0-bbdd-467b-a489-7f685e24f696" providerId="ADAL" clId="{FEE1BB3E-FAA1-47CB-A63A-C24C360725DB}"/>
    <pc:docChg chg="modSld">
      <pc:chgData name="Long Jiang" userId="479591b0-bbdd-467b-a489-7f685e24f696" providerId="ADAL" clId="{FEE1BB3E-FAA1-47CB-A63A-C24C360725DB}" dt="2021-08-16T13:46:02.421" v="84" actId="20577"/>
      <pc:docMkLst>
        <pc:docMk/>
      </pc:docMkLst>
      <pc:sldChg chg="modSp mod">
        <pc:chgData name="Long Jiang" userId="479591b0-bbdd-467b-a489-7f685e24f696" providerId="ADAL" clId="{FEE1BB3E-FAA1-47CB-A63A-C24C360725DB}" dt="2021-08-16T13:46:02.421" v="84" actId="20577"/>
        <pc:sldMkLst>
          <pc:docMk/>
          <pc:sldMk cId="0" sldId="259"/>
        </pc:sldMkLst>
        <pc:spChg chg="mod">
          <ac:chgData name="Long Jiang" userId="479591b0-bbdd-467b-a489-7f685e24f696" providerId="ADAL" clId="{FEE1BB3E-FAA1-47CB-A63A-C24C360725DB}" dt="2021-08-16T13:46:02.421" v="84" actId="20577"/>
          <ac:spMkLst>
            <pc:docMk/>
            <pc:sldMk cId="0" sldId="259"/>
            <ac:spMk id="6" creationId="{35594A23-EC9D-4B48-86BA-FBDCD6250DCE}"/>
          </ac:spMkLst>
        </pc:spChg>
      </pc:sldChg>
    </pc:docChg>
  </pc:docChgLst>
  <pc:docChgLst>
    <pc:chgData name="Guest User" userId="S::urn:spo:anon#a4325dd5eecefc890f45ee49e8908b117836770ce0ebcfbfac98b81588e12e12::" providerId="AD" clId="Web-{239E2472-CA12-93E6-1274-4AD3BAA3ABBD}"/>
    <pc:docChg chg="modSld">
      <pc:chgData name="Guest User" userId="S::urn:spo:anon#a4325dd5eecefc890f45ee49e8908b117836770ce0ebcfbfac98b81588e12e12::" providerId="AD" clId="Web-{239E2472-CA12-93E6-1274-4AD3BAA3ABBD}" dt="2021-07-05T21:56:22.118" v="630" actId="20577"/>
      <pc:docMkLst>
        <pc:docMk/>
      </pc:docMkLst>
      <pc:sldChg chg="modSp">
        <pc:chgData name="Guest User" userId="S::urn:spo:anon#a4325dd5eecefc890f45ee49e8908b117836770ce0ebcfbfac98b81588e12e12::" providerId="AD" clId="Web-{239E2472-CA12-93E6-1274-4AD3BAA3ABBD}" dt="2021-07-05T21:34:11.041" v="5" actId="20577"/>
        <pc:sldMkLst>
          <pc:docMk/>
          <pc:sldMk cId="0" sldId="257"/>
        </pc:sldMkLst>
        <pc:spChg chg="mod">
          <ac:chgData name="Guest User" userId="S::urn:spo:anon#a4325dd5eecefc890f45ee49e8908b117836770ce0ebcfbfac98b81588e12e12::" providerId="AD" clId="Web-{239E2472-CA12-93E6-1274-4AD3BAA3ABBD}" dt="2021-07-05T21:34:11.041" v="5" actId="20577"/>
          <ac:spMkLst>
            <pc:docMk/>
            <pc:sldMk cId="0" sldId="257"/>
            <ac:spMk id="6" creationId="{756BE129-65E7-4B05-A6A4-84115D26033A}"/>
          </ac:spMkLst>
        </pc:spChg>
      </pc:sldChg>
      <pc:sldChg chg="addSp delSp modSp mod modShow">
        <pc:chgData name="Guest User" userId="S::urn:spo:anon#a4325dd5eecefc890f45ee49e8908b117836770ce0ebcfbfac98b81588e12e12::" providerId="AD" clId="Web-{239E2472-CA12-93E6-1274-4AD3BAA3ABBD}" dt="2021-07-05T21:55:47.584" v="628" actId="14100"/>
        <pc:sldMkLst>
          <pc:docMk/>
          <pc:sldMk cId="0" sldId="259"/>
        </pc:sldMkLst>
        <pc:spChg chg="mod">
          <ac:chgData name="Guest User" userId="S::urn:spo:anon#a4325dd5eecefc890f45ee49e8908b117836770ce0ebcfbfac98b81588e12e12::" providerId="AD" clId="Web-{239E2472-CA12-93E6-1274-4AD3BAA3ABBD}" dt="2021-07-05T21:55:47.584" v="628" actId="14100"/>
          <ac:spMkLst>
            <pc:docMk/>
            <pc:sldMk cId="0" sldId="259"/>
            <ac:spMk id="2" creationId="{F55F6617-9C06-4EF3-9ECC-611EB20E7FE7}"/>
          </ac:spMkLst>
        </pc:spChg>
        <pc:spChg chg="add del mod">
          <ac:chgData name="Guest User" userId="S::urn:spo:anon#a4325dd5eecefc890f45ee49e8908b117836770ce0ebcfbfac98b81588e12e12::" providerId="AD" clId="Web-{239E2472-CA12-93E6-1274-4AD3BAA3ABBD}" dt="2021-07-05T21:42:31.685" v="140"/>
          <ac:spMkLst>
            <pc:docMk/>
            <pc:sldMk cId="0" sldId="259"/>
            <ac:spMk id="4" creationId="{0FF83D55-49A5-4CB5-BDF6-F6A596A76EDE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54:28.970" v="579" actId="20577"/>
          <ac:spMkLst>
            <pc:docMk/>
            <pc:sldMk cId="0" sldId="259"/>
            <ac:spMk id="6" creationId="{35594A23-EC9D-4B48-86BA-FBDCD6250DCE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55.992" v="76" actId="20577"/>
          <ac:spMkLst>
            <pc:docMk/>
            <pc:sldMk cId="0" sldId="259"/>
            <ac:spMk id="130" creationId="{00000000-0000-0000-0000-000000000000}"/>
          </ac:spMkLst>
        </pc:spChg>
        <pc:spChg chg="del mod">
          <ac:chgData name="Guest User" userId="S::urn:spo:anon#a4325dd5eecefc890f45ee49e8908b117836770ce0ebcfbfac98b81588e12e12::" providerId="AD" clId="Web-{239E2472-CA12-93E6-1274-4AD3BAA3ABBD}" dt="2021-07-05T21:42:27.372" v="139"/>
          <ac:spMkLst>
            <pc:docMk/>
            <pc:sldMk cId="0" sldId="259"/>
            <ac:spMk id="131" creationId="{00000000-0000-0000-0000-000000000000}"/>
          </ac:spMkLst>
        </pc:spChg>
        <pc:graphicFrameChg chg="add del mod modGraphic">
          <ac:chgData name="Guest User" userId="S::urn:spo:anon#a4325dd5eecefc890f45ee49e8908b117836770ce0ebcfbfac98b81588e12e12::" providerId="AD" clId="Web-{239E2472-CA12-93E6-1274-4AD3BAA3ABBD}" dt="2021-07-05T21:50:50.441" v="428"/>
          <ac:graphicFrameMkLst>
            <pc:docMk/>
            <pc:sldMk cId="0" sldId="259"/>
            <ac:graphicFrameMk id="5" creationId="{5F12A9A7-6BBF-4EDC-8FF1-096A097E0179}"/>
          </ac:graphicFrameMkLst>
        </pc:graphicFrameChg>
      </pc:sldChg>
      <pc:sldChg chg="addSp delSp modSp">
        <pc:chgData name="Guest User" userId="S::urn:spo:anon#a4325dd5eecefc890f45ee49e8908b117836770ce0ebcfbfac98b81588e12e12::" providerId="AD" clId="Web-{239E2472-CA12-93E6-1274-4AD3BAA3ABBD}" dt="2021-07-05T21:45:57.782" v="249" actId="20577"/>
        <pc:sldMkLst>
          <pc:docMk/>
          <pc:sldMk cId="0" sldId="260"/>
        </pc:sldMkLst>
        <pc:spChg chg="add del mod">
          <ac:chgData name="Guest User" userId="S::urn:spo:anon#a4325dd5eecefc890f45ee49e8908b117836770ce0ebcfbfac98b81588e12e12::" providerId="AD" clId="Web-{239E2472-CA12-93E6-1274-4AD3BAA3ABBD}" dt="2021-07-05T21:39:53.972" v="65"/>
          <ac:spMkLst>
            <pc:docMk/>
            <pc:sldMk cId="0" sldId="260"/>
            <ac:spMk id="2" creationId="{D5A53603-DAC4-4A46-A30B-CF3A8ED13ADB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45:57.782" v="249" actId="20577"/>
          <ac:spMkLst>
            <pc:docMk/>
            <pc:sldMk cId="0" sldId="260"/>
            <ac:spMk id="3" creationId="{879C0C06-4FE0-4764-8A00-73865D60EF4F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07.286" v="70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a4325dd5eecefc890f45ee49e8908b117836770ce0ebcfbfac98b81588e12e12::" providerId="AD" clId="Web-{239E2472-CA12-93E6-1274-4AD3BAA3ABBD}" dt="2021-07-05T21:56:22.118" v="630" actId="20577"/>
        <pc:sldMkLst>
          <pc:docMk/>
          <pc:sldMk cId="401319583" sldId="262"/>
        </pc:sldMkLst>
        <pc:spChg chg="mod">
          <ac:chgData name="Guest User" userId="S::urn:spo:anon#a4325dd5eecefc890f45ee49e8908b117836770ce0ebcfbfac98b81588e12e12::" providerId="AD" clId="Web-{239E2472-CA12-93E6-1274-4AD3BAA3ABBD}" dt="2021-07-05T21:56:22.118" v="630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38:26.276" v="23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890458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631" y="0"/>
            <a:ext cx="2890457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991"/>
            <a:ext cx="2890458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6104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204c39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b204c3975_0_0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5b204c3975_0_0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b204c397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b204c3975_0_8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5b204c3975_0_8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b204c397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b204c3975_0_8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5b204c3975_0_8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9009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6"/>
          <p:cNvSpPr/>
          <p:nvPr/>
        </p:nvSpPr>
        <p:spPr>
          <a:xfrm>
            <a:off x="0" y="0"/>
            <a:ext cx="9144000" cy="3287486"/>
          </a:xfrm>
          <a:custGeom>
            <a:avLst/>
            <a:gdLst/>
            <a:ahLst/>
            <a:cxnLst/>
            <a:rect l="l" t="t" r="r" b="b"/>
            <a:pathLst>
              <a:path w="21600" h="30049" extrusionOk="0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6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6"/>
          <p:cNvSpPr txBox="1"/>
          <p:nvPr/>
        </p:nvSpPr>
        <p:spPr>
          <a:xfrm>
            <a:off x="0" y="6592888"/>
            <a:ext cx="3348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1736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6" descr="dbcp_light_tex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213" y="188913"/>
            <a:ext cx="2087562" cy="2087562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  <p:pic>
        <p:nvPicPr>
          <p:cNvPr id="19" name="Google Shape;19;p6" descr="ioc_wmo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4194" y="174171"/>
            <a:ext cx="2636520" cy="120396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8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Google Shape;36;p8" descr="dbcp_light_text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5242" y="199800"/>
            <a:ext cx="970416" cy="97041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 txBox="1"/>
          <p:nvPr/>
        </p:nvSpPr>
        <p:spPr>
          <a:xfrm>
            <a:off x="0" y="2786744"/>
            <a:ext cx="9144000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 dirty="0" smtClean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Global Drifter Program</a:t>
            </a: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Rick Lumpkin and Luca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Centurioni</a:t>
            </a: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37</a:t>
            </a:r>
            <a:endParaRPr sz="3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b204c3975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1. Statistics</a:t>
            </a:r>
            <a:endParaRPr b="1"/>
          </a:p>
        </p:txBody>
      </p:sp>
      <p:sp>
        <p:nvSpPr>
          <p:cNvPr id="124" name="Google Shape;124;g5b204c3975_0_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</a:pPr>
            <a:endParaRPr lang="en-US" sz="2400" dirty="0"/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meetings did you have this year </a:t>
            </a:r>
            <a:r>
              <a:rPr lang="en-US" sz="2400" dirty="0" smtClean="0"/>
              <a:t>?  </a:t>
            </a:r>
            <a:r>
              <a:rPr lang="en-US" sz="2400" b="1" i="1" dirty="0" smtClean="0"/>
              <a:t>Many</a:t>
            </a:r>
            <a:r>
              <a:rPr lang="en-US" sz="2400" dirty="0" smtClean="0"/>
              <a:t> </a:t>
            </a:r>
            <a:r>
              <a:rPr lang="en-US" sz="2000" b="1" i="1" dirty="0"/>
              <a:t>(Weekly Extreme Events and Ocean Observations (EEOO) </a:t>
            </a:r>
            <a:r>
              <a:rPr lang="en-US" sz="2000" b="1" i="1" dirty="0" err="1"/>
              <a:t>telecons</a:t>
            </a:r>
            <a:r>
              <a:rPr lang="en-US" sz="2000" b="1" i="1" dirty="0"/>
              <a:t>; weekly GDP </a:t>
            </a:r>
            <a:r>
              <a:rPr lang="en-US" sz="2000" b="1" i="1" dirty="0" err="1"/>
              <a:t>telecons</a:t>
            </a:r>
            <a:r>
              <a:rPr lang="en-US" sz="2000" b="1" i="1" dirty="0"/>
              <a:t>)</a:t>
            </a:r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actions do you have </a:t>
            </a:r>
            <a:r>
              <a:rPr lang="en-US" sz="2400" dirty="0" smtClean="0"/>
              <a:t>?  </a:t>
            </a:r>
            <a:r>
              <a:rPr lang="en-US" sz="2400" b="1" i="1" dirty="0" smtClean="0"/>
              <a:t>None</a:t>
            </a:r>
            <a:endParaRPr lang="en-US" sz="2400" b="1" i="1" dirty="0"/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actions have been completed or will be completed this year </a:t>
            </a:r>
            <a:r>
              <a:rPr lang="en-US" sz="2400" dirty="0" smtClean="0"/>
              <a:t>?  </a:t>
            </a:r>
            <a:r>
              <a:rPr lang="en-US" sz="2400" b="1" i="1" dirty="0" smtClean="0"/>
              <a:t>N/A</a:t>
            </a:r>
            <a:endParaRPr lang="en-US" sz="2400" b="1" i="1" dirty="0"/>
          </a:p>
          <a:p>
            <a:pPr marL="939800" lvl="1" indent="-457200">
              <a:lnSpc>
                <a:spcPct val="114999"/>
              </a:lnSpc>
              <a:spcBef>
                <a:spcPts val="600"/>
              </a:spcBef>
              <a:buSzPts val="3200"/>
              <a:buAutoNum type="arabicPeriod"/>
            </a:pPr>
            <a:r>
              <a:rPr lang="en-US" sz="2400" dirty="0"/>
              <a:t>How many actions have not progressed </a:t>
            </a:r>
            <a:r>
              <a:rPr lang="en-US" sz="2400" dirty="0" smtClean="0"/>
              <a:t>?  </a:t>
            </a:r>
            <a:r>
              <a:rPr lang="en-US" sz="2400" b="1" i="1" dirty="0" smtClean="0"/>
              <a:t>N/A</a:t>
            </a:r>
            <a:endParaRPr lang="en-US" sz="2400" b="1" i="1" dirty="0"/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new actions have been added</a:t>
            </a:r>
            <a:r>
              <a:rPr lang="en-US" sz="2400" dirty="0" smtClean="0"/>
              <a:t>?  </a:t>
            </a:r>
            <a:r>
              <a:rPr lang="en-US" sz="2400" b="1" i="1" dirty="0" smtClean="0"/>
              <a:t>N/A</a:t>
            </a:r>
            <a:endParaRPr lang="en-US" sz="2400" b="1" i="1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b204c3975_0_8"/>
          <p:cNvSpPr txBox="1">
            <a:spLocks noGrp="1"/>
          </p:cNvSpPr>
          <p:nvPr>
            <p:ph type="title"/>
          </p:nvPr>
        </p:nvSpPr>
        <p:spPr>
          <a:xfrm>
            <a:off x="950486" y="71853"/>
            <a:ext cx="8193514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b="1"/>
              <a:t>2. </a:t>
            </a:r>
            <a:r>
              <a:rPr lang="en-US" sz="3600" b="1" dirty="0"/>
              <a:t>Realignment of </a:t>
            </a:r>
            <a:r>
              <a:rPr lang="en-US" sz="3600" b="1" dirty="0" err="1"/>
              <a:t>ToRs</a:t>
            </a:r>
            <a:r>
              <a:rPr lang="en-US" sz="3600" b="1" dirty="0"/>
              <a:t> to DBCP </a:t>
            </a:r>
            <a:r>
              <a:rPr lang="en-US" sz="3600" b="1" dirty="0" smtClean="0"/>
              <a:t>strategy</a:t>
            </a:r>
            <a:r>
              <a:rPr lang="en-US" sz="3600" b="1" dirty="0"/>
              <a:t> </a:t>
            </a:r>
            <a:endParaRPr sz="3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594A23-EC9D-4B48-86BA-FBDCD6250DCE}"/>
              </a:ext>
            </a:extLst>
          </p:cNvPr>
          <p:cNvSpPr txBox="1"/>
          <p:nvPr/>
        </p:nvSpPr>
        <p:spPr>
          <a:xfrm>
            <a:off x="263237" y="1413783"/>
            <a:ext cx="8756072" cy="56630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/>
              <a:t>1. How many Strategic Pillars does your TT align to</a:t>
            </a:r>
            <a:r>
              <a:rPr lang="en-GB" sz="2000" dirty="0" smtClean="0"/>
              <a:t>?  </a:t>
            </a:r>
            <a:r>
              <a:rPr lang="en-GB" sz="1800" b="1" i="1" dirty="0" smtClean="0"/>
              <a:t>1 (Impact and value), 2 (Scientific and operational excellence), 3 (Technology innovation), 4 (Environmental stewardship), 5 (International cooperation and partnerships), 6 (Diversity and Inclusivity)</a:t>
            </a:r>
            <a:endParaRPr lang="en-GB" sz="1800" b="1" i="1" dirty="0"/>
          </a:p>
          <a:p>
            <a:endParaRPr lang="en-GB" sz="2000" dirty="0"/>
          </a:p>
          <a:p>
            <a:r>
              <a:rPr lang="en-GB" sz="2000" dirty="0"/>
              <a:t>2. How many Strategic Actions does your TT align to</a:t>
            </a:r>
            <a:r>
              <a:rPr lang="en-GB" sz="2000" dirty="0" smtClean="0"/>
              <a:t>? </a:t>
            </a:r>
            <a:r>
              <a:rPr lang="en-GB" sz="1800" b="1" i="1" dirty="0" smtClean="0"/>
              <a:t>1.1-1.8; 2.1-2.4; 3.1-3.4 (BGC for future consideration);  4.1-4.3; 5.1-5.4; 6.2 (and full support for 6.1, 6.3).</a:t>
            </a:r>
            <a:endParaRPr lang="en-GB" sz="1800" b="1" i="1" dirty="0"/>
          </a:p>
          <a:p>
            <a:endParaRPr lang="en-GB" sz="2000" dirty="0"/>
          </a:p>
          <a:p>
            <a:r>
              <a:rPr lang="en-GB" sz="2000" dirty="0"/>
              <a:t>3. Which is/are the Key Strategic Pillar/s for your TT</a:t>
            </a:r>
            <a:r>
              <a:rPr lang="en-GB" sz="2000" dirty="0" smtClean="0"/>
              <a:t>? </a:t>
            </a:r>
            <a:r>
              <a:rPr lang="en-GB" sz="1800" b="1" i="1" dirty="0"/>
              <a:t>1 (Impact and value), 2 (Scientific and operational excellence), 3 (Technology innovation), </a:t>
            </a:r>
            <a:r>
              <a:rPr lang="en-GB" sz="1800" b="1" i="1" dirty="0" smtClean="0"/>
              <a:t>5 </a:t>
            </a:r>
            <a:r>
              <a:rPr lang="en-GB" sz="1800" b="1" i="1" dirty="0"/>
              <a:t>(International cooperation and </a:t>
            </a:r>
            <a:r>
              <a:rPr lang="en-GB" sz="1800" b="1" i="1" dirty="0" smtClean="0"/>
              <a:t>partnerships)</a:t>
            </a:r>
            <a:endParaRPr lang="en-GB" sz="1800" dirty="0"/>
          </a:p>
          <a:p>
            <a:endParaRPr lang="en-GB" sz="2000" dirty="0"/>
          </a:p>
          <a:p>
            <a:r>
              <a:rPr lang="en-GB" sz="2000" dirty="0"/>
              <a:t>4. Which is/are the Key Strategic Action/s for your TT</a:t>
            </a:r>
            <a:r>
              <a:rPr lang="en-GB" sz="2000" dirty="0" smtClean="0"/>
              <a:t>? </a:t>
            </a:r>
            <a:r>
              <a:rPr lang="en-GB" sz="1800" b="1" i="1" dirty="0" smtClean="0"/>
              <a:t>All actions in these key pillars</a:t>
            </a:r>
            <a:endParaRPr lang="en-GB" sz="1800" b="1" i="1" dirty="0"/>
          </a:p>
          <a:p>
            <a:endParaRPr lang="en-GB" sz="2000" dirty="0"/>
          </a:p>
          <a:p>
            <a:r>
              <a:rPr lang="en-GB" sz="2000" dirty="0"/>
              <a:t>5. What is/are the indicator(s) measuring success of your TT</a:t>
            </a:r>
            <a:r>
              <a:rPr lang="en-GB" sz="2000" dirty="0" smtClean="0"/>
              <a:t>?  </a:t>
            </a:r>
            <a:r>
              <a:rPr lang="en-GB" sz="1800" b="1" i="1" dirty="0" smtClean="0"/>
              <a:t>Number of publications; improvements to marine forecasts; drifter array coverage. </a:t>
            </a:r>
            <a:endParaRPr lang="en-GB" sz="1800" b="1" i="1" dirty="0"/>
          </a:p>
          <a:p>
            <a:endParaRPr lang="en-GB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b204c3975_0_8"/>
          <p:cNvSpPr txBox="1">
            <a:spLocks noGrp="1"/>
          </p:cNvSpPr>
          <p:nvPr>
            <p:ph type="title"/>
          </p:nvPr>
        </p:nvSpPr>
        <p:spPr>
          <a:xfrm>
            <a:off x="914400" y="160200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/>
              <a:t>3. </a:t>
            </a:r>
            <a:r>
              <a:rPr lang="en-US" sz="3600" b="1" dirty="0" smtClean="0"/>
              <a:t>Key </a:t>
            </a:r>
            <a:r>
              <a:rPr lang="en-US" sz="3600" b="1" dirty="0"/>
              <a:t>highlights this </a:t>
            </a:r>
            <a:r>
              <a:rPr lang="en-US" sz="3600" b="1" dirty="0" smtClean="0"/>
              <a:t>year</a:t>
            </a:r>
            <a:endParaRPr sz="3600" b="1" dirty="0"/>
          </a:p>
        </p:txBody>
      </p:sp>
      <p:sp>
        <p:nvSpPr>
          <p:cNvPr id="131" name="Google Shape;131;g5b204c3975_0_8"/>
          <p:cNvSpPr txBox="1">
            <a:spLocks noGrp="1"/>
          </p:cNvSpPr>
          <p:nvPr>
            <p:ph type="body" idx="1"/>
          </p:nvPr>
        </p:nvSpPr>
        <p:spPr>
          <a:xfrm>
            <a:off x="403381" y="1353503"/>
            <a:ext cx="8229600" cy="40669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400" dirty="0" smtClean="0"/>
              <a:t>Development and testing of A-sized drifters for deployments from P-3 research </a:t>
            </a:r>
            <a:r>
              <a:rPr lang="en-AU" sz="2400" dirty="0" smtClean="0"/>
              <a:t>aircraft next hurricane season</a:t>
            </a:r>
            <a:endParaRPr lang="en-AU" sz="2400" dirty="0"/>
          </a:p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400" dirty="0" smtClean="0"/>
              <a:t>Global array maintained at annual average of 1530 drifters despite pandemic </a:t>
            </a:r>
            <a:r>
              <a:rPr lang="en-AU" sz="2400" dirty="0" smtClean="0"/>
              <a:t>constraints</a:t>
            </a:r>
            <a:endParaRPr lang="en-AU" sz="2400" dirty="0" smtClean="0"/>
          </a:p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endParaRPr sz="2400" dirty="0"/>
          </a:p>
          <a:p>
            <a:pPr marL="0" lvl="0" indent="0" algn="l" rtl="0">
              <a:spcBef>
                <a:spcPts val="640"/>
              </a:spcBef>
              <a:spcAft>
                <a:spcPts val="1800"/>
              </a:spcAft>
              <a:buNone/>
            </a:pPr>
            <a:endParaRPr sz="2800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835" y="3131126"/>
            <a:ext cx="5051547" cy="372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319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914400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1" dirty="0"/>
              <a:t>4. </a:t>
            </a:r>
            <a:r>
              <a:rPr lang="en-US" sz="3600" b="1" dirty="0" smtClean="0"/>
              <a:t>Key </a:t>
            </a:r>
            <a:r>
              <a:rPr lang="en-US" sz="3600" b="1" dirty="0"/>
              <a:t>focus areas for next year</a:t>
            </a:r>
            <a:endParaRPr sz="3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31;g5b204c3975_0_8">
            <a:extLst>
              <a:ext uri="{FF2B5EF4-FFF2-40B4-BE49-F238E27FC236}">
                <a16:creationId xmlns:a16="http://schemas.microsoft.com/office/drawing/2014/main" id="{351EC804-A8D5-4101-A44A-58C6173F63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7007" y="1537181"/>
            <a:ext cx="8229600" cy="41157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700" dirty="0" smtClean="0"/>
              <a:t>Seek barometer upgrade partners to increase fraction of array with barometers for improved marine weather forecasts</a:t>
            </a:r>
            <a:endParaRPr lang="en-AU" sz="2700" dirty="0"/>
          </a:p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700" dirty="0" smtClean="0"/>
              <a:t>Grow array of directional wave spectrum drifters alongside array of drogued drifters measuring ocean currents</a:t>
            </a:r>
            <a:endParaRPr lang="en-AU" sz="2700" dirty="0"/>
          </a:p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700" dirty="0" smtClean="0"/>
              <a:t>Strengthen connections with operational agencies such as NOAA/National Weather Service/Ocean Prediction </a:t>
            </a:r>
            <a:r>
              <a:rPr lang="en-AU" sz="2700" dirty="0" err="1" smtClean="0"/>
              <a:t>Center</a:t>
            </a:r>
            <a:endParaRPr lang="en-AU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 txBox="1">
            <a:spLocks noGrp="1"/>
          </p:cNvSpPr>
          <p:nvPr>
            <p:ph type="title"/>
          </p:nvPr>
        </p:nvSpPr>
        <p:spPr>
          <a:xfrm>
            <a:off x="1124173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5. Key take-home </a:t>
            </a:r>
            <a:r>
              <a:rPr lang="en-US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messages</a:t>
            </a:r>
            <a:endParaRPr sz="3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443346" y="130333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While Global Drifter Array coverage was impacted by increased Iridium transmission costs and the pandemic, </a:t>
            </a: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deployments are now increasing in high-need regions</a:t>
            </a:r>
            <a:endParaRPr lang="en-US" sz="3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Continued DBCP assistance in advertising the Barometer Upgrade Program is welcome</a:t>
            </a:r>
            <a:endParaRPr lang="en-US" sz="3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 GDP thanks the DBCP for actively supporting engagement with partners (esp. SIDS) seeking to deploy wave drifters</a:t>
            </a:r>
            <a:endParaRPr lang="en-US" sz="3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405</Words>
  <Application>Microsoft Office PowerPoint</Application>
  <PresentationFormat>On-screen Show (4:3)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 Theme</vt:lpstr>
      <vt:lpstr>Custom Design</vt:lpstr>
      <vt:lpstr>PowerPoint Presentation</vt:lpstr>
      <vt:lpstr>1. Statistics</vt:lpstr>
      <vt:lpstr>2. Realignment of ToRs to DBCP strategy </vt:lpstr>
      <vt:lpstr>3. Key highlights this year</vt:lpstr>
      <vt:lpstr>4. Key focus areas for next year</vt:lpstr>
      <vt:lpstr>5. Key take-home messages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 Kelly-Gerreyn</dc:creator>
  <cp:lastModifiedBy>Rick Lumpkin</cp:lastModifiedBy>
  <cp:revision>9</cp:revision>
  <dcterms:modified xsi:type="dcterms:W3CDTF">2021-11-09T14:56:26Z</dcterms:modified>
</cp:coreProperties>
</file>