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6"/>
  </p:notesMasterIdLst>
  <p:sldIdLst>
    <p:sldId id="256" r:id="rId3"/>
    <p:sldId id="262" r:id="rId4"/>
    <p:sldId id="260" r:id="rId5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5"/>
    <p:restoredTop sz="94670"/>
  </p:normalViewPr>
  <p:slideViewPr>
    <p:cSldViewPr snapToGrid="0">
      <p:cViewPr varScale="1">
        <p:scale>
          <a:sx n="232" d="100"/>
          <a:sy n="232" d="100"/>
        </p:scale>
        <p:origin x="168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04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00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International </a:t>
            </a:r>
            <a:r>
              <a:rPr lang="en-US" sz="3600" b="1" i="0" u="none" strike="noStrike" cap="none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36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for Antarctic Buoys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Chair/s: Petra Heil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Rapporteur: Ignatius Rigor and Christian Haas, Coordinators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 37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914400" y="1602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3. Key highlights this year</a:t>
            </a:r>
            <a:endParaRPr sz="3600"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86508" y="1449258"/>
            <a:ext cx="8229600" cy="4066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There are 80 buoys reporting in the IPAB domain (Southern Ocean, South of 55S).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AU" sz="2700" dirty="0"/>
              <a:t>These buoys were deployed by ships from Australia, Brazil, Germany, Korea, New Zealand, South Africa, USA, and others.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30EF58-AE32-5B42-8E4C-6EDFC65DD6C8}"/>
              </a:ext>
            </a:extLst>
          </p:cNvPr>
          <p:cNvGrpSpPr>
            <a:grpSpLocks noChangeAspect="1"/>
          </p:cNvGrpSpPr>
          <p:nvPr/>
        </p:nvGrpSpPr>
        <p:grpSpPr>
          <a:xfrm>
            <a:off x="1790472" y="3411198"/>
            <a:ext cx="5620027" cy="3427631"/>
            <a:chOff x="0" y="640556"/>
            <a:chExt cx="9144000" cy="5576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CC7DC2-5E8D-2F40-A1CD-F96127888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0556"/>
              <a:ext cx="9144000" cy="557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B3C45D-E43B-9A40-95B8-8C68C5A0E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5639" y="1098394"/>
              <a:ext cx="4728117" cy="47615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914400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4. Key focus areas for next year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1;g5b204c3975_0_8">
            <a:extLst>
              <a:ext uri="{FF2B5EF4-FFF2-40B4-BE49-F238E27FC236}">
                <a16:creationId xmlns:a16="http://schemas.microsoft.com/office/drawing/2014/main" id="{351EC804-A8D5-4101-A44A-58C6173F6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007" y="1537181"/>
            <a:ext cx="8229600" cy="411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Due to the strong divergence of sea ice and ocean currents away from the continent, IPAB needs to find ways to increase deployments closer continent in areas of sea ice.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62F544-6174-5E4C-9B79-C8C0F3572788}"/>
              </a:ext>
            </a:extLst>
          </p:cNvPr>
          <p:cNvGrpSpPr>
            <a:grpSpLocks noChangeAspect="1"/>
          </p:cNvGrpSpPr>
          <p:nvPr/>
        </p:nvGrpSpPr>
        <p:grpSpPr>
          <a:xfrm>
            <a:off x="1544077" y="2929359"/>
            <a:ext cx="5620027" cy="3427631"/>
            <a:chOff x="0" y="640556"/>
            <a:chExt cx="9144000" cy="55768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823F47-F8EF-B14D-AFDE-A16E3303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0556"/>
              <a:ext cx="9144000" cy="5576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BAF6A1-3630-AD4C-925E-5B21BC373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5639" y="1098394"/>
              <a:ext cx="4728117" cy="47615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113</Words>
  <Application>Microsoft Macintosh PowerPoint</Application>
  <PresentationFormat>On-screen Show (4:3)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Custom Design</vt:lpstr>
      <vt:lpstr>PowerPoint Presentation</vt:lpstr>
      <vt:lpstr>3. Key highlights this year</vt:lpstr>
      <vt:lpstr>4. Key focus areas for next year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Microsoft Office User</cp:lastModifiedBy>
  <cp:revision>13</cp:revision>
  <dcterms:modified xsi:type="dcterms:W3CDTF">2021-11-05T17:18:39Z</dcterms:modified>
</cp:coreProperties>
</file>