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9" r:id="rId6"/>
    <p:sldId id="263" r:id="rId7"/>
    <p:sldId id="262" r:id="rId8"/>
    <p:sldId id="265" r:id="rId9"/>
    <p:sldId id="258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BE325A-997B-4310-829E-59AC8CE9742B}" v="6" dt="2021-11-04T17:13:42.3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284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4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wmo2016_powerpoint_standard_v2-2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1694"/>
            <a:ext cx="198882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931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901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63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454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727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12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509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84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wmo2016_powerpoint_standard_v2-2.jp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1694"/>
            <a:ext cx="198882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617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eams.microsoft.com/l/meetup-join/19%3ameeting_ZGFhOTNmNjYtYmVmNS00ODVhLTkzMmYtYzMxMmVlNzgwZmU0%40thread.v2/0?context=%7b%22Tid%22%3a%22eaa6be54-4687-40c4-9827-c044bd8e8d3c%22%2c%22Oid%22%3a%22479591b0-bbdd-467b-a489-7f685e24f696%22%7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dbcp-tc@jcommops.org" TargetMode="External"/><Relationship Id="rId2" Type="http://schemas.openxmlformats.org/officeDocument/2006/relationships/hyperlink" Target="https://www.goosocean.org/DBCP-37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teams.microsoft.com/l/meetup-join/19%3ameeting_ZGFhOTNmNjYtYmVmNS00ODVhLTkzMmYtYzMxMmVlNzgwZmU0%40thread.v2/0?context=%7b%22Tid%22%3a%22eaa6be54-4687-40c4-9827-c044bd8e8d3c%22%2c%22Oid%22%3a%22479591b0-bbdd-467b-a489-7f685e24f696%22%7d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dbcp-tc@jcommops.org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wmo2016_powerpoint_standard_v2_dark-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80000" cy="6887123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0" y="-806880"/>
            <a:ext cx="9144000" cy="37691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5400" dirty="0">
                <a:solidFill>
                  <a:schemeClr val="bg1"/>
                </a:solidFill>
              </a:rPr>
              <a:t>37</a:t>
            </a:r>
            <a:r>
              <a:rPr lang="en-US" sz="5400" baseline="30000" dirty="0">
                <a:solidFill>
                  <a:schemeClr val="bg1"/>
                </a:solidFill>
              </a:rPr>
              <a:t>th</a:t>
            </a:r>
            <a:r>
              <a:rPr lang="en-US" sz="5400" dirty="0">
                <a:solidFill>
                  <a:schemeClr val="bg1"/>
                </a:solidFill>
              </a:rPr>
              <a:t> Session (</a:t>
            </a:r>
            <a:r>
              <a:rPr lang="en-US" sz="4000" dirty="0">
                <a:solidFill>
                  <a:schemeClr val="bg1"/>
                </a:solidFill>
              </a:rPr>
              <a:t>Virtual</a:t>
            </a:r>
            <a:r>
              <a:rPr lang="en-US" sz="5400" dirty="0">
                <a:solidFill>
                  <a:schemeClr val="bg1"/>
                </a:solidFill>
              </a:rPr>
              <a:t>)</a:t>
            </a:r>
          </a:p>
          <a:p>
            <a:r>
              <a:rPr lang="en-US" sz="5400" dirty="0">
                <a:solidFill>
                  <a:schemeClr val="bg1"/>
                </a:solidFill>
              </a:rPr>
              <a:t>Data Buoy Cooperation Panel</a:t>
            </a:r>
          </a:p>
          <a:p>
            <a:r>
              <a:rPr lang="en-US" sz="3600" dirty="0">
                <a:solidFill>
                  <a:schemeClr val="bg1"/>
                </a:solidFill>
              </a:rPr>
              <a:t>08-11 November, 2021</a:t>
            </a: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4DE99894-D21B-4DF1-891A-DB8DF30729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352676"/>
            <a:ext cx="7772400" cy="238125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Session Link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260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mo2016_powerpoint_standard_v2-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1694"/>
            <a:ext cx="1988820" cy="1714500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17916" y="16069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Online meeting Tools</a:t>
            </a:r>
            <a:endParaRPr lang="en-US" dirty="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D02B75A9-DBD7-4BFF-8831-5395DC09C291}"/>
              </a:ext>
            </a:extLst>
          </p:cNvPr>
          <p:cNvGrpSpPr/>
          <p:nvPr/>
        </p:nvGrpSpPr>
        <p:grpSpPr>
          <a:xfrm>
            <a:off x="1193883" y="1275604"/>
            <a:ext cx="7649744" cy="5356069"/>
            <a:chOff x="685800" y="1263805"/>
            <a:chExt cx="7649744" cy="5356069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FAF55281-D97F-41F0-A49B-7DD93FA8CA1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5800" y="1263805"/>
              <a:ext cx="6523212" cy="5356069"/>
            </a:xfrm>
            <a:prstGeom prst="rect">
              <a:avLst/>
            </a:prstGeom>
          </p:spPr>
        </p:pic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34BF26C0-B5C2-47E6-A94E-9563690BBDFE}"/>
                </a:ext>
              </a:extLst>
            </p:cNvPr>
            <p:cNvSpPr/>
            <p:nvPr/>
          </p:nvSpPr>
          <p:spPr>
            <a:xfrm>
              <a:off x="2693302" y="2746100"/>
              <a:ext cx="1414371" cy="401288"/>
            </a:xfrm>
            <a:prstGeom prst="wedgeRoundRectCallout">
              <a:avLst>
                <a:gd name="adj1" fmla="val 39764"/>
                <a:gd name="adj2" fmla="val -236408"/>
                <a:gd name="adj3" fmla="val 16667"/>
              </a:avLst>
            </a:prstGeom>
            <a:solidFill>
              <a:srgbClr val="FFFF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Raise Hand </a:t>
              </a:r>
              <a:endParaRPr lang="en-CH" dirty="0">
                <a:solidFill>
                  <a:schemeClr val="tx1"/>
                </a:solidFill>
              </a:endParaRPr>
            </a:p>
          </p:txBody>
        </p:sp>
        <p:sp>
          <p:nvSpPr>
            <p:cNvPr id="11" name="Speech Bubble: Rectangle with Corners Rounded 10">
              <a:extLst>
                <a:ext uri="{FF2B5EF4-FFF2-40B4-BE49-F238E27FC236}">
                  <a16:creationId xmlns:a16="http://schemas.microsoft.com/office/drawing/2014/main" id="{FE7B8D46-D1A6-4256-8631-1EFBC585DFC0}"/>
                </a:ext>
              </a:extLst>
            </p:cNvPr>
            <p:cNvSpPr/>
            <p:nvPr/>
          </p:nvSpPr>
          <p:spPr>
            <a:xfrm>
              <a:off x="730782" y="2086428"/>
              <a:ext cx="1765873" cy="1143000"/>
            </a:xfrm>
            <a:prstGeom prst="wedgeRoundRectCallout">
              <a:avLst>
                <a:gd name="adj1" fmla="val 104444"/>
                <a:gd name="adj2" fmla="val -65273"/>
                <a:gd name="adj3" fmla="val 16667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Chat box</a:t>
              </a:r>
            </a:p>
            <a:p>
              <a:pPr algn="ctr"/>
              <a:r>
                <a:rPr lang="en-US" sz="1600" dirty="0"/>
                <a:t>(Type your comments questions here)</a:t>
              </a:r>
              <a:endParaRPr lang="en-CH" sz="1600" dirty="0"/>
            </a:p>
          </p:txBody>
        </p:sp>
        <p:sp>
          <p:nvSpPr>
            <p:cNvPr id="12" name="Speech Bubble: Rectangle with Corners Rounded 11">
              <a:extLst>
                <a:ext uri="{FF2B5EF4-FFF2-40B4-BE49-F238E27FC236}">
                  <a16:creationId xmlns:a16="http://schemas.microsoft.com/office/drawing/2014/main" id="{7E080E17-7F9A-4610-BA44-2987E616A608}"/>
                </a:ext>
              </a:extLst>
            </p:cNvPr>
            <p:cNvSpPr/>
            <p:nvPr/>
          </p:nvSpPr>
          <p:spPr>
            <a:xfrm>
              <a:off x="3172408" y="3714308"/>
              <a:ext cx="2723107" cy="1238531"/>
            </a:xfrm>
            <a:prstGeom prst="wedgeRoundRectCallout">
              <a:avLst>
                <a:gd name="adj1" fmla="val 14319"/>
                <a:gd name="adj2" fmla="val -195350"/>
                <a:gd name="adj3" fmla="val 16667"/>
              </a:avLst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Turn on/off your camera</a:t>
              </a:r>
              <a:endParaRPr lang="en-CH" dirty="0"/>
            </a:p>
          </p:txBody>
        </p:sp>
        <p:sp>
          <p:nvSpPr>
            <p:cNvPr id="13" name="Speech Bubble: Rectangle with Corners Rounded 12">
              <a:extLst>
                <a:ext uri="{FF2B5EF4-FFF2-40B4-BE49-F238E27FC236}">
                  <a16:creationId xmlns:a16="http://schemas.microsoft.com/office/drawing/2014/main" id="{53AED044-51C1-4936-9983-17EAF7E794DF}"/>
                </a:ext>
              </a:extLst>
            </p:cNvPr>
            <p:cNvSpPr/>
            <p:nvPr/>
          </p:nvSpPr>
          <p:spPr>
            <a:xfrm>
              <a:off x="5334739" y="3035757"/>
              <a:ext cx="1970385" cy="626738"/>
            </a:xfrm>
            <a:prstGeom prst="wedgeRoundRectCallout">
              <a:avLst>
                <a:gd name="adj1" fmla="val -49183"/>
                <a:gd name="adj2" fmla="val -226912"/>
                <a:gd name="adj3" fmla="val 16667"/>
              </a:avLst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Turn on/off your</a:t>
              </a:r>
            </a:p>
            <a:p>
              <a:pPr algn="ctr"/>
              <a:r>
                <a:rPr lang="en-US" dirty="0"/>
                <a:t>Microphone </a:t>
              </a:r>
              <a:endParaRPr lang="en-CH" dirty="0"/>
            </a:p>
          </p:txBody>
        </p:sp>
        <p:sp>
          <p:nvSpPr>
            <p:cNvPr id="14" name="Speech Bubble: Rectangle with Corners Rounded 13">
              <a:extLst>
                <a:ext uri="{FF2B5EF4-FFF2-40B4-BE49-F238E27FC236}">
                  <a16:creationId xmlns:a16="http://schemas.microsoft.com/office/drawing/2014/main" id="{126B7B4D-B098-4E2D-B473-3B962A078FC4}"/>
                </a:ext>
              </a:extLst>
            </p:cNvPr>
            <p:cNvSpPr/>
            <p:nvPr/>
          </p:nvSpPr>
          <p:spPr>
            <a:xfrm>
              <a:off x="6365159" y="2247478"/>
              <a:ext cx="1970385" cy="626738"/>
            </a:xfrm>
            <a:prstGeom prst="wedgeRoundRectCallout">
              <a:avLst>
                <a:gd name="adj1" fmla="val -75229"/>
                <a:gd name="adj2" fmla="val -112076"/>
                <a:gd name="adj3" fmla="val 16667"/>
              </a:avLst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Share your screen</a:t>
              </a:r>
              <a:endParaRPr lang="en-CH" dirty="0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0E5EF135-54A6-48EB-991F-3DBBEB590776}"/>
                </a:ext>
              </a:extLst>
            </p:cNvPr>
            <p:cNvSpPr/>
            <p:nvPr/>
          </p:nvSpPr>
          <p:spPr>
            <a:xfrm>
              <a:off x="5527696" y="1663619"/>
              <a:ext cx="353962" cy="289068"/>
            </a:xfrm>
            <a:prstGeom prst="ellipse">
              <a:avLst/>
            </a:prstGeom>
            <a:noFill/>
            <a:ln w="15875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H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E554BCA-18DA-40FC-B5DE-83898AB184E0}"/>
                </a:ext>
              </a:extLst>
            </p:cNvPr>
            <p:cNvSpPr/>
            <p:nvPr/>
          </p:nvSpPr>
          <p:spPr>
            <a:xfrm>
              <a:off x="5133176" y="1671485"/>
              <a:ext cx="353962" cy="289068"/>
            </a:xfrm>
            <a:prstGeom prst="ellipse">
              <a:avLst/>
            </a:prstGeom>
            <a:noFill/>
            <a:ln w="15875"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H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2E848FD6-28A3-434A-9377-DDCC626CA900}"/>
                </a:ext>
              </a:extLst>
            </p:cNvPr>
            <p:cNvSpPr/>
            <p:nvPr/>
          </p:nvSpPr>
          <p:spPr>
            <a:xfrm>
              <a:off x="4743818" y="1681290"/>
              <a:ext cx="353962" cy="289068"/>
            </a:xfrm>
            <a:prstGeom prst="ellipse">
              <a:avLst/>
            </a:prstGeom>
            <a:noFill/>
            <a:ln w="15875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H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6148536D-2206-4E9B-8A04-EE1D88D31F65}"/>
                </a:ext>
              </a:extLst>
            </p:cNvPr>
            <p:cNvSpPr/>
            <p:nvPr/>
          </p:nvSpPr>
          <p:spPr>
            <a:xfrm>
              <a:off x="3812950" y="1668509"/>
              <a:ext cx="353962" cy="289068"/>
            </a:xfrm>
            <a:prstGeom prst="ellipse">
              <a:avLst/>
            </a:prstGeom>
            <a:noFill/>
            <a:ln w="158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H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07E4D0BC-9699-4066-B8CD-CD205529CFB4}"/>
                </a:ext>
              </a:extLst>
            </p:cNvPr>
            <p:cNvSpPr/>
            <p:nvPr/>
          </p:nvSpPr>
          <p:spPr>
            <a:xfrm>
              <a:off x="3418430" y="1669492"/>
              <a:ext cx="353962" cy="289068"/>
            </a:xfrm>
            <a:prstGeom prst="ellipse">
              <a:avLst/>
            </a:prstGeom>
            <a:noFill/>
            <a:ln w="158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H"/>
            </a:p>
          </p:txBody>
        </p:sp>
      </p:grpSp>
    </p:spTree>
    <p:extLst>
      <p:ext uri="{BB962C8B-B14F-4D97-AF65-F5344CB8AC3E}">
        <p14:creationId xmlns:p14="http://schemas.microsoft.com/office/powerpoint/2010/main" val="1260595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C24FC-71FC-45D5-BF6D-68B45681E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9451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Online meeting Etiquette</a:t>
            </a:r>
            <a:endParaRPr lang="en-CH" sz="40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DEA87C9-511A-46EB-AF8F-6C09346D3A48}"/>
              </a:ext>
            </a:extLst>
          </p:cNvPr>
          <p:cNvSpPr/>
          <p:nvPr/>
        </p:nvSpPr>
        <p:spPr>
          <a:xfrm>
            <a:off x="457200" y="1203284"/>
            <a:ext cx="82296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By default, </a:t>
            </a:r>
            <a:r>
              <a:rPr lang="en-US" sz="2400" b="1" dirty="0"/>
              <a:t>keep your microphone muted unless you are speaking</a:t>
            </a:r>
            <a:r>
              <a:rPr lang="en-US" sz="2400" dirty="0"/>
              <a:t>. </a:t>
            </a:r>
            <a:r>
              <a:rPr lang="en-US" dirty="0"/>
              <a:t>We will try to use video, unless it presents a problem for bandwidth, so join with your camera 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If you have a question or comment, please either use the “</a:t>
            </a:r>
            <a:r>
              <a:rPr lang="en-US" sz="2400" b="1" dirty="0"/>
              <a:t>chat box”</a:t>
            </a:r>
            <a:r>
              <a:rPr lang="en-US" sz="2400" dirty="0"/>
              <a:t>      in Teams Meeting to type your question/comment or indicate by “</a:t>
            </a:r>
            <a:r>
              <a:rPr lang="en-US" sz="2400" b="1" dirty="0"/>
              <a:t>raise hand</a:t>
            </a:r>
            <a:r>
              <a:rPr lang="en-US" sz="2400" dirty="0"/>
              <a:t>”         in order to be called upon by the moderator.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Please be </a:t>
            </a:r>
            <a:r>
              <a:rPr lang="en-US" sz="2400" b="1" dirty="0"/>
              <a:t>succinct</a:t>
            </a:r>
            <a:r>
              <a:rPr lang="en-US" sz="2400" dirty="0"/>
              <a:t> in both your questions and answers.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highlight>
                  <a:srgbClr val="00FF00"/>
                </a:highlight>
              </a:rPr>
              <a:t>The </a:t>
            </a:r>
            <a:r>
              <a:rPr lang="en-US" sz="2400" b="1" dirty="0">
                <a:highlight>
                  <a:srgbClr val="00FF00"/>
                </a:highlight>
              </a:rPr>
              <a:t>sessions will be recorded </a:t>
            </a:r>
            <a:r>
              <a:rPr lang="en-US" sz="2400" dirty="0">
                <a:highlight>
                  <a:srgbClr val="00FF00"/>
                </a:highlight>
              </a:rPr>
              <a:t>for the purpose of writing the report, and the recordings deleted afterwards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85FFB1E-EC1E-4C4F-95E0-08FB11B7FF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8725" y="3342675"/>
            <a:ext cx="487722" cy="40237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C8DD72F-4FAF-401A-B3FF-61C12039115C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2221414" y="3075975"/>
            <a:ext cx="323850" cy="26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885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Reminders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2743DA6-8BB8-42BA-9CD8-E9EEF4B32DAC}"/>
              </a:ext>
            </a:extLst>
          </p:cNvPr>
          <p:cNvSpPr/>
          <p:nvPr/>
        </p:nvSpPr>
        <p:spPr>
          <a:xfrm>
            <a:off x="457200" y="1272786"/>
            <a:ext cx="8229600" cy="4549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Meeting documents are available through</a:t>
            </a:r>
          </a:p>
          <a:p>
            <a:pPr lvl="2">
              <a:lnSpc>
                <a:spcPct val="150000"/>
              </a:lnSpc>
            </a:pPr>
            <a:r>
              <a:rPr lang="en-US" sz="2800" dirty="0">
                <a:solidFill>
                  <a:srgbClr val="00B050"/>
                </a:solidFill>
                <a:hlinkClick r:id="rId2"/>
              </a:rPr>
              <a:t>https://www.goosocean.org/DBCP-37</a:t>
            </a:r>
            <a:r>
              <a:rPr lang="en-US" sz="2800" dirty="0">
                <a:solidFill>
                  <a:srgbClr val="00B050"/>
                </a:solidFill>
              </a:rPr>
              <a:t>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800" b="1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Send your presentations to  </a:t>
            </a:r>
            <a:r>
              <a:rPr lang="en-US" sz="2800" dirty="0">
                <a:solidFill>
                  <a:srgbClr val="00B050"/>
                </a:solidFill>
                <a:hlinkClick r:id="rId3"/>
              </a:rPr>
              <a:t>dbcp-tc@jcommops.org</a:t>
            </a:r>
            <a:r>
              <a:rPr lang="en-US" sz="2800" dirty="0">
                <a:solidFill>
                  <a:srgbClr val="00B050"/>
                </a:solidFill>
              </a:rPr>
              <a:t>  </a:t>
            </a:r>
            <a:r>
              <a:rPr lang="en-US" sz="2800" dirty="0"/>
              <a:t>at your earliest</a:t>
            </a:r>
          </a:p>
          <a:p>
            <a:pPr>
              <a:lnSpc>
                <a:spcPct val="150000"/>
              </a:lnSpc>
            </a:pPr>
            <a:endParaRPr lang="en-US" sz="2800" dirty="0">
              <a:highlight>
                <a:srgbClr val="FFFF00"/>
              </a:highlight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Session Link everyday: </a:t>
            </a:r>
            <a:r>
              <a:rPr lang="en-US" sz="2800" b="1" dirty="0">
                <a:hlinkClick r:id="rId4"/>
              </a:rPr>
              <a:t>Dial in here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34941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Reminders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2743DA6-8BB8-42BA-9CD8-E9EEF4B32DAC}"/>
              </a:ext>
            </a:extLst>
          </p:cNvPr>
          <p:cNvSpPr/>
          <p:nvPr/>
        </p:nvSpPr>
        <p:spPr>
          <a:xfrm>
            <a:off x="180975" y="1272786"/>
            <a:ext cx="882967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3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highlight>
                  <a:srgbClr val="FFFF00"/>
                </a:highlight>
              </a:rPr>
              <a:t>Nomination of DBCP Executive Board Members will be conducted by 0800UTC 11</a:t>
            </a:r>
            <a:r>
              <a:rPr lang="en-US" sz="3200" baseline="30000" dirty="0">
                <a:highlight>
                  <a:srgbClr val="FFFF00"/>
                </a:highlight>
              </a:rPr>
              <a:t>th</a:t>
            </a:r>
            <a:r>
              <a:rPr lang="en-US" sz="3200" dirty="0">
                <a:highlight>
                  <a:srgbClr val="FFFF00"/>
                </a:highlight>
              </a:rPr>
              <a:t> November. A vote link will be sent to eligible delegates attending the session (DBCP NFPs and their delegates, WMO/IOC focal points, etc. 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>
              <a:highlight>
                <a:srgbClr val="FFFF00"/>
              </a:highligh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Send your email to </a:t>
            </a:r>
            <a:r>
              <a:rPr lang="en-US" sz="3200" dirty="0">
                <a:hlinkClick r:id="rId2"/>
              </a:rPr>
              <a:t>dbcp-tc@jcommops.org</a:t>
            </a:r>
            <a:r>
              <a:rPr lang="en-US" sz="3200" dirty="0"/>
              <a:t> to confirm your credential </a:t>
            </a:r>
            <a:r>
              <a:rPr lang="en-US" sz="3200"/>
              <a:t>to vote by 10</a:t>
            </a:r>
            <a:r>
              <a:rPr lang="en-US" sz="3200" baseline="30000"/>
              <a:t>th</a:t>
            </a:r>
            <a:r>
              <a:rPr lang="en-US" sz="3200"/>
              <a:t> Nov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4101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mo2016_powerpoint_standard_v2_dark-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80000" cy="6885000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457200" y="2002370"/>
            <a:ext cx="8229600" cy="18408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>
                <a:solidFill>
                  <a:schemeClr val="bg1"/>
                </a:solidFill>
              </a:rPr>
              <a:t>Thank you</a:t>
            </a:r>
          </a:p>
          <a:p>
            <a:r>
              <a:rPr lang="en-US" sz="4800" dirty="0">
                <a:solidFill>
                  <a:schemeClr val="bg1"/>
                </a:solidFill>
              </a:rPr>
              <a:t>Merci</a:t>
            </a:r>
          </a:p>
        </p:txBody>
      </p:sp>
    </p:spTree>
    <p:extLst>
      <p:ext uri="{BB962C8B-B14F-4D97-AF65-F5344CB8AC3E}">
        <p14:creationId xmlns:p14="http://schemas.microsoft.com/office/powerpoint/2010/main" val="380228457"/>
      </p:ext>
    </p:extLst>
  </p:cSld>
  <p:clrMapOvr>
    <a:masterClrMapping/>
  </p:clrMapOvr>
</p:sld>
</file>

<file path=ppt/theme/theme1.xml><?xml version="1.0" encoding="utf-8"?>
<a:theme xmlns:a="http://schemas.openxmlformats.org/drawingml/2006/main" name="WMO_Powerpoint_en_fr_altern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CFC635875425349B3265EFAC3D0A1F0" ma:contentTypeVersion="14" ma:contentTypeDescription="Create a new document." ma:contentTypeScope="" ma:versionID="4f080db7e8ab4fd22f8eedfbe0b16c4c">
  <xsd:schema xmlns:xsd="http://www.w3.org/2001/XMLSchema" xmlns:xs="http://www.w3.org/2001/XMLSchema" xmlns:p="http://schemas.microsoft.com/office/2006/metadata/properties" xmlns:ns3="8ec0b821-9e03-4938-aec6-1dcf2ecf3e10" xmlns:ns4="5e341866-7c71-43e7-8f34-3402d2b4f504" targetNamespace="http://schemas.microsoft.com/office/2006/metadata/properties" ma:root="true" ma:fieldsID="31e092bf8d639834b5cf3e821ceba9c7" ns3:_="" ns4:_="">
    <xsd:import namespace="8ec0b821-9e03-4938-aec6-1dcf2ecf3e10"/>
    <xsd:import namespace="5e341866-7c71-43e7-8f34-3402d2b4f50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c0b821-9e03-4938-aec6-1dcf2ecf3e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341866-7c71-43e7-8f34-3402d2b4f50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DA8ED42-9082-441E-A2B8-F5E336696D6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c0b821-9e03-4938-aec6-1dcf2ecf3e10"/>
    <ds:schemaRef ds:uri="5e341866-7c71-43e7-8f34-3402d2b4f50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16C6D5E-E6C2-4E8A-B245-E6624140FB7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E6316A2-3B84-4A36-AF17-57C51FA8582F}">
  <ds:schemaRefs>
    <ds:schemaRef ds:uri="8ec0b821-9e03-4938-aec6-1dcf2ecf3e10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purl.org/dc/terms/"/>
    <ds:schemaRef ds:uri="http://schemas.microsoft.com/office/infopath/2007/PartnerControls"/>
    <ds:schemaRef ds:uri="5e341866-7c71-43e7-8f34-3402d2b4f504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WMO_BLUE_Powerpoint_en_fr</Template>
  <TotalTime>595</TotalTime>
  <Words>249</Words>
  <Application>Microsoft Office PowerPoint</Application>
  <PresentationFormat>On-screen Show (4:3)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WMO_Powerpoint_en_fr_alternate</vt:lpstr>
      <vt:lpstr>Session Link</vt:lpstr>
      <vt:lpstr>Online meeting Tools</vt:lpstr>
      <vt:lpstr>Online meeting Etiquette</vt:lpstr>
      <vt:lpstr>Reminders</vt:lpstr>
      <vt:lpstr>Reminders</vt:lpstr>
      <vt:lpstr>PowerPoint Presentation</vt:lpstr>
    </vt:vector>
  </TitlesOfParts>
  <Company>WMO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Champika Gallage</dc:creator>
  <cp:lastModifiedBy>Long Jiang</cp:lastModifiedBy>
  <cp:revision>7</cp:revision>
  <dcterms:created xsi:type="dcterms:W3CDTF">2020-09-21T11:53:49Z</dcterms:created>
  <dcterms:modified xsi:type="dcterms:W3CDTF">2021-11-04T17:15:52Z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0x0101009CFC635875425349B3265EFAC3D0A1F0</vt:lpwstr>
  </property>
</Properties>
</file>