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65" r:id="rId1"/>
    <p:sldMasterId id="2147483906" r:id="rId2"/>
  </p:sldMasterIdLst>
  <p:notesMasterIdLst>
    <p:notesMasterId r:id="rId11"/>
  </p:notesMasterIdLst>
  <p:handoutMasterIdLst>
    <p:handoutMasterId r:id="rId12"/>
  </p:handoutMasterIdLst>
  <p:sldIdLst>
    <p:sldId id="256" r:id="rId3"/>
    <p:sldId id="274" r:id="rId4"/>
    <p:sldId id="277" r:id="rId5"/>
    <p:sldId id="275" r:id="rId6"/>
    <p:sldId id="278" r:id="rId7"/>
    <p:sldId id="279" r:id="rId8"/>
    <p:sldId id="280" r:id="rId9"/>
    <p:sldId id="276" r:id="rId1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20">
          <p15:clr>
            <a:srgbClr val="A4A3A4"/>
          </p15:clr>
        </p15:guide>
        <p15:guide id="2" orient="horz" pos="443">
          <p15:clr>
            <a:srgbClr val="A4A3A4"/>
          </p15:clr>
        </p15:guide>
        <p15:guide id="3" pos="5398">
          <p15:clr>
            <a:srgbClr val="A4A3A4"/>
          </p15:clr>
        </p15:guide>
        <p15:guide id="4" pos="280">
          <p15:clr>
            <a:srgbClr val="A4A3A4"/>
          </p15:clr>
        </p15:guide>
        <p15:guide id="5" pos="28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B2B2B2"/>
    <a:srgbClr val="000099"/>
    <a:srgbClr val="121896"/>
    <a:srgbClr val="FFFFFF"/>
    <a:srgbClr val="DDDDDD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49" autoAdjust="0"/>
    <p:restoredTop sz="89623" autoAdjust="0"/>
  </p:normalViewPr>
  <p:slideViewPr>
    <p:cSldViewPr snapToGrid="0">
      <p:cViewPr varScale="1">
        <p:scale>
          <a:sx n="102" d="100"/>
          <a:sy n="102" d="100"/>
        </p:scale>
        <p:origin x="2334" y="108"/>
      </p:cViewPr>
      <p:guideLst>
        <p:guide orient="horz" pos="620"/>
        <p:guide orient="horz" pos="443"/>
        <p:guide pos="5398"/>
        <p:guide pos="280"/>
        <p:guide pos="2876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3264" y="-7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 Jiang" userId="479591b0-bbdd-467b-a489-7f685e24f696" providerId="ADAL" clId="{FD196AE0-E05B-4FC1-ABF4-22C781D4C599}"/>
    <pc:docChg chg="custSel modSld">
      <pc:chgData name="Long Jiang" userId="479591b0-bbdd-467b-a489-7f685e24f696" providerId="ADAL" clId="{FD196AE0-E05B-4FC1-ABF4-22C781D4C599}" dt="2021-09-30T11:38:52.457" v="66" actId="20577"/>
      <pc:docMkLst>
        <pc:docMk/>
      </pc:docMkLst>
      <pc:sldChg chg="modSp mod">
        <pc:chgData name="Long Jiang" userId="479591b0-bbdd-467b-a489-7f685e24f696" providerId="ADAL" clId="{FD196AE0-E05B-4FC1-ABF4-22C781D4C599}" dt="2021-09-30T11:37:04.203" v="38" actId="20577"/>
        <pc:sldMkLst>
          <pc:docMk/>
          <pc:sldMk cId="0" sldId="256"/>
        </pc:sldMkLst>
        <pc:spChg chg="mod">
          <ac:chgData name="Long Jiang" userId="479591b0-bbdd-467b-a489-7f685e24f696" providerId="ADAL" clId="{FD196AE0-E05B-4FC1-ABF4-22C781D4C599}" dt="2021-09-30T11:37:04.203" v="38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8:39.949" v="65" actId="113"/>
        <pc:sldMkLst>
          <pc:docMk/>
          <pc:sldMk cId="1520732637" sldId="277"/>
        </pc:sldMkLst>
        <pc:spChg chg="mod">
          <ac:chgData name="Long Jiang" userId="479591b0-bbdd-467b-a489-7f685e24f696" providerId="ADAL" clId="{FD196AE0-E05B-4FC1-ABF4-22C781D4C599}" dt="2021-09-30T11:38:39.949" v="65" actId="113"/>
          <ac:spMkLst>
            <pc:docMk/>
            <pc:sldMk cId="1520732637" sldId="277"/>
            <ac:spMk id="2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8:08.549" v="64" actId="20577"/>
        <pc:sldMkLst>
          <pc:docMk/>
          <pc:sldMk cId="2399176098" sldId="278"/>
        </pc:sldMkLst>
        <pc:spChg chg="mod">
          <ac:chgData name="Long Jiang" userId="479591b0-bbdd-467b-a489-7f685e24f696" providerId="ADAL" clId="{FD196AE0-E05B-4FC1-ABF4-22C781D4C599}" dt="2021-09-30T11:38:08.549" v="64" actId="20577"/>
          <ac:spMkLst>
            <pc:docMk/>
            <pc:sldMk cId="2399176098" sldId="278"/>
            <ac:spMk id="2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7:26.141" v="44" actId="20577"/>
        <pc:sldMkLst>
          <pc:docMk/>
          <pc:sldMk cId="1274542619" sldId="279"/>
        </pc:sldMkLst>
        <pc:spChg chg="mod">
          <ac:chgData name="Long Jiang" userId="479591b0-bbdd-467b-a489-7f685e24f696" providerId="ADAL" clId="{FD196AE0-E05B-4FC1-ABF4-22C781D4C599}" dt="2021-09-30T11:37:26.141" v="44" actId="20577"/>
          <ac:spMkLst>
            <pc:docMk/>
            <pc:sldMk cId="1274542619" sldId="279"/>
            <ac:spMk id="3" creationId="{00000000-0000-0000-0000-000000000000}"/>
          </ac:spMkLst>
        </pc:spChg>
      </pc:sldChg>
      <pc:sldChg chg="modSp mod">
        <pc:chgData name="Long Jiang" userId="479591b0-bbdd-467b-a489-7f685e24f696" providerId="ADAL" clId="{FD196AE0-E05B-4FC1-ABF4-22C781D4C599}" dt="2021-09-30T11:38:52.457" v="66" actId="20577"/>
        <pc:sldMkLst>
          <pc:docMk/>
          <pc:sldMk cId="2451328533" sldId="280"/>
        </pc:sldMkLst>
        <pc:spChg chg="mod">
          <ac:chgData name="Long Jiang" userId="479591b0-bbdd-467b-a489-7f685e24f696" providerId="ADAL" clId="{FD196AE0-E05B-4FC1-ABF4-22C781D4C599}" dt="2021-09-30T11:38:52.457" v="66" actId="20577"/>
          <ac:spMkLst>
            <pc:docMk/>
            <pc:sldMk cId="2451328533" sldId="28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A6076-D573-4E0A-B455-4750807E8EF6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99" y="9428402"/>
            <a:ext cx="2946189" cy="496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3D0AD-310D-4F4D-8B2F-C1B046738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44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89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487" y="0"/>
            <a:ext cx="2946188" cy="49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887" y="4715788"/>
            <a:ext cx="4983903" cy="4466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990"/>
            <a:ext cx="2946189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487" y="9429990"/>
            <a:ext cx="2946188" cy="49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F8B46950-940C-46C7-9F83-9FBF03860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35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05D12C-A591-43DB-B79E-4FABC4D6DC7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842C-3315-4F3E-AF23-91340BE7D8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</a:t>
            </a:r>
            <a:r>
              <a:rPr lang="en-US" dirty="0" err="1"/>
              <a:t>levelourth</a:t>
            </a:r>
            <a:r>
              <a:rPr lang="en-US" dirty="0"/>
              <a:t>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E0C338BF-A446-4492-98BF-62F2C5836B99}" type="datetimeFigureOut">
              <a:rPr lang="en-US"/>
              <a:pPr>
                <a:defRPr/>
              </a:pPr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25DD9B7B-43DF-4050-B30B-560B4EF70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0"/>
            <a:ext cx="9144000" cy="3287486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27453"/>
              <a:gd name="connsiteX1" fmla="*/ 21600 w 21600"/>
              <a:gd name="connsiteY1" fmla="*/ 0 h 27453"/>
              <a:gd name="connsiteX2" fmla="*/ 21600 w 21600"/>
              <a:gd name="connsiteY2" fmla="*/ 17322 h 27453"/>
              <a:gd name="connsiteX3" fmla="*/ 0 w 21600"/>
              <a:gd name="connsiteY3" fmla="*/ 20172 h 27453"/>
              <a:gd name="connsiteX4" fmla="*/ 0 w 21600"/>
              <a:gd name="connsiteY4" fmla="*/ 0 h 27453"/>
              <a:gd name="connsiteX0" fmla="*/ 0 w 21600"/>
              <a:gd name="connsiteY0" fmla="*/ 0 h 30049"/>
              <a:gd name="connsiteX1" fmla="*/ 21600 w 21600"/>
              <a:gd name="connsiteY1" fmla="*/ 0 h 30049"/>
              <a:gd name="connsiteX2" fmla="*/ 21600 w 21600"/>
              <a:gd name="connsiteY2" fmla="*/ 17322 h 30049"/>
              <a:gd name="connsiteX3" fmla="*/ 0 w 21600"/>
              <a:gd name="connsiteY3" fmla="*/ 20172 h 30049"/>
              <a:gd name="connsiteX4" fmla="*/ 0 w 21600"/>
              <a:gd name="connsiteY4" fmla="*/ 0 h 30049"/>
              <a:gd name="connsiteX0" fmla="*/ 0 w 21600"/>
              <a:gd name="connsiteY0" fmla="*/ 0 h 30049"/>
              <a:gd name="connsiteX1" fmla="*/ 21600 w 21600"/>
              <a:gd name="connsiteY1" fmla="*/ 0 h 30049"/>
              <a:gd name="connsiteX2" fmla="*/ 21600 w 21600"/>
              <a:gd name="connsiteY2" fmla="*/ 17322 h 30049"/>
              <a:gd name="connsiteX3" fmla="*/ 0 w 21600"/>
              <a:gd name="connsiteY3" fmla="*/ 20172 h 30049"/>
              <a:gd name="connsiteX4" fmla="*/ 0 w 21600"/>
              <a:gd name="connsiteY4" fmla="*/ 0 h 3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30049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887" y="8682"/>
                  <a:pt x="8113" y="3004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3" name="Freeform 12"/>
          <p:cNvSpPr/>
          <p:nvPr userDrawn="1"/>
        </p:nvSpPr>
        <p:spPr>
          <a:xfrm rot="10800000">
            <a:off x="0" y="4948238"/>
            <a:ext cx="9144000" cy="27051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55427"/>
              <a:gd name="connsiteX1" fmla="*/ 21600 w 21600"/>
              <a:gd name="connsiteY1" fmla="*/ 0 h 55427"/>
              <a:gd name="connsiteX2" fmla="*/ 21600 w 21600"/>
              <a:gd name="connsiteY2" fmla="*/ 17322 h 55427"/>
              <a:gd name="connsiteX3" fmla="*/ 0 w 21600"/>
              <a:gd name="connsiteY3" fmla="*/ 20172 h 55427"/>
              <a:gd name="connsiteX4" fmla="*/ 0 w 21600"/>
              <a:gd name="connsiteY4" fmla="*/ 0 h 55427"/>
              <a:gd name="connsiteX0" fmla="*/ 0 w 21600"/>
              <a:gd name="connsiteY0" fmla="*/ 19190 h 74617"/>
              <a:gd name="connsiteX1" fmla="*/ 21600 w 21600"/>
              <a:gd name="connsiteY1" fmla="*/ 19190 h 74617"/>
              <a:gd name="connsiteX2" fmla="*/ 21600 w 21600"/>
              <a:gd name="connsiteY2" fmla="*/ 36512 h 74617"/>
              <a:gd name="connsiteX3" fmla="*/ 0 w 21600"/>
              <a:gd name="connsiteY3" fmla="*/ 39362 h 74617"/>
              <a:gd name="connsiteX4" fmla="*/ 0 w 21600"/>
              <a:gd name="connsiteY4" fmla="*/ 19190 h 74617"/>
              <a:gd name="connsiteX0" fmla="*/ 0 w 21600"/>
              <a:gd name="connsiteY0" fmla="*/ 19190 h 67609"/>
              <a:gd name="connsiteX1" fmla="*/ 21600 w 21600"/>
              <a:gd name="connsiteY1" fmla="*/ 19190 h 67609"/>
              <a:gd name="connsiteX2" fmla="*/ 21600 w 21600"/>
              <a:gd name="connsiteY2" fmla="*/ 36512 h 67609"/>
              <a:gd name="connsiteX3" fmla="*/ 0 w 21600"/>
              <a:gd name="connsiteY3" fmla="*/ 39362 h 67609"/>
              <a:gd name="connsiteX4" fmla="*/ 0 w 21600"/>
              <a:gd name="connsiteY4" fmla="*/ 19190 h 6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67609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6" name="Date Placeholder 3"/>
          <p:cNvSpPr txBox="1">
            <a:spLocks/>
          </p:cNvSpPr>
          <p:nvPr userDrawn="1"/>
        </p:nvSpPr>
        <p:spPr>
          <a:xfrm>
            <a:off x="0" y="6592888"/>
            <a:ext cx="3348038" cy="365125"/>
          </a:xfrm>
          <a:prstGeom prst="rect">
            <a:avLst/>
          </a:prstGeom>
        </p:spPr>
        <p:txBody>
          <a:bodyPr anchor="ctr"/>
          <a:lstStyle>
            <a:lvl1pPr algn="l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pic>
        <p:nvPicPr>
          <p:cNvPr id="1037" name="Picture 18" descr="dbcp_light_text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213" y="188913"/>
            <a:ext cx="2087562" cy="20875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3" name="Picture 14" descr="ioc_wmo.gi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 bwMode="auto">
          <a:xfrm>
            <a:off x="6344194" y="174171"/>
            <a:ext cx="2636520" cy="1203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1E27A-3F6A-4EE0-A789-4E7FF6C096C2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86106-D267-4D13-B93D-C99418C7D5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 rot="10800000">
            <a:off x="0" y="4948238"/>
            <a:ext cx="9144000" cy="270510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55427"/>
              <a:gd name="connsiteX1" fmla="*/ 21600 w 21600"/>
              <a:gd name="connsiteY1" fmla="*/ 0 h 55427"/>
              <a:gd name="connsiteX2" fmla="*/ 21600 w 21600"/>
              <a:gd name="connsiteY2" fmla="*/ 17322 h 55427"/>
              <a:gd name="connsiteX3" fmla="*/ 0 w 21600"/>
              <a:gd name="connsiteY3" fmla="*/ 20172 h 55427"/>
              <a:gd name="connsiteX4" fmla="*/ 0 w 21600"/>
              <a:gd name="connsiteY4" fmla="*/ 0 h 55427"/>
              <a:gd name="connsiteX0" fmla="*/ 0 w 21600"/>
              <a:gd name="connsiteY0" fmla="*/ 19190 h 74617"/>
              <a:gd name="connsiteX1" fmla="*/ 21600 w 21600"/>
              <a:gd name="connsiteY1" fmla="*/ 19190 h 74617"/>
              <a:gd name="connsiteX2" fmla="*/ 21600 w 21600"/>
              <a:gd name="connsiteY2" fmla="*/ 36512 h 74617"/>
              <a:gd name="connsiteX3" fmla="*/ 0 w 21600"/>
              <a:gd name="connsiteY3" fmla="*/ 39362 h 74617"/>
              <a:gd name="connsiteX4" fmla="*/ 0 w 21600"/>
              <a:gd name="connsiteY4" fmla="*/ 19190 h 74617"/>
              <a:gd name="connsiteX0" fmla="*/ 0 w 21600"/>
              <a:gd name="connsiteY0" fmla="*/ 19190 h 67609"/>
              <a:gd name="connsiteX1" fmla="*/ 21600 w 21600"/>
              <a:gd name="connsiteY1" fmla="*/ 19190 h 67609"/>
              <a:gd name="connsiteX2" fmla="*/ 21600 w 21600"/>
              <a:gd name="connsiteY2" fmla="*/ 36512 h 67609"/>
              <a:gd name="connsiteX3" fmla="*/ 0 w 21600"/>
              <a:gd name="connsiteY3" fmla="*/ 39362 h 67609"/>
              <a:gd name="connsiteX4" fmla="*/ 0 w 21600"/>
              <a:gd name="connsiteY4" fmla="*/ 19190 h 6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67609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8" name="Picture 18" descr="dbcp_light_text.pn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5242" y="199800"/>
            <a:ext cx="970416" cy="9704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86744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DBCP  National Report</a:t>
            </a:r>
          </a:p>
          <a:p>
            <a:pPr algn="ctr">
              <a:lnSpc>
                <a:spcPct val="150000"/>
              </a:lnSpc>
            </a:pPr>
            <a:r>
              <a:rPr lang="en-US" altLang="en-US" sz="2400" b="1" dirty="0">
                <a:solidFill>
                  <a:prstClr val="black"/>
                </a:solidFill>
                <a:ea typeface="+mj-ea"/>
              </a:rPr>
              <a:t>DBCP – 37, VIRTUAL, 8-11 November 2021</a:t>
            </a:r>
          </a:p>
          <a:p>
            <a:pPr algn="ctr">
              <a:lnSpc>
                <a:spcPct val="150000"/>
              </a:lnSpc>
            </a:pPr>
            <a:r>
              <a:rPr lang="fr-CH" sz="2400" b="1" dirty="0">
                <a:solidFill>
                  <a:prstClr val="black"/>
                </a:solidFill>
                <a:ea typeface="+mj-ea"/>
              </a:rPr>
              <a:t>Contact </a:t>
            </a:r>
            <a:r>
              <a:rPr lang="fr-CH" sz="2400" b="1" dirty="0" err="1">
                <a:solidFill>
                  <a:prstClr val="black"/>
                </a:solidFill>
                <a:ea typeface="+mj-ea"/>
              </a:rPr>
              <a:t>details</a:t>
            </a:r>
            <a:endParaRPr lang="fr-CH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 err="1"/>
              <a:t>Current</a:t>
            </a:r>
            <a:r>
              <a:rPr lang="fr-CH" b="1" dirty="0"/>
              <a:t> Programme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H" sz="2800" dirty="0"/>
              <a:t>Name/Agency</a:t>
            </a:r>
          </a:p>
          <a:p>
            <a:endParaRPr lang="fr-CH" sz="2800" dirty="0"/>
          </a:p>
          <a:p>
            <a:r>
              <a:rPr lang="fr-CH" sz="2800" dirty="0" err="1"/>
              <a:t>Number</a:t>
            </a:r>
            <a:r>
              <a:rPr lang="fr-CH" sz="2800" dirty="0"/>
              <a:t> and t</a:t>
            </a:r>
            <a:r>
              <a:rPr lang="en-US" sz="2800" dirty="0" err="1"/>
              <a:t>ype</a:t>
            </a:r>
            <a:r>
              <a:rPr lang="en-US" sz="2800" dirty="0"/>
              <a:t> of buoys</a:t>
            </a:r>
          </a:p>
          <a:p>
            <a:endParaRPr lang="en-US" sz="2800" dirty="0"/>
          </a:p>
          <a:p>
            <a:r>
              <a:rPr lang="en-US" sz="2800" dirty="0"/>
              <a:t>Purpose of </a:t>
            </a:r>
            <a:r>
              <a:rPr lang="en-US" sz="2800" dirty="0" err="1"/>
              <a:t>programme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Main deployment areas</a:t>
            </a:r>
          </a:p>
          <a:p>
            <a:endParaRPr lang="en-US" sz="2800" dirty="0"/>
          </a:p>
          <a:p>
            <a:r>
              <a:rPr lang="en-US" sz="2800" dirty="0"/>
              <a:t>Vandalism incidents</a:t>
            </a:r>
          </a:p>
        </p:txBody>
      </p:sp>
    </p:spTree>
    <p:extLst>
      <p:ext uri="{BB962C8B-B14F-4D97-AF65-F5344CB8AC3E}">
        <p14:creationId xmlns:p14="http://schemas.microsoft.com/office/powerpoint/2010/main" val="2045548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Planned </a:t>
            </a:r>
            <a:r>
              <a:rPr lang="en-US" b="1" dirty="0" err="1"/>
              <a:t>Programme</a:t>
            </a:r>
            <a:r>
              <a:rPr lang="en-US" b="1" dirty="0"/>
              <a:t>(s)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/>
              <a:t>Name/Agency</a:t>
            </a:r>
          </a:p>
          <a:p>
            <a:endParaRPr lang="fr-CH" dirty="0"/>
          </a:p>
          <a:p>
            <a:r>
              <a:rPr lang="fr-CH" dirty="0" err="1"/>
              <a:t>Number</a:t>
            </a:r>
            <a:r>
              <a:rPr lang="fr-CH" dirty="0"/>
              <a:t> and t</a:t>
            </a:r>
            <a:r>
              <a:rPr lang="en-US" dirty="0" err="1"/>
              <a:t>ype</a:t>
            </a:r>
            <a:r>
              <a:rPr lang="en-US" dirty="0"/>
              <a:t> of buoys</a:t>
            </a:r>
          </a:p>
          <a:p>
            <a:endParaRPr lang="en-US" dirty="0"/>
          </a:p>
          <a:p>
            <a:r>
              <a:rPr lang="en-US" dirty="0"/>
              <a:t>Purpose of </a:t>
            </a:r>
            <a:r>
              <a:rPr lang="en-US" dirty="0" err="1"/>
              <a:t>programme</a:t>
            </a:r>
            <a:endParaRPr lang="en-US" dirty="0"/>
          </a:p>
          <a:p>
            <a:endParaRPr lang="en-US" dirty="0"/>
          </a:p>
          <a:p>
            <a:r>
              <a:rPr lang="en-US" dirty="0"/>
              <a:t>Main deployment areas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732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Developments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/>
              <a:t>Buoy Design</a:t>
            </a:r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Instrumentation</a:t>
            </a:r>
          </a:p>
        </p:txBody>
      </p:sp>
    </p:spTree>
    <p:extLst>
      <p:ext uri="{BB962C8B-B14F-4D97-AF65-F5344CB8AC3E}">
        <p14:creationId xmlns:p14="http://schemas.microsoft.com/office/powerpoint/2010/main" val="2331706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Publications &amp; User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176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QC</a:t>
            </a:r>
          </a:p>
          <a:p>
            <a:endParaRPr lang="en-US" dirty="0"/>
          </a:p>
          <a:p>
            <a:r>
              <a:rPr lang="en-US" dirty="0"/>
              <a:t>Communications</a:t>
            </a:r>
          </a:p>
          <a:p>
            <a:endParaRPr lang="en-US" dirty="0"/>
          </a:p>
          <a:p>
            <a:r>
              <a:rPr lang="en-US" dirty="0"/>
              <a:t>Buoy Lifetime</a:t>
            </a:r>
          </a:p>
          <a:p>
            <a:endParaRPr lang="en-US" dirty="0"/>
          </a:p>
          <a:p>
            <a:r>
              <a:rPr lang="en-US" dirty="0"/>
              <a:t>Data Accessibility</a:t>
            </a:r>
          </a:p>
        </p:txBody>
      </p:sp>
    </p:spTree>
    <p:extLst>
      <p:ext uri="{BB962C8B-B14F-4D97-AF65-F5344CB8AC3E}">
        <p14:creationId xmlns:p14="http://schemas.microsoft.com/office/powerpoint/2010/main" val="1274542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Comments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Observations</a:t>
            </a:r>
          </a:p>
          <a:p>
            <a:endParaRPr lang="en-US" dirty="0"/>
          </a:p>
          <a:p>
            <a:r>
              <a:rPr lang="en-US" dirty="0"/>
              <a:t>Additional Requirements</a:t>
            </a:r>
          </a:p>
          <a:p>
            <a:endParaRPr lang="en-US" dirty="0"/>
          </a:p>
          <a:p>
            <a:r>
              <a:rPr lang="en-US" dirty="0"/>
              <a:t>DBCP linkage</a:t>
            </a:r>
          </a:p>
          <a:p>
            <a:endParaRPr lang="en-US" dirty="0"/>
          </a:p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51328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149475"/>
            <a:ext cx="7772400" cy="1470025"/>
          </a:xfrm>
        </p:spPr>
        <p:txBody>
          <a:bodyPr/>
          <a:lstStyle/>
          <a:p>
            <a:r>
              <a:rPr lang="en-US" sz="4800" b="1" dirty="0"/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800100" y="3771900"/>
            <a:ext cx="8039100" cy="175260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90232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33613</TotalTime>
  <Words>86</Words>
  <Application>Microsoft Office PowerPoint</Application>
  <PresentationFormat>On-screen Show (4:3)</PresentationFormat>
  <Paragraphs>44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 Theme</vt:lpstr>
      <vt:lpstr>Custom Design</vt:lpstr>
      <vt:lpstr>PowerPoint Presentation</vt:lpstr>
      <vt:lpstr>Current Programme</vt:lpstr>
      <vt:lpstr>Planned Programme(s)</vt:lpstr>
      <vt:lpstr>Technical Developments</vt:lpstr>
      <vt:lpstr>Publications &amp; User Impact</vt:lpstr>
      <vt:lpstr>Additional Comments</vt:lpstr>
      <vt:lpstr>Additional Comments (continued)</vt:lpstr>
      <vt:lpstr>Thank you!</vt:lpstr>
    </vt:vector>
  </TitlesOfParts>
  <Company>IOC/UNESCO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DBCP-33 TC report</dc:title>
  <dc:creator>Long Jiang</dc:creator>
  <cp:lastModifiedBy>Long Jiang</cp:lastModifiedBy>
  <cp:revision>734</cp:revision>
  <cp:lastPrinted>2017-11-08T15:57:27Z</cp:lastPrinted>
  <dcterms:created xsi:type="dcterms:W3CDTF">2008-01-30T04:31:58Z</dcterms:created>
  <dcterms:modified xsi:type="dcterms:W3CDTF">2021-09-30T11:38:56Z</dcterms:modified>
</cp:coreProperties>
</file>