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4.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5.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6.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7.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 id="2147483758" r:id="rId9"/>
    <p:sldMasterId id="2147483772" r:id="rId10"/>
    <p:sldMasterId id="2147483812" r:id="rId11"/>
    <p:sldMasterId id="2147483826" r:id="rId12"/>
    <p:sldMasterId id="2147483840" r:id="rId13"/>
    <p:sldMasterId id="2147483854" r:id="rId14"/>
    <p:sldMasterId id="2147483868" r:id="rId15"/>
    <p:sldMasterId id="2147483882" r:id="rId16"/>
    <p:sldMasterId id="2147483896" r:id="rId17"/>
    <p:sldMasterId id="2147483910" r:id="rId18"/>
  </p:sldMasterIdLst>
  <p:notesMasterIdLst>
    <p:notesMasterId r:id="rId32"/>
  </p:notesMasterIdLst>
  <p:handoutMasterIdLst>
    <p:handoutMasterId r:id="rId33"/>
  </p:handoutMasterIdLst>
  <p:sldIdLst>
    <p:sldId id="3150" r:id="rId19"/>
    <p:sldId id="3054" r:id="rId20"/>
    <p:sldId id="3152" r:id="rId21"/>
    <p:sldId id="3153" r:id="rId22"/>
    <p:sldId id="3155" r:id="rId23"/>
    <p:sldId id="3158" r:id="rId24"/>
    <p:sldId id="3159" r:id="rId25"/>
    <p:sldId id="3160" r:id="rId26"/>
    <p:sldId id="3161" r:id="rId27"/>
    <p:sldId id="3162" r:id="rId28"/>
    <p:sldId id="3164" r:id="rId29"/>
    <p:sldId id="3163" r:id="rId30"/>
    <p:sldId id="3151" r:id="rId31"/>
  </p:sldIdLst>
  <p:sldSz cx="9144000" cy="6858000" type="screen4x3"/>
  <p:notesSz cx="5734050" cy="8488363"/>
  <p:defaultTextStyle>
    <a:defPPr>
      <a:defRPr lang="zh-CN"/>
    </a:defPPr>
    <a:lvl1pPr algn="l" rtl="0" eaLnBrk="0" fontAlgn="base" hangingPunct="0">
      <a:spcBef>
        <a:spcPct val="0"/>
      </a:spcBef>
      <a:spcAft>
        <a:spcPct val="0"/>
      </a:spcAft>
      <a:defRPr sz="2800" b="1" kern="1200">
        <a:solidFill>
          <a:srgbClr val="0000FF"/>
        </a:solidFill>
        <a:latin typeface="黑体" panose="02010609060101010101" pitchFamily="49" charset="-122"/>
        <a:ea typeface="宋体" panose="02010600030101010101" pitchFamily="2" charset="-122"/>
        <a:cs typeface="+mn-cs"/>
      </a:defRPr>
    </a:lvl1pPr>
    <a:lvl2pPr marL="457200" algn="l" rtl="0" eaLnBrk="0" fontAlgn="base" hangingPunct="0">
      <a:spcBef>
        <a:spcPct val="0"/>
      </a:spcBef>
      <a:spcAft>
        <a:spcPct val="0"/>
      </a:spcAft>
      <a:defRPr sz="2800" b="1" kern="1200">
        <a:solidFill>
          <a:srgbClr val="0000FF"/>
        </a:solidFill>
        <a:latin typeface="黑体" panose="02010609060101010101" pitchFamily="49" charset="-122"/>
        <a:ea typeface="宋体" panose="02010600030101010101" pitchFamily="2" charset="-122"/>
        <a:cs typeface="+mn-cs"/>
      </a:defRPr>
    </a:lvl2pPr>
    <a:lvl3pPr marL="914400" algn="l" rtl="0" eaLnBrk="0" fontAlgn="base" hangingPunct="0">
      <a:spcBef>
        <a:spcPct val="0"/>
      </a:spcBef>
      <a:spcAft>
        <a:spcPct val="0"/>
      </a:spcAft>
      <a:defRPr sz="2800" b="1" kern="1200">
        <a:solidFill>
          <a:srgbClr val="0000FF"/>
        </a:solidFill>
        <a:latin typeface="黑体" panose="02010609060101010101" pitchFamily="49" charset="-122"/>
        <a:ea typeface="宋体" panose="02010600030101010101" pitchFamily="2" charset="-122"/>
        <a:cs typeface="+mn-cs"/>
      </a:defRPr>
    </a:lvl3pPr>
    <a:lvl4pPr marL="1371600" algn="l" rtl="0" eaLnBrk="0" fontAlgn="base" hangingPunct="0">
      <a:spcBef>
        <a:spcPct val="0"/>
      </a:spcBef>
      <a:spcAft>
        <a:spcPct val="0"/>
      </a:spcAft>
      <a:defRPr sz="2800" b="1" kern="1200">
        <a:solidFill>
          <a:srgbClr val="0000FF"/>
        </a:solidFill>
        <a:latin typeface="黑体" panose="02010609060101010101" pitchFamily="49" charset="-122"/>
        <a:ea typeface="宋体" panose="02010600030101010101" pitchFamily="2" charset="-122"/>
        <a:cs typeface="+mn-cs"/>
      </a:defRPr>
    </a:lvl4pPr>
    <a:lvl5pPr marL="1828800" algn="l" rtl="0" eaLnBrk="0" fontAlgn="base" hangingPunct="0">
      <a:spcBef>
        <a:spcPct val="0"/>
      </a:spcBef>
      <a:spcAft>
        <a:spcPct val="0"/>
      </a:spcAft>
      <a:defRPr sz="2800" b="1" kern="1200">
        <a:solidFill>
          <a:srgbClr val="0000FF"/>
        </a:solidFill>
        <a:latin typeface="黑体" panose="02010609060101010101" pitchFamily="49" charset="-122"/>
        <a:ea typeface="宋体" panose="02010600030101010101" pitchFamily="2" charset="-122"/>
        <a:cs typeface="+mn-cs"/>
      </a:defRPr>
    </a:lvl5pPr>
    <a:lvl6pPr marL="2286000" algn="l" defTabSz="914400" rtl="0" eaLnBrk="1" latinLnBrk="0" hangingPunct="1">
      <a:defRPr sz="2800" b="1" kern="1200">
        <a:solidFill>
          <a:srgbClr val="0000FF"/>
        </a:solidFill>
        <a:latin typeface="黑体" panose="02010609060101010101" pitchFamily="49" charset="-122"/>
        <a:ea typeface="宋体" panose="02010600030101010101" pitchFamily="2" charset="-122"/>
        <a:cs typeface="+mn-cs"/>
      </a:defRPr>
    </a:lvl6pPr>
    <a:lvl7pPr marL="2743200" algn="l" defTabSz="914400" rtl="0" eaLnBrk="1" latinLnBrk="0" hangingPunct="1">
      <a:defRPr sz="2800" b="1" kern="1200">
        <a:solidFill>
          <a:srgbClr val="0000FF"/>
        </a:solidFill>
        <a:latin typeface="黑体" panose="02010609060101010101" pitchFamily="49" charset="-122"/>
        <a:ea typeface="宋体" panose="02010600030101010101" pitchFamily="2" charset="-122"/>
        <a:cs typeface="+mn-cs"/>
      </a:defRPr>
    </a:lvl7pPr>
    <a:lvl8pPr marL="3200400" algn="l" defTabSz="914400" rtl="0" eaLnBrk="1" latinLnBrk="0" hangingPunct="1">
      <a:defRPr sz="2800" b="1" kern="1200">
        <a:solidFill>
          <a:srgbClr val="0000FF"/>
        </a:solidFill>
        <a:latin typeface="黑体" panose="02010609060101010101" pitchFamily="49" charset="-122"/>
        <a:ea typeface="宋体" panose="02010600030101010101" pitchFamily="2" charset="-122"/>
        <a:cs typeface="+mn-cs"/>
      </a:defRPr>
    </a:lvl8pPr>
    <a:lvl9pPr marL="3657600" algn="l" defTabSz="914400" rtl="0" eaLnBrk="1" latinLnBrk="0" hangingPunct="1">
      <a:defRPr sz="2800" b="1" kern="1200">
        <a:solidFill>
          <a:srgbClr val="0000FF"/>
        </a:solidFill>
        <a:latin typeface="黑体" panose="02010609060101010101" pitchFamily="49"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198">
          <p15:clr>
            <a:srgbClr val="A4A3A4"/>
          </p15:clr>
        </p15:guide>
        <p15:guide id="2" pos="2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71DAFF"/>
    <a:srgbClr val="FFCCCC"/>
    <a:srgbClr val="405888"/>
    <a:srgbClr val="33CCFF"/>
    <a:srgbClr val="5DD5FF"/>
    <a:srgbClr val="FFCCFF"/>
    <a:srgbClr val="FF0000"/>
    <a:srgbClr val="CC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7441" autoAdjust="0"/>
  </p:normalViewPr>
  <p:slideViewPr>
    <p:cSldViewPr snapToObjects="1">
      <p:cViewPr varScale="1">
        <p:scale>
          <a:sx n="148" d="100"/>
          <a:sy n="148" d="100"/>
        </p:scale>
        <p:origin x="2070" y="114"/>
      </p:cViewPr>
      <p:guideLst>
        <p:guide orient="horz" pos="2198"/>
        <p:guide pos="289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486025" cy="423863"/>
          </a:xfrm>
          <a:prstGeom prst="rect">
            <a:avLst/>
          </a:prstGeom>
          <a:noFill/>
          <a:ln>
            <a:noFill/>
          </a:ln>
          <a:effectLst/>
        </p:spPr>
        <p:txBody>
          <a:bodyPr vert="horz" wrap="square" lIns="77686" tIns="38843" rIns="77686" bIns="38843" numCol="1" anchor="t" anchorCtr="0" compatLnSpc="1"/>
          <a:lstStyle>
            <a:lvl1pPr algn="l" defTabSz="777875" eaLnBrk="1" hangingPunct="1">
              <a:defRPr sz="10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3075" name="Rectangle 3"/>
          <p:cNvSpPr>
            <a:spLocks noGrp="1" noChangeArrowheads="1"/>
          </p:cNvSpPr>
          <p:nvPr>
            <p:ph type="dt" sz="quarter" idx="1"/>
          </p:nvPr>
        </p:nvSpPr>
        <p:spPr bwMode="auto">
          <a:xfrm>
            <a:off x="3248025" y="0"/>
            <a:ext cx="2484438" cy="423863"/>
          </a:xfrm>
          <a:prstGeom prst="rect">
            <a:avLst/>
          </a:prstGeom>
          <a:noFill/>
          <a:ln>
            <a:noFill/>
          </a:ln>
          <a:effectLst/>
        </p:spPr>
        <p:txBody>
          <a:bodyPr vert="horz" wrap="square" lIns="77686" tIns="38843" rIns="77686" bIns="38843" numCol="1" anchor="t" anchorCtr="0" compatLnSpc="1"/>
          <a:lstStyle>
            <a:lvl1pPr algn="r" defTabSz="777875" eaLnBrk="1" hangingPunct="1">
              <a:defRPr sz="10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3076" name="Rectangle 4"/>
          <p:cNvSpPr>
            <a:spLocks noGrp="1" noChangeArrowheads="1"/>
          </p:cNvSpPr>
          <p:nvPr>
            <p:ph type="ftr" sz="quarter" idx="2"/>
          </p:nvPr>
        </p:nvSpPr>
        <p:spPr bwMode="auto">
          <a:xfrm>
            <a:off x="0" y="8064500"/>
            <a:ext cx="2486025" cy="422275"/>
          </a:xfrm>
          <a:prstGeom prst="rect">
            <a:avLst/>
          </a:prstGeom>
          <a:noFill/>
          <a:ln>
            <a:noFill/>
          </a:ln>
          <a:effectLst/>
        </p:spPr>
        <p:txBody>
          <a:bodyPr vert="horz" wrap="square" lIns="77686" tIns="38843" rIns="77686" bIns="38843" numCol="1" anchor="b" anchorCtr="0" compatLnSpc="1"/>
          <a:lstStyle>
            <a:lvl1pPr algn="l" defTabSz="777875" eaLnBrk="1" hangingPunct="1">
              <a:defRPr sz="10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3077" name="Rectangle 5"/>
          <p:cNvSpPr>
            <a:spLocks noGrp="1" noChangeArrowheads="1"/>
          </p:cNvSpPr>
          <p:nvPr>
            <p:ph type="sldNum" sz="quarter" idx="3"/>
          </p:nvPr>
        </p:nvSpPr>
        <p:spPr bwMode="auto">
          <a:xfrm>
            <a:off x="3248025" y="8064500"/>
            <a:ext cx="2484438" cy="422275"/>
          </a:xfrm>
          <a:prstGeom prst="rect">
            <a:avLst/>
          </a:prstGeom>
          <a:noFill/>
          <a:ln>
            <a:noFill/>
          </a:ln>
          <a:effectLst/>
        </p:spPr>
        <p:txBody>
          <a:bodyPr vert="horz" wrap="square" lIns="77686" tIns="38843" rIns="77686" bIns="38843" numCol="1" anchor="b" anchorCtr="0" compatLnSpc="1">
            <a:prstTxWarp prst="textNoShape">
              <a:avLst/>
            </a:prstTxWarp>
          </a:bodyPr>
          <a:lstStyle>
            <a:lvl1pPr algn="r" defTabSz="777875" eaLnBrk="1" hangingPunct="1">
              <a:defRPr sz="1000" b="0">
                <a:solidFill>
                  <a:schemeClr val="tx1"/>
                </a:solidFill>
                <a:latin typeface="Arial" panose="020B0604020202020204" pitchFamily="34" charset="0"/>
              </a:defRPr>
            </a:lvl1pPr>
          </a:lstStyle>
          <a:p>
            <a:pPr>
              <a:defRPr/>
            </a:pPr>
            <a:fld id="{4D41C1D5-FCCB-4B98-879F-52DED522F386}" type="slidenum">
              <a:rPr lang="en-US" altLang="zh-CN"/>
              <a:pPr>
                <a:defRPr/>
              </a:pPr>
              <a:t>‹#›</a:t>
            </a:fld>
            <a:endParaRPr lang="en-US" altLang="zh-CN"/>
          </a:p>
        </p:txBody>
      </p:sp>
    </p:spTree>
    <p:extLst>
      <p:ext uri="{BB962C8B-B14F-4D97-AF65-F5344CB8AC3E}">
        <p14:creationId xmlns:p14="http://schemas.microsoft.com/office/powerpoint/2010/main" val="383592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486025" cy="423863"/>
          </a:xfrm>
          <a:prstGeom prst="rect">
            <a:avLst/>
          </a:prstGeom>
          <a:noFill/>
          <a:ln>
            <a:noFill/>
          </a:ln>
          <a:effectLst/>
        </p:spPr>
        <p:txBody>
          <a:bodyPr vert="horz" wrap="square" lIns="77686" tIns="38843" rIns="77686" bIns="38843" numCol="1" anchor="t" anchorCtr="0" compatLnSpc="1"/>
          <a:lstStyle>
            <a:lvl1pPr algn="l" defTabSz="777875" eaLnBrk="1" hangingPunct="1">
              <a:defRPr sz="10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4099" name="Rectangle 3"/>
          <p:cNvSpPr>
            <a:spLocks noGrp="1" noChangeArrowheads="1"/>
          </p:cNvSpPr>
          <p:nvPr>
            <p:ph type="dt" idx="1"/>
          </p:nvPr>
        </p:nvSpPr>
        <p:spPr bwMode="auto">
          <a:xfrm>
            <a:off x="3248025" y="0"/>
            <a:ext cx="2484438" cy="423863"/>
          </a:xfrm>
          <a:prstGeom prst="rect">
            <a:avLst/>
          </a:prstGeom>
          <a:noFill/>
          <a:ln>
            <a:noFill/>
          </a:ln>
          <a:effectLst/>
        </p:spPr>
        <p:txBody>
          <a:bodyPr vert="horz" wrap="square" lIns="77686" tIns="38843" rIns="77686" bIns="38843" numCol="1" anchor="t" anchorCtr="0" compatLnSpc="1"/>
          <a:lstStyle>
            <a:lvl1pPr algn="r" defTabSz="777875" eaLnBrk="1" hangingPunct="1">
              <a:defRPr sz="10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1620" name="Rectangle 4"/>
          <p:cNvSpPr>
            <a:spLocks noGrp="1" noRot="1" noChangeAspect="1" noTextEdit="1"/>
          </p:cNvSpPr>
          <p:nvPr>
            <p:ph type="sldImg" idx="2"/>
          </p:nvPr>
        </p:nvSpPr>
        <p:spPr bwMode="auto">
          <a:xfrm>
            <a:off x="746125" y="636588"/>
            <a:ext cx="4243388" cy="3182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573088" y="4032250"/>
            <a:ext cx="4587875" cy="3819525"/>
          </a:xfrm>
          <a:prstGeom prst="rect">
            <a:avLst/>
          </a:prstGeom>
          <a:noFill/>
          <a:ln>
            <a:noFill/>
          </a:ln>
          <a:effectLst/>
        </p:spPr>
        <p:txBody>
          <a:bodyPr vert="horz" wrap="square" lIns="77686" tIns="38843" rIns="77686" bIns="38843"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Rectangle 6"/>
          <p:cNvSpPr>
            <a:spLocks noGrp="1" noChangeArrowheads="1"/>
          </p:cNvSpPr>
          <p:nvPr>
            <p:ph type="ftr" sz="quarter" idx="4"/>
          </p:nvPr>
        </p:nvSpPr>
        <p:spPr bwMode="auto">
          <a:xfrm>
            <a:off x="0" y="8064500"/>
            <a:ext cx="2486025" cy="422275"/>
          </a:xfrm>
          <a:prstGeom prst="rect">
            <a:avLst/>
          </a:prstGeom>
          <a:noFill/>
          <a:ln>
            <a:noFill/>
          </a:ln>
          <a:effectLst/>
        </p:spPr>
        <p:txBody>
          <a:bodyPr vert="horz" wrap="square" lIns="77686" tIns="38843" rIns="77686" bIns="38843" numCol="1" anchor="b" anchorCtr="0" compatLnSpc="1"/>
          <a:lstStyle>
            <a:lvl1pPr algn="l" defTabSz="777875" eaLnBrk="1" hangingPunct="1">
              <a:defRPr sz="10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4103" name="Rectangle 7"/>
          <p:cNvSpPr>
            <a:spLocks noGrp="1" noChangeArrowheads="1"/>
          </p:cNvSpPr>
          <p:nvPr>
            <p:ph type="sldNum" sz="quarter" idx="5"/>
          </p:nvPr>
        </p:nvSpPr>
        <p:spPr bwMode="auto">
          <a:xfrm>
            <a:off x="3248025" y="8064500"/>
            <a:ext cx="2484438" cy="422275"/>
          </a:xfrm>
          <a:prstGeom prst="rect">
            <a:avLst/>
          </a:prstGeom>
          <a:noFill/>
          <a:ln>
            <a:noFill/>
          </a:ln>
          <a:effectLst/>
        </p:spPr>
        <p:txBody>
          <a:bodyPr vert="horz" wrap="square" lIns="77686" tIns="38843" rIns="77686" bIns="38843" numCol="1" anchor="b" anchorCtr="0" compatLnSpc="1">
            <a:prstTxWarp prst="textNoShape">
              <a:avLst/>
            </a:prstTxWarp>
          </a:bodyPr>
          <a:lstStyle>
            <a:lvl1pPr algn="r" defTabSz="777875" eaLnBrk="1" hangingPunct="1">
              <a:defRPr sz="1000" b="0">
                <a:solidFill>
                  <a:schemeClr val="tx1"/>
                </a:solidFill>
                <a:latin typeface="Arial" panose="020B0604020202020204" pitchFamily="34" charset="0"/>
              </a:defRPr>
            </a:lvl1pPr>
          </a:lstStyle>
          <a:p>
            <a:pPr>
              <a:defRPr/>
            </a:pPr>
            <a:fld id="{2EE05A66-DC32-41AA-867C-BEA6A5A89F2F}" type="slidenum">
              <a:rPr lang="en-US" altLang="zh-CN"/>
              <a:pPr>
                <a:defRPr/>
              </a:pPr>
              <a:t>‹#›</a:t>
            </a:fld>
            <a:endParaRPr lang="en-US" altLang="zh-CN"/>
          </a:p>
        </p:txBody>
      </p:sp>
    </p:spTree>
    <p:extLst>
      <p:ext uri="{BB962C8B-B14F-4D97-AF65-F5344CB8AC3E}">
        <p14:creationId xmlns:p14="http://schemas.microsoft.com/office/powerpoint/2010/main" val="34876227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7875">
              <a:defRPr sz="2800" b="1">
                <a:solidFill>
                  <a:srgbClr val="0000FF"/>
                </a:solidFill>
                <a:latin typeface="黑体" panose="02010609060101010101" pitchFamily="49" charset="-122"/>
                <a:ea typeface="宋体" panose="02010600030101010101" pitchFamily="2" charset="-122"/>
              </a:defRPr>
            </a:lvl1pPr>
            <a:lvl2pPr marL="742950" indent="-285750" defTabSz="777875">
              <a:defRPr sz="2800" b="1">
                <a:solidFill>
                  <a:srgbClr val="0000FF"/>
                </a:solidFill>
                <a:latin typeface="黑体" panose="02010609060101010101" pitchFamily="49" charset="-122"/>
                <a:ea typeface="宋体" panose="02010600030101010101" pitchFamily="2" charset="-122"/>
              </a:defRPr>
            </a:lvl2pPr>
            <a:lvl3pPr marL="1143000" indent="-228600" defTabSz="777875">
              <a:defRPr sz="2800" b="1">
                <a:solidFill>
                  <a:srgbClr val="0000FF"/>
                </a:solidFill>
                <a:latin typeface="黑体" panose="02010609060101010101" pitchFamily="49" charset="-122"/>
                <a:ea typeface="宋体" panose="02010600030101010101" pitchFamily="2" charset="-122"/>
              </a:defRPr>
            </a:lvl3pPr>
            <a:lvl4pPr marL="1600200" indent="-228600" defTabSz="777875">
              <a:defRPr sz="2800" b="1">
                <a:solidFill>
                  <a:srgbClr val="0000FF"/>
                </a:solidFill>
                <a:latin typeface="黑体" panose="02010609060101010101" pitchFamily="49" charset="-122"/>
                <a:ea typeface="宋体" panose="02010600030101010101" pitchFamily="2" charset="-122"/>
              </a:defRPr>
            </a:lvl4pPr>
            <a:lvl5pPr marL="2057400" indent="-228600" defTabSz="777875">
              <a:defRPr sz="2800" b="1">
                <a:solidFill>
                  <a:srgbClr val="0000FF"/>
                </a:solidFill>
                <a:latin typeface="黑体" panose="02010609060101010101" pitchFamily="49" charset="-122"/>
                <a:ea typeface="宋体" panose="02010600030101010101" pitchFamily="2" charset="-122"/>
              </a:defRPr>
            </a:lvl5pPr>
            <a:lvl6pPr marL="25146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fld id="{4127EE1A-2726-479B-9571-FD3EBFCCBD5C}" type="slidenum">
              <a:rPr lang="en-US" altLang="zh-CN" sz="1000" b="0" smtClean="0">
                <a:solidFill>
                  <a:schemeClr val="tx1"/>
                </a:solidFill>
                <a:latin typeface="Arial" panose="020B0604020202020204" pitchFamily="34" charset="0"/>
              </a:rPr>
              <a:pPr/>
              <a:t>1</a:t>
            </a:fld>
            <a:endParaRPr lang="en-US" altLang="zh-CN" sz="1000" b="0">
              <a:solidFill>
                <a:schemeClr val="tx1"/>
              </a:solidFill>
              <a:latin typeface="Arial" panose="020B0604020202020204" pitchFamily="34" charset="0"/>
            </a:endParaRPr>
          </a:p>
        </p:txBody>
      </p:sp>
      <p:sp>
        <p:nvSpPr>
          <p:cNvPr id="114691" name="Rectangle 7"/>
          <p:cNvSpPr txBox="1">
            <a:spLocks noGrp="1"/>
          </p:cNvSpPr>
          <p:nvPr/>
        </p:nvSpPr>
        <p:spPr bwMode="auto">
          <a:xfrm>
            <a:off x="3248025" y="8064500"/>
            <a:ext cx="24844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86" tIns="38843" rIns="77686" bIns="38843" anchor="b"/>
          <a:lstStyle>
            <a:lvl1pPr defTabSz="777875">
              <a:defRPr sz="2800" b="1">
                <a:solidFill>
                  <a:srgbClr val="0000FF"/>
                </a:solidFill>
                <a:latin typeface="黑体" panose="02010609060101010101" pitchFamily="49" charset="-122"/>
                <a:ea typeface="宋体" panose="02010600030101010101" pitchFamily="2" charset="-122"/>
              </a:defRPr>
            </a:lvl1pPr>
            <a:lvl2pPr marL="742950" indent="-285750" defTabSz="777875">
              <a:defRPr sz="2800" b="1">
                <a:solidFill>
                  <a:srgbClr val="0000FF"/>
                </a:solidFill>
                <a:latin typeface="黑体" panose="02010609060101010101" pitchFamily="49" charset="-122"/>
                <a:ea typeface="宋体" panose="02010600030101010101" pitchFamily="2" charset="-122"/>
              </a:defRPr>
            </a:lvl2pPr>
            <a:lvl3pPr marL="1143000" indent="-228600" defTabSz="777875">
              <a:defRPr sz="2800" b="1">
                <a:solidFill>
                  <a:srgbClr val="0000FF"/>
                </a:solidFill>
                <a:latin typeface="黑体" panose="02010609060101010101" pitchFamily="49" charset="-122"/>
                <a:ea typeface="宋体" panose="02010600030101010101" pitchFamily="2" charset="-122"/>
              </a:defRPr>
            </a:lvl3pPr>
            <a:lvl4pPr marL="1600200" indent="-228600" defTabSz="777875">
              <a:defRPr sz="2800" b="1">
                <a:solidFill>
                  <a:srgbClr val="0000FF"/>
                </a:solidFill>
                <a:latin typeface="黑体" panose="02010609060101010101" pitchFamily="49" charset="-122"/>
                <a:ea typeface="宋体" panose="02010600030101010101" pitchFamily="2" charset="-122"/>
              </a:defRPr>
            </a:lvl4pPr>
            <a:lvl5pPr marL="2057400" indent="-228600" defTabSz="777875">
              <a:defRPr sz="2800" b="1">
                <a:solidFill>
                  <a:srgbClr val="0000FF"/>
                </a:solidFill>
                <a:latin typeface="黑体" panose="02010609060101010101" pitchFamily="49" charset="-122"/>
                <a:ea typeface="宋体" panose="02010600030101010101" pitchFamily="2" charset="-122"/>
              </a:defRPr>
            </a:lvl5pPr>
            <a:lvl6pPr marL="25146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r" eaLnBrk="1" hangingPunct="1"/>
            <a:fld id="{ACDDD67C-44B0-4596-A19C-B7815CF7C3DD}" type="slidenum">
              <a:rPr lang="en-US" altLang="zh-CN" sz="1000"/>
              <a:pPr algn="r" eaLnBrk="1" hangingPunct="1"/>
              <a:t>1</a:t>
            </a:fld>
            <a:endParaRPr lang="en-US" altLang="zh-CN" sz="1000"/>
          </a:p>
        </p:txBody>
      </p:sp>
      <p:sp>
        <p:nvSpPr>
          <p:cNvPr id="114692" name="Rectangle 7"/>
          <p:cNvSpPr txBox="1">
            <a:spLocks noGrp="1"/>
          </p:cNvSpPr>
          <p:nvPr/>
        </p:nvSpPr>
        <p:spPr bwMode="auto">
          <a:xfrm>
            <a:off x="3248025" y="8064500"/>
            <a:ext cx="24844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33" tIns="38866" rIns="77733" bIns="38866" anchor="b"/>
          <a:lstStyle>
            <a:lvl1pPr defTabSz="777875">
              <a:defRPr sz="2800" b="1">
                <a:solidFill>
                  <a:srgbClr val="0000FF"/>
                </a:solidFill>
                <a:latin typeface="黑体" panose="02010609060101010101" pitchFamily="49" charset="-122"/>
                <a:ea typeface="宋体" panose="02010600030101010101" pitchFamily="2" charset="-122"/>
              </a:defRPr>
            </a:lvl1pPr>
            <a:lvl2pPr marL="742950" indent="-285750" defTabSz="777875">
              <a:defRPr sz="2800" b="1">
                <a:solidFill>
                  <a:srgbClr val="0000FF"/>
                </a:solidFill>
                <a:latin typeface="黑体" panose="02010609060101010101" pitchFamily="49" charset="-122"/>
                <a:ea typeface="宋体" panose="02010600030101010101" pitchFamily="2" charset="-122"/>
              </a:defRPr>
            </a:lvl2pPr>
            <a:lvl3pPr marL="1143000" indent="-228600" defTabSz="777875">
              <a:defRPr sz="2800" b="1">
                <a:solidFill>
                  <a:srgbClr val="0000FF"/>
                </a:solidFill>
                <a:latin typeface="黑体" panose="02010609060101010101" pitchFamily="49" charset="-122"/>
                <a:ea typeface="宋体" panose="02010600030101010101" pitchFamily="2" charset="-122"/>
              </a:defRPr>
            </a:lvl3pPr>
            <a:lvl4pPr marL="1600200" indent="-228600" defTabSz="777875">
              <a:defRPr sz="2800" b="1">
                <a:solidFill>
                  <a:srgbClr val="0000FF"/>
                </a:solidFill>
                <a:latin typeface="黑体" panose="02010609060101010101" pitchFamily="49" charset="-122"/>
                <a:ea typeface="宋体" panose="02010600030101010101" pitchFamily="2" charset="-122"/>
              </a:defRPr>
            </a:lvl4pPr>
            <a:lvl5pPr marL="2057400" indent="-228600" defTabSz="777875">
              <a:defRPr sz="2800" b="1">
                <a:solidFill>
                  <a:srgbClr val="0000FF"/>
                </a:solidFill>
                <a:latin typeface="黑体" panose="02010609060101010101" pitchFamily="49" charset="-122"/>
                <a:ea typeface="宋体" panose="02010600030101010101" pitchFamily="2" charset="-122"/>
              </a:defRPr>
            </a:lvl5pPr>
            <a:lvl6pPr marL="25146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r" eaLnBrk="1" hangingPunct="1"/>
            <a:fld id="{7EAB2FA7-DF73-4474-8B6C-272E55812487}" type="slidenum">
              <a:rPr lang="en-US" altLang="zh-CN" sz="1000">
                <a:ea typeface="黑体" panose="02010609060101010101" pitchFamily="49" charset="-122"/>
              </a:rPr>
              <a:pPr algn="r" eaLnBrk="1" hangingPunct="1"/>
              <a:t>1</a:t>
            </a:fld>
            <a:endParaRPr lang="en-US" altLang="zh-CN" sz="1000">
              <a:ea typeface="黑体" panose="02010609060101010101" pitchFamily="49" charset="-122"/>
            </a:endParaRPr>
          </a:p>
        </p:txBody>
      </p:sp>
      <p:sp>
        <p:nvSpPr>
          <p:cNvPr id="114693" name="Rectangle 2"/>
          <p:cNvSpPr>
            <a:spLocks noGrp="1" noRot="1" noChangeAspect="1" noTextEdit="1"/>
          </p:cNvSpPr>
          <p:nvPr>
            <p:ph type="sldImg"/>
          </p:nvPr>
        </p:nvSpPr>
        <p:spPr>
          <a:xfrm>
            <a:off x="777875" y="612775"/>
            <a:ext cx="4241800" cy="3181350"/>
          </a:xfrm>
          <a:ln/>
        </p:spPr>
      </p:sp>
      <p:sp>
        <p:nvSpPr>
          <p:cNvPr id="114694"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33" tIns="38866" rIns="77733" bIns="38866">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dirty="0"/>
          </a:p>
        </p:txBody>
      </p:sp>
    </p:spTree>
    <p:extLst>
      <p:ext uri="{BB962C8B-B14F-4D97-AF65-F5344CB8AC3E}">
        <p14:creationId xmlns:p14="http://schemas.microsoft.com/office/powerpoint/2010/main" val="155389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Tree>
    <p:extLst>
      <p:ext uri="{BB962C8B-B14F-4D97-AF65-F5344CB8AC3E}">
        <p14:creationId xmlns:p14="http://schemas.microsoft.com/office/powerpoint/2010/main" val="146863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418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8342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7875">
              <a:defRPr sz="2800" b="1">
                <a:solidFill>
                  <a:srgbClr val="0000FF"/>
                </a:solidFill>
                <a:latin typeface="黑体" panose="02010609060101010101" pitchFamily="49" charset="-122"/>
                <a:ea typeface="宋体" panose="02010600030101010101" pitchFamily="2" charset="-122"/>
              </a:defRPr>
            </a:lvl1pPr>
            <a:lvl2pPr marL="742950" indent="-285750" defTabSz="777875">
              <a:defRPr sz="2800" b="1">
                <a:solidFill>
                  <a:srgbClr val="0000FF"/>
                </a:solidFill>
                <a:latin typeface="黑体" panose="02010609060101010101" pitchFamily="49" charset="-122"/>
                <a:ea typeface="宋体" panose="02010600030101010101" pitchFamily="2" charset="-122"/>
              </a:defRPr>
            </a:lvl2pPr>
            <a:lvl3pPr marL="1143000" indent="-228600" defTabSz="777875">
              <a:defRPr sz="2800" b="1">
                <a:solidFill>
                  <a:srgbClr val="0000FF"/>
                </a:solidFill>
                <a:latin typeface="黑体" panose="02010609060101010101" pitchFamily="49" charset="-122"/>
                <a:ea typeface="宋体" panose="02010600030101010101" pitchFamily="2" charset="-122"/>
              </a:defRPr>
            </a:lvl3pPr>
            <a:lvl4pPr marL="1600200" indent="-228600" defTabSz="777875">
              <a:defRPr sz="2800" b="1">
                <a:solidFill>
                  <a:srgbClr val="0000FF"/>
                </a:solidFill>
                <a:latin typeface="黑体" panose="02010609060101010101" pitchFamily="49" charset="-122"/>
                <a:ea typeface="宋体" panose="02010600030101010101" pitchFamily="2" charset="-122"/>
              </a:defRPr>
            </a:lvl4pPr>
            <a:lvl5pPr marL="2057400" indent="-228600" defTabSz="777875">
              <a:defRPr sz="2800" b="1">
                <a:solidFill>
                  <a:srgbClr val="0000FF"/>
                </a:solidFill>
                <a:latin typeface="黑体" panose="02010609060101010101" pitchFamily="49" charset="-122"/>
                <a:ea typeface="宋体" panose="02010600030101010101" pitchFamily="2" charset="-122"/>
              </a:defRPr>
            </a:lvl5pPr>
            <a:lvl6pPr marL="25146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fld id="{4127EE1A-2726-479B-9571-FD3EBFCCBD5C}" type="slidenum">
              <a:rPr lang="en-US" altLang="zh-CN" sz="1000" b="0" smtClean="0">
                <a:solidFill>
                  <a:schemeClr val="tx1"/>
                </a:solidFill>
                <a:latin typeface="Arial" panose="020B0604020202020204" pitchFamily="34" charset="0"/>
              </a:rPr>
              <a:pPr/>
              <a:t>13</a:t>
            </a:fld>
            <a:endParaRPr lang="en-US" altLang="zh-CN" sz="1000" b="0">
              <a:solidFill>
                <a:schemeClr val="tx1"/>
              </a:solidFill>
              <a:latin typeface="Arial" panose="020B0604020202020204" pitchFamily="34" charset="0"/>
            </a:endParaRPr>
          </a:p>
        </p:txBody>
      </p:sp>
      <p:sp>
        <p:nvSpPr>
          <p:cNvPr id="114691" name="Rectangle 7"/>
          <p:cNvSpPr txBox="1">
            <a:spLocks noGrp="1"/>
          </p:cNvSpPr>
          <p:nvPr/>
        </p:nvSpPr>
        <p:spPr bwMode="auto">
          <a:xfrm>
            <a:off x="3248025" y="8064500"/>
            <a:ext cx="24844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86" tIns="38843" rIns="77686" bIns="38843" anchor="b"/>
          <a:lstStyle>
            <a:lvl1pPr defTabSz="777875">
              <a:defRPr sz="2800" b="1">
                <a:solidFill>
                  <a:srgbClr val="0000FF"/>
                </a:solidFill>
                <a:latin typeface="黑体" panose="02010609060101010101" pitchFamily="49" charset="-122"/>
                <a:ea typeface="宋体" panose="02010600030101010101" pitchFamily="2" charset="-122"/>
              </a:defRPr>
            </a:lvl1pPr>
            <a:lvl2pPr marL="742950" indent="-285750" defTabSz="777875">
              <a:defRPr sz="2800" b="1">
                <a:solidFill>
                  <a:srgbClr val="0000FF"/>
                </a:solidFill>
                <a:latin typeface="黑体" panose="02010609060101010101" pitchFamily="49" charset="-122"/>
                <a:ea typeface="宋体" panose="02010600030101010101" pitchFamily="2" charset="-122"/>
              </a:defRPr>
            </a:lvl2pPr>
            <a:lvl3pPr marL="1143000" indent="-228600" defTabSz="777875">
              <a:defRPr sz="2800" b="1">
                <a:solidFill>
                  <a:srgbClr val="0000FF"/>
                </a:solidFill>
                <a:latin typeface="黑体" panose="02010609060101010101" pitchFamily="49" charset="-122"/>
                <a:ea typeface="宋体" panose="02010600030101010101" pitchFamily="2" charset="-122"/>
              </a:defRPr>
            </a:lvl3pPr>
            <a:lvl4pPr marL="1600200" indent="-228600" defTabSz="777875">
              <a:defRPr sz="2800" b="1">
                <a:solidFill>
                  <a:srgbClr val="0000FF"/>
                </a:solidFill>
                <a:latin typeface="黑体" panose="02010609060101010101" pitchFamily="49" charset="-122"/>
                <a:ea typeface="宋体" panose="02010600030101010101" pitchFamily="2" charset="-122"/>
              </a:defRPr>
            </a:lvl4pPr>
            <a:lvl5pPr marL="2057400" indent="-228600" defTabSz="777875">
              <a:defRPr sz="2800" b="1">
                <a:solidFill>
                  <a:srgbClr val="0000FF"/>
                </a:solidFill>
                <a:latin typeface="黑体" panose="02010609060101010101" pitchFamily="49" charset="-122"/>
                <a:ea typeface="宋体" panose="02010600030101010101" pitchFamily="2" charset="-122"/>
              </a:defRPr>
            </a:lvl5pPr>
            <a:lvl6pPr marL="25146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r" eaLnBrk="1" hangingPunct="1"/>
            <a:fld id="{ACDDD67C-44B0-4596-A19C-B7815CF7C3DD}" type="slidenum">
              <a:rPr lang="en-US" altLang="zh-CN" sz="1000"/>
              <a:pPr algn="r" eaLnBrk="1" hangingPunct="1"/>
              <a:t>13</a:t>
            </a:fld>
            <a:endParaRPr lang="en-US" altLang="zh-CN" sz="1000"/>
          </a:p>
        </p:txBody>
      </p:sp>
      <p:sp>
        <p:nvSpPr>
          <p:cNvPr id="114692" name="Rectangle 7"/>
          <p:cNvSpPr txBox="1">
            <a:spLocks noGrp="1"/>
          </p:cNvSpPr>
          <p:nvPr/>
        </p:nvSpPr>
        <p:spPr bwMode="auto">
          <a:xfrm>
            <a:off x="3248025" y="8064500"/>
            <a:ext cx="24844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33" tIns="38866" rIns="77733" bIns="38866" anchor="b"/>
          <a:lstStyle>
            <a:lvl1pPr defTabSz="777875">
              <a:defRPr sz="2800" b="1">
                <a:solidFill>
                  <a:srgbClr val="0000FF"/>
                </a:solidFill>
                <a:latin typeface="黑体" panose="02010609060101010101" pitchFamily="49" charset="-122"/>
                <a:ea typeface="宋体" panose="02010600030101010101" pitchFamily="2" charset="-122"/>
              </a:defRPr>
            </a:lvl1pPr>
            <a:lvl2pPr marL="742950" indent="-285750" defTabSz="777875">
              <a:defRPr sz="2800" b="1">
                <a:solidFill>
                  <a:srgbClr val="0000FF"/>
                </a:solidFill>
                <a:latin typeface="黑体" panose="02010609060101010101" pitchFamily="49" charset="-122"/>
                <a:ea typeface="宋体" panose="02010600030101010101" pitchFamily="2" charset="-122"/>
              </a:defRPr>
            </a:lvl2pPr>
            <a:lvl3pPr marL="1143000" indent="-228600" defTabSz="777875">
              <a:defRPr sz="2800" b="1">
                <a:solidFill>
                  <a:srgbClr val="0000FF"/>
                </a:solidFill>
                <a:latin typeface="黑体" panose="02010609060101010101" pitchFamily="49" charset="-122"/>
                <a:ea typeface="宋体" panose="02010600030101010101" pitchFamily="2" charset="-122"/>
              </a:defRPr>
            </a:lvl3pPr>
            <a:lvl4pPr marL="1600200" indent="-228600" defTabSz="777875">
              <a:defRPr sz="2800" b="1">
                <a:solidFill>
                  <a:srgbClr val="0000FF"/>
                </a:solidFill>
                <a:latin typeface="黑体" panose="02010609060101010101" pitchFamily="49" charset="-122"/>
                <a:ea typeface="宋体" panose="02010600030101010101" pitchFamily="2" charset="-122"/>
              </a:defRPr>
            </a:lvl4pPr>
            <a:lvl5pPr marL="2057400" indent="-228600" defTabSz="777875">
              <a:defRPr sz="2800" b="1">
                <a:solidFill>
                  <a:srgbClr val="0000FF"/>
                </a:solidFill>
                <a:latin typeface="黑体" panose="02010609060101010101" pitchFamily="49" charset="-122"/>
                <a:ea typeface="宋体" panose="02010600030101010101" pitchFamily="2" charset="-122"/>
              </a:defRPr>
            </a:lvl5pPr>
            <a:lvl6pPr marL="25146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defTabSz="777875"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r" eaLnBrk="1" hangingPunct="1"/>
            <a:fld id="{7EAB2FA7-DF73-4474-8B6C-272E55812487}" type="slidenum">
              <a:rPr lang="en-US" altLang="zh-CN" sz="1000">
                <a:ea typeface="黑体" panose="02010609060101010101" pitchFamily="49" charset="-122"/>
              </a:rPr>
              <a:pPr algn="r" eaLnBrk="1" hangingPunct="1"/>
              <a:t>13</a:t>
            </a:fld>
            <a:endParaRPr lang="en-US" altLang="zh-CN" sz="1000">
              <a:ea typeface="黑体" panose="02010609060101010101" pitchFamily="49" charset="-122"/>
            </a:endParaRPr>
          </a:p>
        </p:txBody>
      </p:sp>
      <p:sp>
        <p:nvSpPr>
          <p:cNvPr id="114693" name="Rectangle 2"/>
          <p:cNvSpPr>
            <a:spLocks noGrp="1" noRot="1" noChangeAspect="1" noTextEdit="1"/>
          </p:cNvSpPr>
          <p:nvPr>
            <p:ph type="sldImg"/>
          </p:nvPr>
        </p:nvSpPr>
        <p:spPr>
          <a:xfrm>
            <a:off x="777875" y="612775"/>
            <a:ext cx="4241800" cy="3181350"/>
          </a:xfrm>
          <a:ln/>
        </p:spPr>
      </p:sp>
      <p:sp>
        <p:nvSpPr>
          <p:cNvPr id="114694"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33" tIns="38866" rIns="77733" bIns="38866">
            <a:prstTxWarp prst="textNoShape">
              <a:avLst/>
            </a:prstTxWarp>
          </a:bodyPr>
          <a:lstStyle/>
          <a:p>
            <a:pPr eaLnBrk="1" hangingPunct="1"/>
            <a:endParaRPr lang="zh-CN" altLang="zh-CN" dirty="0"/>
          </a:p>
        </p:txBody>
      </p:sp>
    </p:spTree>
    <p:extLst>
      <p:ext uri="{BB962C8B-B14F-4D97-AF65-F5344CB8AC3E}">
        <p14:creationId xmlns:p14="http://schemas.microsoft.com/office/powerpoint/2010/main" val="78735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64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82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44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026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5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2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44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231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zh-CN"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378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B2821DEB-E12B-4F22-AFCA-FE0CFBE298DB}"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285CC5D-6759-49D6-98FD-7703FC30C418}" type="slidenum">
              <a:rPr lang="en-US" altLang="zh-CN"/>
              <a:pPr>
                <a:defRPr/>
              </a:pPr>
              <a:t>‹#›</a:t>
            </a:fld>
            <a:endParaRPr lang="en-US" altLang="zh-CN"/>
          </a:p>
        </p:txBody>
      </p:sp>
    </p:spTree>
    <p:extLst>
      <p:ext uri="{BB962C8B-B14F-4D97-AF65-F5344CB8AC3E}">
        <p14:creationId xmlns:p14="http://schemas.microsoft.com/office/powerpoint/2010/main" val="1727569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7689F765-B3B6-4199-9165-6FDEE20CD796}"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A1BDB954-1C9D-49A9-99F6-DE15CDC89327}" type="slidenum">
              <a:rPr lang="en-US" altLang="zh-CN"/>
              <a:pPr>
                <a:defRPr/>
              </a:pPr>
              <a:t>‹#›</a:t>
            </a:fld>
            <a:endParaRPr lang="en-US" altLang="zh-CN"/>
          </a:p>
        </p:txBody>
      </p:sp>
    </p:spTree>
    <p:extLst>
      <p:ext uri="{BB962C8B-B14F-4D97-AF65-F5344CB8AC3E}">
        <p14:creationId xmlns:p14="http://schemas.microsoft.com/office/powerpoint/2010/main" val="388251762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50EF3BC3-2858-4D53-833B-C13CD7FD518F}"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1BD28130-D633-43F8-8CC7-EDC85366C1A5}" type="slidenum">
              <a:rPr lang="en-US" altLang="zh-CN"/>
              <a:pPr>
                <a:defRPr/>
              </a:pPr>
              <a:t>‹#›</a:t>
            </a:fld>
            <a:endParaRPr lang="en-US" altLang="zh-CN"/>
          </a:p>
        </p:txBody>
      </p:sp>
    </p:spTree>
    <p:extLst>
      <p:ext uri="{BB962C8B-B14F-4D97-AF65-F5344CB8AC3E}">
        <p14:creationId xmlns:p14="http://schemas.microsoft.com/office/powerpoint/2010/main" val="202790866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2FFE2253-74F3-4F5E-9A6E-BF55120C8EEB}"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DA5C3441-5938-4824-9524-459BD02ADB03}" type="slidenum">
              <a:rPr lang="en-US" altLang="zh-CN"/>
              <a:pPr>
                <a:defRPr/>
              </a:pPr>
              <a:t>‹#›</a:t>
            </a:fld>
            <a:endParaRPr lang="en-US" altLang="zh-CN"/>
          </a:p>
        </p:txBody>
      </p:sp>
    </p:spTree>
    <p:extLst>
      <p:ext uri="{BB962C8B-B14F-4D97-AF65-F5344CB8AC3E}">
        <p14:creationId xmlns:p14="http://schemas.microsoft.com/office/powerpoint/2010/main" val="281991251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E9F7BE8F-596D-468E-92D3-31DC390D8996}"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95715967-6DA3-4A75-822E-FA55E88E8955}" type="slidenum">
              <a:rPr lang="en-US" altLang="zh-CN"/>
              <a:pPr>
                <a:defRPr/>
              </a:pPr>
              <a:t>‹#›</a:t>
            </a:fld>
            <a:endParaRPr lang="en-US" altLang="zh-CN"/>
          </a:p>
        </p:txBody>
      </p:sp>
    </p:spTree>
    <p:extLst>
      <p:ext uri="{BB962C8B-B14F-4D97-AF65-F5344CB8AC3E}">
        <p14:creationId xmlns:p14="http://schemas.microsoft.com/office/powerpoint/2010/main" val="405493573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lgn="ctr">
              <a:defRPr/>
            </a:lvl1pPr>
          </a:lstStyle>
          <a:p>
            <a:pPr>
              <a:defRPr/>
            </a:pPr>
            <a:fld id="{7F13A24D-4C5D-4EE0-813D-41917391AE1D}"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9138348-9DCA-454F-A257-5326AEB7A34E}" type="slidenum">
              <a:rPr lang="en-US" altLang="zh-CN"/>
              <a:pPr>
                <a:defRPr/>
              </a:pPr>
              <a:t>‹#›</a:t>
            </a:fld>
            <a:endParaRPr lang="en-US" altLang="zh-CN"/>
          </a:p>
        </p:txBody>
      </p:sp>
    </p:spTree>
    <p:extLst>
      <p:ext uri="{BB962C8B-B14F-4D97-AF65-F5344CB8AC3E}">
        <p14:creationId xmlns:p14="http://schemas.microsoft.com/office/powerpoint/2010/main" val="101630560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p:txBody>
          <a:bodyPr/>
          <a:lstStyle>
            <a:lvl1pPr algn="ctr">
              <a:defRPr/>
            </a:lvl1pPr>
          </a:lstStyle>
          <a:p>
            <a:pPr>
              <a:defRPr/>
            </a:pPr>
            <a:fld id="{CB47A12A-4F85-4824-B58D-323CE1F9A937}"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B0DF587C-6483-415C-9DD1-470B65CB1808}" type="slidenum">
              <a:rPr lang="en-US" altLang="zh-CN"/>
              <a:pPr>
                <a:defRPr/>
              </a:pPr>
              <a:t>‹#›</a:t>
            </a:fld>
            <a:endParaRPr lang="en-US" altLang="zh-CN"/>
          </a:p>
        </p:txBody>
      </p:sp>
    </p:spTree>
    <p:extLst>
      <p:ext uri="{BB962C8B-B14F-4D97-AF65-F5344CB8AC3E}">
        <p14:creationId xmlns:p14="http://schemas.microsoft.com/office/powerpoint/2010/main" val="400061984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p:txBody>
          <a:bodyPr/>
          <a:lstStyle>
            <a:lvl1pPr algn="ctr">
              <a:defRPr/>
            </a:lvl1pPr>
          </a:lstStyle>
          <a:p>
            <a:pPr>
              <a:defRPr/>
            </a:pPr>
            <a:fld id="{243CB999-9275-4753-BB28-E9D7F515FCA6}"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6B7E8873-3C5F-4E0B-9131-4B92B0DEC697}" type="slidenum">
              <a:rPr lang="en-US" altLang="zh-CN"/>
              <a:pPr>
                <a:defRPr/>
              </a:pPr>
              <a:t>‹#›</a:t>
            </a:fld>
            <a:endParaRPr lang="en-US" altLang="zh-CN"/>
          </a:p>
        </p:txBody>
      </p:sp>
    </p:spTree>
    <p:extLst>
      <p:ext uri="{BB962C8B-B14F-4D97-AF65-F5344CB8AC3E}">
        <p14:creationId xmlns:p14="http://schemas.microsoft.com/office/powerpoint/2010/main" val="86306693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p:txBody>
          <a:bodyPr/>
          <a:lstStyle>
            <a:lvl1pPr algn="ctr">
              <a:defRPr/>
            </a:lvl1pPr>
          </a:lstStyle>
          <a:p>
            <a:pPr>
              <a:defRPr/>
            </a:pPr>
            <a:fld id="{F8B6A4D8-7273-4912-AC40-02BC61002B9E}" type="datetime1">
              <a:rPr lang="en-GB" altLang="zh-CN" smtClean="0"/>
              <a:t>28/09/2021</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765120BF-3B23-49AD-BD6B-91D4A1F7FF2B}" type="slidenum">
              <a:rPr lang="en-US" altLang="zh-CN"/>
              <a:pPr>
                <a:defRPr/>
              </a:pPr>
              <a:t>‹#›</a:t>
            </a:fld>
            <a:endParaRPr lang="en-US" altLang="zh-CN"/>
          </a:p>
        </p:txBody>
      </p:sp>
    </p:spTree>
    <p:extLst>
      <p:ext uri="{BB962C8B-B14F-4D97-AF65-F5344CB8AC3E}">
        <p14:creationId xmlns:p14="http://schemas.microsoft.com/office/powerpoint/2010/main" val="192429340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p:txBody>
          <a:bodyPr/>
          <a:lstStyle>
            <a:lvl1pPr algn="ctr">
              <a:defRPr/>
            </a:lvl1pPr>
          </a:lstStyle>
          <a:p>
            <a:pPr>
              <a:defRPr/>
            </a:pPr>
            <a:fld id="{121AAA21-2748-4014-AAC2-E0D35ED70124}" type="datetime1">
              <a:rPr lang="en-GB" altLang="zh-CN" smtClean="0"/>
              <a:t>28/09/2021</a:t>
            </a:fld>
            <a:endParaRPr lang="en-US" altLang="zh-CN"/>
          </a:p>
        </p:txBody>
      </p:sp>
      <p:sp>
        <p:nvSpPr>
          <p:cNvPr id="8" name="Rectangle 7"/>
          <p:cNvSpPr>
            <a:spLocks noGrp="1" noChangeArrowheads="1"/>
          </p:cNvSpPr>
          <p:nvPr>
            <p:ph type="ftr" sz="quarter" idx="11"/>
          </p:nvPr>
        </p:nvSpPr>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p:txBody>
          <a:bodyPr/>
          <a:lstStyle>
            <a:lvl1pPr>
              <a:defRPr/>
            </a:lvl1pPr>
          </a:lstStyle>
          <a:p>
            <a:pPr>
              <a:defRPr/>
            </a:pPr>
            <a:fld id="{E5699E83-A5F5-4611-A120-ADDF7C3E0261}" type="slidenum">
              <a:rPr lang="en-US" altLang="zh-CN"/>
              <a:pPr>
                <a:defRPr/>
              </a:pPr>
              <a:t>‹#›</a:t>
            </a:fld>
            <a:endParaRPr lang="en-US" altLang="zh-CN"/>
          </a:p>
        </p:txBody>
      </p:sp>
    </p:spTree>
    <p:extLst>
      <p:ext uri="{BB962C8B-B14F-4D97-AF65-F5344CB8AC3E}">
        <p14:creationId xmlns:p14="http://schemas.microsoft.com/office/powerpoint/2010/main" val="383650676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p:txBody>
          <a:bodyPr/>
          <a:lstStyle>
            <a:lvl1pPr algn="ctr">
              <a:defRPr/>
            </a:lvl1pPr>
          </a:lstStyle>
          <a:p>
            <a:pPr>
              <a:defRPr/>
            </a:pPr>
            <a:fld id="{1DD3FF0C-E1B9-40C3-B417-D0D4FA78547B}" type="datetime1">
              <a:rPr lang="en-GB" altLang="zh-CN" smtClean="0"/>
              <a:t>28/09/2021</a:t>
            </a:fld>
            <a:endParaRPr lang="en-US" altLang="zh-CN"/>
          </a:p>
        </p:txBody>
      </p:sp>
      <p:sp>
        <p:nvSpPr>
          <p:cNvPr id="4" name="Rectangle 7"/>
          <p:cNvSpPr>
            <a:spLocks noGrp="1" noChangeArrowheads="1"/>
          </p:cNvSpPr>
          <p:nvPr>
            <p:ph type="ftr" sz="quarter" idx="11"/>
          </p:nvPr>
        </p:nvSpPr>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p:txBody>
          <a:bodyPr/>
          <a:lstStyle>
            <a:lvl1pPr>
              <a:defRPr/>
            </a:lvl1pPr>
          </a:lstStyle>
          <a:p>
            <a:pPr>
              <a:defRPr/>
            </a:pPr>
            <a:fld id="{14BD1F72-A1E0-49A4-9FDC-6E074FD2F87C}" type="slidenum">
              <a:rPr lang="en-US" altLang="zh-CN"/>
              <a:pPr>
                <a:defRPr/>
              </a:pPr>
              <a:t>‹#›</a:t>
            </a:fld>
            <a:endParaRPr lang="en-US" altLang="zh-CN"/>
          </a:p>
        </p:txBody>
      </p:sp>
    </p:spTree>
    <p:extLst>
      <p:ext uri="{BB962C8B-B14F-4D97-AF65-F5344CB8AC3E}">
        <p14:creationId xmlns:p14="http://schemas.microsoft.com/office/powerpoint/2010/main" val="295971357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lgn="ctr">
              <a:defRPr/>
            </a:lvl1pPr>
          </a:lstStyle>
          <a:p>
            <a:pPr>
              <a:defRPr/>
            </a:pPr>
            <a:fld id="{1B3B29B2-F2BE-47C8-854F-5882FF42E6BB}" type="datetime1">
              <a:rPr lang="en-GB" altLang="zh-CN" smtClean="0"/>
              <a:t>28/09/2021</a:t>
            </a:fld>
            <a:endParaRPr lang="en-US" altLang="zh-CN"/>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FFDD568D-8CC6-4E12-8391-333E9AA556E6}" type="slidenum">
              <a:rPr lang="en-US" altLang="zh-CN"/>
              <a:pPr>
                <a:defRPr/>
              </a:pPr>
              <a:t>‹#›</a:t>
            </a:fld>
            <a:endParaRPr lang="en-US" altLang="zh-CN"/>
          </a:p>
        </p:txBody>
      </p:sp>
    </p:spTree>
    <p:extLst>
      <p:ext uri="{BB962C8B-B14F-4D97-AF65-F5344CB8AC3E}">
        <p14:creationId xmlns:p14="http://schemas.microsoft.com/office/powerpoint/2010/main" val="40470125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BF4762FF-EEF7-4243-923E-7420597619F1}"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6B8C9FD-B4CE-4E95-9C8D-E3D18251C6A7}" type="slidenum">
              <a:rPr lang="en-US" altLang="zh-CN"/>
              <a:pPr>
                <a:defRPr/>
              </a:pPr>
              <a:t>‹#›</a:t>
            </a:fld>
            <a:endParaRPr lang="en-US" altLang="zh-CN"/>
          </a:p>
        </p:txBody>
      </p:sp>
    </p:spTree>
    <p:extLst>
      <p:ext uri="{BB962C8B-B14F-4D97-AF65-F5344CB8AC3E}">
        <p14:creationId xmlns:p14="http://schemas.microsoft.com/office/powerpoint/2010/main" val="369411721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p:txBody>
          <a:bodyPr/>
          <a:lstStyle>
            <a:lvl1pPr algn="ctr">
              <a:defRPr/>
            </a:lvl1pPr>
          </a:lstStyle>
          <a:p>
            <a:pPr>
              <a:defRPr/>
            </a:pPr>
            <a:fld id="{E618ECBE-902F-4BC6-9110-9E65B8A758E0}" type="datetime1">
              <a:rPr lang="en-GB" altLang="zh-CN" smtClean="0"/>
              <a:t>28/09/2021</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19C4BE57-E7A2-4A7A-90B2-881A64A5B4E7}" type="slidenum">
              <a:rPr lang="en-US" altLang="zh-CN"/>
              <a:pPr>
                <a:defRPr/>
              </a:pPr>
              <a:t>‹#›</a:t>
            </a:fld>
            <a:endParaRPr lang="en-US" altLang="zh-CN"/>
          </a:p>
        </p:txBody>
      </p:sp>
    </p:spTree>
    <p:extLst>
      <p:ext uri="{BB962C8B-B14F-4D97-AF65-F5344CB8AC3E}">
        <p14:creationId xmlns:p14="http://schemas.microsoft.com/office/powerpoint/2010/main" val="386742439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p:txBody>
          <a:bodyPr/>
          <a:lstStyle>
            <a:lvl1pPr algn="ctr">
              <a:defRPr/>
            </a:lvl1pPr>
          </a:lstStyle>
          <a:p>
            <a:pPr>
              <a:defRPr/>
            </a:pPr>
            <a:fld id="{9447D0F0-31C5-4B2F-B77B-DB70B0C29321}" type="datetime1">
              <a:rPr lang="en-GB" altLang="zh-CN" smtClean="0"/>
              <a:t>28/09/2021</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FA752A35-410D-4DFD-83C7-DE516A3B3065}" type="slidenum">
              <a:rPr lang="en-US" altLang="zh-CN"/>
              <a:pPr>
                <a:defRPr/>
              </a:pPr>
              <a:t>‹#›</a:t>
            </a:fld>
            <a:endParaRPr lang="en-US" altLang="zh-CN"/>
          </a:p>
        </p:txBody>
      </p:sp>
    </p:spTree>
    <p:extLst>
      <p:ext uri="{BB962C8B-B14F-4D97-AF65-F5344CB8AC3E}">
        <p14:creationId xmlns:p14="http://schemas.microsoft.com/office/powerpoint/2010/main" val="234277918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p:txBody>
          <a:bodyPr/>
          <a:lstStyle>
            <a:lvl1pPr algn="ctr">
              <a:defRPr/>
            </a:lvl1pPr>
          </a:lstStyle>
          <a:p>
            <a:pPr>
              <a:defRPr/>
            </a:pPr>
            <a:fld id="{E4E96BA6-D926-4258-9012-6210B8918CED}"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F6113666-7445-48BA-BCD6-9F799A0A0040}" type="slidenum">
              <a:rPr lang="en-US" altLang="zh-CN"/>
              <a:pPr>
                <a:defRPr/>
              </a:pPr>
              <a:t>‹#›</a:t>
            </a:fld>
            <a:endParaRPr lang="en-US" altLang="zh-CN"/>
          </a:p>
        </p:txBody>
      </p:sp>
    </p:spTree>
    <p:extLst>
      <p:ext uri="{BB962C8B-B14F-4D97-AF65-F5344CB8AC3E}">
        <p14:creationId xmlns:p14="http://schemas.microsoft.com/office/powerpoint/2010/main" val="191169427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p:txBody>
          <a:bodyPr/>
          <a:lstStyle>
            <a:lvl1pPr algn="ctr">
              <a:defRPr/>
            </a:lvl1pPr>
          </a:lstStyle>
          <a:p>
            <a:pPr>
              <a:defRPr/>
            </a:pPr>
            <a:fld id="{8283948E-1D9C-4788-9EC8-FCB8B89D5551}"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42DE6367-A1D2-42EC-B77E-F2C81E323F4C}" type="slidenum">
              <a:rPr lang="en-US" altLang="zh-CN"/>
              <a:pPr>
                <a:defRPr/>
              </a:pPr>
              <a:t>‹#›</a:t>
            </a:fld>
            <a:endParaRPr lang="en-US" altLang="zh-CN"/>
          </a:p>
        </p:txBody>
      </p:sp>
    </p:spTree>
    <p:extLst>
      <p:ext uri="{BB962C8B-B14F-4D97-AF65-F5344CB8AC3E}">
        <p14:creationId xmlns:p14="http://schemas.microsoft.com/office/powerpoint/2010/main" val="183703024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p:txBody>
          <a:bodyPr/>
          <a:lstStyle>
            <a:lvl1pPr algn="ctr">
              <a:defRPr/>
            </a:lvl1pPr>
          </a:lstStyle>
          <a:p>
            <a:pPr>
              <a:defRPr/>
            </a:pPr>
            <a:fld id="{D5ED2092-0B39-4C9D-A5ED-444CA031B35D}" type="datetime1">
              <a:rPr lang="en-GB" altLang="zh-CN" smtClean="0"/>
              <a:t>28/09/2021</a:t>
            </a:fld>
            <a:endParaRPr lang="en-US" altLang="zh-CN"/>
          </a:p>
        </p:txBody>
      </p:sp>
      <p:sp>
        <p:nvSpPr>
          <p:cNvPr id="7" name="Rectangle 7"/>
          <p:cNvSpPr>
            <a:spLocks noGrp="1" noChangeArrowheads="1"/>
          </p:cNvSpPr>
          <p:nvPr>
            <p:ph type="ftr" sz="quarter" idx="11"/>
          </p:nvPr>
        </p:nvSpPr>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p:txBody>
          <a:bodyPr/>
          <a:lstStyle>
            <a:lvl1pPr>
              <a:defRPr/>
            </a:lvl1pPr>
          </a:lstStyle>
          <a:p>
            <a:pPr>
              <a:defRPr/>
            </a:pPr>
            <a:fld id="{1A458DD9-6B66-48EE-B680-5348983E21FB}" type="slidenum">
              <a:rPr lang="en-US" altLang="zh-CN"/>
              <a:pPr>
                <a:defRPr/>
              </a:pPr>
              <a:t>‹#›</a:t>
            </a:fld>
            <a:endParaRPr lang="en-US" altLang="zh-CN"/>
          </a:p>
        </p:txBody>
      </p:sp>
    </p:spTree>
    <p:extLst>
      <p:ext uri="{BB962C8B-B14F-4D97-AF65-F5344CB8AC3E}">
        <p14:creationId xmlns:p14="http://schemas.microsoft.com/office/powerpoint/2010/main" val="316494261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p:txBody>
          <a:bodyPr/>
          <a:lstStyle>
            <a:lvl1pPr algn="ctr">
              <a:defRPr/>
            </a:lvl1pPr>
          </a:lstStyle>
          <a:p>
            <a:pPr>
              <a:defRPr/>
            </a:pPr>
            <a:fld id="{28E830C8-F82C-4965-9F95-2916C89DBE12}"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54DD0A16-B1B3-4BDC-AB1C-0B4732735163}" type="slidenum">
              <a:rPr lang="en-US" altLang="zh-CN"/>
              <a:pPr>
                <a:defRPr/>
              </a:pPr>
              <a:t>‹#›</a:t>
            </a:fld>
            <a:endParaRPr lang="en-US" altLang="zh-CN"/>
          </a:p>
        </p:txBody>
      </p:sp>
    </p:spTree>
    <p:extLst>
      <p:ext uri="{BB962C8B-B14F-4D97-AF65-F5344CB8AC3E}">
        <p14:creationId xmlns:p14="http://schemas.microsoft.com/office/powerpoint/2010/main" val="316601415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66A7EDF6-521A-412A-A71E-AD382F9CC36E}"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9517F05-2899-4BE0-9C6D-D85997F013FA}" type="slidenum">
              <a:rPr lang="en-US" altLang="zh-CN"/>
              <a:pPr>
                <a:defRPr/>
              </a:pPr>
              <a:t>‹#›</a:t>
            </a:fld>
            <a:endParaRPr lang="en-US" altLang="zh-CN"/>
          </a:p>
        </p:txBody>
      </p:sp>
    </p:spTree>
    <p:extLst>
      <p:ext uri="{BB962C8B-B14F-4D97-AF65-F5344CB8AC3E}">
        <p14:creationId xmlns:p14="http://schemas.microsoft.com/office/powerpoint/2010/main" val="48217558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C293FD3C-1865-487D-9901-DE98DA63454E}"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C5AD115A-B4CB-47DE-BFF6-4A30CBD0B3A6}" type="slidenum">
              <a:rPr lang="en-US" altLang="zh-CN"/>
              <a:pPr>
                <a:defRPr/>
              </a:pPr>
              <a:t>‹#›</a:t>
            </a:fld>
            <a:endParaRPr lang="en-US" altLang="zh-CN"/>
          </a:p>
        </p:txBody>
      </p:sp>
    </p:spTree>
    <p:extLst>
      <p:ext uri="{BB962C8B-B14F-4D97-AF65-F5344CB8AC3E}">
        <p14:creationId xmlns:p14="http://schemas.microsoft.com/office/powerpoint/2010/main" val="237617259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90C3A816-F371-4FDA-9B6D-08E6B5537476}"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4AE66C7D-6B9F-40B1-9C6B-52120D89C316}" type="slidenum">
              <a:rPr lang="en-US" altLang="zh-CN"/>
              <a:pPr>
                <a:defRPr/>
              </a:pPr>
              <a:t>‹#›</a:t>
            </a:fld>
            <a:endParaRPr lang="en-US" altLang="zh-CN"/>
          </a:p>
        </p:txBody>
      </p:sp>
    </p:spTree>
    <p:extLst>
      <p:ext uri="{BB962C8B-B14F-4D97-AF65-F5344CB8AC3E}">
        <p14:creationId xmlns:p14="http://schemas.microsoft.com/office/powerpoint/2010/main" val="713356765"/>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6E3C3A27-F7F8-4ACF-98A0-CCC56C8F2EC4}"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5E4B746C-D549-4C84-9D2D-E7C5520E4AFD}" type="slidenum">
              <a:rPr lang="en-US" altLang="zh-CN"/>
              <a:pPr>
                <a:defRPr/>
              </a:pPr>
              <a:t>‹#›</a:t>
            </a:fld>
            <a:endParaRPr lang="en-US" altLang="zh-CN"/>
          </a:p>
        </p:txBody>
      </p:sp>
    </p:spTree>
    <p:extLst>
      <p:ext uri="{BB962C8B-B14F-4D97-AF65-F5344CB8AC3E}">
        <p14:creationId xmlns:p14="http://schemas.microsoft.com/office/powerpoint/2010/main" val="828993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27843667-CC44-4A16-B2CF-5E30B55546D7}"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C7466803-778F-4C6C-ABD7-2CD124C1A356}" type="slidenum">
              <a:rPr lang="en-US" altLang="zh-CN"/>
              <a:pPr>
                <a:defRPr/>
              </a:pPr>
              <a:t>‹#›</a:t>
            </a:fld>
            <a:endParaRPr lang="en-US" altLang="zh-CN"/>
          </a:p>
        </p:txBody>
      </p:sp>
    </p:spTree>
    <p:extLst>
      <p:ext uri="{BB962C8B-B14F-4D97-AF65-F5344CB8AC3E}">
        <p14:creationId xmlns:p14="http://schemas.microsoft.com/office/powerpoint/2010/main" val="423388591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C49F4CDD-E65F-4BE6-A388-65C95E39F958}"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2713D436-2232-4B64-BE0A-6985F2E2F8FD}" type="slidenum">
              <a:rPr lang="en-US" altLang="zh-CN"/>
              <a:pPr>
                <a:defRPr/>
              </a:pPr>
              <a:t>‹#›</a:t>
            </a:fld>
            <a:endParaRPr lang="en-US" altLang="zh-CN"/>
          </a:p>
        </p:txBody>
      </p:sp>
    </p:spTree>
    <p:extLst>
      <p:ext uri="{BB962C8B-B14F-4D97-AF65-F5344CB8AC3E}">
        <p14:creationId xmlns:p14="http://schemas.microsoft.com/office/powerpoint/2010/main" val="22433206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B85121D4-941F-4EC7-923F-409B453A65BC}"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B74487B7-26A2-4FB6-8838-6091768D0E76}" type="slidenum">
              <a:rPr lang="en-US" altLang="zh-CN"/>
              <a:pPr>
                <a:defRPr/>
              </a:pPr>
              <a:t>‹#›</a:t>
            </a:fld>
            <a:endParaRPr lang="en-US" altLang="zh-CN"/>
          </a:p>
        </p:txBody>
      </p:sp>
    </p:spTree>
    <p:extLst>
      <p:ext uri="{BB962C8B-B14F-4D97-AF65-F5344CB8AC3E}">
        <p14:creationId xmlns:p14="http://schemas.microsoft.com/office/powerpoint/2010/main" val="33521528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FAA175A7-E03C-4A99-842D-6C371609E1AE}"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B9E09BE2-00E5-4637-A6E2-B542EAB71F53}" type="slidenum">
              <a:rPr lang="en-US" altLang="zh-CN"/>
              <a:pPr>
                <a:defRPr/>
              </a:pPr>
              <a:t>‹#›</a:t>
            </a:fld>
            <a:endParaRPr lang="en-US" altLang="zh-CN"/>
          </a:p>
        </p:txBody>
      </p:sp>
    </p:spTree>
    <p:extLst>
      <p:ext uri="{BB962C8B-B14F-4D97-AF65-F5344CB8AC3E}">
        <p14:creationId xmlns:p14="http://schemas.microsoft.com/office/powerpoint/2010/main" val="168598284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2CC4B03B-71EB-4FE1-A34E-E055DBC589B4}"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FEFCA198-8B71-4375-9189-0CFFD1661562}" type="slidenum">
              <a:rPr lang="en-US" altLang="zh-CN"/>
              <a:pPr>
                <a:defRPr/>
              </a:pPr>
              <a:t>‹#›</a:t>
            </a:fld>
            <a:endParaRPr lang="en-US" altLang="zh-CN"/>
          </a:p>
        </p:txBody>
      </p:sp>
    </p:spTree>
    <p:extLst>
      <p:ext uri="{BB962C8B-B14F-4D97-AF65-F5344CB8AC3E}">
        <p14:creationId xmlns:p14="http://schemas.microsoft.com/office/powerpoint/2010/main" val="169746648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6C91E9EE-C3E0-4E71-B4E8-411199A3E5E7}"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A1727FED-DC33-4ABF-8D77-6D0F62B61BC9}" type="slidenum">
              <a:rPr lang="en-US" altLang="zh-CN"/>
              <a:pPr>
                <a:defRPr/>
              </a:pPr>
              <a:t>‹#›</a:t>
            </a:fld>
            <a:endParaRPr lang="en-US" altLang="zh-CN"/>
          </a:p>
        </p:txBody>
      </p:sp>
    </p:spTree>
    <p:extLst>
      <p:ext uri="{BB962C8B-B14F-4D97-AF65-F5344CB8AC3E}">
        <p14:creationId xmlns:p14="http://schemas.microsoft.com/office/powerpoint/2010/main" val="278609434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B145C70C-D768-4310-BAB9-3AC405CCB3C0}"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B64D900-2C37-4DFB-8823-F8CE1BB8D193}" type="slidenum">
              <a:rPr lang="en-US" altLang="zh-CN"/>
              <a:pPr>
                <a:defRPr/>
              </a:pPr>
              <a:t>‹#›</a:t>
            </a:fld>
            <a:endParaRPr lang="en-US" altLang="zh-CN"/>
          </a:p>
        </p:txBody>
      </p:sp>
    </p:spTree>
    <p:extLst>
      <p:ext uri="{BB962C8B-B14F-4D97-AF65-F5344CB8AC3E}">
        <p14:creationId xmlns:p14="http://schemas.microsoft.com/office/powerpoint/2010/main" val="227679355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5FF21F67-2EF8-40D5-AD96-1FC3C7C488A3}"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E5DB5D51-FA3E-4FAA-A6C8-9EE5B08E4AED}" type="slidenum">
              <a:rPr lang="en-US" altLang="zh-CN"/>
              <a:pPr>
                <a:defRPr/>
              </a:pPr>
              <a:t>‹#›</a:t>
            </a:fld>
            <a:endParaRPr lang="en-US" altLang="zh-CN"/>
          </a:p>
        </p:txBody>
      </p:sp>
    </p:spTree>
    <p:extLst>
      <p:ext uri="{BB962C8B-B14F-4D97-AF65-F5344CB8AC3E}">
        <p14:creationId xmlns:p14="http://schemas.microsoft.com/office/powerpoint/2010/main" val="181613717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D703E9A0-B248-4F18-BC8B-2F1FBF0AD990}"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210A830D-F0DB-4021-82E8-DF097D436C16}" type="slidenum">
              <a:rPr lang="en-US" altLang="zh-CN"/>
              <a:pPr>
                <a:defRPr/>
              </a:pPr>
              <a:t>‹#›</a:t>
            </a:fld>
            <a:endParaRPr lang="en-US" altLang="zh-CN"/>
          </a:p>
        </p:txBody>
      </p:sp>
    </p:spTree>
    <p:extLst>
      <p:ext uri="{BB962C8B-B14F-4D97-AF65-F5344CB8AC3E}">
        <p14:creationId xmlns:p14="http://schemas.microsoft.com/office/powerpoint/2010/main" val="217786657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24C3A05A-C0B5-47DD-98B0-B6D5ACE2EE76}"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48E4DCFD-6236-4EC4-BBFA-2DC81485F680}" type="slidenum">
              <a:rPr lang="en-US" altLang="zh-CN"/>
              <a:pPr>
                <a:defRPr/>
              </a:pPr>
              <a:t>‹#›</a:t>
            </a:fld>
            <a:endParaRPr lang="en-US" altLang="zh-CN"/>
          </a:p>
        </p:txBody>
      </p:sp>
    </p:spTree>
    <p:extLst>
      <p:ext uri="{BB962C8B-B14F-4D97-AF65-F5344CB8AC3E}">
        <p14:creationId xmlns:p14="http://schemas.microsoft.com/office/powerpoint/2010/main" val="224650710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lgn="ctr">
              <a:defRPr/>
            </a:lvl1pPr>
          </a:lstStyle>
          <a:p>
            <a:pPr>
              <a:defRPr/>
            </a:pPr>
            <a:fld id="{9DAF6274-43EB-4BF6-9D81-DFC98E4A3116}"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DBCE5E8-C848-4670-9278-6DCFBDA2DC03}" type="slidenum">
              <a:rPr lang="en-US" altLang="zh-CN"/>
              <a:pPr>
                <a:defRPr/>
              </a:pPr>
              <a:t>‹#›</a:t>
            </a:fld>
            <a:endParaRPr lang="en-US" altLang="zh-CN"/>
          </a:p>
        </p:txBody>
      </p:sp>
    </p:spTree>
    <p:extLst>
      <p:ext uri="{BB962C8B-B14F-4D97-AF65-F5344CB8AC3E}">
        <p14:creationId xmlns:p14="http://schemas.microsoft.com/office/powerpoint/2010/main" val="33468433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BC9E6AE7-2A4E-43FF-9279-1A274EA3EEEA}"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77B62AB-DF6A-4360-AF52-47354B8B2557}" type="slidenum">
              <a:rPr lang="en-US" altLang="zh-CN"/>
              <a:pPr>
                <a:defRPr/>
              </a:pPr>
              <a:t>‹#›</a:t>
            </a:fld>
            <a:endParaRPr lang="en-US" altLang="zh-CN"/>
          </a:p>
        </p:txBody>
      </p:sp>
    </p:spTree>
    <p:extLst>
      <p:ext uri="{BB962C8B-B14F-4D97-AF65-F5344CB8AC3E}">
        <p14:creationId xmlns:p14="http://schemas.microsoft.com/office/powerpoint/2010/main" val="1171538412"/>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BB198691-3589-42CB-845C-878E64F93CBA}"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65332748-A3D2-41E1-B7A0-CD31561B87AA}" type="slidenum">
              <a:rPr lang="en-US" altLang="zh-CN"/>
              <a:pPr>
                <a:defRPr/>
              </a:pPr>
              <a:t>‹#›</a:t>
            </a:fld>
            <a:endParaRPr lang="en-US" altLang="zh-CN"/>
          </a:p>
        </p:txBody>
      </p:sp>
    </p:spTree>
    <p:extLst>
      <p:ext uri="{BB962C8B-B14F-4D97-AF65-F5344CB8AC3E}">
        <p14:creationId xmlns:p14="http://schemas.microsoft.com/office/powerpoint/2010/main" val="449969234"/>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lgn="ctr">
              <a:defRPr/>
            </a:lvl1pPr>
          </a:lstStyle>
          <a:p>
            <a:pPr>
              <a:defRPr/>
            </a:pPr>
            <a:fld id="{88EE288C-4C67-4AFD-B4DF-7F7487A72EBF}"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36EAED64-CCFF-4D72-804C-E58B5C18E62F}" type="slidenum">
              <a:rPr lang="en-US" altLang="zh-CN"/>
              <a:pPr>
                <a:defRPr/>
              </a:pPr>
              <a:t>‹#›</a:t>
            </a:fld>
            <a:endParaRPr lang="en-US" altLang="zh-CN"/>
          </a:p>
        </p:txBody>
      </p:sp>
    </p:spTree>
    <p:extLst>
      <p:ext uri="{BB962C8B-B14F-4D97-AF65-F5344CB8AC3E}">
        <p14:creationId xmlns:p14="http://schemas.microsoft.com/office/powerpoint/2010/main" val="33677777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lgn="ctr">
              <a:defRPr/>
            </a:lvl1pPr>
          </a:lstStyle>
          <a:p>
            <a:pPr>
              <a:defRPr/>
            </a:pPr>
            <a:fld id="{4C67A12C-EBA9-4393-A05F-F43D46389DBA}"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79708B82-2A6A-41B4-B7B7-FB4E749156CA}" type="slidenum">
              <a:rPr lang="en-US" altLang="zh-CN"/>
              <a:pPr>
                <a:defRPr/>
              </a:pPr>
              <a:t>‹#›</a:t>
            </a:fld>
            <a:endParaRPr lang="en-US" altLang="zh-CN"/>
          </a:p>
        </p:txBody>
      </p:sp>
    </p:spTree>
    <p:extLst>
      <p:ext uri="{BB962C8B-B14F-4D97-AF65-F5344CB8AC3E}">
        <p14:creationId xmlns:p14="http://schemas.microsoft.com/office/powerpoint/2010/main" val="101199620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lgn="ctr">
              <a:defRPr/>
            </a:lvl1pPr>
          </a:lstStyle>
          <a:p>
            <a:pPr>
              <a:defRPr/>
            </a:pPr>
            <a:fld id="{1C97D7D9-7EF6-45F8-B8E6-CA54F86169E3}" type="datetime1">
              <a:rPr lang="en-GB" altLang="zh-CN" smtClean="0"/>
              <a:t>28/09/2021</a:t>
            </a:fld>
            <a:endParaRPr lang="en-US" altLang="zh-CN"/>
          </a:p>
        </p:txBody>
      </p:sp>
      <p:sp>
        <p:nvSpPr>
          <p:cNvPr id="8" name="页脚占位符 7"/>
          <p:cNvSpPr>
            <a:spLocks noGrp="1"/>
          </p:cNvSpPr>
          <p:nvPr>
            <p:ph type="ftr" sz="quarter" idx="11"/>
          </p:nvPr>
        </p:nvSpPr>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a:lvl1pPr>
          </a:lstStyle>
          <a:p>
            <a:pPr>
              <a:defRPr/>
            </a:pPr>
            <a:fld id="{547CF1B7-065E-4198-992E-63875082A35E}" type="slidenum">
              <a:rPr lang="en-US" altLang="zh-CN"/>
              <a:pPr>
                <a:defRPr/>
              </a:pPr>
              <a:t>‹#›</a:t>
            </a:fld>
            <a:endParaRPr lang="en-US" altLang="zh-CN"/>
          </a:p>
        </p:txBody>
      </p:sp>
    </p:spTree>
    <p:extLst>
      <p:ext uri="{BB962C8B-B14F-4D97-AF65-F5344CB8AC3E}">
        <p14:creationId xmlns:p14="http://schemas.microsoft.com/office/powerpoint/2010/main" val="217478906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lgn="ctr">
              <a:defRPr/>
            </a:lvl1pPr>
          </a:lstStyle>
          <a:p>
            <a:pPr>
              <a:defRPr/>
            </a:pPr>
            <a:fld id="{1098E9B2-1DB1-4C66-A400-C1FFA0E824B2}" type="datetime1">
              <a:rPr lang="en-GB" altLang="zh-CN" smtClean="0"/>
              <a:t>28/09/2021</a:t>
            </a:fld>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0A0DDC10-A672-4DCA-BFB1-92BE48CC002C}" type="slidenum">
              <a:rPr lang="en-US" altLang="zh-CN"/>
              <a:pPr>
                <a:defRPr/>
              </a:pPr>
              <a:t>‹#›</a:t>
            </a:fld>
            <a:endParaRPr lang="en-US" altLang="zh-CN"/>
          </a:p>
        </p:txBody>
      </p:sp>
    </p:spTree>
    <p:extLst>
      <p:ext uri="{BB962C8B-B14F-4D97-AF65-F5344CB8AC3E}">
        <p14:creationId xmlns:p14="http://schemas.microsoft.com/office/powerpoint/2010/main" val="359047886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lgn="ctr">
              <a:defRPr/>
            </a:lvl1pPr>
          </a:lstStyle>
          <a:p>
            <a:pPr>
              <a:defRPr/>
            </a:pPr>
            <a:fld id="{98DC23FF-35CF-4149-A737-425AFE5CB597}" type="datetime1">
              <a:rPr lang="en-GB" altLang="zh-CN" smtClean="0"/>
              <a:t>28/09/2021</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pPr>
              <a:defRPr/>
            </a:pPr>
            <a:fld id="{5BC6BEB0-85F6-49D0-A622-0EEFB4EFFAE7}" type="slidenum">
              <a:rPr lang="en-US" altLang="zh-CN"/>
              <a:pPr>
                <a:defRPr/>
              </a:pPr>
              <a:t>‹#›</a:t>
            </a:fld>
            <a:endParaRPr lang="en-US" altLang="zh-CN"/>
          </a:p>
        </p:txBody>
      </p:sp>
    </p:spTree>
    <p:extLst>
      <p:ext uri="{BB962C8B-B14F-4D97-AF65-F5344CB8AC3E}">
        <p14:creationId xmlns:p14="http://schemas.microsoft.com/office/powerpoint/2010/main" val="389974640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ctr">
              <a:defRPr/>
            </a:lvl1pPr>
          </a:lstStyle>
          <a:p>
            <a:pPr>
              <a:defRPr/>
            </a:pPr>
            <a:fld id="{AD75BD98-6769-472B-87AA-D5ADA2E510DC}"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85CF8456-565E-4BC3-9E5D-987781B22970}" type="slidenum">
              <a:rPr lang="en-US" altLang="zh-CN"/>
              <a:pPr>
                <a:defRPr/>
              </a:pPr>
              <a:t>‹#›</a:t>
            </a:fld>
            <a:endParaRPr lang="en-US" altLang="zh-CN"/>
          </a:p>
        </p:txBody>
      </p:sp>
    </p:spTree>
    <p:extLst>
      <p:ext uri="{BB962C8B-B14F-4D97-AF65-F5344CB8AC3E}">
        <p14:creationId xmlns:p14="http://schemas.microsoft.com/office/powerpoint/2010/main" val="53200291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ctr">
              <a:defRPr/>
            </a:lvl1pPr>
          </a:lstStyle>
          <a:p>
            <a:pPr>
              <a:defRPr/>
            </a:pPr>
            <a:fld id="{F57E6103-D423-47BD-9F66-AC1F010D91D3}"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76AE165B-6A80-4616-852F-28A3824B05CB}" type="slidenum">
              <a:rPr lang="en-US" altLang="zh-CN"/>
              <a:pPr>
                <a:defRPr/>
              </a:pPr>
              <a:t>‹#›</a:t>
            </a:fld>
            <a:endParaRPr lang="en-US" altLang="zh-CN"/>
          </a:p>
        </p:txBody>
      </p:sp>
    </p:spTree>
    <p:extLst>
      <p:ext uri="{BB962C8B-B14F-4D97-AF65-F5344CB8AC3E}">
        <p14:creationId xmlns:p14="http://schemas.microsoft.com/office/powerpoint/2010/main" val="112324592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D5B11A89-4EC3-422A-87F7-9DC038F532C2}"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C09E7A4C-E80E-40DC-A299-C3F70482051B}" type="slidenum">
              <a:rPr lang="en-US" altLang="zh-CN"/>
              <a:pPr>
                <a:defRPr/>
              </a:pPr>
              <a:t>‹#›</a:t>
            </a:fld>
            <a:endParaRPr lang="en-US" altLang="zh-CN"/>
          </a:p>
        </p:txBody>
      </p:sp>
    </p:spTree>
    <p:extLst>
      <p:ext uri="{BB962C8B-B14F-4D97-AF65-F5344CB8AC3E}">
        <p14:creationId xmlns:p14="http://schemas.microsoft.com/office/powerpoint/2010/main" val="1783480858"/>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3C389B7E-2C78-4B2C-82A6-32A8EBE447CD}"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CC19C37D-495C-402F-A6D8-5498AB8F4734}" type="slidenum">
              <a:rPr lang="en-US" altLang="zh-CN"/>
              <a:pPr>
                <a:defRPr/>
              </a:pPr>
              <a:t>‹#›</a:t>
            </a:fld>
            <a:endParaRPr lang="en-US" altLang="zh-CN"/>
          </a:p>
        </p:txBody>
      </p:sp>
    </p:spTree>
    <p:extLst>
      <p:ext uri="{BB962C8B-B14F-4D97-AF65-F5344CB8AC3E}">
        <p14:creationId xmlns:p14="http://schemas.microsoft.com/office/powerpoint/2010/main" val="41419965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4519EC8B-3B1D-4256-A462-AE96B5647637}"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690F0F37-EC56-488A-BF1F-1B2D312FB7AF}" type="slidenum">
              <a:rPr lang="en-US" altLang="zh-CN"/>
              <a:pPr>
                <a:defRPr/>
              </a:pPr>
              <a:t>‹#›</a:t>
            </a:fld>
            <a:endParaRPr lang="en-US" altLang="zh-CN"/>
          </a:p>
        </p:txBody>
      </p:sp>
    </p:spTree>
    <p:extLst>
      <p:ext uri="{BB962C8B-B14F-4D97-AF65-F5344CB8AC3E}">
        <p14:creationId xmlns:p14="http://schemas.microsoft.com/office/powerpoint/2010/main" val="265821977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p:txBody>
          <a:bodyPr/>
          <a:lstStyle>
            <a:lvl1pPr algn="ctr">
              <a:defRPr/>
            </a:lvl1pPr>
          </a:lstStyle>
          <a:p>
            <a:pPr>
              <a:defRPr/>
            </a:pPr>
            <a:fld id="{0DCE5954-ECD7-41E7-B60A-2253D87DCC3B}" type="datetime1">
              <a:rPr lang="en-GB" altLang="zh-CN" smtClean="0"/>
              <a:t>28/09/2021</a:t>
            </a:fld>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p:txBody>
          <a:bodyPr/>
          <a:lstStyle>
            <a:lvl1pPr>
              <a:defRPr/>
            </a:lvl1pPr>
          </a:lstStyle>
          <a:p>
            <a:pPr>
              <a:defRPr/>
            </a:pPr>
            <a:fld id="{A435EBBF-CE38-48D8-B5C3-5EC3584B37D1}" type="slidenum">
              <a:rPr lang="en-US" altLang="zh-CN"/>
              <a:pPr>
                <a:defRPr/>
              </a:pPr>
              <a:t>‹#›</a:t>
            </a:fld>
            <a:endParaRPr lang="en-US" altLang="zh-CN"/>
          </a:p>
        </p:txBody>
      </p:sp>
    </p:spTree>
    <p:extLst>
      <p:ext uri="{BB962C8B-B14F-4D97-AF65-F5344CB8AC3E}">
        <p14:creationId xmlns:p14="http://schemas.microsoft.com/office/powerpoint/2010/main" val="67949788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日期占位符 3"/>
          <p:cNvSpPr>
            <a:spLocks noGrp="1"/>
          </p:cNvSpPr>
          <p:nvPr>
            <p:ph type="dt" sz="half" idx="10"/>
          </p:nvPr>
        </p:nvSpPr>
        <p:spPr/>
        <p:txBody>
          <a:bodyPr/>
          <a:lstStyle>
            <a:lvl1pPr algn="ctr">
              <a:defRPr/>
            </a:lvl1pPr>
          </a:lstStyle>
          <a:p>
            <a:pPr>
              <a:defRPr/>
            </a:pPr>
            <a:fld id="{84A8B2A1-71B4-4BB6-8E81-4F8BC127C126}"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324CC7ED-DD58-4F4E-92E2-4E6C253D9CC3}" type="slidenum">
              <a:rPr lang="en-US" altLang="zh-CN"/>
              <a:pPr>
                <a:defRPr/>
              </a:pPr>
              <a:t>‹#›</a:t>
            </a:fld>
            <a:endParaRPr lang="en-US" altLang="zh-CN"/>
          </a:p>
        </p:txBody>
      </p:sp>
    </p:spTree>
    <p:extLst>
      <p:ext uri="{BB962C8B-B14F-4D97-AF65-F5344CB8AC3E}">
        <p14:creationId xmlns:p14="http://schemas.microsoft.com/office/powerpoint/2010/main" val="148089226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lgn="ctr">
              <a:defRPr/>
            </a:lvl1pPr>
          </a:lstStyle>
          <a:p>
            <a:pPr>
              <a:defRPr/>
            </a:pPr>
            <a:fld id="{0DCBE2C8-A4FF-444A-B32A-23AB9A660706}"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4297949-32F4-4287-926B-DAFB1B9B1A3C}" type="slidenum">
              <a:rPr lang="en-US" altLang="zh-CN"/>
              <a:pPr>
                <a:defRPr/>
              </a:pPr>
              <a:t>‹#›</a:t>
            </a:fld>
            <a:endParaRPr lang="en-US" altLang="zh-CN"/>
          </a:p>
        </p:txBody>
      </p:sp>
    </p:spTree>
    <p:extLst>
      <p:ext uri="{BB962C8B-B14F-4D97-AF65-F5344CB8AC3E}">
        <p14:creationId xmlns:p14="http://schemas.microsoft.com/office/powerpoint/2010/main" val="345821478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4611BFA6-98B7-4B85-8457-644168D5CA0B}"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6699EF63-D022-42F8-8C01-74691F7BB9F5}" type="slidenum">
              <a:rPr lang="en-US" altLang="zh-CN"/>
              <a:pPr>
                <a:defRPr/>
              </a:pPr>
              <a:t>‹#›</a:t>
            </a:fld>
            <a:endParaRPr lang="en-US" altLang="zh-CN"/>
          </a:p>
        </p:txBody>
      </p:sp>
    </p:spTree>
    <p:extLst>
      <p:ext uri="{BB962C8B-B14F-4D97-AF65-F5344CB8AC3E}">
        <p14:creationId xmlns:p14="http://schemas.microsoft.com/office/powerpoint/2010/main" val="126158723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lgn="ctr">
              <a:defRPr/>
            </a:lvl1pPr>
          </a:lstStyle>
          <a:p>
            <a:pPr>
              <a:defRPr/>
            </a:pPr>
            <a:fld id="{7748799B-D7D5-4DB0-8C5E-C115B3C564A6}"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5AC2ABE9-5B3C-4753-A344-E1A4D9D85880}" type="slidenum">
              <a:rPr lang="en-US" altLang="zh-CN"/>
              <a:pPr>
                <a:defRPr/>
              </a:pPr>
              <a:t>‹#›</a:t>
            </a:fld>
            <a:endParaRPr lang="en-US" altLang="zh-CN"/>
          </a:p>
        </p:txBody>
      </p:sp>
    </p:spTree>
    <p:extLst>
      <p:ext uri="{BB962C8B-B14F-4D97-AF65-F5344CB8AC3E}">
        <p14:creationId xmlns:p14="http://schemas.microsoft.com/office/powerpoint/2010/main" val="175598012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lgn="ctr">
              <a:defRPr/>
            </a:lvl1pPr>
          </a:lstStyle>
          <a:p>
            <a:pPr>
              <a:defRPr/>
            </a:pPr>
            <a:fld id="{344E3AC6-CE53-4390-A91E-76703240729D}"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863ACE23-2C4D-4524-91B9-37C53D87C65F}" type="slidenum">
              <a:rPr lang="en-US" altLang="zh-CN"/>
              <a:pPr>
                <a:defRPr/>
              </a:pPr>
              <a:t>‹#›</a:t>
            </a:fld>
            <a:endParaRPr lang="en-US" altLang="zh-CN"/>
          </a:p>
        </p:txBody>
      </p:sp>
    </p:spTree>
    <p:extLst>
      <p:ext uri="{BB962C8B-B14F-4D97-AF65-F5344CB8AC3E}">
        <p14:creationId xmlns:p14="http://schemas.microsoft.com/office/powerpoint/2010/main" val="93811861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lgn="ctr">
              <a:defRPr/>
            </a:lvl1pPr>
          </a:lstStyle>
          <a:p>
            <a:pPr>
              <a:defRPr/>
            </a:pPr>
            <a:fld id="{F4C41AE8-AC95-4B2F-A1F8-46DC78853EE0}" type="datetime1">
              <a:rPr lang="en-GB" altLang="zh-CN" smtClean="0"/>
              <a:t>28/09/2021</a:t>
            </a:fld>
            <a:endParaRPr lang="en-US" altLang="zh-CN"/>
          </a:p>
        </p:txBody>
      </p:sp>
      <p:sp>
        <p:nvSpPr>
          <p:cNvPr id="8" name="页脚占位符 7"/>
          <p:cNvSpPr>
            <a:spLocks noGrp="1"/>
          </p:cNvSpPr>
          <p:nvPr>
            <p:ph type="ftr" sz="quarter" idx="11"/>
          </p:nvPr>
        </p:nvSpPr>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a:lvl1pPr>
          </a:lstStyle>
          <a:p>
            <a:pPr>
              <a:defRPr/>
            </a:pPr>
            <a:fld id="{6D005774-DF45-4675-9067-48F8E0020712}" type="slidenum">
              <a:rPr lang="en-US" altLang="zh-CN"/>
              <a:pPr>
                <a:defRPr/>
              </a:pPr>
              <a:t>‹#›</a:t>
            </a:fld>
            <a:endParaRPr lang="en-US" altLang="zh-CN"/>
          </a:p>
        </p:txBody>
      </p:sp>
    </p:spTree>
    <p:extLst>
      <p:ext uri="{BB962C8B-B14F-4D97-AF65-F5344CB8AC3E}">
        <p14:creationId xmlns:p14="http://schemas.microsoft.com/office/powerpoint/2010/main" val="209250565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lgn="ctr">
              <a:defRPr/>
            </a:lvl1pPr>
          </a:lstStyle>
          <a:p>
            <a:pPr>
              <a:defRPr/>
            </a:pPr>
            <a:fld id="{A7DA921D-969F-4EE5-926F-E0B0EFB589B9}" type="datetime1">
              <a:rPr lang="en-GB" altLang="zh-CN" smtClean="0"/>
              <a:t>28/09/2021</a:t>
            </a:fld>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9D96FFEB-4C27-4CF6-B7B0-89C5FC5202F3}" type="slidenum">
              <a:rPr lang="en-US" altLang="zh-CN"/>
              <a:pPr>
                <a:defRPr/>
              </a:pPr>
              <a:t>‹#›</a:t>
            </a:fld>
            <a:endParaRPr lang="en-US" altLang="zh-CN"/>
          </a:p>
        </p:txBody>
      </p:sp>
    </p:spTree>
    <p:extLst>
      <p:ext uri="{BB962C8B-B14F-4D97-AF65-F5344CB8AC3E}">
        <p14:creationId xmlns:p14="http://schemas.microsoft.com/office/powerpoint/2010/main" val="141650281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lgn="ctr">
              <a:defRPr/>
            </a:lvl1pPr>
          </a:lstStyle>
          <a:p>
            <a:pPr>
              <a:defRPr/>
            </a:pPr>
            <a:fld id="{130477C7-B6DC-4C88-88AA-D09DEE7C41C5}" type="datetime1">
              <a:rPr lang="en-GB" altLang="zh-CN" smtClean="0"/>
              <a:t>28/09/2021</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pPr>
              <a:defRPr/>
            </a:pPr>
            <a:fld id="{A7C6B204-4398-497B-90FD-EE24DADC5165}" type="slidenum">
              <a:rPr lang="en-US" altLang="zh-CN"/>
              <a:pPr>
                <a:defRPr/>
              </a:pPr>
              <a:t>‹#›</a:t>
            </a:fld>
            <a:endParaRPr lang="en-US" altLang="zh-CN"/>
          </a:p>
        </p:txBody>
      </p:sp>
    </p:spTree>
    <p:extLst>
      <p:ext uri="{BB962C8B-B14F-4D97-AF65-F5344CB8AC3E}">
        <p14:creationId xmlns:p14="http://schemas.microsoft.com/office/powerpoint/2010/main" val="393528892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ctr">
              <a:defRPr/>
            </a:lvl1pPr>
          </a:lstStyle>
          <a:p>
            <a:pPr>
              <a:defRPr/>
            </a:pPr>
            <a:fld id="{94E0F631-90B1-4D9F-AC60-D20CDD4D02D2}"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CA5CF209-466C-45E0-83D1-DA5396A8BBA9}" type="slidenum">
              <a:rPr lang="en-US" altLang="zh-CN"/>
              <a:pPr>
                <a:defRPr/>
              </a:pPr>
              <a:t>‹#›</a:t>
            </a:fld>
            <a:endParaRPr lang="en-US" altLang="zh-CN"/>
          </a:p>
        </p:txBody>
      </p:sp>
    </p:spTree>
    <p:extLst>
      <p:ext uri="{BB962C8B-B14F-4D97-AF65-F5344CB8AC3E}">
        <p14:creationId xmlns:p14="http://schemas.microsoft.com/office/powerpoint/2010/main" val="24511265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617C62FE-254E-4BA0-8445-89770CD86C36}"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BA92F6D0-7A39-4663-A770-B9619B397D4D}" type="slidenum">
              <a:rPr lang="en-US" altLang="zh-CN"/>
              <a:pPr>
                <a:defRPr/>
              </a:pPr>
              <a:t>‹#›</a:t>
            </a:fld>
            <a:endParaRPr lang="en-US" altLang="zh-CN"/>
          </a:p>
        </p:txBody>
      </p:sp>
    </p:spTree>
    <p:extLst>
      <p:ext uri="{BB962C8B-B14F-4D97-AF65-F5344CB8AC3E}">
        <p14:creationId xmlns:p14="http://schemas.microsoft.com/office/powerpoint/2010/main" val="2289564436"/>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ctr">
              <a:defRPr/>
            </a:lvl1pPr>
          </a:lstStyle>
          <a:p>
            <a:pPr>
              <a:defRPr/>
            </a:pPr>
            <a:fld id="{B35CB46F-3AC5-4C8B-A590-4EB0380EEAD2}"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5A4EE87A-335A-4EFB-B041-D1134433B0E7}" type="slidenum">
              <a:rPr lang="en-US" altLang="zh-CN"/>
              <a:pPr>
                <a:defRPr/>
              </a:pPr>
              <a:t>‹#›</a:t>
            </a:fld>
            <a:endParaRPr lang="en-US" altLang="zh-CN"/>
          </a:p>
        </p:txBody>
      </p:sp>
    </p:spTree>
    <p:extLst>
      <p:ext uri="{BB962C8B-B14F-4D97-AF65-F5344CB8AC3E}">
        <p14:creationId xmlns:p14="http://schemas.microsoft.com/office/powerpoint/2010/main" val="269924055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16F0EBB2-181D-464F-A21B-1580DEAF8A01}"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792EB601-A8E2-4CFC-B9D6-9E890676D125}" type="slidenum">
              <a:rPr lang="en-US" altLang="zh-CN"/>
              <a:pPr>
                <a:defRPr/>
              </a:pPr>
              <a:t>‹#›</a:t>
            </a:fld>
            <a:endParaRPr lang="en-US" altLang="zh-CN"/>
          </a:p>
        </p:txBody>
      </p:sp>
    </p:spTree>
    <p:extLst>
      <p:ext uri="{BB962C8B-B14F-4D97-AF65-F5344CB8AC3E}">
        <p14:creationId xmlns:p14="http://schemas.microsoft.com/office/powerpoint/2010/main" val="406984266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63A6D54B-DE0E-47AE-8DAC-08A6FA080453}"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0FA8971E-9F40-4C52-B453-28D56BC25234}" type="slidenum">
              <a:rPr lang="en-US" altLang="zh-CN"/>
              <a:pPr>
                <a:defRPr/>
              </a:pPr>
              <a:t>‹#›</a:t>
            </a:fld>
            <a:endParaRPr lang="en-US" altLang="zh-CN"/>
          </a:p>
        </p:txBody>
      </p:sp>
    </p:spTree>
    <p:extLst>
      <p:ext uri="{BB962C8B-B14F-4D97-AF65-F5344CB8AC3E}">
        <p14:creationId xmlns:p14="http://schemas.microsoft.com/office/powerpoint/2010/main" val="4160984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p:txBody>
          <a:bodyPr/>
          <a:lstStyle>
            <a:lvl1pPr algn="ctr">
              <a:defRPr/>
            </a:lvl1pPr>
          </a:lstStyle>
          <a:p>
            <a:pPr>
              <a:defRPr/>
            </a:pPr>
            <a:fld id="{DC6B16D2-666C-4DAF-9B95-6FEE8082903A}" type="datetime1">
              <a:rPr lang="en-GB" altLang="zh-CN" smtClean="0"/>
              <a:t>28/09/2021</a:t>
            </a:fld>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p:txBody>
          <a:bodyPr/>
          <a:lstStyle>
            <a:lvl1pPr>
              <a:defRPr/>
            </a:lvl1pPr>
          </a:lstStyle>
          <a:p>
            <a:pPr>
              <a:defRPr/>
            </a:pPr>
            <a:fld id="{E5840464-E941-47FD-8C24-9A4FB23141E2}" type="slidenum">
              <a:rPr lang="en-US" altLang="zh-CN"/>
              <a:pPr>
                <a:defRPr/>
              </a:pPr>
              <a:t>‹#›</a:t>
            </a:fld>
            <a:endParaRPr lang="en-US" altLang="zh-CN"/>
          </a:p>
        </p:txBody>
      </p:sp>
    </p:spTree>
    <p:extLst>
      <p:ext uri="{BB962C8B-B14F-4D97-AF65-F5344CB8AC3E}">
        <p14:creationId xmlns:p14="http://schemas.microsoft.com/office/powerpoint/2010/main" val="280363297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日期占位符 3"/>
          <p:cNvSpPr>
            <a:spLocks noGrp="1"/>
          </p:cNvSpPr>
          <p:nvPr>
            <p:ph type="dt" sz="half" idx="10"/>
          </p:nvPr>
        </p:nvSpPr>
        <p:spPr/>
        <p:txBody>
          <a:bodyPr/>
          <a:lstStyle>
            <a:lvl1pPr algn="ctr">
              <a:defRPr/>
            </a:lvl1pPr>
          </a:lstStyle>
          <a:p>
            <a:pPr>
              <a:defRPr/>
            </a:pPr>
            <a:fld id="{7F45FBE4-6513-4A4E-A806-0CB930ECF51B}"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99737876-D311-41C9-A3A4-6A309E50C1D8}" type="slidenum">
              <a:rPr lang="en-US" altLang="zh-CN"/>
              <a:pPr>
                <a:defRPr/>
              </a:pPr>
              <a:t>‹#›</a:t>
            </a:fld>
            <a:endParaRPr lang="en-US" altLang="zh-CN"/>
          </a:p>
        </p:txBody>
      </p:sp>
    </p:spTree>
    <p:extLst>
      <p:ext uri="{BB962C8B-B14F-4D97-AF65-F5344CB8AC3E}">
        <p14:creationId xmlns:p14="http://schemas.microsoft.com/office/powerpoint/2010/main" val="211778191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lgn="ctr">
              <a:defRPr/>
            </a:lvl1pPr>
          </a:lstStyle>
          <a:p>
            <a:pPr>
              <a:defRPr/>
            </a:pPr>
            <a:fld id="{4B1246E7-F178-4CB8-88C0-DE72D1AD51A1}"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4AA94FB-8676-4A77-9BC6-9C19869C1A3E}" type="slidenum">
              <a:rPr lang="en-US" altLang="zh-CN"/>
              <a:pPr>
                <a:defRPr/>
              </a:pPr>
              <a:t>‹#›</a:t>
            </a:fld>
            <a:endParaRPr lang="en-US" altLang="zh-CN"/>
          </a:p>
        </p:txBody>
      </p:sp>
    </p:spTree>
    <p:extLst>
      <p:ext uri="{BB962C8B-B14F-4D97-AF65-F5344CB8AC3E}">
        <p14:creationId xmlns:p14="http://schemas.microsoft.com/office/powerpoint/2010/main" val="413038254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054F4008-1EF3-4A48-9C9E-DE30CFEC5B53}"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35672CC-C105-4D66-9501-346901DD2B31}" type="slidenum">
              <a:rPr lang="en-US" altLang="zh-CN"/>
              <a:pPr>
                <a:defRPr/>
              </a:pPr>
              <a:t>‹#›</a:t>
            </a:fld>
            <a:endParaRPr lang="en-US" altLang="zh-CN"/>
          </a:p>
        </p:txBody>
      </p:sp>
    </p:spTree>
    <p:extLst>
      <p:ext uri="{BB962C8B-B14F-4D97-AF65-F5344CB8AC3E}">
        <p14:creationId xmlns:p14="http://schemas.microsoft.com/office/powerpoint/2010/main" val="210432746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lgn="ctr">
              <a:defRPr/>
            </a:lvl1pPr>
          </a:lstStyle>
          <a:p>
            <a:pPr>
              <a:defRPr/>
            </a:pPr>
            <a:fld id="{AF1697BE-C341-4AA9-BE82-A74AF62C2A43}"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6A071504-0C4F-4F16-93A9-323144E98BB3}" type="slidenum">
              <a:rPr lang="en-US" altLang="zh-CN"/>
              <a:pPr>
                <a:defRPr/>
              </a:pPr>
              <a:t>‹#›</a:t>
            </a:fld>
            <a:endParaRPr lang="en-US" altLang="zh-CN"/>
          </a:p>
        </p:txBody>
      </p:sp>
    </p:spTree>
    <p:extLst>
      <p:ext uri="{BB962C8B-B14F-4D97-AF65-F5344CB8AC3E}">
        <p14:creationId xmlns:p14="http://schemas.microsoft.com/office/powerpoint/2010/main" val="3897316174"/>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lgn="ctr">
              <a:defRPr/>
            </a:lvl1pPr>
          </a:lstStyle>
          <a:p>
            <a:pPr>
              <a:defRPr/>
            </a:pPr>
            <a:fld id="{01A3F0E9-A21F-4825-9DC3-77C587DE9B94}"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FD03F911-6773-41EC-82D5-B26D118E5F30}" type="slidenum">
              <a:rPr lang="en-US" altLang="zh-CN"/>
              <a:pPr>
                <a:defRPr/>
              </a:pPr>
              <a:t>‹#›</a:t>
            </a:fld>
            <a:endParaRPr lang="en-US" altLang="zh-CN"/>
          </a:p>
        </p:txBody>
      </p:sp>
    </p:spTree>
    <p:extLst>
      <p:ext uri="{BB962C8B-B14F-4D97-AF65-F5344CB8AC3E}">
        <p14:creationId xmlns:p14="http://schemas.microsoft.com/office/powerpoint/2010/main" val="275043442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lgn="ctr">
              <a:defRPr/>
            </a:lvl1pPr>
          </a:lstStyle>
          <a:p>
            <a:pPr>
              <a:defRPr/>
            </a:pPr>
            <a:fld id="{C7381D56-5C39-4C67-84D2-C1E8E74B48D8}" type="datetime1">
              <a:rPr lang="en-GB" altLang="zh-CN" smtClean="0"/>
              <a:t>28/09/2021</a:t>
            </a:fld>
            <a:endParaRPr lang="en-US" altLang="zh-CN"/>
          </a:p>
        </p:txBody>
      </p:sp>
      <p:sp>
        <p:nvSpPr>
          <p:cNvPr id="8" name="页脚占位符 7"/>
          <p:cNvSpPr>
            <a:spLocks noGrp="1"/>
          </p:cNvSpPr>
          <p:nvPr>
            <p:ph type="ftr" sz="quarter" idx="11"/>
          </p:nvPr>
        </p:nvSpPr>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a:lvl1pPr>
          </a:lstStyle>
          <a:p>
            <a:pPr>
              <a:defRPr/>
            </a:pPr>
            <a:fld id="{B3B42D22-0995-4535-A08A-716B45CDF816}" type="slidenum">
              <a:rPr lang="en-US" altLang="zh-CN"/>
              <a:pPr>
                <a:defRPr/>
              </a:pPr>
              <a:t>‹#›</a:t>
            </a:fld>
            <a:endParaRPr lang="en-US" altLang="zh-CN"/>
          </a:p>
        </p:txBody>
      </p:sp>
    </p:spTree>
    <p:extLst>
      <p:ext uri="{BB962C8B-B14F-4D97-AF65-F5344CB8AC3E}">
        <p14:creationId xmlns:p14="http://schemas.microsoft.com/office/powerpoint/2010/main" val="23777552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C5F2ABCA-BE9D-4285-BB46-E66F5BC460B9}"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D75CA8FA-5202-4BF1-989F-6DD0D6D6D613}" type="slidenum">
              <a:rPr lang="en-US" altLang="zh-CN"/>
              <a:pPr>
                <a:defRPr/>
              </a:pPr>
              <a:t>‹#›</a:t>
            </a:fld>
            <a:endParaRPr lang="en-US" altLang="zh-CN"/>
          </a:p>
        </p:txBody>
      </p:sp>
    </p:spTree>
    <p:extLst>
      <p:ext uri="{BB962C8B-B14F-4D97-AF65-F5344CB8AC3E}">
        <p14:creationId xmlns:p14="http://schemas.microsoft.com/office/powerpoint/2010/main" val="267570575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lgn="ctr">
              <a:defRPr/>
            </a:lvl1pPr>
          </a:lstStyle>
          <a:p>
            <a:pPr>
              <a:defRPr/>
            </a:pPr>
            <a:fld id="{C0D8A792-FF94-4CB6-857B-75143C0FB5F7}" type="datetime1">
              <a:rPr lang="en-GB" altLang="zh-CN" smtClean="0"/>
              <a:t>28/09/2021</a:t>
            </a:fld>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C0A5D417-C9AC-4CB7-AFB4-56E1FA9C45DA}" type="slidenum">
              <a:rPr lang="en-US" altLang="zh-CN"/>
              <a:pPr>
                <a:defRPr/>
              </a:pPr>
              <a:t>‹#›</a:t>
            </a:fld>
            <a:endParaRPr lang="en-US" altLang="zh-CN"/>
          </a:p>
        </p:txBody>
      </p:sp>
    </p:spTree>
    <p:extLst>
      <p:ext uri="{BB962C8B-B14F-4D97-AF65-F5344CB8AC3E}">
        <p14:creationId xmlns:p14="http://schemas.microsoft.com/office/powerpoint/2010/main" val="349534432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lgn="ctr">
              <a:defRPr/>
            </a:lvl1pPr>
          </a:lstStyle>
          <a:p>
            <a:pPr>
              <a:defRPr/>
            </a:pPr>
            <a:fld id="{15C3DE35-1DEC-41D1-BEC0-34C829D0B286}" type="datetime1">
              <a:rPr lang="en-GB" altLang="zh-CN" smtClean="0"/>
              <a:t>28/09/2021</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pPr>
              <a:defRPr/>
            </a:pPr>
            <a:fld id="{D42D5770-E237-4CEA-9189-A89EE6EB69DF}" type="slidenum">
              <a:rPr lang="en-US" altLang="zh-CN"/>
              <a:pPr>
                <a:defRPr/>
              </a:pPr>
              <a:t>‹#›</a:t>
            </a:fld>
            <a:endParaRPr lang="en-US" altLang="zh-CN"/>
          </a:p>
        </p:txBody>
      </p:sp>
    </p:spTree>
    <p:extLst>
      <p:ext uri="{BB962C8B-B14F-4D97-AF65-F5344CB8AC3E}">
        <p14:creationId xmlns:p14="http://schemas.microsoft.com/office/powerpoint/2010/main" val="269927105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ctr">
              <a:defRPr/>
            </a:lvl1pPr>
          </a:lstStyle>
          <a:p>
            <a:pPr>
              <a:defRPr/>
            </a:pPr>
            <a:fld id="{05F1C20E-A49D-46B2-B6AA-82E68BA4DB2D}"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A221EB95-EB2B-47E7-A630-CE9A3AEB43F3}" type="slidenum">
              <a:rPr lang="en-US" altLang="zh-CN"/>
              <a:pPr>
                <a:defRPr/>
              </a:pPr>
              <a:t>‹#›</a:t>
            </a:fld>
            <a:endParaRPr lang="en-US" altLang="zh-CN"/>
          </a:p>
        </p:txBody>
      </p:sp>
    </p:spTree>
    <p:extLst>
      <p:ext uri="{BB962C8B-B14F-4D97-AF65-F5344CB8AC3E}">
        <p14:creationId xmlns:p14="http://schemas.microsoft.com/office/powerpoint/2010/main" val="325917202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ctr">
              <a:defRPr/>
            </a:lvl1pPr>
          </a:lstStyle>
          <a:p>
            <a:pPr>
              <a:defRPr/>
            </a:pPr>
            <a:fld id="{D37C66FD-F601-4CD0-8EA3-201B05365890}"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ECAA27B5-8869-4F79-B714-7C2A35DA5C49}" type="slidenum">
              <a:rPr lang="en-US" altLang="zh-CN"/>
              <a:pPr>
                <a:defRPr/>
              </a:pPr>
              <a:t>‹#›</a:t>
            </a:fld>
            <a:endParaRPr lang="en-US" altLang="zh-CN"/>
          </a:p>
        </p:txBody>
      </p:sp>
    </p:spTree>
    <p:extLst>
      <p:ext uri="{BB962C8B-B14F-4D97-AF65-F5344CB8AC3E}">
        <p14:creationId xmlns:p14="http://schemas.microsoft.com/office/powerpoint/2010/main" val="197396107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F5AC2604-743E-44A9-92EB-D665A7C6EFC6}"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2A646DD5-6AA4-4F6B-9938-9703230ED719}" type="slidenum">
              <a:rPr lang="en-US" altLang="zh-CN"/>
              <a:pPr>
                <a:defRPr/>
              </a:pPr>
              <a:t>‹#›</a:t>
            </a:fld>
            <a:endParaRPr lang="en-US" altLang="zh-CN"/>
          </a:p>
        </p:txBody>
      </p:sp>
    </p:spTree>
    <p:extLst>
      <p:ext uri="{BB962C8B-B14F-4D97-AF65-F5344CB8AC3E}">
        <p14:creationId xmlns:p14="http://schemas.microsoft.com/office/powerpoint/2010/main" val="420385331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C2001B5F-D57C-4E8B-9E0E-6B75F6736746}"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F809601-D6B9-4DB7-8F93-154A85C350C0}" type="slidenum">
              <a:rPr lang="en-US" altLang="zh-CN"/>
              <a:pPr>
                <a:defRPr/>
              </a:pPr>
              <a:t>‹#›</a:t>
            </a:fld>
            <a:endParaRPr lang="en-US" altLang="zh-CN"/>
          </a:p>
        </p:txBody>
      </p:sp>
    </p:spTree>
    <p:extLst>
      <p:ext uri="{BB962C8B-B14F-4D97-AF65-F5344CB8AC3E}">
        <p14:creationId xmlns:p14="http://schemas.microsoft.com/office/powerpoint/2010/main" val="4283643026"/>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p:txBody>
          <a:bodyPr/>
          <a:lstStyle>
            <a:lvl1pPr algn="ctr">
              <a:defRPr/>
            </a:lvl1pPr>
          </a:lstStyle>
          <a:p>
            <a:pPr>
              <a:defRPr/>
            </a:pPr>
            <a:fld id="{E3E738D6-6B14-4523-9544-4D7348C669EC}" type="datetime1">
              <a:rPr lang="en-GB" altLang="zh-CN" smtClean="0"/>
              <a:t>28/09/2021</a:t>
            </a:fld>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p:txBody>
          <a:bodyPr/>
          <a:lstStyle>
            <a:lvl1pPr>
              <a:defRPr/>
            </a:lvl1pPr>
          </a:lstStyle>
          <a:p>
            <a:pPr>
              <a:defRPr/>
            </a:pPr>
            <a:fld id="{6B58EA0C-878B-4A34-BDDE-FE5851DDA2EB}" type="slidenum">
              <a:rPr lang="en-US" altLang="zh-CN"/>
              <a:pPr>
                <a:defRPr/>
              </a:pPr>
              <a:t>‹#›</a:t>
            </a:fld>
            <a:endParaRPr lang="en-US" altLang="zh-CN"/>
          </a:p>
        </p:txBody>
      </p:sp>
    </p:spTree>
    <p:extLst>
      <p:ext uri="{BB962C8B-B14F-4D97-AF65-F5344CB8AC3E}">
        <p14:creationId xmlns:p14="http://schemas.microsoft.com/office/powerpoint/2010/main" val="719684977"/>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日期占位符 3"/>
          <p:cNvSpPr>
            <a:spLocks noGrp="1"/>
          </p:cNvSpPr>
          <p:nvPr>
            <p:ph type="dt" sz="half" idx="10"/>
          </p:nvPr>
        </p:nvSpPr>
        <p:spPr/>
        <p:txBody>
          <a:bodyPr/>
          <a:lstStyle>
            <a:lvl1pPr algn="ctr">
              <a:defRPr/>
            </a:lvl1pPr>
          </a:lstStyle>
          <a:p>
            <a:pPr>
              <a:defRPr/>
            </a:pPr>
            <a:fld id="{E0D03069-3C5A-4369-9C2C-87CAB0224F64}"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57DE86D0-B6E0-41C6-A7A8-F81B7EAA75DC}" type="slidenum">
              <a:rPr lang="en-US" altLang="zh-CN"/>
              <a:pPr>
                <a:defRPr/>
              </a:pPr>
              <a:t>‹#›</a:t>
            </a:fld>
            <a:endParaRPr lang="en-US" altLang="zh-CN"/>
          </a:p>
        </p:txBody>
      </p:sp>
    </p:spTree>
    <p:extLst>
      <p:ext uri="{BB962C8B-B14F-4D97-AF65-F5344CB8AC3E}">
        <p14:creationId xmlns:p14="http://schemas.microsoft.com/office/powerpoint/2010/main" val="212492762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lgn="ctr">
              <a:defRPr/>
            </a:lvl1pPr>
          </a:lstStyle>
          <a:p>
            <a:pPr>
              <a:defRPr/>
            </a:pPr>
            <a:fld id="{69DEB542-89A7-47B2-992F-B3D012FD433C}"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4B18098-87F7-44BE-B76A-B50AC0BB8553}" type="slidenum">
              <a:rPr lang="en-US" altLang="zh-CN"/>
              <a:pPr>
                <a:defRPr/>
              </a:pPr>
              <a:t>‹#›</a:t>
            </a:fld>
            <a:endParaRPr lang="en-US" altLang="zh-CN"/>
          </a:p>
        </p:txBody>
      </p:sp>
    </p:spTree>
    <p:extLst>
      <p:ext uri="{BB962C8B-B14F-4D97-AF65-F5344CB8AC3E}">
        <p14:creationId xmlns:p14="http://schemas.microsoft.com/office/powerpoint/2010/main" val="9283041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4E814879-3433-408B-97E2-F441FD69E66C}"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3A18BDBD-FA8A-4E2B-B6E8-30914EB7A6D4}" type="slidenum">
              <a:rPr lang="en-US" altLang="zh-CN"/>
              <a:pPr>
                <a:defRPr/>
              </a:pPr>
              <a:t>‹#›</a:t>
            </a:fld>
            <a:endParaRPr lang="en-US" altLang="zh-CN"/>
          </a:p>
        </p:txBody>
      </p:sp>
    </p:spTree>
    <p:extLst>
      <p:ext uri="{BB962C8B-B14F-4D97-AF65-F5344CB8AC3E}">
        <p14:creationId xmlns:p14="http://schemas.microsoft.com/office/powerpoint/2010/main" val="18213409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6342370D-4202-47FA-8A12-5F35BC3810A7}"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9F9FF6DE-280C-4B4E-813C-BF9DAA1C8EF7}" type="slidenum">
              <a:rPr lang="en-US" altLang="zh-CN"/>
              <a:pPr>
                <a:defRPr/>
              </a:pPr>
              <a:t>‹#›</a:t>
            </a:fld>
            <a:endParaRPr lang="en-US" altLang="zh-CN"/>
          </a:p>
        </p:txBody>
      </p:sp>
    </p:spTree>
    <p:extLst>
      <p:ext uri="{BB962C8B-B14F-4D97-AF65-F5344CB8AC3E}">
        <p14:creationId xmlns:p14="http://schemas.microsoft.com/office/powerpoint/2010/main" val="112359560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lgn="ctr">
              <a:defRPr/>
            </a:lvl1pPr>
          </a:lstStyle>
          <a:p>
            <a:pPr>
              <a:defRPr/>
            </a:pPr>
            <a:fld id="{0EB5A43E-BADE-4A98-9F5D-0145E711D455}"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AF7689DF-7655-403A-A995-701D42052700}" type="slidenum">
              <a:rPr lang="en-US" altLang="zh-CN"/>
              <a:pPr>
                <a:defRPr/>
              </a:pPr>
              <a:t>‹#›</a:t>
            </a:fld>
            <a:endParaRPr lang="en-US" altLang="zh-CN"/>
          </a:p>
        </p:txBody>
      </p:sp>
    </p:spTree>
    <p:extLst>
      <p:ext uri="{BB962C8B-B14F-4D97-AF65-F5344CB8AC3E}">
        <p14:creationId xmlns:p14="http://schemas.microsoft.com/office/powerpoint/2010/main" val="2076477939"/>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lgn="ctr">
              <a:defRPr/>
            </a:lvl1pPr>
          </a:lstStyle>
          <a:p>
            <a:pPr>
              <a:defRPr/>
            </a:pPr>
            <a:fld id="{6ECF168D-E2AC-44BA-A60E-78F0C168490A}"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6958016C-442F-432B-9319-9C1421E99682}" type="slidenum">
              <a:rPr lang="en-US" altLang="zh-CN"/>
              <a:pPr>
                <a:defRPr/>
              </a:pPr>
              <a:t>‹#›</a:t>
            </a:fld>
            <a:endParaRPr lang="en-US" altLang="zh-CN"/>
          </a:p>
        </p:txBody>
      </p:sp>
    </p:spTree>
    <p:extLst>
      <p:ext uri="{BB962C8B-B14F-4D97-AF65-F5344CB8AC3E}">
        <p14:creationId xmlns:p14="http://schemas.microsoft.com/office/powerpoint/2010/main" val="1295909941"/>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lgn="ctr">
              <a:defRPr/>
            </a:lvl1pPr>
          </a:lstStyle>
          <a:p>
            <a:pPr>
              <a:defRPr/>
            </a:pPr>
            <a:fld id="{63643435-852E-476F-891A-107244C1DF94}" type="datetime1">
              <a:rPr lang="en-GB" altLang="zh-CN" smtClean="0"/>
              <a:t>28/09/2021</a:t>
            </a:fld>
            <a:endParaRPr lang="en-US" altLang="zh-CN"/>
          </a:p>
        </p:txBody>
      </p:sp>
      <p:sp>
        <p:nvSpPr>
          <p:cNvPr id="8" name="页脚占位符 7"/>
          <p:cNvSpPr>
            <a:spLocks noGrp="1"/>
          </p:cNvSpPr>
          <p:nvPr>
            <p:ph type="ftr" sz="quarter" idx="11"/>
          </p:nvPr>
        </p:nvSpPr>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a:lvl1pPr>
          </a:lstStyle>
          <a:p>
            <a:pPr>
              <a:defRPr/>
            </a:pPr>
            <a:fld id="{81DEA3E0-B500-4E9F-82E2-AC4B5040EE91}" type="slidenum">
              <a:rPr lang="en-US" altLang="zh-CN"/>
              <a:pPr>
                <a:defRPr/>
              </a:pPr>
              <a:t>‹#›</a:t>
            </a:fld>
            <a:endParaRPr lang="en-US" altLang="zh-CN"/>
          </a:p>
        </p:txBody>
      </p:sp>
    </p:spTree>
    <p:extLst>
      <p:ext uri="{BB962C8B-B14F-4D97-AF65-F5344CB8AC3E}">
        <p14:creationId xmlns:p14="http://schemas.microsoft.com/office/powerpoint/2010/main" val="235661230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lgn="ctr">
              <a:defRPr/>
            </a:lvl1pPr>
          </a:lstStyle>
          <a:p>
            <a:pPr>
              <a:defRPr/>
            </a:pPr>
            <a:fld id="{5F527BC4-85D8-4AFE-B6B0-DA198BCEF12D}" type="datetime1">
              <a:rPr lang="en-GB" altLang="zh-CN" smtClean="0"/>
              <a:t>28/09/2021</a:t>
            </a:fld>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2C150617-BBF3-40B2-AEC2-732DA279C37E}" type="slidenum">
              <a:rPr lang="en-US" altLang="zh-CN"/>
              <a:pPr>
                <a:defRPr/>
              </a:pPr>
              <a:t>‹#›</a:t>
            </a:fld>
            <a:endParaRPr lang="en-US" altLang="zh-CN"/>
          </a:p>
        </p:txBody>
      </p:sp>
    </p:spTree>
    <p:extLst>
      <p:ext uri="{BB962C8B-B14F-4D97-AF65-F5344CB8AC3E}">
        <p14:creationId xmlns:p14="http://schemas.microsoft.com/office/powerpoint/2010/main" val="422375285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lgn="ctr">
              <a:defRPr/>
            </a:lvl1pPr>
          </a:lstStyle>
          <a:p>
            <a:pPr>
              <a:defRPr/>
            </a:pPr>
            <a:fld id="{BB6179F6-8586-483F-9C02-EF1962E69388}" type="datetime1">
              <a:rPr lang="en-GB" altLang="zh-CN" smtClean="0"/>
              <a:t>28/09/2021</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pPr>
              <a:defRPr/>
            </a:pPr>
            <a:fld id="{2AE8E105-7F36-4656-ACE9-AFD18C1F72C9}" type="slidenum">
              <a:rPr lang="en-US" altLang="zh-CN"/>
              <a:pPr>
                <a:defRPr/>
              </a:pPr>
              <a:t>‹#›</a:t>
            </a:fld>
            <a:endParaRPr lang="en-US" altLang="zh-CN"/>
          </a:p>
        </p:txBody>
      </p:sp>
    </p:spTree>
    <p:extLst>
      <p:ext uri="{BB962C8B-B14F-4D97-AF65-F5344CB8AC3E}">
        <p14:creationId xmlns:p14="http://schemas.microsoft.com/office/powerpoint/2010/main" val="2662651440"/>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ctr">
              <a:defRPr/>
            </a:lvl1pPr>
          </a:lstStyle>
          <a:p>
            <a:pPr>
              <a:defRPr/>
            </a:pPr>
            <a:fld id="{3C659B22-F9CE-406E-B040-1431B13056C2}"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09105B01-4077-4D93-8354-93CABDB10555}" type="slidenum">
              <a:rPr lang="en-US" altLang="zh-CN"/>
              <a:pPr>
                <a:defRPr/>
              </a:pPr>
              <a:t>‹#›</a:t>
            </a:fld>
            <a:endParaRPr lang="en-US" altLang="zh-CN"/>
          </a:p>
        </p:txBody>
      </p:sp>
    </p:spTree>
    <p:extLst>
      <p:ext uri="{BB962C8B-B14F-4D97-AF65-F5344CB8AC3E}">
        <p14:creationId xmlns:p14="http://schemas.microsoft.com/office/powerpoint/2010/main" val="3039369629"/>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lgn="ctr">
              <a:defRPr/>
            </a:lvl1pPr>
          </a:lstStyle>
          <a:p>
            <a:pPr>
              <a:defRPr/>
            </a:pPr>
            <a:fld id="{96CD7763-B9AB-49AB-AA1F-6E1893B55C9D}" type="datetime1">
              <a:rPr lang="en-GB" altLang="zh-CN" smtClean="0"/>
              <a:t>28/09/2021</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D2A7B39D-2762-4941-9DDB-1ED2F07A71B8}" type="slidenum">
              <a:rPr lang="en-US" altLang="zh-CN"/>
              <a:pPr>
                <a:defRPr/>
              </a:pPr>
              <a:t>‹#›</a:t>
            </a:fld>
            <a:endParaRPr lang="en-US" altLang="zh-CN"/>
          </a:p>
        </p:txBody>
      </p:sp>
    </p:spTree>
    <p:extLst>
      <p:ext uri="{BB962C8B-B14F-4D97-AF65-F5344CB8AC3E}">
        <p14:creationId xmlns:p14="http://schemas.microsoft.com/office/powerpoint/2010/main" val="256338873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7AA8D55A-AD80-489B-A236-FA595B3EE78B}"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BAE77F3B-08FD-4413-B51C-0D6EFD86A98F}" type="slidenum">
              <a:rPr lang="en-US" altLang="zh-CN"/>
              <a:pPr>
                <a:defRPr/>
              </a:pPr>
              <a:t>‹#›</a:t>
            </a:fld>
            <a:endParaRPr lang="en-US" altLang="zh-CN"/>
          </a:p>
        </p:txBody>
      </p:sp>
    </p:spTree>
    <p:extLst>
      <p:ext uri="{BB962C8B-B14F-4D97-AF65-F5344CB8AC3E}">
        <p14:creationId xmlns:p14="http://schemas.microsoft.com/office/powerpoint/2010/main" val="266151145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lgn="ctr">
              <a:defRPr/>
            </a:lvl1pPr>
          </a:lstStyle>
          <a:p>
            <a:pPr>
              <a:defRPr/>
            </a:pPr>
            <a:fld id="{98A8C2B1-BC94-4B9F-AE6B-EC59A643F64B}"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64C5CFB0-ED8D-4F04-B478-928B93280116}" type="slidenum">
              <a:rPr lang="en-US" altLang="zh-CN"/>
              <a:pPr>
                <a:defRPr/>
              </a:pPr>
              <a:t>‹#›</a:t>
            </a:fld>
            <a:endParaRPr lang="en-US" altLang="zh-CN"/>
          </a:p>
        </p:txBody>
      </p:sp>
    </p:spTree>
    <p:extLst>
      <p:ext uri="{BB962C8B-B14F-4D97-AF65-F5344CB8AC3E}">
        <p14:creationId xmlns:p14="http://schemas.microsoft.com/office/powerpoint/2010/main" val="132073784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p:txBody>
          <a:bodyPr/>
          <a:lstStyle>
            <a:lvl1pPr algn="ctr">
              <a:defRPr/>
            </a:lvl1pPr>
          </a:lstStyle>
          <a:p>
            <a:pPr>
              <a:defRPr/>
            </a:pPr>
            <a:fld id="{EDAEAB34-1D04-49B0-97FC-8B697A7962D4}" type="datetime1">
              <a:rPr lang="en-GB" altLang="zh-CN" smtClean="0"/>
              <a:t>28/09/2021</a:t>
            </a:fld>
            <a:endParaRPr lang="en-US" altLang="zh-CN"/>
          </a:p>
        </p:txBody>
      </p:sp>
      <p:sp>
        <p:nvSpPr>
          <p:cNvPr id="7" name="页脚占位符 6"/>
          <p:cNvSpPr>
            <a:spLocks noGrp="1"/>
          </p:cNvSpPr>
          <p:nvPr>
            <p:ph type="ftr" sz="quarter" idx="11"/>
          </p:nvPr>
        </p:nvSpPr>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p:txBody>
          <a:bodyPr/>
          <a:lstStyle>
            <a:lvl1pPr>
              <a:defRPr/>
            </a:lvl1pPr>
          </a:lstStyle>
          <a:p>
            <a:pPr>
              <a:defRPr/>
            </a:pPr>
            <a:fld id="{04489770-9906-4153-8138-BE095295C8A0}" type="slidenum">
              <a:rPr lang="en-US" altLang="zh-CN"/>
              <a:pPr>
                <a:defRPr/>
              </a:pPr>
              <a:t>‹#›</a:t>
            </a:fld>
            <a:endParaRPr lang="en-US" altLang="zh-CN"/>
          </a:p>
        </p:txBody>
      </p:sp>
    </p:spTree>
    <p:extLst>
      <p:ext uri="{BB962C8B-B14F-4D97-AF65-F5344CB8AC3E}">
        <p14:creationId xmlns:p14="http://schemas.microsoft.com/office/powerpoint/2010/main" val="26662203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B9986056-29AE-44CB-9428-527523115A2D}"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2291B7D2-D977-45CA-B54C-033B1AD9D50F}" type="slidenum">
              <a:rPr lang="en-US" altLang="zh-CN"/>
              <a:pPr>
                <a:defRPr/>
              </a:pPr>
              <a:t>‹#›</a:t>
            </a:fld>
            <a:endParaRPr lang="en-US" altLang="zh-CN"/>
          </a:p>
        </p:txBody>
      </p:sp>
    </p:spTree>
    <p:extLst>
      <p:ext uri="{BB962C8B-B14F-4D97-AF65-F5344CB8AC3E}">
        <p14:creationId xmlns:p14="http://schemas.microsoft.com/office/powerpoint/2010/main" val="311980528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日期占位符 3"/>
          <p:cNvSpPr>
            <a:spLocks noGrp="1"/>
          </p:cNvSpPr>
          <p:nvPr>
            <p:ph type="dt" sz="half" idx="10"/>
          </p:nvPr>
        </p:nvSpPr>
        <p:spPr/>
        <p:txBody>
          <a:bodyPr/>
          <a:lstStyle>
            <a:lvl1pPr algn="ctr">
              <a:defRPr/>
            </a:lvl1pPr>
          </a:lstStyle>
          <a:p>
            <a:pPr>
              <a:defRPr/>
            </a:pPr>
            <a:fld id="{612FE45F-1393-46C9-A2BC-A1F6E127C9C3}" type="datetime1">
              <a:rPr lang="en-GB" altLang="zh-CN" smtClean="0"/>
              <a:t>28/09/2021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0529B09D-A1B3-4E3B-A65D-623C36B84F8C}" type="slidenum">
              <a:rPr lang="en-US" altLang="zh-CN"/>
              <a:pPr>
                <a:defRPr/>
              </a:pPr>
              <a:t>‹#›</a:t>
            </a:fld>
            <a:endParaRPr lang="en-US" altLang="zh-CN"/>
          </a:p>
        </p:txBody>
      </p:sp>
    </p:spTree>
    <p:extLst>
      <p:ext uri="{BB962C8B-B14F-4D97-AF65-F5344CB8AC3E}">
        <p14:creationId xmlns:p14="http://schemas.microsoft.com/office/powerpoint/2010/main" val="221875408"/>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F8887AB0-AFD5-4D8D-B550-3C07C6081D27}"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359352A-B555-40AB-8174-CAE34A4EF56B}" type="slidenum">
              <a:rPr lang="en-US" altLang="zh-CN"/>
              <a:pPr>
                <a:defRPr/>
              </a:pPr>
              <a:t>‹#›</a:t>
            </a:fld>
            <a:endParaRPr lang="en-US" altLang="zh-CN"/>
          </a:p>
        </p:txBody>
      </p:sp>
    </p:spTree>
    <p:extLst>
      <p:ext uri="{BB962C8B-B14F-4D97-AF65-F5344CB8AC3E}">
        <p14:creationId xmlns:p14="http://schemas.microsoft.com/office/powerpoint/2010/main" val="3463459795"/>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B36961AF-D4F9-4CC0-B441-B583CB6678F7}"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190E9E38-20B4-4562-8190-1BFD490023C4}" type="slidenum">
              <a:rPr lang="en-US" altLang="zh-CN"/>
              <a:pPr>
                <a:defRPr/>
              </a:pPr>
              <a:t>‹#›</a:t>
            </a:fld>
            <a:endParaRPr lang="en-US" altLang="zh-CN"/>
          </a:p>
        </p:txBody>
      </p:sp>
    </p:spTree>
    <p:extLst>
      <p:ext uri="{BB962C8B-B14F-4D97-AF65-F5344CB8AC3E}">
        <p14:creationId xmlns:p14="http://schemas.microsoft.com/office/powerpoint/2010/main" val="3120902289"/>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59D78457-0CA1-4957-9823-8D9DA217FC9E}"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4BAC8B27-6D9F-4C55-9A3D-37FB6A42DE85}" type="slidenum">
              <a:rPr lang="en-US" altLang="zh-CN"/>
              <a:pPr>
                <a:defRPr/>
              </a:pPr>
              <a:t>‹#›</a:t>
            </a:fld>
            <a:endParaRPr lang="en-US" altLang="zh-CN"/>
          </a:p>
        </p:txBody>
      </p:sp>
    </p:spTree>
    <p:extLst>
      <p:ext uri="{BB962C8B-B14F-4D97-AF65-F5344CB8AC3E}">
        <p14:creationId xmlns:p14="http://schemas.microsoft.com/office/powerpoint/2010/main" val="111194832"/>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214DDBD9-325A-482E-BCC9-D2F89127C6F8}"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ABD1EA89-5840-40B8-8D58-97DB151EA6C6}" type="slidenum">
              <a:rPr lang="en-US" altLang="zh-CN"/>
              <a:pPr>
                <a:defRPr/>
              </a:pPr>
              <a:t>‹#›</a:t>
            </a:fld>
            <a:endParaRPr lang="en-US" altLang="zh-CN"/>
          </a:p>
        </p:txBody>
      </p:sp>
    </p:spTree>
    <p:extLst>
      <p:ext uri="{BB962C8B-B14F-4D97-AF65-F5344CB8AC3E}">
        <p14:creationId xmlns:p14="http://schemas.microsoft.com/office/powerpoint/2010/main" val="2232658573"/>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5D5A3A6F-A87D-4036-8C6B-5066763720E1}"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B9FE2527-7ADA-4D23-8CFD-E26370B235B5}" type="slidenum">
              <a:rPr lang="en-US" altLang="zh-CN"/>
              <a:pPr>
                <a:defRPr/>
              </a:pPr>
              <a:t>‹#›</a:t>
            </a:fld>
            <a:endParaRPr lang="en-US" altLang="zh-CN"/>
          </a:p>
        </p:txBody>
      </p:sp>
    </p:spTree>
    <p:extLst>
      <p:ext uri="{BB962C8B-B14F-4D97-AF65-F5344CB8AC3E}">
        <p14:creationId xmlns:p14="http://schemas.microsoft.com/office/powerpoint/2010/main" val="1221659002"/>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8A33D262-6803-4A84-93D7-00B6A61650E9}"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5891972C-C10D-4B78-8B8E-0AC638353680}" type="slidenum">
              <a:rPr lang="en-US" altLang="zh-CN"/>
              <a:pPr>
                <a:defRPr/>
              </a:pPr>
              <a:t>‹#›</a:t>
            </a:fld>
            <a:endParaRPr lang="en-US" altLang="zh-CN"/>
          </a:p>
        </p:txBody>
      </p:sp>
    </p:spTree>
    <p:extLst>
      <p:ext uri="{BB962C8B-B14F-4D97-AF65-F5344CB8AC3E}">
        <p14:creationId xmlns:p14="http://schemas.microsoft.com/office/powerpoint/2010/main" val="314789919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4E1E7F44-6C35-4C50-B144-3073ACAA29D9}"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CEE89F58-5A0E-4839-BFA3-D2786B96FF53}" type="slidenum">
              <a:rPr lang="en-US" altLang="zh-CN"/>
              <a:pPr>
                <a:defRPr/>
              </a:pPr>
              <a:t>‹#›</a:t>
            </a:fld>
            <a:endParaRPr lang="en-US" altLang="zh-CN"/>
          </a:p>
        </p:txBody>
      </p:sp>
    </p:spTree>
    <p:extLst>
      <p:ext uri="{BB962C8B-B14F-4D97-AF65-F5344CB8AC3E}">
        <p14:creationId xmlns:p14="http://schemas.microsoft.com/office/powerpoint/2010/main" val="1466746531"/>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00614CA6-4F8F-4AD8-A134-586A4E244093}"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3AFAA89F-0158-4975-AA62-27AB1CAA38B4}" type="slidenum">
              <a:rPr lang="en-US" altLang="zh-CN"/>
              <a:pPr>
                <a:defRPr/>
              </a:pPr>
              <a:t>‹#›</a:t>
            </a:fld>
            <a:endParaRPr lang="en-US" altLang="zh-CN"/>
          </a:p>
        </p:txBody>
      </p:sp>
    </p:spTree>
    <p:extLst>
      <p:ext uri="{BB962C8B-B14F-4D97-AF65-F5344CB8AC3E}">
        <p14:creationId xmlns:p14="http://schemas.microsoft.com/office/powerpoint/2010/main" val="3155734881"/>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98878F5D-7C13-4796-AA4E-F2C3BB50124E}"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C1824B3F-3A0F-47FF-8733-39F11A59696C}" type="slidenum">
              <a:rPr lang="en-US" altLang="zh-CN"/>
              <a:pPr>
                <a:defRPr/>
              </a:pPr>
              <a:t>‹#›</a:t>
            </a:fld>
            <a:endParaRPr lang="en-US" altLang="zh-CN"/>
          </a:p>
        </p:txBody>
      </p:sp>
    </p:spTree>
    <p:extLst>
      <p:ext uri="{BB962C8B-B14F-4D97-AF65-F5344CB8AC3E}">
        <p14:creationId xmlns:p14="http://schemas.microsoft.com/office/powerpoint/2010/main" val="41973331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9C254642-6593-404C-A530-FE7599349B34}"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4656EE66-B6D6-4E07-9A63-B721E3FC241E}" type="slidenum">
              <a:rPr lang="en-US" altLang="zh-CN"/>
              <a:pPr>
                <a:defRPr/>
              </a:pPr>
              <a:t>‹#›</a:t>
            </a:fld>
            <a:endParaRPr lang="en-US" altLang="zh-CN"/>
          </a:p>
        </p:txBody>
      </p:sp>
    </p:spTree>
    <p:extLst>
      <p:ext uri="{BB962C8B-B14F-4D97-AF65-F5344CB8AC3E}">
        <p14:creationId xmlns:p14="http://schemas.microsoft.com/office/powerpoint/2010/main" val="74212148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895C5C25-5C65-4EDE-A20A-0ECE3955D717}"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DFE4DE94-D116-4499-ACE6-DC1B56FA75D5}" type="slidenum">
              <a:rPr lang="en-US" altLang="zh-CN"/>
              <a:pPr>
                <a:defRPr/>
              </a:pPr>
              <a:t>‹#›</a:t>
            </a:fld>
            <a:endParaRPr lang="en-US" altLang="zh-CN"/>
          </a:p>
        </p:txBody>
      </p:sp>
    </p:spTree>
    <p:extLst>
      <p:ext uri="{BB962C8B-B14F-4D97-AF65-F5344CB8AC3E}">
        <p14:creationId xmlns:p14="http://schemas.microsoft.com/office/powerpoint/2010/main" val="2472756077"/>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97163DDA-5291-4531-B1BD-CFA92EE4839B}"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83BF0A9A-9011-4B7A-90C7-3CCD3B0CB1E9}" type="slidenum">
              <a:rPr lang="en-US" altLang="zh-CN"/>
              <a:pPr>
                <a:defRPr/>
              </a:pPr>
              <a:t>‹#›</a:t>
            </a:fld>
            <a:endParaRPr lang="en-US" altLang="zh-CN"/>
          </a:p>
        </p:txBody>
      </p:sp>
    </p:spTree>
    <p:extLst>
      <p:ext uri="{BB962C8B-B14F-4D97-AF65-F5344CB8AC3E}">
        <p14:creationId xmlns:p14="http://schemas.microsoft.com/office/powerpoint/2010/main" val="176728028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C8010B44-5075-430A-BB11-AA79C9D7772E}"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61A29275-C8F5-4077-BF59-2F34BB57509F}" type="slidenum">
              <a:rPr lang="en-US" altLang="zh-CN"/>
              <a:pPr>
                <a:defRPr/>
              </a:pPr>
              <a:t>‹#›</a:t>
            </a:fld>
            <a:endParaRPr lang="en-US" altLang="zh-CN"/>
          </a:p>
        </p:txBody>
      </p:sp>
    </p:spTree>
    <p:extLst>
      <p:ext uri="{BB962C8B-B14F-4D97-AF65-F5344CB8AC3E}">
        <p14:creationId xmlns:p14="http://schemas.microsoft.com/office/powerpoint/2010/main" val="2474951757"/>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9BA6E47D-DF25-464E-B25B-DCFDDFAAD987}"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D6B0FD20-DE1B-4513-8BF0-A3C8ED039E61}" type="slidenum">
              <a:rPr lang="en-US" altLang="zh-CN"/>
              <a:pPr>
                <a:defRPr/>
              </a:pPr>
              <a:t>‹#›</a:t>
            </a:fld>
            <a:endParaRPr lang="en-US" altLang="zh-CN"/>
          </a:p>
        </p:txBody>
      </p:sp>
    </p:spTree>
    <p:extLst>
      <p:ext uri="{BB962C8B-B14F-4D97-AF65-F5344CB8AC3E}">
        <p14:creationId xmlns:p14="http://schemas.microsoft.com/office/powerpoint/2010/main" val="3359115792"/>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A4C4718B-E22B-4D2A-AF77-B1EB74F6DD0D}"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AEE64AC-F8BA-4520-B4B0-4ED3238F4088}" type="slidenum">
              <a:rPr lang="en-US" altLang="zh-CN"/>
              <a:pPr>
                <a:defRPr/>
              </a:pPr>
              <a:t>‹#›</a:t>
            </a:fld>
            <a:endParaRPr lang="en-US" altLang="zh-CN"/>
          </a:p>
        </p:txBody>
      </p:sp>
    </p:spTree>
    <p:extLst>
      <p:ext uri="{BB962C8B-B14F-4D97-AF65-F5344CB8AC3E}">
        <p14:creationId xmlns:p14="http://schemas.microsoft.com/office/powerpoint/2010/main" val="18428576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CE7F903D-E991-4B50-8CA5-4B53FDAB691F}"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7F949F5-8561-433D-8381-A7F36F4A21A2}" type="slidenum">
              <a:rPr lang="en-US" altLang="zh-CN"/>
              <a:pPr>
                <a:defRPr/>
              </a:pPr>
              <a:t>‹#›</a:t>
            </a:fld>
            <a:endParaRPr lang="en-US" altLang="zh-CN"/>
          </a:p>
        </p:txBody>
      </p:sp>
    </p:spTree>
    <p:extLst>
      <p:ext uri="{BB962C8B-B14F-4D97-AF65-F5344CB8AC3E}">
        <p14:creationId xmlns:p14="http://schemas.microsoft.com/office/powerpoint/2010/main" val="368034089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B77DC035-6C18-4C0A-85AD-8D6316839BDB}"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DB9D7925-A425-4D1F-9EBF-629FE5332DDA}" type="slidenum">
              <a:rPr lang="en-US" altLang="zh-CN"/>
              <a:pPr>
                <a:defRPr/>
              </a:pPr>
              <a:t>‹#›</a:t>
            </a:fld>
            <a:endParaRPr lang="en-US" altLang="zh-CN"/>
          </a:p>
        </p:txBody>
      </p:sp>
    </p:spTree>
    <p:extLst>
      <p:ext uri="{BB962C8B-B14F-4D97-AF65-F5344CB8AC3E}">
        <p14:creationId xmlns:p14="http://schemas.microsoft.com/office/powerpoint/2010/main" val="333643024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130D30E3-9A59-49F8-979E-A1B577F3D810}"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48ADDF05-999F-4794-A5F8-AF468A65EAD5}" type="slidenum">
              <a:rPr lang="en-US" altLang="zh-CN"/>
              <a:pPr>
                <a:defRPr/>
              </a:pPr>
              <a:t>‹#›</a:t>
            </a:fld>
            <a:endParaRPr lang="en-US" altLang="zh-CN"/>
          </a:p>
        </p:txBody>
      </p:sp>
    </p:spTree>
    <p:extLst>
      <p:ext uri="{BB962C8B-B14F-4D97-AF65-F5344CB8AC3E}">
        <p14:creationId xmlns:p14="http://schemas.microsoft.com/office/powerpoint/2010/main" val="272962027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E7C74645-AD24-4064-8BC8-DC1DE8954E03}"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EA490C3B-55BA-4625-9784-444AAAF17795}" type="slidenum">
              <a:rPr lang="en-US" altLang="zh-CN"/>
              <a:pPr>
                <a:defRPr/>
              </a:pPr>
              <a:t>‹#›</a:t>
            </a:fld>
            <a:endParaRPr lang="en-US" altLang="zh-CN"/>
          </a:p>
        </p:txBody>
      </p:sp>
    </p:spTree>
    <p:extLst>
      <p:ext uri="{BB962C8B-B14F-4D97-AF65-F5344CB8AC3E}">
        <p14:creationId xmlns:p14="http://schemas.microsoft.com/office/powerpoint/2010/main" val="1284085784"/>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0CA4B5E0-BF0F-43A1-873C-B6726E920E2C}"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4D045557-44E9-4F98-9905-5B59E0634316}" type="slidenum">
              <a:rPr lang="en-US" altLang="zh-CN"/>
              <a:pPr>
                <a:defRPr/>
              </a:pPr>
              <a:t>‹#›</a:t>
            </a:fld>
            <a:endParaRPr lang="en-US" altLang="zh-CN"/>
          </a:p>
        </p:txBody>
      </p:sp>
    </p:spTree>
    <p:extLst>
      <p:ext uri="{BB962C8B-B14F-4D97-AF65-F5344CB8AC3E}">
        <p14:creationId xmlns:p14="http://schemas.microsoft.com/office/powerpoint/2010/main" val="16771953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1743C2BA-9A7B-442A-B9EA-87FC79A97D8E}"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D67C756-724E-445A-B2A0-7E22AC909E97}" type="slidenum">
              <a:rPr lang="en-US" altLang="zh-CN"/>
              <a:pPr>
                <a:defRPr/>
              </a:pPr>
              <a:t>‹#›</a:t>
            </a:fld>
            <a:endParaRPr lang="en-US" altLang="zh-CN"/>
          </a:p>
        </p:txBody>
      </p:sp>
    </p:spTree>
    <p:extLst>
      <p:ext uri="{BB962C8B-B14F-4D97-AF65-F5344CB8AC3E}">
        <p14:creationId xmlns:p14="http://schemas.microsoft.com/office/powerpoint/2010/main" val="17545819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AC576F54-80EA-4BCD-A9A1-708B7EDA01AB}"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71C03CFB-3130-4CFA-A5A6-706ED9AB7A10}" type="slidenum">
              <a:rPr lang="en-US" altLang="zh-CN"/>
              <a:pPr>
                <a:defRPr/>
              </a:pPr>
              <a:t>‹#›</a:t>
            </a:fld>
            <a:endParaRPr lang="en-US" altLang="zh-CN"/>
          </a:p>
        </p:txBody>
      </p:sp>
    </p:spTree>
    <p:extLst>
      <p:ext uri="{BB962C8B-B14F-4D97-AF65-F5344CB8AC3E}">
        <p14:creationId xmlns:p14="http://schemas.microsoft.com/office/powerpoint/2010/main" val="151902122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1895F28E-2C41-4CA0-870A-8F16FF66AF05}"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8530D90F-92F4-4CE6-AED4-957B9AD5A11E}" type="slidenum">
              <a:rPr lang="en-US" altLang="zh-CN"/>
              <a:pPr>
                <a:defRPr/>
              </a:pPr>
              <a:t>‹#›</a:t>
            </a:fld>
            <a:endParaRPr lang="en-US" altLang="zh-CN"/>
          </a:p>
        </p:txBody>
      </p:sp>
    </p:spTree>
    <p:extLst>
      <p:ext uri="{BB962C8B-B14F-4D97-AF65-F5344CB8AC3E}">
        <p14:creationId xmlns:p14="http://schemas.microsoft.com/office/powerpoint/2010/main" val="72091347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2B08FB9A-85BA-4C28-83ED-C644634755FA}"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64C99A0B-E9F9-4CE7-9C00-9A06B9F12229}" type="slidenum">
              <a:rPr lang="en-US" altLang="zh-CN"/>
              <a:pPr>
                <a:defRPr/>
              </a:pPr>
              <a:t>‹#›</a:t>
            </a:fld>
            <a:endParaRPr lang="en-US" altLang="zh-CN"/>
          </a:p>
        </p:txBody>
      </p:sp>
    </p:spTree>
    <p:extLst>
      <p:ext uri="{BB962C8B-B14F-4D97-AF65-F5344CB8AC3E}">
        <p14:creationId xmlns:p14="http://schemas.microsoft.com/office/powerpoint/2010/main" val="1563137552"/>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CCEC0058-47BC-4BB1-BDB1-14CF01838BC7}"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DC6C45C2-85EF-4BCA-A2B8-ADF460379FE4}" type="slidenum">
              <a:rPr lang="en-US" altLang="zh-CN"/>
              <a:pPr>
                <a:defRPr/>
              </a:pPr>
              <a:t>‹#›</a:t>
            </a:fld>
            <a:endParaRPr lang="en-US" altLang="zh-CN"/>
          </a:p>
        </p:txBody>
      </p:sp>
    </p:spTree>
    <p:extLst>
      <p:ext uri="{BB962C8B-B14F-4D97-AF65-F5344CB8AC3E}">
        <p14:creationId xmlns:p14="http://schemas.microsoft.com/office/powerpoint/2010/main" val="282989544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0D43888F-8E30-4F2C-8FC0-9A0370EF5D91}"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45A3458-58A4-49A6-B829-89390671108E}" type="slidenum">
              <a:rPr lang="en-US" altLang="zh-CN"/>
              <a:pPr>
                <a:defRPr/>
              </a:pPr>
              <a:t>‹#›</a:t>
            </a:fld>
            <a:endParaRPr lang="en-US" altLang="zh-CN"/>
          </a:p>
        </p:txBody>
      </p:sp>
    </p:spTree>
    <p:extLst>
      <p:ext uri="{BB962C8B-B14F-4D97-AF65-F5344CB8AC3E}">
        <p14:creationId xmlns:p14="http://schemas.microsoft.com/office/powerpoint/2010/main" val="910740047"/>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A7295150-E8C6-4872-B4B4-2C55A604E75A}"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A45C4DC0-564C-40C8-BBA3-E3AD2AEDB857}" type="slidenum">
              <a:rPr lang="en-US" altLang="zh-CN"/>
              <a:pPr>
                <a:defRPr/>
              </a:pPr>
              <a:t>‹#›</a:t>
            </a:fld>
            <a:endParaRPr lang="en-US" altLang="zh-CN"/>
          </a:p>
        </p:txBody>
      </p:sp>
    </p:spTree>
    <p:extLst>
      <p:ext uri="{BB962C8B-B14F-4D97-AF65-F5344CB8AC3E}">
        <p14:creationId xmlns:p14="http://schemas.microsoft.com/office/powerpoint/2010/main" val="2012947759"/>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A55545AE-8331-47D0-BC20-4EAEAEF2ACF5}"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44454AF3-674E-481A-9A64-AF9BD5DDB159}" type="slidenum">
              <a:rPr lang="en-US" altLang="zh-CN"/>
              <a:pPr>
                <a:defRPr/>
              </a:pPr>
              <a:t>‹#›</a:t>
            </a:fld>
            <a:endParaRPr lang="en-US" altLang="zh-CN"/>
          </a:p>
        </p:txBody>
      </p:sp>
    </p:spTree>
    <p:extLst>
      <p:ext uri="{BB962C8B-B14F-4D97-AF65-F5344CB8AC3E}">
        <p14:creationId xmlns:p14="http://schemas.microsoft.com/office/powerpoint/2010/main" val="154001218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BCA5D3B8-AFF0-4053-9B5D-F810DEE121B0}"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BA851611-A206-4BC9-86F4-E6BC7D787DB1}" type="slidenum">
              <a:rPr lang="en-US" altLang="zh-CN"/>
              <a:pPr>
                <a:defRPr/>
              </a:pPr>
              <a:t>‹#›</a:t>
            </a:fld>
            <a:endParaRPr lang="en-US" altLang="zh-CN"/>
          </a:p>
        </p:txBody>
      </p:sp>
    </p:spTree>
    <p:extLst>
      <p:ext uri="{BB962C8B-B14F-4D97-AF65-F5344CB8AC3E}">
        <p14:creationId xmlns:p14="http://schemas.microsoft.com/office/powerpoint/2010/main" val="127307827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2494AF4A-C54C-4B14-AA07-846FEBBA5C6E}"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186C7FA-E0CF-4079-AE3B-43ED6DCC71E4}" type="slidenum">
              <a:rPr lang="en-US" altLang="zh-CN"/>
              <a:pPr>
                <a:defRPr/>
              </a:pPr>
              <a:t>‹#›</a:t>
            </a:fld>
            <a:endParaRPr lang="en-US" altLang="zh-CN"/>
          </a:p>
        </p:txBody>
      </p:sp>
    </p:spTree>
    <p:extLst>
      <p:ext uri="{BB962C8B-B14F-4D97-AF65-F5344CB8AC3E}">
        <p14:creationId xmlns:p14="http://schemas.microsoft.com/office/powerpoint/2010/main" val="306742523"/>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FE0864FB-A200-4FE6-8599-6666D1E6FD02}"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AA32E1D0-0368-4BD0-A2D8-7B638B0FDD5C}" type="slidenum">
              <a:rPr lang="en-US" altLang="zh-CN"/>
              <a:pPr>
                <a:defRPr/>
              </a:pPr>
              <a:t>‹#›</a:t>
            </a:fld>
            <a:endParaRPr lang="en-US" altLang="zh-CN"/>
          </a:p>
        </p:txBody>
      </p:sp>
    </p:spTree>
    <p:extLst>
      <p:ext uri="{BB962C8B-B14F-4D97-AF65-F5344CB8AC3E}">
        <p14:creationId xmlns:p14="http://schemas.microsoft.com/office/powerpoint/2010/main" val="171454270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853937AB-132C-493D-9F43-ED339BCFC87F}"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C82EB6D0-5FEA-4B58-B377-38E90FF72093}" type="slidenum">
              <a:rPr lang="en-US" altLang="zh-CN"/>
              <a:pPr>
                <a:defRPr/>
              </a:pPr>
              <a:t>‹#›</a:t>
            </a:fld>
            <a:endParaRPr lang="en-US" altLang="zh-CN"/>
          </a:p>
        </p:txBody>
      </p:sp>
    </p:spTree>
    <p:extLst>
      <p:ext uri="{BB962C8B-B14F-4D97-AF65-F5344CB8AC3E}">
        <p14:creationId xmlns:p14="http://schemas.microsoft.com/office/powerpoint/2010/main" val="28807457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9F982779-D54C-4DD4-A647-C32CF94F372E}"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B173EE04-F9A3-481E-8DC4-66346B814487}" type="slidenum">
              <a:rPr lang="en-US" altLang="zh-CN"/>
              <a:pPr>
                <a:defRPr/>
              </a:pPr>
              <a:t>‹#›</a:t>
            </a:fld>
            <a:endParaRPr lang="en-US" altLang="zh-CN"/>
          </a:p>
        </p:txBody>
      </p:sp>
    </p:spTree>
    <p:extLst>
      <p:ext uri="{BB962C8B-B14F-4D97-AF65-F5344CB8AC3E}">
        <p14:creationId xmlns:p14="http://schemas.microsoft.com/office/powerpoint/2010/main" val="1098478458"/>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B1AFE766-1ABA-464B-B42C-85185493E744}"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4EEC1CA8-2A75-498F-89B2-25DEA6B1B8B9}" type="slidenum">
              <a:rPr lang="en-US" altLang="zh-CN"/>
              <a:pPr>
                <a:defRPr/>
              </a:pPr>
              <a:t>‹#›</a:t>
            </a:fld>
            <a:endParaRPr lang="en-US" altLang="zh-CN"/>
          </a:p>
        </p:txBody>
      </p:sp>
    </p:spTree>
    <p:extLst>
      <p:ext uri="{BB962C8B-B14F-4D97-AF65-F5344CB8AC3E}">
        <p14:creationId xmlns:p14="http://schemas.microsoft.com/office/powerpoint/2010/main" val="176003883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33A33B6E-34F9-42E9-A27B-B67D4ED85E81}"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AB5602B6-0BF0-49C4-8A6D-B4CA5F9AD54E}" type="slidenum">
              <a:rPr lang="en-US" altLang="zh-CN"/>
              <a:pPr>
                <a:defRPr/>
              </a:pPr>
              <a:t>‹#›</a:t>
            </a:fld>
            <a:endParaRPr lang="en-US" altLang="zh-CN"/>
          </a:p>
        </p:txBody>
      </p:sp>
    </p:spTree>
    <p:extLst>
      <p:ext uri="{BB962C8B-B14F-4D97-AF65-F5344CB8AC3E}">
        <p14:creationId xmlns:p14="http://schemas.microsoft.com/office/powerpoint/2010/main" val="3912913710"/>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F1DFC57F-31F9-4B47-871F-34A5D7BA136B}"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7901CA6A-79F7-4246-8A1E-F6C8DAF3734C}" type="slidenum">
              <a:rPr lang="en-US" altLang="zh-CN"/>
              <a:pPr>
                <a:defRPr/>
              </a:pPr>
              <a:t>‹#›</a:t>
            </a:fld>
            <a:endParaRPr lang="en-US" altLang="zh-CN"/>
          </a:p>
        </p:txBody>
      </p:sp>
    </p:spTree>
    <p:extLst>
      <p:ext uri="{BB962C8B-B14F-4D97-AF65-F5344CB8AC3E}">
        <p14:creationId xmlns:p14="http://schemas.microsoft.com/office/powerpoint/2010/main" val="1668525221"/>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632F1CFD-F2E9-4995-A612-EF5730CE867A}"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8B3A3A76-9BE0-4573-BCF9-3CED40200DCD}" type="slidenum">
              <a:rPr lang="en-US" altLang="zh-CN"/>
              <a:pPr>
                <a:defRPr/>
              </a:pPr>
              <a:t>‹#›</a:t>
            </a:fld>
            <a:endParaRPr lang="en-US" altLang="zh-CN"/>
          </a:p>
        </p:txBody>
      </p:sp>
    </p:spTree>
    <p:extLst>
      <p:ext uri="{BB962C8B-B14F-4D97-AF65-F5344CB8AC3E}">
        <p14:creationId xmlns:p14="http://schemas.microsoft.com/office/powerpoint/2010/main" val="1436934930"/>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B2B9D18B-CCB8-46FE-9AB2-104F69586804}"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FA0EEA60-3AC0-449D-A132-7A7D93CECBA5}" type="slidenum">
              <a:rPr lang="en-US" altLang="zh-CN"/>
              <a:pPr>
                <a:defRPr/>
              </a:pPr>
              <a:t>‹#›</a:t>
            </a:fld>
            <a:endParaRPr lang="en-US" altLang="zh-CN"/>
          </a:p>
        </p:txBody>
      </p:sp>
    </p:spTree>
    <p:extLst>
      <p:ext uri="{BB962C8B-B14F-4D97-AF65-F5344CB8AC3E}">
        <p14:creationId xmlns:p14="http://schemas.microsoft.com/office/powerpoint/2010/main" val="3949240903"/>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16367D6F-71EB-4C2C-AE49-0754060F51D3}"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320002B9-C6AA-4115-A95F-28F0EE4F406B}" type="slidenum">
              <a:rPr lang="en-US" altLang="zh-CN"/>
              <a:pPr>
                <a:defRPr/>
              </a:pPr>
              <a:t>‹#›</a:t>
            </a:fld>
            <a:endParaRPr lang="en-US" altLang="zh-CN"/>
          </a:p>
        </p:txBody>
      </p:sp>
    </p:spTree>
    <p:extLst>
      <p:ext uri="{BB962C8B-B14F-4D97-AF65-F5344CB8AC3E}">
        <p14:creationId xmlns:p14="http://schemas.microsoft.com/office/powerpoint/2010/main" val="230694523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14D83CFA-982A-4ECB-9F83-615C854578C1}"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4D4390F0-956E-4AA6-8149-A995C77996BC}" type="slidenum">
              <a:rPr lang="en-US" altLang="zh-CN"/>
              <a:pPr>
                <a:defRPr/>
              </a:pPr>
              <a:t>‹#›</a:t>
            </a:fld>
            <a:endParaRPr lang="en-US" altLang="zh-CN"/>
          </a:p>
        </p:txBody>
      </p:sp>
    </p:spTree>
    <p:extLst>
      <p:ext uri="{BB962C8B-B14F-4D97-AF65-F5344CB8AC3E}">
        <p14:creationId xmlns:p14="http://schemas.microsoft.com/office/powerpoint/2010/main" val="244242644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0B26837A-73AC-46FF-B34C-016E9D629A4C}"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1BF334E9-036A-4AF2-AD15-9B6822C6B6FB}" type="slidenum">
              <a:rPr lang="en-US" altLang="zh-CN"/>
              <a:pPr>
                <a:defRPr/>
              </a:pPr>
              <a:t>‹#›</a:t>
            </a:fld>
            <a:endParaRPr lang="en-US" altLang="zh-CN"/>
          </a:p>
        </p:txBody>
      </p:sp>
    </p:spTree>
    <p:extLst>
      <p:ext uri="{BB962C8B-B14F-4D97-AF65-F5344CB8AC3E}">
        <p14:creationId xmlns:p14="http://schemas.microsoft.com/office/powerpoint/2010/main" val="3064523659"/>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FF8421EB-6F5B-47C4-BB1C-CF15D4E6E0DE}"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02151B0E-B4E3-4017-AA74-1FC04A1DEB66}" type="slidenum">
              <a:rPr lang="en-US" altLang="zh-CN"/>
              <a:pPr>
                <a:defRPr/>
              </a:pPr>
              <a:t>‹#›</a:t>
            </a:fld>
            <a:endParaRPr lang="en-US" altLang="zh-CN"/>
          </a:p>
        </p:txBody>
      </p:sp>
    </p:spTree>
    <p:extLst>
      <p:ext uri="{BB962C8B-B14F-4D97-AF65-F5344CB8AC3E}">
        <p14:creationId xmlns:p14="http://schemas.microsoft.com/office/powerpoint/2010/main" val="51052709"/>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37C1B33D-B41E-4AA3-A854-0BAC53A8FA3D}"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5EBC3908-E45A-4C86-BB1F-09FEB6D130A1}" type="slidenum">
              <a:rPr lang="en-US" altLang="zh-CN"/>
              <a:pPr>
                <a:defRPr/>
              </a:pPr>
              <a:t>‹#›</a:t>
            </a:fld>
            <a:endParaRPr lang="en-US" altLang="zh-CN"/>
          </a:p>
        </p:txBody>
      </p:sp>
    </p:spTree>
    <p:extLst>
      <p:ext uri="{BB962C8B-B14F-4D97-AF65-F5344CB8AC3E}">
        <p14:creationId xmlns:p14="http://schemas.microsoft.com/office/powerpoint/2010/main" val="574306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11198B08-2A4C-4FCE-AAED-240711ABE121}"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6F4C7B3A-D8AA-4F51-9343-737AF87C6AA8}" type="slidenum">
              <a:rPr lang="en-US" altLang="zh-CN"/>
              <a:pPr>
                <a:defRPr/>
              </a:pPr>
              <a:t>‹#›</a:t>
            </a:fld>
            <a:endParaRPr lang="en-US" altLang="zh-CN"/>
          </a:p>
        </p:txBody>
      </p:sp>
    </p:spTree>
    <p:extLst>
      <p:ext uri="{BB962C8B-B14F-4D97-AF65-F5344CB8AC3E}">
        <p14:creationId xmlns:p14="http://schemas.microsoft.com/office/powerpoint/2010/main" val="4021991537"/>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B4BDADE6-5C67-4008-A793-02E17D4251F3}"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498A547-7E0B-4004-8A84-E53D97C25570}" type="slidenum">
              <a:rPr lang="en-US" altLang="zh-CN"/>
              <a:pPr>
                <a:defRPr/>
              </a:pPr>
              <a:t>‹#›</a:t>
            </a:fld>
            <a:endParaRPr lang="en-US" altLang="zh-CN"/>
          </a:p>
        </p:txBody>
      </p:sp>
    </p:spTree>
    <p:extLst>
      <p:ext uri="{BB962C8B-B14F-4D97-AF65-F5344CB8AC3E}">
        <p14:creationId xmlns:p14="http://schemas.microsoft.com/office/powerpoint/2010/main" val="3418113553"/>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E744F8AC-85A0-4EDC-96B7-D74BBCBEF38B}"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7C7B57B-9F20-4318-A56D-62CD35EC6CBF}" type="slidenum">
              <a:rPr lang="en-US" altLang="zh-CN"/>
              <a:pPr>
                <a:defRPr/>
              </a:pPr>
              <a:t>‹#›</a:t>
            </a:fld>
            <a:endParaRPr lang="en-US" altLang="zh-CN"/>
          </a:p>
        </p:txBody>
      </p:sp>
    </p:spTree>
    <p:extLst>
      <p:ext uri="{BB962C8B-B14F-4D97-AF65-F5344CB8AC3E}">
        <p14:creationId xmlns:p14="http://schemas.microsoft.com/office/powerpoint/2010/main" val="945900136"/>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4381F764-548D-4061-8392-75223BE86D3B}"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CC515369-BC9E-4BD7-A5E4-52DDA607785A}" type="slidenum">
              <a:rPr lang="en-US" altLang="zh-CN"/>
              <a:pPr>
                <a:defRPr/>
              </a:pPr>
              <a:t>‹#›</a:t>
            </a:fld>
            <a:endParaRPr lang="en-US" altLang="zh-CN"/>
          </a:p>
        </p:txBody>
      </p:sp>
    </p:spTree>
    <p:extLst>
      <p:ext uri="{BB962C8B-B14F-4D97-AF65-F5344CB8AC3E}">
        <p14:creationId xmlns:p14="http://schemas.microsoft.com/office/powerpoint/2010/main" val="4163514913"/>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DF8A047D-5C0F-4695-B6C8-AD03205C282B}"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A872EB6C-9482-41CF-9396-322C235DA7B8}" type="slidenum">
              <a:rPr lang="en-US" altLang="zh-CN"/>
              <a:pPr>
                <a:defRPr/>
              </a:pPr>
              <a:t>‹#›</a:t>
            </a:fld>
            <a:endParaRPr lang="en-US" altLang="zh-CN"/>
          </a:p>
        </p:txBody>
      </p:sp>
    </p:spTree>
    <p:extLst>
      <p:ext uri="{BB962C8B-B14F-4D97-AF65-F5344CB8AC3E}">
        <p14:creationId xmlns:p14="http://schemas.microsoft.com/office/powerpoint/2010/main" val="1605514748"/>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34643D0F-134F-44BD-98C7-989A3D1519EF}"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29530751-BA4D-4CE3-93A2-0DD46C793708}" type="slidenum">
              <a:rPr lang="en-US" altLang="zh-CN"/>
              <a:pPr>
                <a:defRPr/>
              </a:pPr>
              <a:t>‹#›</a:t>
            </a:fld>
            <a:endParaRPr lang="en-US" altLang="zh-CN"/>
          </a:p>
        </p:txBody>
      </p:sp>
    </p:spTree>
    <p:extLst>
      <p:ext uri="{BB962C8B-B14F-4D97-AF65-F5344CB8AC3E}">
        <p14:creationId xmlns:p14="http://schemas.microsoft.com/office/powerpoint/2010/main" val="2616366251"/>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CEB56A14-707A-47CA-AE64-D3D2F0B34D17}"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8F6039E9-0226-4C96-A2E3-58DCF068F3A6}" type="slidenum">
              <a:rPr lang="en-US" altLang="zh-CN"/>
              <a:pPr>
                <a:defRPr/>
              </a:pPr>
              <a:t>‹#›</a:t>
            </a:fld>
            <a:endParaRPr lang="en-US" altLang="zh-CN"/>
          </a:p>
        </p:txBody>
      </p:sp>
    </p:spTree>
    <p:extLst>
      <p:ext uri="{BB962C8B-B14F-4D97-AF65-F5344CB8AC3E}">
        <p14:creationId xmlns:p14="http://schemas.microsoft.com/office/powerpoint/2010/main" val="622221090"/>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07D4F9BE-9882-4F99-9B52-9CBD10216968}"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5CE08097-8438-433D-BACD-31E489124A6B}" type="slidenum">
              <a:rPr lang="en-US" altLang="zh-CN"/>
              <a:pPr>
                <a:defRPr/>
              </a:pPr>
              <a:t>‹#›</a:t>
            </a:fld>
            <a:endParaRPr lang="en-US" altLang="zh-CN"/>
          </a:p>
        </p:txBody>
      </p:sp>
    </p:spTree>
    <p:extLst>
      <p:ext uri="{BB962C8B-B14F-4D97-AF65-F5344CB8AC3E}">
        <p14:creationId xmlns:p14="http://schemas.microsoft.com/office/powerpoint/2010/main" val="157150277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A32A7DDD-2797-4963-A8E5-523965328C21}"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EC611BD7-DD02-4AD4-A0B4-E904DF785647}" type="slidenum">
              <a:rPr lang="en-US" altLang="zh-CN"/>
              <a:pPr>
                <a:defRPr/>
              </a:pPr>
              <a:t>‹#›</a:t>
            </a:fld>
            <a:endParaRPr lang="en-US" altLang="zh-CN"/>
          </a:p>
        </p:txBody>
      </p:sp>
    </p:spTree>
    <p:extLst>
      <p:ext uri="{BB962C8B-B14F-4D97-AF65-F5344CB8AC3E}">
        <p14:creationId xmlns:p14="http://schemas.microsoft.com/office/powerpoint/2010/main" val="3576185551"/>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DB45E34E-C115-4BA1-9E5A-AA626EBA67F6}"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32FB49FC-1526-4C4E-9941-1AB20E29CD48}" type="slidenum">
              <a:rPr lang="en-US" altLang="zh-CN"/>
              <a:pPr>
                <a:defRPr/>
              </a:pPr>
              <a:t>‹#›</a:t>
            </a:fld>
            <a:endParaRPr lang="en-US" altLang="zh-CN"/>
          </a:p>
        </p:txBody>
      </p:sp>
    </p:spTree>
    <p:extLst>
      <p:ext uri="{BB962C8B-B14F-4D97-AF65-F5344CB8AC3E}">
        <p14:creationId xmlns:p14="http://schemas.microsoft.com/office/powerpoint/2010/main" val="15804475"/>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21E7D9A5-DF8A-4F6B-8463-DFE6B42028AE}"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843551B9-CA30-43B9-BDDE-42D239C399AD}" type="slidenum">
              <a:rPr lang="en-US" altLang="zh-CN"/>
              <a:pPr>
                <a:defRPr/>
              </a:pPr>
              <a:t>‹#›</a:t>
            </a:fld>
            <a:endParaRPr lang="en-US" altLang="zh-CN"/>
          </a:p>
        </p:txBody>
      </p:sp>
    </p:spTree>
    <p:extLst>
      <p:ext uri="{BB962C8B-B14F-4D97-AF65-F5344CB8AC3E}">
        <p14:creationId xmlns:p14="http://schemas.microsoft.com/office/powerpoint/2010/main" val="2944548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2AAEE2C6-EDEB-4273-95EF-02DD02132FF2}"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E1FB299-B603-47F0-A23C-C4C1EE364F12}" type="slidenum">
              <a:rPr lang="en-US" altLang="zh-CN"/>
              <a:pPr>
                <a:defRPr/>
              </a:pPr>
              <a:t>‹#›</a:t>
            </a:fld>
            <a:endParaRPr lang="en-US" altLang="zh-CN"/>
          </a:p>
        </p:txBody>
      </p:sp>
    </p:spTree>
    <p:extLst>
      <p:ext uri="{BB962C8B-B14F-4D97-AF65-F5344CB8AC3E}">
        <p14:creationId xmlns:p14="http://schemas.microsoft.com/office/powerpoint/2010/main" val="1490553557"/>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6A7FF187-39E5-4FB0-8B50-DCA4941F3F71}"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6E2360E-6B00-41BC-9790-CBD5E120622E}" type="slidenum">
              <a:rPr lang="en-US" altLang="zh-CN"/>
              <a:pPr>
                <a:defRPr/>
              </a:pPr>
              <a:t>‹#›</a:t>
            </a:fld>
            <a:endParaRPr lang="en-US" altLang="zh-CN"/>
          </a:p>
        </p:txBody>
      </p:sp>
    </p:spTree>
    <p:extLst>
      <p:ext uri="{BB962C8B-B14F-4D97-AF65-F5344CB8AC3E}">
        <p14:creationId xmlns:p14="http://schemas.microsoft.com/office/powerpoint/2010/main" val="3189486175"/>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88FBA3B9-5A86-4ED7-A34D-649AA45F8A2B}"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B35FCEE7-A39A-42A0-AB69-CE91F5BB2626}" type="slidenum">
              <a:rPr lang="en-US" altLang="zh-CN"/>
              <a:pPr>
                <a:defRPr/>
              </a:pPr>
              <a:t>‹#›</a:t>
            </a:fld>
            <a:endParaRPr lang="en-US" altLang="zh-CN"/>
          </a:p>
        </p:txBody>
      </p:sp>
    </p:spTree>
    <p:extLst>
      <p:ext uri="{BB962C8B-B14F-4D97-AF65-F5344CB8AC3E}">
        <p14:creationId xmlns:p14="http://schemas.microsoft.com/office/powerpoint/2010/main" val="3898205362"/>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CF72FBBE-34D1-4467-B2FA-A623EFE0A294}"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925735DD-C890-429B-9BD5-09ACBC09DE19}" type="slidenum">
              <a:rPr lang="en-US" altLang="zh-CN"/>
              <a:pPr>
                <a:defRPr/>
              </a:pPr>
              <a:t>‹#›</a:t>
            </a:fld>
            <a:endParaRPr lang="en-US" altLang="zh-CN"/>
          </a:p>
        </p:txBody>
      </p:sp>
    </p:spTree>
    <p:extLst>
      <p:ext uri="{BB962C8B-B14F-4D97-AF65-F5344CB8AC3E}">
        <p14:creationId xmlns:p14="http://schemas.microsoft.com/office/powerpoint/2010/main" val="45820335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11988" y="947738"/>
            <a:ext cx="1943100" cy="51847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82688" y="947738"/>
            <a:ext cx="5676900" cy="51847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C48BCF0B-F6DA-4F92-91BD-2FFC7B59EB6B}"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B90D7FA2-8B1E-492F-ABF3-332F3D600029}" type="slidenum">
              <a:rPr lang="en-US" altLang="zh-CN"/>
              <a:pPr>
                <a:defRPr/>
              </a:pPr>
              <a:t>‹#›</a:t>
            </a:fld>
            <a:endParaRPr lang="en-US" altLang="zh-CN"/>
          </a:p>
        </p:txBody>
      </p:sp>
    </p:spTree>
    <p:extLst>
      <p:ext uri="{BB962C8B-B14F-4D97-AF65-F5344CB8AC3E}">
        <p14:creationId xmlns:p14="http://schemas.microsoft.com/office/powerpoint/2010/main" val="38928130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lgn="ctr">
              <a:defRPr/>
            </a:lvl1pPr>
          </a:lstStyle>
          <a:p>
            <a:pPr>
              <a:defRPr/>
            </a:pPr>
            <a:fld id="{4CC073DD-B550-47C3-841E-92991CCA5EDD}"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BBE4E5A-E8A9-48BB-9BC3-35D14FCDC349}" type="slidenum">
              <a:rPr lang="en-US" altLang="zh-CN"/>
              <a:pPr>
                <a:defRPr/>
              </a:pPr>
              <a:t>‹#›</a:t>
            </a:fld>
            <a:endParaRPr lang="en-US" altLang="zh-CN"/>
          </a:p>
        </p:txBody>
      </p:sp>
    </p:spTree>
    <p:extLst>
      <p:ext uri="{BB962C8B-B14F-4D97-AF65-F5344CB8AC3E}">
        <p14:creationId xmlns:p14="http://schemas.microsoft.com/office/powerpoint/2010/main" val="19270150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p:txBody>
          <a:bodyPr/>
          <a:lstStyle>
            <a:lvl1pPr algn="ctr">
              <a:defRPr/>
            </a:lvl1pPr>
          </a:lstStyle>
          <a:p>
            <a:pPr>
              <a:defRPr/>
            </a:pPr>
            <a:fld id="{FC4807E6-3B40-4296-9F32-ED39193C332D}"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8F1722FA-84C6-403A-A7BA-BED6AE0CBFAE}" type="slidenum">
              <a:rPr lang="en-US" altLang="zh-CN"/>
              <a:pPr>
                <a:defRPr/>
              </a:pPr>
              <a:t>‹#›</a:t>
            </a:fld>
            <a:endParaRPr lang="en-US" altLang="zh-CN"/>
          </a:p>
        </p:txBody>
      </p:sp>
    </p:spTree>
    <p:extLst>
      <p:ext uri="{BB962C8B-B14F-4D97-AF65-F5344CB8AC3E}">
        <p14:creationId xmlns:p14="http://schemas.microsoft.com/office/powerpoint/2010/main" val="409057040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p:txBody>
          <a:bodyPr/>
          <a:lstStyle>
            <a:lvl1pPr algn="ctr">
              <a:defRPr/>
            </a:lvl1pPr>
          </a:lstStyle>
          <a:p>
            <a:pPr>
              <a:defRPr/>
            </a:pPr>
            <a:fld id="{BB3F1DA0-BC0C-48D1-9D0C-EDA6AAC5B269}"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5D6DA5D7-9413-476E-9E54-A99B8B3C5AFC}" type="slidenum">
              <a:rPr lang="en-US" altLang="zh-CN"/>
              <a:pPr>
                <a:defRPr/>
              </a:pPr>
              <a:t>‹#›</a:t>
            </a:fld>
            <a:endParaRPr lang="en-US" altLang="zh-CN"/>
          </a:p>
        </p:txBody>
      </p:sp>
    </p:spTree>
    <p:extLst>
      <p:ext uri="{BB962C8B-B14F-4D97-AF65-F5344CB8AC3E}">
        <p14:creationId xmlns:p14="http://schemas.microsoft.com/office/powerpoint/2010/main" val="12506430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p:txBody>
          <a:bodyPr/>
          <a:lstStyle>
            <a:lvl1pPr algn="ctr">
              <a:defRPr/>
            </a:lvl1pPr>
          </a:lstStyle>
          <a:p>
            <a:pPr>
              <a:defRPr/>
            </a:pPr>
            <a:fld id="{6CA247DD-46A8-4BA7-A1B4-F07F29EBDF0C}" type="datetime1">
              <a:rPr lang="en-GB" altLang="zh-CN" smtClean="0"/>
              <a:t>28/09/2021</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01E7265E-0CF2-489C-AC2D-BF26DE6A0EF8}" type="slidenum">
              <a:rPr lang="en-US" altLang="zh-CN"/>
              <a:pPr>
                <a:defRPr/>
              </a:pPr>
              <a:t>‹#›</a:t>
            </a:fld>
            <a:endParaRPr lang="en-US" altLang="zh-CN"/>
          </a:p>
        </p:txBody>
      </p:sp>
    </p:spTree>
    <p:extLst>
      <p:ext uri="{BB962C8B-B14F-4D97-AF65-F5344CB8AC3E}">
        <p14:creationId xmlns:p14="http://schemas.microsoft.com/office/powerpoint/2010/main" val="33899623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p:txBody>
          <a:bodyPr/>
          <a:lstStyle>
            <a:lvl1pPr algn="ctr">
              <a:defRPr/>
            </a:lvl1pPr>
          </a:lstStyle>
          <a:p>
            <a:pPr>
              <a:defRPr/>
            </a:pPr>
            <a:fld id="{2DE0CA68-672C-4915-91C8-C6A332E84E40}" type="datetime1">
              <a:rPr lang="en-GB" altLang="zh-CN" smtClean="0"/>
              <a:t>28/09/2021</a:t>
            </a:fld>
            <a:endParaRPr lang="en-US" altLang="zh-CN"/>
          </a:p>
        </p:txBody>
      </p:sp>
      <p:sp>
        <p:nvSpPr>
          <p:cNvPr id="8" name="Rectangle 7"/>
          <p:cNvSpPr>
            <a:spLocks noGrp="1" noChangeArrowheads="1"/>
          </p:cNvSpPr>
          <p:nvPr>
            <p:ph type="ftr" sz="quarter" idx="11"/>
          </p:nvPr>
        </p:nvSpPr>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p:txBody>
          <a:bodyPr/>
          <a:lstStyle>
            <a:lvl1pPr>
              <a:defRPr/>
            </a:lvl1pPr>
          </a:lstStyle>
          <a:p>
            <a:pPr>
              <a:defRPr/>
            </a:pPr>
            <a:fld id="{9679D3CF-7BFD-4101-AF5A-3532B8E21AEC}" type="slidenum">
              <a:rPr lang="en-US" altLang="zh-CN"/>
              <a:pPr>
                <a:defRPr/>
              </a:pPr>
              <a:t>‹#›</a:t>
            </a:fld>
            <a:endParaRPr lang="en-US" altLang="zh-CN"/>
          </a:p>
        </p:txBody>
      </p:sp>
    </p:spTree>
    <p:extLst>
      <p:ext uri="{BB962C8B-B14F-4D97-AF65-F5344CB8AC3E}">
        <p14:creationId xmlns:p14="http://schemas.microsoft.com/office/powerpoint/2010/main" val="35357905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24215264-E9BD-42FA-A54F-F7B1A9134B80}"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16D55848-7E55-4891-8F9C-D31DE61E7831}" type="slidenum">
              <a:rPr lang="en-US" altLang="zh-CN"/>
              <a:pPr>
                <a:defRPr/>
              </a:pPr>
              <a:t>‹#›</a:t>
            </a:fld>
            <a:endParaRPr lang="en-US" altLang="zh-CN"/>
          </a:p>
        </p:txBody>
      </p:sp>
    </p:spTree>
    <p:extLst>
      <p:ext uri="{BB962C8B-B14F-4D97-AF65-F5344CB8AC3E}">
        <p14:creationId xmlns:p14="http://schemas.microsoft.com/office/powerpoint/2010/main" val="302030108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p:txBody>
          <a:bodyPr/>
          <a:lstStyle>
            <a:lvl1pPr algn="ctr">
              <a:defRPr/>
            </a:lvl1pPr>
          </a:lstStyle>
          <a:p>
            <a:pPr>
              <a:defRPr/>
            </a:pPr>
            <a:fld id="{EBABD496-7D8A-488B-A7C4-75E5264955FC}" type="datetime1">
              <a:rPr lang="en-GB" altLang="zh-CN" smtClean="0"/>
              <a:t>28/09/2021</a:t>
            </a:fld>
            <a:endParaRPr lang="en-US" altLang="zh-CN"/>
          </a:p>
        </p:txBody>
      </p:sp>
      <p:sp>
        <p:nvSpPr>
          <p:cNvPr id="4" name="Rectangle 7"/>
          <p:cNvSpPr>
            <a:spLocks noGrp="1" noChangeArrowheads="1"/>
          </p:cNvSpPr>
          <p:nvPr>
            <p:ph type="ftr" sz="quarter" idx="11"/>
          </p:nvPr>
        </p:nvSpPr>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p:txBody>
          <a:bodyPr/>
          <a:lstStyle>
            <a:lvl1pPr>
              <a:defRPr/>
            </a:lvl1pPr>
          </a:lstStyle>
          <a:p>
            <a:pPr>
              <a:defRPr/>
            </a:pPr>
            <a:fld id="{CE051080-A5D8-4C89-80A3-95DC21ADD085}" type="slidenum">
              <a:rPr lang="en-US" altLang="zh-CN"/>
              <a:pPr>
                <a:defRPr/>
              </a:pPr>
              <a:t>‹#›</a:t>
            </a:fld>
            <a:endParaRPr lang="en-US" altLang="zh-CN"/>
          </a:p>
        </p:txBody>
      </p:sp>
    </p:spTree>
    <p:extLst>
      <p:ext uri="{BB962C8B-B14F-4D97-AF65-F5344CB8AC3E}">
        <p14:creationId xmlns:p14="http://schemas.microsoft.com/office/powerpoint/2010/main" val="9532139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lgn="ctr">
              <a:defRPr/>
            </a:lvl1pPr>
          </a:lstStyle>
          <a:p>
            <a:pPr>
              <a:defRPr/>
            </a:pPr>
            <a:fld id="{088D3A20-41C4-46CF-B6E6-20D397BE73A4}" type="datetime1">
              <a:rPr lang="en-GB" altLang="zh-CN" smtClean="0"/>
              <a:t>28/09/2021</a:t>
            </a:fld>
            <a:endParaRPr lang="en-US" altLang="zh-CN"/>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78595C71-C2CB-467E-BC6D-8C270ABD8EB1}" type="slidenum">
              <a:rPr lang="en-US" altLang="zh-CN"/>
              <a:pPr>
                <a:defRPr/>
              </a:pPr>
              <a:t>‹#›</a:t>
            </a:fld>
            <a:endParaRPr lang="en-US" altLang="zh-CN"/>
          </a:p>
        </p:txBody>
      </p:sp>
    </p:spTree>
    <p:extLst>
      <p:ext uri="{BB962C8B-B14F-4D97-AF65-F5344CB8AC3E}">
        <p14:creationId xmlns:p14="http://schemas.microsoft.com/office/powerpoint/2010/main" val="313218521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p:txBody>
          <a:bodyPr/>
          <a:lstStyle>
            <a:lvl1pPr algn="ctr">
              <a:defRPr/>
            </a:lvl1pPr>
          </a:lstStyle>
          <a:p>
            <a:pPr>
              <a:defRPr/>
            </a:pPr>
            <a:fld id="{54E7D4D4-D8ED-41CE-BF81-4E5CD5CF1CBD}" type="datetime1">
              <a:rPr lang="en-GB" altLang="zh-CN" smtClean="0"/>
              <a:t>28/09/2021</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0071F96C-414A-4C5E-BF74-8342FD5C7FE5}" type="slidenum">
              <a:rPr lang="en-US" altLang="zh-CN"/>
              <a:pPr>
                <a:defRPr/>
              </a:pPr>
              <a:t>‹#›</a:t>
            </a:fld>
            <a:endParaRPr lang="en-US" altLang="zh-CN"/>
          </a:p>
        </p:txBody>
      </p:sp>
    </p:spTree>
    <p:extLst>
      <p:ext uri="{BB962C8B-B14F-4D97-AF65-F5344CB8AC3E}">
        <p14:creationId xmlns:p14="http://schemas.microsoft.com/office/powerpoint/2010/main" val="199274911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p:txBody>
          <a:bodyPr/>
          <a:lstStyle>
            <a:lvl1pPr algn="ctr">
              <a:defRPr/>
            </a:lvl1pPr>
          </a:lstStyle>
          <a:p>
            <a:pPr>
              <a:defRPr/>
            </a:pPr>
            <a:fld id="{B2DA2A1E-3F9F-4959-96F6-592913E7D249}" type="datetime1">
              <a:rPr lang="en-GB" altLang="zh-CN" smtClean="0"/>
              <a:t>28/09/2021</a:t>
            </a:fld>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7B52D216-213A-4EF2-8C44-6BE69C92EC90}" type="slidenum">
              <a:rPr lang="en-US" altLang="zh-CN"/>
              <a:pPr>
                <a:defRPr/>
              </a:pPr>
              <a:t>‹#›</a:t>
            </a:fld>
            <a:endParaRPr lang="en-US" altLang="zh-CN"/>
          </a:p>
        </p:txBody>
      </p:sp>
    </p:spTree>
    <p:extLst>
      <p:ext uri="{BB962C8B-B14F-4D97-AF65-F5344CB8AC3E}">
        <p14:creationId xmlns:p14="http://schemas.microsoft.com/office/powerpoint/2010/main" val="249153369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p:txBody>
          <a:bodyPr/>
          <a:lstStyle>
            <a:lvl1pPr algn="ctr">
              <a:defRPr/>
            </a:lvl1pPr>
          </a:lstStyle>
          <a:p>
            <a:pPr>
              <a:defRPr/>
            </a:pPr>
            <a:fld id="{00EDA6D0-BAE1-4419-9968-2B76A2B2AA67}"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016019A7-0E86-4042-8A50-ECAD8F426A5C}" type="slidenum">
              <a:rPr lang="en-US" altLang="zh-CN"/>
              <a:pPr>
                <a:defRPr/>
              </a:pPr>
              <a:t>‹#›</a:t>
            </a:fld>
            <a:endParaRPr lang="en-US" altLang="zh-CN"/>
          </a:p>
        </p:txBody>
      </p:sp>
    </p:spTree>
    <p:extLst>
      <p:ext uri="{BB962C8B-B14F-4D97-AF65-F5344CB8AC3E}">
        <p14:creationId xmlns:p14="http://schemas.microsoft.com/office/powerpoint/2010/main" val="19598281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p:txBody>
          <a:bodyPr/>
          <a:lstStyle>
            <a:lvl1pPr algn="ctr">
              <a:defRPr/>
            </a:lvl1pPr>
          </a:lstStyle>
          <a:p>
            <a:pPr>
              <a:defRPr/>
            </a:pPr>
            <a:fld id="{5C3D721A-5F4C-4346-B8A0-7178EA4437E8}"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34E9F533-E76B-427B-A95B-981B95E776C3}" type="slidenum">
              <a:rPr lang="en-US" altLang="zh-CN"/>
              <a:pPr>
                <a:defRPr/>
              </a:pPr>
              <a:t>‹#›</a:t>
            </a:fld>
            <a:endParaRPr lang="en-US" altLang="zh-CN"/>
          </a:p>
        </p:txBody>
      </p:sp>
    </p:spTree>
    <p:extLst>
      <p:ext uri="{BB962C8B-B14F-4D97-AF65-F5344CB8AC3E}">
        <p14:creationId xmlns:p14="http://schemas.microsoft.com/office/powerpoint/2010/main" val="345490137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p:txBody>
          <a:bodyPr/>
          <a:lstStyle>
            <a:lvl1pPr algn="ctr">
              <a:defRPr/>
            </a:lvl1pPr>
          </a:lstStyle>
          <a:p>
            <a:pPr>
              <a:defRPr/>
            </a:pPr>
            <a:fld id="{EDE26149-FF05-44F1-B046-EAE29999B9D8}" type="datetime1">
              <a:rPr lang="en-GB" altLang="zh-CN" smtClean="0"/>
              <a:t>28/09/2021</a:t>
            </a:fld>
            <a:endParaRPr lang="en-US" altLang="zh-CN"/>
          </a:p>
        </p:txBody>
      </p:sp>
      <p:sp>
        <p:nvSpPr>
          <p:cNvPr id="7" name="Rectangle 7"/>
          <p:cNvSpPr>
            <a:spLocks noGrp="1" noChangeArrowheads="1"/>
          </p:cNvSpPr>
          <p:nvPr>
            <p:ph type="ftr" sz="quarter" idx="11"/>
          </p:nvPr>
        </p:nvSpPr>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p:txBody>
          <a:bodyPr/>
          <a:lstStyle>
            <a:lvl1pPr>
              <a:defRPr/>
            </a:lvl1pPr>
          </a:lstStyle>
          <a:p>
            <a:pPr>
              <a:defRPr/>
            </a:pPr>
            <a:fld id="{96817639-B571-4D2E-ACE6-16B849CF4DD2}" type="slidenum">
              <a:rPr lang="en-US" altLang="zh-CN"/>
              <a:pPr>
                <a:defRPr/>
              </a:pPr>
              <a:t>‹#›</a:t>
            </a:fld>
            <a:endParaRPr lang="en-US" altLang="zh-CN"/>
          </a:p>
        </p:txBody>
      </p:sp>
    </p:spTree>
    <p:extLst>
      <p:ext uri="{BB962C8B-B14F-4D97-AF65-F5344CB8AC3E}">
        <p14:creationId xmlns:p14="http://schemas.microsoft.com/office/powerpoint/2010/main" val="198390566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p:txBody>
          <a:bodyPr/>
          <a:lstStyle>
            <a:lvl1pPr algn="ctr">
              <a:defRPr/>
            </a:lvl1pPr>
          </a:lstStyle>
          <a:p>
            <a:pPr>
              <a:defRPr/>
            </a:pPr>
            <a:fld id="{29A6328D-6A01-473B-94D7-693996FC3378}" type="datetime1">
              <a:rPr lang="en-GB" altLang="zh-CN" smtClean="0"/>
              <a:t>28/09/2021</a:t>
            </a:fld>
            <a:endParaRPr lang="en-US" altLang="zh-CN"/>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510F5B85-C679-4AB9-8E42-2F5C8563F69C}" type="slidenum">
              <a:rPr lang="en-US" altLang="zh-CN"/>
              <a:pPr>
                <a:defRPr/>
              </a:pPr>
              <a:t>‹#›</a:t>
            </a:fld>
            <a:endParaRPr lang="en-US" altLang="zh-CN"/>
          </a:p>
        </p:txBody>
      </p:sp>
    </p:spTree>
    <p:extLst>
      <p:ext uri="{BB962C8B-B14F-4D97-AF65-F5344CB8AC3E}">
        <p14:creationId xmlns:p14="http://schemas.microsoft.com/office/powerpoint/2010/main" val="126909764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893227AA-C97B-4A11-B991-0207B865CED8}"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41534D6-C852-4887-B92B-EDE882DB8F26}" type="slidenum">
              <a:rPr lang="en-US" altLang="zh-CN"/>
              <a:pPr>
                <a:defRPr/>
              </a:pPr>
              <a:t>‹#›</a:t>
            </a:fld>
            <a:endParaRPr lang="en-US" altLang="zh-CN"/>
          </a:p>
        </p:txBody>
      </p:sp>
    </p:spTree>
    <p:extLst>
      <p:ext uri="{BB962C8B-B14F-4D97-AF65-F5344CB8AC3E}">
        <p14:creationId xmlns:p14="http://schemas.microsoft.com/office/powerpoint/2010/main" val="10425315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E5E0D0C6-BDB1-4D98-933A-3F110AAF3E8E}"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9FA86B4E-9D55-4D17-BBCD-CE2ED01DC599}" type="slidenum">
              <a:rPr lang="en-US" altLang="zh-CN"/>
              <a:pPr>
                <a:defRPr/>
              </a:pPr>
              <a:t>‹#›</a:t>
            </a:fld>
            <a:endParaRPr lang="en-US" altLang="zh-CN"/>
          </a:p>
        </p:txBody>
      </p:sp>
    </p:spTree>
    <p:extLst>
      <p:ext uri="{BB962C8B-B14F-4D97-AF65-F5344CB8AC3E}">
        <p14:creationId xmlns:p14="http://schemas.microsoft.com/office/powerpoint/2010/main" val="39349798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E8A45F19-D62B-4CD1-893F-290FEC0C76F4}"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665939F9-B88F-4144-AA22-067694E18ADC}" type="slidenum">
              <a:rPr lang="en-US" altLang="zh-CN"/>
              <a:pPr>
                <a:defRPr/>
              </a:pPr>
              <a:t>‹#›</a:t>
            </a:fld>
            <a:endParaRPr lang="en-US" altLang="zh-CN"/>
          </a:p>
        </p:txBody>
      </p:sp>
    </p:spTree>
    <p:extLst>
      <p:ext uri="{BB962C8B-B14F-4D97-AF65-F5344CB8AC3E}">
        <p14:creationId xmlns:p14="http://schemas.microsoft.com/office/powerpoint/2010/main" val="16380137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01DF4C0E-0DD9-40C2-8382-411839F45F60}"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FED215A2-4665-4FD7-930E-12CE121452BF}" type="slidenum">
              <a:rPr lang="en-US" altLang="zh-CN"/>
              <a:pPr>
                <a:defRPr/>
              </a:pPr>
              <a:t>‹#›</a:t>
            </a:fld>
            <a:endParaRPr lang="en-US" altLang="zh-CN"/>
          </a:p>
        </p:txBody>
      </p:sp>
    </p:spTree>
    <p:extLst>
      <p:ext uri="{BB962C8B-B14F-4D97-AF65-F5344CB8AC3E}">
        <p14:creationId xmlns:p14="http://schemas.microsoft.com/office/powerpoint/2010/main" val="130091656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62F64B82-C84E-40F5-B02F-7330650F3F12}"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74884B3D-02F1-44B1-82EA-7F8D5C5F5854}" type="slidenum">
              <a:rPr lang="en-US" altLang="zh-CN"/>
              <a:pPr>
                <a:defRPr/>
              </a:pPr>
              <a:t>‹#›</a:t>
            </a:fld>
            <a:endParaRPr lang="en-US" altLang="zh-CN"/>
          </a:p>
        </p:txBody>
      </p:sp>
    </p:spTree>
    <p:extLst>
      <p:ext uri="{BB962C8B-B14F-4D97-AF65-F5344CB8AC3E}">
        <p14:creationId xmlns:p14="http://schemas.microsoft.com/office/powerpoint/2010/main" val="23064179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2AD29196-2BE8-4DD1-9A0E-D9CE61E0F742}"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B71DF49E-1DF0-49BE-9DD0-81CB532BC0B4}" type="slidenum">
              <a:rPr lang="en-US" altLang="zh-CN"/>
              <a:pPr>
                <a:defRPr/>
              </a:pPr>
              <a:t>‹#›</a:t>
            </a:fld>
            <a:endParaRPr lang="en-US" altLang="zh-CN"/>
          </a:p>
        </p:txBody>
      </p:sp>
    </p:spTree>
    <p:extLst>
      <p:ext uri="{BB962C8B-B14F-4D97-AF65-F5344CB8AC3E}">
        <p14:creationId xmlns:p14="http://schemas.microsoft.com/office/powerpoint/2010/main" val="122870711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3A7DD131-156A-4711-9D49-CC00F7CB71D0}"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9668AB80-47B9-4DC3-BC42-C352C8FDC7CA}" type="slidenum">
              <a:rPr lang="en-US" altLang="zh-CN"/>
              <a:pPr>
                <a:defRPr/>
              </a:pPr>
              <a:t>‹#›</a:t>
            </a:fld>
            <a:endParaRPr lang="en-US" altLang="zh-CN"/>
          </a:p>
        </p:txBody>
      </p:sp>
    </p:spTree>
    <p:extLst>
      <p:ext uri="{BB962C8B-B14F-4D97-AF65-F5344CB8AC3E}">
        <p14:creationId xmlns:p14="http://schemas.microsoft.com/office/powerpoint/2010/main" val="31076767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D1E8B68C-2E30-4566-89ED-17763C0BBEE9}"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4E6A9EAC-0E39-43E9-A366-5A7EA298EA21}" type="slidenum">
              <a:rPr lang="en-US" altLang="zh-CN"/>
              <a:pPr>
                <a:defRPr/>
              </a:pPr>
              <a:t>‹#›</a:t>
            </a:fld>
            <a:endParaRPr lang="en-US" altLang="zh-CN"/>
          </a:p>
        </p:txBody>
      </p:sp>
    </p:spTree>
    <p:extLst>
      <p:ext uri="{BB962C8B-B14F-4D97-AF65-F5344CB8AC3E}">
        <p14:creationId xmlns:p14="http://schemas.microsoft.com/office/powerpoint/2010/main" val="278969834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52E0C823-F3B5-4216-8CD6-18EF33FAD046}"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70E441AF-2030-4916-BF4F-8D74326F6702}" type="slidenum">
              <a:rPr lang="en-US" altLang="zh-CN"/>
              <a:pPr>
                <a:defRPr/>
              </a:pPr>
              <a:t>‹#›</a:t>
            </a:fld>
            <a:endParaRPr lang="en-US" altLang="zh-CN"/>
          </a:p>
        </p:txBody>
      </p:sp>
    </p:spTree>
    <p:extLst>
      <p:ext uri="{BB962C8B-B14F-4D97-AF65-F5344CB8AC3E}">
        <p14:creationId xmlns:p14="http://schemas.microsoft.com/office/powerpoint/2010/main" val="255053124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E97B6F76-427A-42FB-B557-EAB7474D65BC}"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BFD7C676-7D77-4776-A2D3-9A8AB3C5FF14}" type="slidenum">
              <a:rPr lang="en-US" altLang="zh-CN"/>
              <a:pPr>
                <a:defRPr/>
              </a:pPr>
              <a:t>‹#›</a:t>
            </a:fld>
            <a:endParaRPr lang="en-US" altLang="zh-CN"/>
          </a:p>
        </p:txBody>
      </p:sp>
    </p:spTree>
    <p:extLst>
      <p:ext uri="{BB962C8B-B14F-4D97-AF65-F5344CB8AC3E}">
        <p14:creationId xmlns:p14="http://schemas.microsoft.com/office/powerpoint/2010/main" val="41087819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093E9BA8-2C1F-4119-9A80-B7538D1CA3DE}"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B5C96AB5-5162-4F37-BF24-5B7C69508817}" type="slidenum">
              <a:rPr lang="en-US" altLang="zh-CN"/>
              <a:pPr>
                <a:defRPr/>
              </a:pPr>
              <a:t>‹#›</a:t>
            </a:fld>
            <a:endParaRPr lang="en-US" altLang="zh-CN"/>
          </a:p>
        </p:txBody>
      </p:sp>
    </p:spTree>
    <p:extLst>
      <p:ext uri="{BB962C8B-B14F-4D97-AF65-F5344CB8AC3E}">
        <p14:creationId xmlns:p14="http://schemas.microsoft.com/office/powerpoint/2010/main" val="283405264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440A3341-3EDE-474A-9D46-F84697946B79}"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7DDB929D-EC45-4142-AE5B-9BB1A652C3C3}" type="slidenum">
              <a:rPr lang="en-US" altLang="zh-CN"/>
              <a:pPr>
                <a:defRPr/>
              </a:pPr>
              <a:t>‹#›</a:t>
            </a:fld>
            <a:endParaRPr lang="en-US" altLang="zh-CN"/>
          </a:p>
        </p:txBody>
      </p:sp>
    </p:spTree>
    <p:extLst>
      <p:ext uri="{BB962C8B-B14F-4D97-AF65-F5344CB8AC3E}">
        <p14:creationId xmlns:p14="http://schemas.microsoft.com/office/powerpoint/2010/main" val="82685258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F42D54CB-37BF-4152-B52A-CC68D57C36BE}"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033E5B10-2293-4291-8C2F-585E91EFF7C4}" type="slidenum">
              <a:rPr lang="en-US" altLang="zh-CN"/>
              <a:pPr>
                <a:defRPr/>
              </a:pPr>
              <a:t>‹#›</a:t>
            </a:fld>
            <a:endParaRPr lang="en-US" altLang="zh-CN"/>
          </a:p>
        </p:txBody>
      </p:sp>
    </p:spTree>
    <p:extLst>
      <p:ext uri="{BB962C8B-B14F-4D97-AF65-F5344CB8AC3E}">
        <p14:creationId xmlns:p14="http://schemas.microsoft.com/office/powerpoint/2010/main" val="21010225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FECF38D3-420F-424E-A875-864B9B5E3523}"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A95ED58B-63D2-499C-B7A6-FE38172644E8}" type="slidenum">
              <a:rPr lang="en-US" altLang="zh-CN"/>
              <a:pPr>
                <a:defRPr/>
              </a:pPr>
              <a:t>‹#›</a:t>
            </a:fld>
            <a:endParaRPr lang="en-US" altLang="zh-CN"/>
          </a:p>
        </p:txBody>
      </p:sp>
    </p:spTree>
    <p:extLst>
      <p:ext uri="{BB962C8B-B14F-4D97-AF65-F5344CB8AC3E}">
        <p14:creationId xmlns:p14="http://schemas.microsoft.com/office/powerpoint/2010/main" val="397810914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1D45EC1C-0235-4743-89E7-D782582080D4}"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8362F6CA-B8DB-4E06-B147-C06ED4CBA03C}" type="slidenum">
              <a:rPr lang="en-US" altLang="zh-CN"/>
              <a:pPr>
                <a:defRPr/>
              </a:pPr>
              <a:t>‹#›</a:t>
            </a:fld>
            <a:endParaRPr lang="en-US" altLang="zh-CN"/>
          </a:p>
        </p:txBody>
      </p:sp>
    </p:spTree>
    <p:extLst>
      <p:ext uri="{BB962C8B-B14F-4D97-AF65-F5344CB8AC3E}">
        <p14:creationId xmlns:p14="http://schemas.microsoft.com/office/powerpoint/2010/main" val="56664542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6CDB4B13-EFBC-4AED-AF85-D1A5289E0966}"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1E385D8-AE62-4A2E-ACE4-BB60E2693A4F}" type="slidenum">
              <a:rPr lang="en-US" altLang="zh-CN"/>
              <a:pPr>
                <a:defRPr/>
              </a:pPr>
              <a:t>‹#›</a:t>
            </a:fld>
            <a:endParaRPr lang="en-US" altLang="zh-CN"/>
          </a:p>
        </p:txBody>
      </p:sp>
    </p:spTree>
    <p:extLst>
      <p:ext uri="{BB962C8B-B14F-4D97-AF65-F5344CB8AC3E}">
        <p14:creationId xmlns:p14="http://schemas.microsoft.com/office/powerpoint/2010/main" val="116654205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0E74A044-81BE-44E4-9974-8DA9F2EC0A09}"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4DF3BB6-8652-4580-B360-8E0B7FF2A2DC}" type="slidenum">
              <a:rPr lang="en-US" altLang="zh-CN"/>
              <a:pPr>
                <a:defRPr/>
              </a:pPr>
              <a:t>‹#›</a:t>
            </a:fld>
            <a:endParaRPr lang="en-US" altLang="zh-CN"/>
          </a:p>
        </p:txBody>
      </p:sp>
    </p:spTree>
    <p:extLst>
      <p:ext uri="{BB962C8B-B14F-4D97-AF65-F5344CB8AC3E}">
        <p14:creationId xmlns:p14="http://schemas.microsoft.com/office/powerpoint/2010/main" val="260267013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08375AF7-54B2-4437-9CDC-B56154C1DFEC}"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6D1E8AA3-D232-43B0-9FD3-64D96DABF48D}" type="slidenum">
              <a:rPr lang="en-US" altLang="zh-CN"/>
              <a:pPr>
                <a:defRPr/>
              </a:pPr>
              <a:t>‹#›</a:t>
            </a:fld>
            <a:endParaRPr lang="en-US" altLang="zh-CN"/>
          </a:p>
        </p:txBody>
      </p:sp>
    </p:spTree>
    <p:extLst>
      <p:ext uri="{BB962C8B-B14F-4D97-AF65-F5344CB8AC3E}">
        <p14:creationId xmlns:p14="http://schemas.microsoft.com/office/powerpoint/2010/main" val="298454619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E2CED67F-D14C-48BE-BE6F-BB37912F83BD}"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B6D5F22D-F1BB-467C-898B-6FC41174C736}" type="slidenum">
              <a:rPr lang="en-US" altLang="zh-CN"/>
              <a:pPr>
                <a:defRPr/>
              </a:pPr>
              <a:t>‹#›</a:t>
            </a:fld>
            <a:endParaRPr lang="en-US" altLang="zh-CN"/>
          </a:p>
        </p:txBody>
      </p:sp>
    </p:spTree>
    <p:extLst>
      <p:ext uri="{BB962C8B-B14F-4D97-AF65-F5344CB8AC3E}">
        <p14:creationId xmlns:p14="http://schemas.microsoft.com/office/powerpoint/2010/main" val="346179132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11080FB4-72A8-4A82-8657-8FE2E4ED5D63}"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35FC7412-E0C5-43E4-9CCC-70459E2E5861}" type="slidenum">
              <a:rPr lang="en-US" altLang="zh-CN"/>
              <a:pPr>
                <a:defRPr/>
              </a:pPr>
              <a:t>‹#›</a:t>
            </a:fld>
            <a:endParaRPr lang="en-US" altLang="zh-CN"/>
          </a:p>
        </p:txBody>
      </p:sp>
    </p:spTree>
    <p:extLst>
      <p:ext uri="{BB962C8B-B14F-4D97-AF65-F5344CB8AC3E}">
        <p14:creationId xmlns:p14="http://schemas.microsoft.com/office/powerpoint/2010/main" val="128685844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C7779BB1-501F-48EA-B93E-AA09A7192B11}"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76DC944B-467C-4E66-BD33-FA7CFB1F505C}" type="slidenum">
              <a:rPr lang="en-US" altLang="zh-CN"/>
              <a:pPr>
                <a:defRPr/>
              </a:pPr>
              <a:t>‹#›</a:t>
            </a:fld>
            <a:endParaRPr lang="en-US" altLang="zh-CN"/>
          </a:p>
        </p:txBody>
      </p:sp>
    </p:spTree>
    <p:extLst>
      <p:ext uri="{BB962C8B-B14F-4D97-AF65-F5344CB8AC3E}">
        <p14:creationId xmlns:p14="http://schemas.microsoft.com/office/powerpoint/2010/main" val="342433499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D5ED7821-2581-41C5-A47C-CA8817384A5C}"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D1ACA778-EFE1-4DC2-99C2-BD90FBE2C2BD}" type="slidenum">
              <a:rPr lang="en-US" altLang="zh-CN"/>
              <a:pPr>
                <a:defRPr/>
              </a:pPr>
              <a:t>‹#›</a:t>
            </a:fld>
            <a:endParaRPr lang="en-US" altLang="zh-CN"/>
          </a:p>
        </p:txBody>
      </p:sp>
    </p:spTree>
    <p:extLst>
      <p:ext uri="{BB962C8B-B14F-4D97-AF65-F5344CB8AC3E}">
        <p14:creationId xmlns:p14="http://schemas.microsoft.com/office/powerpoint/2010/main" val="128286552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16941B7B-4837-413A-AB94-7D964BDB3262}"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8D448490-AA6A-420D-9D83-D924116626BD}" type="slidenum">
              <a:rPr lang="en-US" altLang="zh-CN"/>
              <a:pPr>
                <a:defRPr/>
              </a:pPr>
              <a:t>‹#›</a:t>
            </a:fld>
            <a:endParaRPr lang="en-US" altLang="zh-CN"/>
          </a:p>
        </p:txBody>
      </p:sp>
    </p:spTree>
    <p:extLst>
      <p:ext uri="{BB962C8B-B14F-4D97-AF65-F5344CB8AC3E}">
        <p14:creationId xmlns:p14="http://schemas.microsoft.com/office/powerpoint/2010/main" val="128100075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0F67DBD6-04B8-4220-AD7B-65894054CB33}"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7C798EEC-8B9F-47C9-A6D6-ACFC1C5A2391}" type="slidenum">
              <a:rPr lang="en-US" altLang="zh-CN"/>
              <a:pPr>
                <a:defRPr/>
              </a:pPr>
              <a:t>‹#›</a:t>
            </a:fld>
            <a:endParaRPr lang="en-US" altLang="zh-CN"/>
          </a:p>
        </p:txBody>
      </p:sp>
    </p:spTree>
    <p:extLst>
      <p:ext uri="{BB962C8B-B14F-4D97-AF65-F5344CB8AC3E}">
        <p14:creationId xmlns:p14="http://schemas.microsoft.com/office/powerpoint/2010/main" val="33627906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D8FE2ABB-FE7B-4804-8832-DF4189D58202}"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1C5B4169-419E-43AD-8F2B-54F2AB932DAC}" type="slidenum">
              <a:rPr lang="en-US" altLang="zh-CN"/>
              <a:pPr>
                <a:defRPr/>
              </a:pPr>
              <a:t>‹#›</a:t>
            </a:fld>
            <a:endParaRPr lang="en-US" altLang="zh-CN"/>
          </a:p>
        </p:txBody>
      </p:sp>
    </p:spTree>
    <p:extLst>
      <p:ext uri="{BB962C8B-B14F-4D97-AF65-F5344CB8AC3E}">
        <p14:creationId xmlns:p14="http://schemas.microsoft.com/office/powerpoint/2010/main" val="102406560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4F122DC9-0E30-4EC8-AD8D-150E9C068BDB}"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9EF7D6A-5D85-445D-835E-F069833F51D2}" type="slidenum">
              <a:rPr lang="en-US" altLang="zh-CN"/>
              <a:pPr>
                <a:defRPr/>
              </a:pPr>
              <a:t>‹#›</a:t>
            </a:fld>
            <a:endParaRPr lang="en-US" altLang="zh-CN"/>
          </a:p>
        </p:txBody>
      </p:sp>
    </p:spTree>
    <p:extLst>
      <p:ext uri="{BB962C8B-B14F-4D97-AF65-F5344CB8AC3E}">
        <p14:creationId xmlns:p14="http://schemas.microsoft.com/office/powerpoint/2010/main" val="253642604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E8E50A7C-6EF7-4172-A58C-C63D0FDF94C0}"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D67F68E8-8A0B-4B31-9E06-1E2A652FB055}" type="slidenum">
              <a:rPr lang="en-US" altLang="zh-CN"/>
              <a:pPr>
                <a:defRPr/>
              </a:pPr>
              <a:t>‹#›</a:t>
            </a:fld>
            <a:endParaRPr lang="en-US" altLang="zh-CN"/>
          </a:p>
        </p:txBody>
      </p:sp>
    </p:spTree>
    <p:extLst>
      <p:ext uri="{BB962C8B-B14F-4D97-AF65-F5344CB8AC3E}">
        <p14:creationId xmlns:p14="http://schemas.microsoft.com/office/powerpoint/2010/main" val="102638354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DB543139-B1F8-42F0-A26E-F04CA1FF6BD6}"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FB9D46D6-A130-4DBB-A5D3-63ABA4D92275}" type="slidenum">
              <a:rPr lang="en-US" altLang="zh-CN"/>
              <a:pPr>
                <a:defRPr/>
              </a:pPr>
              <a:t>‹#›</a:t>
            </a:fld>
            <a:endParaRPr lang="en-US" altLang="zh-CN"/>
          </a:p>
        </p:txBody>
      </p:sp>
    </p:spTree>
    <p:extLst>
      <p:ext uri="{BB962C8B-B14F-4D97-AF65-F5344CB8AC3E}">
        <p14:creationId xmlns:p14="http://schemas.microsoft.com/office/powerpoint/2010/main" val="308067204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6D612F32-EC23-460C-A280-AB3C252FB62F}"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1E7452C5-E460-4A30-9F1D-D502B5B8EF02}" type="slidenum">
              <a:rPr lang="en-US" altLang="zh-CN"/>
              <a:pPr>
                <a:defRPr/>
              </a:pPr>
              <a:t>‹#›</a:t>
            </a:fld>
            <a:endParaRPr lang="en-US" altLang="zh-CN"/>
          </a:p>
        </p:txBody>
      </p:sp>
    </p:spTree>
    <p:extLst>
      <p:ext uri="{BB962C8B-B14F-4D97-AF65-F5344CB8AC3E}">
        <p14:creationId xmlns:p14="http://schemas.microsoft.com/office/powerpoint/2010/main" val="346955133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07971DFC-CEC5-4CEB-ACB0-CB5D2A857155}"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BF1AFB1-A01F-4E97-9F61-9530476FB500}" type="slidenum">
              <a:rPr lang="en-US" altLang="zh-CN"/>
              <a:pPr>
                <a:defRPr/>
              </a:pPr>
              <a:t>‹#›</a:t>
            </a:fld>
            <a:endParaRPr lang="en-US" altLang="zh-CN"/>
          </a:p>
        </p:txBody>
      </p:sp>
    </p:spTree>
    <p:extLst>
      <p:ext uri="{BB962C8B-B14F-4D97-AF65-F5344CB8AC3E}">
        <p14:creationId xmlns:p14="http://schemas.microsoft.com/office/powerpoint/2010/main" val="247013531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41B30687-22D4-40AC-BC2E-D5E5282077F9}"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220B2D5F-07B3-4915-8605-D63D523CD180}" type="slidenum">
              <a:rPr lang="en-US" altLang="zh-CN"/>
              <a:pPr>
                <a:defRPr/>
              </a:pPr>
              <a:t>‹#›</a:t>
            </a:fld>
            <a:endParaRPr lang="en-US" altLang="zh-CN"/>
          </a:p>
        </p:txBody>
      </p:sp>
    </p:spTree>
    <p:extLst>
      <p:ext uri="{BB962C8B-B14F-4D97-AF65-F5344CB8AC3E}">
        <p14:creationId xmlns:p14="http://schemas.microsoft.com/office/powerpoint/2010/main" val="206590506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DDF3B5ED-A07F-4CA5-9E8D-366D39A7745A}"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8BF1CC4-89DB-4245-BDA7-8BCEDF966898}" type="slidenum">
              <a:rPr lang="en-US" altLang="zh-CN"/>
              <a:pPr>
                <a:defRPr/>
              </a:pPr>
              <a:t>‹#›</a:t>
            </a:fld>
            <a:endParaRPr lang="en-US" altLang="zh-CN"/>
          </a:p>
        </p:txBody>
      </p:sp>
    </p:spTree>
    <p:extLst>
      <p:ext uri="{BB962C8B-B14F-4D97-AF65-F5344CB8AC3E}">
        <p14:creationId xmlns:p14="http://schemas.microsoft.com/office/powerpoint/2010/main" val="218379038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A8C6973F-EBA5-4B0B-9D3C-1F4B9DEC6B8D}"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067D5CF0-871B-4F77-AE5B-3503D353939B}" type="slidenum">
              <a:rPr lang="en-US" altLang="zh-CN"/>
              <a:pPr>
                <a:defRPr/>
              </a:pPr>
              <a:t>‹#›</a:t>
            </a:fld>
            <a:endParaRPr lang="en-US" altLang="zh-CN"/>
          </a:p>
        </p:txBody>
      </p:sp>
    </p:spTree>
    <p:extLst>
      <p:ext uri="{BB962C8B-B14F-4D97-AF65-F5344CB8AC3E}">
        <p14:creationId xmlns:p14="http://schemas.microsoft.com/office/powerpoint/2010/main" val="54506189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863C5781-0414-4AA7-BF47-77B9682C3468}"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20D2489D-6ADD-438F-93D0-3E9ED6F5D861}" type="slidenum">
              <a:rPr lang="en-US" altLang="zh-CN"/>
              <a:pPr>
                <a:defRPr/>
              </a:pPr>
              <a:t>‹#›</a:t>
            </a:fld>
            <a:endParaRPr lang="en-US" altLang="zh-CN"/>
          </a:p>
        </p:txBody>
      </p:sp>
    </p:spTree>
    <p:extLst>
      <p:ext uri="{BB962C8B-B14F-4D97-AF65-F5344CB8AC3E}">
        <p14:creationId xmlns:p14="http://schemas.microsoft.com/office/powerpoint/2010/main" val="262792882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564070A2-95E6-4469-8F99-AC0A79A96144}"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7E2C1729-84A2-40A7-876A-6061ADFC8C45}" type="slidenum">
              <a:rPr lang="en-US" altLang="zh-CN"/>
              <a:pPr>
                <a:defRPr/>
              </a:pPr>
              <a:t>‹#›</a:t>
            </a:fld>
            <a:endParaRPr lang="en-US" altLang="zh-CN"/>
          </a:p>
        </p:txBody>
      </p:sp>
    </p:spTree>
    <p:extLst>
      <p:ext uri="{BB962C8B-B14F-4D97-AF65-F5344CB8AC3E}">
        <p14:creationId xmlns:p14="http://schemas.microsoft.com/office/powerpoint/2010/main" val="17278593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89544A0D-FDF0-43B8-A6A5-944BF7F469BC}"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3E663897-36FE-4B0D-A082-59657830FA29}" type="slidenum">
              <a:rPr lang="en-US" altLang="zh-CN"/>
              <a:pPr>
                <a:defRPr/>
              </a:pPr>
              <a:t>‹#›</a:t>
            </a:fld>
            <a:endParaRPr lang="en-US" altLang="zh-CN"/>
          </a:p>
        </p:txBody>
      </p:sp>
    </p:spTree>
    <p:extLst>
      <p:ext uri="{BB962C8B-B14F-4D97-AF65-F5344CB8AC3E}">
        <p14:creationId xmlns:p14="http://schemas.microsoft.com/office/powerpoint/2010/main" val="90746094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DA38403E-0DA8-4024-A436-302B9F15F979}"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EE15788B-9898-492C-A483-3D524A70A4B6}" type="slidenum">
              <a:rPr lang="en-US" altLang="zh-CN"/>
              <a:pPr>
                <a:defRPr/>
              </a:pPr>
              <a:t>‹#›</a:t>
            </a:fld>
            <a:endParaRPr lang="en-US" altLang="zh-CN"/>
          </a:p>
        </p:txBody>
      </p:sp>
    </p:spTree>
    <p:extLst>
      <p:ext uri="{BB962C8B-B14F-4D97-AF65-F5344CB8AC3E}">
        <p14:creationId xmlns:p14="http://schemas.microsoft.com/office/powerpoint/2010/main" val="320132389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6910CC9D-E0FF-4699-B965-C494D79D8695}"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CA945908-31D1-445C-B9ED-E3F9A096684A}" type="slidenum">
              <a:rPr lang="en-US" altLang="zh-CN"/>
              <a:pPr>
                <a:defRPr/>
              </a:pPr>
              <a:t>‹#›</a:t>
            </a:fld>
            <a:endParaRPr lang="en-US" altLang="zh-CN"/>
          </a:p>
        </p:txBody>
      </p:sp>
    </p:spTree>
    <p:extLst>
      <p:ext uri="{BB962C8B-B14F-4D97-AF65-F5344CB8AC3E}">
        <p14:creationId xmlns:p14="http://schemas.microsoft.com/office/powerpoint/2010/main" val="332817379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A9F346F0-9481-4E52-AA87-0E8D45148C00}"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7AFDB2B1-6933-4697-B7DB-76AC3CBF8773}" type="slidenum">
              <a:rPr lang="en-US" altLang="zh-CN"/>
              <a:pPr>
                <a:defRPr/>
              </a:pPr>
              <a:t>‹#›</a:t>
            </a:fld>
            <a:endParaRPr lang="en-US" altLang="zh-CN"/>
          </a:p>
        </p:txBody>
      </p:sp>
    </p:spTree>
    <p:extLst>
      <p:ext uri="{BB962C8B-B14F-4D97-AF65-F5344CB8AC3E}">
        <p14:creationId xmlns:p14="http://schemas.microsoft.com/office/powerpoint/2010/main" val="66285638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2DA6061F-A9BD-4FD2-B4DC-E6F03838C1FA}"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379F128E-B02B-4A0E-A069-71CDFD4D1D8C}" type="slidenum">
              <a:rPr lang="en-US" altLang="zh-CN"/>
              <a:pPr>
                <a:defRPr/>
              </a:pPr>
              <a:t>‹#›</a:t>
            </a:fld>
            <a:endParaRPr lang="en-US" altLang="zh-CN"/>
          </a:p>
        </p:txBody>
      </p:sp>
    </p:spTree>
    <p:extLst>
      <p:ext uri="{BB962C8B-B14F-4D97-AF65-F5344CB8AC3E}">
        <p14:creationId xmlns:p14="http://schemas.microsoft.com/office/powerpoint/2010/main" val="124868805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575237B1-E232-4685-BF81-84B2681E0EF7}"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D0D2EF1E-E74E-4D7E-8ED5-6627E73B2EF9}" type="slidenum">
              <a:rPr lang="en-US" altLang="zh-CN"/>
              <a:pPr>
                <a:defRPr/>
              </a:pPr>
              <a:t>‹#›</a:t>
            </a:fld>
            <a:endParaRPr lang="en-US" altLang="zh-CN"/>
          </a:p>
        </p:txBody>
      </p:sp>
    </p:spTree>
    <p:extLst>
      <p:ext uri="{BB962C8B-B14F-4D97-AF65-F5344CB8AC3E}">
        <p14:creationId xmlns:p14="http://schemas.microsoft.com/office/powerpoint/2010/main" val="292448531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655117A9-DFDC-4F2E-BBFD-75ACA9A141E5}"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A04F72AE-6771-426E-98A0-6CA21DFAB137}" type="slidenum">
              <a:rPr lang="en-US" altLang="zh-CN"/>
              <a:pPr>
                <a:defRPr/>
              </a:pPr>
              <a:t>‹#›</a:t>
            </a:fld>
            <a:endParaRPr lang="en-US" altLang="zh-CN"/>
          </a:p>
        </p:txBody>
      </p:sp>
    </p:spTree>
    <p:extLst>
      <p:ext uri="{BB962C8B-B14F-4D97-AF65-F5344CB8AC3E}">
        <p14:creationId xmlns:p14="http://schemas.microsoft.com/office/powerpoint/2010/main" val="379701572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794862D4-61D8-401D-9D09-215B881B6260}"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ADF80DB1-76E1-45A2-8596-BACBC7C21B85}" type="slidenum">
              <a:rPr lang="en-US" altLang="zh-CN"/>
              <a:pPr>
                <a:defRPr/>
              </a:pPr>
              <a:t>‹#›</a:t>
            </a:fld>
            <a:endParaRPr lang="en-US" altLang="zh-CN"/>
          </a:p>
        </p:txBody>
      </p:sp>
    </p:spTree>
    <p:extLst>
      <p:ext uri="{BB962C8B-B14F-4D97-AF65-F5344CB8AC3E}">
        <p14:creationId xmlns:p14="http://schemas.microsoft.com/office/powerpoint/2010/main" val="11997402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C419515B-363D-4218-8423-B177E3720D6F}"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4CB35D8-F0DE-4AA9-89CA-6DB89B423C3C}" type="slidenum">
              <a:rPr lang="en-US" altLang="zh-CN"/>
              <a:pPr>
                <a:defRPr/>
              </a:pPr>
              <a:t>‹#›</a:t>
            </a:fld>
            <a:endParaRPr lang="en-US" altLang="zh-CN"/>
          </a:p>
        </p:txBody>
      </p:sp>
    </p:spTree>
    <p:extLst>
      <p:ext uri="{BB962C8B-B14F-4D97-AF65-F5344CB8AC3E}">
        <p14:creationId xmlns:p14="http://schemas.microsoft.com/office/powerpoint/2010/main" val="118895539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F4F99E6A-DBCE-40BC-8448-7A30F22041DD}"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C9D21918-5A70-4066-A3A7-7B803B9B0B74}" type="slidenum">
              <a:rPr lang="en-US" altLang="zh-CN"/>
              <a:pPr>
                <a:defRPr/>
              </a:pPr>
              <a:t>‹#›</a:t>
            </a:fld>
            <a:endParaRPr lang="en-US" altLang="zh-CN"/>
          </a:p>
        </p:txBody>
      </p:sp>
    </p:spTree>
    <p:extLst>
      <p:ext uri="{BB962C8B-B14F-4D97-AF65-F5344CB8AC3E}">
        <p14:creationId xmlns:p14="http://schemas.microsoft.com/office/powerpoint/2010/main" val="335500598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233E0902-F3EC-47C7-A7B4-4813AF341CE3}"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1244AB45-30BD-46AA-98E1-B699776AAF29}" type="slidenum">
              <a:rPr lang="en-US" altLang="zh-CN"/>
              <a:pPr>
                <a:defRPr/>
              </a:pPr>
              <a:t>‹#›</a:t>
            </a:fld>
            <a:endParaRPr lang="en-US" altLang="zh-CN"/>
          </a:p>
        </p:txBody>
      </p:sp>
    </p:spTree>
    <p:extLst>
      <p:ext uri="{BB962C8B-B14F-4D97-AF65-F5344CB8AC3E}">
        <p14:creationId xmlns:p14="http://schemas.microsoft.com/office/powerpoint/2010/main" val="29145282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5E09431C-045F-452F-A6DF-46CD13E8719E}"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3293F563-B9D7-4052-B183-C7DF1D87D38D}" type="slidenum">
              <a:rPr lang="en-US" altLang="zh-CN"/>
              <a:pPr>
                <a:defRPr/>
              </a:pPr>
              <a:t>‹#›</a:t>
            </a:fld>
            <a:endParaRPr lang="en-US" altLang="zh-CN"/>
          </a:p>
        </p:txBody>
      </p:sp>
    </p:spTree>
    <p:extLst>
      <p:ext uri="{BB962C8B-B14F-4D97-AF65-F5344CB8AC3E}">
        <p14:creationId xmlns:p14="http://schemas.microsoft.com/office/powerpoint/2010/main" val="199383738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FA539956-A536-4405-9796-926CAA782A8A}"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588CC5B7-744D-4145-ABBE-C277FF14C29B}" type="slidenum">
              <a:rPr lang="en-US" altLang="zh-CN"/>
              <a:pPr>
                <a:defRPr/>
              </a:pPr>
              <a:t>‹#›</a:t>
            </a:fld>
            <a:endParaRPr lang="en-US" altLang="zh-CN"/>
          </a:p>
        </p:txBody>
      </p:sp>
    </p:spTree>
    <p:extLst>
      <p:ext uri="{BB962C8B-B14F-4D97-AF65-F5344CB8AC3E}">
        <p14:creationId xmlns:p14="http://schemas.microsoft.com/office/powerpoint/2010/main" val="222343768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ABBA4887-4D56-4C73-B108-0B638D6476EA}"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848E33DE-B643-4CE0-83C3-932A4C78A81F}" type="slidenum">
              <a:rPr lang="en-US" altLang="zh-CN"/>
              <a:pPr>
                <a:defRPr/>
              </a:pPr>
              <a:t>‹#›</a:t>
            </a:fld>
            <a:endParaRPr lang="en-US" altLang="zh-CN"/>
          </a:p>
        </p:txBody>
      </p:sp>
    </p:spTree>
    <p:extLst>
      <p:ext uri="{BB962C8B-B14F-4D97-AF65-F5344CB8AC3E}">
        <p14:creationId xmlns:p14="http://schemas.microsoft.com/office/powerpoint/2010/main" val="29725125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5AF22CD3-741C-4C8E-89C8-99C8EC5B7394}"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6EEEC80F-D4DB-46EC-9D0B-EADE8CE0B4C7}" type="slidenum">
              <a:rPr lang="en-US" altLang="zh-CN"/>
              <a:pPr>
                <a:defRPr/>
              </a:pPr>
              <a:t>‹#›</a:t>
            </a:fld>
            <a:endParaRPr lang="en-US" altLang="zh-CN"/>
          </a:p>
        </p:txBody>
      </p:sp>
    </p:spTree>
    <p:extLst>
      <p:ext uri="{BB962C8B-B14F-4D97-AF65-F5344CB8AC3E}">
        <p14:creationId xmlns:p14="http://schemas.microsoft.com/office/powerpoint/2010/main" val="347862073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7BDDB44E-11E4-42E4-9069-E17E81DF0074}"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61C3B7EC-2003-4AA1-9E9D-749E854915FA}" type="slidenum">
              <a:rPr lang="en-US" altLang="zh-CN"/>
              <a:pPr>
                <a:defRPr/>
              </a:pPr>
              <a:t>‹#›</a:t>
            </a:fld>
            <a:endParaRPr lang="en-US" altLang="zh-CN"/>
          </a:p>
        </p:txBody>
      </p:sp>
    </p:spTree>
    <p:extLst>
      <p:ext uri="{BB962C8B-B14F-4D97-AF65-F5344CB8AC3E}">
        <p14:creationId xmlns:p14="http://schemas.microsoft.com/office/powerpoint/2010/main" val="282964568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BF9A98B8-88FF-41F2-B699-4465D0826493}"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D8B21DDF-BB9D-46F0-8F89-A8D8DAFE9329}" type="slidenum">
              <a:rPr lang="en-US" altLang="zh-CN"/>
              <a:pPr>
                <a:defRPr/>
              </a:pPr>
              <a:t>‹#›</a:t>
            </a:fld>
            <a:endParaRPr lang="en-US" altLang="zh-CN"/>
          </a:p>
        </p:txBody>
      </p:sp>
    </p:spTree>
    <p:extLst>
      <p:ext uri="{BB962C8B-B14F-4D97-AF65-F5344CB8AC3E}">
        <p14:creationId xmlns:p14="http://schemas.microsoft.com/office/powerpoint/2010/main" val="89672001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CC8D98DE-47A8-4595-BC4D-9B58AFACDDD6}"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6C87A199-054B-4CEB-84BE-D4B5A50CD539}" type="slidenum">
              <a:rPr lang="en-US" altLang="zh-CN"/>
              <a:pPr>
                <a:defRPr/>
              </a:pPr>
              <a:t>‹#›</a:t>
            </a:fld>
            <a:endParaRPr lang="en-US" altLang="zh-CN"/>
          </a:p>
        </p:txBody>
      </p:sp>
    </p:spTree>
    <p:extLst>
      <p:ext uri="{BB962C8B-B14F-4D97-AF65-F5344CB8AC3E}">
        <p14:creationId xmlns:p14="http://schemas.microsoft.com/office/powerpoint/2010/main" val="23087330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356E0492-B8B5-449C-9B82-658D0F3AD400}"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EAAF422E-4E1D-458A-8249-66B3EF0ED01F}" type="slidenum">
              <a:rPr lang="en-US" altLang="zh-CN"/>
              <a:pPr>
                <a:defRPr/>
              </a:pPr>
              <a:t>‹#›</a:t>
            </a:fld>
            <a:endParaRPr lang="en-US" altLang="zh-CN"/>
          </a:p>
        </p:txBody>
      </p:sp>
    </p:spTree>
    <p:extLst>
      <p:ext uri="{BB962C8B-B14F-4D97-AF65-F5344CB8AC3E}">
        <p14:creationId xmlns:p14="http://schemas.microsoft.com/office/powerpoint/2010/main" val="383841067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835025"/>
            <a:ext cx="2001838" cy="54022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835025"/>
            <a:ext cx="5856287" cy="54022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C0D1E0D8-6FFA-4D66-9942-8F098B26C512}"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98BCD36D-A2FC-4131-85ED-8185CA4F5B12}" type="slidenum">
              <a:rPr lang="en-US" altLang="zh-CN"/>
              <a:pPr>
                <a:defRPr/>
              </a:pPr>
              <a:t>‹#›</a:t>
            </a:fld>
            <a:endParaRPr lang="en-US" altLang="zh-CN"/>
          </a:p>
        </p:txBody>
      </p:sp>
    </p:spTree>
    <p:extLst>
      <p:ext uri="{BB962C8B-B14F-4D97-AF65-F5344CB8AC3E}">
        <p14:creationId xmlns:p14="http://schemas.microsoft.com/office/powerpoint/2010/main" val="225637776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484313"/>
            <a:ext cx="39243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484313"/>
            <a:ext cx="39243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37000"/>
            <a:ext cx="39243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6"/>
          <p:cNvSpPr>
            <a:spLocks noGrp="1" noChangeArrowheads="1"/>
          </p:cNvSpPr>
          <p:nvPr>
            <p:ph type="dt" sz="half" idx="10"/>
          </p:nvPr>
        </p:nvSpPr>
        <p:spPr>
          <a:ln/>
        </p:spPr>
        <p:txBody>
          <a:bodyPr/>
          <a:lstStyle>
            <a:lvl1pPr>
              <a:defRPr/>
            </a:lvl1pPr>
          </a:lstStyle>
          <a:p>
            <a:pPr>
              <a:defRPr/>
            </a:pPr>
            <a:fld id="{9677D3FE-8ED0-4BE5-8374-F68E8F40608C}" type="datetime1">
              <a:rPr lang="en-GB" altLang="zh-CN" smtClean="0"/>
              <a:t>28/09/2021</a:t>
            </a:fld>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8"/>
          <p:cNvSpPr>
            <a:spLocks noGrp="1" noChangeArrowheads="1"/>
          </p:cNvSpPr>
          <p:nvPr>
            <p:ph type="sldNum" sz="quarter" idx="12"/>
          </p:nvPr>
        </p:nvSpPr>
        <p:spPr>
          <a:ln/>
        </p:spPr>
        <p:txBody>
          <a:bodyPr/>
          <a:lstStyle>
            <a:lvl1pPr>
              <a:defRPr/>
            </a:lvl1pPr>
          </a:lstStyle>
          <a:p>
            <a:pPr>
              <a:defRPr/>
            </a:pPr>
            <a:fld id="{A35A7FF3-79D8-4F00-B8EB-DCB14178BF99}" type="slidenum">
              <a:rPr lang="en-US" altLang="zh-CN"/>
              <a:pPr>
                <a:defRPr/>
              </a:pPr>
              <a:t>‹#›</a:t>
            </a:fld>
            <a:endParaRPr lang="en-US" altLang="zh-CN"/>
          </a:p>
        </p:txBody>
      </p:sp>
    </p:spTree>
    <p:extLst>
      <p:ext uri="{BB962C8B-B14F-4D97-AF65-F5344CB8AC3E}">
        <p14:creationId xmlns:p14="http://schemas.microsoft.com/office/powerpoint/2010/main" val="385778489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3" y="835025"/>
            <a:ext cx="8001000" cy="506413"/>
          </a:xfrm>
        </p:spPr>
        <p:txBody>
          <a:bodyPr/>
          <a:lstStyle/>
          <a:p>
            <a:r>
              <a:rPr lang="zh-CN" altLang="en-US"/>
              <a:t>单击此处编辑母版标题样式</a:t>
            </a:r>
          </a:p>
        </p:txBody>
      </p:sp>
      <p:sp>
        <p:nvSpPr>
          <p:cNvPr id="3" name="表格占位符 2"/>
          <p:cNvSpPr>
            <a:spLocks noGrp="1"/>
          </p:cNvSpPr>
          <p:nvPr>
            <p:ph type="tbl" idx="1"/>
          </p:nvPr>
        </p:nvSpPr>
        <p:spPr>
          <a:xfrm>
            <a:off x="566738" y="1484313"/>
            <a:ext cx="8001000" cy="4752975"/>
          </a:xfrm>
        </p:spPr>
        <p:txBody>
          <a:bodyPr/>
          <a:lstStyle/>
          <a:p>
            <a:pPr lvl="0"/>
            <a:endParaRPr lang="zh-CN" altLang="en-US" noProof="0"/>
          </a:p>
        </p:txBody>
      </p:sp>
      <p:sp>
        <p:nvSpPr>
          <p:cNvPr id="4" name="Rectangle 6"/>
          <p:cNvSpPr>
            <a:spLocks noGrp="1" noChangeArrowheads="1"/>
          </p:cNvSpPr>
          <p:nvPr>
            <p:ph type="dt" sz="half" idx="10"/>
          </p:nvPr>
        </p:nvSpPr>
        <p:spPr>
          <a:ln/>
        </p:spPr>
        <p:txBody>
          <a:bodyPr/>
          <a:lstStyle>
            <a:lvl1pPr>
              <a:defRPr/>
            </a:lvl1pPr>
          </a:lstStyle>
          <a:p>
            <a:pPr>
              <a:defRPr/>
            </a:pPr>
            <a:fld id="{3FC7214B-54AF-4FC1-93AD-474A3328B7E3}"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816B0740-48BD-48BB-B345-6B3371A907C9}" type="slidenum">
              <a:rPr lang="en-US" altLang="zh-CN"/>
              <a:pPr>
                <a:defRPr/>
              </a:pPr>
              <a:t>‹#›</a:t>
            </a:fld>
            <a:endParaRPr lang="en-US" altLang="zh-CN"/>
          </a:p>
        </p:txBody>
      </p:sp>
    </p:spTree>
    <p:extLst>
      <p:ext uri="{BB962C8B-B14F-4D97-AF65-F5344CB8AC3E}">
        <p14:creationId xmlns:p14="http://schemas.microsoft.com/office/powerpoint/2010/main" val="4562979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E66813C3-629C-4559-9575-B45B643270A0}"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402076A2-14B5-44E9-8D00-C397D1826417}" type="slidenum">
              <a:rPr lang="en-US" altLang="zh-CN"/>
              <a:pPr>
                <a:defRPr/>
              </a:pPr>
              <a:t>‹#›</a:t>
            </a:fld>
            <a:endParaRPr lang="en-US" altLang="zh-CN"/>
          </a:p>
        </p:txBody>
      </p:sp>
    </p:spTree>
    <p:extLst>
      <p:ext uri="{BB962C8B-B14F-4D97-AF65-F5344CB8AC3E}">
        <p14:creationId xmlns:p14="http://schemas.microsoft.com/office/powerpoint/2010/main" val="234765353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p:cNvSpPr>
          <p:nvPr/>
        </p:nvSpPr>
        <p:spPr bwMode="auto">
          <a:xfrm>
            <a:off x="685800" y="3438525"/>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pic>
        <p:nvPicPr>
          <p:cNvPr id="5" name="Picture 4" descr="haiyang1"/>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987877">
            <a:off x="5508625" y="4724400"/>
            <a:ext cx="26098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219200"/>
            <a:ext cx="7772400" cy="1371600"/>
          </a:xfrm>
        </p:spPr>
        <p:txBody>
          <a:bodyPr/>
          <a:lstStyle>
            <a:lvl1pPr>
              <a:defRPr sz="3400"/>
            </a:lvl1pPr>
          </a:lstStyle>
          <a:p>
            <a:pPr lvl="0"/>
            <a:r>
              <a:rPr lang="en-US" altLang="zh-CN" noProof="0"/>
              <a:t>Click to edit Master title style</a:t>
            </a:r>
          </a:p>
        </p:txBody>
      </p:sp>
      <p:sp>
        <p:nvSpPr>
          <p:cNvPr id="2051" name="Rectangle 3"/>
          <p:cNvSpPr>
            <a:spLocks noGrp="1" noChangeArrowheads="1"/>
          </p:cNvSpPr>
          <p:nvPr>
            <p:ph type="subTitle" idx="1"/>
          </p:nvPr>
        </p:nvSpPr>
        <p:spPr>
          <a:xfrm>
            <a:off x="1447800" y="3700463"/>
            <a:ext cx="7010400" cy="1600200"/>
          </a:xfrm>
        </p:spPr>
        <p:txBody>
          <a:bodyPr/>
          <a:lstStyle>
            <a:lvl1pPr marL="0" indent="0">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fld id="{7C73FCFC-C34F-477A-8F08-83DCB75AA66E}" type="datetime1">
              <a:rPr lang="en-GB" altLang="zh-CN" smtClean="0"/>
              <a:t>28/09/2021</a:t>
            </a:fld>
            <a:endParaRPr lang="en-US" altLang="zh-CN"/>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D1525B5-121C-4A08-9320-93278F43FB25}" type="slidenum">
              <a:rPr lang="en-US" altLang="zh-CN"/>
              <a:pPr>
                <a:defRPr/>
              </a:pPr>
              <a:t>‹#›</a:t>
            </a:fld>
            <a:endParaRPr lang="en-US" altLang="zh-CN"/>
          </a:p>
        </p:txBody>
      </p:sp>
    </p:spTree>
    <p:extLst>
      <p:ext uri="{BB962C8B-B14F-4D97-AF65-F5344CB8AC3E}">
        <p14:creationId xmlns:p14="http://schemas.microsoft.com/office/powerpoint/2010/main" val="133166666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83112DC4-7833-47E5-8FF2-01B4C512BF4C}"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0E60214C-0B78-4291-9BF2-A9FAB2D6ADFB}" type="slidenum">
              <a:rPr lang="en-US" altLang="zh-CN"/>
              <a:pPr>
                <a:defRPr/>
              </a:pPr>
              <a:t>‹#›</a:t>
            </a:fld>
            <a:endParaRPr lang="en-US" altLang="zh-CN"/>
          </a:p>
        </p:txBody>
      </p:sp>
    </p:spTree>
    <p:extLst>
      <p:ext uri="{BB962C8B-B14F-4D97-AF65-F5344CB8AC3E}">
        <p14:creationId xmlns:p14="http://schemas.microsoft.com/office/powerpoint/2010/main" val="177738570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24061408-2C9E-4671-8131-65ECEB218965}"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7CCEAD51-FFDC-446D-9F84-653AC52D308C}" type="slidenum">
              <a:rPr lang="en-US" altLang="zh-CN"/>
              <a:pPr>
                <a:defRPr/>
              </a:pPr>
              <a:t>‹#›</a:t>
            </a:fld>
            <a:endParaRPr lang="en-US" altLang="zh-CN"/>
          </a:p>
        </p:txBody>
      </p:sp>
    </p:spTree>
    <p:extLst>
      <p:ext uri="{BB962C8B-B14F-4D97-AF65-F5344CB8AC3E}">
        <p14:creationId xmlns:p14="http://schemas.microsoft.com/office/powerpoint/2010/main" val="186676074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484313"/>
            <a:ext cx="39243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dt" sz="half" idx="10"/>
          </p:nvPr>
        </p:nvSpPr>
        <p:spPr>
          <a:ln/>
        </p:spPr>
        <p:txBody>
          <a:bodyPr/>
          <a:lstStyle>
            <a:lvl1pPr>
              <a:defRPr/>
            </a:lvl1pPr>
          </a:lstStyle>
          <a:p>
            <a:pPr>
              <a:defRPr/>
            </a:pPr>
            <a:fld id="{AEA8EA6C-F8C1-4407-8F15-8E32F08F4B80}"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720C72BF-CC94-4C4C-84DF-B20FD29ACFAF}" type="slidenum">
              <a:rPr lang="en-US" altLang="zh-CN"/>
              <a:pPr>
                <a:defRPr/>
              </a:pPr>
              <a:t>‹#›</a:t>
            </a:fld>
            <a:endParaRPr lang="en-US" altLang="zh-CN"/>
          </a:p>
        </p:txBody>
      </p:sp>
    </p:spTree>
    <p:extLst>
      <p:ext uri="{BB962C8B-B14F-4D97-AF65-F5344CB8AC3E}">
        <p14:creationId xmlns:p14="http://schemas.microsoft.com/office/powerpoint/2010/main" val="229763093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dt" sz="half" idx="10"/>
          </p:nvPr>
        </p:nvSpPr>
        <p:spPr>
          <a:ln/>
        </p:spPr>
        <p:txBody>
          <a:bodyPr/>
          <a:lstStyle>
            <a:lvl1pPr>
              <a:defRPr/>
            </a:lvl1pPr>
          </a:lstStyle>
          <a:p>
            <a:pPr>
              <a:defRPr/>
            </a:pPr>
            <a:fld id="{34338055-F178-4451-A709-8CD95167A9CB}" type="datetime1">
              <a:rPr lang="en-GB" altLang="zh-CN" smtClean="0"/>
              <a:t>28/09/2021</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A31D59A0-B2BB-487F-B185-E3838C612CE6}" type="slidenum">
              <a:rPr lang="en-US" altLang="zh-CN"/>
              <a:pPr>
                <a:defRPr/>
              </a:pPr>
              <a:t>‹#›</a:t>
            </a:fld>
            <a:endParaRPr lang="en-US" altLang="zh-CN"/>
          </a:p>
        </p:txBody>
      </p:sp>
    </p:spTree>
    <p:extLst>
      <p:ext uri="{BB962C8B-B14F-4D97-AF65-F5344CB8AC3E}">
        <p14:creationId xmlns:p14="http://schemas.microsoft.com/office/powerpoint/2010/main" val="167506059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658BDA9D-7AF4-43EF-A206-48248FCBFEEA}" type="datetime1">
              <a:rPr lang="en-GB" altLang="zh-CN" smtClean="0"/>
              <a:t>28/09/2021</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7183FEBF-6E45-43BE-AAA3-02A5EF24E320}" type="slidenum">
              <a:rPr lang="en-US" altLang="zh-CN"/>
              <a:pPr>
                <a:defRPr/>
              </a:pPr>
              <a:t>‹#›</a:t>
            </a:fld>
            <a:endParaRPr lang="en-US" altLang="zh-CN"/>
          </a:p>
        </p:txBody>
      </p:sp>
    </p:spTree>
    <p:extLst>
      <p:ext uri="{BB962C8B-B14F-4D97-AF65-F5344CB8AC3E}">
        <p14:creationId xmlns:p14="http://schemas.microsoft.com/office/powerpoint/2010/main" val="243476200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9B9DBC83-B87A-4DAB-B3F3-EF803A717004}" type="datetime1">
              <a:rPr lang="en-GB" altLang="zh-CN" smtClean="0"/>
              <a:t>28/09/2021</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C90341C2-BB6E-4C31-B40D-CFEC743D6BE1}" type="slidenum">
              <a:rPr lang="en-US" altLang="zh-CN"/>
              <a:pPr>
                <a:defRPr/>
              </a:pPr>
              <a:t>‹#›</a:t>
            </a:fld>
            <a:endParaRPr lang="en-US" altLang="zh-CN"/>
          </a:p>
        </p:txBody>
      </p:sp>
    </p:spTree>
    <p:extLst>
      <p:ext uri="{BB962C8B-B14F-4D97-AF65-F5344CB8AC3E}">
        <p14:creationId xmlns:p14="http://schemas.microsoft.com/office/powerpoint/2010/main" val="70994410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30ACD2B2-0BE7-4F4B-95FE-3D67DC4E49A3}"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471F6EA4-2701-40BA-BB56-F1BA6ECEAEB2}" type="slidenum">
              <a:rPr lang="en-US" altLang="zh-CN"/>
              <a:pPr>
                <a:defRPr/>
              </a:pPr>
              <a:t>‹#›</a:t>
            </a:fld>
            <a:endParaRPr lang="en-US" altLang="zh-CN"/>
          </a:p>
        </p:txBody>
      </p:sp>
    </p:spTree>
    <p:extLst>
      <p:ext uri="{BB962C8B-B14F-4D97-AF65-F5344CB8AC3E}">
        <p14:creationId xmlns:p14="http://schemas.microsoft.com/office/powerpoint/2010/main" val="132853608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15508290-7531-4B62-BB25-DB19A2173056}" type="datetime1">
              <a:rPr lang="en-GB" altLang="zh-CN" smtClean="0"/>
              <a:t>28/09/2021</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5A687444-FA30-4063-9C24-C08464A998C0}" type="slidenum">
              <a:rPr lang="en-US" altLang="zh-CN"/>
              <a:pPr>
                <a:defRPr/>
              </a:pPr>
              <a:t>‹#›</a:t>
            </a:fld>
            <a:endParaRPr lang="en-US" altLang="zh-CN"/>
          </a:p>
        </p:txBody>
      </p:sp>
    </p:spTree>
    <p:extLst>
      <p:ext uri="{BB962C8B-B14F-4D97-AF65-F5344CB8AC3E}">
        <p14:creationId xmlns:p14="http://schemas.microsoft.com/office/powerpoint/2010/main" val="272628098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ln/>
        </p:spPr>
        <p:txBody>
          <a:bodyPr/>
          <a:lstStyle>
            <a:lvl1pPr>
              <a:defRPr/>
            </a:lvl1pPr>
          </a:lstStyle>
          <a:p>
            <a:pPr>
              <a:defRPr/>
            </a:pPr>
            <a:fld id="{B76485F1-950C-4C6B-B3B0-E80814B4911D}" type="datetime1">
              <a:rPr lang="en-GB" altLang="zh-CN" smtClean="0"/>
              <a:t>28/09/2021</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1CCA4EB9-C6D0-453D-861B-D0EDB666AAD9}" type="slidenum">
              <a:rPr lang="en-US" altLang="zh-CN"/>
              <a:pPr>
                <a:defRPr/>
              </a:pPr>
              <a:t>‹#›</a:t>
            </a:fld>
            <a:endParaRPr lang="en-US" altLang="zh-CN"/>
          </a:p>
        </p:txBody>
      </p:sp>
    </p:spTree>
    <p:extLst>
      <p:ext uri="{BB962C8B-B14F-4D97-AF65-F5344CB8AC3E}">
        <p14:creationId xmlns:p14="http://schemas.microsoft.com/office/powerpoint/2010/main" val="32793849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2.jpe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2.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27"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028" name="AutoShape 4"/>
          <p:cNvSpPr>
            <a:spLocks/>
          </p:cNvSpPr>
          <p:nvPr/>
        </p:nvSpPr>
        <p:spPr bwMode="auto">
          <a:xfrm>
            <a:off x="468313" y="752475"/>
            <a:ext cx="810895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029"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chemeClr val="tx1"/>
                </a:solidFill>
                <a:latin typeface="+mn-lt"/>
                <a:ea typeface="宋体" panose="02010600030101010101" pitchFamily="2" charset="-122"/>
              </a:defRPr>
            </a:lvl1pPr>
          </a:lstStyle>
          <a:p>
            <a:pPr>
              <a:defRPr/>
            </a:pPr>
            <a:fld id="{31CD80C8-E58A-4176-AEE8-B3276578456C}"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chemeClr val="tx1"/>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Verdana" panose="020B0604030504040204" pitchFamily="34" charset="0"/>
              </a:defRPr>
            </a:lvl1pPr>
          </a:lstStyle>
          <a:p>
            <a:pPr>
              <a:defRPr/>
            </a:pPr>
            <a:fld id="{324A2D27-B41B-4938-838A-82E817E5CE7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786" r:id="rId1"/>
    <p:sldLayoutId id="2147490643" r:id="rId2"/>
    <p:sldLayoutId id="2147490644" r:id="rId3"/>
    <p:sldLayoutId id="2147490645" r:id="rId4"/>
    <p:sldLayoutId id="2147490646" r:id="rId5"/>
    <p:sldLayoutId id="2147490647" r:id="rId6"/>
    <p:sldLayoutId id="2147490648" r:id="rId7"/>
    <p:sldLayoutId id="2147490649" r:id="rId8"/>
    <p:sldLayoutId id="2147490650" r:id="rId9"/>
    <p:sldLayoutId id="2147490651" r:id="rId10"/>
    <p:sldLayoutId id="2147490652" r:id="rId11"/>
    <p:sldLayoutId id="2147490653" r:id="rId12"/>
    <p:sldLayoutId id="2147490654"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243"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0244" name="AutoShape 4"/>
          <p:cNvSpPr>
            <a:spLocks/>
          </p:cNvSpPr>
          <p:nvPr/>
        </p:nvSpPr>
        <p:spPr bwMode="auto">
          <a:xfrm>
            <a:off x="468313" y="728663"/>
            <a:ext cx="7453312"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0245"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A306334E-CEC4-47D7-B118-94A2EDCBE65E}"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48C1949E-0468-48D0-8037-E20A2994F8F0}" type="slidenum">
              <a:rPr lang="en-US" altLang="zh-CN"/>
              <a:pPr>
                <a:defRPr/>
              </a:pPr>
              <a:t>‹#›</a:t>
            </a:fld>
            <a:endParaRPr lang="en-US" altLang="zh-CN"/>
          </a:p>
        </p:txBody>
      </p:sp>
      <p:pic>
        <p:nvPicPr>
          <p:cNvPr id="10249" name="图片 29" descr="c:\users\jingyuan sun\appdata\roaming\360se6\User Data\temp\APEX.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64500" y="0"/>
            <a:ext cx="1079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26"/>
          <p:cNvSpPr txBox="1">
            <a:spLocks noChangeArrowheads="1"/>
          </p:cNvSpPr>
          <p:nvPr/>
        </p:nvSpPr>
        <p:spPr bwMode="auto">
          <a:xfrm>
            <a:off x="6553200" y="80963"/>
            <a:ext cx="2232025" cy="519112"/>
          </a:xfrm>
          <a:prstGeom prst="rect">
            <a:avLst/>
          </a:prstGeom>
          <a:noFill/>
          <a:ln>
            <a:noFill/>
          </a:ln>
          <a:effectLst/>
        </p:spPr>
        <p:txBody>
          <a:bodyPr>
            <a:spAutoFit/>
          </a:bodyPr>
          <a:lstStyle>
            <a:lvl1pPr>
              <a:defRPr sz="2800" b="1">
                <a:solidFill>
                  <a:srgbClr val="0000FF"/>
                </a:solidFill>
                <a:latin typeface="黑体" panose="02010609060101010101" pitchFamily="49" charset="-122"/>
                <a:ea typeface="黑体" panose="02010609060101010101" pitchFamily="49" charset="-122"/>
              </a:defRPr>
            </a:lvl1pPr>
            <a:lvl2pPr marL="742950" indent="-285750">
              <a:defRPr sz="2800" b="1">
                <a:solidFill>
                  <a:srgbClr val="0000FF"/>
                </a:solidFill>
                <a:latin typeface="黑体" panose="02010609060101010101" pitchFamily="49" charset="-122"/>
                <a:ea typeface="黑体" panose="02010609060101010101" pitchFamily="49" charset="-122"/>
              </a:defRPr>
            </a:lvl2pPr>
            <a:lvl3pPr marL="1143000" indent="-228600">
              <a:defRPr sz="2800" b="1">
                <a:solidFill>
                  <a:srgbClr val="0000FF"/>
                </a:solidFill>
                <a:latin typeface="黑体" panose="02010609060101010101" pitchFamily="49" charset="-122"/>
                <a:ea typeface="黑体" panose="02010609060101010101" pitchFamily="49" charset="-122"/>
              </a:defRPr>
            </a:lvl3pPr>
            <a:lvl4pPr marL="1600200" indent="-228600">
              <a:defRPr sz="2800" b="1">
                <a:solidFill>
                  <a:srgbClr val="0000FF"/>
                </a:solidFill>
                <a:latin typeface="黑体" panose="02010609060101010101" pitchFamily="49" charset="-122"/>
                <a:ea typeface="黑体" panose="02010609060101010101" pitchFamily="49" charset="-122"/>
              </a:defRPr>
            </a:lvl4pPr>
            <a:lvl5pPr marL="2057400" indent="-228600">
              <a:defRPr sz="2800" b="1">
                <a:solidFill>
                  <a:srgbClr val="0000FF"/>
                </a:solidFill>
                <a:latin typeface="黑体" panose="02010609060101010101" pitchFamily="49" charset="-122"/>
                <a:ea typeface="黑体" panose="02010609060101010101" pitchFamily="49" charset="-122"/>
              </a:defRPr>
            </a:lvl5pPr>
            <a:lvl6pPr marL="2514600" indent="-228600" algn="ctr" eaLnBrk="0" fontAlgn="base" hangingPunct="0">
              <a:spcBef>
                <a:spcPct val="0"/>
              </a:spcBef>
              <a:spcAft>
                <a:spcPct val="0"/>
              </a:spcAft>
              <a:defRPr sz="2800" b="1">
                <a:solidFill>
                  <a:srgbClr val="0000FF"/>
                </a:solidFill>
                <a:latin typeface="黑体" panose="02010609060101010101" pitchFamily="49" charset="-122"/>
                <a:ea typeface="黑体" panose="02010609060101010101" pitchFamily="49" charset="-122"/>
              </a:defRPr>
            </a:lvl6pPr>
            <a:lvl7pPr marL="2971800" indent="-228600" algn="ctr" eaLnBrk="0" fontAlgn="base" hangingPunct="0">
              <a:spcBef>
                <a:spcPct val="0"/>
              </a:spcBef>
              <a:spcAft>
                <a:spcPct val="0"/>
              </a:spcAft>
              <a:defRPr sz="2800" b="1">
                <a:solidFill>
                  <a:srgbClr val="0000FF"/>
                </a:solidFill>
                <a:latin typeface="黑体" panose="02010609060101010101" pitchFamily="49" charset="-122"/>
                <a:ea typeface="黑体" panose="02010609060101010101" pitchFamily="49" charset="-122"/>
              </a:defRPr>
            </a:lvl7pPr>
            <a:lvl8pPr marL="3429000" indent="-228600" algn="ctr" eaLnBrk="0" fontAlgn="base" hangingPunct="0">
              <a:spcBef>
                <a:spcPct val="0"/>
              </a:spcBef>
              <a:spcAft>
                <a:spcPct val="0"/>
              </a:spcAft>
              <a:defRPr sz="2800" b="1">
                <a:solidFill>
                  <a:srgbClr val="0000FF"/>
                </a:solidFill>
                <a:latin typeface="黑体" panose="02010609060101010101" pitchFamily="49" charset="-122"/>
                <a:ea typeface="黑体" panose="02010609060101010101" pitchFamily="49" charset="-122"/>
              </a:defRPr>
            </a:lvl8pPr>
            <a:lvl9pPr marL="3886200" indent="-228600" algn="ctr" eaLnBrk="0" fontAlgn="base" hangingPunct="0">
              <a:spcBef>
                <a:spcPct val="0"/>
              </a:spcBef>
              <a:spcAft>
                <a:spcPct val="0"/>
              </a:spcAft>
              <a:defRPr sz="2800" b="1">
                <a:solidFill>
                  <a:srgbClr val="0000FF"/>
                </a:solidFill>
                <a:latin typeface="黑体" panose="02010609060101010101" pitchFamily="49" charset="-122"/>
                <a:ea typeface="黑体" panose="02010609060101010101" pitchFamily="49" charset="-122"/>
              </a:defRPr>
            </a:lvl9pPr>
          </a:lstStyle>
          <a:p>
            <a:pPr>
              <a:spcBef>
                <a:spcPct val="50000"/>
              </a:spcBef>
              <a:defRPr/>
            </a:pPr>
            <a:r>
              <a:rPr lang="en-US" altLang="zh-CN">
                <a:latin typeface="Monotype Corsiva" panose="03010101010201010101" pitchFamily="66" charset="0"/>
                <a:ea typeface="Arial Unicode MS" panose="020B0604020202020204" pitchFamily="34" charset="-122"/>
                <a:cs typeface="Arial Unicode MS" panose="020B0604020202020204" pitchFamily="34" charset="-122"/>
              </a:rPr>
              <a:t>Deep Argo</a:t>
            </a:r>
          </a:p>
        </p:txBody>
      </p:sp>
    </p:spTree>
  </p:cSld>
  <p:clrMap bg1="lt1" tx1="dk1" bg2="lt2" tx2="dk2" accent1="accent1" accent2="accent2" accent3="accent3" accent4="accent4" accent5="accent5" accent6="accent6" hlink="hlink" folHlink="folHlink"/>
  <p:sldLayoutIdLst>
    <p:sldLayoutId id="2147490819" r:id="rId1"/>
    <p:sldLayoutId id="2147490726" r:id="rId2"/>
    <p:sldLayoutId id="2147490727" r:id="rId3"/>
    <p:sldLayoutId id="2147490728" r:id="rId4"/>
    <p:sldLayoutId id="2147490729" r:id="rId5"/>
    <p:sldLayoutId id="2147490730" r:id="rId6"/>
    <p:sldLayoutId id="2147490731" r:id="rId7"/>
    <p:sldLayoutId id="2147490732" r:id="rId8"/>
    <p:sldLayoutId id="2147490733" r:id="rId9"/>
    <p:sldLayoutId id="2147490734" r:id="rId10"/>
    <p:sldLayoutId id="2147490735" r:id="rId11"/>
    <p:sldLayoutId id="2147490736" r:id="rId12"/>
    <p:sldLayoutId id="2147490737"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1267"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1268" name="AutoShape 4"/>
          <p:cNvSpPr>
            <a:spLocks/>
          </p:cNvSpPr>
          <p:nvPr/>
        </p:nvSpPr>
        <p:spPr bwMode="auto">
          <a:xfrm>
            <a:off x="468313" y="728663"/>
            <a:ext cx="8099425"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1269"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531293E8-E70C-4290-AECE-A1A664808904}"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99A6F97E-F731-45B5-80AB-17AAE086421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20" r:id="rId1"/>
    <p:sldLayoutId id="2147490821" r:id="rId2"/>
    <p:sldLayoutId id="2147490822" r:id="rId3"/>
    <p:sldLayoutId id="2147490823" r:id="rId4"/>
    <p:sldLayoutId id="2147490824" r:id="rId5"/>
    <p:sldLayoutId id="2147490825" r:id="rId6"/>
    <p:sldLayoutId id="2147490826" r:id="rId7"/>
    <p:sldLayoutId id="2147490827" r:id="rId8"/>
    <p:sldLayoutId id="2147490828" r:id="rId9"/>
    <p:sldLayoutId id="2147490829" r:id="rId10"/>
    <p:sldLayoutId id="2147490830" r:id="rId11"/>
    <p:sldLayoutId id="2147490831" r:id="rId12"/>
    <p:sldLayoutId id="2147490832"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2291"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2292" name="AutoShape 4"/>
          <p:cNvSpPr>
            <a:spLocks/>
          </p:cNvSpPr>
          <p:nvPr/>
        </p:nvSpPr>
        <p:spPr bwMode="auto">
          <a:xfrm>
            <a:off x="468313" y="728663"/>
            <a:ext cx="7453312"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2293"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BE566304-7527-4277-8CBB-5460C104433C}"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006BE7DA-748B-4B9D-ABFC-89C52373EF2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33" r:id="rId1"/>
    <p:sldLayoutId id="2147490834" r:id="rId2"/>
    <p:sldLayoutId id="2147490835" r:id="rId3"/>
    <p:sldLayoutId id="2147490836" r:id="rId4"/>
    <p:sldLayoutId id="2147490837" r:id="rId5"/>
    <p:sldLayoutId id="2147490838" r:id="rId6"/>
    <p:sldLayoutId id="2147490839" r:id="rId7"/>
    <p:sldLayoutId id="2147490840" r:id="rId8"/>
    <p:sldLayoutId id="2147490841" r:id="rId9"/>
    <p:sldLayoutId id="2147490842" r:id="rId10"/>
    <p:sldLayoutId id="2147490843" r:id="rId11"/>
    <p:sldLayoutId id="2147490844" r:id="rId12"/>
    <p:sldLayoutId id="2147490845"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3315"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3316" name="AutoShape 4"/>
          <p:cNvSpPr>
            <a:spLocks/>
          </p:cNvSpPr>
          <p:nvPr/>
        </p:nvSpPr>
        <p:spPr bwMode="auto">
          <a:xfrm>
            <a:off x="468313" y="728663"/>
            <a:ext cx="810895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3317"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07DA0872-C15B-4E17-86DA-DE47701B9A18}"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F9E40946-0DBB-496D-B1EB-E5A68B6A40A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46" r:id="rId1"/>
    <p:sldLayoutId id="2147490847" r:id="rId2"/>
    <p:sldLayoutId id="2147490848" r:id="rId3"/>
    <p:sldLayoutId id="2147490849" r:id="rId4"/>
    <p:sldLayoutId id="2147490850" r:id="rId5"/>
    <p:sldLayoutId id="2147490851" r:id="rId6"/>
    <p:sldLayoutId id="2147490852" r:id="rId7"/>
    <p:sldLayoutId id="2147490853" r:id="rId8"/>
    <p:sldLayoutId id="2147490854" r:id="rId9"/>
    <p:sldLayoutId id="2147490855" r:id="rId10"/>
    <p:sldLayoutId id="2147490856" r:id="rId11"/>
    <p:sldLayoutId id="2147490857" r:id="rId12"/>
    <p:sldLayoutId id="2147490858"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4339"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4340" name="AutoShape 4"/>
          <p:cNvSpPr>
            <a:spLocks/>
          </p:cNvSpPr>
          <p:nvPr/>
        </p:nvSpPr>
        <p:spPr bwMode="auto">
          <a:xfrm>
            <a:off x="468313" y="728663"/>
            <a:ext cx="810895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4341"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5AA215C6-2702-4DA3-8D96-8D0481C420F7}"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6D3B19EA-1D4D-4024-92A9-3DB28EA9FE3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59" r:id="rId1"/>
    <p:sldLayoutId id="2147490860" r:id="rId2"/>
    <p:sldLayoutId id="2147490861" r:id="rId3"/>
    <p:sldLayoutId id="2147490862" r:id="rId4"/>
    <p:sldLayoutId id="2147490863" r:id="rId5"/>
    <p:sldLayoutId id="2147490864" r:id="rId6"/>
    <p:sldLayoutId id="2147490865" r:id="rId7"/>
    <p:sldLayoutId id="2147490866" r:id="rId8"/>
    <p:sldLayoutId id="2147490867" r:id="rId9"/>
    <p:sldLayoutId id="2147490868" r:id="rId10"/>
    <p:sldLayoutId id="2147490869" r:id="rId11"/>
    <p:sldLayoutId id="2147490870" r:id="rId12"/>
    <p:sldLayoutId id="2147490871"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5363"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5364" name="AutoShape 4"/>
          <p:cNvSpPr>
            <a:spLocks/>
          </p:cNvSpPr>
          <p:nvPr/>
        </p:nvSpPr>
        <p:spPr bwMode="auto">
          <a:xfrm>
            <a:off x="468313" y="728663"/>
            <a:ext cx="810895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5365"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BC2630BF-72CF-4C88-8E6F-894AA6094DF9}"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7AF6C3F8-6498-41FB-A35F-DFDE34528D7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72" r:id="rId1"/>
    <p:sldLayoutId id="2147490738" r:id="rId2"/>
    <p:sldLayoutId id="2147490739" r:id="rId3"/>
    <p:sldLayoutId id="2147490740" r:id="rId4"/>
    <p:sldLayoutId id="2147490741" r:id="rId5"/>
    <p:sldLayoutId id="2147490742" r:id="rId6"/>
    <p:sldLayoutId id="2147490743" r:id="rId7"/>
    <p:sldLayoutId id="2147490744" r:id="rId8"/>
    <p:sldLayoutId id="2147490745" r:id="rId9"/>
    <p:sldLayoutId id="2147490746" r:id="rId10"/>
    <p:sldLayoutId id="2147490747" r:id="rId11"/>
    <p:sldLayoutId id="2147490748" r:id="rId12"/>
    <p:sldLayoutId id="2147490749"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6387"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6388" name="AutoShape 4"/>
          <p:cNvSpPr>
            <a:spLocks/>
          </p:cNvSpPr>
          <p:nvPr/>
        </p:nvSpPr>
        <p:spPr bwMode="auto">
          <a:xfrm>
            <a:off x="468313" y="728663"/>
            <a:ext cx="8207375"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6389"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99C4971E-4C92-4F6B-AE60-CFDA338707D0}"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F867D60B-DF84-408D-A892-8025290DAAF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73" r:id="rId1"/>
    <p:sldLayoutId id="2147490750" r:id="rId2"/>
    <p:sldLayoutId id="2147490751" r:id="rId3"/>
    <p:sldLayoutId id="2147490752" r:id="rId4"/>
    <p:sldLayoutId id="2147490753" r:id="rId5"/>
    <p:sldLayoutId id="2147490754" r:id="rId6"/>
    <p:sldLayoutId id="2147490755" r:id="rId7"/>
    <p:sldLayoutId id="2147490756" r:id="rId8"/>
    <p:sldLayoutId id="2147490757" r:id="rId9"/>
    <p:sldLayoutId id="2147490758" r:id="rId10"/>
    <p:sldLayoutId id="2147490759" r:id="rId11"/>
    <p:sldLayoutId id="2147490760" r:id="rId12"/>
    <p:sldLayoutId id="2147490761"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7411"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7412" name="AutoShape 4"/>
          <p:cNvSpPr>
            <a:spLocks/>
          </p:cNvSpPr>
          <p:nvPr/>
        </p:nvSpPr>
        <p:spPr bwMode="auto">
          <a:xfrm>
            <a:off x="468313" y="728663"/>
            <a:ext cx="810895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7413"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58135492-1CD7-48AE-AED2-DE0670D9C62B}"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87347327-C1B9-47D0-A686-44DD4544117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74" r:id="rId1"/>
    <p:sldLayoutId id="2147490762" r:id="rId2"/>
    <p:sldLayoutId id="2147490763" r:id="rId3"/>
    <p:sldLayoutId id="2147490764" r:id="rId4"/>
    <p:sldLayoutId id="2147490765" r:id="rId5"/>
    <p:sldLayoutId id="2147490766" r:id="rId6"/>
    <p:sldLayoutId id="2147490767" r:id="rId7"/>
    <p:sldLayoutId id="2147490768" r:id="rId8"/>
    <p:sldLayoutId id="2147490769" r:id="rId9"/>
    <p:sldLayoutId id="2147490770" r:id="rId10"/>
    <p:sldLayoutId id="2147490771" r:id="rId11"/>
    <p:sldLayoutId id="2147490772" r:id="rId12"/>
    <p:sldLayoutId id="2147490773"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8435"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18436" name="AutoShape 4"/>
          <p:cNvSpPr>
            <a:spLocks/>
          </p:cNvSpPr>
          <p:nvPr/>
        </p:nvSpPr>
        <p:spPr bwMode="auto">
          <a:xfrm>
            <a:off x="468313" y="728663"/>
            <a:ext cx="810895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18437"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537137F2-F8D5-4205-8B6F-EA47A783D459}"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52A851A3-2C85-4F7E-9270-8E3A74AF27C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75" r:id="rId1"/>
    <p:sldLayoutId id="2147490774" r:id="rId2"/>
    <p:sldLayoutId id="2147490775" r:id="rId3"/>
    <p:sldLayoutId id="2147490776" r:id="rId4"/>
    <p:sldLayoutId id="2147490777" r:id="rId5"/>
    <p:sldLayoutId id="2147490778" r:id="rId6"/>
    <p:sldLayoutId id="2147490779" r:id="rId7"/>
    <p:sldLayoutId id="2147490780" r:id="rId8"/>
    <p:sldLayoutId id="2147490781" r:id="rId9"/>
    <p:sldLayoutId id="2147490782" r:id="rId10"/>
    <p:sldLayoutId id="2147490783" r:id="rId11"/>
    <p:sldLayoutId id="2147490784" r:id="rId12"/>
    <p:sldLayoutId id="2147490785"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p:cNvSpPr>
          <p:nvPr>
            <p:ph type="title"/>
          </p:nvPr>
        </p:nvSpPr>
        <p:spPr bwMode="auto">
          <a:xfrm>
            <a:off x="1219200" y="947738"/>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1" name="Rectangle 5"/>
          <p:cNvSpPr>
            <a:spLocks noGrp="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80614" name="Rectangle 6"/>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lstStyle>
            <a:lvl1pPr algn="l" eaLnBrk="1" hangingPunct="1">
              <a:defRPr sz="1400" b="0">
                <a:solidFill>
                  <a:schemeClr val="tx1"/>
                </a:solidFill>
                <a:latin typeface="+mn-lt"/>
                <a:ea typeface="黑体" panose="02010609060101010101" pitchFamily="49" charset="-122"/>
              </a:defRPr>
            </a:lvl1pPr>
          </a:lstStyle>
          <a:p>
            <a:pPr>
              <a:defRPr/>
            </a:pPr>
            <a:fld id="{71378B2E-C693-42CA-ACD4-DE9ED237CB3E}" type="datetime1">
              <a:rPr lang="en-GB" altLang="zh-CN" smtClean="0"/>
              <a:t>28/09/2021</a:t>
            </a:fld>
            <a:endParaRPr lang="en-US" altLang="zh-CN"/>
          </a:p>
        </p:txBody>
      </p:sp>
      <p:sp>
        <p:nvSpPr>
          <p:cNvPr id="580615" name="Rectangle 7"/>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lstStyle>
            <a:lvl1pPr algn="ctr" eaLnBrk="1" hangingPunct="1">
              <a:defRPr sz="1400" b="0">
                <a:solidFill>
                  <a:schemeClr val="tx1"/>
                </a:solidFill>
                <a:latin typeface="+mn-lt"/>
                <a:ea typeface="黑体" panose="02010609060101010101" pitchFamily="49" charset="-122"/>
              </a:defRPr>
            </a:lvl1pPr>
          </a:lstStyle>
          <a:p>
            <a:pPr>
              <a:defRPr/>
            </a:pPr>
            <a:endParaRPr lang="en-US" altLang="zh-CN"/>
          </a:p>
        </p:txBody>
      </p:sp>
      <p:sp>
        <p:nvSpPr>
          <p:cNvPr id="580616" name="Rectangle 8"/>
          <p:cNvSpPr>
            <a:spLocks noGrp="1" noChangeArrowheads="1"/>
          </p:cNvSpPr>
          <p:nvPr>
            <p:ph type="sldNum" sz="quarter" idx="4"/>
          </p:nvPr>
        </p:nvSpPr>
        <p:spPr bwMode="auto">
          <a:xfrm>
            <a:off x="7239000" y="64008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latin typeface="Tahoma" panose="020B0604030504040204" pitchFamily="34" charset="0"/>
                <a:ea typeface="黑体" panose="02010609060101010101" pitchFamily="49" charset="-122"/>
              </a:defRPr>
            </a:lvl1pPr>
          </a:lstStyle>
          <a:p>
            <a:pPr>
              <a:defRPr/>
            </a:pPr>
            <a:fld id="{D5907A81-E143-401B-8189-18E52E8596DE}" type="slidenum">
              <a:rPr lang="en-US" altLang="zh-CN"/>
              <a:pPr>
                <a:defRPr/>
              </a:pPr>
              <a:t>‹#›</a:t>
            </a:fld>
            <a:endParaRPr lang="en-US" altLang="zh-CN"/>
          </a:p>
        </p:txBody>
      </p:sp>
      <p:sp>
        <p:nvSpPr>
          <p:cNvPr id="2055" name="AutoShape 11"/>
          <p:cNvSpPr>
            <a:spLocks/>
          </p:cNvSpPr>
          <p:nvPr/>
        </p:nvSpPr>
        <p:spPr bwMode="auto">
          <a:xfrm>
            <a:off x="609600" y="1179513"/>
            <a:ext cx="8345488" cy="55562"/>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C0000"/>
          </a:solidFill>
          <a:ln w="9525" cap="flat" cmpd="sng">
            <a:solidFill>
              <a:srgbClr val="CC0000"/>
            </a:solidFill>
            <a:prstDash val="solid"/>
            <a:round/>
            <a:headEnd type="none" w="med" len="med"/>
            <a:tailEnd type="none" w="med" len="med"/>
          </a:ln>
        </p:spPr>
        <p:txBody>
          <a:bodyPr/>
          <a:lstStyle/>
          <a:p>
            <a:endParaRPr lang="zh-CN" altLang="en-US"/>
          </a:p>
        </p:txBody>
      </p:sp>
      <p:sp>
        <p:nvSpPr>
          <p:cNvPr id="2056" name="Line 12"/>
          <p:cNvSpPr>
            <a:spLocks noChangeShapeType="1"/>
          </p:cNvSpPr>
          <p:nvPr/>
        </p:nvSpPr>
        <p:spPr bwMode="auto">
          <a:xfrm flipV="1">
            <a:off x="609600" y="6324600"/>
            <a:ext cx="7924800" cy="0"/>
          </a:xfrm>
          <a:prstGeom prst="line">
            <a:avLst/>
          </a:prstGeom>
          <a:noFill/>
          <a:ln w="3175">
            <a:solidFill>
              <a:srgbClr val="CC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90655" r:id="rId1"/>
    <p:sldLayoutId id="2147490656" r:id="rId2"/>
    <p:sldLayoutId id="2147490657" r:id="rId3"/>
    <p:sldLayoutId id="2147490658" r:id="rId4"/>
    <p:sldLayoutId id="2147490659" r:id="rId5"/>
    <p:sldLayoutId id="2147490660" r:id="rId6"/>
    <p:sldLayoutId id="2147490661" r:id="rId7"/>
    <p:sldLayoutId id="2147490662" r:id="rId8"/>
    <p:sldLayoutId id="2147490663" r:id="rId9"/>
    <p:sldLayoutId id="2147490664" r:id="rId10"/>
    <p:sldLayoutId id="2147490665" r:id="rId11"/>
  </p:sldLayoutIdLst>
  <p:transition/>
  <p:hf hdr="0" ftr="0"/>
  <p:txStyles>
    <p:titleStyle>
      <a:lvl1pPr algn="l" defTabSz="863600" rtl="0" eaLnBrk="0" fontAlgn="base" hangingPunct="0">
        <a:spcBef>
          <a:spcPct val="0"/>
        </a:spcBef>
        <a:spcAft>
          <a:spcPct val="0"/>
        </a:spcAft>
        <a:defRPr sz="3000">
          <a:solidFill>
            <a:srgbClr val="957D05"/>
          </a:solidFill>
          <a:latin typeface="+mj-lt"/>
          <a:ea typeface="+mj-ea"/>
          <a:cs typeface="+mj-cs"/>
        </a:defRPr>
      </a:lvl1pPr>
      <a:lvl2pPr algn="l" defTabSz="863600" rtl="0" eaLnBrk="0" fontAlgn="base" hangingPunct="0">
        <a:spcBef>
          <a:spcPct val="0"/>
        </a:spcBef>
        <a:spcAft>
          <a:spcPct val="0"/>
        </a:spcAft>
        <a:defRPr sz="3000">
          <a:solidFill>
            <a:srgbClr val="957D05"/>
          </a:solidFill>
          <a:latin typeface="Arial Black" panose="020B0A04020102020204" pitchFamily="34" charset="0"/>
          <a:ea typeface="宋体" panose="02010600030101010101" pitchFamily="2" charset="-122"/>
        </a:defRPr>
      </a:lvl2pPr>
      <a:lvl3pPr algn="l" defTabSz="863600" rtl="0" eaLnBrk="0" fontAlgn="base" hangingPunct="0">
        <a:spcBef>
          <a:spcPct val="0"/>
        </a:spcBef>
        <a:spcAft>
          <a:spcPct val="0"/>
        </a:spcAft>
        <a:defRPr sz="3000">
          <a:solidFill>
            <a:srgbClr val="957D05"/>
          </a:solidFill>
          <a:latin typeface="Arial Black" panose="020B0A04020102020204" pitchFamily="34" charset="0"/>
          <a:ea typeface="宋体" panose="02010600030101010101" pitchFamily="2" charset="-122"/>
        </a:defRPr>
      </a:lvl3pPr>
      <a:lvl4pPr algn="l" defTabSz="863600" rtl="0" eaLnBrk="0" fontAlgn="base" hangingPunct="0">
        <a:spcBef>
          <a:spcPct val="0"/>
        </a:spcBef>
        <a:spcAft>
          <a:spcPct val="0"/>
        </a:spcAft>
        <a:defRPr sz="3000">
          <a:solidFill>
            <a:srgbClr val="957D05"/>
          </a:solidFill>
          <a:latin typeface="Arial Black" panose="020B0A04020102020204" pitchFamily="34" charset="0"/>
          <a:ea typeface="宋体" panose="02010600030101010101" pitchFamily="2" charset="-122"/>
        </a:defRPr>
      </a:lvl4pPr>
      <a:lvl5pPr algn="l" defTabSz="863600" rtl="0" eaLnBrk="0" fontAlgn="base" hangingPunct="0">
        <a:spcBef>
          <a:spcPct val="0"/>
        </a:spcBef>
        <a:spcAft>
          <a:spcPct val="0"/>
        </a:spcAft>
        <a:defRPr sz="3000">
          <a:solidFill>
            <a:srgbClr val="957D05"/>
          </a:solidFill>
          <a:latin typeface="Arial Black" panose="020B0A04020102020204" pitchFamily="34" charset="0"/>
          <a:ea typeface="宋体" panose="02010600030101010101" pitchFamily="2" charset="-122"/>
        </a:defRPr>
      </a:lvl5pPr>
      <a:lvl6pPr marL="457200" algn="l" defTabSz="863600" rtl="0" fontAlgn="base">
        <a:spcBef>
          <a:spcPct val="0"/>
        </a:spcBef>
        <a:spcAft>
          <a:spcPct val="0"/>
        </a:spcAft>
        <a:defRPr sz="3000">
          <a:solidFill>
            <a:srgbClr val="957D05"/>
          </a:solidFill>
          <a:latin typeface="Arial Black" panose="020B0A04020102020204" pitchFamily="34" charset="0"/>
          <a:ea typeface="宋体" panose="02010600030101010101" pitchFamily="2" charset="-122"/>
        </a:defRPr>
      </a:lvl6pPr>
      <a:lvl7pPr marL="914400" algn="l" defTabSz="863600" rtl="0" fontAlgn="base">
        <a:spcBef>
          <a:spcPct val="0"/>
        </a:spcBef>
        <a:spcAft>
          <a:spcPct val="0"/>
        </a:spcAft>
        <a:defRPr sz="3000">
          <a:solidFill>
            <a:srgbClr val="957D05"/>
          </a:solidFill>
          <a:latin typeface="Arial Black" panose="020B0A04020102020204" pitchFamily="34" charset="0"/>
          <a:ea typeface="宋体" panose="02010600030101010101" pitchFamily="2" charset="-122"/>
        </a:defRPr>
      </a:lvl7pPr>
      <a:lvl8pPr marL="1371600" algn="l" defTabSz="863600" rtl="0" fontAlgn="base">
        <a:spcBef>
          <a:spcPct val="0"/>
        </a:spcBef>
        <a:spcAft>
          <a:spcPct val="0"/>
        </a:spcAft>
        <a:defRPr sz="3000">
          <a:solidFill>
            <a:srgbClr val="957D05"/>
          </a:solidFill>
          <a:latin typeface="Arial Black" panose="020B0A04020102020204" pitchFamily="34" charset="0"/>
          <a:ea typeface="宋体" panose="02010600030101010101" pitchFamily="2" charset="-122"/>
        </a:defRPr>
      </a:lvl8pPr>
      <a:lvl9pPr marL="1828800" algn="l" defTabSz="863600" rtl="0" fontAlgn="base">
        <a:spcBef>
          <a:spcPct val="0"/>
        </a:spcBef>
        <a:spcAft>
          <a:spcPct val="0"/>
        </a:spcAft>
        <a:defRPr sz="3000">
          <a:solidFill>
            <a:srgbClr val="957D05"/>
          </a:solidFill>
          <a:latin typeface="Arial Black" panose="020B0A04020102020204" pitchFamily="34" charset="0"/>
          <a:ea typeface="宋体" panose="02010600030101010101" pitchFamily="2" charset="-122"/>
        </a:defRPr>
      </a:lvl9pPr>
    </p:titleStyle>
    <p:bodyStyle>
      <a:lvl1pPr marL="342900" indent="-342900" algn="l" defTabSz="863600" rtl="0" eaLnBrk="0" fontAlgn="base" hangingPunct="0">
        <a:spcBef>
          <a:spcPct val="20000"/>
        </a:spcBef>
        <a:spcAft>
          <a:spcPct val="0"/>
        </a:spcAft>
        <a:buClr>
          <a:schemeClr val="folHlink"/>
        </a:buClr>
        <a:buSzPct val="60000"/>
        <a:buFont typeface="Wingdings" panose="05000000000000000000" pitchFamily="2" charset="2"/>
        <a:buChar char="•"/>
        <a:defRPr sz="3200">
          <a:solidFill>
            <a:schemeClr val="tx1"/>
          </a:solidFill>
          <a:latin typeface="+mn-lt"/>
          <a:ea typeface="+mn-ea"/>
          <a:cs typeface="+mn-cs"/>
        </a:defRPr>
      </a:lvl1pPr>
      <a:lvl2pPr marL="169863" indent="287338" algn="l" defTabSz="863600"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079500" indent="-215900" algn="l" defTabSz="863600" rtl="0" eaLnBrk="0" fontAlgn="base" hangingPunct="0">
        <a:spcBef>
          <a:spcPct val="20000"/>
        </a:spcBef>
        <a:spcAft>
          <a:spcPct val="0"/>
        </a:spcAft>
        <a:buClr>
          <a:schemeClr val="folHlink"/>
        </a:buClr>
        <a:buSzPct val="50000"/>
        <a:buFont typeface="Wingdings" panose="05000000000000000000" pitchFamily="2" charset="2"/>
        <a:buChar char="n"/>
        <a:defRPr sz="2200">
          <a:solidFill>
            <a:schemeClr val="tx1"/>
          </a:solidFill>
          <a:latin typeface="+mn-lt"/>
          <a:ea typeface="+mn-ea"/>
        </a:defRPr>
      </a:lvl3pPr>
      <a:lvl4pPr marL="1512888" indent="-215900" algn="l" defTabSz="863600"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1944688" indent="-215900" algn="l" defTabSz="863600"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402205" indent="-215900" algn="l" defTabSz="863600" rtl="0" fontAlgn="base">
        <a:spcBef>
          <a:spcPct val="20000"/>
        </a:spcBef>
        <a:spcAft>
          <a:spcPct val="0"/>
        </a:spcAft>
        <a:buClr>
          <a:schemeClr val="accent1"/>
        </a:buClr>
        <a:buSzPct val="50000"/>
        <a:buFont typeface="Wingdings" panose="05000000000000000000" pitchFamily="2" charset="2"/>
        <a:buChar char="n"/>
        <a:defRPr>
          <a:solidFill>
            <a:schemeClr val="tx1"/>
          </a:solidFill>
          <a:latin typeface="+mn-lt"/>
          <a:ea typeface="+mn-ea"/>
        </a:defRPr>
      </a:lvl6pPr>
      <a:lvl7pPr marL="2859405" indent="-215900" algn="l" defTabSz="863600" rtl="0" fontAlgn="base">
        <a:spcBef>
          <a:spcPct val="20000"/>
        </a:spcBef>
        <a:spcAft>
          <a:spcPct val="0"/>
        </a:spcAft>
        <a:buClr>
          <a:schemeClr val="accent1"/>
        </a:buClr>
        <a:buSzPct val="50000"/>
        <a:buFont typeface="Wingdings" panose="05000000000000000000" pitchFamily="2" charset="2"/>
        <a:buChar char="n"/>
        <a:defRPr>
          <a:solidFill>
            <a:schemeClr val="tx1"/>
          </a:solidFill>
          <a:latin typeface="+mn-lt"/>
          <a:ea typeface="+mn-ea"/>
        </a:defRPr>
      </a:lvl7pPr>
      <a:lvl8pPr marL="3316605" indent="-215900" algn="l" defTabSz="863600" rtl="0" fontAlgn="base">
        <a:spcBef>
          <a:spcPct val="20000"/>
        </a:spcBef>
        <a:spcAft>
          <a:spcPct val="0"/>
        </a:spcAft>
        <a:buClr>
          <a:schemeClr val="accent1"/>
        </a:buClr>
        <a:buSzPct val="50000"/>
        <a:buFont typeface="Wingdings" panose="05000000000000000000" pitchFamily="2" charset="2"/>
        <a:buChar char="n"/>
        <a:defRPr>
          <a:solidFill>
            <a:schemeClr val="tx1"/>
          </a:solidFill>
          <a:latin typeface="+mn-lt"/>
          <a:ea typeface="+mn-ea"/>
        </a:defRPr>
      </a:lvl8pPr>
      <a:lvl9pPr marL="3773805" indent="-215900" algn="l" defTabSz="863600" rtl="0" fontAlgn="base">
        <a:spcBef>
          <a:spcPct val="20000"/>
        </a:spcBef>
        <a:spcAft>
          <a:spcPct val="0"/>
        </a:spcAft>
        <a:buClr>
          <a:schemeClr val="accent1"/>
        </a:buClr>
        <a:buSzPct val="50000"/>
        <a:buFont typeface="Wingdings" panose="05000000000000000000" pitchFamily="2" charset="2"/>
        <a:buChar char="n"/>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75"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3076" name="AutoShape 4"/>
          <p:cNvSpPr>
            <a:spLocks/>
          </p:cNvSpPr>
          <p:nvPr/>
        </p:nvSpPr>
        <p:spPr bwMode="auto">
          <a:xfrm>
            <a:off x="566738" y="835025"/>
            <a:ext cx="7958137"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3077"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491025D5-B2FE-4B5B-B091-0A3000BEC797}"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BBA3A0DB-7C0D-425E-9126-416F50559E8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788" r:id="rId1"/>
    <p:sldLayoutId id="2147490789" r:id="rId2"/>
    <p:sldLayoutId id="2147490790" r:id="rId3"/>
    <p:sldLayoutId id="2147490791" r:id="rId4"/>
    <p:sldLayoutId id="2147490792" r:id="rId5"/>
    <p:sldLayoutId id="2147490793" r:id="rId6"/>
    <p:sldLayoutId id="2147490794" r:id="rId7"/>
    <p:sldLayoutId id="2147490795" r:id="rId8"/>
    <p:sldLayoutId id="2147490796" r:id="rId9"/>
    <p:sldLayoutId id="2147490797" r:id="rId10"/>
    <p:sldLayoutId id="2147490798" r:id="rId11"/>
    <p:sldLayoutId id="2147490799" r:id="rId12"/>
    <p:sldLayoutId id="2147490800"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4099"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4100" name="AutoShape 4"/>
          <p:cNvSpPr>
            <a:spLocks/>
          </p:cNvSpPr>
          <p:nvPr/>
        </p:nvSpPr>
        <p:spPr bwMode="auto">
          <a:xfrm>
            <a:off x="468313" y="728663"/>
            <a:ext cx="810895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4101"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A0F61677-8D04-4F11-981F-A5300F7D3BD1}"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AE8EFA56-EC91-424D-B4C0-407D7135598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01" r:id="rId1"/>
    <p:sldLayoutId id="2147490666" r:id="rId2"/>
    <p:sldLayoutId id="2147490667" r:id="rId3"/>
    <p:sldLayoutId id="2147490668" r:id="rId4"/>
    <p:sldLayoutId id="2147490669" r:id="rId5"/>
    <p:sldLayoutId id="2147490670" r:id="rId6"/>
    <p:sldLayoutId id="2147490671" r:id="rId7"/>
    <p:sldLayoutId id="2147490672" r:id="rId8"/>
    <p:sldLayoutId id="2147490673" r:id="rId9"/>
    <p:sldLayoutId id="2147490674" r:id="rId10"/>
    <p:sldLayoutId id="2147490675" r:id="rId11"/>
    <p:sldLayoutId id="2147490676" r:id="rId12"/>
    <p:sldLayoutId id="2147490677"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5123"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5124" name="AutoShape 4"/>
          <p:cNvSpPr>
            <a:spLocks/>
          </p:cNvSpPr>
          <p:nvPr/>
        </p:nvSpPr>
        <p:spPr bwMode="auto">
          <a:xfrm>
            <a:off x="468313" y="728663"/>
            <a:ext cx="8099425"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5125"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8BA4F7B6-EE19-49A5-AF78-9E0DE7066C1E}"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E4A4ED9A-0C8F-4B76-935E-C35C018EDC3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02" r:id="rId1"/>
    <p:sldLayoutId id="2147490678" r:id="rId2"/>
    <p:sldLayoutId id="2147490679" r:id="rId3"/>
    <p:sldLayoutId id="2147490680" r:id="rId4"/>
    <p:sldLayoutId id="2147490681" r:id="rId5"/>
    <p:sldLayoutId id="2147490682" r:id="rId6"/>
    <p:sldLayoutId id="2147490683" r:id="rId7"/>
    <p:sldLayoutId id="2147490684" r:id="rId8"/>
    <p:sldLayoutId id="2147490685" r:id="rId9"/>
    <p:sldLayoutId id="2147490686" r:id="rId10"/>
    <p:sldLayoutId id="2147490687" r:id="rId11"/>
    <p:sldLayoutId id="2147490688" r:id="rId12"/>
    <p:sldLayoutId id="2147490689"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6147"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6148" name="AutoShape 4"/>
          <p:cNvSpPr>
            <a:spLocks/>
          </p:cNvSpPr>
          <p:nvPr/>
        </p:nvSpPr>
        <p:spPr bwMode="auto">
          <a:xfrm>
            <a:off x="468313" y="728663"/>
            <a:ext cx="810895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6149"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9A980504-73E9-4974-B9BA-FA0BE56B6FFC}"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3B2BBC60-BC3C-4B1C-B56C-D522CDCFB37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03" r:id="rId1"/>
    <p:sldLayoutId id="2147490690" r:id="rId2"/>
    <p:sldLayoutId id="2147490691" r:id="rId3"/>
    <p:sldLayoutId id="2147490692" r:id="rId4"/>
    <p:sldLayoutId id="2147490693" r:id="rId5"/>
    <p:sldLayoutId id="2147490694" r:id="rId6"/>
    <p:sldLayoutId id="2147490695" r:id="rId7"/>
    <p:sldLayoutId id="2147490696" r:id="rId8"/>
    <p:sldLayoutId id="2147490697" r:id="rId9"/>
    <p:sldLayoutId id="2147490698" r:id="rId10"/>
    <p:sldLayoutId id="2147490699" r:id="rId11"/>
    <p:sldLayoutId id="2147490700" r:id="rId12"/>
    <p:sldLayoutId id="2147490701"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7171"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7172" name="AutoShape 4"/>
          <p:cNvSpPr>
            <a:spLocks/>
          </p:cNvSpPr>
          <p:nvPr/>
        </p:nvSpPr>
        <p:spPr bwMode="auto">
          <a:xfrm>
            <a:off x="468313" y="728663"/>
            <a:ext cx="7453312"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7173"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5BD8D53E-21FC-4D1B-AE6E-33852E6EFFD8}"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CB1A9D0B-04FA-4AD2-BC43-F4E9B1F1E18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04" r:id="rId1"/>
    <p:sldLayoutId id="2147490702" r:id="rId2"/>
    <p:sldLayoutId id="2147490703" r:id="rId3"/>
    <p:sldLayoutId id="2147490704" r:id="rId4"/>
    <p:sldLayoutId id="2147490705" r:id="rId5"/>
    <p:sldLayoutId id="2147490706" r:id="rId6"/>
    <p:sldLayoutId id="2147490707" r:id="rId7"/>
    <p:sldLayoutId id="2147490708" r:id="rId8"/>
    <p:sldLayoutId id="2147490709" r:id="rId9"/>
    <p:sldLayoutId id="2147490710" r:id="rId10"/>
    <p:sldLayoutId id="2147490711" r:id="rId11"/>
    <p:sldLayoutId id="2147490712" r:id="rId12"/>
    <p:sldLayoutId id="2147490713"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195"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8196" name="AutoShape 4"/>
          <p:cNvSpPr>
            <a:spLocks/>
          </p:cNvSpPr>
          <p:nvPr/>
        </p:nvSpPr>
        <p:spPr bwMode="auto">
          <a:xfrm>
            <a:off x="468313" y="728663"/>
            <a:ext cx="7453312"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8197"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0AFED27B-D4F6-4A84-8D8E-4E3D2B12BBD1}"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2E185A7D-145F-4302-B529-6733AAF89677}" type="slidenum">
              <a:rPr lang="en-US" altLang="zh-CN"/>
              <a:pPr>
                <a:defRPr/>
              </a:pPr>
              <a:t>‹#›</a:t>
            </a:fld>
            <a:endParaRPr lang="en-US" altLang="zh-CN"/>
          </a:p>
        </p:txBody>
      </p:sp>
      <p:pic>
        <p:nvPicPr>
          <p:cNvPr id="8201" name="图片 29" descr="c:\users\jingyuan sun\appdata\roaming\360se6\User Data\temp\APEX.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64500" y="0"/>
            <a:ext cx="1079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26"/>
          <p:cNvSpPr txBox="1">
            <a:spLocks noChangeArrowheads="1"/>
          </p:cNvSpPr>
          <p:nvPr/>
        </p:nvSpPr>
        <p:spPr bwMode="auto">
          <a:xfrm>
            <a:off x="6553200" y="80963"/>
            <a:ext cx="2232025" cy="519112"/>
          </a:xfrm>
          <a:prstGeom prst="rect">
            <a:avLst/>
          </a:prstGeom>
          <a:noFill/>
          <a:ln>
            <a:noFill/>
          </a:ln>
          <a:effectLst/>
        </p:spPr>
        <p:txBody>
          <a:bodyPr>
            <a:spAutoFit/>
          </a:bodyPr>
          <a:lstStyle>
            <a:lvl1pPr>
              <a:defRPr sz="2800" b="1">
                <a:solidFill>
                  <a:srgbClr val="0000FF"/>
                </a:solidFill>
                <a:latin typeface="黑体" panose="02010609060101010101" pitchFamily="49" charset="-122"/>
                <a:ea typeface="黑体" panose="02010609060101010101" pitchFamily="49" charset="-122"/>
              </a:defRPr>
            </a:lvl1pPr>
            <a:lvl2pPr marL="742950" indent="-285750">
              <a:defRPr sz="2800" b="1">
                <a:solidFill>
                  <a:srgbClr val="0000FF"/>
                </a:solidFill>
                <a:latin typeface="黑体" panose="02010609060101010101" pitchFamily="49" charset="-122"/>
                <a:ea typeface="黑体" panose="02010609060101010101" pitchFamily="49" charset="-122"/>
              </a:defRPr>
            </a:lvl2pPr>
            <a:lvl3pPr marL="1143000" indent="-228600">
              <a:defRPr sz="2800" b="1">
                <a:solidFill>
                  <a:srgbClr val="0000FF"/>
                </a:solidFill>
                <a:latin typeface="黑体" panose="02010609060101010101" pitchFamily="49" charset="-122"/>
                <a:ea typeface="黑体" panose="02010609060101010101" pitchFamily="49" charset="-122"/>
              </a:defRPr>
            </a:lvl3pPr>
            <a:lvl4pPr marL="1600200" indent="-228600">
              <a:defRPr sz="2800" b="1">
                <a:solidFill>
                  <a:srgbClr val="0000FF"/>
                </a:solidFill>
                <a:latin typeface="黑体" panose="02010609060101010101" pitchFamily="49" charset="-122"/>
                <a:ea typeface="黑体" panose="02010609060101010101" pitchFamily="49" charset="-122"/>
              </a:defRPr>
            </a:lvl4pPr>
            <a:lvl5pPr marL="2057400" indent="-228600">
              <a:defRPr sz="2800" b="1">
                <a:solidFill>
                  <a:srgbClr val="0000FF"/>
                </a:solidFill>
                <a:latin typeface="黑体" panose="02010609060101010101" pitchFamily="49" charset="-122"/>
                <a:ea typeface="黑体" panose="02010609060101010101" pitchFamily="49" charset="-122"/>
              </a:defRPr>
            </a:lvl5pPr>
            <a:lvl6pPr marL="2514600" indent="-228600" algn="ctr" eaLnBrk="0" fontAlgn="base" hangingPunct="0">
              <a:spcBef>
                <a:spcPct val="0"/>
              </a:spcBef>
              <a:spcAft>
                <a:spcPct val="0"/>
              </a:spcAft>
              <a:defRPr sz="2800" b="1">
                <a:solidFill>
                  <a:srgbClr val="0000FF"/>
                </a:solidFill>
                <a:latin typeface="黑体" panose="02010609060101010101" pitchFamily="49" charset="-122"/>
                <a:ea typeface="黑体" panose="02010609060101010101" pitchFamily="49" charset="-122"/>
              </a:defRPr>
            </a:lvl6pPr>
            <a:lvl7pPr marL="2971800" indent="-228600" algn="ctr" eaLnBrk="0" fontAlgn="base" hangingPunct="0">
              <a:spcBef>
                <a:spcPct val="0"/>
              </a:spcBef>
              <a:spcAft>
                <a:spcPct val="0"/>
              </a:spcAft>
              <a:defRPr sz="2800" b="1">
                <a:solidFill>
                  <a:srgbClr val="0000FF"/>
                </a:solidFill>
                <a:latin typeface="黑体" panose="02010609060101010101" pitchFamily="49" charset="-122"/>
                <a:ea typeface="黑体" panose="02010609060101010101" pitchFamily="49" charset="-122"/>
              </a:defRPr>
            </a:lvl7pPr>
            <a:lvl8pPr marL="3429000" indent="-228600" algn="ctr" eaLnBrk="0" fontAlgn="base" hangingPunct="0">
              <a:spcBef>
                <a:spcPct val="0"/>
              </a:spcBef>
              <a:spcAft>
                <a:spcPct val="0"/>
              </a:spcAft>
              <a:defRPr sz="2800" b="1">
                <a:solidFill>
                  <a:srgbClr val="0000FF"/>
                </a:solidFill>
                <a:latin typeface="黑体" panose="02010609060101010101" pitchFamily="49" charset="-122"/>
                <a:ea typeface="黑体" panose="02010609060101010101" pitchFamily="49" charset="-122"/>
              </a:defRPr>
            </a:lvl8pPr>
            <a:lvl9pPr marL="3886200" indent="-228600" algn="ctr" eaLnBrk="0" fontAlgn="base" hangingPunct="0">
              <a:spcBef>
                <a:spcPct val="0"/>
              </a:spcBef>
              <a:spcAft>
                <a:spcPct val="0"/>
              </a:spcAft>
              <a:defRPr sz="2800" b="1">
                <a:solidFill>
                  <a:srgbClr val="0000FF"/>
                </a:solidFill>
                <a:latin typeface="黑体" panose="02010609060101010101" pitchFamily="49" charset="-122"/>
                <a:ea typeface="黑体" panose="02010609060101010101" pitchFamily="49" charset="-122"/>
              </a:defRPr>
            </a:lvl9pPr>
          </a:lstStyle>
          <a:p>
            <a:pPr>
              <a:spcBef>
                <a:spcPct val="50000"/>
              </a:spcBef>
              <a:defRPr/>
            </a:pPr>
            <a:r>
              <a:rPr lang="en-US" altLang="zh-CN">
                <a:latin typeface="Monotype Corsiva" panose="03010101010201010101" pitchFamily="66" charset="0"/>
                <a:ea typeface="Arial Unicode MS" panose="020B0604020202020204" pitchFamily="34" charset="-122"/>
                <a:cs typeface="Arial Unicode MS" panose="020B0604020202020204" pitchFamily="34" charset="-122"/>
              </a:rPr>
              <a:t>Deep Argo</a:t>
            </a:r>
          </a:p>
        </p:txBody>
      </p:sp>
    </p:spTree>
  </p:cSld>
  <p:clrMap bg1="lt1" tx1="dk1" bg2="lt2" tx2="dk2" accent1="accent1" accent2="accent2" accent3="accent3" accent4="accent4" accent5="accent5" accent6="accent6" hlink="hlink" folHlink="folHlink"/>
  <p:sldLayoutIdLst>
    <p:sldLayoutId id="2147490805" r:id="rId1"/>
    <p:sldLayoutId id="2147490714" r:id="rId2"/>
    <p:sldLayoutId id="2147490715" r:id="rId3"/>
    <p:sldLayoutId id="2147490716" r:id="rId4"/>
    <p:sldLayoutId id="2147490717" r:id="rId5"/>
    <p:sldLayoutId id="2147490718" r:id="rId6"/>
    <p:sldLayoutId id="2147490719" r:id="rId7"/>
    <p:sldLayoutId id="2147490720" r:id="rId8"/>
    <p:sldLayoutId id="2147490721" r:id="rId9"/>
    <p:sldLayoutId id="2147490722" r:id="rId10"/>
    <p:sldLayoutId id="2147490723" r:id="rId11"/>
    <p:sldLayoutId id="2147490724" r:id="rId12"/>
    <p:sldLayoutId id="2147490725"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p:cNvSpPr>
          <p:nvPr>
            <p:ph type="title"/>
          </p:nvPr>
        </p:nvSpPr>
        <p:spPr bwMode="auto">
          <a:xfrm>
            <a:off x="576263" y="835025"/>
            <a:ext cx="8001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9219" name="Rectangle 3"/>
          <p:cNvSpPr>
            <a:spLocks noGrp="1"/>
          </p:cNvSpPr>
          <p:nvPr>
            <p:ph type="body" idx="1"/>
          </p:nvPr>
        </p:nvSpPr>
        <p:spPr bwMode="auto">
          <a:xfrm>
            <a:off x="566738" y="1484313"/>
            <a:ext cx="8001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0"/>
            <a:r>
              <a:rPr lang="en-US" altLang="zh-CN"/>
              <a:t>Second level</a:t>
            </a:r>
          </a:p>
          <a:p>
            <a:pPr lvl="0"/>
            <a:r>
              <a:rPr lang="en-US" altLang="zh-CN"/>
              <a:t>Third level</a:t>
            </a:r>
          </a:p>
          <a:p>
            <a:pPr lvl="0"/>
            <a:r>
              <a:rPr lang="en-US" altLang="zh-CN"/>
              <a:t>Fourth level</a:t>
            </a:r>
          </a:p>
          <a:p>
            <a:pPr lvl="0"/>
            <a:r>
              <a:rPr lang="en-US" altLang="zh-CN"/>
              <a:t>Fifth level</a:t>
            </a:r>
          </a:p>
        </p:txBody>
      </p:sp>
      <p:sp>
        <p:nvSpPr>
          <p:cNvPr id="9220" name="AutoShape 4"/>
          <p:cNvSpPr>
            <a:spLocks/>
          </p:cNvSpPr>
          <p:nvPr/>
        </p:nvSpPr>
        <p:spPr bwMode="auto">
          <a:xfrm>
            <a:off x="611188" y="1341438"/>
            <a:ext cx="7958137"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ap="flat" cmpd="sng">
            <a:solidFill>
              <a:schemeClr val="accent2"/>
            </a:solidFill>
            <a:prstDash val="solid"/>
            <a:round/>
            <a:headEnd type="none" w="med" len="med"/>
            <a:tailEnd type="none" w="med" len="med"/>
          </a:ln>
        </p:spPr>
        <p:txBody>
          <a:bodyPr/>
          <a:lstStyle/>
          <a:p>
            <a:endParaRPr lang="zh-CN" altLang="en-US"/>
          </a:p>
        </p:txBody>
      </p:sp>
      <p:sp>
        <p:nvSpPr>
          <p:cNvPr id="9221" name="Line 5"/>
          <p:cNvSpPr>
            <a:spLocks noChangeShapeType="1"/>
          </p:cNvSpPr>
          <p:nvPr/>
        </p:nvSpPr>
        <p:spPr bwMode="auto">
          <a:xfrm flipV="1">
            <a:off x="609600" y="63246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Rectangle 6"/>
          <p:cNvSpPr>
            <a:spLocks noGrp="1" noChangeArrowheads="1"/>
          </p:cNvSpPr>
          <p:nvPr>
            <p:ph type="dt" sz="half" idx="2"/>
          </p:nvPr>
        </p:nvSpPr>
        <p:spPr bwMode="auto">
          <a:xfrm>
            <a:off x="609600" y="6397625"/>
            <a:ext cx="1981200" cy="476250"/>
          </a:xfrm>
          <a:prstGeom prst="rect">
            <a:avLst/>
          </a:prstGeom>
          <a:noFill/>
          <a:ln>
            <a:noFill/>
          </a:ln>
          <a:effectLst/>
        </p:spPr>
        <p:txBody>
          <a:bodyPr vert="horz" wrap="square" lIns="91440" tIns="45720" rIns="91440" bIns="45720" numCol="1" anchor="t" anchorCtr="0" compatLnSpc="1"/>
          <a:lstStyle>
            <a:lvl1pPr algn="l" eaLnBrk="1" hangingPunct="1">
              <a:defRPr sz="1200" b="0">
                <a:solidFill>
                  <a:srgbClr val="000000"/>
                </a:solidFill>
                <a:latin typeface="+mn-lt"/>
                <a:ea typeface="宋体" panose="02010600030101010101" pitchFamily="2" charset="-122"/>
              </a:defRPr>
            </a:lvl1pPr>
          </a:lstStyle>
          <a:p>
            <a:pPr>
              <a:defRPr/>
            </a:pPr>
            <a:fld id="{4C5BF07B-4781-4F8A-A4EE-ADD862B60893}" type="datetime1">
              <a:rPr lang="en-GB" altLang="zh-CN" smtClean="0"/>
              <a:t>28/09/2021</a:t>
            </a:fld>
            <a:endParaRPr lang="en-US" altLang="zh-CN"/>
          </a:p>
        </p:txBody>
      </p:sp>
      <p:sp>
        <p:nvSpPr>
          <p:cNvPr id="1031" name="Rectangle 7"/>
          <p:cNvSpPr>
            <a:spLocks noGrp="1" noChangeArrowheads="1"/>
          </p:cNvSpPr>
          <p:nvPr>
            <p:ph type="ftr" sz="quarter" idx="3"/>
          </p:nvPr>
        </p:nvSpPr>
        <p:spPr bwMode="auto">
          <a:xfrm>
            <a:off x="3124200" y="63976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200" b="0">
                <a:solidFill>
                  <a:srgbClr val="000000"/>
                </a:solidFill>
                <a:latin typeface="+mn-lt"/>
                <a:ea typeface="宋体" panose="02010600030101010101" pitchFamily="2" charset="-122"/>
              </a:defRPr>
            </a:lvl1pPr>
          </a:lstStyle>
          <a:p>
            <a:pPr>
              <a:defRPr/>
            </a:pPr>
            <a:endParaRPr lang="en-US" altLang="zh-CN"/>
          </a:p>
        </p:txBody>
      </p:sp>
      <p:sp>
        <p:nvSpPr>
          <p:cNvPr id="1032" name="Rectangle 8"/>
          <p:cNvSpPr>
            <a:spLocks noGrp="1" noChangeArrowheads="1"/>
          </p:cNvSpPr>
          <p:nvPr>
            <p:ph type="sldNum" sz="quarter" idx="4"/>
          </p:nvPr>
        </p:nvSpPr>
        <p:spPr bwMode="auto">
          <a:xfrm>
            <a:off x="8675688" y="6524625"/>
            <a:ext cx="434975" cy="349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0000"/>
                </a:solidFill>
                <a:latin typeface="Verdana" panose="020B0604030504040204" pitchFamily="34" charset="0"/>
              </a:defRPr>
            </a:lvl1pPr>
          </a:lstStyle>
          <a:p>
            <a:pPr>
              <a:defRPr/>
            </a:pPr>
            <a:fld id="{1F939186-000C-4403-B897-A2ED320919F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806" r:id="rId1"/>
    <p:sldLayoutId id="2147490807" r:id="rId2"/>
    <p:sldLayoutId id="2147490808" r:id="rId3"/>
    <p:sldLayoutId id="2147490809" r:id="rId4"/>
    <p:sldLayoutId id="2147490810" r:id="rId5"/>
    <p:sldLayoutId id="2147490811" r:id="rId6"/>
    <p:sldLayoutId id="2147490812" r:id="rId7"/>
    <p:sldLayoutId id="2147490813" r:id="rId8"/>
    <p:sldLayoutId id="2147490814" r:id="rId9"/>
    <p:sldLayoutId id="2147490815" r:id="rId10"/>
    <p:sldLayoutId id="2147490816" r:id="rId11"/>
    <p:sldLayoutId id="2147490817" r:id="rId12"/>
    <p:sldLayoutId id="2147490818" r:id="rId13"/>
  </p:sldLayoutIdLst>
  <p:transition/>
  <p:hf hdr="0" ft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2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
            <a:ext cx="9144000" cy="6873875"/>
            <a:chOff x="144016" y="99011"/>
            <a:chExt cx="8820473" cy="4921010"/>
          </a:xfrm>
        </p:grpSpPr>
        <p:pic>
          <p:nvPicPr>
            <p:cNvPr id="12" name="Picture 2" descr="C:\Users\hp\Desktop\jhk-1556429483659.jpeg"/>
            <p:cNvPicPr>
              <a:picLocks noChangeAspect="1" noChangeArrowheads="1"/>
            </p:cNvPicPr>
            <p:nvPr/>
          </p:nvPicPr>
          <p:blipFill>
            <a:blip r:embed="rId3" cstate="print">
              <a:lum bright="10000"/>
            </a:blip>
            <a:srcRect b="24951"/>
            <a:stretch>
              <a:fillRect/>
            </a:stretch>
          </p:blipFill>
          <p:spPr bwMode="auto">
            <a:xfrm>
              <a:off x="144016" y="99011"/>
              <a:ext cx="8820473" cy="4921010"/>
            </a:xfrm>
            <a:prstGeom prst="rect">
              <a:avLst/>
            </a:prstGeom>
            <a:noFill/>
            <a:effectLst>
              <a:outerShdw blurRad="50800" dist="38100" dir="5400000" algn="t" rotWithShape="0">
                <a:prstClr val="black">
                  <a:alpha val="40000"/>
                </a:prstClr>
              </a:outerShdw>
            </a:effectLst>
          </p:spPr>
        </p:pic>
        <p:sp>
          <p:nvSpPr>
            <p:cNvPr id="14" name="矩形 13"/>
            <p:cNvSpPr/>
            <p:nvPr/>
          </p:nvSpPr>
          <p:spPr>
            <a:xfrm>
              <a:off x="144488" y="3105345"/>
              <a:ext cx="8820001" cy="1908000"/>
            </a:xfrm>
            <a:prstGeom prst="rect">
              <a:avLst/>
            </a:prstGeom>
            <a:solidFill>
              <a:schemeClr val="bg1">
                <a:alpha val="3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p:nvPr/>
          </p:nvSpPr>
          <p:spPr>
            <a:xfrm>
              <a:off x="755576" y="1097118"/>
              <a:ext cx="7848872" cy="1167788"/>
            </a:xfrm>
            <a:prstGeom prst="rect">
              <a:avLst/>
            </a:prstGeom>
            <a:noFill/>
          </p:spPr>
          <p:txBody>
            <a:bodyPr wrap="square" rtlCol="0">
              <a:spAutoFit/>
            </a:bodyPr>
            <a:lstStyle/>
            <a:p>
              <a:pPr algn="ctr">
                <a:lnSpc>
                  <a:spcPct val="125000"/>
                </a:lnSpc>
              </a:pPr>
              <a:r>
                <a:rPr lang="en-US" altLang="zh-CN" sz="60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Arial" panose="020B0604020202020204" pitchFamily="34" charset="0"/>
                </a:rPr>
                <a:t>Deep </a:t>
              </a:r>
              <a:r>
                <a:rPr lang="en-US" altLang="zh-CN" sz="6000" dirty="0" err="1">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Arial" panose="020B0604020202020204" pitchFamily="34" charset="0"/>
                </a:rPr>
                <a:t>FuXing</a:t>
              </a:r>
              <a:endParaRPr lang="en-US" altLang="zh-CN" sz="60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Arial" panose="020B0604020202020204" pitchFamily="34" charset="0"/>
              </a:endParaRPr>
            </a:p>
            <a:p>
              <a:pPr algn="r">
                <a:lnSpc>
                  <a:spcPct val="125000"/>
                </a:lnSpc>
              </a:pPr>
              <a:r>
                <a:rPr lang="en-US" altLang="zh-CN" sz="18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Arial" panose="020B0604020202020204" pitchFamily="34" charset="0"/>
                </a:rPr>
                <a:t>—— Deep Argo Designed by </a:t>
              </a:r>
              <a:r>
                <a:rPr lang="en-US" altLang="zh-CN" sz="1800" dirty="0" err="1">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Arial" panose="020B0604020202020204" pitchFamily="34" charset="0"/>
                </a:rPr>
                <a:t>TJU</a:t>
              </a:r>
              <a:r>
                <a:rPr lang="en-US" altLang="zh-CN" sz="18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Arial" panose="020B0604020202020204" pitchFamily="34" charset="0"/>
                </a:rPr>
                <a:t> &amp; </a:t>
              </a:r>
              <a:r>
                <a:rPr lang="en-US" altLang="zh-CN" sz="1800" dirty="0" err="1">
                  <a:solidFill>
                    <a:schemeClr val="bg1"/>
                  </a:solidFill>
                  <a:effectLst>
                    <a:outerShdw blurRad="38100" dist="38100" dir="2700000" algn="tl">
                      <a:srgbClr val="000000">
                        <a:alpha val="43137"/>
                      </a:srgbClr>
                    </a:outerShdw>
                  </a:effectLst>
                  <a:latin typeface="微软雅黑" pitchFamily="34" charset="-122"/>
                  <a:ea typeface="微软雅黑" pitchFamily="34" charset="-122"/>
                  <a:sym typeface="Arial" panose="020B0604020202020204" pitchFamily="34" charset="0"/>
                </a:rPr>
                <a:t>QNLM</a:t>
              </a:r>
              <a:endParaRPr lang="zh-CN" altLang="en-US" sz="1200" dirty="0">
                <a:effectLst>
                  <a:outerShdw blurRad="38100" dist="38100" dir="2700000" algn="tl">
                    <a:srgbClr val="000000">
                      <a:alpha val="43137"/>
                    </a:srgbClr>
                  </a:outerShdw>
                </a:effectLst>
              </a:endParaRPr>
            </a:p>
          </p:txBody>
        </p:sp>
        <p:sp>
          <p:nvSpPr>
            <p:cNvPr id="16" name="Rectangle 9"/>
            <p:cNvSpPr/>
            <p:nvPr/>
          </p:nvSpPr>
          <p:spPr>
            <a:xfrm>
              <a:off x="2713556" y="3439646"/>
              <a:ext cx="3681393" cy="941942"/>
            </a:xfrm>
            <a:prstGeom prst="rect">
              <a:avLst/>
            </a:prstGeom>
          </p:spPr>
          <p:txBody>
            <a:bodyPr wrap="square" lIns="68580" tIns="34290" rIns="68580" bIns="34290">
              <a:spAutoFit/>
            </a:bodyPr>
            <a:lstStyle/>
            <a:p>
              <a:pPr algn="ctr">
                <a:lnSpc>
                  <a:spcPct val="150000"/>
                </a:lnSpc>
              </a:pPr>
              <a:r>
                <a:rPr lang="en-US" altLang="zh-CN" sz="1800" dirty="0">
                  <a:solidFill>
                    <a:schemeClr val="tx1"/>
                  </a:solidFill>
                  <a:latin typeface="微软雅黑" pitchFamily="34" charset="-122"/>
                  <a:ea typeface="微软雅黑" pitchFamily="34" charset="-122"/>
                </a:rPr>
                <a:t>Dr. Jiayi Xu</a:t>
              </a:r>
            </a:p>
            <a:p>
              <a:pPr algn="ctr">
                <a:lnSpc>
                  <a:spcPct val="150000"/>
                </a:lnSpc>
              </a:pPr>
              <a:r>
                <a:rPr lang="en-US" altLang="zh-CN" sz="1800" dirty="0">
                  <a:solidFill>
                    <a:schemeClr val="tx1"/>
                  </a:solidFill>
                  <a:latin typeface="微软雅黑" pitchFamily="34" charset="-122"/>
                  <a:ea typeface="微软雅黑" pitchFamily="34" charset="-122"/>
                </a:rPr>
                <a:t>Tianjin University</a:t>
              </a:r>
            </a:p>
            <a:p>
              <a:pPr algn="ctr">
                <a:lnSpc>
                  <a:spcPct val="150000"/>
                </a:lnSpc>
              </a:pPr>
              <a:r>
                <a:rPr lang="en-US" altLang="zh-CN" sz="1800" dirty="0">
                  <a:solidFill>
                    <a:schemeClr val="tx1"/>
                  </a:solidFill>
                  <a:latin typeface="微软雅黑" pitchFamily="34" charset="-122"/>
                  <a:ea typeface="微软雅黑" pitchFamily="34" charset="-122"/>
                </a:rPr>
                <a:t>Email: </a:t>
              </a:r>
              <a:r>
                <a:rPr lang="en-US" altLang="zh-CN" sz="1800" dirty="0" err="1">
                  <a:solidFill>
                    <a:schemeClr val="tx1"/>
                  </a:solidFill>
                  <a:latin typeface="微软雅黑" pitchFamily="34" charset="-122"/>
                  <a:ea typeface="微软雅黑" pitchFamily="34" charset="-122"/>
                </a:rPr>
                <a:t>xjy0125@tju.edu.cn</a:t>
              </a:r>
              <a:endParaRPr lang="en-US" altLang="zh-CN" sz="1800" dirty="0">
                <a:solidFill>
                  <a:schemeClr val="tx1"/>
                </a:solidFill>
                <a:latin typeface="微软雅黑" pitchFamily="34" charset="-122"/>
                <a:ea typeface="微软雅黑" pitchFamily="34" charset="-122"/>
              </a:endParaRPr>
            </a:p>
          </p:txBody>
        </p:sp>
        <p:sp>
          <p:nvSpPr>
            <p:cNvPr id="17" name="矩形 16"/>
            <p:cNvSpPr/>
            <p:nvPr/>
          </p:nvSpPr>
          <p:spPr>
            <a:xfrm>
              <a:off x="755576" y="1110419"/>
              <a:ext cx="7848872" cy="1134112"/>
            </a:xfrm>
            <a:prstGeom prst="rect">
              <a:avLst/>
            </a:prstGeom>
            <a:no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378384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Measurement</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10</a:t>
            </a:fld>
            <a:endParaRPr lang="en-US" altLang="zh-CN"/>
          </a:p>
        </p:txBody>
      </p:sp>
      <p:sp>
        <p:nvSpPr>
          <p:cNvPr id="4" name="Rectangle 2"/>
          <p:cNvSpPr>
            <a:spLocks noChangeArrowheads="1"/>
          </p:cNvSpPr>
          <p:nvPr/>
        </p:nvSpPr>
        <p:spPr bwMode="auto">
          <a:xfrm>
            <a:off x="3851920" y="16056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 xmlns:a16="http://schemas.microsoft.com/office/drawing/2014/main" id="{27201267-C51C-4437-8DE4-4D7B535DA66E}"/>
              </a:ext>
            </a:extLst>
          </p:cNvPr>
          <p:cNvSpPr txBox="1"/>
          <p:nvPr/>
        </p:nvSpPr>
        <p:spPr>
          <a:xfrm>
            <a:off x="1182492" y="908720"/>
            <a:ext cx="6542625" cy="523220"/>
          </a:xfrm>
          <a:prstGeom prst="rect">
            <a:avLst/>
          </a:prstGeom>
          <a:noFill/>
        </p:spPr>
        <p:txBody>
          <a:bodyPr wrap="none" rtlCol="0">
            <a:sp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4000 meters test in Western Pacific</a:t>
            </a:r>
            <a:endParaRPr lang="zh-CN" altLang="en-US" dirty="0">
              <a:solidFill>
                <a:srgbClr val="002060"/>
              </a:solidFill>
              <a:latin typeface="微软雅黑" panose="020B0503020204020204" pitchFamily="34" charset="-122"/>
              <a:ea typeface="微软雅黑" panose="020B0503020204020204" pitchFamily="34" charset="-122"/>
            </a:endParaRPr>
          </a:p>
        </p:txBody>
      </p:sp>
      <p:pic>
        <p:nvPicPr>
          <p:cNvPr id="10" name="图片 9" descr="C:\Users\ADMINI~1\AppData\Local\Temp\WeChat Files\29047b372fbfa4533faf6f67f17549b.png">
            <a:extLst>
              <a:ext uri="{FF2B5EF4-FFF2-40B4-BE49-F238E27FC236}">
                <a16:creationId xmlns="" xmlns:a16="http://schemas.microsoft.com/office/drawing/2014/main" id="{0D87792C-3013-463E-9BD4-2D772F499D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04" y="1487083"/>
            <a:ext cx="7499566" cy="3022037"/>
          </a:xfrm>
          <a:prstGeom prst="rect">
            <a:avLst/>
          </a:prstGeom>
          <a:noFill/>
          <a:ln>
            <a:noFill/>
          </a:ln>
        </p:spPr>
      </p:pic>
      <p:sp>
        <p:nvSpPr>
          <p:cNvPr id="12" name="文本框 11">
            <a:extLst>
              <a:ext uri="{FF2B5EF4-FFF2-40B4-BE49-F238E27FC236}">
                <a16:creationId xmlns="" xmlns:a16="http://schemas.microsoft.com/office/drawing/2014/main" id="{F0B78434-F128-451B-B80C-B73EF58765EB}"/>
              </a:ext>
            </a:extLst>
          </p:cNvPr>
          <p:cNvSpPr txBox="1"/>
          <p:nvPr/>
        </p:nvSpPr>
        <p:spPr>
          <a:xfrm>
            <a:off x="757304" y="4358891"/>
            <a:ext cx="7773998" cy="1938992"/>
          </a:xfrm>
          <a:prstGeom prst="rect">
            <a:avLst/>
          </a:prstGeom>
          <a:noFill/>
        </p:spPr>
        <p:txBody>
          <a:bodyPr wrap="square">
            <a:spAutoFit/>
          </a:bodyPr>
          <a:lstStyle/>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Plotted the temperature and salinity heat map</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The data </a:t>
            </a:r>
            <a:r>
              <a:rPr lang="en-US" altLang="zh-CN" sz="2000" dirty="0">
                <a:solidFill>
                  <a:srgbClr val="002060"/>
                </a:solidFill>
                <a:latin typeface="Times New Roman" panose="02020603050405020304" pitchFamily="18" charset="0"/>
                <a:cs typeface="Times New Roman" panose="02020603050405020304" pitchFamily="18" charset="0"/>
              </a:rPr>
              <a:t>of 48 profiles aren’t drifting </a:t>
            </a:r>
            <a:r>
              <a:rPr lang="en-US" altLang="zh-CN" sz="2000" dirty="0" smtClean="0">
                <a:solidFill>
                  <a:srgbClr val="002060"/>
                </a:solidFill>
                <a:latin typeface="Times New Roman" panose="02020603050405020304" pitchFamily="18" charset="0"/>
                <a:cs typeface="Times New Roman" panose="02020603050405020304" pitchFamily="18" charset="0"/>
              </a:rPr>
              <a:t>obviously</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The </a:t>
            </a:r>
            <a:r>
              <a:rPr lang="en-US" altLang="zh-CN" sz="2000" dirty="0">
                <a:solidFill>
                  <a:srgbClr val="002060"/>
                </a:solidFill>
                <a:latin typeface="Times New Roman" panose="02020603050405020304" pitchFamily="18" charset="0"/>
                <a:cs typeface="Times New Roman" panose="02020603050405020304" pitchFamily="18" charset="0"/>
              </a:rPr>
              <a:t>data vary greatly in the mixed </a:t>
            </a:r>
            <a:r>
              <a:rPr lang="en-US" altLang="zh-CN" sz="2000" dirty="0" smtClean="0">
                <a:solidFill>
                  <a:srgbClr val="002060"/>
                </a:solidFill>
                <a:latin typeface="Times New Roman" panose="02020603050405020304" pitchFamily="18" charset="0"/>
                <a:cs typeface="Times New Roman" panose="02020603050405020304" pitchFamily="18" charset="0"/>
              </a:rPr>
              <a:t>layer</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The </a:t>
            </a:r>
            <a:r>
              <a:rPr lang="en-US" altLang="zh-CN" sz="2000" dirty="0">
                <a:solidFill>
                  <a:srgbClr val="002060"/>
                </a:solidFill>
                <a:latin typeface="Times New Roman" panose="02020603050405020304" pitchFamily="18" charset="0"/>
                <a:cs typeface="Times New Roman" panose="02020603050405020304" pitchFamily="18" charset="0"/>
              </a:rPr>
              <a:t>data have a good consistency in the </a:t>
            </a:r>
            <a:r>
              <a:rPr lang="en-US" altLang="zh-CN" sz="2000" dirty="0" smtClean="0">
                <a:solidFill>
                  <a:srgbClr val="002060"/>
                </a:solidFill>
                <a:latin typeface="Times New Roman" panose="02020603050405020304" pitchFamily="18" charset="0"/>
                <a:cs typeface="Times New Roman" panose="02020603050405020304" pitchFamily="18" charset="0"/>
              </a:rPr>
              <a:t>deep </a:t>
            </a:r>
            <a:r>
              <a:rPr lang="en-US" altLang="zh-CN" sz="2000" dirty="0">
                <a:solidFill>
                  <a:srgbClr val="002060"/>
                </a:solidFill>
                <a:latin typeface="Times New Roman" panose="02020603050405020304" pitchFamily="18" charset="0"/>
                <a:cs typeface="Times New Roman" panose="02020603050405020304" pitchFamily="18" charset="0"/>
              </a:rPr>
              <a:t>sea isothermal layer</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31678175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Measurement</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11</a:t>
            </a:fld>
            <a:endParaRPr lang="en-US" altLang="zh-CN"/>
          </a:p>
        </p:txBody>
      </p:sp>
      <p:sp>
        <p:nvSpPr>
          <p:cNvPr id="4" name="Rectangle 2"/>
          <p:cNvSpPr>
            <a:spLocks noChangeArrowheads="1"/>
          </p:cNvSpPr>
          <p:nvPr/>
        </p:nvSpPr>
        <p:spPr bwMode="auto">
          <a:xfrm>
            <a:off x="3851920" y="16056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12">
            <a:extLst>
              <a:ext uri="{FF2B5EF4-FFF2-40B4-BE49-F238E27FC236}">
                <a16:creationId xmlns="" xmlns:a16="http://schemas.microsoft.com/office/drawing/2014/main" id="{F0B78434-F128-451B-B80C-B73EF58765EB}"/>
              </a:ext>
            </a:extLst>
          </p:cNvPr>
          <p:cNvSpPr txBox="1"/>
          <p:nvPr/>
        </p:nvSpPr>
        <p:spPr>
          <a:xfrm>
            <a:off x="810493" y="1921668"/>
            <a:ext cx="4248472" cy="3518720"/>
          </a:xfrm>
          <a:prstGeom prst="rect">
            <a:avLst/>
          </a:prstGeom>
          <a:noFill/>
        </p:spPr>
        <p:txBody>
          <a:bodyPr wrap="square">
            <a:spAutoFit/>
          </a:bodyPr>
          <a:lstStyle/>
          <a:p>
            <a:pPr algn="just" eaLnBrk="1" fontAlgn="auto" hangingPunct="1">
              <a:lnSpc>
                <a:spcPct val="125000"/>
              </a:lnSpc>
              <a:spcBef>
                <a:spcPts val="0"/>
              </a:spcBef>
              <a:spcAft>
                <a:spcPts val="0"/>
              </a:spcAft>
            </a:pPr>
            <a:r>
              <a:rPr lang="en-US" altLang="zh-CN" sz="2000" dirty="0">
                <a:solidFill>
                  <a:srgbClr val="002060"/>
                </a:solidFill>
                <a:latin typeface="Times New Roman" panose="02020603050405020304" pitchFamily="18" charset="0"/>
                <a:cs typeface="Times New Roman" panose="02020603050405020304" pitchFamily="18" charset="0"/>
              </a:rPr>
              <a:t>    The temperature is basically consistent with WOA2018, and the salinity is within 0.01PSU compared with WOA2018. The data quality is good and meets the observation requirements of the international Argo plan, which verifies the performance of the buoy in real sea conditions.</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 xmlns:a16="http://schemas.microsoft.com/office/drawing/2014/main" id="{27201267-C51C-4437-8DE4-4D7B535DA66E}"/>
              </a:ext>
            </a:extLst>
          </p:cNvPr>
          <p:cNvSpPr txBox="1"/>
          <p:nvPr/>
        </p:nvSpPr>
        <p:spPr>
          <a:xfrm>
            <a:off x="1182492" y="908720"/>
            <a:ext cx="6542625" cy="523220"/>
          </a:xfrm>
          <a:prstGeom prst="rect">
            <a:avLst/>
          </a:prstGeom>
          <a:noFill/>
        </p:spPr>
        <p:txBody>
          <a:bodyPr wrap="none" rtlCol="0">
            <a:sp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4000 meters test in Western Pacific</a:t>
            </a:r>
            <a:endParaRPr lang="zh-CN" altLang="en-US" dirty="0">
              <a:solidFill>
                <a:srgbClr val="002060"/>
              </a:solidFill>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 xmlns:a16="http://schemas.microsoft.com/office/drawing/2014/main" id="{BE364E96-51D6-4CBA-B2F2-6EC1FAD325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904" y="1605656"/>
            <a:ext cx="3468544" cy="4536503"/>
          </a:xfrm>
          <a:prstGeom prst="rect">
            <a:avLst/>
          </a:prstGeom>
          <a:noFill/>
          <a:ln>
            <a:noFill/>
          </a:ln>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7545180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Summary and Outlook</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12</a:t>
            </a:fld>
            <a:endParaRPr lang="en-US" altLang="zh-CN"/>
          </a:p>
        </p:txBody>
      </p:sp>
      <p:sp>
        <p:nvSpPr>
          <p:cNvPr id="4" name="Rectangle 2"/>
          <p:cNvSpPr>
            <a:spLocks noChangeArrowheads="1"/>
          </p:cNvSpPr>
          <p:nvPr/>
        </p:nvSpPr>
        <p:spPr bwMode="auto">
          <a:xfrm>
            <a:off x="3851920" y="16056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文本框 11">
            <a:extLst>
              <a:ext uri="{FF2B5EF4-FFF2-40B4-BE49-F238E27FC236}">
                <a16:creationId xmlns="" xmlns:a16="http://schemas.microsoft.com/office/drawing/2014/main" id="{27201267-C51C-4437-8DE4-4D7B535DA66E}"/>
              </a:ext>
            </a:extLst>
          </p:cNvPr>
          <p:cNvSpPr txBox="1"/>
          <p:nvPr/>
        </p:nvSpPr>
        <p:spPr>
          <a:xfrm>
            <a:off x="3059832" y="908720"/>
            <a:ext cx="2787943" cy="646331"/>
          </a:xfrm>
          <a:prstGeom prst="rect">
            <a:avLst/>
          </a:prstGeom>
          <a:noFill/>
        </p:spPr>
        <p:txBody>
          <a:bodyPr wrap="none" rtlCol="0">
            <a:spAutoFit/>
          </a:bodyPr>
          <a:lstStyle/>
          <a:p>
            <a:r>
              <a:rPr lang="en-US" altLang="zh-CN" sz="3600" b="1" dirty="0">
                <a:solidFill>
                  <a:srgbClr val="002060"/>
                </a:solidFill>
                <a:latin typeface="Times New Roman" panose="02020603050405020304" pitchFamily="18" charset="0"/>
                <a:cs typeface="Times New Roman" panose="02020603050405020304" pitchFamily="18" charset="0"/>
              </a:rPr>
              <a:t>Deep </a:t>
            </a:r>
            <a:r>
              <a:rPr lang="en-US" altLang="zh-CN" sz="3600" b="1" dirty="0" err="1">
                <a:solidFill>
                  <a:srgbClr val="002060"/>
                </a:solidFill>
                <a:latin typeface="Times New Roman" panose="02020603050405020304" pitchFamily="18" charset="0"/>
                <a:cs typeface="Times New Roman" panose="02020603050405020304" pitchFamily="18" charset="0"/>
              </a:rPr>
              <a:t>FuXing</a:t>
            </a:r>
            <a:endParaRPr lang="zh-CN" altLang="en-US" sz="3600" b="1" dirty="0">
              <a:solidFill>
                <a:srgbClr val="002060"/>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 xmlns:a16="http://schemas.microsoft.com/office/drawing/2014/main" id="{F0B78434-F128-451B-B80C-B73EF58765EB}"/>
              </a:ext>
            </a:extLst>
          </p:cNvPr>
          <p:cNvSpPr txBox="1"/>
          <p:nvPr/>
        </p:nvSpPr>
        <p:spPr>
          <a:xfrm>
            <a:off x="449133" y="1757299"/>
            <a:ext cx="8083307" cy="4191981"/>
          </a:xfrm>
          <a:prstGeom prst="rect">
            <a:avLst/>
          </a:prstGeom>
          <a:noFill/>
        </p:spPr>
        <p:txBody>
          <a:bodyPr wrap="square">
            <a:spAutoFit/>
          </a:bodyPr>
          <a:lstStyle/>
          <a:p>
            <a:pPr marL="457200" indent="-457200" algn="just" eaLnBrk="1" fontAlgn="auto" hangingPunct="1">
              <a:lnSpc>
                <a:spcPct val="150000"/>
              </a:lnSpc>
              <a:spcBef>
                <a:spcPts val="0"/>
              </a:spcBef>
              <a:spcAft>
                <a:spcPts val="1800"/>
              </a:spcAft>
              <a:buAutoNum type="arabicPeriod"/>
            </a:pPr>
            <a:r>
              <a:rPr lang="en-US" altLang="zh-CN" sz="2000" dirty="0">
                <a:solidFill>
                  <a:srgbClr val="002060"/>
                </a:solidFill>
                <a:latin typeface="Times New Roman" panose="02020603050405020304" pitchFamily="18" charset="0"/>
                <a:cs typeface="Times New Roman" panose="02020603050405020304" pitchFamily="18" charset="0"/>
              </a:rPr>
              <a:t>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which carried the </a:t>
            </a:r>
            <a:r>
              <a:rPr lang="en-US" altLang="zh-CN" sz="2000" dirty="0" err="1">
                <a:solidFill>
                  <a:srgbClr val="002060"/>
                </a:solidFill>
                <a:latin typeface="Times New Roman" panose="02020603050405020304" pitchFamily="18" charset="0"/>
                <a:cs typeface="Times New Roman" panose="02020603050405020304" pitchFamily="18" charset="0"/>
              </a:rPr>
              <a:t>CTD</a:t>
            </a:r>
            <a:r>
              <a:rPr lang="en-US" altLang="zh-CN" sz="2000" dirty="0">
                <a:solidFill>
                  <a:srgbClr val="002060"/>
                </a:solidFill>
                <a:latin typeface="Times New Roman" panose="02020603050405020304" pitchFamily="18" charset="0"/>
                <a:cs typeface="Times New Roman" panose="02020603050405020304" pitchFamily="18" charset="0"/>
              </a:rPr>
              <a:t> sensor from </a:t>
            </a:r>
            <a:r>
              <a:rPr lang="en-US" altLang="zh-CN" sz="2000" dirty="0" err="1">
                <a:solidFill>
                  <a:srgbClr val="002060"/>
                </a:solidFill>
                <a:latin typeface="Times New Roman" panose="02020603050405020304" pitchFamily="18" charset="0"/>
                <a:cs typeface="Times New Roman" panose="02020603050405020304" pitchFamily="18" charset="0"/>
              </a:rPr>
              <a:t>NOTC</a:t>
            </a:r>
            <a:r>
              <a:rPr lang="en-US" altLang="zh-CN" sz="2000" dirty="0">
                <a:solidFill>
                  <a:srgbClr val="002060"/>
                </a:solidFill>
                <a:latin typeface="Times New Roman" panose="02020603050405020304" pitchFamily="18" charset="0"/>
                <a:cs typeface="Times New Roman" panose="02020603050405020304" pitchFamily="18" charset="0"/>
              </a:rPr>
              <a:t>, has been deployed in the Western Pacific. 48 cycles over 4000 meters has been operated and the data of temperature and salinity are good</a:t>
            </a:r>
            <a:r>
              <a:rPr lang="en-US" altLang="zh-CN" sz="2000" dirty="0" smtClean="0">
                <a:solidFill>
                  <a:srgbClr val="002060"/>
                </a:solidFill>
                <a:latin typeface="Times New Roman" panose="02020603050405020304" pitchFamily="18" charset="0"/>
                <a:cs typeface="Times New Roman" panose="02020603050405020304" pitchFamily="18" charset="0"/>
              </a:rPr>
              <a:t>.</a:t>
            </a:r>
            <a:endParaRPr lang="en-US" altLang="zh-CN" sz="2000" dirty="0">
              <a:solidFill>
                <a:srgbClr val="002060"/>
              </a:solidFill>
              <a:latin typeface="Times New Roman" panose="02020603050405020304" pitchFamily="18" charset="0"/>
              <a:cs typeface="Times New Roman" panose="02020603050405020304" pitchFamily="18" charset="0"/>
            </a:endParaRPr>
          </a:p>
          <a:p>
            <a:pPr marL="457200" indent="-457200" algn="just" eaLnBrk="1" fontAlgn="auto" hangingPunct="1">
              <a:lnSpc>
                <a:spcPct val="150000"/>
              </a:lnSpc>
              <a:spcBef>
                <a:spcPts val="0"/>
              </a:spcBef>
              <a:spcAft>
                <a:spcPts val="1800"/>
              </a:spcAft>
              <a:buAutoNum type="arabicPeriod"/>
            </a:pPr>
            <a:r>
              <a:rPr lang="en-US" altLang="zh-CN" sz="2000" dirty="0">
                <a:solidFill>
                  <a:srgbClr val="002060"/>
                </a:solidFill>
                <a:latin typeface="Times New Roman" panose="02020603050405020304" pitchFamily="18" charset="0"/>
                <a:cs typeface="Times New Roman" panose="02020603050405020304" pitchFamily="18" charset="0"/>
              </a:rPr>
              <a:t>Deep Argo is one of the important part for deep sea survey, We will continue to optimize 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and look forward to entry into the Argo program</a:t>
            </a:r>
            <a:r>
              <a:rPr lang="en-US" altLang="zh-CN" sz="2000" dirty="0" smtClean="0">
                <a:solidFill>
                  <a:srgbClr val="002060"/>
                </a:solidFill>
                <a:latin typeface="Times New Roman" panose="02020603050405020304" pitchFamily="18" charset="0"/>
                <a:cs typeface="Times New Roman" panose="02020603050405020304" pitchFamily="18" charset="0"/>
              </a:rPr>
              <a:t>.</a:t>
            </a:r>
            <a:endParaRPr lang="en-US" altLang="zh-CN" sz="2000" dirty="0">
              <a:solidFill>
                <a:srgbClr val="002060"/>
              </a:solidFill>
              <a:latin typeface="Times New Roman" panose="02020603050405020304" pitchFamily="18" charset="0"/>
              <a:cs typeface="Times New Roman" panose="02020603050405020304" pitchFamily="18" charset="0"/>
            </a:endParaRPr>
          </a:p>
          <a:p>
            <a:pPr marL="457200" indent="-457200" algn="just" eaLnBrk="1" fontAlgn="auto" hangingPunct="1">
              <a:lnSpc>
                <a:spcPct val="150000"/>
              </a:lnSpc>
              <a:spcBef>
                <a:spcPts val="0"/>
              </a:spcBef>
              <a:spcAft>
                <a:spcPts val="1800"/>
              </a:spcAft>
              <a:buAutoNum type="arabicPeriod"/>
            </a:pPr>
            <a:r>
              <a:rPr lang="en-US" altLang="zh-CN" sz="2000" dirty="0">
                <a:solidFill>
                  <a:srgbClr val="002060"/>
                </a:solidFill>
                <a:latin typeface="Times New Roman" panose="02020603050405020304" pitchFamily="18" charset="0"/>
                <a:cs typeface="Times New Roman" panose="02020603050405020304" pitchFamily="18" charset="0"/>
              </a:rPr>
              <a:t>A 6000 meters 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has been assembled last quarter, and it will be deployed at the end of this year.</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2773429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p\Desktop\jhk-1556429483659.jpeg"/>
          <p:cNvPicPr>
            <a:picLocks noChangeAspect="1" noChangeArrowheads="1"/>
          </p:cNvPicPr>
          <p:nvPr/>
        </p:nvPicPr>
        <p:blipFill>
          <a:blip r:embed="rId3" cstate="print">
            <a:lum bright="10000"/>
          </a:blip>
          <a:srcRect b="24951"/>
          <a:stretch>
            <a:fillRect/>
          </a:stretch>
        </p:blipFill>
        <p:spPr bwMode="auto">
          <a:xfrm>
            <a:off x="0" y="-1"/>
            <a:ext cx="9144000" cy="6873875"/>
          </a:xfrm>
          <a:prstGeom prst="rect">
            <a:avLst/>
          </a:prstGeom>
          <a:noFill/>
          <a:effectLst>
            <a:outerShdw blurRad="50800" dist="38100" dir="5400000" algn="t" rotWithShape="0">
              <a:prstClr val="black">
                <a:alpha val="40000"/>
              </a:prstClr>
            </a:outerShdw>
          </a:effectLst>
        </p:spPr>
      </p:pic>
      <p:sp>
        <p:nvSpPr>
          <p:cNvPr id="14" name="矩形 13"/>
          <p:cNvSpPr/>
          <p:nvPr/>
        </p:nvSpPr>
        <p:spPr>
          <a:xfrm>
            <a:off x="489" y="4199374"/>
            <a:ext cx="9143511" cy="2665175"/>
          </a:xfrm>
          <a:prstGeom prst="rect">
            <a:avLst/>
          </a:prstGeom>
          <a:solidFill>
            <a:schemeClr val="bg1">
              <a:alpha val="3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56519" y="1412776"/>
            <a:ext cx="8477017" cy="1584176"/>
          </a:xfrm>
          <a:prstGeom prst="rect">
            <a:avLst/>
          </a:prstGeom>
          <a:no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5"/>
          <p:cNvSpPr txBox="1"/>
          <p:nvPr/>
        </p:nvSpPr>
        <p:spPr>
          <a:xfrm>
            <a:off x="323528" y="1566317"/>
            <a:ext cx="8834553" cy="707886"/>
          </a:xfrm>
          <a:prstGeom prst="rect">
            <a:avLst/>
          </a:prstGeom>
          <a:noFill/>
        </p:spPr>
        <p:txBody>
          <a:bodyPr wrap="square" rtlCol="0">
            <a:spAutoFit/>
          </a:bodyPr>
          <a:lstStyle>
            <a:defPPr>
              <a:defRPr lang="zh-CN"/>
            </a:defPPr>
            <a:lvl1pPr>
              <a:defRPr sz="3200" b="1">
                <a:solidFill>
                  <a:schemeClr val="tx1">
                    <a:alpha val="75000"/>
                  </a:schemeClr>
                </a:solidFill>
                <a:latin typeface="微软雅黑" panose="020B0503020204020204" pitchFamily="34" charset="-122"/>
                <a:ea typeface="微软雅黑" panose="020B0503020204020204" pitchFamily="34" charset="-122"/>
              </a:defRPr>
            </a:lvl1pPr>
          </a:lstStyle>
          <a:p>
            <a:pPr algn="ctr"/>
            <a:r>
              <a:rPr lang="en-US" altLang="zh-CN" sz="4000" dirty="0" smtClean="0">
                <a:solidFill>
                  <a:schemeClr val="bg1"/>
                </a:solidFill>
              </a:rPr>
              <a:t>Thanks for listening!</a:t>
            </a:r>
            <a:endParaRPr lang="zh-CN" altLang="en-US" sz="4000" dirty="0">
              <a:solidFill>
                <a:schemeClr val="bg1"/>
              </a:solidFill>
            </a:endParaRPr>
          </a:p>
        </p:txBody>
      </p:sp>
      <p:cxnSp>
        <p:nvCxnSpPr>
          <p:cNvPr id="9" name="直接连接符 8"/>
          <p:cNvCxnSpPr/>
          <p:nvPr/>
        </p:nvCxnSpPr>
        <p:spPr>
          <a:xfrm>
            <a:off x="2104652" y="2421311"/>
            <a:ext cx="5145088" cy="0"/>
          </a:xfrm>
          <a:prstGeom prst="line">
            <a:avLst/>
          </a:prstGeom>
          <a:noFill/>
          <a:ln w="25400" cap="rnd" cmpd="sng" algn="ctr">
            <a:solidFill>
              <a:schemeClr val="bg1">
                <a:alpha val="75000"/>
              </a:schemeClr>
            </a:solidFill>
            <a:prstDash val="solid"/>
          </a:ln>
          <a:effectLst/>
        </p:spPr>
      </p:cxnSp>
      <p:sp>
        <p:nvSpPr>
          <p:cNvPr id="10" name="文本框 7"/>
          <p:cNvSpPr txBox="1"/>
          <p:nvPr/>
        </p:nvSpPr>
        <p:spPr>
          <a:xfrm>
            <a:off x="1420162" y="2493128"/>
            <a:ext cx="6641285" cy="438582"/>
          </a:xfrm>
          <a:prstGeom prst="rect">
            <a:avLst/>
          </a:prstGeom>
          <a:noFill/>
        </p:spPr>
        <p:txBody>
          <a:bodyPr wrap="square" rtlCol="0">
            <a:spAutoFit/>
          </a:bodyPr>
          <a:lstStyle>
            <a:defPPr>
              <a:defRPr lang="zh-CN"/>
            </a:defPPr>
            <a:lvl1pPr>
              <a:defRPr sz="3200" b="1">
                <a:solidFill>
                  <a:schemeClr val="tx1">
                    <a:alpha val="75000"/>
                  </a:schemeClr>
                </a:solidFill>
                <a:latin typeface="微软雅黑" panose="020B0503020204020204" pitchFamily="34" charset="-122"/>
                <a:ea typeface="微软雅黑" panose="020B0503020204020204" pitchFamily="34" charset="-122"/>
              </a:defRPr>
            </a:lvl1pPr>
          </a:lstStyle>
          <a:p>
            <a:pPr algn="ctr">
              <a:lnSpc>
                <a:spcPct val="125000"/>
              </a:lnSpc>
            </a:pPr>
            <a:r>
              <a:rPr lang="en-US" altLang="zh-CN" sz="1800" dirty="0">
                <a:solidFill>
                  <a:schemeClr val="bg1"/>
                </a:solidFill>
                <a:effectLst>
                  <a:outerShdw blurRad="38100" dist="38100" dir="2700000" algn="tl">
                    <a:srgbClr val="000000">
                      <a:alpha val="43137"/>
                    </a:srgbClr>
                  </a:outerShdw>
                </a:effectLst>
                <a:sym typeface="Arial" panose="020B0604020202020204" pitchFamily="34" charset="0"/>
              </a:rPr>
              <a:t>Deep </a:t>
            </a:r>
            <a:r>
              <a:rPr lang="en-US" altLang="zh-CN" sz="1800" dirty="0" err="1">
                <a:solidFill>
                  <a:schemeClr val="bg1"/>
                </a:solidFill>
                <a:effectLst>
                  <a:outerShdw blurRad="38100" dist="38100" dir="2700000" algn="tl">
                    <a:srgbClr val="000000">
                      <a:alpha val="43137"/>
                    </a:srgbClr>
                  </a:outerShdw>
                </a:effectLst>
                <a:sym typeface="Arial" panose="020B0604020202020204" pitchFamily="34" charset="0"/>
              </a:rPr>
              <a:t>FuXing</a:t>
            </a:r>
            <a:r>
              <a:rPr lang="en-US" altLang="zh-CN" sz="1800" dirty="0">
                <a:solidFill>
                  <a:schemeClr val="bg1"/>
                </a:solidFill>
                <a:effectLst>
                  <a:outerShdw blurRad="38100" dist="38100" dir="2700000" algn="tl">
                    <a:srgbClr val="000000">
                      <a:alpha val="43137"/>
                    </a:srgbClr>
                  </a:outerShdw>
                </a:effectLst>
                <a:sym typeface="Arial" panose="020B0604020202020204" pitchFamily="34" charset="0"/>
              </a:rPr>
              <a:t> —— Deep Argo Designed by </a:t>
            </a:r>
            <a:r>
              <a:rPr lang="en-US" altLang="zh-CN" sz="1800" dirty="0" err="1">
                <a:solidFill>
                  <a:schemeClr val="bg1"/>
                </a:solidFill>
                <a:effectLst>
                  <a:outerShdw blurRad="38100" dist="38100" dir="2700000" algn="tl">
                    <a:srgbClr val="000000">
                      <a:alpha val="43137"/>
                    </a:srgbClr>
                  </a:outerShdw>
                </a:effectLst>
                <a:sym typeface="Arial" panose="020B0604020202020204" pitchFamily="34" charset="0"/>
              </a:rPr>
              <a:t>TJU</a:t>
            </a:r>
            <a:r>
              <a:rPr lang="en-US" altLang="zh-CN" sz="1800" dirty="0">
                <a:solidFill>
                  <a:schemeClr val="bg1"/>
                </a:solidFill>
                <a:effectLst>
                  <a:outerShdw blurRad="38100" dist="38100" dir="2700000" algn="tl">
                    <a:srgbClr val="000000">
                      <a:alpha val="43137"/>
                    </a:srgbClr>
                  </a:outerShdw>
                </a:effectLst>
                <a:sym typeface="Arial" panose="020B0604020202020204" pitchFamily="34" charset="0"/>
              </a:rPr>
              <a:t> &amp; </a:t>
            </a:r>
            <a:r>
              <a:rPr lang="en-US" altLang="zh-CN" sz="1800" dirty="0" err="1">
                <a:solidFill>
                  <a:schemeClr val="bg1"/>
                </a:solidFill>
                <a:effectLst>
                  <a:outerShdw blurRad="38100" dist="38100" dir="2700000" algn="tl">
                    <a:srgbClr val="000000">
                      <a:alpha val="43137"/>
                    </a:srgbClr>
                  </a:outerShdw>
                </a:effectLst>
                <a:sym typeface="Arial" panose="020B0604020202020204" pitchFamily="34" charset="0"/>
              </a:rPr>
              <a:t>QNLM</a:t>
            </a:r>
            <a:endParaRPr lang="zh-CN" altLang="en-US" sz="1200" dirty="0">
              <a:effectLst>
                <a:outerShdw blurRad="38100" dist="38100" dir="2700000" algn="tl">
                  <a:srgbClr val="000000">
                    <a:alpha val="43137"/>
                  </a:srgbClr>
                </a:outerShdw>
              </a:effectLst>
            </a:endParaRPr>
          </a:p>
        </p:txBody>
      </p:sp>
      <p:sp>
        <p:nvSpPr>
          <p:cNvPr id="13" name="Rectangle 9"/>
          <p:cNvSpPr/>
          <p:nvPr/>
        </p:nvSpPr>
        <p:spPr>
          <a:xfrm>
            <a:off x="2663788" y="4666339"/>
            <a:ext cx="3816423" cy="1315744"/>
          </a:xfrm>
          <a:prstGeom prst="rect">
            <a:avLst/>
          </a:prstGeom>
        </p:spPr>
        <p:txBody>
          <a:bodyPr wrap="square" lIns="68580" tIns="34290" rIns="68580" bIns="34290">
            <a:spAutoFit/>
          </a:bodyPr>
          <a:lstStyle/>
          <a:p>
            <a:pPr algn="ctr">
              <a:lnSpc>
                <a:spcPct val="150000"/>
              </a:lnSpc>
            </a:pPr>
            <a:r>
              <a:rPr lang="en-US" altLang="zh-CN" sz="1800" dirty="0">
                <a:solidFill>
                  <a:schemeClr val="tx1"/>
                </a:solidFill>
                <a:latin typeface="微软雅黑" pitchFamily="34" charset="-122"/>
                <a:ea typeface="微软雅黑" pitchFamily="34" charset="-122"/>
              </a:rPr>
              <a:t>Dr. Jiayi Xu</a:t>
            </a:r>
          </a:p>
          <a:p>
            <a:pPr algn="ctr">
              <a:lnSpc>
                <a:spcPct val="150000"/>
              </a:lnSpc>
            </a:pPr>
            <a:r>
              <a:rPr lang="en-US" altLang="zh-CN" sz="1800" dirty="0">
                <a:solidFill>
                  <a:schemeClr val="tx1"/>
                </a:solidFill>
                <a:latin typeface="微软雅黑" pitchFamily="34" charset="-122"/>
                <a:ea typeface="微软雅黑" pitchFamily="34" charset="-122"/>
              </a:rPr>
              <a:t>Tianjin University</a:t>
            </a:r>
          </a:p>
          <a:p>
            <a:pPr algn="ctr">
              <a:lnSpc>
                <a:spcPct val="150000"/>
              </a:lnSpc>
            </a:pPr>
            <a:r>
              <a:rPr lang="en-US" altLang="zh-CN" sz="1800" dirty="0">
                <a:solidFill>
                  <a:schemeClr val="tx1"/>
                </a:solidFill>
                <a:latin typeface="微软雅黑" pitchFamily="34" charset="-122"/>
                <a:ea typeface="微软雅黑" pitchFamily="34" charset="-122"/>
              </a:rPr>
              <a:t>Email: </a:t>
            </a:r>
            <a:r>
              <a:rPr lang="en-US" altLang="zh-CN" sz="1800" dirty="0" err="1">
                <a:solidFill>
                  <a:schemeClr val="tx1"/>
                </a:solidFill>
                <a:latin typeface="微软雅黑" pitchFamily="34" charset="-122"/>
                <a:ea typeface="微软雅黑" pitchFamily="34" charset="-122"/>
              </a:rPr>
              <a:t>xjy0125@tju.edu.cn</a:t>
            </a:r>
            <a:endParaRPr lang="en-US" altLang="zh-CN" sz="18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9457375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Introduction</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2</a:t>
            </a:fld>
            <a:endParaRPr lang="en-US" altLang="zh-CN"/>
          </a:p>
        </p:txBody>
      </p:sp>
      <p:sp>
        <p:nvSpPr>
          <p:cNvPr id="38" name="文本框 37">
            <a:extLst>
              <a:ext uri="{FF2B5EF4-FFF2-40B4-BE49-F238E27FC236}">
                <a16:creationId xmlns="" xmlns:a16="http://schemas.microsoft.com/office/drawing/2014/main" id="{27201267-C51C-4437-8DE4-4D7B535DA66E}"/>
              </a:ext>
            </a:extLst>
          </p:cNvPr>
          <p:cNvSpPr txBox="1"/>
          <p:nvPr/>
        </p:nvSpPr>
        <p:spPr>
          <a:xfrm>
            <a:off x="3059832" y="908720"/>
            <a:ext cx="2787943" cy="646331"/>
          </a:xfrm>
          <a:prstGeom prst="rect">
            <a:avLst/>
          </a:prstGeom>
          <a:noFill/>
        </p:spPr>
        <p:txBody>
          <a:bodyPr wrap="none" rtlCol="0">
            <a:spAutoFit/>
          </a:bodyPr>
          <a:lstStyle/>
          <a:p>
            <a:r>
              <a:rPr lang="en-US" altLang="zh-CN" sz="3600" b="1" dirty="0">
                <a:solidFill>
                  <a:srgbClr val="002060"/>
                </a:solidFill>
                <a:latin typeface="Times New Roman" panose="02020603050405020304" pitchFamily="18" charset="0"/>
                <a:cs typeface="Times New Roman" panose="02020603050405020304" pitchFamily="18" charset="0"/>
              </a:rPr>
              <a:t>Deep </a:t>
            </a:r>
            <a:r>
              <a:rPr lang="en-US" altLang="zh-CN" sz="3600" b="1" dirty="0" err="1">
                <a:solidFill>
                  <a:srgbClr val="002060"/>
                </a:solidFill>
                <a:latin typeface="Times New Roman" panose="02020603050405020304" pitchFamily="18" charset="0"/>
                <a:cs typeface="Times New Roman" panose="02020603050405020304" pitchFamily="18" charset="0"/>
              </a:rPr>
              <a:t>FuXing</a:t>
            </a:r>
            <a:endParaRPr lang="zh-CN" altLang="en-US" sz="3600" b="1" dirty="0">
              <a:solidFill>
                <a:srgbClr val="002060"/>
              </a:solidFill>
              <a:latin typeface="Times New Roman" panose="02020603050405020304" pitchFamily="18" charset="0"/>
              <a:cs typeface="Times New Roman" panose="02020603050405020304" pitchFamily="18" charset="0"/>
            </a:endParaRPr>
          </a:p>
        </p:txBody>
      </p:sp>
      <p:pic>
        <p:nvPicPr>
          <p:cNvPr id="39" name="Picture 7">
            <a:extLst>
              <a:ext uri="{FF2B5EF4-FFF2-40B4-BE49-F238E27FC236}">
                <a16:creationId xmlns="" xmlns:a16="http://schemas.microsoft.com/office/drawing/2014/main" id="{EABDA61D-5357-4AFF-B568-AA4A0463F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060848"/>
            <a:ext cx="3958207" cy="2933655"/>
          </a:xfrm>
          <a:prstGeom prst="rect">
            <a:avLst/>
          </a:prstGeom>
        </p:spPr>
      </p:pic>
      <p:sp>
        <p:nvSpPr>
          <p:cNvPr id="41" name="文本框 40">
            <a:extLst>
              <a:ext uri="{FF2B5EF4-FFF2-40B4-BE49-F238E27FC236}">
                <a16:creationId xmlns="" xmlns:a16="http://schemas.microsoft.com/office/drawing/2014/main" id="{F0B78434-F128-451B-B80C-B73EF58765EB}"/>
              </a:ext>
            </a:extLst>
          </p:cNvPr>
          <p:cNvSpPr txBox="1"/>
          <p:nvPr/>
        </p:nvSpPr>
        <p:spPr>
          <a:xfrm>
            <a:off x="4457048" y="1844824"/>
            <a:ext cx="4579447" cy="3268652"/>
          </a:xfrm>
          <a:prstGeom prst="rect">
            <a:avLst/>
          </a:prstGeom>
          <a:noFill/>
        </p:spPr>
        <p:txBody>
          <a:bodyPr wrap="square">
            <a:spAutoFit/>
          </a:bodyPr>
          <a:lstStyle/>
          <a:p>
            <a:pPr indent="266700" algn="just" eaLnBrk="1" fontAlgn="auto" hangingPunct="1">
              <a:lnSpc>
                <a:spcPct val="150000"/>
              </a:lnSpc>
              <a:spcBef>
                <a:spcPts val="0"/>
              </a:spcBef>
              <a:spcAft>
                <a:spcPts val="0"/>
              </a:spcAft>
            </a:pPr>
            <a:r>
              <a:rPr lang="en-US" altLang="zh-CN" sz="2000" dirty="0">
                <a:solidFill>
                  <a:srgbClr val="002060"/>
                </a:solidFill>
                <a:latin typeface="Times New Roman" panose="02020603050405020304" pitchFamily="18" charset="0"/>
                <a:cs typeface="Times New Roman" panose="02020603050405020304" pitchFamily="18" charset="0"/>
              </a:rPr>
              <a:t>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which is a </a:t>
            </a:r>
            <a:r>
              <a:rPr lang="en-US" altLang="zh-CN" sz="2000" dirty="0">
                <a:solidFill>
                  <a:srgbClr val="C00000"/>
                </a:solidFill>
                <a:latin typeface="Times New Roman" panose="02020603050405020304" pitchFamily="18" charset="0"/>
                <a:cs typeface="Times New Roman" panose="02020603050405020304" pitchFamily="18" charset="0"/>
              </a:rPr>
              <a:t>deep Argo over 4000 meters depth</a:t>
            </a:r>
            <a:r>
              <a:rPr lang="en-US" altLang="zh-CN" sz="2000" dirty="0">
                <a:solidFill>
                  <a:srgbClr val="002060"/>
                </a:solidFill>
                <a:latin typeface="Times New Roman" panose="02020603050405020304" pitchFamily="18" charset="0"/>
                <a:cs typeface="Times New Roman" panose="02020603050405020304" pitchFamily="18" charset="0"/>
              </a:rPr>
              <a:t>, is designed by Tianjin University and Pilot National Laboratory for Marine Science and Technology (Qingdao). The first prototype of 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was deployed in 2018 with the pressure measurement.</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 xmlns:a16="http://schemas.microsoft.com/office/drawing/2014/main" id="{F0B78434-F128-451B-B80C-B73EF58765EB}"/>
              </a:ext>
            </a:extLst>
          </p:cNvPr>
          <p:cNvSpPr txBox="1"/>
          <p:nvPr/>
        </p:nvSpPr>
        <p:spPr>
          <a:xfrm>
            <a:off x="414505" y="5042000"/>
            <a:ext cx="3764756" cy="584775"/>
          </a:xfrm>
          <a:prstGeom prst="rect">
            <a:avLst/>
          </a:prstGeom>
          <a:solidFill>
            <a:schemeClr val="accent6">
              <a:lumMod val="20000"/>
              <a:lumOff val="80000"/>
            </a:schemeClr>
          </a:solidFill>
        </p:spPr>
        <p:txBody>
          <a:bodyPr wrap="square">
            <a:spAutoFit/>
          </a:bodyPr>
          <a:lstStyle/>
          <a:p>
            <a:pPr algn="just" eaLnBrk="1" fontAlgn="auto" hangingPunct="1">
              <a:spcBef>
                <a:spcPts val="0"/>
              </a:spcBef>
              <a:spcAft>
                <a:spcPts val="0"/>
              </a:spcAft>
            </a:pPr>
            <a:r>
              <a:rPr lang="en-US" altLang="zh-CN" sz="1600" dirty="0">
                <a:solidFill>
                  <a:srgbClr val="002060"/>
                </a:solidFill>
                <a:latin typeface="Times New Roman" panose="02020603050405020304" pitchFamily="18" charset="0"/>
                <a:cs typeface="Times New Roman" panose="02020603050405020304" pitchFamily="18" charset="0"/>
              </a:rPr>
              <a:t>Deployment of Deep </a:t>
            </a:r>
            <a:r>
              <a:rPr lang="en-US" altLang="zh-CN" sz="1600" dirty="0" err="1">
                <a:solidFill>
                  <a:srgbClr val="002060"/>
                </a:solidFill>
                <a:latin typeface="Times New Roman" panose="02020603050405020304" pitchFamily="18" charset="0"/>
                <a:cs typeface="Times New Roman" panose="02020603050405020304" pitchFamily="18" charset="0"/>
              </a:rPr>
              <a:t>FuXing</a:t>
            </a:r>
            <a:r>
              <a:rPr lang="en-US" altLang="zh-CN" sz="1600" dirty="0">
                <a:solidFill>
                  <a:srgbClr val="002060"/>
                </a:solidFill>
                <a:latin typeface="Times New Roman" panose="02020603050405020304" pitchFamily="18" charset="0"/>
                <a:cs typeface="Times New Roman" panose="02020603050405020304" pitchFamily="18" charset="0"/>
              </a:rPr>
              <a:t> in August 2018 at South China Sea</a:t>
            </a:r>
            <a:endParaRPr lang="zh-CN" altLang="zh-CN" sz="1600" dirty="0">
              <a:solidFill>
                <a:srgbClr val="00206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35153263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Introduction</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3</a:t>
            </a:fld>
            <a:endParaRPr lang="en-US" altLang="zh-CN"/>
          </a:p>
        </p:txBody>
      </p:sp>
      <p:sp>
        <p:nvSpPr>
          <p:cNvPr id="41" name="文本框 40">
            <a:extLst>
              <a:ext uri="{FF2B5EF4-FFF2-40B4-BE49-F238E27FC236}">
                <a16:creationId xmlns="" xmlns:a16="http://schemas.microsoft.com/office/drawing/2014/main" id="{F0B78434-F128-451B-B80C-B73EF58765EB}"/>
              </a:ext>
            </a:extLst>
          </p:cNvPr>
          <p:cNvSpPr txBox="1"/>
          <p:nvPr/>
        </p:nvSpPr>
        <p:spPr>
          <a:xfrm>
            <a:off x="872518" y="1700808"/>
            <a:ext cx="4554915" cy="1938992"/>
          </a:xfrm>
          <a:prstGeom prst="rect">
            <a:avLst/>
          </a:prstGeom>
          <a:noFill/>
        </p:spPr>
        <p:txBody>
          <a:bodyPr wrap="square">
            <a:spAutoFit/>
          </a:bodyPr>
          <a:lstStyle/>
          <a:p>
            <a:pPr marL="457200" indent="-457200" algn="just" eaLnBrk="1" fontAlgn="auto" hangingPunct="1">
              <a:lnSpc>
                <a:spcPct val="150000"/>
              </a:lnSpc>
              <a:spcBef>
                <a:spcPts val="0"/>
              </a:spcBef>
              <a:spcAft>
                <a:spcPts val="0"/>
              </a:spcAft>
              <a:buAutoNum type="arabicPeriod"/>
            </a:pPr>
            <a:r>
              <a:rPr lang="en-US" altLang="zh-CN" sz="2000" dirty="0">
                <a:solidFill>
                  <a:srgbClr val="002060"/>
                </a:solidFill>
                <a:latin typeface="Times New Roman" panose="02020603050405020304" pitchFamily="18" charset="0"/>
                <a:cs typeface="Times New Roman" panose="02020603050405020304" pitchFamily="18" charset="0"/>
              </a:rPr>
              <a:t>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float Characteristics</a:t>
            </a:r>
          </a:p>
          <a:p>
            <a:pPr marL="457200" indent="-457200" algn="just" eaLnBrk="1" fontAlgn="auto" hangingPunct="1">
              <a:lnSpc>
                <a:spcPct val="150000"/>
              </a:lnSpc>
              <a:spcBef>
                <a:spcPts val="0"/>
              </a:spcBef>
              <a:spcAft>
                <a:spcPts val="0"/>
              </a:spcAft>
              <a:buAutoNum type="arabicPeriod"/>
            </a:pPr>
            <a:r>
              <a:rPr lang="en-US" altLang="zh-CN" sz="2000" dirty="0">
                <a:solidFill>
                  <a:srgbClr val="002060"/>
                </a:solidFill>
                <a:latin typeface="Times New Roman" panose="02020603050405020304" pitchFamily="18" charset="0"/>
                <a:cs typeface="Times New Roman" panose="02020603050405020304" pitchFamily="18" charset="0"/>
              </a:rPr>
              <a:t>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float Development</a:t>
            </a:r>
          </a:p>
          <a:p>
            <a:pPr marL="457200" indent="-457200" algn="just" eaLnBrk="1" fontAlgn="auto" hangingPunct="1">
              <a:lnSpc>
                <a:spcPct val="150000"/>
              </a:lnSpc>
              <a:spcBef>
                <a:spcPts val="0"/>
              </a:spcBef>
              <a:spcAft>
                <a:spcPts val="0"/>
              </a:spcAft>
              <a:buAutoNum type="arabicPeriod"/>
            </a:pPr>
            <a:r>
              <a:rPr lang="en-US" altLang="zh-CN" sz="2000" dirty="0">
                <a:solidFill>
                  <a:srgbClr val="002060"/>
                </a:solidFill>
                <a:latin typeface="Times New Roman" panose="02020603050405020304" pitchFamily="18" charset="0"/>
                <a:cs typeface="Times New Roman" panose="02020603050405020304" pitchFamily="18" charset="0"/>
              </a:rPr>
              <a:t>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float </a:t>
            </a:r>
            <a:r>
              <a:rPr lang="en-US" altLang="zh-CN" sz="2000" dirty="0" smtClean="0">
                <a:solidFill>
                  <a:srgbClr val="002060"/>
                </a:solidFill>
                <a:latin typeface="Times New Roman" panose="02020603050405020304" pitchFamily="18" charset="0"/>
                <a:cs typeface="Times New Roman" panose="02020603050405020304" pitchFamily="18" charset="0"/>
              </a:rPr>
              <a:t>Measurement</a:t>
            </a:r>
            <a:endParaRPr lang="en-US" altLang="zh-CN" sz="2000" dirty="0">
              <a:solidFill>
                <a:srgbClr val="002060"/>
              </a:solidFill>
              <a:latin typeface="Times New Roman" panose="02020603050405020304" pitchFamily="18" charset="0"/>
              <a:cs typeface="Times New Roman" panose="02020603050405020304" pitchFamily="18" charset="0"/>
            </a:endParaRPr>
          </a:p>
          <a:p>
            <a:pPr marL="457200" indent="-457200" algn="just" eaLnBrk="1" fontAlgn="auto" hangingPunct="1">
              <a:lnSpc>
                <a:spcPct val="150000"/>
              </a:lnSpc>
              <a:spcBef>
                <a:spcPts val="0"/>
              </a:spcBef>
              <a:spcAft>
                <a:spcPts val="0"/>
              </a:spcAft>
              <a:buAutoNum type="arabicPeriod"/>
            </a:pPr>
            <a:r>
              <a:rPr lang="en-US" altLang="zh-CN" sz="2000" dirty="0">
                <a:solidFill>
                  <a:srgbClr val="002060"/>
                </a:solidFill>
                <a:latin typeface="Times New Roman" panose="02020603050405020304" pitchFamily="18" charset="0"/>
                <a:cs typeface="Times New Roman" panose="02020603050405020304" pitchFamily="18" charset="0"/>
              </a:rPr>
              <a:t>Summary and Outlook</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 xmlns:a16="http://schemas.microsoft.com/office/drawing/2014/main" id="{F41A96B6-B297-4C03-9106-B49DABDC1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316" y="3633854"/>
            <a:ext cx="3321031" cy="253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 xmlns:a16="http://schemas.microsoft.com/office/drawing/2014/main" id="{27201267-C51C-4437-8DE4-4D7B535DA66E}"/>
              </a:ext>
            </a:extLst>
          </p:cNvPr>
          <p:cNvSpPr txBox="1"/>
          <p:nvPr/>
        </p:nvSpPr>
        <p:spPr>
          <a:xfrm>
            <a:off x="3059832" y="908720"/>
            <a:ext cx="2787943" cy="646331"/>
          </a:xfrm>
          <a:prstGeom prst="rect">
            <a:avLst/>
          </a:prstGeom>
          <a:noFill/>
        </p:spPr>
        <p:txBody>
          <a:bodyPr wrap="none" rtlCol="0">
            <a:spAutoFit/>
          </a:bodyPr>
          <a:lstStyle/>
          <a:p>
            <a:r>
              <a:rPr lang="en-US" altLang="zh-CN" sz="3600" b="1" dirty="0">
                <a:solidFill>
                  <a:srgbClr val="002060"/>
                </a:solidFill>
                <a:latin typeface="Times New Roman" panose="02020603050405020304" pitchFamily="18" charset="0"/>
                <a:cs typeface="Times New Roman" panose="02020603050405020304" pitchFamily="18" charset="0"/>
              </a:rPr>
              <a:t>Deep </a:t>
            </a:r>
            <a:r>
              <a:rPr lang="en-US" altLang="zh-CN" sz="3600" b="1" dirty="0" err="1">
                <a:solidFill>
                  <a:srgbClr val="002060"/>
                </a:solidFill>
                <a:latin typeface="Times New Roman" panose="02020603050405020304" pitchFamily="18" charset="0"/>
                <a:cs typeface="Times New Roman" panose="02020603050405020304" pitchFamily="18" charset="0"/>
              </a:rPr>
              <a:t>FuXing</a:t>
            </a:r>
            <a:endParaRPr lang="zh-CN" altLang="en-US" sz="3600" b="1" dirty="0">
              <a:solidFill>
                <a:srgbClr val="002060"/>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 xmlns:a16="http://schemas.microsoft.com/office/drawing/2014/main" id="{54E5FFBD-396F-4382-99D2-B04B43DD79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743" r="28842"/>
          <a:stretch/>
        </p:blipFill>
        <p:spPr>
          <a:xfrm>
            <a:off x="5727946" y="1700808"/>
            <a:ext cx="1915587" cy="451636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11719633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Characteristics</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4</a:t>
            </a:fld>
            <a:endParaRPr lang="en-US" altLang="zh-CN"/>
          </a:p>
        </p:txBody>
      </p:sp>
      <p:pic>
        <p:nvPicPr>
          <p:cNvPr id="11" name="Picture 18">
            <a:extLst>
              <a:ext uri="{FF2B5EF4-FFF2-40B4-BE49-F238E27FC236}">
                <a16:creationId xmlns="" xmlns:a16="http://schemas.microsoft.com/office/drawing/2014/main" id="{9849569F-416A-4191-9DFD-BD4E71B97C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15" r="4432"/>
          <a:stretch/>
        </p:blipFill>
        <p:spPr bwMode="auto">
          <a:xfrm>
            <a:off x="5004048" y="1686671"/>
            <a:ext cx="3299352" cy="267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a:extLst>
              <a:ext uri="{FF2B5EF4-FFF2-40B4-BE49-F238E27FC236}">
                <a16:creationId xmlns="" xmlns:a16="http://schemas.microsoft.com/office/drawing/2014/main" id="{5D118353-448C-46F5-90B4-091DA7B07BFC}"/>
              </a:ext>
            </a:extLst>
          </p:cNvPr>
          <p:cNvPicPr>
            <a:picLocks noChangeAspect="1"/>
          </p:cNvPicPr>
          <p:nvPr/>
        </p:nvPicPr>
        <p:blipFill>
          <a:blip r:embed="rId4"/>
          <a:stretch>
            <a:fillRect/>
          </a:stretch>
        </p:blipFill>
        <p:spPr>
          <a:xfrm>
            <a:off x="700634" y="1669655"/>
            <a:ext cx="3331832" cy="2239569"/>
          </a:xfrm>
          <a:prstGeom prst="rect">
            <a:avLst/>
          </a:prstGeom>
        </p:spPr>
      </p:pic>
      <p:sp>
        <p:nvSpPr>
          <p:cNvPr id="13" name="文本框 12">
            <a:extLst>
              <a:ext uri="{FF2B5EF4-FFF2-40B4-BE49-F238E27FC236}">
                <a16:creationId xmlns="" xmlns:a16="http://schemas.microsoft.com/office/drawing/2014/main" id="{F0B78434-F128-451B-B80C-B73EF58765EB}"/>
              </a:ext>
            </a:extLst>
          </p:cNvPr>
          <p:cNvSpPr txBox="1"/>
          <p:nvPr/>
        </p:nvSpPr>
        <p:spPr>
          <a:xfrm>
            <a:off x="89093" y="3909224"/>
            <a:ext cx="4554915" cy="2400657"/>
          </a:xfrm>
          <a:prstGeom prst="rect">
            <a:avLst/>
          </a:prstGeom>
          <a:noFill/>
        </p:spPr>
        <p:txBody>
          <a:bodyPr wrap="square">
            <a:spAutoFit/>
          </a:bodyPr>
          <a:lstStyle/>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Target depth: 4000 meters</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Dive cycles: 100 (ten-day cycle)</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Mass: smaller than 58 kg</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Carrying capacity: over 8 kg</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Telemetry: </a:t>
            </a:r>
            <a:r>
              <a:rPr lang="en-US" altLang="zh-CN" sz="2000" dirty="0" err="1">
                <a:solidFill>
                  <a:srgbClr val="002060"/>
                </a:solidFill>
                <a:latin typeface="Times New Roman" panose="02020603050405020304" pitchFamily="18" charset="0"/>
                <a:cs typeface="Times New Roman" panose="02020603050405020304" pitchFamily="18" charset="0"/>
              </a:rPr>
              <a:t>Beidou</a:t>
            </a:r>
            <a:r>
              <a:rPr lang="en-US" altLang="zh-CN" sz="2000" dirty="0">
                <a:solidFill>
                  <a:srgbClr val="002060"/>
                </a:solidFill>
                <a:latin typeface="Times New Roman" panose="02020603050405020304" pitchFamily="18" charset="0"/>
                <a:cs typeface="Times New Roman" panose="02020603050405020304" pitchFamily="18" charset="0"/>
              </a:rPr>
              <a:t> or Iridium</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 xmlns:a16="http://schemas.microsoft.com/office/drawing/2014/main" id="{F0B78434-F128-451B-B80C-B73EF58765EB}"/>
              </a:ext>
            </a:extLst>
          </p:cNvPr>
          <p:cNvSpPr txBox="1"/>
          <p:nvPr/>
        </p:nvSpPr>
        <p:spPr>
          <a:xfrm>
            <a:off x="4355977" y="4437112"/>
            <a:ext cx="4652742" cy="1631216"/>
          </a:xfrm>
          <a:prstGeom prst="rect">
            <a:avLst/>
          </a:prstGeom>
          <a:noFill/>
        </p:spPr>
        <p:txBody>
          <a:bodyPr wrap="square">
            <a:spAutoFit/>
          </a:bodyPr>
          <a:lstStyle/>
          <a:p>
            <a:pPr marL="457200" indent="-457200" algn="just" eaLnBrk="1" fontAlgn="auto" hangingPunct="1">
              <a:lnSpc>
                <a:spcPct val="125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Using an air bag to raise the antenna for the better communication.</a:t>
            </a:r>
          </a:p>
          <a:p>
            <a:pPr marL="457200" indent="-457200" algn="just" eaLnBrk="1" fontAlgn="auto" hangingPunct="1">
              <a:lnSpc>
                <a:spcPct val="125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The power consumption is reduced to </a:t>
            </a:r>
            <a:r>
              <a:rPr lang="en-US" altLang="zh-CN" sz="2000" dirty="0" err="1">
                <a:solidFill>
                  <a:srgbClr val="002060"/>
                </a:solidFill>
                <a:latin typeface="Times New Roman" panose="02020603050405020304" pitchFamily="18" charset="0"/>
                <a:cs typeface="Times New Roman" panose="02020603050405020304" pitchFamily="18" charset="0"/>
              </a:rPr>
              <a:t>1mW</a:t>
            </a:r>
            <a:r>
              <a:rPr lang="en-US" altLang="zh-CN" sz="2000" dirty="0">
                <a:solidFill>
                  <a:srgbClr val="002060"/>
                </a:solidFill>
                <a:latin typeface="Times New Roman" panose="02020603050405020304" pitchFamily="18" charset="0"/>
                <a:cs typeface="Times New Roman" panose="02020603050405020304" pitchFamily="18" charset="0"/>
              </a:rPr>
              <a:t> in the sleep state.</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 xmlns:a16="http://schemas.microsoft.com/office/drawing/2014/main" id="{27201267-C51C-4437-8DE4-4D7B535DA66E}"/>
              </a:ext>
            </a:extLst>
          </p:cNvPr>
          <p:cNvSpPr txBox="1"/>
          <p:nvPr/>
        </p:nvSpPr>
        <p:spPr>
          <a:xfrm>
            <a:off x="3059832" y="908720"/>
            <a:ext cx="2787943" cy="646331"/>
          </a:xfrm>
          <a:prstGeom prst="rect">
            <a:avLst/>
          </a:prstGeom>
          <a:noFill/>
        </p:spPr>
        <p:txBody>
          <a:bodyPr wrap="none" rtlCol="0">
            <a:spAutoFit/>
          </a:bodyPr>
          <a:lstStyle/>
          <a:p>
            <a:r>
              <a:rPr lang="en-US" altLang="zh-CN" sz="3600" b="1" dirty="0">
                <a:solidFill>
                  <a:srgbClr val="002060"/>
                </a:solidFill>
                <a:latin typeface="Times New Roman" panose="02020603050405020304" pitchFamily="18" charset="0"/>
                <a:cs typeface="Times New Roman" panose="02020603050405020304" pitchFamily="18" charset="0"/>
              </a:rPr>
              <a:t>Deep </a:t>
            </a:r>
            <a:r>
              <a:rPr lang="en-US" altLang="zh-CN" sz="3600" b="1" dirty="0" err="1">
                <a:solidFill>
                  <a:srgbClr val="002060"/>
                </a:solidFill>
                <a:latin typeface="Times New Roman" panose="02020603050405020304" pitchFamily="18" charset="0"/>
                <a:cs typeface="Times New Roman" panose="02020603050405020304" pitchFamily="18" charset="0"/>
              </a:rPr>
              <a:t>FuXing</a:t>
            </a:r>
            <a:endParaRPr lang="zh-CN" altLang="en-US" sz="3600" b="1" dirty="0">
              <a:solidFill>
                <a:srgbClr val="002060"/>
              </a:solidFill>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27028131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Development</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5</a:t>
            </a:fld>
            <a:endParaRPr lang="en-US" altLang="zh-CN"/>
          </a:p>
        </p:txBody>
      </p:sp>
      <p:sp>
        <p:nvSpPr>
          <p:cNvPr id="15" name="文本框 14">
            <a:extLst>
              <a:ext uri="{FF2B5EF4-FFF2-40B4-BE49-F238E27FC236}">
                <a16:creationId xmlns="" xmlns:a16="http://schemas.microsoft.com/office/drawing/2014/main" id="{27201267-C51C-4437-8DE4-4D7B535DA66E}"/>
              </a:ext>
            </a:extLst>
          </p:cNvPr>
          <p:cNvSpPr txBox="1"/>
          <p:nvPr/>
        </p:nvSpPr>
        <p:spPr>
          <a:xfrm>
            <a:off x="3059832" y="908720"/>
            <a:ext cx="2787943" cy="646331"/>
          </a:xfrm>
          <a:prstGeom prst="rect">
            <a:avLst/>
          </a:prstGeom>
          <a:noFill/>
        </p:spPr>
        <p:txBody>
          <a:bodyPr wrap="none" rtlCol="0">
            <a:spAutoFit/>
          </a:bodyPr>
          <a:lstStyle/>
          <a:p>
            <a:r>
              <a:rPr lang="en-US" altLang="zh-CN" sz="3600" b="1" dirty="0">
                <a:solidFill>
                  <a:srgbClr val="002060"/>
                </a:solidFill>
                <a:latin typeface="Times New Roman" panose="02020603050405020304" pitchFamily="18" charset="0"/>
                <a:cs typeface="Times New Roman" panose="02020603050405020304" pitchFamily="18" charset="0"/>
              </a:rPr>
              <a:t>Deep </a:t>
            </a:r>
            <a:r>
              <a:rPr lang="en-US" altLang="zh-CN" sz="3600" b="1" dirty="0" err="1">
                <a:solidFill>
                  <a:srgbClr val="002060"/>
                </a:solidFill>
                <a:latin typeface="Times New Roman" panose="02020603050405020304" pitchFamily="18" charset="0"/>
                <a:cs typeface="Times New Roman" panose="02020603050405020304" pitchFamily="18" charset="0"/>
              </a:rPr>
              <a:t>FuXing</a:t>
            </a:r>
            <a:endParaRPr lang="zh-CN" altLang="en-US" sz="3600" b="1" dirty="0">
              <a:solidFill>
                <a:srgbClr val="002060"/>
              </a:solidFill>
              <a:latin typeface="Times New Roman" panose="02020603050405020304" pitchFamily="18" charset="0"/>
              <a:cs typeface="Times New Roman" panose="02020603050405020304" pitchFamily="18" charset="0"/>
            </a:endParaRPr>
          </a:p>
        </p:txBody>
      </p:sp>
      <p:grpSp>
        <p:nvGrpSpPr>
          <p:cNvPr id="9" name="组合 8"/>
          <p:cNvGrpSpPr/>
          <p:nvPr/>
        </p:nvGrpSpPr>
        <p:grpSpPr>
          <a:xfrm>
            <a:off x="167765" y="2160024"/>
            <a:ext cx="8790569" cy="3651659"/>
            <a:chOff x="167765" y="2160024"/>
            <a:chExt cx="8790569" cy="3651659"/>
          </a:xfrm>
        </p:grpSpPr>
        <p:cxnSp>
          <p:nvCxnSpPr>
            <p:cNvPr id="57" name="直接箭头连接符 2">
              <a:extLst>
                <a:ext uri="{FF2B5EF4-FFF2-40B4-BE49-F238E27FC236}">
                  <a16:creationId xmlns="" xmlns:a16="http://schemas.microsoft.com/office/drawing/2014/main" id="{DF5F1E03-80FA-44CA-B3C4-118D4E9F53A3}"/>
                </a:ext>
              </a:extLst>
            </p:cNvPr>
            <p:cNvCxnSpPr>
              <a:cxnSpLocks/>
            </p:cNvCxnSpPr>
            <p:nvPr/>
          </p:nvCxnSpPr>
          <p:spPr bwMode="auto">
            <a:xfrm>
              <a:off x="403171" y="3982722"/>
              <a:ext cx="8101263"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5" name="组合 4"/>
            <p:cNvGrpSpPr/>
            <p:nvPr/>
          </p:nvGrpSpPr>
          <p:grpSpPr>
            <a:xfrm>
              <a:off x="3131840" y="2160024"/>
              <a:ext cx="2673157" cy="1937647"/>
              <a:chOff x="3213254" y="2160024"/>
              <a:chExt cx="2673157" cy="1937647"/>
            </a:xfrm>
          </p:grpSpPr>
          <p:sp>
            <p:nvSpPr>
              <p:cNvPr id="62" name="椭圆 14">
                <a:extLst>
                  <a:ext uri="{FF2B5EF4-FFF2-40B4-BE49-F238E27FC236}">
                    <a16:creationId xmlns="" xmlns:a16="http://schemas.microsoft.com/office/drawing/2014/main" id="{C3A013E1-C99C-4E97-8211-213A01EFCF05}"/>
                  </a:ext>
                </a:extLst>
              </p:cNvPr>
              <p:cNvSpPr>
                <a:spLocks noChangeArrowheads="1"/>
              </p:cNvSpPr>
              <p:nvPr/>
            </p:nvSpPr>
            <p:spPr bwMode="auto">
              <a:xfrm>
                <a:off x="4449572" y="3907450"/>
                <a:ext cx="200521" cy="190221"/>
              </a:xfrm>
              <a:prstGeom prst="ellipse">
                <a:avLst/>
              </a:prstGeom>
              <a:solidFill>
                <a:schemeClr val="bg1"/>
              </a:solidFill>
              <a:ln w="9525">
                <a:solidFill>
                  <a:schemeClr val="tx1"/>
                </a:solidFill>
                <a:round/>
                <a:headEnd/>
                <a:tailEnd/>
              </a:ln>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endParaRPr lang="zh-CN" altLang="en-US">
                  <a:solidFill>
                    <a:srgbClr val="002060"/>
                  </a:solidFill>
                  <a:latin typeface="微软雅黑" panose="020B0503020204020204" pitchFamily="34" charset="-122"/>
                  <a:ea typeface="微软雅黑" panose="020B0503020204020204" pitchFamily="34" charset="-122"/>
                </a:endParaRPr>
              </a:p>
            </p:txBody>
          </p:sp>
          <p:cxnSp>
            <p:nvCxnSpPr>
              <p:cNvPr id="69" name="直接连接符 24">
                <a:extLst>
                  <a:ext uri="{FF2B5EF4-FFF2-40B4-BE49-F238E27FC236}">
                    <a16:creationId xmlns="" xmlns:a16="http://schemas.microsoft.com/office/drawing/2014/main" id="{3EAD6BD3-3ECD-4AF9-A6F5-8BBA95E04212}"/>
                  </a:ext>
                </a:extLst>
              </p:cNvPr>
              <p:cNvCxnSpPr>
                <a:cxnSpLocks noChangeShapeType="1"/>
              </p:cNvCxnSpPr>
              <p:nvPr/>
            </p:nvCxnSpPr>
            <p:spPr bwMode="auto">
              <a:xfrm flipV="1">
                <a:off x="4549832" y="2651173"/>
                <a:ext cx="0" cy="12554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4" name="矩形: 圆角 23">
                <a:extLst>
                  <a:ext uri="{FF2B5EF4-FFF2-40B4-BE49-F238E27FC236}">
                    <a16:creationId xmlns="" xmlns:a16="http://schemas.microsoft.com/office/drawing/2014/main" id="{63AF9AA4-7194-4FCB-8414-8F09AE5ADFA5}"/>
                  </a:ext>
                </a:extLst>
              </p:cNvPr>
              <p:cNvSpPr/>
              <p:nvPr/>
            </p:nvSpPr>
            <p:spPr bwMode="auto">
              <a:xfrm>
                <a:off x="3213254" y="2160024"/>
                <a:ext cx="2673157" cy="1031605"/>
              </a:xfrm>
              <a:prstGeom prst="roundRect">
                <a:avLst/>
              </a:prstGeom>
              <a:solidFill>
                <a:srgbClr val="71DAFF"/>
              </a:solidFill>
              <a:ln>
                <a:solidFill>
                  <a:schemeClr val="bg1"/>
                </a:solidFill>
              </a:ln>
            </p:spPr>
            <p:txBody>
              <a:bodyPr anchor="ctr"/>
              <a:lstStyle/>
              <a:p>
                <a:pPr algn="ctr"/>
                <a:r>
                  <a:rPr lang="en-US" altLang="zh-CN" sz="2000" b="1" dirty="0">
                    <a:solidFill>
                      <a:srgbClr val="002060"/>
                    </a:solidFill>
                    <a:latin typeface="微软雅黑" panose="020B0503020204020204" pitchFamily="34" charset="-122"/>
                    <a:ea typeface="微软雅黑" panose="020B0503020204020204" pitchFamily="34" charset="-122"/>
                  </a:rPr>
                  <a:t>3500 meters test in South China Sea</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78" name="矩形 38">
                <a:extLst>
                  <a:ext uri="{FF2B5EF4-FFF2-40B4-BE49-F238E27FC236}">
                    <a16:creationId xmlns="" xmlns:a16="http://schemas.microsoft.com/office/drawing/2014/main" id="{5E3B7E41-2113-4359-B11C-C6C3C73B97CC}"/>
                  </a:ext>
                </a:extLst>
              </p:cNvPr>
              <p:cNvSpPr>
                <a:spLocks noChangeArrowheads="1"/>
              </p:cNvSpPr>
              <p:nvPr/>
            </p:nvSpPr>
            <p:spPr bwMode="auto">
              <a:xfrm>
                <a:off x="3911325" y="3327135"/>
                <a:ext cx="1277014" cy="425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r>
                  <a:rPr lang="en-US" altLang="zh-CN" sz="2000" dirty="0">
                    <a:solidFill>
                      <a:srgbClr val="002060"/>
                    </a:solidFill>
                    <a:latin typeface="微软雅黑" panose="020B0503020204020204" pitchFamily="34" charset="-122"/>
                    <a:ea typeface="微软雅黑" panose="020B0503020204020204" pitchFamily="34" charset="-122"/>
                  </a:rPr>
                  <a:t>2018.07</a:t>
                </a:r>
                <a:endParaRPr lang="zh-CN" altLang="en-US" sz="2000" dirty="0">
                  <a:solidFill>
                    <a:srgbClr val="00206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355391" y="3879477"/>
              <a:ext cx="2697772" cy="1932206"/>
              <a:chOff x="1514187" y="3879477"/>
              <a:chExt cx="2697772" cy="1932206"/>
            </a:xfrm>
          </p:grpSpPr>
          <p:cxnSp>
            <p:nvCxnSpPr>
              <p:cNvPr id="66" name="直接连接符 21">
                <a:extLst>
                  <a:ext uri="{FF2B5EF4-FFF2-40B4-BE49-F238E27FC236}">
                    <a16:creationId xmlns="" xmlns:a16="http://schemas.microsoft.com/office/drawing/2014/main" id="{B8528C98-D3A8-4484-9619-F9B75708F7B5}"/>
                  </a:ext>
                </a:extLst>
              </p:cNvPr>
              <p:cNvCxnSpPr>
                <a:cxnSpLocks noChangeShapeType="1"/>
              </p:cNvCxnSpPr>
              <p:nvPr/>
            </p:nvCxnSpPr>
            <p:spPr bwMode="auto">
              <a:xfrm flipV="1">
                <a:off x="2863073" y="4038725"/>
                <a:ext cx="0" cy="12554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7" name="矩形: 圆角 36">
                <a:extLst>
                  <a:ext uri="{FF2B5EF4-FFF2-40B4-BE49-F238E27FC236}">
                    <a16:creationId xmlns="" xmlns:a16="http://schemas.microsoft.com/office/drawing/2014/main" id="{174257FC-8832-430E-A770-4F22D272FEBE}"/>
                  </a:ext>
                </a:extLst>
              </p:cNvPr>
              <p:cNvSpPr>
                <a:spLocks noChangeArrowheads="1"/>
              </p:cNvSpPr>
              <p:nvPr/>
            </p:nvSpPr>
            <p:spPr bwMode="auto">
              <a:xfrm>
                <a:off x="1514187" y="4887948"/>
                <a:ext cx="2697772" cy="923735"/>
              </a:xfrm>
              <a:prstGeom prst="roundRect">
                <a:avLst>
                  <a:gd name="adj" fmla="val 16667"/>
                </a:avLst>
              </a:prstGeom>
              <a:solidFill>
                <a:srgbClr val="CC99FF"/>
              </a:solidFill>
              <a:ln w="9525">
                <a:solidFill>
                  <a:schemeClr val="bg1"/>
                </a:solidFill>
                <a:round/>
                <a:headEnd/>
                <a:tailEnd/>
              </a:ln>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r>
                  <a:rPr lang="en-US" altLang="zh-CN" sz="2000" dirty="0">
                    <a:solidFill>
                      <a:srgbClr val="002060"/>
                    </a:solidFill>
                    <a:latin typeface="微软雅黑" panose="020B0503020204020204" pitchFamily="34" charset="-122"/>
                    <a:ea typeface="微软雅黑" panose="020B0503020204020204" pitchFamily="34" charset="-122"/>
                  </a:rPr>
                  <a:t>1500 meters test in South China Sea</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80" name="矩形 40">
                <a:extLst>
                  <a:ext uri="{FF2B5EF4-FFF2-40B4-BE49-F238E27FC236}">
                    <a16:creationId xmlns="" xmlns:a16="http://schemas.microsoft.com/office/drawing/2014/main" id="{095E0E34-2E54-4A16-B66F-4487F4D4C6F0}"/>
                  </a:ext>
                </a:extLst>
              </p:cNvPr>
              <p:cNvSpPr>
                <a:spLocks noChangeArrowheads="1"/>
              </p:cNvSpPr>
              <p:nvPr/>
            </p:nvSpPr>
            <p:spPr bwMode="auto">
              <a:xfrm>
                <a:off x="2224566" y="4241001"/>
                <a:ext cx="1277014" cy="425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r>
                  <a:rPr lang="en-US" altLang="zh-CN" sz="2000" dirty="0">
                    <a:solidFill>
                      <a:srgbClr val="002060"/>
                    </a:solidFill>
                    <a:latin typeface="微软雅黑" panose="020B0503020204020204" pitchFamily="34" charset="-122"/>
                    <a:ea typeface="微软雅黑" panose="020B0503020204020204" pitchFamily="34" charset="-122"/>
                  </a:rPr>
                  <a:t>2018.02</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59" name="椭圆 11">
                <a:extLst>
                  <a:ext uri="{FF2B5EF4-FFF2-40B4-BE49-F238E27FC236}">
                    <a16:creationId xmlns="" xmlns:a16="http://schemas.microsoft.com/office/drawing/2014/main" id="{D572C4BA-B29B-4C88-AF5F-7CF093FFFC43}"/>
                  </a:ext>
                </a:extLst>
              </p:cNvPr>
              <p:cNvSpPr>
                <a:spLocks noChangeArrowheads="1"/>
              </p:cNvSpPr>
              <p:nvPr/>
            </p:nvSpPr>
            <p:spPr bwMode="auto">
              <a:xfrm>
                <a:off x="2762813" y="3879477"/>
                <a:ext cx="200521" cy="190221"/>
              </a:xfrm>
              <a:prstGeom prst="ellipse">
                <a:avLst/>
              </a:prstGeom>
              <a:solidFill>
                <a:schemeClr val="bg1"/>
              </a:solidFill>
              <a:ln w="9525">
                <a:solidFill>
                  <a:schemeClr val="tx1"/>
                </a:solidFill>
                <a:round/>
                <a:headEnd/>
                <a:tailEnd/>
              </a:ln>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endParaRPr lang="zh-CN" altLang="en-US">
                  <a:solidFill>
                    <a:srgbClr val="002060"/>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676278" y="3897007"/>
              <a:ext cx="3280098" cy="1914675"/>
              <a:chOff x="5395590" y="3897007"/>
              <a:chExt cx="3280098" cy="1914675"/>
            </a:xfrm>
          </p:grpSpPr>
          <p:sp>
            <p:nvSpPr>
              <p:cNvPr id="63" name="椭圆 15">
                <a:extLst>
                  <a:ext uri="{FF2B5EF4-FFF2-40B4-BE49-F238E27FC236}">
                    <a16:creationId xmlns="" xmlns:a16="http://schemas.microsoft.com/office/drawing/2014/main" id="{C697A040-17A3-4FC2-8729-C420E80CDD87}"/>
                  </a:ext>
                </a:extLst>
              </p:cNvPr>
              <p:cNvSpPr>
                <a:spLocks noChangeArrowheads="1"/>
              </p:cNvSpPr>
              <p:nvPr/>
            </p:nvSpPr>
            <p:spPr bwMode="auto">
              <a:xfrm>
                <a:off x="6935379" y="3897007"/>
                <a:ext cx="200521" cy="190221"/>
              </a:xfrm>
              <a:prstGeom prst="ellipse">
                <a:avLst/>
              </a:prstGeom>
              <a:solidFill>
                <a:schemeClr val="bg1"/>
              </a:solidFill>
              <a:ln w="9525">
                <a:solidFill>
                  <a:schemeClr val="tx1"/>
                </a:solidFill>
                <a:round/>
                <a:headEnd/>
                <a:tailEnd/>
              </a:ln>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endParaRPr lang="zh-CN" altLang="en-US">
                  <a:solidFill>
                    <a:srgbClr val="002060"/>
                  </a:solidFill>
                  <a:latin typeface="微软雅黑" panose="020B0503020204020204" pitchFamily="34" charset="-122"/>
                  <a:ea typeface="微软雅黑" panose="020B0503020204020204" pitchFamily="34" charset="-122"/>
                </a:endParaRPr>
              </a:p>
            </p:txBody>
          </p:sp>
          <p:cxnSp>
            <p:nvCxnSpPr>
              <p:cNvPr id="70" name="直接连接符 25">
                <a:extLst>
                  <a:ext uri="{FF2B5EF4-FFF2-40B4-BE49-F238E27FC236}">
                    <a16:creationId xmlns="" xmlns:a16="http://schemas.microsoft.com/office/drawing/2014/main" id="{78BAA8A4-D7A1-4B3D-9E24-810984DD8A93}"/>
                  </a:ext>
                </a:extLst>
              </p:cNvPr>
              <p:cNvCxnSpPr>
                <a:cxnSpLocks noChangeShapeType="1"/>
              </p:cNvCxnSpPr>
              <p:nvPr/>
            </p:nvCxnSpPr>
            <p:spPr bwMode="auto">
              <a:xfrm flipV="1">
                <a:off x="7035639" y="4097671"/>
                <a:ext cx="0" cy="12554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3" name="矩形: 圆角 32">
                <a:extLst>
                  <a:ext uri="{FF2B5EF4-FFF2-40B4-BE49-F238E27FC236}">
                    <a16:creationId xmlns="" xmlns:a16="http://schemas.microsoft.com/office/drawing/2014/main" id="{FB42B3D9-1FCB-44D9-BBF9-95D9E3993CDD}"/>
                  </a:ext>
                </a:extLst>
              </p:cNvPr>
              <p:cNvSpPr>
                <a:spLocks noChangeArrowheads="1"/>
              </p:cNvSpPr>
              <p:nvPr/>
            </p:nvSpPr>
            <p:spPr bwMode="auto">
              <a:xfrm>
                <a:off x="5395590" y="4857755"/>
                <a:ext cx="3280098" cy="953927"/>
              </a:xfrm>
              <a:prstGeom prst="roundRect">
                <a:avLst>
                  <a:gd name="adj" fmla="val 16667"/>
                </a:avLst>
              </a:prstGeom>
              <a:solidFill>
                <a:srgbClr val="FFCCCC"/>
              </a:solidFill>
              <a:ln w="9525">
                <a:solidFill>
                  <a:schemeClr val="bg1"/>
                </a:solidFill>
                <a:round/>
                <a:headEnd/>
                <a:tailEnd/>
              </a:ln>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r>
                  <a:rPr lang="en-US" altLang="zh-CN" sz="2000" dirty="0">
                    <a:solidFill>
                      <a:srgbClr val="002060"/>
                    </a:solidFill>
                    <a:latin typeface="微软雅黑" panose="020B0503020204020204" pitchFamily="34" charset="-122"/>
                    <a:ea typeface="微软雅黑" panose="020B0503020204020204" pitchFamily="34" charset="-122"/>
                  </a:rPr>
                  <a:t>Extreme environmental test in Western Pacific</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83" name="矩形 44">
                <a:extLst>
                  <a:ext uri="{FF2B5EF4-FFF2-40B4-BE49-F238E27FC236}">
                    <a16:creationId xmlns="" xmlns:a16="http://schemas.microsoft.com/office/drawing/2014/main" id="{B22E60BA-685B-4FE9-9DEB-089674029DB6}"/>
                  </a:ext>
                </a:extLst>
              </p:cNvPr>
              <p:cNvSpPr>
                <a:spLocks noChangeArrowheads="1"/>
              </p:cNvSpPr>
              <p:nvPr/>
            </p:nvSpPr>
            <p:spPr bwMode="auto">
              <a:xfrm>
                <a:off x="6397132" y="4241001"/>
                <a:ext cx="1277014" cy="425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r>
                  <a:rPr lang="en-US" altLang="zh-CN" sz="2000" dirty="0">
                    <a:solidFill>
                      <a:srgbClr val="002060"/>
                    </a:solidFill>
                    <a:latin typeface="微软雅黑" panose="020B0503020204020204" pitchFamily="34" charset="-122"/>
                    <a:ea typeface="微软雅黑" panose="020B0503020204020204" pitchFamily="34" charset="-122"/>
                  </a:rPr>
                  <a:t>2019.03</a:t>
                </a:r>
                <a:endParaRPr lang="zh-CN" altLang="en-US" sz="2000" dirty="0">
                  <a:solidFill>
                    <a:srgbClr val="00206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67765" y="2181829"/>
              <a:ext cx="2423035" cy="1887869"/>
              <a:chOff x="167765" y="2181829"/>
              <a:chExt cx="2423035" cy="1887869"/>
            </a:xfrm>
          </p:grpSpPr>
          <p:cxnSp>
            <p:nvCxnSpPr>
              <p:cNvPr id="65" name="直接连接符 9">
                <a:extLst>
                  <a:ext uri="{FF2B5EF4-FFF2-40B4-BE49-F238E27FC236}">
                    <a16:creationId xmlns="" xmlns:a16="http://schemas.microsoft.com/office/drawing/2014/main" id="{6A74F83E-0BF3-4617-842A-EA28AFB21493}"/>
                  </a:ext>
                </a:extLst>
              </p:cNvPr>
              <p:cNvCxnSpPr>
                <a:cxnSpLocks noChangeShapeType="1"/>
              </p:cNvCxnSpPr>
              <p:nvPr/>
            </p:nvCxnSpPr>
            <p:spPr bwMode="auto">
              <a:xfrm flipV="1">
                <a:off x="1379281" y="2651173"/>
                <a:ext cx="0" cy="12554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2" name="矩形: 圆角 21">
                <a:extLst>
                  <a:ext uri="{FF2B5EF4-FFF2-40B4-BE49-F238E27FC236}">
                    <a16:creationId xmlns="" xmlns:a16="http://schemas.microsoft.com/office/drawing/2014/main" id="{0919558B-91D5-4369-87DF-B4751788A161}"/>
                  </a:ext>
                </a:extLst>
              </p:cNvPr>
              <p:cNvSpPr/>
              <p:nvPr/>
            </p:nvSpPr>
            <p:spPr bwMode="auto">
              <a:xfrm>
                <a:off x="167765" y="2181829"/>
                <a:ext cx="2423035" cy="1001399"/>
              </a:xfrm>
              <a:prstGeom prst="roundRect">
                <a:avLst/>
              </a:prstGeom>
              <a:solidFill>
                <a:srgbClr val="FFCCCC"/>
              </a:solidFill>
              <a:ln>
                <a:solidFill>
                  <a:schemeClr val="bg1"/>
                </a:solidFill>
              </a:ln>
            </p:spPr>
            <p:txBody>
              <a:bodyPr anchor="ctr"/>
              <a:lstStyle/>
              <a:p>
                <a:pPr algn="ctr">
                  <a:defRPr/>
                </a:pPr>
                <a:r>
                  <a:rPr lang="en-US" altLang="zh-CN" sz="2000" b="1" dirty="0">
                    <a:solidFill>
                      <a:srgbClr val="002060"/>
                    </a:solidFill>
                    <a:latin typeface="微软雅黑" panose="020B0503020204020204" pitchFamily="34" charset="-122"/>
                    <a:ea typeface="微软雅黑" panose="020B0503020204020204" pitchFamily="34" charset="-122"/>
                  </a:rPr>
                  <a:t>Offshore test in South China Sea</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84" name="矩形 46">
                <a:extLst>
                  <a:ext uri="{FF2B5EF4-FFF2-40B4-BE49-F238E27FC236}">
                    <a16:creationId xmlns="" xmlns:a16="http://schemas.microsoft.com/office/drawing/2014/main" id="{2FC3FDB3-4352-440F-A047-9304957D55BF}"/>
                  </a:ext>
                </a:extLst>
              </p:cNvPr>
              <p:cNvSpPr>
                <a:spLocks noChangeArrowheads="1"/>
              </p:cNvSpPr>
              <p:nvPr/>
            </p:nvSpPr>
            <p:spPr bwMode="auto">
              <a:xfrm>
                <a:off x="740775" y="3322627"/>
                <a:ext cx="1277014" cy="425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r>
                  <a:rPr lang="en-US" altLang="zh-CN" sz="2000" dirty="0">
                    <a:solidFill>
                      <a:srgbClr val="002060"/>
                    </a:solidFill>
                    <a:latin typeface="微软雅黑" panose="020B0503020204020204" pitchFamily="34" charset="-122"/>
                    <a:ea typeface="微软雅黑" panose="020B0503020204020204" pitchFamily="34" charset="-122"/>
                  </a:rPr>
                  <a:t>2018.01</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58" name="椭圆 7">
                <a:extLst>
                  <a:ext uri="{FF2B5EF4-FFF2-40B4-BE49-F238E27FC236}">
                    <a16:creationId xmlns="" xmlns:a16="http://schemas.microsoft.com/office/drawing/2014/main" id="{F5F4325D-30F4-4D45-ACEF-E7104093FEFA}"/>
                  </a:ext>
                </a:extLst>
              </p:cNvPr>
              <p:cNvSpPr>
                <a:spLocks noChangeArrowheads="1"/>
              </p:cNvSpPr>
              <p:nvPr/>
            </p:nvSpPr>
            <p:spPr bwMode="auto">
              <a:xfrm>
                <a:off x="1279022" y="3879477"/>
                <a:ext cx="200521" cy="190221"/>
              </a:xfrm>
              <a:prstGeom prst="ellipse">
                <a:avLst/>
              </a:prstGeom>
              <a:solidFill>
                <a:schemeClr val="bg1"/>
              </a:solidFill>
              <a:ln w="9525">
                <a:solidFill>
                  <a:schemeClr val="tx1"/>
                </a:solidFill>
                <a:round/>
                <a:headEnd/>
                <a:tailEnd/>
              </a:ln>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endParaRPr lang="zh-CN" altLang="en-US">
                  <a:solidFill>
                    <a:srgbClr val="00206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300193" y="2160024"/>
              <a:ext cx="2658141" cy="1913670"/>
              <a:chOff x="6300193" y="2160024"/>
              <a:chExt cx="2658141" cy="1913670"/>
            </a:xfrm>
          </p:grpSpPr>
          <p:sp>
            <p:nvSpPr>
              <p:cNvPr id="64" name="椭圆 16">
                <a:extLst>
                  <a:ext uri="{FF2B5EF4-FFF2-40B4-BE49-F238E27FC236}">
                    <a16:creationId xmlns="" xmlns:a16="http://schemas.microsoft.com/office/drawing/2014/main" id="{E33D0A03-2D5F-4112-A1B2-E0FBD06F7093}"/>
                  </a:ext>
                </a:extLst>
              </p:cNvPr>
              <p:cNvSpPr>
                <a:spLocks noChangeArrowheads="1"/>
              </p:cNvSpPr>
              <p:nvPr/>
            </p:nvSpPr>
            <p:spPr bwMode="auto">
              <a:xfrm>
                <a:off x="7529003" y="3883473"/>
                <a:ext cx="200521" cy="190221"/>
              </a:xfrm>
              <a:prstGeom prst="ellipse">
                <a:avLst/>
              </a:prstGeom>
              <a:solidFill>
                <a:schemeClr val="bg1"/>
              </a:solidFill>
              <a:ln w="9525">
                <a:solidFill>
                  <a:schemeClr val="tx1"/>
                </a:solidFill>
                <a:round/>
                <a:headEnd/>
                <a:tailEnd/>
              </a:ln>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endParaRPr lang="zh-CN" altLang="en-US">
                  <a:solidFill>
                    <a:srgbClr val="002060"/>
                  </a:solidFill>
                  <a:latin typeface="微软雅黑" panose="020B0503020204020204" pitchFamily="34" charset="-122"/>
                  <a:ea typeface="微软雅黑" panose="020B0503020204020204" pitchFamily="34" charset="-122"/>
                </a:endParaRPr>
              </a:p>
            </p:txBody>
          </p:sp>
          <p:cxnSp>
            <p:nvCxnSpPr>
              <p:cNvPr id="71" name="直接连接符 26">
                <a:extLst>
                  <a:ext uri="{FF2B5EF4-FFF2-40B4-BE49-F238E27FC236}">
                    <a16:creationId xmlns="" xmlns:a16="http://schemas.microsoft.com/office/drawing/2014/main" id="{494B1DAD-E50E-4947-9BC8-641CCC40DD3B}"/>
                  </a:ext>
                </a:extLst>
              </p:cNvPr>
              <p:cNvCxnSpPr>
                <a:cxnSpLocks noChangeShapeType="1"/>
              </p:cNvCxnSpPr>
              <p:nvPr/>
            </p:nvCxnSpPr>
            <p:spPr bwMode="auto">
              <a:xfrm flipV="1">
                <a:off x="7629263" y="2625601"/>
                <a:ext cx="0" cy="12554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9" name="矩形 39">
                <a:extLst>
                  <a:ext uri="{FF2B5EF4-FFF2-40B4-BE49-F238E27FC236}">
                    <a16:creationId xmlns="" xmlns:a16="http://schemas.microsoft.com/office/drawing/2014/main" id="{B3A05A13-0435-426E-8E61-DA44EA31F669}"/>
                  </a:ext>
                </a:extLst>
              </p:cNvPr>
              <p:cNvSpPr>
                <a:spLocks noChangeArrowheads="1"/>
              </p:cNvSpPr>
              <p:nvPr/>
            </p:nvSpPr>
            <p:spPr bwMode="auto">
              <a:xfrm>
                <a:off x="6990756" y="3327135"/>
                <a:ext cx="1277014" cy="425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r>
                  <a:rPr lang="en-US" altLang="zh-CN" sz="2000" dirty="0">
                    <a:solidFill>
                      <a:srgbClr val="002060"/>
                    </a:solidFill>
                    <a:latin typeface="微软雅黑" panose="020B0503020204020204" pitchFamily="34" charset="-122"/>
                    <a:ea typeface="微软雅黑" panose="020B0503020204020204" pitchFamily="34" charset="-122"/>
                  </a:rPr>
                  <a:t>2019.08</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
            <p:nvSpPr>
              <p:cNvPr id="85" name="矩形: 圆角 48">
                <a:extLst>
                  <a:ext uri="{FF2B5EF4-FFF2-40B4-BE49-F238E27FC236}">
                    <a16:creationId xmlns="" xmlns:a16="http://schemas.microsoft.com/office/drawing/2014/main" id="{DF524AC5-14F9-4328-852C-88AC5568EBE3}"/>
                  </a:ext>
                </a:extLst>
              </p:cNvPr>
              <p:cNvSpPr>
                <a:spLocks noChangeArrowheads="1"/>
              </p:cNvSpPr>
              <p:nvPr/>
            </p:nvSpPr>
            <p:spPr bwMode="auto">
              <a:xfrm>
                <a:off x="6300193" y="2160024"/>
                <a:ext cx="2658141" cy="1006582"/>
              </a:xfrm>
              <a:prstGeom prst="roundRect">
                <a:avLst>
                  <a:gd name="adj" fmla="val 16667"/>
                </a:avLst>
              </a:prstGeom>
              <a:solidFill>
                <a:srgbClr val="CC99FF"/>
              </a:solidFill>
              <a:ln w="9525">
                <a:solidFill>
                  <a:schemeClr val="bg1"/>
                </a:solidFill>
                <a:round/>
                <a:headEnd/>
                <a:tailEnd/>
              </a:ln>
            </p:spPr>
            <p:txBody>
              <a:bodyPr anchor="ct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algn="ctr"/>
                <a:r>
                  <a:rPr lang="en-US" altLang="zh-CN" sz="2000" dirty="0">
                    <a:solidFill>
                      <a:srgbClr val="002060"/>
                    </a:solidFill>
                    <a:latin typeface="微软雅黑" panose="020B0503020204020204" pitchFamily="34" charset="-122"/>
                    <a:ea typeface="微软雅黑" panose="020B0503020204020204" pitchFamily="34" charset="-122"/>
                  </a:rPr>
                  <a:t>4000 meters test in Western Pacific</a:t>
                </a:r>
                <a:endParaRPr lang="zh-CN" altLang="en-US" sz="2000" dirty="0">
                  <a:solidFill>
                    <a:srgbClr val="002060"/>
                  </a:solidFill>
                  <a:latin typeface="微软雅黑" panose="020B0503020204020204" pitchFamily="34" charset="-122"/>
                  <a:ea typeface="微软雅黑" panose="020B0503020204020204" pitchFamily="34" charset="-122"/>
                </a:endParaRPr>
              </a:p>
            </p:txBody>
          </p:sp>
        </p:grpSp>
      </p:grp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22133277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Development</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6</a:t>
            </a:fld>
            <a:endParaRPr lang="en-US" altLang="zh-CN"/>
          </a:p>
        </p:txBody>
      </p:sp>
      <p:sp>
        <p:nvSpPr>
          <p:cNvPr id="15" name="文本框 14">
            <a:extLst>
              <a:ext uri="{FF2B5EF4-FFF2-40B4-BE49-F238E27FC236}">
                <a16:creationId xmlns="" xmlns:a16="http://schemas.microsoft.com/office/drawing/2014/main" id="{27201267-C51C-4437-8DE4-4D7B535DA66E}"/>
              </a:ext>
            </a:extLst>
          </p:cNvPr>
          <p:cNvSpPr txBox="1"/>
          <p:nvPr/>
        </p:nvSpPr>
        <p:spPr>
          <a:xfrm>
            <a:off x="193824" y="908720"/>
            <a:ext cx="8519961" cy="523220"/>
          </a:xfrm>
          <a:prstGeom prst="rect">
            <a:avLst/>
          </a:prstGeom>
          <a:noFill/>
        </p:spPr>
        <p:txBody>
          <a:bodyPr wrap="none" rtlCol="0">
            <a:spAutoFit/>
          </a:bodyPr>
          <a:lstStyle/>
          <a:p>
            <a:pPr lvl="0" algn="ctr"/>
            <a:r>
              <a:rPr lang="en-US" altLang="zh-CN" dirty="0">
                <a:solidFill>
                  <a:srgbClr val="002060"/>
                </a:solidFill>
                <a:latin typeface="微软雅黑" panose="020B0503020204020204" pitchFamily="34" charset="-122"/>
                <a:ea typeface="微软雅黑" panose="020B0503020204020204" pitchFamily="34" charset="-122"/>
              </a:rPr>
              <a:t>Extreme environmental test in Western Pacific</a:t>
            </a:r>
            <a:endParaRPr lang="zh-CN" altLang="en-US" dirty="0">
              <a:solidFill>
                <a:srgbClr val="00206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737915"/>
            <a:ext cx="3096344" cy="3779318"/>
          </a:xfrm>
          <a:prstGeom prst="rect">
            <a:avLst/>
          </a:prstGeom>
        </p:spPr>
      </p:pic>
      <p:pic>
        <p:nvPicPr>
          <p:cNvPr id="11" name="图片 5">
            <a:extLst>
              <a:ext uri="{FF2B5EF4-FFF2-40B4-BE49-F238E27FC236}">
                <a16:creationId xmlns="" xmlns:a16="http://schemas.microsoft.com/office/drawing/2014/main" id="{21834366-6B0B-4E48-B981-2618E140A6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5" r="-1"/>
          <a:stretch/>
        </p:blipFill>
        <p:spPr bwMode="auto">
          <a:xfrm>
            <a:off x="3059832" y="1737914"/>
            <a:ext cx="271931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2" name="Picture 2">
            <a:extLst>
              <a:ext uri="{FF2B5EF4-FFF2-40B4-BE49-F238E27FC236}">
                <a16:creationId xmlns="" xmlns:a16="http://schemas.microsoft.com/office/drawing/2014/main" id="{09B5B2D7-3EC0-4D2D-9CA9-1666228A0A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201" r="3129"/>
          <a:stretch/>
        </p:blipFill>
        <p:spPr bwMode="auto">
          <a:xfrm>
            <a:off x="249965" y="1737914"/>
            <a:ext cx="2737859" cy="2160000"/>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 xmlns:a16="http://schemas.microsoft.com/office/drawing/2014/main" id="{F0B78434-F128-451B-B80C-B73EF58765EB}"/>
              </a:ext>
            </a:extLst>
          </p:cNvPr>
          <p:cNvSpPr txBox="1"/>
          <p:nvPr/>
        </p:nvSpPr>
        <p:spPr>
          <a:xfrm>
            <a:off x="193824" y="4178273"/>
            <a:ext cx="6355115" cy="1938992"/>
          </a:xfrm>
          <a:prstGeom prst="rect">
            <a:avLst/>
          </a:prstGeom>
          <a:noFill/>
        </p:spPr>
        <p:txBody>
          <a:bodyPr wrap="square">
            <a:spAutoFit/>
          </a:bodyPr>
          <a:lstStyle/>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ID: 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a:t>
            </a:r>
            <a:r>
              <a:rPr lang="en-US" altLang="zh-CN" sz="2000" dirty="0" smtClean="0">
                <a:solidFill>
                  <a:srgbClr val="002060"/>
                </a:solidFill>
                <a:latin typeface="Times New Roman" panose="02020603050405020304" pitchFamily="18" charset="0"/>
                <a:cs typeface="Times New Roman" panose="02020603050405020304" pitchFamily="18" charset="0"/>
              </a:rPr>
              <a:t>– 5</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Sensor: Pressure sensor</a:t>
            </a:r>
            <a:endParaRPr lang="en-US" altLang="zh-CN" sz="2000" dirty="0">
              <a:solidFill>
                <a:srgbClr val="002060"/>
              </a:solidFill>
              <a:latin typeface="Times New Roman" panose="02020603050405020304" pitchFamily="18" charset="0"/>
              <a:cs typeface="Times New Roman" panose="02020603050405020304" pitchFamily="18" charset="0"/>
            </a:endParaRP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Depths: </a:t>
            </a:r>
            <a:r>
              <a:rPr lang="en-US" altLang="zh-CN" sz="2000" dirty="0" err="1" smtClean="0">
                <a:solidFill>
                  <a:srgbClr val="002060"/>
                </a:solidFill>
                <a:latin typeface="Times New Roman" panose="02020603050405020304" pitchFamily="18" charset="0"/>
                <a:cs typeface="Times New Roman" panose="02020603050405020304" pitchFamily="18" charset="0"/>
              </a:rPr>
              <a:t>4080m</a:t>
            </a:r>
            <a:r>
              <a:rPr lang="en-US" altLang="zh-CN" sz="2000" dirty="0" smtClean="0">
                <a:solidFill>
                  <a:srgbClr val="002060"/>
                </a:solidFill>
                <a:latin typeface="Times New Roman" panose="02020603050405020304" pitchFamily="18" charset="0"/>
                <a:cs typeface="Times New Roman" panose="02020603050405020304" pitchFamily="18" charset="0"/>
              </a:rPr>
              <a:t> to </a:t>
            </a:r>
            <a:r>
              <a:rPr lang="en-US" altLang="zh-CN" sz="2000" dirty="0" err="1" smtClean="0">
                <a:solidFill>
                  <a:srgbClr val="002060"/>
                </a:solidFill>
                <a:latin typeface="Times New Roman" panose="02020603050405020304" pitchFamily="18" charset="0"/>
                <a:cs typeface="Times New Roman" panose="02020603050405020304" pitchFamily="18" charset="0"/>
              </a:rPr>
              <a:t>4180m</a:t>
            </a:r>
            <a:endParaRPr lang="en-US" altLang="zh-CN" sz="2000" dirty="0">
              <a:solidFill>
                <a:srgbClr val="002060"/>
              </a:solidFill>
              <a:latin typeface="Times New Roman" panose="02020603050405020304" pitchFamily="18" charset="0"/>
              <a:cs typeface="Times New Roman" panose="02020603050405020304" pitchFamily="18" charset="0"/>
            </a:endParaRP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err="1" smtClean="0">
                <a:solidFill>
                  <a:srgbClr val="002060"/>
                </a:solidFill>
                <a:latin typeface="Times New Roman" panose="02020603050405020304" pitchFamily="18" charset="0"/>
                <a:cs typeface="Times New Roman" panose="02020603050405020304" pitchFamily="18" charset="0"/>
              </a:rPr>
              <a:t>Position:Western</a:t>
            </a:r>
            <a:r>
              <a:rPr lang="en-US" altLang="zh-CN" sz="2000" dirty="0" smtClean="0">
                <a:solidFill>
                  <a:srgbClr val="002060"/>
                </a:solidFill>
                <a:latin typeface="Times New Roman" panose="02020603050405020304" pitchFamily="18" charset="0"/>
                <a:cs typeface="Times New Roman" panose="02020603050405020304" pitchFamily="18" charset="0"/>
              </a:rPr>
              <a:t> Pacific (</a:t>
            </a:r>
            <a:r>
              <a:rPr lang="en-US" altLang="zh-CN" sz="2000" dirty="0" err="1" smtClean="0">
                <a:solidFill>
                  <a:srgbClr val="002060"/>
                </a:solidFill>
                <a:latin typeface="Times New Roman" panose="02020603050405020304" pitchFamily="18" charset="0"/>
                <a:ea typeface="仿宋" panose="02010609060101010101" pitchFamily="49" charset="-122"/>
              </a:rPr>
              <a:t>N19.005897</a:t>
            </a:r>
            <a:r>
              <a:rPr lang="en-US" altLang="zh-CN" sz="2000" dirty="0">
                <a:solidFill>
                  <a:srgbClr val="002060"/>
                </a:solidFill>
                <a:latin typeface="Times New Roman" panose="02020603050405020304" pitchFamily="18" charset="0"/>
                <a:ea typeface="仿宋" panose="02010609060101010101" pitchFamily="49" charset="-122"/>
              </a:rPr>
              <a:t>,  </a:t>
            </a:r>
            <a:r>
              <a:rPr lang="en-US" altLang="zh-CN" sz="2000" dirty="0" err="1" smtClean="0">
                <a:solidFill>
                  <a:srgbClr val="002060"/>
                </a:solidFill>
                <a:latin typeface="Times New Roman" panose="02020603050405020304" pitchFamily="18" charset="0"/>
                <a:ea typeface="仿宋" panose="02010609060101010101" pitchFamily="49" charset="-122"/>
              </a:rPr>
              <a:t>E142.002541</a:t>
            </a:r>
            <a:r>
              <a:rPr lang="en-US" altLang="zh-CN" sz="2000" dirty="0" smtClean="0">
                <a:solidFill>
                  <a:srgbClr val="002060"/>
                </a:solidFill>
                <a:latin typeface="Times New Roman" panose="02020603050405020304" pitchFamily="18" charset="0"/>
                <a:ea typeface="仿宋" panose="02010609060101010101" pitchFamily="49" charset="-122"/>
              </a:rPr>
              <a:t>)</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12245400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Development</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7</a:t>
            </a:fld>
            <a:endParaRPr lang="en-US" altLang="zh-CN"/>
          </a:p>
        </p:txBody>
      </p:sp>
      <p:sp>
        <p:nvSpPr>
          <p:cNvPr id="4" name="Rectangle 2"/>
          <p:cNvSpPr>
            <a:spLocks noChangeArrowheads="1"/>
          </p:cNvSpPr>
          <p:nvPr/>
        </p:nvSpPr>
        <p:spPr bwMode="auto">
          <a:xfrm>
            <a:off x="3851920" y="16056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 xmlns:a16="http://schemas.microsoft.com/office/drawing/2014/main" id="{27201267-C51C-4437-8DE4-4D7B535DA66E}"/>
              </a:ext>
            </a:extLst>
          </p:cNvPr>
          <p:cNvSpPr txBox="1"/>
          <p:nvPr/>
        </p:nvSpPr>
        <p:spPr>
          <a:xfrm>
            <a:off x="193824" y="908720"/>
            <a:ext cx="8519961" cy="523220"/>
          </a:xfrm>
          <a:prstGeom prst="rect">
            <a:avLst/>
          </a:prstGeom>
          <a:noFill/>
        </p:spPr>
        <p:txBody>
          <a:bodyPr wrap="none" rtlCol="0">
            <a:spAutoFit/>
          </a:bodyPr>
          <a:lstStyle/>
          <a:p>
            <a:pPr lvl="0" algn="ctr"/>
            <a:r>
              <a:rPr lang="en-US" altLang="zh-CN" dirty="0">
                <a:solidFill>
                  <a:srgbClr val="002060"/>
                </a:solidFill>
                <a:latin typeface="微软雅黑" panose="020B0503020204020204" pitchFamily="34" charset="-122"/>
                <a:ea typeface="微软雅黑" panose="020B0503020204020204" pitchFamily="34" charset="-122"/>
              </a:rPr>
              <a:t>Extreme environmental test in Western Pacific</a:t>
            </a:r>
            <a:endParaRPr lang="zh-CN" altLang="en-US" dirty="0">
              <a:solidFill>
                <a:srgbClr val="002060"/>
              </a:solidFill>
              <a:latin typeface="微软雅黑" panose="020B0503020204020204" pitchFamily="34" charset="-122"/>
              <a:ea typeface="微软雅黑" panose="020B0503020204020204" pitchFamily="34" charset="-122"/>
            </a:endParaRPr>
          </a:p>
        </p:txBody>
      </p:sp>
      <p:pic>
        <p:nvPicPr>
          <p:cNvPr id="12" name="图表 17">
            <a:extLst>
              <a:ext uri="{FF2B5EF4-FFF2-40B4-BE49-F238E27FC236}">
                <a16:creationId xmlns="" xmlns:a16="http://schemas.microsoft.com/office/drawing/2014/main" id="{CDABB0B5-0A88-4068-896D-B1590D53CE5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644" y="1466481"/>
            <a:ext cx="6408712" cy="355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 xmlns:a16="http://schemas.microsoft.com/office/drawing/2014/main" id="{F0B78434-F128-451B-B80C-B73EF58765EB}"/>
              </a:ext>
            </a:extLst>
          </p:cNvPr>
          <p:cNvSpPr txBox="1"/>
          <p:nvPr/>
        </p:nvSpPr>
        <p:spPr>
          <a:xfrm>
            <a:off x="1367644" y="5158585"/>
            <a:ext cx="6355115" cy="1015663"/>
          </a:xfrm>
          <a:prstGeom prst="rect">
            <a:avLst/>
          </a:prstGeom>
          <a:noFill/>
        </p:spPr>
        <p:txBody>
          <a:bodyPr wrap="square">
            <a:spAutoFit/>
          </a:bodyPr>
          <a:lstStyle/>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110 cycles </a:t>
            </a:r>
            <a:r>
              <a:rPr lang="en-US" altLang="zh-CN" sz="2000" dirty="0" smtClean="0">
                <a:solidFill>
                  <a:srgbClr val="002060"/>
                </a:solidFill>
                <a:latin typeface="Times New Roman" panose="02020603050405020304" pitchFamily="18" charset="0"/>
                <a:cs typeface="Times New Roman" panose="02020603050405020304" pitchFamily="18" charset="0"/>
              </a:rPr>
              <a:t>has </a:t>
            </a:r>
            <a:r>
              <a:rPr lang="en-US" altLang="zh-CN" sz="2000" dirty="0">
                <a:solidFill>
                  <a:srgbClr val="002060"/>
                </a:solidFill>
                <a:latin typeface="Times New Roman" panose="02020603050405020304" pitchFamily="18" charset="0"/>
                <a:cs typeface="Times New Roman" panose="02020603050405020304" pitchFamily="18" charset="0"/>
              </a:rPr>
              <a:t>been </a:t>
            </a:r>
            <a:r>
              <a:rPr lang="en-US" altLang="zh-CN" sz="2000" dirty="0" smtClean="0">
                <a:solidFill>
                  <a:srgbClr val="002060"/>
                </a:solidFill>
                <a:latin typeface="Times New Roman" panose="02020603050405020304" pitchFamily="18" charset="0"/>
                <a:cs typeface="Times New Roman" panose="02020603050405020304" pitchFamily="18" charset="0"/>
              </a:rPr>
              <a:t>operated</a:t>
            </a:r>
            <a:endParaRPr lang="en-US" altLang="zh-CN" sz="2000" dirty="0">
              <a:solidFill>
                <a:srgbClr val="002060"/>
              </a:solidFill>
              <a:latin typeface="Times New Roman" panose="02020603050405020304" pitchFamily="18" charset="0"/>
              <a:cs typeface="Times New Roman" panose="02020603050405020304" pitchFamily="18" charset="0"/>
            </a:endParaRP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Verified characteristics under </a:t>
            </a:r>
            <a:r>
              <a:rPr lang="en-US" altLang="zh-CN" sz="2000" dirty="0">
                <a:solidFill>
                  <a:srgbClr val="002060"/>
                </a:solidFill>
                <a:latin typeface="Times New Roman" panose="02020603050405020304" pitchFamily="18" charset="0"/>
                <a:cs typeface="Times New Roman" panose="02020603050405020304" pitchFamily="18" charset="0"/>
              </a:rPr>
              <a:t>the extreme condition</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16956797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Development</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8</a:t>
            </a:fld>
            <a:endParaRPr lang="en-US" altLang="zh-CN"/>
          </a:p>
        </p:txBody>
      </p:sp>
      <p:sp>
        <p:nvSpPr>
          <p:cNvPr id="15" name="文本框 14">
            <a:extLst>
              <a:ext uri="{FF2B5EF4-FFF2-40B4-BE49-F238E27FC236}">
                <a16:creationId xmlns="" xmlns:a16="http://schemas.microsoft.com/office/drawing/2014/main" id="{27201267-C51C-4437-8DE4-4D7B535DA66E}"/>
              </a:ext>
            </a:extLst>
          </p:cNvPr>
          <p:cNvSpPr txBox="1"/>
          <p:nvPr/>
        </p:nvSpPr>
        <p:spPr>
          <a:xfrm>
            <a:off x="1182492" y="908720"/>
            <a:ext cx="6542625" cy="523220"/>
          </a:xfrm>
          <a:prstGeom prst="rect">
            <a:avLst/>
          </a:prstGeom>
          <a:noFill/>
        </p:spPr>
        <p:txBody>
          <a:bodyPr wrap="none" rtlCol="0">
            <a:sp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4000 meters test in Western Pacific</a:t>
            </a:r>
            <a:endParaRPr lang="zh-CN" altLang="en-US" dirty="0">
              <a:solidFill>
                <a:srgbClr val="002060"/>
              </a:solidFill>
              <a:latin typeface="微软雅黑" panose="020B0503020204020204" pitchFamily="34" charset="-122"/>
              <a:ea typeface="微软雅黑" panose="020B0503020204020204" pitchFamily="34" charset="-122"/>
            </a:endParaRPr>
          </a:p>
        </p:txBody>
      </p:sp>
      <p:pic>
        <p:nvPicPr>
          <p:cNvPr id="9" name="Picture 2">
            <a:extLst>
              <a:ext uri="{FF2B5EF4-FFF2-40B4-BE49-F238E27FC236}">
                <a16:creationId xmlns="" xmlns:a16="http://schemas.microsoft.com/office/drawing/2014/main" id="{CE14697A-DB60-46AB-9EFE-C1F0154835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338" y="1628800"/>
            <a:ext cx="341777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 xmlns:a16="http://schemas.microsoft.com/office/drawing/2014/main" id="{B2E5F81D-0373-4BE8-BFC0-7C92B26AF806}"/>
              </a:ext>
            </a:extLst>
          </p:cNvPr>
          <p:cNvPicPr>
            <a:picLocks noChangeAspect="1"/>
          </p:cNvPicPr>
          <p:nvPr/>
        </p:nvPicPr>
        <p:blipFill rotWithShape="1">
          <a:blip r:embed="rId4"/>
          <a:srcRect b="21688"/>
          <a:stretch/>
        </p:blipFill>
        <p:spPr>
          <a:xfrm>
            <a:off x="5312691" y="1628800"/>
            <a:ext cx="2412426" cy="2520000"/>
          </a:xfrm>
          <a:prstGeom prst="rect">
            <a:avLst/>
          </a:prstGeom>
        </p:spPr>
      </p:pic>
      <p:sp>
        <p:nvSpPr>
          <p:cNvPr id="12" name="文本框 11">
            <a:extLst>
              <a:ext uri="{FF2B5EF4-FFF2-40B4-BE49-F238E27FC236}">
                <a16:creationId xmlns="" xmlns:a16="http://schemas.microsoft.com/office/drawing/2014/main" id="{F0B78434-F128-451B-B80C-B73EF58765EB}"/>
              </a:ext>
            </a:extLst>
          </p:cNvPr>
          <p:cNvSpPr txBox="1"/>
          <p:nvPr/>
        </p:nvSpPr>
        <p:spPr>
          <a:xfrm>
            <a:off x="1182492" y="4316016"/>
            <a:ext cx="6355115" cy="1938992"/>
          </a:xfrm>
          <a:prstGeom prst="rect">
            <a:avLst/>
          </a:prstGeom>
          <a:noFill/>
        </p:spPr>
        <p:txBody>
          <a:bodyPr wrap="square">
            <a:spAutoFit/>
          </a:bodyPr>
          <a:lstStyle/>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ID: Deep </a:t>
            </a:r>
            <a:r>
              <a:rPr lang="en-US" altLang="zh-CN" sz="2000" dirty="0" err="1">
                <a:solidFill>
                  <a:srgbClr val="002060"/>
                </a:solidFill>
                <a:latin typeface="Times New Roman" panose="02020603050405020304" pitchFamily="18" charset="0"/>
                <a:cs typeface="Times New Roman" panose="02020603050405020304" pitchFamily="18" charset="0"/>
              </a:rPr>
              <a:t>FuXing</a:t>
            </a:r>
            <a:r>
              <a:rPr lang="en-US" altLang="zh-CN" sz="2000" dirty="0">
                <a:solidFill>
                  <a:srgbClr val="002060"/>
                </a:solidFill>
                <a:latin typeface="Times New Roman" panose="02020603050405020304" pitchFamily="18" charset="0"/>
                <a:cs typeface="Times New Roman" panose="02020603050405020304" pitchFamily="18" charset="0"/>
              </a:rPr>
              <a:t> </a:t>
            </a:r>
            <a:r>
              <a:rPr lang="en-US" altLang="zh-CN" sz="2000" dirty="0" smtClean="0">
                <a:solidFill>
                  <a:srgbClr val="002060"/>
                </a:solidFill>
                <a:latin typeface="Times New Roman" panose="02020603050405020304" pitchFamily="18" charset="0"/>
                <a:cs typeface="Times New Roman" panose="02020603050405020304" pitchFamily="18" charset="0"/>
              </a:rPr>
              <a:t>– 6</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Sensor: </a:t>
            </a:r>
            <a:r>
              <a:rPr lang="en-US" altLang="zh-CN" sz="2000" dirty="0" err="1" smtClean="0">
                <a:solidFill>
                  <a:srgbClr val="002060"/>
                </a:solidFill>
                <a:latin typeface="Times New Roman" panose="02020603050405020304" pitchFamily="18" charset="0"/>
                <a:cs typeface="Times New Roman" panose="02020603050405020304" pitchFamily="18" charset="0"/>
              </a:rPr>
              <a:t>CTD</a:t>
            </a:r>
            <a:r>
              <a:rPr lang="en-US" altLang="zh-CN" sz="2000" dirty="0" smtClean="0">
                <a:solidFill>
                  <a:srgbClr val="002060"/>
                </a:solidFill>
                <a:latin typeface="Times New Roman" panose="02020603050405020304" pitchFamily="18" charset="0"/>
                <a:cs typeface="Times New Roman" panose="02020603050405020304" pitchFamily="18" charset="0"/>
              </a:rPr>
              <a:t> sensor from </a:t>
            </a:r>
            <a:r>
              <a:rPr lang="en-US" altLang="zh-CN" sz="2000" dirty="0" err="1" smtClean="0">
                <a:solidFill>
                  <a:srgbClr val="002060"/>
                </a:solidFill>
                <a:latin typeface="Times New Roman" panose="02020603050405020304" pitchFamily="18" charset="0"/>
                <a:cs typeface="Times New Roman" panose="02020603050405020304" pitchFamily="18" charset="0"/>
              </a:rPr>
              <a:t>NOTC</a:t>
            </a:r>
            <a:endParaRPr lang="en-US" altLang="zh-CN" sz="2000" dirty="0">
              <a:solidFill>
                <a:srgbClr val="002060"/>
              </a:solidFill>
              <a:latin typeface="Times New Roman" panose="02020603050405020304" pitchFamily="18" charset="0"/>
              <a:cs typeface="Times New Roman" panose="02020603050405020304" pitchFamily="18" charset="0"/>
            </a:endParaRP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Depths: </a:t>
            </a:r>
            <a:r>
              <a:rPr lang="en-US" altLang="zh-CN" sz="2000" dirty="0" err="1" smtClean="0">
                <a:solidFill>
                  <a:srgbClr val="002060"/>
                </a:solidFill>
                <a:latin typeface="Times New Roman" panose="02020603050405020304" pitchFamily="18" charset="0"/>
                <a:cs typeface="Times New Roman" panose="02020603050405020304" pitchFamily="18" charset="0"/>
              </a:rPr>
              <a:t>4082.9m</a:t>
            </a:r>
            <a:endParaRPr lang="en-US" altLang="zh-CN" sz="2000" dirty="0">
              <a:solidFill>
                <a:srgbClr val="002060"/>
              </a:solidFill>
              <a:latin typeface="Times New Roman" panose="02020603050405020304" pitchFamily="18" charset="0"/>
              <a:cs typeface="Times New Roman" panose="02020603050405020304" pitchFamily="18" charset="0"/>
            </a:endParaRP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err="1" smtClean="0">
                <a:solidFill>
                  <a:srgbClr val="002060"/>
                </a:solidFill>
                <a:latin typeface="Times New Roman" panose="02020603050405020304" pitchFamily="18" charset="0"/>
                <a:cs typeface="Times New Roman" panose="02020603050405020304" pitchFamily="18" charset="0"/>
              </a:rPr>
              <a:t>Position:Western</a:t>
            </a:r>
            <a:r>
              <a:rPr lang="en-US" altLang="zh-CN" sz="2000" dirty="0" smtClean="0">
                <a:solidFill>
                  <a:srgbClr val="002060"/>
                </a:solidFill>
                <a:latin typeface="Times New Roman" panose="02020603050405020304" pitchFamily="18" charset="0"/>
                <a:cs typeface="Times New Roman" panose="02020603050405020304" pitchFamily="18" charset="0"/>
              </a:rPr>
              <a:t> Pacific (</a:t>
            </a:r>
            <a:r>
              <a:rPr lang="en-US" altLang="zh-CN" sz="2000" dirty="0" err="1">
                <a:solidFill>
                  <a:srgbClr val="002060"/>
                </a:solidFill>
                <a:latin typeface="Times New Roman" panose="02020603050405020304" pitchFamily="18" charset="0"/>
                <a:ea typeface="仿宋" panose="02010609060101010101" pitchFamily="49" charset="-122"/>
              </a:rPr>
              <a:t>N19.003888</a:t>
            </a:r>
            <a:r>
              <a:rPr lang="en-US" altLang="zh-CN" sz="2000" dirty="0">
                <a:solidFill>
                  <a:srgbClr val="002060"/>
                </a:solidFill>
                <a:latin typeface="Times New Roman" panose="02020603050405020304" pitchFamily="18" charset="0"/>
                <a:ea typeface="仿宋" panose="02010609060101010101" pitchFamily="49" charset="-122"/>
              </a:rPr>
              <a:t>,  </a:t>
            </a:r>
            <a:r>
              <a:rPr lang="en-US" altLang="zh-CN" sz="2000" dirty="0" err="1">
                <a:solidFill>
                  <a:srgbClr val="002060"/>
                </a:solidFill>
                <a:latin typeface="Times New Roman" panose="02020603050405020304" pitchFamily="18" charset="0"/>
                <a:ea typeface="仿宋" panose="02010609060101010101" pitchFamily="49" charset="-122"/>
              </a:rPr>
              <a:t>E124.648790</a:t>
            </a:r>
            <a:r>
              <a:rPr lang="en-US" altLang="zh-CN" sz="2000" dirty="0" smtClean="0">
                <a:solidFill>
                  <a:srgbClr val="002060"/>
                </a:solidFill>
                <a:latin typeface="Times New Roman" panose="02020603050405020304" pitchFamily="18" charset="0"/>
                <a:ea typeface="仿宋" panose="02010609060101010101" pitchFamily="49" charset="-122"/>
              </a:rPr>
              <a:t>)</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25560754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A638DD21-ECB7-4647-AD47-720EB9487493}" type="datetime1">
              <a:rPr lang="en-GB" altLang="zh-CN" smtClean="0"/>
              <a:t>28/09/2021</a:t>
            </a:fld>
            <a:endParaRPr lang="en-US" altLang="zh-CN" dirty="0"/>
          </a:p>
        </p:txBody>
      </p:sp>
      <p:sp>
        <p:nvSpPr>
          <p:cNvPr id="37" name="TextBox 3"/>
          <p:cNvSpPr txBox="1">
            <a:spLocks noChangeArrowheads="1"/>
          </p:cNvSpPr>
          <p:nvPr/>
        </p:nvSpPr>
        <p:spPr bwMode="auto">
          <a:xfrm>
            <a:off x="503238" y="188913"/>
            <a:ext cx="5796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0000FF"/>
                </a:solidFill>
                <a:latin typeface="黑体" panose="02010609060101010101" pitchFamily="49" charset="-122"/>
                <a:ea typeface="宋体" panose="02010600030101010101" pitchFamily="2" charset="-122"/>
              </a:defRPr>
            </a:lvl1pPr>
            <a:lvl2pPr marL="742950" indent="-285750">
              <a:defRPr sz="2800" b="1">
                <a:solidFill>
                  <a:srgbClr val="0000FF"/>
                </a:solidFill>
                <a:latin typeface="黑体" panose="02010609060101010101" pitchFamily="49" charset="-122"/>
                <a:ea typeface="宋体" panose="02010600030101010101" pitchFamily="2" charset="-122"/>
              </a:defRPr>
            </a:lvl2pPr>
            <a:lvl3pPr marL="1143000" indent="-228600">
              <a:defRPr sz="2800" b="1">
                <a:solidFill>
                  <a:srgbClr val="0000FF"/>
                </a:solidFill>
                <a:latin typeface="黑体" panose="02010609060101010101" pitchFamily="49" charset="-122"/>
                <a:ea typeface="宋体" panose="02010600030101010101" pitchFamily="2" charset="-122"/>
              </a:defRPr>
            </a:lvl3pPr>
            <a:lvl4pPr marL="1600200" indent="-228600">
              <a:defRPr sz="2800" b="1">
                <a:solidFill>
                  <a:srgbClr val="0000FF"/>
                </a:solidFill>
                <a:latin typeface="黑体" panose="02010609060101010101" pitchFamily="49" charset="-122"/>
                <a:ea typeface="宋体" panose="02010600030101010101" pitchFamily="2" charset="-122"/>
              </a:defRPr>
            </a:lvl4pPr>
            <a:lvl5pPr marL="2057400" indent="-228600">
              <a:defRPr sz="2800" b="1">
                <a:solidFill>
                  <a:srgbClr val="0000FF"/>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800" b="1">
                <a:solidFill>
                  <a:srgbClr val="0000FF"/>
                </a:solidFill>
                <a:latin typeface="黑体" panose="02010609060101010101" pitchFamily="49" charset="-122"/>
                <a:ea typeface="宋体" panose="02010600030101010101" pitchFamily="2" charset="-122"/>
              </a:defRPr>
            </a:lvl9pPr>
          </a:lstStyle>
          <a:p>
            <a:pPr eaLnBrk="1" hangingPunct="1"/>
            <a:r>
              <a:rPr lang="en-US" altLang="zh-CN" sz="3200" dirty="0">
                <a:solidFill>
                  <a:srgbClr val="002060"/>
                </a:solidFill>
                <a:latin typeface="微软雅黑" panose="020B0503020204020204" pitchFamily="34" charset="-122"/>
                <a:ea typeface="微软雅黑" panose="020B0503020204020204" pitchFamily="34" charset="-122"/>
              </a:rPr>
              <a:t>Measurement</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3E663897-36FE-4B0D-A082-59657830FA29}" type="slidenum">
              <a:rPr lang="en-US" altLang="zh-CN" smtClean="0"/>
              <a:pPr>
                <a:defRPr/>
              </a:pPr>
              <a:t>9</a:t>
            </a:fld>
            <a:endParaRPr lang="en-US" altLang="zh-CN"/>
          </a:p>
        </p:txBody>
      </p:sp>
      <p:sp>
        <p:nvSpPr>
          <p:cNvPr id="4" name="Rectangle 2"/>
          <p:cNvSpPr>
            <a:spLocks noChangeArrowheads="1"/>
          </p:cNvSpPr>
          <p:nvPr/>
        </p:nvSpPr>
        <p:spPr bwMode="auto">
          <a:xfrm>
            <a:off x="3851920" y="16056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 xmlns:a16="http://schemas.microsoft.com/office/drawing/2014/main" id="{27201267-C51C-4437-8DE4-4D7B535DA66E}"/>
              </a:ext>
            </a:extLst>
          </p:cNvPr>
          <p:cNvSpPr txBox="1"/>
          <p:nvPr/>
        </p:nvSpPr>
        <p:spPr>
          <a:xfrm>
            <a:off x="1182492" y="908720"/>
            <a:ext cx="6542625" cy="523220"/>
          </a:xfrm>
          <a:prstGeom prst="rect">
            <a:avLst/>
          </a:prstGeom>
          <a:noFill/>
        </p:spPr>
        <p:txBody>
          <a:bodyPr wrap="none" rtlCol="0">
            <a:spAutoFit/>
          </a:bodyPr>
          <a:lstStyle/>
          <a:p>
            <a:pPr algn="ctr"/>
            <a:r>
              <a:rPr lang="en-US" altLang="zh-CN" dirty="0">
                <a:solidFill>
                  <a:srgbClr val="002060"/>
                </a:solidFill>
                <a:latin typeface="微软雅黑" panose="020B0503020204020204" pitchFamily="34" charset="-122"/>
                <a:ea typeface="微软雅黑" panose="020B0503020204020204" pitchFamily="34" charset="-122"/>
              </a:rPr>
              <a:t>4000 meters test in Western Pacific</a:t>
            </a:r>
            <a:endParaRPr lang="zh-CN" altLang="en-US" dirty="0">
              <a:solidFill>
                <a:srgbClr val="002060"/>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 xmlns:a16="http://schemas.microsoft.com/office/drawing/2014/main" id="{A3B8D16F-9A07-48EE-8E47-BC0A53C82E92}"/>
              </a:ext>
            </a:extLst>
          </p:cNvPr>
          <p:cNvPicPr>
            <a:picLocks noChangeAspect="1"/>
          </p:cNvPicPr>
          <p:nvPr/>
        </p:nvPicPr>
        <p:blipFill>
          <a:blip r:embed="rId3"/>
          <a:stretch>
            <a:fillRect/>
          </a:stretch>
        </p:blipFill>
        <p:spPr>
          <a:xfrm>
            <a:off x="609600" y="1608821"/>
            <a:ext cx="3170312" cy="2696488"/>
          </a:xfrm>
          <a:prstGeom prst="rect">
            <a:avLst/>
          </a:prstGeom>
          <a:noFill/>
          <a:ln>
            <a:noFill/>
          </a:ln>
        </p:spPr>
      </p:pic>
      <p:pic>
        <p:nvPicPr>
          <p:cNvPr id="14" name="图片 1">
            <a:extLst>
              <a:ext uri="{FF2B5EF4-FFF2-40B4-BE49-F238E27FC236}">
                <a16:creationId xmlns="" xmlns:a16="http://schemas.microsoft.com/office/drawing/2014/main" id="{DFB541A9-5E79-41BB-B5CB-90434DE5D3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462" y="1608821"/>
            <a:ext cx="4084696" cy="269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a:extLst>
              <a:ext uri="{FF2B5EF4-FFF2-40B4-BE49-F238E27FC236}">
                <a16:creationId xmlns="" xmlns:a16="http://schemas.microsoft.com/office/drawing/2014/main" id="{F0B78434-F128-451B-B80C-B73EF58765EB}"/>
              </a:ext>
            </a:extLst>
          </p:cNvPr>
          <p:cNvSpPr txBox="1"/>
          <p:nvPr/>
        </p:nvSpPr>
        <p:spPr>
          <a:xfrm>
            <a:off x="1370002" y="4437112"/>
            <a:ext cx="6355115" cy="1477328"/>
          </a:xfrm>
          <a:prstGeom prst="rect">
            <a:avLst/>
          </a:prstGeom>
          <a:noFill/>
        </p:spPr>
        <p:txBody>
          <a:bodyPr wrap="square">
            <a:spAutoFit/>
          </a:bodyPr>
          <a:lstStyle/>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48 cycles over 4000 meters has been </a:t>
            </a:r>
            <a:r>
              <a:rPr lang="en-US" altLang="zh-CN" sz="2000" dirty="0" smtClean="0">
                <a:solidFill>
                  <a:srgbClr val="002060"/>
                </a:solidFill>
                <a:latin typeface="Times New Roman" panose="02020603050405020304" pitchFamily="18" charset="0"/>
                <a:cs typeface="Times New Roman" panose="02020603050405020304" pitchFamily="18" charset="0"/>
              </a:rPr>
              <a:t>operated</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Temperature </a:t>
            </a:r>
            <a:r>
              <a:rPr lang="en-US" altLang="zh-CN" sz="2000" dirty="0">
                <a:solidFill>
                  <a:srgbClr val="002060"/>
                </a:solidFill>
                <a:latin typeface="Times New Roman" panose="02020603050405020304" pitchFamily="18" charset="0"/>
                <a:cs typeface="Times New Roman" panose="02020603050405020304" pitchFamily="18" charset="0"/>
              </a:rPr>
              <a:t>and salinity are </a:t>
            </a:r>
            <a:r>
              <a:rPr lang="en-US" altLang="zh-CN" sz="2000" dirty="0" smtClean="0">
                <a:solidFill>
                  <a:srgbClr val="002060"/>
                </a:solidFill>
                <a:latin typeface="Times New Roman" panose="02020603050405020304" pitchFamily="18" charset="0"/>
                <a:cs typeface="Times New Roman" panose="02020603050405020304" pitchFamily="18" charset="0"/>
              </a:rPr>
              <a:t>measured</a:t>
            </a:r>
          </a:p>
          <a:p>
            <a:pPr marL="457200" indent="-457200" algn="just" eaLnBrk="1" fontAlgn="auto" hangingPunct="1">
              <a:lnSpc>
                <a:spcPct val="150000"/>
              </a:lnSpc>
              <a:spcBef>
                <a:spcPts val="0"/>
              </a:spcBef>
              <a:spcAft>
                <a:spcPts val="0"/>
              </a:spcAft>
              <a:buFont typeface="Wingdings" panose="05000000000000000000" pitchFamily="2" charset="2"/>
              <a:buChar char="Ø"/>
            </a:pPr>
            <a:r>
              <a:rPr lang="en-US" altLang="zh-CN" sz="2000" dirty="0" smtClean="0">
                <a:solidFill>
                  <a:srgbClr val="002060"/>
                </a:solidFill>
                <a:latin typeface="Times New Roman" panose="02020603050405020304" pitchFamily="18" charset="0"/>
                <a:cs typeface="Times New Roman" panose="02020603050405020304" pitchFamily="18" charset="0"/>
              </a:rPr>
              <a:t>Satellite </a:t>
            </a:r>
            <a:r>
              <a:rPr lang="en-US" altLang="zh-CN" sz="2000" dirty="0">
                <a:solidFill>
                  <a:srgbClr val="002060"/>
                </a:solidFill>
                <a:latin typeface="Times New Roman" panose="02020603050405020304" pitchFamily="18" charset="0"/>
                <a:cs typeface="Times New Roman" panose="02020603050405020304" pitchFamily="18" charset="0"/>
              </a:rPr>
              <a:t>transmission success rate reaches 98%</a:t>
            </a:r>
            <a:endParaRPr lang="zh-CN" altLang="zh-CN" sz="2000" dirty="0">
              <a:solidFill>
                <a:srgbClr val="002060"/>
              </a:solidFill>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0392" y="128848"/>
            <a:ext cx="1280271" cy="609653"/>
          </a:xfrm>
          <a:prstGeom prst="rect">
            <a:avLst/>
          </a:prstGeom>
        </p:spPr>
      </p:pic>
    </p:spTree>
    <p:extLst>
      <p:ext uri="{BB962C8B-B14F-4D97-AF65-F5344CB8AC3E}">
        <p14:creationId xmlns:p14="http://schemas.microsoft.com/office/powerpoint/2010/main" val="1220661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11答辩">
  <a:themeElements>
    <a:clrScheme name="">
      <a:dk1>
        <a:srgbClr val="000000"/>
      </a:dk1>
      <a:lt1>
        <a:srgbClr val="CCECFF"/>
      </a:lt1>
      <a:dk2>
        <a:srgbClr val="333399"/>
      </a:dk2>
      <a:lt2>
        <a:srgbClr val="1C1C1C"/>
      </a:lt2>
      <a:accent1>
        <a:srgbClr val="00E4A8"/>
      </a:accent1>
      <a:accent2>
        <a:srgbClr val="FFCF01"/>
      </a:accent2>
      <a:accent3>
        <a:srgbClr val="E2F4FF"/>
      </a:accent3>
      <a:accent4>
        <a:srgbClr val="000000"/>
      </a:accent4>
      <a:accent5>
        <a:srgbClr val="AAEFD1"/>
      </a:accent5>
      <a:accent6>
        <a:srgbClr val="E7BB01"/>
      </a:accent6>
      <a:hlink>
        <a:srgbClr val="FF0000"/>
      </a:hlink>
      <a:folHlink>
        <a:srgbClr val="3333CC"/>
      </a:folHlink>
    </a:clrScheme>
    <a:fontScheme name="1_211答辩">
      <a:majorFont>
        <a:latin typeface="Arial Black"/>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1_211答辩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211答辩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211答辩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211答辩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211答辩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211答辩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211答辩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11773</TotalTime>
  <Words>539</Words>
  <Application>Microsoft Office PowerPoint</Application>
  <PresentationFormat>全屏显示(4:3)</PresentationFormat>
  <Paragraphs>104</Paragraphs>
  <Slides>13</Slides>
  <Notes>13</Notes>
  <HiddenSlides>0</HiddenSlides>
  <MMClips>0</MMClips>
  <ScaleCrop>false</ScaleCrop>
  <HeadingPairs>
    <vt:vector size="6" baseType="variant">
      <vt:variant>
        <vt:lpstr>已用的字体</vt:lpstr>
      </vt:variant>
      <vt:variant>
        <vt:i4>12</vt:i4>
      </vt:variant>
      <vt:variant>
        <vt:lpstr>主题</vt:lpstr>
      </vt:variant>
      <vt:variant>
        <vt:i4>18</vt:i4>
      </vt:variant>
      <vt:variant>
        <vt:lpstr>幻灯片标题</vt:lpstr>
      </vt:variant>
      <vt:variant>
        <vt:i4>13</vt:i4>
      </vt:variant>
    </vt:vector>
  </HeadingPairs>
  <TitlesOfParts>
    <vt:vector size="43" baseType="lpstr">
      <vt:lpstr>Arial Unicode MS</vt:lpstr>
      <vt:lpstr>仿宋</vt:lpstr>
      <vt:lpstr>黑体</vt:lpstr>
      <vt:lpstr>宋体</vt:lpstr>
      <vt:lpstr>微软雅黑</vt:lpstr>
      <vt:lpstr>Arial</vt:lpstr>
      <vt:lpstr>Arial Black</vt:lpstr>
      <vt:lpstr>Monotype Corsiva</vt:lpstr>
      <vt:lpstr>Tahoma</vt:lpstr>
      <vt:lpstr>Times New Roman</vt:lpstr>
      <vt:lpstr>Verdana</vt:lpstr>
      <vt:lpstr>Wingdings</vt:lpstr>
      <vt:lpstr>Profile</vt:lpstr>
      <vt:lpstr>1_211答辩</vt:lpstr>
      <vt:lpstr>4_Profile</vt:lpstr>
      <vt:lpstr>1_Profile</vt:lpstr>
      <vt:lpstr>2_Profile</vt:lpstr>
      <vt:lpstr>3_Profile</vt:lpstr>
      <vt:lpstr>5_Profile</vt:lpstr>
      <vt:lpstr>6_Profile</vt:lpstr>
      <vt:lpstr>7_Profile</vt:lpstr>
      <vt:lpstr>8_Profile</vt:lpstr>
      <vt:lpstr>9_Profile</vt:lpstr>
      <vt:lpstr>10_Profile</vt:lpstr>
      <vt:lpstr>11_Profile</vt:lpstr>
      <vt:lpstr>12_Profile</vt:lpstr>
      <vt:lpstr>13_Profile</vt:lpstr>
      <vt:lpstr>14_Profile</vt:lpstr>
      <vt:lpstr>15_Profile</vt:lpstr>
      <vt:lpstr>16_Profile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Rice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Communication</dc:title>
  <dc:creator>Behnaam Aazhang</dc:creator>
  <cp:lastModifiedBy>Xu Jiayi</cp:lastModifiedBy>
  <cp:revision>8655</cp:revision>
  <dcterms:created xsi:type="dcterms:W3CDTF">2008-03-06T06:09:00Z</dcterms:created>
  <dcterms:modified xsi:type="dcterms:W3CDTF">2021-09-28T07:41:26Z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