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9FF1-1DF7-4ABF-90C8-95BE6085A32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4DF7-84DE-48DC-815E-CC9E85959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September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 PAKISTAN</a:t>
            </a:r>
          </a:p>
          <a:p>
            <a:r>
              <a:rPr lang="en-US" dirty="0" smtClean="0"/>
              <a:t>By </a:t>
            </a:r>
          </a:p>
          <a:p>
            <a:r>
              <a:rPr lang="en-US" dirty="0" smtClean="0"/>
              <a:t>AMEER HYDER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6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speech</a:t>
            </a:r>
          </a:p>
          <a:p>
            <a:pPr lvl="0"/>
            <a:r>
              <a:rPr lang="en-US" dirty="0"/>
              <a:t> I have introduced basic seismicity of Makran coast and give brief historical earthquake events.</a:t>
            </a:r>
          </a:p>
          <a:p>
            <a:pPr lvl="0"/>
            <a:r>
              <a:rPr lang="en-US" dirty="0"/>
              <a:t>Then give short brief introduction of time line and warning chain.</a:t>
            </a:r>
          </a:p>
          <a:p>
            <a:pPr lvl="0"/>
            <a:r>
              <a:rPr lang="en-US" dirty="0"/>
              <a:t>3 brief them regarding SOP </a:t>
            </a:r>
          </a:p>
          <a:p>
            <a:r>
              <a:rPr lang="en-US" dirty="0"/>
              <a:t> How we issue Buellton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78" y="12621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8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302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9th September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AMEER HYDER</dc:creator>
  <cp:lastModifiedBy>AMEER HYDER</cp:lastModifiedBy>
  <cp:revision>3</cp:revision>
  <dcterms:created xsi:type="dcterms:W3CDTF">2021-09-09T06:42:56Z</dcterms:created>
  <dcterms:modified xsi:type="dcterms:W3CDTF">2021-09-09T07:05:38Z</dcterms:modified>
</cp:coreProperties>
</file>