
<file path=[Content_Types].xml><?xml version="1.0" encoding="utf-8"?>
<Types xmlns="http://schemas.openxmlformats.org/package/2006/content-types">
  <Default Extension="xml" ContentType="application/xml"/>
  <Default Extension="jpeg" ContentType="image/jpeg"/>
  <Default Extension="png" ContentType="image/png"/>
  <Default Extension="gif" ContentType="image/gif"/>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7" r:id="rId1"/>
    <p:sldMasterId id="2147484513" r:id="rId2"/>
    <p:sldMasterId id="2147484585" r:id="rId3"/>
    <p:sldMasterId id="2147484597" r:id="rId4"/>
    <p:sldMasterId id="2147484609" r:id="rId5"/>
    <p:sldMasterId id="2147484633" r:id="rId6"/>
    <p:sldMasterId id="2147484645" r:id="rId7"/>
    <p:sldMasterId id="2147484657" r:id="rId8"/>
    <p:sldMasterId id="2147484669" r:id="rId9"/>
    <p:sldMasterId id="2147484681" r:id="rId10"/>
    <p:sldMasterId id="2147484693" r:id="rId11"/>
    <p:sldMasterId id="2147484705" r:id="rId12"/>
  </p:sldMasterIdLst>
  <p:notesMasterIdLst>
    <p:notesMasterId r:id="rId35"/>
  </p:notesMasterIdLst>
  <p:sldIdLst>
    <p:sldId id="368" r:id="rId13"/>
    <p:sldId id="453" r:id="rId14"/>
    <p:sldId id="454" r:id="rId15"/>
    <p:sldId id="455" r:id="rId16"/>
    <p:sldId id="456" r:id="rId17"/>
    <p:sldId id="460" r:id="rId18"/>
    <p:sldId id="461" r:id="rId19"/>
    <p:sldId id="451" r:id="rId20"/>
    <p:sldId id="458" r:id="rId21"/>
    <p:sldId id="459" r:id="rId22"/>
    <p:sldId id="463" r:id="rId23"/>
    <p:sldId id="468" r:id="rId24"/>
    <p:sldId id="469" r:id="rId25"/>
    <p:sldId id="464" r:id="rId26"/>
    <p:sldId id="465" r:id="rId27"/>
    <p:sldId id="466" r:id="rId28"/>
    <p:sldId id="467" r:id="rId29"/>
    <p:sldId id="470" r:id="rId30"/>
    <p:sldId id="471" r:id="rId31"/>
    <p:sldId id="472" r:id="rId32"/>
    <p:sldId id="449" r:id="rId33"/>
    <p:sldId id="399" r:id="rId34"/>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5613" indent="1588"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2813" indent="1588"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0013" indent="1588"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7213" indent="1588"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00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317" autoAdjust="0"/>
    <p:restoredTop sz="50000" autoAdjust="0"/>
  </p:normalViewPr>
  <p:slideViewPr>
    <p:cSldViewPr>
      <p:cViewPr>
        <p:scale>
          <a:sx n="100" d="100"/>
          <a:sy n="100" d="100"/>
        </p:scale>
        <p:origin x="824" y="-280"/>
      </p:cViewPr>
      <p:guideLst>
        <p:guide orient="horz" pos="2160"/>
        <p:guide pos="2880"/>
      </p:guideLst>
    </p:cSldViewPr>
  </p:slideViewPr>
  <p:outlineViewPr>
    <p:cViewPr>
      <p:scale>
        <a:sx n="33" d="100"/>
        <a:sy n="33" d="100"/>
      </p:scale>
      <p:origin x="0" y="9272"/>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8.xml"/><Relationship Id="rId21" Type="http://schemas.openxmlformats.org/officeDocument/2006/relationships/slide" Target="slides/slide9.xml"/><Relationship Id="rId22" Type="http://schemas.openxmlformats.org/officeDocument/2006/relationships/slide" Target="slides/slide10.xml"/><Relationship Id="rId23" Type="http://schemas.openxmlformats.org/officeDocument/2006/relationships/slide" Target="slides/slide11.xml"/><Relationship Id="rId24" Type="http://schemas.openxmlformats.org/officeDocument/2006/relationships/slide" Target="slides/slide12.xml"/><Relationship Id="rId25" Type="http://schemas.openxmlformats.org/officeDocument/2006/relationships/slide" Target="slides/slide13.xml"/><Relationship Id="rId26" Type="http://schemas.openxmlformats.org/officeDocument/2006/relationships/slide" Target="slides/slide14.xml"/><Relationship Id="rId27" Type="http://schemas.openxmlformats.org/officeDocument/2006/relationships/slide" Target="slides/slide15.xml"/><Relationship Id="rId28" Type="http://schemas.openxmlformats.org/officeDocument/2006/relationships/slide" Target="slides/slide16.xml"/><Relationship Id="rId29" Type="http://schemas.openxmlformats.org/officeDocument/2006/relationships/slide" Target="slides/slide1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30" Type="http://schemas.openxmlformats.org/officeDocument/2006/relationships/slide" Target="slides/slide18.xml"/><Relationship Id="rId31" Type="http://schemas.openxmlformats.org/officeDocument/2006/relationships/slide" Target="slides/slide19.xml"/><Relationship Id="rId32" Type="http://schemas.openxmlformats.org/officeDocument/2006/relationships/slide" Target="slides/slide20.xml"/><Relationship Id="rId9" Type="http://schemas.openxmlformats.org/officeDocument/2006/relationships/slideMaster" Target="slideMasters/slideMaster9.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33" Type="http://schemas.openxmlformats.org/officeDocument/2006/relationships/slide" Target="slides/slide21.xml"/><Relationship Id="rId34" Type="http://schemas.openxmlformats.org/officeDocument/2006/relationships/slide" Target="slides/slide22.xml"/><Relationship Id="rId35" Type="http://schemas.openxmlformats.org/officeDocument/2006/relationships/notesMaster" Target="notesMasters/notesMaster1.xml"/><Relationship Id="rId36" Type="http://schemas.openxmlformats.org/officeDocument/2006/relationships/presProps" Target="presProp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 Target="slides/slide1.xml"/><Relationship Id="rId14" Type="http://schemas.openxmlformats.org/officeDocument/2006/relationships/slide" Target="slides/slide2.xml"/><Relationship Id="rId15" Type="http://schemas.openxmlformats.org/officeDocument/2006/relationships/slide" Target="slides/slide3.xml"/><Relationship Id="rId16" Type="http://schemas.openxmlformats.org/officeDocument/2006/relationships/slide" Target="slides/slide4.xml"/><Relationship Id="rId17" Type="http://schemas.openxmlformats.org/officeDocument/2006/relationships/slide" Target="slides/slide5.xml"/><Relationship Id="rId18" Type="http://schemas.openxmlformats.org/officeDocument/2006/relationships/slide" Target="slides/slide6.xml"/><Relationship Id="rId19" Type="http://schemas.openxmlformats.org/officeDocument/2006/relationships/slide" Target="slides/slide7.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2CF8981-D769-9D45-A942-AE3D5E6743AD}" type="datetimeFigureOut">
              <a:rPr lang="en-US"/>
              <a:pPr>
                <a:defRPr/>
              </a:pPr>
              <a:t>5/15/18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153BA754-018F-8F41-8365-3B7DAEF22C59}" type="slidenum">
              <a:rPr lang="en-US"/>
              <a:pPr>
                <a:defRPr/>
              </a:pPr>
              <a:t>‹#›</a:t>
            </a:fld>
            <a:endParaRPr lang="en-US"/>
          </a:p>
        </p:txBody>
      </p:sp>
    </p:spTree>
    <p:extLst>
      <p:ext uri="{BB962C8B-B14F-4D97-AF65-F5344CB8AC3E}">
        <p14:creationId xmlns:p14="http://schemas.microsoft.com/office/powerpoint/2010/main" val="89898334"/>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56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28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00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7213" algn="l" defTabSz="455613"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5955" algn="l" defTabSz="457191" rtl="0" eaLnBrk="1" latinLnBrk="0" hangingPunct="1">
      <a:defRPr sz="1200" kern="1200">
        <a:solidFill>
          <a:schemeClr val="tx1"/>
        </a:solidFill>
        <a:latin typeface="+mn-lt"/>
        <a:ea typeface="+mn-ea"/>
        <a:cs typeface="+mn-cs"/>
      </a:defRPr>
    </a:lvl6pPr>
    <a:lvl7pPr marL="2743146" algn="l" defTabSz="457191" rtl="0" eaLnBrk="1" latinLnBrk="0" hangingPunct="1">
      <a:defRPr sz="1200" kern="1200">
        <a:solidFill>
          <a:schemeClr val="tx1"/>
        </a:solidFill>
        <a:latin typeface="+mn-lt"/>
        <a:ea typeface="+mn-ea"/>
        <a:cs typeface="+mn-cs"/>
      </a:defRPr>
    </a:lvl7pPr>
    <a:lvl8pPr marL="3200336" algn="l" defTabSz="457191" rtl="0" eaLnBrk="1" latinLnBrk="0" hangingPunct="1">
      <a:defRPr sz="1200" kern="1200">
        <a:solidFill>
          <a:schemeClr val="tx1"/>
        </a:solidFill>
        <a:latin typeface="+mn-lt"/>
        <a:ea typeface="+mn-ea"/>
        <a:cs typeface="+mn-cs"/>
      </a:defRPr>
    </a:lvl8pPr>
    <a:lvl9pPr marL="3657526" algn="l" defTabSz="457191"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2969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2969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D892FE-CA5E-134A-8FB3-52885D021CA8}" type="slidenum">
              <a:rPr lang="en-US" sz="1200">
                <a:solidFill>
                  <a:prstClr val="black"/>
                </a:solidFill>
              </a:rPr>
              <a:pPr eaLnBrk="1" hangingPunct="1"/>
              <a:t>1</a:t>
            </a:fld>
            <a:endParaRPr lang="en-US" sz="1200">
              <a:solidFill>
                <a:prstClr val="black"/>
              </a:solidFill>
            </a:endParaRPr>
          </a:p>
        </p:txBody>
      </p:sp>
    </p:spTree>
    <p:extLst>
      <p:ext uri="{BB962C8B-B14F-4D97-AF65-F5344CB8AC3E}">
        <p14:creationId xmlns:p14="http://schemas.microsoft.com/office/powerpoint/2010/main" val="7680954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smtClean="0"/>
              <a:t>Should individual user manuals be considered in here? Or as a separate category of documents?</a:t>
            </a:r>
          </a:p>
          <a:p>
            <a:endParaRPr lang="pl-PL" dirty="0" smtClean="0"/>
          </a:p>
          <a:p>
            <a:r>
              <a:rPr lang="pl-PL" dirty="0" smtClean="0"/>
              <a:t>IOCCP Tsukuba report + SOCAT docs</a:t>
            </a:r>
            <a:endParaRPr lang="en-GB" dirty="0"/>
          </a:p>
        </p:txBody>
      </p:sp>
      <p:sp>
        <p:nvSpPr>
          <p:cNvPr id="4" name="Slide Number Placeholder 3"/>
          <p:cNvSpPr>
            <a:spLocks noGrp="1"/>
          </p:cNvSpPr>
          <p:nvPr>
            <p:ph type="sldNum" sz="quarter" idx="10"/>
          </p:nvPr>
        </p:nvSpPr>
        <p:spPr/>
        <p:txBody>
          <a:bodyPr/>
          <a:lstStyle/>
          <a:p>
            <a:fld id="{35A56D1A-ED8B-49A0-A89D-EABDCF211028}" type="slidenum">
              <a:rPr lang="en-GB" smtClean="0">
                <a:solidFill>
                  <a:prstClr val="black"/>
                </a:solidFill>
              </a:rPr>
              <a:pPr/>
              <a:t>10</a:t>
            </a:fld>
            <a:endParaRPr lang="en-GB">
              <a:solidFill>
                <a:prstClr val="black"/>
              </a:solidFill>
            </a:endParaRPr>
          </a:p>
        </p:txBody>
      </p:sp>
    </p:spTree>
    <p:extLst>
      <p:ext uri="{BB962C8B-B14F-4D97-AF65-F5344CB8AC3E}">
        <p14:creationId xmlns:p14="http://schemas.microsoft.com/office/powerpoint/2010/main" val="448224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346E2D-64A3-1D4C-9F66-6DCEEED3D9F5}" type="slidenum">
              <a:rPr lang="en-US" sz="1200">
                <a:solidFill>
                  <a:prstClr val="black"/>
                </a:solidFill>
              </a:rPr>
              <a:pPr eaLnBrk="1" hangingPunct="1"/>
              <a:t>11</a:t>
            </a:fld>
            <a:endParaRPr lang="en-US" sz="1200">
              <a:solidFill>
                <a:prstClr val="black"/>
              </a:solidFill>
            </a:endParaRPr>
          </a:p>
        </p:txBody>
      </p:sp>
    </p:spTree>
    <p:extLst>
      <p:ext uri="{BB962C8B-B14F-4D97-AF65-F5344CB8AC3E}">
        <p14:creationId xmlns:p14="http://schemas.microsoft.com/office/powerpoint/2010/main" val="5163614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105475"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346E2D-64A3-1D4C-9F66-6DCEEED3D9F5}" type="slidenum">
              <a:rPr lang="en-US" sz="1200">
                <a:solidFill>
                  <a:prstClr val="black"/>
                </a:solidFill>
              </a:rPr>
              <a:pPr eaLnBrk="1" hangingPunct="1"/>
              <a:t>12</a:t>
            </a:fld>
            <a:endParaRPr lang="en-US" sz="1200">
              <a:solidFill>
                <a:prstClr val="black"/>
              </a:solidFill>
            </a:endParaRPr>
          </a:p>
        </p:txBody>
      </p:sp>
    </p:spTree>
    <p:extLst>
      <p:ext uri="{BB962C8B-B14F-4D97-AF65-F5344CB8AC3E}">
        <p14:creationId xmlns:p14="http://schemas.microsoft.com/office/powerpoint/2010/main" val="2512850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346E2D-64A3-1D4C-9F66-6DCEEED3D9F5}" type="slidenum">
              <a:rPr lang="en-US" sz="1200">
                <a:solidFill>
                  <a:prstClr val="black"/>
                </a:solidFill>
              </a:rPr>
              <a:pPr eaLnBrk="1" hangingPunct="1"/>
              <a:t>14</a:t>
            </a:fld>
            <a:endParaRPr lang="en-US" sz="1200">
              <a:solidFill>
                <a:prstClr val="black"/>
              </a:solidFill>
            </a:endParaRPr>
          </a:p>
        </p:txBody>
      </p:sp>
    </p:spTree>
    <p:extLst>
      <p:ext uri="{BB962C8B-B14F-4D97-AF65-F5344CB8AC3E}">
        <p14:creationId xmlns:p14="http://schemas.microsoft.com/office/powerpoint/2010/main" val="19401677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D9D168-BEC9-3042-8EE1-71B527A43C01}" type="slidenum">
              <a:rPr lang="en-US" sz="1200">
                <a:solidFill>
                  <a:prstClr val="black"/>
                </a:solidFill>
              </a:rPr>
              <a:pPr eaLnBrk="1" hangingPunct="1"/>
              <a:t>15</a:t>
            </a:fld>
            <a:endParaRPr lang="en-US" sz="1200">
              <a:solidFill>
                <a:prstClr val="black"/>
              </a:solidFill>
            </a:endParaRPr>
          </a:p>
        </p:txBody>
      </p:sp>
    </p:spTree>
    <p:extLst>
      <p:ext uri="{BB962C8B-B14F-4D97-AF65-F5344CB8AC3E}">
        <p14:creationId xmlns:p14="http://schemas.microsoft.com/office/powerpoint/2010/main" val="13470851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D9D168-BEC9-3042-8EE1-71B527A43C01}" type="slidenum">
              <a:rPr lang="en-US" sz="1200">
                <a:solidFill>
                  <a:prstClr val="black"/>
                </a:solidFill>
              </a:rPr>
              <a:pPr eaLnBrk="1" hangingPunct="1"/>
              <a:t>16</a:t>
            </a:fld>
            <a:endParaRPr lang="en-US" sz="1200">
              <a:solidFill>
                <a:prstClr val="black"/>
              </a:solidFill>
            </a:endParaRPr>
          </a:p>
        </p:txBody>
      </p:sp>
    </p:spTree>
    <p:extLst>
      <p:ext uri="{BB962C8B-B14F-4D97-AF65-F5344CB8AC3E}">
        <p14:creationId xmlns:p14="http://schemas.microsoft.com/office/powerpoint/2010/main" val="1283692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D9D168-BEC9-3042-8EE1-71B527A43C01}" type="slidenum">
              <a:rPr lang="en-US" sz="1200">
                <a:solidFill>
                  <a:prstClr val="black"/>
                </a:solidFill>
              </a:rPr>
              <a:pPr eaLnBrk="1" hangingPunct="1"/>
              <a:t>17</a:t>
            </a:fld>
            <a:endParaRPr lang="en-US" sz="1200">
              <a:solidFill>
                <a:prstClr val="black"/>
              </a:solidFill>
            </a:endParaRPr>
          </a:p>
        </p:txBody>
      </p:sp>
    </p:spTree>
    <p:extLst>
      <p:ext uri="{BB962C8B-B14F-4D97-AF65-F5344CB8AC3E}">
        <p14:creationId xmlns:p14="http://schemas.microsoft.com/office/powerpoint/2010/main" val="479078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D9D168-BEC9-3042-8EE1-71B527A43C01}" type="slidenum">
              <a:rPr lang="en-US" sz="1200">
                <a:solidFill>
                  <a:prstClr val="black"/>
                </a:solidFill>
              </a:rPr>
              <a:pPr eaLnBrk="1" hangingPunct="1"/>
              <a:t>19</a:t>
            </a:fld>
            <a:endParaRPr lang="en-US" sz="1200">
              <a:solidFill>
                <a:prstClr val="black"/>
              </a:solidFill>
            </a:endParaRPr>
          </a:p>
        </p:txBody>
      </p:sp>
    </p:spTree>
    <p:extLst>
      <p:ext uri="{BB962C8B-B14F-4D97-AF65-F5344CB8AC3E}">
        <p14:creationId xmlns:p14="http://schemas.microsoft.com/office/powerpoint/2010/main" val="17876182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D9D168-BEC9-3042-8EE1-71B527A43C01}" type="slidenum">
              <a:rPr lang="en-US" sz="1200">
                <a:solidFill>
                  <a:prstClr val="black"/>
                </a:solidFill>
              </a:rPr>
              <a:pPr eaLnBrk="1" hangingPunct="1"/>
              <a:t>20</a:t>
            </a:fld>
            <a:endParaRPr lang="en-US" sz="1200">
              <a:solidFill>
                <a:prstClr val="black"/>
              </a:solidFill>
            </a:endParaRPr>
          </a:p>
        </p:txBody>
      </p:sp>
    </p:spTree>
    <p:extLst>
      <p:ext uri="{BB962C8B-B14F-4D97-AF65-F5344CB8AC3E}">
        <p14:creationId xmlns:p14="http://schemas.microsoft.com/office/powerpoint/2010/main" val="178426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53BA754-018F-8F41-8365-3B7DAEF22C59}" type="slidenum">
              <a:rPr lang="en-US" smtClean="0">
                <a:solidFill>
                  <a:prstClr val="black"/>
                </a:solidFill>
              </a:rPr>
              <a:pPr>
                <a:defRPr/>
              </a:pPr>
              <a:t>22</a:t>
            </a:fld>
            <a:endParaRPr lang="en-US">
              <a:solidFill>
                <a:prstClr val="black"/>
              </a:solidFill>
            </a:endParaRPr>
          </a:p>
        </p:txBody>
      </p:sp>
    </p:spTree>
    <p:extLst>
      <p:ext uri="{BB962C8B-B14F-4D97-AF65-F5344CB8AC3E}">
        <p14:creationId xmlns:p14="http://schemas.microsoft.com/office/powerpoint/2010/main" val="2560285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D9D168-BEC9-3042-8EE1-71B527A43C01}" type="slidenum">
              <a:rPr lang="en-US" sz="1200">
                <a:solidFill>
                  <a:prstClr val="black"/>
                </a:solidFill>
              </a:rPr>
              <a:pPr eaLnBrk="1" hangingPunct="1"/>
              <a:t>2</a:t>
            </a:fld>
            <a:endParaRPr lang="en-US" sz="1200">
              <a:solidFill>
                <a:prstClr val="black"/>
              </a:solidFill>
            </a:endParaRPr>
          </a:p>
        </p:txBody>
      </p:sp>
    </p:spTree>
    <p:extLst>
      <p:ext uri="{BB962C8B-B14F-4D97-AF65-F5344CB8AC3E}">
        <p14:creationId xmlns:p14="http://schemas.microsoft.com/office/powerpoint/2010/main" val="506149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346E2D-64A3-1D4C-9F66-6DCEEED3D9F5}" type="slidenum">
              <a:rPr lang="en-US" sz="1200">
                <a:solidFill>
                  <a:prstClr val="black"/>
                </a:solidFill>
              </a:rPr>
              <a:pPr eaLnBrk="1" hangingPunct="1"/>
              <a:t>3</a:t>
            </a:fld>
            <a:endParaRPr lang="en-US" sz="1200">
              <a:solidFill>
                <a:prstClr val="black"/>
              </a:solidFill>
            </a:endParaRPr>
          </a:p>
        </p:txBody>
      </p:sp>
    </p:spTree>
    <p:extLst>
      <p:ext uri="{BB962C8B-B14F-4D97-AF65-F5344CB8AC3E}">
        <p14:creationId xmlns:p14="http://schemas.microsoft.com/office/powerpoint/2010/main" val="17590073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After the publication of the February 2016 version of the Biogeochemistry EOV Specification Sheets, the process of preparing the next updated version started almost immediately. The main goals included: (</a:t>
            </a:r>
            <a:r>
              <a:rPr lang="en-US" sz="1200" kern="1200" dirty="0" err="1" smtClean="0">
                <a:solidFill>
                  <a:schemeClr val="tx1"/>
                </a:solidFill>
                <a:effectLst/>
                <a:latin typeface="+mn-lt"/>
                <a:ea typeface="+mn-ea"/>
                <a:cs typeface="+mn-cs"/>
              </a:rPr>
              <a:t>i</a:t>
            </a:r>
            <a:r>
              <a:rPr lang="en-US" sz="1200" kern="1200" dirty="0" smtClean="0">
                <a:solidFill>
                  <a:schemeClr val="tx1"/>
                </a:solidFill>
                <a:effectLst/>
                <a:latin typeface="+mn-lt"/>
                <a:ea typeface="+mn-ea"/>
                <a:cs typeface="+mn-cs"/>
              </a:rPr>
              <a:t>) harmonizing the EOV related definitions and Specification Sheet structures across the three disciplinary expert panels of GOOS, (ii) improving internal consistency of the content of the Biogeochemistry EOV Specification Sheets. During GOOS-SC-5, GOOS BGC Panel was also charged with the task of developing an Ocean </a:t>
            </a:r>
            <a:r>
              <a:rPr lang="en-US" sz="1200" kern="1200" dirty="0" err="1" smtClean="0">
                <a:solidFill>
                  <a:schemeClr val="tx1"/>
                </a:solidFill>
                <a:effectLst/>
                <a:latin typeface="+mn-lt"/>
                <a:ea typeface="+mn-ea"/>
                <a:cs typeface="+mn-cs"/>
              </a:rPr>
              <a:t>Colour</a:t>
            </a:r>
            <a:r>
              <a:rPr lang="en-US" sz="1200" kern="1200" dirty="0" smtClean="0">
                <a:solidFill>
                  <a:schemeClr val="tx1"/>
                </a:solidFill>
                <a:effectLst/>
                <a:latin typeface="+mn-lt"/>
                <a:ea typeface="+mn-ea"/>
                <a:cs typeface="+mn-cs"/>
              </a:rPr>
              <a:t> EOV in consultation with the ocean </a:t>
            </a:r>
            <a:r>
              <a:rPr lang="en-US" sz="1200" kern="1200" dirty="0" err="1" smtClean="0">
                <a:solidFill>
                  <a:schemeClr val="tx1"/>
                </a:solidFill>
                <a:effectLst/>
                <a:latin typeface="+mn-lt"/>
                <a:ea typeface="+mn-ea"/>
                <a:cs typeface="+mn-cs"/>
              </a:rPr>
              <a:t>colour</a:t>
            </a:r>
            <a:r>
              <a:rPr lang="en-US" sz="1200" kern="1200" dirty="0" smtClean="0">
                <a:solidFill>
                  <a:schemeClr val="tx1"/>
                </a:solidFill>
                <a:effectLst/>
                <a:latin typeface="+mn-lt"/>
                <a:ea typeface="+mn-ea"/>
                <a:cs typeface="+mn-cs"/>
              </a:rPr>
              <a:t> community; and with initiating a dialogue with the United Nations Environment </a:t>
            </a:r>
            <a:r>
              <a:rPr lang="en-US" sz="1200" kern="1200" dirty="0" err="1" smtClean="0">
                <a:solidFill>
                  <a:schemeClr val="tx1"/>
                </a:solidFill>
                <a:effectLst/>
                <a:latin typeface="+mn-lt"/>
                <a:ea typeface="+mn-ea"/>
                <a:cs typeface="+mn-cs"/>
              </a:rPr>
              <a:t>Programme</a:t>
            </a:r>
            <a:r>
              <a:rPr lang="en-US" sz="1200" kern="1200" dirty="0" smtClean="0">
                <a:solidFill>
                  <a:schemeClr val="tx1"/>
                </a:solidFill>
                <a:effectLst/>
                <a:latin typeface="+mn-lt"/>
                <a:ea typeface="+mn-ea"/>
                <a:cs typeface="+mn-cs"/>
              </a:rPr>
              <a:t> (UNEP) in relation to the potential development of a Marine Pollutants/Contamination EOV. </a:t>
            </a:r>
            <a:endParaRPr lang="en-GB" sz="1200" kern="1200" dirty="0" smtClean="0">
              <a:solidFill>
                <a:schemeClr val="tx1"/>
              </a:solidFill>
              <a:effectLst/>
              <a:latin typeface="+mn-lt"/>
              <a:ea typeface="+mn-ea"/>
              <a:cs typeface="+mn-cs"/>
            </a:endParaRPr>
          </a:p>
          <a:p>
            <a:endParaRPr lang="pl-PL" dirty="0" smtClean="0"/>
          </a:p>
          <a:p>
            <a:r>
              <a:rPr lang="pl-PL" dirty="0" smtClean="0"/>
              <a:t>Here you see the current</a:t>
            </a:r>
            <a:r>
              <a:rPr lang="pl-PL" baseline="0" dirty="0" smtClean="0"/>
              <a:t> list of all GOOS EOVs. </a:t>
            </a:r>
            <a:endParaRPr lang="en-GB" dirty="0"/>
          </a:p>
        </p:txBody>
      </p:sp>
      <p:sp>
        <p:nvSpPr>
          <p:cNvPr id="4" name="Slide Number Placeholder 3"/>
          <p:cNvSpPr>
            <a:spLocks noGrp="1"/>
          </p:cNvSpPr>
          <p:nvPr>
            <p:ph type="sldNum" sz="quarter" idx="10"/>
          </p:nvPr>
        </p:nvSpPr>
        <p:spPr/>
        <p:txBody>
          <a:bodyPr/>
          <a:lstStyle/>
          <a:p>
            <a:fld id="{ED1F3D1E-0DA6-2D48-A15D-B0042F539ED5}" type="slidenum">
              <a:rPr lang="en-GB" smtClean="0">
                <a:solidFill>
                  <a:prstClr val="black"/>
                </a:solidFill>
              </a:rPr>
              <a:pPr/>
              <a:t>4</a:t>
            </a:fld>
            <a:endParaRPr lang="en-GB">
              <a:solidFill>
                <a:prstClr val="black"/>
              </a:solidFill>
            </a:endParaRPr>
          </a:p>
        </p:txBody>
      </p:sp>
    </p:spTree>
    <p:extLst>
      <p:ext uri="{BB962C8B-B14F-4D97-AF65-F5344CB8AC3E}">
        <p14:creationId xmlns:p14="http://schemas.microsoft.com/office/powerpoint/2010/main" val="13434803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latin typeface="Arial" charset="0"/>
                <a:ea typeface="ＭＳ Ｐゴシック" charset="-128"/>
              </a:rPr>
              <a:t>The readiness levels are in fact an idea that has been with us on the physical side for a couple of decades, the precursor of OOPC (OODSP) spent a lot of time examining the feasibility and impact of different observing systems, to see if they were ready for global sustained observations. We believe that </a:t>
            </a:r>
            <a:r>
              <a:rPr lang="en-US" altLang="en-US" b="1">
                <a:latin typeface="Arial" charset="0"/>
                <a:ea typeface="ＭＳ Ｐゴシック" charset="-128"/>
              </a:rPr>
              <a:t>many biogeochemical and biological variables also need global sustained observations, but perhaps the technologies and techniques are not yet ready for instant application globally</a:t>
            </a:r>
            <a:r>
              <a:rPr lang="en-US" altLang="en-US">
                <a:latin typeface="Arial" charset="0"/>
                <a:ea typeface="ＭＳ Ｐゴシック" charset="-128"/>
              </a:rPr>
              <a:t>. We need to increase the readiness of these observing networks so they drive towards being capable of global sustained observations delivering an important data product that has impact on science or society.</a:t>
            </a:r>
          </a:p>
          <a:p>
            <a:endParaRPr lang="en-US" altLang="en-US">
              <a:latin typeface="Arial" charset="0"/>
              <a:ea typeface="ＭＳ Ｐゴシック" charset="-128"/>
            </a:endParaRPr>
          </a:p>
          <a:p>
            <a:r>
              <a:rPr lang="en-US" altLang="en-US">
                <a:latin typeface="Arial" charset="0"/>
                <a:ea typeface="ＭＳ Ｐゴシック" charset="-128"/>
              </a:rPr>
              <a:t>If there is an ambition to run a regional pilot to build a future global system – this type of pull helps engage the research community, and they want to be engaged.</a:t>
            </a:r>
          </a:p>
          <a:p>
            <a:endParaRPr lang="en-US" altLang="en-US">
              <a:latin typeface="Arial" charset="0"/>
              <a:ea typeface="ＭＳ Ｐゴシック" charset="-128"/>
            </a:endParaRPr>
          </a:p>
          <a:p>
            <a:r>
              <a:rPr lang="en-US" altLang="en-US">
                <a:latin typeface="Arial" charset="0"/>
                <a:ea typeface="ＭＳ Ｐゴシック" charset="-128"/>
              </a:rPr>
              <a:t>For Argo, new sensors should be and are being trialed in pilot projects, to improve their readiness for deployment on more of the array.</a:t>
            </a:r>
          </a:p>
          <a:p>
            <a:endParaRPr lang="en-US" altLang="en-US">
              <a:ea typeface="ＭＳ Ｐゴシック" charset="-128"/>
            </a:endParaRPr>
          </a:p>
        </p:txBody>
      </p:sp>
      <p:sp>
        <p:nvSpPr>
          <p:cNvPr id="378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charset="0"/>
                <a:ea typeface="ＭＳ Ｐゴシック" charset="-128"/>
              </a:defRPr>
            </a:lvl1pPr>
            <a:lvl2pPr marL="742950" indent="-285750">
              <a:spcBef>
                <a:spcPct val="30000"/>
              </a:spcBef>
              <a:defRPr sz="1200">
                <a:solidFill>
                  <a:schemeClr val="tx1"/>
                </a:solidFill>
                <a:latin typeface="Calibri" charset="0"/>
                <a:ea typeface="ＭＳ Ｐゴシック" charset="-128"/>
              </a:defRPr>
            </a:lvl2pPr>
            <a:lvl3pPr marL="1143000" indent="-228600">
              <a:spcBef>
                <a:spcPct val="30000"/>
              </a:spcBef>
              <a:defRPr sz="1200">
                <a:solidFill>
                  <a:schemeClr val="tx1"/>
                </a:solidFill>
                <a:latin typeface="Calibri" charset="0"/>
                <a:ea typeface="ＭＳ Ｐゴシック" charset="-128"/>
              </a:defRPr>
            </a:lvl3pPr>
            <a:lvl4pPr marL="1600200" indent="-228600">
              <a:spcBef>
                <a:spcPct val="30000"/>
              </a:spcBef>
              <a:defRPr sz="1200">
                <a:solidFill>
                  <a:schemeClr val="tx1"/>
                </a:solidFill>
                <a:latin typeface="Calibri" charset="0"/>
                <a:ea typeface="ＭＳ Ｐゴシック" charset="-128"/>
              </a:defRPr>
            </a:lvl4pPr>
            <a:lvl5pPr marL="2057400" indent="-228600">
              <a:spcBef>
                <a:spcPct val="30000"/>
              </a:spcBef>
              <a:defRPr sz="1200">
                <a:solidFill>
                  <a:schemeClr val="tx1"/>
                </a:solidFill>
                <a:latin typeface="Calibri" charset="0"/>
                <a:ea typeface="ＭＳ Ｐゴシック" charset="-128"/>
              </a:defRPr>
            </a:lvl5pPr>
            <a:lvl6pPr marL="2514600" indent="-228600" eaLnBrk="0" fontAlgn="base" hangingPunct="0">
              <a:spcBef>
                <a:spcPct val="30000"/>
              </a:spcBef>
              <a:spcAft>
                <a:spcPct val="0"/>
              </a:spcAft>
              <a:defRPr sz="1200">
                <a:solidFill>
                  <a:schemeClr val="tx1"/>
                </a:solidFill>
                <a:latin typeface="Calibri" charset="0"/>
                <a:ea typeface="ＭＳ Ｐゴシック" charset="-128"/>
              </a:defRPr>
            </a:lvl6pPr>
            <a:lvl7pPr marL="2971800" indent="-228600" eaLnBrk="0" fontAlgn="base" hangingPunct="0">
              <a:spcBef>
                <a:spcPct val="30000"/>
              </a:spcBef>
              <a:spcAft>
                <a:spcPct val="0"/>
              </a:spcAft>
              <a:defRPr sz="1200">
                <a:solidFill>
                  <a:schemeClr val="tx1"/>
                </a:solidFill>
                <a:latin typeface="Calibri" charset="0"/>
                <a:ea typeface="ＭＳ Ｐゴシック" charset="-128"/>
              </a:defRPr>
            </a:lvl7pPr>
            <a:lvl8pPr marL="3429000" indent="-228600" eaLnBrk="0" fontAlgn="base" hangingPunct="0">
              <a:spcBef>
                <a:spcPct val="30000"/>
              </a:spcBef>
              <a:spcAft>
                <a:spcPct val="0"/>
              </a:spcAft>
              <a:defRPr sz="1200">
                <a:solidFill>
                  <a:schemeClr val="tx1"/>
                </a:solidFill>
                <a:latin typeface="Calibri" charset="0"/>
                <a:ea typeface="ＭＳ Ｐゴシック" charset="-128"/>
              </a:defRPr>
            </a:lvl8pPr>
            <a:lvl9pPr marL="3886200" indent="-228600" eaLnBrk="0" fontAlgn="base" hangingPunct="0">
              <a:spcBef>
                <a:spcPct val="30000"/>
              </a:spcBef>
              <a:spcAft>
                <a:spcPct val="0"/>
              </a:spcAft>
              <a:defRPr sz="1200">
                <a:solidFill>
                  <a:schemeClr val="tx1"/>
                </a:solidFill>
                <a:latin typeface="Calibri" charset="0"/>
                <a:ea typeface="ＭＳ Ｐゴシック" charset="-128"/>
              </a:defRPr>
            </a:lvl9pPr>
          </a:lstStyle>
          <a:p>
            <a:pPr>
              <a:spcBef>
                <a:spcPct val="0"/>
              </a:spcBef>
            </a:pPr>
            <a:fld id="{3A2B00E5-B125-A340-84DC-E5CFE698FB7F}" type="slidenum">
              <a:rPr lang="en-US" altLang="en-US">
                <a:solidFill>
                  <a:prstClr val="black"/>
                </a:solidFill>
                <a:latin typeface="Arial" charset="0"/>
              </a:rPr>
              <a:pPr>
                <a:spcBef>
                  <a:spcPct val="0"/>
                </a:spcBef>
              </a:pPr>
              <a:t>5</a:t>
            </a:fld>
            <a:endParaRPr lang="en-US" altLang="en-US">
              <a:solidFill>
                <a:prstClr val="black"/>
              </a:solidFill>
              <a:latin typeface="Arial" charset="0"/>
            </a:endParaRPr>
          </a:p>
        </p:txBody>
      </p:sp>
    </p:spTree>
    <p:extLst>
      <p:ext uri="{BB962C8B-B14F-4D97-AF65-F5344CB8AC3E}">
        <p14:creationId xmlns:p14="http://schemas.microsoft.com/office/powerpoint/2010/main" val="1746750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346E2D-64A3-1D4C-9F66-6DCEEED3D9F5}" type="slidenum">
              <a:rPr lang="en-US" sz="1200">
                <a:solidFill>
                  <a:prstClr val="black"/>
                </a:solidFill>
              </a:rPr>
              <a:pPr eaLnBrk="1" hangingPunct="1"/>
              <a:t>6</a:t>
            </a:fld>
            <a:endParaRPr lang="en-US" sz="1200">
              <a:solidFill>
                <a:prstClr val="black"/>
              </a:solidFill>
            </a:endParaRPr>
          </a:p>
        </p:txBody>
      </p:sp>
    </p:spTree>
    <p:extLst>
      <p:ext uri="{BB962C8B-B14F-4D97-AF65-F5344CB8AC3E}">
        <p14:creationId xmlns:p14="http://schemas.microsoft.com/office/powerpoint/2010/main" val="462899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54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105475"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346E2D-64A3-1D4C-9F66-6DCEEED3D9F5}" type="slidenum">
              <a:rPr lang="en-US" sz="1200">
                <a:solidFill>
                  <a:prstClr val="black"/>
                </a:solidFill>
              </a:rPr>
              <a:pPr eaLnBrk="1" hangingPunct="1"/>
              <a:t>7</a:t>
            </a:fld>
            <a:endParaRPr lang="en-US" sz="1200">
              <a:solidFill>
                <a:prstClr val="black"/>
              </a:solidFill>
            </a:endParaRPr>
          </a:p>
        </p:txBody>
      </p:sp>
    </p:spTree>
    <p:extLst>
      <p:ext uri="{BB962C8B-B14F-4D97-AF65-F5344CB8AC3E}">
        <p14:creationId xmlns:p14="http://schemas.microsoft.com/office/powerpoint/2010/main" val="5037878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ndParaRPr>
          </a:p>
        </p:txBody>
      </p:sp>
      <p:sp>
        <p:nvSpPr>
          <p:cNvPr id="101379"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D9D168-BEC9-3042-8EE1-71B527A43C01}" type="slidenum">
              <a:rPr lang="en-US" sz="1200">
                <a:solidFill>
                  <a:prstClr val="black"/>
                </a:solidFill>
              </a:rPr>
              <a:pPr eaLnBrk="1" hangingPunct="1"/>
              <a:t>8</a:t>
            </a:fld>
            <a:endParaRPr lang="en-US" sz="1200">
              <a:solidFill>
                <a:prstClr val="black"/>
              </a:solidFill>
            </a:endParaRPr>
          </a:p>
        </p:txBody>
      </p:sp>
    </p:spTree>
    <p:extLst>
      <p:ext uri="{BB962C8B-B14F-4D97-AF65-F5344CB8AC3E}">
        <p14:creationId xmlns:p14="http://schemas.microsoft.com/office/powerpoint/2010/main" val="1410633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5A56D1A-ED8B-49A0-A89D-EABDCF211028}" type="slidenum">
              <a:rPr lang="en-GB" smtClean="0">
                <a:solidFill>
                  <a:prstClr val="black"/>
                </a:solidFill>
              </a:rPr>
              <a:pPr/>
              <a:t>9</a:t>
            </a:fld>
            <a:endParaRPr lang="en-GB">
              <a:solidFill>
                <a:prstClr val="black"/>
              </a:solidFill>
            </a:endParaRPr>
          </a:p>
        </p:txBody>
      </p:sp>
    </p:spTree>
    <p:extLst>
      <p:ext uri="{BB962C8B-B14F-4D97-AF65-F5344CB8AC3E}">
        <p14:creationId xmlns:p14="http://schemas.microsoft.com/office/powerpoint/2010/main" val="14208686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91" indent="0" algn="ctr">
              <a:buNone/>
              <a:defRPr/>
            </a:lvl2pPr>
            <a:lvl3pPr marL="914382" indent="0" algn="ctr">
              <a:buNone/>
              <a:defRPr/>
            </a:lvl3pPr>
            <a:lvl4pPr marL="1371573" indent="0" algn="ctr">
              <a:buNone/>
              <a:defRPr/>
            </a:lvl4pPr>
            <a:lvl5pPr marL="1828764" indent="0" algn="ctr">
              <a:buNone/>
              <a:defRPr/>
            </a:lvl5pPr>
            <a:lvl6pPr marL="2285955" indent="0" algn="ctr">
              <a:buNone/>
              <a:defRPr/>
            </a:lvl6pPr>
            <a:lvl7pPr marL="2743146" indent="0" algn="ctr">
              <a:buNone/>
              <a:defRPr/>
            </a:lvl7pPr>
            <a:lvl8pPr marL="3200336" indent="0" algn="ctr">
              <a:buNone/>
              <a:defRPr/>
            </a:lvl8pPr>
            <a:lvl9pPr marL="3657526"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pl-PL"/>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pl-PL"/>
          </a:p>
        </p:txBody>
      </p:sp>
      <p:sp>
        <p:nvSpPr>
          <p:cNvPr id="6" name="Slide Number Placeholder 5"/>
          <p:cNvSpPr>
            <a:spLocks noGrp="1"/>
          </p:cNvSpPr>
          <p:nvPr>
            <p:ph type="sldNum" sz="quarter" idx="12"/>
          </p:nvPr>
        </p:nvSpPr>
        <p:spPr/>
        <p:txBody>
          <a:bodyPr/>
          <a:lstStyle>
            <a:lvl1pPr>
              <a:defRPr/>
            </a:lvl1pPr>
          </a:lstStyle>
          <a:p>
            <a:pPr>
              <a:defRPr/>
            </a:pPr>
            <a:fld id="{F120D08C-5F85-1E45-A50F-C6D45AB45259}" type="slidenum">
              <a:rPr lang="pl-PL"/>
              <a:pPr>
                <a:defRPr/>
              </a:pPr>
              <a:t>‹#›</a:t>
            </a:fld>
            <a:endParaRPr lang="pl-PL"/>
          </a:p>
        </p:txBody>
      </p:sp>
    </p:spTree>
    <p:extLst>
      <p:ext uri="{BB962C8B-B14F-4D97-AF65-F5344CB8AC3E}">
        <p14:creationId xmlns:p14="http://schemas.microsoft.com/office/powerpoint/2010/main" val="3178173184"/>
      </p:ext>
    </p:extLst>
  </p:cSld>
  <p:clrMapOvr>
    <a:masterClrMapping/>
  </p:clrMapOvr>
  <p:transition spd="med">
    <p:strips dir="l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pl-PL"/>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pl-PL"/>
          </a:p>
        </p:txBody>
      </p:sp>
      <p:sp>
        <p:nvSpPr>
          <p:cNvPr id="6" name="Slide Number Placeholder 5"/>
          <p:cNvSpPr>
            <a:spLocks noGrp="1"/>
          </p:cNvSpPr>
          <p:nvPr>
            <p:ph type="sldNum" sz="quarter" idx="12"/>
          </p:nvPr>
        </p:nvSpPr>
        <p:spPr/>
        <p:txBody>
          <a:bodyPr/>
          <a:lstStyle>
            <a:lvl1pPr>
              <a:defRPr/>
            </a:lvl1pPr>
          </a:lstStyle>
          <a:p>
            <a:pPr>
              <a:defRPr/>
            </a:pPr>
            <a:fld id="{A6F1C76C-FA4B-3F4D-B1DA-67335EC00A3D}" type="slidenum">
              <a:rPr lang="pl-PL"/>
              <a:pPr>
                <a:defRPr/>
              </a:pPr>
              <a:t>‹#›</a:t>
            </a:fld>
            <a:endParaRPr lang="pl-PL"/>
          </a:p>
        </p:txBody>
      </p:sp>
    </p:spTree>
    <p:extLst>
      <p:ext uri="{BB962C8B-B14F-4D97-AF65-F5344CB8AC3E}">
        <p14:creationId xmlns:p14="http://schemas.microsoft.com/office/powerpoint/2010/main" val="2198557412"/>
      </p:ext>
    </p:extLst>
  </p:cSld>
  <p:clrMapOvr>
    <a:masterClrMapping/>
  </p:clrMapOvr>
  <p:transition spd="med">
    <p:strips dir="ld"/>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D226A364-F10F-4E44-8A4F-BD057C4EB195}" type="slidenum">
              <a:rPr lang="pl-PL"/>
              <a:pPr>
                <a:defRPr/>
              </a:pPr>
              <a:t>‹#›</a:t>
            </a:fld>
            <a:endParaRPr lang="pl-PL"/>
          </a:p>
        </p:txBody>
      </p:sp>
    </p:spTree>
    <p:extLst>
      <p:ext uri="{BB962C8B-B14F-4D97-AF65-F5344CB8AC3E}">
        <p14:creationId xmlns:p14="http://schemas.microsoft.com/office/powerpoint/2010/main" val="94579767"/>
      </p:ext>
    </p:extLst>
  </p:cSld>
  <p:clrMapOvr>
    <a:masterClrMapping/>
  </p:clrMapOvr>
  <p:transition spd="med">
    <p:strips dir="ld"/>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7AADC930-3BD1-FE4F-A963-701239CD3F84}" type="slidenum">
              <a:rPr lang="pl-PL"/>
              <a:pPr>
                <a:defRPr/>
              </a:pPr>
              <a:t>‹#›</a:t>
            </a:fld>
            <a:endParaRPr lang="pl-PL"/>
          </a:p>
        </p:txBody>
      </p:sp>
    </p:spTree>
    <p:extLst>
      <p:ext uri="{BB962C8B-B14F-4D97-AF65-F5344CB8AC3E}">
        <p14:creationId xmlns:p14="http://schemas.microsoft.com/office/powerpoint/2010/main" val="760801972"/>
      </p:ext>
    </p:extLst>
  </p:cSld>
  <p:clrMapOvr>
    <a:masterClrMapping/>
  </p:clrMapOvr>
  <p:transition spd="med">
    <p:strips dir="ld"/>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BD5AA428-5F4D-5045-8960-70952D63D870}" type="slidenum">
              <a:rPr lang="pl-PL"/>
              <a:pPr>
                <a:defRPr/>
              </a:pPr>
              <a:t>‹#›</a:t>
            </a:fld>
            <a:endParaRPr lang="pl-PL"/>
          </a:p>
        </p:txBody>
      </p:sp>
    </p:spTree>
    <p:extLst>
      <p:ext uri="{BB962C8B-B14F-4D97-AF65-F5344CB8AC3E}">
        <p14:creationId xmlns:p14="http://schemas.microsoft.com/office/powerpoint/2010/main" val="1313914452"/>
      </p:ext>
    </p:extLst>
  </p:cSld>
  <p:clrMapOvr>
    <a:masterClrMapping/>
  </p:clrMapOvr>
  <p:transition spd="med">
    <p:strips dir="ld"/>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108C16C1-0F3E-B741-A6E7-48A9FE02D620}" type="slidenum">
              <a:rPr lang="pl-PL"/>
              <a:pPr>
                <a:defRPr/>
              </a:pPr>
              <a:t>‹#›</a:t>
            </a:fld>
            <a:endParaRPr lang="pl-PL"/>
          </a:p>
        </p:txBody>
      </p:sp>
    </p:spTree>
    <p:extLst>
      <p:ext uri="{BB962C8B-B14F-4D97-AF65-F5344CB8AC3E}">
        <p14:creationId xmlns:p14="http://schemas.microsoft.com/office/powerpoint/2010/main" val="1772576748"/>
      </p:ext>
    </p:extLst>
  </p:cSld>
  <p:clrMapOvr>
    <a:masterClrMapping/>
  </p:clrMapOvr>
  <p:transition spd="med">
    <p:strips dir="ld"/>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endParaRPr lang="pl-PL"/>
          </a:p>
        </p:txBody>
      </p:sp>
      <p:sp>
        <p:nvSpPr>
          <p:cNvPr id="8" name="Rectangle 5"/>
          <p:cNvSpPr>
            <a:spLocks noGrp="1" noChangeArrowheads="1"/>
          </p:cNvSpPr>
          <p:nvPr>
            <p:ph type="ftr" sz="quarter" idx="11"/>
          </p:nvPr>
        </p:nvSpPr>
        <p:spPr>
          <a:ln/>
        </p:spPr>
        <p:txBody>
          <a:bodyPr/>
          <a:lstStyle>
            <a:lvl1pPr>
              <a:defRPr/>
            </a:lvl1pPr>
          </a:lstStyle>
          <a:p>
            <a:pPr>
              <a:defRPr/>
            </a:pPr>
            <a:endParaRPr lang="pl-PL"/>
          </a:p>
        </p:txBody>
      </p:sp>
      <p:sp>
        <p:nvSpPr>
          <p:cNvPr id="9" name="Rectangle 6"/>
          <p:cNvSpPr>
            <a:spLocks noGrp="1" noChangeArrowheads="1"/>
          </p:cNvSpPr>
          <p:nvPr>
            <p:ph type="sldNum" sz="quarter" idx="12"/>
          </p:nvPr>
        </p:nvSpPr>
        <p:spPr>
          <a:ln/>
        </p:spPr>
        <p:txBody>
          <a:bodyPr/>
          <a:lstStyle>
            <a:lvl1pPr>
              <a:defRPr/>
            </a:lvl1pPr>
          </a:lstStyle>
          <a:p>
            <a:pPr>
              <a:defRPr/>
            </a:pPr>
            <a:fld id="{977E30C1-3518-0144-884E-9C45071F69E3}" type="slidenum">
              <a:rPr lang="pl-PL"/>
              <a:pPr>
                <a:defRPr/>
              </a:pPr>
              <a:t>‹#›</a:t>
            </a:fld>
            <a:endParaRPr lang="pl-PL"/>
          </a:p>
        </p:txBody>
      </p:sp>
    </p:spTree>
    <p:extLst>
      <p:ext uri="{BB962C8B-B14F-4D97-AF65-F5344CB8AC3E}">
        <p14:creationId xmlns:p14="http://schemas.microsoft.com/office/powerpoint/2010/main" val="1601865124"/>
      </p:ext>
    </p:extLst>
  </p:cSld>
  <p:clrMapOvr>
    <a:masterClrMapping/>
  </p:clrMapOvr>
  <p:transition spd="med">
    <p:strips dir="ld"/>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pl-PL"/>
          </a:p>
        </p:txBody>
      </p:sp>
      <p:sp>
        <p:nvSpPr>
          <p:cNvPr id="4" name="Rectangle 5"/>
          <p:cNvSpPr>
            <a:spLocks noGrp="1" noChangeArrowheads="1"/>
          </p:cNvSpPr>
          <p:nvPr>
            <p:ph type="ftr" sz="quarter" idx="11"/>
          </p:nvPr>
        </p:nvSpPr>
        <p:spPr>
          <a:ln/>
        </p:spPr>
        <p:txBody>
          <a:bodyPr/>
          <a:lstStyle>
            <a:lvl1pPr>
              <a:defRPr/>
            </a:lvl1pPr>
          </a:lstStyle>
          <a:p>
            <a:pPr>
              <a:defRPr/>
            </a:pPr>
            <a:endParaRPr lang="pl-PL"/>
          </a:p>
        </p:txBody>
      </p:sp>
      <p:sp>
        <p:nvSpPr>
          <p:cNvPr id="5" name="Rectangle 6"/>
          <p:cNvSpPr>
            <a:spLocks noGrp="1" noChangeArrowheads="1"/>
          </p:cNvSpPr>
          <p:nvPr>
            <p:ph type="sldNum" sz="quarter" idx="12"/>
          </p:nvPr>
        </p:nvSpPr>
        <p:spPr>
          <a:ln/>
        </p:spPr>
        <p:txBody>
          <a:bodyPr/>
          <a:lstStyle>
            <a:lvl1pPr>
              <a:defRPr/>
            </a:lvl1pPr>
          </a:lstStyle>
          <a:p>
            <a:pPr>
              <a:defRPr/>
            </a:pPr>
            <a:fld id="{55A80657-AB3A-C14A-9B66-C33EA5FA62D0}" type="slidenum">
              <a:rPr lang="pl-PL"/>
              <a:pPr>
                <a:defRPr/>
              </a:pPr>
              <a:t>‹#›</a:t>
            </a:fld>
            <a:endParaRPr lang="pl-PL"/>
          </a:p>
        </p:txBody>
      </p:sp>
    </p:spTree>
    <p:extLst>
      <p:ext uri="{BB962C8B-B14F-4D97-AF65-F5344CB8AC3E}">
        <p14:creationId xmlns:p14="http://schemas.microsoft.com/office/powerpoint/2010/main" val="675681511"/>
      </p:ext>
    </p:extLst>
  </p:cSld>
  <p:clrMapOvr>
    <a:masterClrMapping/>
  </p:clrMapOvr>
  <p:transition spd="med">
    <p:strips dir="ld"/>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p>
        </p:txBody>
      </p:sp>
      <p:sp>
        <p:nvSpPr>
          <p:cNvPr id="3" name="Rectangle 5"/>
          <p:cNvSpPr>
            <a:spLocks noGrp="1" noChangeArrowheads="1"/>
          </p:cNvSpPr>
          <p:nvPr>
            <p:ph type="ftr" sz="quarter" idx="11"/>
          </p:nvPr>
        </p:nvSpPr>
        <p:spPr>
          <a:ln/>
        </p:spPr>
        <p:txBody>
          <a:bodyPr/>
          <a:lstStyle>
            <a:lvl1pPr>
              <a:defRPr/>
            </a:lvl1pPr>
          </a:lstStyle>
          <a:p>
            <a:pPr>
              <a:defRPr/>
            </a:pPr>
            <a:endParaRPr lang="pl-PL"/>
          </a:p>
        </p:txBody>
      </p:sp>
      <p:sp>
        <p:nvSpPr>
          <p:cNvPr id="4" name="Rectangle 6"/>
          <p:cNvSpPr>
            <a:spLocks noGrp="1" noChangeArrowheads="1"/>
          </p:cNvSpPr>
          <p:nvPr>
            <p:ph type="sldNum" sz="quarter" idx="12"/>
          </p:nvPr>
        </p:nvSpPr>
        <p:spPr>
          <a:ln/>
        </p:spPr>
        <p:txBody>
          <a:bodyPr/>
          <a:lstStyle>
            <a:lvl1pPr>
              <a:defRPr/>
            </a:lvl1pPr>
          </a:lstStyle>
          <a:p>
            <a:pPr>
              <a:defRPr/>
            </a:pPr>
            <a:fld id="{9EAFD043-5377-C947-BB5F-B593CC74AD12}" type="slidenum">
              <a:rPr lang="pl-PL"/>
              <a:pPr>
                <a:defRPr/>
              </a:pPr>
              <a:t>‹#›</a:t>
            </a:fld>
            <a:endParaRPr lang="pl-PL"/>
          </a:p>
        </p:txBody>
      </p:sp>
    </p:spTree>
    <p:extLst>
      <p:ext uri="{BB962C8B-B14F-4D97-AF65-F5344CB8AC3E}">
        <p14:creationId xmlns:p14="http://schemas.microsoft.com/office/powerpoint/2010/main" val="958148042"/>
      </p:ext>
    </p:extLst>
  </p:cSld>
  <p:clrMapOvr>
    <a:masterClrMapping/>
  </p:clrMapOvr>
  <p:transition spd="med">
    <p:strips dir="ld"/>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6F284E85-E8DB-B541-8B77-97AFE068DE8D}" type="slidenum">
              <a:rPr lang="pl-PL"/>
              <a:pPr>
                <a:defRPr/>
              </a:pPr>
              <a:t>‹#›</a:t>
            </a:fld>
            <a:endParaRPr lang="pl-PL"/>
          </a:p>
        </p:txBody>
      </p:sp>
    </p:spTree>
    <p:extLst>
      <p:ext uri="{BB962C8B-B14F-4D97-AF65-F5344CB8AC3E}">
        <p14:creationId xmlns:p14="http://schemas.microsoft.com/office/powerpoint/2010/main" val="340130380"/>
      </p:ext>
    </p:extLst>
  </p:cSld>
  <p:clrMapOvr>
    <a:masterClrMapping/>
  </p:clrMapOvr>
  <p:transition spd="med">
    <p:strips dir="ld"/>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4B05F74B-3A50-2444-8B85-DCB3432BF86F}" type="slidenum">
              <a:rPr lang="pl-PL"/>
              <a:pPr>
                <a:defRPr/>
              </a:pPr>
              <a:t>‹#›</a:t>
            </a:fld>
            <a:endParaRPr lang="pl-PL"/>
          </a:p>
        </p:txBody>
      </p:sp>
    </p:spTree>
    <p:extLst>
      <p:ext uri="{BB962C8B-B14F-4D97-AF65-F5344CB8AC3E}">
        <p14:creationId xmlns:p14="http://schemas.microsoft.com/office/powerpoint/2010/main" val="1858635561"/>
      </p:ext>
    </p:extLst>
  </p:cSld>
  <p:clrMapOvr>
    <a:masterClrMapping/>
  </p:clrMapOvr>
  <p:transition spd="med">
    <p:strips dir="ld"/>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3E357D35-DDB8-BB4F-BDC1-1367B0F8FBF4}" type="slidenum">
              <a:rPr lang="pl-PL"/>
              <a:pPr>
                <a:defRPr/>
              </a:pPr>
              <a:t>‹#›</a:t>
            </a:fld>
            <a:endParaRPr lang="pl-PL"/>
          </a:p>
        </p:txBody>
      </p:sp>
    </p:spTree>
    <p:extLst>
      <p:ext uri="{BB962C8B-B14F-4D97-AF65-F5344CB8AC3E}">
        <p14:creationId xmlns:p14="http://schemas.microsoft.com/office/powerpoint/2010/main" val="1413415619"/>
      </p:ext>
    </p:extLst>
  </p:cSld>
  <p:clrMapOvr>
    <a:masterClrMapping/>
  </p:clrMapOvr>
  <p:transition spd="med">
    <p:strips dir="l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2"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pl-PL"/>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pl-PL"/>
          </a:p>
        </p:txBody>
      </p:sp>
      <p:sp>
        <p:nvSpPr>
          <p:cNvPr id="6" name="Slide Number Placeholder 5"/>
          <p:cNvSpPr>
            <a:spLocks noGrp="1"/>
          </p:cNvSpPr>
          <p:nvPr>
            <p:ph type="sldNum" sz="quarter" idx="12"/>
          </p:nvPr>
        </p:nvSpPr>
        <p:spPr/>
        <p:txBody>
          <a:bodyPr/>
          <a:lstStyle>
            <a:lvl1pPr>
              <a:defRPr/>
            </a:lvl1pPr>
          </a:lstStyle>
          <a:p>
            <a:pPr>
              <a:defRPr/>
            </a:pPr>
            <a:fld id="{E55F259F-CFA7-7E46-9BDC-588AA0E59966}" type="slidenum">
              <a:rPr lang="pl-PL"/>
              <a:pPr>
                <a:defRPr/>
              </a:pPr>
              <a:t>‹#›</a:t>
            </a:fld>
            <a:endParaRPr lang="pl-PL"/>
          </a:p>
        </p:txBody>
      </p:sp>
    </p:spTree>
    <p:extLst>
      <p:ext uri="{BB962C8B-B14F-4D97-AF65-F5344CB8AC3E}">
        <p14:creationId xmlns:p14="http://schemas.microsoft.com/office/powerpoint/2010/main" val="847563930"/>
      </p:ext>
    </p:extLst>
  </p:cSld>
  <p:clrMapOvr>
    <a:masterClrMapping/>
  </p:clrMapOvr>
  <p:transition spd="med">
    <p:strips dir="ld"/>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08CF5B16-9DF7-DD41-B58A-5B452D694289}" type="slidenum">
              <a:rPr lang="pl-PL"/>
              <a:pPr>
                <a:defRPr/>
              </a:pPr>
              <a:t>‹#›</a:t>
            </a:fld>
            <a:endParaRPr lang="pl-PL"/>
          </a:p>
        </p:txBody>
      </p:sp>
    </p:spTree>
    <p:extLst>
      <p:ext uri="{BB962C8B-B14F-4D97-AF65-F5344CB8AC3E}">
        <p14:creationId xmlns:p14="http://schemas.microsoft.com/office/powerpoint/2010/main" val="537438223"/>
      </p:ext>
    </p:extLst>
  </p:cSld>
  <p:clrMapOvr>
    <a:masterClrMapping/>
  </p:clrMapOvr>
  <p:transition spd="med">
    <p:strips dir="ld"/>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F017F7-F279-3F42-B078-D7512CA65CB9}"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20819364"/>
      </p:ext>
    </p:extLst>
  </p:cSld>
  <p:clrMapOvr>
    <a:masterClrMapping/>
  </p:clrMapOvr>
  <p:transition spd="med">
    <p:strips dir="ld"/>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3B9A82-EB88-1D45-AB37-BAC97F352A62}"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95651785"/>
      </p:ext>
    </p:extLst>
  </p:cSld>
  <p:clrMapOvr>
    <a:masterClrMapping/>
  </p:clrMapOvr>
  <p:transition spd="med">
    <p:strips dir="ld"/>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23D808-5823-2449-8525-8AB5685D799B}"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96985324"/>
      </p:ext>
    </p:extLst>
  </p:cSld>
  <p:clrMapOvr>
    <a:masterClrMapping/>
  </p:clrMapOvr>
  <p:transition spd="med">
    <p:strips dir="ld"/>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AF4309-DF18-7046-9898-B4146F92073B}"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2809631"/>
      </p:ext>
    </p:extLst>
  </p:cSld>
  <p:clrMapOvr>
    <a:masterClrMapping/>
  </p:clrMapOvr>
  <p:transition spd="med">
    <p:strips dir="ld"/>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E76FE55-26E9-9346-B8DC-B4BAC5B12EB5}"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389934035"/>
      </p:ext>
    </p:extLst>
  </p:cSld>
  <p:clrMapOvr>
    <a:masterClrMapping/>
  </p:clrMapOvr>
  <p:transition spd="med">
    <p:strips dir="ld"/>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C893416-DF46-F74A-BAB5-C9874594E497}"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350351059"/>
      </p:ext>
    </p:extLst>
  </p:cSld>
  <p:clrMapOvr>
    <a:masterClrMapping/>
  </p:clrMapOvr>
  <p:transition spd="med">
    <p:strips dir="ld"/>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5E886D-6192-8C49-8E8E-E8542863E164}"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111628114"/>
      </p:ext>
    </p:extLst>
  </p:cSld>
  <p:clrMapOvr>
    <a:masterClrMapping/>
  </p:clrMapOvr>
  <p:transition spd="med">
    <p:strips dir="ld"/>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9877B24-FF6A-DE49-A4D4-51D345B78148}"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758747745"/>
      </p:ext>
    </p:extLst>
  </p:cSld>
  <p:clrMapOvr>
    <a:masterClrMapping/>
  </p:clrMapOvr>
  <p:transition spd="med">
    <p:strips dir="ld"/>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14DFFBC-436D-BD4D-A6C0-291454AE5695}"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291875505"/>
      </p:ext>
    </p:extLst>
  </p:cSld>
  <p:clrMapOvr>
    <a:masterClrMapping/>
  </p:clrMapOvr>
  <p:transition spd="med">
    <p:strips dir="l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D226A364-F10F-4E44-8A4F-BD057C4EB195}" type="slidenum">
              <a:rPr lang="pl-PL"/>
              <a:pPr>
                <a:defRPr/>
              </a:pPr>
              <a:t>‹#›</a:t>
            </a:fld>
            <a:endParaRPr lang="pl-PL"/>
          </a:p>
        </p:txBody>
      </p:sp>
    </p:spTree>
    <p:extLst>
      <p:ext uri="{BB962C8B-B14F-4D97-AF65-F5344CB8AC3E}">
        <p14:creationId xmlns:p14="http://schemas.microsoft.com/office/powerpoint/2010/main" val="3022229970"/>
      </p:ext>
    </p:extLst>
  </p:cSld>
  <p:clrMapOvr>
    <a:masterClrMapping/>
  </p:clrMapOvr>
  <p:transition spd="med">
    <p:strips dir="ld"/>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33B52E-1F64-624A-B9DF-EA78DAC9E515}"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732012019"/>
      </p:ext>
    </p:extLst>
  </p:cSld>
  <p:clrMapOvr>
    <a:masterClrMapping/>
  </p:clrMapOvr>
  <p:transition spd="med">
    <p:strips dir="ld"/>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F9A315-D9A2-EF45-BC8C-6B4B44525614}"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875769804"/>
      </p:ext>
    </p:extLst>
  </p:cSld>
  <p:clrMapOvr>
    <a:masterClrMapping/>
  </p:clrMapOvr>
  <p:transition spd="med">
    <p:strips dir="ld"/>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953075-B984-7447-9AC5-A56959F696F7}"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1791731610"/>
      </p:ext>
    </p:extLst>
  </p:cSld>
  <p:clrMapOvr>
    <a:masterClrMapping/>
  </p:clrMapOvr>
  <p:transition spd="med">
    <p:strips dir="ld"/>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8A26C4-FF23-8B4B-A7BF-F6FCBF7A6B37}"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1987698326"/>
      </p:ext>
    </p:extLst>
  </p:cSld>
  <p:clrMapOvr>
    <a:masterClrMapping/>
  </p:clrMapOvr>
  <p:transition spd="med">
    <p:strips dir="ld"/>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70C82B-B9EC-8549-A98A-E3FEA6E1BCAD}"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639765847"/>
      </p:ext>
    </p:extLst>
  </p:cSld>
  <p:clrMapOvr>
    <a:masterClrMapping/>
  </p:clrMapOvr>
  <p:transition spd="med">
    <p:strips dir="ld"/>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CC4F9-160D-AA43-BDC7-D883135ECE6E}"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953309455"/>
      </p:ext>
    </p:extLst>
  </p:cSld>
  <p:clrMapOvr>
    <a:masterClrMapping/>
  </p:clrMapOvr>
  <p:transition spd="med">
    <p:strips dir="ld"/>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CC8FCF9-77FD-7840-86B0-C9D11C354446}"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272015896"/>
      </p:ext>
    </p:extLst>
  </p:cSld>
  <p:clrMapOvr>
    <a:masterClrMapping/>
  </p:clrMapOvr>
  <p:transition spd="med">
    <p:strips dir="ld"/>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24B821D-56F8-AC49-94F7-397EE773F484}"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643432361"/>
      </p:ext>
    </p:extLst>
  </p:cSld>
  <p:clrMapOvr>
    <a:masterClrMapping/>
  </p:clrMapOvr>
  <p:transition spd="med">
    <p:strips dir="ld"/>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84FFFAC-34A2-AA4B-B40E-9C46F1477DFC}"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1257728046"/>
      </p:ext>
    </p:extLst>
  </p:cSld>
  <p:clrMapOvr>
    <a:masterClrMapping/>
  </p:clrMapOvr>
  <p:transition spd="med">
    <p:strips dir="ld"/>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0C232D-CAE0-6A46-8C78-80011B990409}"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550757499"/>
      </p:ext>
    </p:extLst>
  </p:cSld>
  <p:clrMapOvr>
    <a:masterClrMapping/>
  </p:clrMapOvr>
  <p:transition spd="med">
    <p:strips dir="l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7AADC930-3BD1-FE4F-A963-701239CD3F84}" type="slidenum">
              <a:rPr lang="pl-PL"/>
              <a:pPr>
                <a:defRPr/>
              </a:pPr>
              <a:t>‹#›</a:t>
            </a:fld>
            <a:endParaRPr lang="pl-PL"/>
          </a:p>
        </p:txBody>
      </p:sp>
    </p:spTree>
    <p:extLst>
      <p:ext uri="{BB962C8B-B14F-4D97-AF65-F5344CB8AC3E}">
        <p14:creationId xmlns:p14="http://schemas.microsoft.com/office/powerpoint/2010/main" val="2713928900"/>
      </p:ext>
    </p:extLst>
  </p:cSld>
  <p:clrMapOvr>
    <a:masterClrMapping/>
  </p:clrMapOvr>
  <p:transition spd="med">
    <p:strips dir="ld"/>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8BB7A8-22A7-A54D-9413-02B497145F9F}"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476144570"/>
      </p:ext>
    </p:extLst>
  </p:cSld>
  <p:clrMapOvr>
    <a:masterClrMapping/>
  </p:clrMapOvr>
  <p:transition spd="med">
    <p:strips dir="ld"/>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763C306-D457-6D4C-A0DC-719F943C3462}"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1233039989"/>
      </p:ext>
    </p:extLst>
  </p:cSld>
  <p:clrMapOvr>
    <a:masterClrMapping/>
  </p:clrMapOvr>
  <p:transition spd="med">
    <p:strips dir="ld"/>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F6743A-209E-2740-98E7-FFDE243FC484}"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1814911517"/>
      </p:ext>
    </p:extLst>
  </p:cSld>
  <p:clrMapOvr>
    <a:masterClrMapping/>
  </p:clrMapOvr>
  <p:transition spd="med">
    <p:strips dir="l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BD5AA428-5F4D-5045-8960-70952D63D870}" type="slidenum">
              <a:rPr lang="pl-PL"/>
              <a:pPr>
                <a:defRPr/>
              </a:pPr>
              <a:t>‹#›</a:t>
            </a:fld>
            <a:endParaRPr lang="pl-PL"/>
          </a:p>
        </p:txBody>
      </p:sp>
    </p:spTree>
    <p:extLst>
      <p:ext uri="{BB962C8B-B14F-4D97-AF65-F5344CB8AC3E}">
        <p14:creationId xmlns:p14="http://schemas.microsoft.com/office/powerpoint/2010/main" val="3453515481"/>
      </p:ext>
    </p:extLst>
  </p:cSld>
  <p:clrMapOvr>
    <a:masterClrMapping/>
  </p:clrMapOvr>
  <p:transition spd="med">
    <p:strips dir="l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108C16C1-0F3E-B741-A6E7-48A9FE02D620}" type="slidenum">
              <a:rPr lang="pl-PL"/>
              <a:pPr>
                <a:defRPr/>
              </a:pPr>
              <a:t>‹#›</a:t>
            </a:fld>
            <a:endParaRPr lang="pl-PL"/>
          </a:p>
        </p:txBody>
      </p:sp>
    </p:spTree>
    <p:extLst>
      <p:ext uri="{BB962C8B-B14F-4D97-AF65-F5344CB8AC3E}">
        <p14:creationId xmlns:p14="http://schemas.microsoft.com/office/powerpoint/2010/main" val="3161005716"/>
      </p:ext>
    </p:extLst>
  </p:cSld>
  <p:clrMapOvr>
    <a:masterClrMapping/>
  </p:clrMapOvr>
  <p:transition spd="med">
    <p:strips dir="ld"/>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endParaRPr lang="pl-PL"/>
          </a:p>
        </p:txBody>
      </p:sp>
      <p:sp>
        <p:nvSpPr>
          <p:cNvPr id="8" name="Rectangle 5"/>
          <p:cNvSpPr>
            <a:spLocks noGrp="1" noChangeArrowheads="1"/>
          </p:cNvSpPr>
          <p:nvPr>
            <p:ph type="ftr" sz="quarter" idx="11"/>
          </p:nvPr>
        </p:nvSpPr>
        <p:spPr>
          <a:ln/>
        </p:spPr>
        <p:txBody>
          <a:bodyPr/>
          <a:lstStyle>
            <a:lvl1pPr>
              <a:defRPr/>
            </a:lvl1pPr>
          </a:lstStyle>
          <a:p>
            <a:pPr>
              <a:defRPr/>
            </a:pPr>
            <a:endParaRPr lang="pl-PL"/>
          </a:p>
        </p:txBody>
      </p:sp>
      <p:sp>
        <p:nvSpPr>
          <p:cNvPr id="9" name="Rectangle 6"/>
          <p:cNvSpPr>
            <a:spLocks noGrp="1" noChangeArrowheads="1"/>
          </p:cNvSpPr>
          <p:nvPr>
            <p:ph type="sldNum" sz="quarter" idx="12"/>
          </p:nvPr>
        </p:nvSpPr>
        <p:spPr>
          <a:ln/>
        </p:spPr>
        <p:txBody>
          <a:bodyPr/>
          <a:lstStyle>
            <a:lvl1pPr>
              <a:defRPr/>
            </a:lvl1pPr>
          </a:lstStyle>
          <a:p>
            <a:pPr>
              <a:defRPr/>
            </a:pPr>
            <a:fld id="{977E30C1-3518-0144-884E-9C45071F69E3}" type="slidenum">
              <a:rPr lang="pl-PL"/>
              <a:pPr>
                <a:defRPr/>
              </a:pPr>
              <a:t>‹#›</a:t>
            </a:fld>
            <a:endParaRPr lang="pl-PL"/>
          </a:p>
        </p:txBody>
      </p:sp>
    </p:spTree>
    <p:extLst>
      <p:ext uri="{BB962C8B-B14F-4D97-AF65-F5344CB8AC3E}">
        <p14:creationId xmlns:p14="http://schemas.microsoft.com/office/powerpoint/2010/main" val="1810402410"/>
      </p:ext>
    </p:extLst>
  </p:cSld>
  <p:clrMapOvr>
    <a:masterClrMapping/>
  </p:clrMapOvr>
  <p:transition spd="med">
    <p:strips dir="ld"/>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pl-PL"/>
          </a:p>
        </p:txBody>
      </p:sp>
      <p:sp>
        <p:nvSpPr>
          <p:cNvPr id="4" name="Rectangle 5"/>
          <p:cNvSpPr>
            <a:spLocks noGrp="1" noChangeArrowheads="1"/>
          </p:cNvSpPr>
          <p:nvPr>
            <p:ph type="ftr" sz="quarter" idx="11"/>
          </p:nvPr>
        </p:nvSpPr>
        <p:spPr>
          <a:ln/>
        </p:spPr>
        <p:txBody>
          <a:bodyPr/>
          <a:lstStyle>
            <a:lvl1pPr>
              <a:defRPr/>
            </a:lvl1pPr>
          </a:lstStyle>
          <a:p>
            <a:pPr>
              <a:defRPr/>
            </a:pPr>
            <a:endParaRPr lang="pl-PL"/>
          </a:p>
        </p:txBody>
      </p:sp>
      <p:sp>
        <p:nvSpPr>
          <p:cNvPr id="5" name="Rectangle 6"/>
          <p:cNvSpPr>
            <a:spLocks noGrp="1" noChangeArrowheads="1"/>
          </p:cNvSpPr>
          <p:nvPr>
            <p:ph type="sldNum" sz="quarter" idx="12"/>
          </p:nvPr>
        </p:nvSpPr>
        <p:spPr>
          <a:ln/>
        </p:spPr>
        <p:txBody>
          <a:bodyPr/>
          <a:lstStyle>
            <a:lvl1pPr>
              <a:defRPr/>
            </a:lvl1pPr>
          </a:lstStyle>
          <a:p>
            <a:pPr>
              <a:defRPr/>
            </a:pPr>
            <a:fld id="{55A80657-AB3A-C14A-9B66-C33EA5FA62D0}" type="slidenum">
              <a:rPr lang="pl-PL"/>
              <a:pPr>
                <a:defRPr/>
              </a:pPr>
              <a:t>‹#›</a:t>
            </a:fld>
            <a:endParaRPr lang="pl-PL"/>
          </a:p>
        </p:txBody>
      </p:sp>
    </p:spTree>
    <p:extLst>
      <p:ext uri="{BB962C8B-B14F-4D97-AF65-F5344CB8AC3E}">
        <p14:creationId xmlns:p14="http://schemas.microsoft.com/office/powerpoint/2010/main" val="2317641991"/>
      </p:ext>
    </p:extLst>
  </p:cSld>
  <p:clrMapOvr>
    <a:masterClrMapping/>
  </p:clrMapOvr>
  <p:transition spd="med">
    <p:strips dir="l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p>
        </p:txBody>
      </p:sp>
      <p:sp>
        <p:nvSpPr>
          <p:cNvPr id="3" name="Rectangle 5"/>
          <p:cNvSpPr>
            <a:spLocks noGrp="1" noChangeArrowheads="1"/>
          </p:cNvSpPr>
          <p:nvPr>
            <p:ph type="ftr" sz="quarter" idx="11"/>
          </p:nvPr>
        </p:nvSpPr>
        <p:spPr>
          <a:ln/>
        </p:spPr>
        <p:txBody>
          <a:bodyPr/>
          <a:lstStyle>
            <a:lvl1pPr>
              <a:defRPr/>
            </a:lvl1pPr>
          </a:lstStyle>
          <a:p>
            <a:pPr>
              <a:defRPr/>
            </a:pPr>
            <a:endParaRPr lang="pl-PL"/>
          </a:p>
        </p:txBody>
      </p:sp>
      <p:sp>
        <p:nvSpPr>
          <p:cNvPr id="4" name="Rectangle 6"/>
          <p:cNvSpPr>
            <a:spLocks noGrp="1" noChangeArrowheads="1"/>
          </p:cNvSpPr>
          <p:nvPr>
            <p:ph type="sldNum" sz="quarter" idx="12"/>
          </p:nvPr>
        </p:nvSpPr>
        <p:spPr>
          <a:ln/>
        </p:spPr>
        <p:txBody>
          <a:bodyPr/>
          <a:lstStyle>
            <a:lvl1pPr>
              <a:defRPr/>
            </a:lvl1pPr>
          </a:lstStyle>
          <a:p>
            <a:pPr>
              <a:defRPr/>
            </a:pPr>
            <a:fld id="{9EAFD043-5377-C947-BB5F-B593CC74AD12}" type="slidenum">
              <a:rPr lang="pl-PL"/>
              <a:pPr>
                <a:defRPr/>
              </a:pPr>
              <a:t>‹#›</a:t>
            </a:fld>
            <a:endParaRPr lang="pl-PL"/>
          </a:p>
        </p:txBody>
      </p:sp>
    </p:spTree>
    <p:extLst>
      <p:ext uri="{BB962C8B-B14F-4D97-AF65-F5344CB8AC3E}">
        <p14:creationId xmlns:p14="http://schemas.microsoft.com/office/powerpoint/2010/main" val="1836032538"/>
      </p:ext>
    </p:extLst>
  </p:cSld>
  <p:clrMapOvr>
    <a:masterClrMapping/>
  </p:clrMapOvr>
  <p:transition spd="med">
    <p:strips dir="ld"/>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6F284E85-E8DB-B541-8B77-97AFE068DE8D}" type="slidenum">
              <a:rPr lang="pl-PL"/>
              <a:pPr>
                <a:defRPr/>
              </a:pPr>
              <a:t>‹#›</a:t>
            </a:fld>
            <a:endParaRPr lang="pl-PL"/>
          </a:p>
        </p:txBody>
      </p:sp>
    </p:spTree>
    <p:extLst>
      <p:ext uri="{BB962C8B-B14F-4D97-AF65-F5344CB8AC3E}">
        <p14:creationId xmlns:p14="http://schemas.microsoft.com/office/powerpoint/2010/main" val="3893186382"/>
      </p:ext>
    </p:extLst>
  </p:cSld>
  <p:clrMapOvr>
    <a:masterClrMapping/>
  </p:clrMapOvr>
  <p:transition spd="med">
    <p:strips dir="l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pl-PL"/>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pl-PL"/>
          </a:p>
        </p:txBody>
      </p:sp>
      <p:sp>
        <p:nvSpPr>
          <p:cNvPr id="6" name="Slide Number Placeholder 5"/>
          <p:cNvSpPr>
            <a:spLocks noGrp="1"/>
          </p:cNvSpPr>
          <p:nvPr>
            <p:ph type="sldNum" sz="quarter" idx="12"/>
          </p:nvPr>
        </p:nvSpPr>
        <p:spPr/>
        <p:txBody>
          <a:bodyPr/>
          <a:lstStyle>
            <a:lvl1pPr>
              <a:defRPr/>
            </a:lvl1pPr>
          </a:lstStyle>
          <a:p>
            <a:pPr>
              <a:defRPr/>
            </a:pPr>
            <a:fld id="{49DA81D7-6396-BC40-88A7-03CB15CA3373}" type="slidenum">
              <a:rPr lang="pl-PL"/>
              <a:pPr>
                <a:defRPr/>
              </a:pPr>
              <a:t>‹#›</a:t>
            </a:fld>
            <a:endParaRPr lang="pl-PL"/>
          </a:p>
        </p:txBody>
      </p:sp>
    </p:spTree>
    <p:extLst>
      <p:ext uri="{BB962C8B-B14F-4D97-AF65-F5344CB8AC3E}">
        <p14:creationId xmlns:p14="http://schemas.microsoft.com/office/powerpoint/2010/main" val="3535752736"/>
      </p:ext>
    </p:extLst>
  </p:cSld>
  <p:clrMapOvr>
    <a:masterClrMapping/>
  </p:clrMapOvr>
  <p:transition spd="med">
    <p:strips dir="l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4B05F74B-3A50-2444-8B85-DCB3432BF86F}" type="slidenum">
              <a:rPr lang="pl-PL"/>
              <a:pPr>
                <a:defRPr/>
              </a:pPr>
              <a:t>‹#›</a:t>
            </a:fld>
            <a:endParaRPr lang="pl-PL"/>
          </a:p>
        </p:txBody>
      </p:sp>
    </p:spTree>
    <p:extLst>
      <p:ext uri="{BB962C8B-B14F-4D97-AF65-F5344CB8AC3E}">
        <p14:creationId xmlns:p14="http://schemas.microsoft.com/office/powerpoint/2010/main" val="2893127481"/>
      </p:ext>
    </p:extLst>
  </p:cSld>
  <p:clrMapOvr>
    <a:masterClrMapping/>
  </p:clrMapOvr>
  <p:transition spd="med">
    <p:strips dir="ld"/>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3E357D35-DDB8-BB4F-BDC1-1367B0F8FBF4}" type="slidenum">
              <a:rPr lang="pl-PL"/>
              <a:pPr>
                <a:defRPr/>
              </a:pPr>
              <a:t>‹#›</a:t>
            </a:fld>
            <a:endParaRPr lang="pl-PL"/>
          </a:p>
        </p:txBody>
      </p:sp>
    </p:spTree>
    <p:extLst>
      <p:ext uri="{BB962C8B-B14F-4D97-AF65-F5344CB8AC3E}">
        <p14:creationId xmlns:p14="http://schemas.microsoft.com/office/powerpoint/2010/main" val="4096142735"/>
      </p:ext>
    </p:extLst>
  </p:cSld>
  <p:clrMapOvr>
    <a:masterClrMapping/>
  </p:clrMapOvr>
  <p:transition spd="med">
    <p:strips dir="ld"/>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08CF5B16-9DF7-DD41-B58A-5B452D694289}" type="slidenum">
              <a:rPr lang="pl-PL"/>
              <a:pPr>
                <a:defRPr/>
              </a:pPr>
              <a:t>‹#›</a:t>
            </a:fld>
            <a:endParaRPr lang="pl-PL"/>
          </a:p>
        </p:txBody>
      </p:sp>
    </p:spTree>
    <p:extLst>
      <p:ext uri="{BB962C8B-B14F-4D97-AF65-F5344CB8AC3E}">
        <p14:creationId xmlns:p14="http://schemas.microsoft.com/office/powerpoint/2010/main" val="4090765152"/>
      </p:ext>
    </p:extLst>
  </p:cSld>
  <p:clrMapOvr>
    <a:masterClrMapping/>
  </p:clrMapOvr>
  <p:transition spd="med">
    <p:strips dir="ld"/>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09E36A4-0CB2-9E49-9399-688BB409A02B}"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245376587"/>
      </p:ext>
    </p:extLst>
  </p:cSld>
  <p:clrMapOvr>
    <a:masterClrMapping/>
  </p:clrMapOvr>
  <p:transition spd="med">
    <p:strips dir="ld"/>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00B37F-6440-2546-B5B4-E0BB55818DD9}"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415761756"/>
      </p:ext>
    </p:extLst>
  </p:cSld>
  <p:clrMapOvr>
    <a:masterClrMapping/>
  </p:clrMapOvr>
  <p:transition spd="med">
    <p:strips dir="ld"/>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6FD56-0D46-514B-BC34-EC441E224DF1}"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979818901"/>
      </p:ext>
    </p:extLst>
  </p:cSld>
  <p:clrMapOvr>
    <a:masterClrMapping/>
  </p:clrMapOvr>
  <p:transition spd="med">
    <p:strips dir="l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94B3CB-86EE-7A44-BFB8-D99B1320D3F1}"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346977996"/>
      </p:ext>
    </p:extLst>
  </p:cSld>
  <p:clrMapOvr>
    <a:masterClrMapping/>
  </p:clrMapOvr>
  <p:transition spd="med">
    <p:strips dir="ld"/>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BB0AA5-9253-F749-AE20-88D12CB7E2BE}"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275282458"/>
      </p:ext>
    </p:extLst>
  </p:cSld>
  <p:clrMapOvr>
    <a:masterClrMapping/>
  </p:clrMapOvr>
  <p:transition spd="med">
    <p:strips dir="ld"/>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35D3343-3D0D-4747-BB4D-0775B863B34E}"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374247927"/>
      </p:ext>
    </p:extLst>
  </p:cSld>
  <p:clrMapOvr>
    <a:masterClrMapping/>
  </p:clrMapOvr>
  <p:transition spd="med">
    <p:strips dir="ld"/>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D36A9F8-4C22-5841-8379-0CF71360AD7A}"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455803619"/>
      </p:ext>
    </p:extLst>
  </p:cSld>
  <p:clrMapOvr>
    <a:masterClrMapping/>
  </p:clrMapOvr>
  <p:transition spd="med">
    <p:strips dir="l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5"/>
            <a:ext cx="7772400" cy="1500187"/>
          </a:xfrm>
        </p:spPr>
        <p:txBody>
          <a:bodyPr anchor="b"/>
          <a:lstStyle>
            <a:lvl1pPr marL="0" indent="0">
              <a:buNone/>
              <a:defRPr sz="2000"/>
            </a:lvl1pPr>
            <a:lvl2pPr marL="457191" indent="0">
              <a:buNone/>
              <a:defRPr sz="1800"/>
            </a:lvl2pPr>
            <a:lvl3pPr marL="914382" indent="0">
              <a:buNone/>
              <a:defRPr sz="1600"/>
            </a:lvl3pPr>
            <a:lvl4pPr marL="1371573" indent="0">
              <a:buNone/>
              <a:defRPr sz="1400"/>
            </a:lvl4pPr>
            <a:lvl5pPr marL="1828764" indent="0">
              <a:buNone/>
              <a:defRPr sz="1400"/>
            </a:lvl5pPr>
            <a:lvl6pPr marL="2285955" indent="0">
              <a:buNone/>
              <a:defRPr sz="1400"/>
            </a:lvl6pPr>
            <a:lvl7pPr marL="2743146" indent="0">
              <a:buNone/>
              <a:defRPr sz="1400"/>
            </a:lvl7pPr>
            <a:lvl8pPr marL="3200336" indent="0">
              <a:buNone/>
              <a:defRPr sz="1400"/>
            </a:lvl8pPr>
            <a:lvl9pPr marL="3657526"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pl-PL"/>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pl-PL"/>
          </a:p>
        </p:txBody>
      </p:sp>
      <p:sp>
        <p:nvSpPr>
          <p:cNvPr id="6" name="Slide Number Placeholder 5"/>
          <p:cNvSpPr>
            <a:spLocks noGrp="1"/>
          </p:cNvSpPr>
          <p:nvPr>
            <p:ph type="sldNum" sz="quarter" idx="12"/>
          </p:nvPr>
        </p:nvSpPr>
        <p:spPr/>
        <p:txBody>
          <a:bodyPr/>
          <a:lstStyle>
            <a:lvl1pPr>
              <a:defRPr/>
            </a:lvl1pPr>
          </a:lstStyle>
          <a:p>
            <a:pPr>
              <a:defRPr/>
            </a:pPr>
            <a:fld id="{5C60C9FC-A341-2441-A63D-590A2636B43D}" type="slidenum">
              <a:rPr lang="pl-PL"/>
              <a:pPr>
                <a:defRPr/>
              </a:pPr>
              <a:t>‹#›</a:t>
            </a:fld>
            <a:endParaRPr lang="pl-PL"/>
          </a:p>
        </p:txBody>
      </p:sp>
    </p:spTree>
    <p:extLst>
      <p:ext uri="{BB962C8B-B14F-4D97-AF65-F5344CB8AC3E}">
        <p14:creationId xmlns:p14="http://schemas.microsoft.com/office/powerpoint/2010/main" val="3384416360"/>
      </p:ext>
    </p:extLst>
  </p:cSld>
  <p:clrMapOvr>
    <a:masterClrMapping/>
  </p:clrMapOvr>
  <p:transition spd="med">
    <p:strips dir="l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8B7E7C-491E-C941-A083-5EBE45C57DD5}"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30229495"/>
      </p:ext>
    </p:extLst>
  </p:cSld>
  <p:clrMapOvr>
    <a:masterClrMapping/>
  </p:clrMapOvr>
  <p:transition spd="med">
    <p:strips dir="ld"/>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1F02E31-A460-174B-8C10-5FEC0F634E18}"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952030215"/>
      </p:ext>
    </p:extLst>
  </p:cSld>
  <p:clrMapOvr>
    <a:masterClrMapping/>
  </p:clrMapOvr>
  <p:transition spd="med">
    <p:strips dir="ld"/>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00403C-1018-244E-955F-E6EF13E269E7}"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867729343"/>
      </p:ext>
    </p:extLst>
  </p:cSld>
  <p:clrMapOvr>
    <a:masterClrMapping/>
  </p:clrMapOvr>
  <p:transition spd="med">
    <p:strips dir="ld"/>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5B9478-B08D-C24F-8915-397A12CBA10E}"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349283465"/>
      </p:ext>
    </p:extLst>
  </p:cSld>
  <p:clrMapOvr>
    <a:masterClrMapping/>
  </p:clrMapOvr>
  <p:transition spd="med">
    <p:strips dir="ld"/>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4C240D-41A2-4B76-BCEE-AA01EE790AE5}"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612171822"/>
      </p:ext>
    </p:extLst>
  </p:cSld>
  <p:clrMapOvr>
    <a:masterClrMapping/>
  </p:clrMapOvr>
  <p:transition spd="med">
    <p:strips dir="ld"/>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DC0701-D561-488B-801C-443EFB450B5A}"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922241309"/>
      </p:ext>
    </p:extLst>
  </p:cSld>
  <p:clrMapOvr>
    <a:masterClrMapping/>
  </p:clrMapOvr>
  <p:transition spd="med">
    <p:strips dir="ld"/>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1A164A-37E7-4C7C-AA36-36AE793156FA}"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1975939034"/>
      </p:ext>
    </p:extLst>
  </p:cSld>
  <p:clrMapOvr>
    <a:masterClrMapping/>
  </p:clrMapOvr>
  <p:transition spd="med">
    <p:strips dir="ld"/>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DDB26-1CD2-4E2E-81C6-E0C098195A4B}"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81828916"/>
      </p:ext>
    </p:extLst>
  </p:cSld>
  <p:clrMapOvr>
    <a:masterClrMapping/>
  </p:clrMapOvr>
  <p:transition spd="med">
    <p:strips dir="ld"/>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EBD682B-E550-4073-8A1E-671D3BD70A97}"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1324552766"/>
      </p:ext>
    </p:extLst>
  </p:cSld>
  <p:clrMapOvr>
    <a:masterClrMapping/>
  </p:clrMapOvr>
  <p:transition spd="med">
    <p:strips dir="l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1FC9AF2-C1BC-47F0-BB8F-AFEB121A96E4}"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254590307"/>
      </p:ext>
    </p:extLst>
  </p:cSld>
  <p:clrMapOvr>
    <a:masterClrMapping/>
  </p:clrMapOvr>
  <p:transition spd="med">
    <p:strips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pl-PL"/>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pl-PL"/>
          </a:p>
        </p:txBody>
      </p:sp>
      <p:sp>
        <p:nvSpPr>
          <p:cNvPr id="7" name="Slide Number Placeholder 6"/>
          <p:cNvSpPr>
            <a:spLocks noGrp="1"/>
          </p:cNvSpPr>
          <p:nvPr>
            <p:ph type="sldNum" sz="quarter" idx="12"/>
          </p:nvPr>
        </p:nvSpPr>
        <p:spPr/>
        <p:txBody>
          <a:bodyPr/>
          <a:lstStyle>
            <a:lvl1pPr>
              <a:defRPr/>
            </a:lvl1pPr>
          </a:lstStyle>
          <a:p>
            <a:pPr>
              <a:defRPr/>
            </a:pPr>
            <a:fld id="{26739B82-0520-B742-AF71-A432A0711C81}" type="slidenum">
              <a:rPr lang="pl-PL"/>
              <a:pPr>
                <a:defRPr/>
              </a:pPr>
              <a:t>‹#›</a:t>
            </a:fld>
            <a:endParaRPr lang="pl-PL"/>
          </a:p>
        </p:txBody>
      </p:sp>
    </p:spTree>
    <p:extLst>
      <p:ext uri="{BB962C8B-B14F-4D97-AF65-F5344CB8AC3E}">
        <p14:creationId xmlns:p14="http://schemas.microsoft.com/office/powerpoint/2010/main" val="79197053"/>
      </p:ext>
    </p:extLst>
  </p:cSld>
  <p:clrMapOvr>
    <a:masterClrMapping/>
  </p:clrMapOvr>
  <p:transition spd="med">
    <p:strips dir="l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C6E6978-74DD-41EE-A3F9-18DFFEBA9A4F}"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1858581928"/>
      </p:ext>
    </p:extLst>
  </p:cSld>
  <p:clrMapOvr>
    <a:masterClrMapping/>
  </p:clrMapOvr>
  <p:transition spd="med">
    <p:strips dir="l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51BF58C-1B42-4E06-9A35-FADA33F78506}"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1915515587"/>
      </p:ext>
    </p:extLst>
  </p:cSld>
  <p:clrMapOvr>
    <a:masterClrMapping/>
  </p:clrMapOvr>
  <p:transition spd="med">
    <p:strips dir="l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83EEB6-E956-4A08-884F-A19431F522DE}"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1004461262"/>
      </p:ext>
    </p:extLst>
  </p:cSld>
  <p:clrMapOvr>
    <a:masterClrMapping/>
  </p:clrMapOvr>
  <p:transition spd="med">
    <p:strips dir="l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617F960-890A-45A5-857C-725832EC29F0}"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1458084274"/>
      </p:ext>
    </p:extLst>
  </p:cSld>
  <p:clrMapOvr>
    <a:masterClrMapping/>
  </p:clrMapOvr>
  <p:transition spd="med">
    <p:strips dir="l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FAC8BA9-B8B7-44A9-88B1-177EEDAEFD54}"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705006766"/>
      </p:ext>
    </p:extLst>
  </p:cSld>
  <p:clrMapOvr>
    <a:masterClrMapping/>
  </p:clrMapOvr>
  <p:transition spd="med">
    <p:strips dir="l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7"/>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191" indent="0" algn="ctr">
              <a:buNone/>
              <a:defRPr/>
            </a:lvl2pPr>
            <a:lvl3pPr marL="914382" indent="0" algn="ctr">
              <a:buNone/>
              <a:defRPr/>
            </a:lvl3pPr>
            <a:lvl4pPr marL="1371573" indent="0" algn="ctr">
              <a:buNone/>
              <a:defRPr/>
            </a:lvl4pPr>
            <a:lvl5pPr marL="1828764" indent="0" algn="ctr">
              <a:buNone/>
              <a:defRPr/>
            </a:lvl5pPr>
            <a:lvl6pPr marL="2285955" indent="0" algn="ctr">
              <a:buNone/>
              <a:defRPr/>
            </a:lvl6pPr>
            <a:lvl7pPr marL="2743146" indent="0" algn="ctr">
              <a:buNone/>
              <a:defRPr/>
            </a:lvl7pPr>
            <a:lvl8pPr marL="3200336" indent="0" algn="ctr">
              <a:buNone/>
              <a:defRPr/>
            </a:lvl8pPr>
            <a:lvl9pPr marL="3657526"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ED1167-1EE2-DE47-9665-A603958950A7}"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2088414771"/>
      </p:ext>
    </p:extLst>
  </p:cSld>
  <p:clrMapOvr>
    <a:masterClrMapping/>
  </p:clrMapOvr>
  <p:transition spd="med">
    <p:strips dir="l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60755B-1C84-9147-959F-D2528E4E66D7}"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1509374006"/>
      </p:ext>
    </p:extLst>
  </p:cSld>
  <p:clrMapOvr>
    <a:masterClrMapping/>
  </p:clrMapOvr>
  <p:transition spd="med">
    <p:strips dir="l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2"/>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5"/>
            <a:ext cx="7772400" cy="1500187"/>
          </a:xfrm>
        </p:spPr>
        <p:txBody>
          <a:bodyPr anchor="b"/>
          <a:lstStyle>
            <a:lvl1pPr marL="0" indent="0">
              <a:buNone/>
              <a:defRPr sz="2000"/>
            </a:lvl1pPr>
            <a:lvl2pPr marL="457191" indent="0">
              <a:buNone/>
              <a:defRPr sz="1800"/>
            </a:lvl2pPr>
            <a:lvl3pPr marL="914382" indent="0">
              <a:buNone/>
              <a:defRPr sz="1600"/>
            </a:lvl3pPr>
            <a:lvl4pPr marL="1371573" indent="0">
              <a:buNone/>
              <a:defRPr sz="1400"/>
            </a:lvl4pPr>
            <a:lvl5pPr marL="1828764" indent="0">
              <a:buNone/>
              <a:defRPr sz="1400"/>
            </a:lvl5pPr>
            <a:lvl6pPr marL="2285955" indent="0">
              <a:buNone/>
              <a:defRPr sz="1400"/>
            </a:lvl6pPr>
            <a:lvl7pPr marL="2743146" indent="0">
              <a:buNone/>
              <a:defRPr sz="1400"/>
            </a:lvl7pPr>
            <a:lvl8pPr marL="3200336" indent="0">
              <a:buNone/>
              <a:defRPr sz="1400"/>
            </a:lvl8pPr>
            <a:lvl9pPr marL="3657526"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B17CE5-A728-CD4A-BAAF-C9E7333CC17E}"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493985948"/>
      </p:ext>
    </p:extLst>
  </p:cSld>
  <p:clrMapOvr>
    <a:masterClrMapping/>
  </p:clrMapOvr>
  <p:transition spd="med">
    <p:strips dir="l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2"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072DF0-3165-7241-8C9E-6ACF2AB11A14}"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2091058806"/>
      </p:ext>
    </p:extLst>
  </p:cSld>
  <p:clrMapOvr>
    <a:masterClrMapping/>
  </p:clrMapOvr>
  <p:transition spd="med">
    <p:strips dir="l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191" indent="0">
              <a:buNone/>
              <a:defRPr sz="2000" b="1"/>
            </a:lvl2pPr>
            <a:lvl3pPr marL="914382" indent="0">
              <a:buNone/>
              <a:defRPr sz="1800" b="1"/>
            </a:lvl3pPr>
            <a:lvl4pPr marL="1371573" indent="0">
              <a:buNone/>
              <a:defRPr sz="1600" b="1"/>
            </a:lvl4pPr>
            <a:lvl5pPr marL="1828764" indent="0">
              <a:buNone/>
              <a:defRPr sz="1600" b="1"/>
            </a:lvl5pPr>
            <a:lvl6pPr marL="2285955" indent="0">
              <a:buNone/>
              <a:defRPr sz="1600" b="1"/>
            </a:lvl6pPr>
            <a:lvl7pPr marL="2743146" indent="0">
              <a:buNone/>
              <a:defRPr sz="1600" b="1"/>
            </a:lvl7pPr>
            <a:lvl8pPr marL="3200336" indent="0">
              <a:buNone/>
              <a:defRPr sz="1600" b="1"/>
            </a:lvl8pPr>
            <a:lvl9pPr marL="3657526"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7" y="1535113"/>
            <a:ext cx="4041775" cy="639762"/>
          </a:xfrm>
        </p:spPr>
        <p:txBody>
          <a:bodyPr anchor="b"/>
          <a:lstStyle>
            <a:lvl1pPr marL="0" indent="0">
              <a:buNone/>
              <a:defRPr sz="2400" b="1"/>
            </a:lvl1pPr>
            <a:lvl2pPr marL="457191" indent="0">
              <a:buNone/>
              <a:defRPr sz="2000" b="1"/>
            </a:lvl2pPr>
            <a:lvl3pPr marL="914382" indent="0">
              <a:buNone/>
              <a:defRPr sz="1800" b="1"/>
            </a:lvl3pPr>
            <a:lvl4pPr marL="1371573" indent="0">
              <a:buNone/>
              <a:defRPr sz="1600" b="1"/>
            </a:lvl4pPr>
            <a:lvl5pPr marL="1828764" indent="0">
              <a:buNone/>
              <a:defRPr sz="1600" b="1"/>
            </a:lvl5pPr>
            <a:lvl6pPr marL="2285955" indent="0">
              <a:buNone/>
              <a:defRPr sz="1600" b="1"/>
            </a:lvl6pPr>
            <a:lvl7pPr marL="2743146" indent="0">
              <a:buNone/>
              <a:defRPr sz="1600" b="1"/>
            </a:lvl7pPr>
            <a:lvl8pPr marL="3200336" indent="0">
              <a:buNone/>
              <a:defRPr sz="1600" b="1"/>
            </a:lvl8pPr>
            <a:lvl9pPr marL="3657526"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9995252-6C48-C449-B140-E51EAB19FF7B}"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469289944"/>
      </p:ext>
    </p:extLst>
  </p:cSld>
  <p:clrMapOvr>
    <a:masterClrMapping/>
  </p:clrMapOvr>
  <p:transition spd="med">
    <p:strips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91" indent="0">
              <a:buNone/>
              <a:defRPr sz="2000" b="1"/>
            </a:lvl2pPr>
            <a:lvl3pPr marL="914382" indent="0">
              <a:buNone/>
              <a:defRPr sz="1800" b="1"/>
            </a:lvl3pPr>
            <a:lvl4pPr marL="1371573" indent="0">
              <a:buNone/>
              <a:defRPr sz="1600" b="1"/>
            </a:lvl4pPr>
            <a:lvl5pPr marL="1828764" indent="0">
              <a:buNone/>
              <a:defRPr sz="1600" b="1"/>
            </a:lvl5pPr>
            <a:lvl6pPr marL="2285955" indent="0">
              <a:buNone/>
              <a:defRPr sz="1600" b="1"/>
            </a:lvl6pPr>
            <a:lvl7pPr marL="2743146" indent="0">
              <a:buNone/>
              <a:defRPr sz="1600" b="1"/>
            </a:lvl7pPr>
            <a:lvl8pPr marL="3200336" indent="0">
              <a:buNone/>
              <a:defRPr sz="1600" b="1"/>
            </a:lvl8pPr>
            <a:lvl9pPr marL="3657526"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91" indent="0">
              <a:buNone/>
              <a:defRPr sz="2000" b="1"/>
            </a:lvl2pPr>
            <a:lvl3pPr marL="914382" indent="0">
              <a:buNone/>
              <a:defRPr sz="1800" b="1"/>
            </a:lvl3pPr>
            <a:lvl4pPr marL="1371573" indent="0">
              <a:buNone/>
              <a:defRPr sz="1600" b="1"/>
            </a:lvl4pPr>
            <a:lvl5pPr marL="1828764" indent="0">
              <a:buNone/>
              <a:defRPr sz="1600" b="1"/>
            </a:lvl5pPr>
            <a:lvl6pPr marL="2285955" indent="0">
              <a:buNone/>
              <a:defRPr sz="1600" b="1"/>
            </a:lvl6pPr>
            <a:lvl7pPr marL="2743146" indent="0">
              <a:buNone/>
              <a:defRPr sz="1600" b="1"/>
            </a:lvl7pPr>
            <a:lvl8pPr marL="3200336" indent="0">
              <a:buNone/>
              <a:defRPr sz="1600" b="1"/>
            </a:lvl8pPr>
            <a:lvl9pPr marL="3657526"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pl-PL"/>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pl-PL"/>
          </a:p>
        </p:txBody>
      </p:sp>
      <p:sp>
        <p:nvSpPr>
          <p:cNvPr id="9" name="Slide Number Placeholder 8"/>
          <p:cNvSpPr>
            <a:spLocks noGrp="1"/>
          </p:cNvSpPr>
          <p:nvPr>
            <p:ph type="sldNum" sz="quarter" idx="12"/>
          </p:nvPr>
        </p:nvSpPr>
        <p:spPr/>
        <p:txBody>
          <a:bodyPr/>
          <a:lstStyle>
            <a:lvl1pPr>
              <a:defRPr/>
            </a:lvl1pPr>
          </a:lstStyle>
          <a:p>
            <a:pPr>
              <a:defRPr/>
            </a:pPr>
            <a:fld id="{55316ECF-E438-1342-97EA-2F07DC1F6644}" type="slidenum">
              <a:rPr lang="pl-PL"/>
              <a:pPr>
                <a:defRPr/>
              </a:pPr>
              <a:t>‹#›</a:t>
            </a:fld>
            <a:endParaRPr lang="pl-PL"/>
          </a:p>
        </p:txBody>
      </p:sp>
    </p:spTree>
    <p:extLst>
      <p:ext uri="{BB962C8B-B14F-4D97-AF65-F5344CB8AC3E}">
        <p14:creationId xmlns:p14="http://schemas.microsoft.com/office/powerpoint/2010/main" val="4058472385"/>
      </p:ext>
    </p:extLst>
  </p:cSld>
  <p:clrMapOvr>
    <a:masterClrMapping/>
  </p:clrMapOvr>
  <p:transition spd="med">
    <p:strips dir="ld"/>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A759A0-18A4-2E4E-AB16-CD519537A596}"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497336489"/>
      </p:ext>
    </p:extLst>
  </p:cSld>
  <p:clrMapOvr>
    <a:masterClrMapping/>
  </p:clrMapOvr>
  <p:transition spd="med">
    <p:strips dir="l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9DBA94-E708-174B-855B-7DBC889CB42C}"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1558961734"/>
      </p:ext>
    </p:extLst>
  </p:cSld>
  <p:clrMapOvr>
    <a:masterClrMapping/>
  </p:clrMapOvr>
  <p:transition spd="med">
    <p:strips dir="l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2" y="273052"/>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2" y="1435100"/>
            <a:ext cx="3008313" cy="4691063"/>
          </a:xfrm>
        </p:spPr>
        <p:txBody>
          <a:bodyPr/>
          <a:lstStyle>
            <a:lvl1pPr marL="0" indent="0">
              <a:buNone/>
              <a:defRPr sz="1400"/>
            </a:lvl1pPr>
            <a:lvl2pPr marL="457191" indent="0">
              <a:buNone/>
              <a:defRPr sz="1200"/>
            </a:lvl2pPr>
            <a:lvl3pPr marL="914382" indent="0">
              <a:buNone/>
              <a:defRPr sz="1000"/>
            </a:lvl3pPr>
            <a:lvl4pPr marL="1371573" indent="0">
              <a:buNone/>
              <a:defRPr sz="900"/>
            </a:lvl4pPr>
            <a:lvl5pPr marL="1828764" indent="0">
              <a:buNone/>
              <a:defRPr sz="900"/>
            </a:lvl5pPr>
            <a:lvl6pPr marL="2285955" indent="0">
              <a:buNone/>
              <a:defRPr sz="900"/>
            </a:lvl6pPr>
            <a:lvl7pPr marL="2743146" indent="0">
              <a:buNone/>
              <a:defRPr sz="900"/>
            </a:lvl7pPr>
            <a:lvl8pPr marL="3200336" indent="0">
              <a:buNone/>
              <a:defRPr sz="900"/>
            </a:lvl8pPr>
            <a:lvl9pPr marL="3657526"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2BDD2CE-A2D8-744A-8704-2CAB0D32536A}"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623189200"/>
      </p:ext>
    </p:extLst>
  </p:cSld>
  <p:clrMapOvr>
    <a:masterClrMapping/>
  </p:clrMapOvr>
  <p:transition spd="med">
    <p:strips dir="l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1"/>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191" indent="0">
              <a:buNone/>
              <a:defRPr sz="2800"/>
            </a:lvl2pPr>
            <a:lvl3pPr marL="914382" indent="0">
              <a:buNone/>
              <a:defRPr sz="2400"/>
            </a:lvl3pPr>
            <a:lvl4pPr marL="1371573" indent="0">
              <a:buNone/>
              <a:defRPr sz="2000"/>
            </a:lvl4pPr>
            <a:lvl5pPr marL="1828764" indent="0">
              <a:buNone/>
              <a:defRPr sz="2000"/>
            </a:lvl5pPr>
            <a:lvl6pPr marL="2285955" indent="0">
              <a:buNone/>
              <a:defRPr sz="2000"/>
            </a:lvl6pPr>
            <a:lvl7pPr marL="2743146" indent="0">
              <a:buNone/>
              <a:defRPr sz="2000"/>
            </a:lvl7pPr>
            <a:lvl8pPr marL="3200336" indent="0">
              <a:buNone/>
              <a:defRPr sz="2000"/>
            </a:lvl8pPr>
            <a:lvl9pPr marL="3657526"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9"/>
            <a:ext cx="5486400" cy="804862"/>
          </a:xfrm>
        </p:spPr>
        <p:txBody>
          <a:bodyPr/>
          <a:lstStyle>
            <a:lvl1pPr marL="0" indent="0">
              <a:buNone/>
              <a:defRPr sz="1400"/>
            </a:lvl1pPr>
            <a:lvl2pPr marL="457191" indent="0">
              <a:buNone/>
              <a:defRPr sz="1200"/>
            </a:lvl2pPr>
            <a:lvl3pPr marL="914382" indent="0">
              <a:buNone/>
              <a:defRPr sz="1000"/>
            </a:lvl3pPr>
            <a:lvl4pPr marL="1371573" indent="0">
              <a:buNone/>
              <a:defRPr sz="900"/>
            </a:lvl4pPr>
            <a:lvl5pPr marL="1828764" indent="0">
              <a:buNone/>
              <a:defRPr sz="900"/>
            </a:lvl5pPr>
            <a:lvl6pPr marL="2285955" indent="0">
              <a:buNone/>
              <a:defRPr sz="900"/>
            </a:lvl6pPr>
            <a:lvl7pPr marL="2743146" indent="0">
              <a:buNone/>
              <a:defRPr sz="900"/>
            </a:lvl7pPr>
            <a:lvl8pPr marL="3200336" indent="0">
              <a:buNone/>
              <a:defRPr sz="900"/>
            </a:lvl8pPr>
            <a:lvl9pPr marL="3657526"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44175C-C0CA-8241-9D2D-9C00525DA28B}"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2067402384"/>
      </p:ext>
    </p:extLst>
  </p:cSld>
  <p:clrMapOvr>
    <a:masterClrMapping/>
  </p:clrMapOvr>
  <p:transition spd="med">
    <p:strips dir="l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777A35-E7EE-8F42-9315-53B62CB1191D}"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1703531824"/>
      </p:ext>
    </p:extLst>
  </p:cSld>
  <p:clrMapOvr>
    <a:masterClrMapping/>
  </p:clrMapOvr>
  <p:transition spd="med">
    <p:strips dir="l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2"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2BCEDB-2B2F-2A45-961B-185141B751E9}" type="slidenum">
              <a:rPr lang="pl-PL" altLang="en-US">
                <a:solidFill>
                  <a:srgbClr val="000000"/>
                </a:solidFill>
              </a:rPr>
              <a:pPr>
                <a:defRPr/>
              </a:pPr>
              <a:t>‹#›</a:t>
            </a:fld>
            <a:endParaRPr lang="pl-PL" altLang="en-US">
              <a:solidFill>
                <a:srgbClr val="000000"/>
              </a:solidFill>
            </a:endParaRPr>
          </a:p>
        </p:txBody>
      </p:sp>
    </p:spTree>
    <p:extLst>
      <p:ext uri="{BB962C8B-B14F-4D97-AF65-F5344CB8AC3E}">
        <p14:creationId xmlns:p14="http://schemas.microsoft.com/office/powerpoint/2010/main" val="344571400"/>
      </p:ext>
    </p:extLst>
  </p:cSld>
  <p:clrMapOvr>
    <a:masterClrMapping/>
  </p:clrMapOvr>
  <p:transition spd="med">
    <p:strips dir="l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5491DE70-C706-46CF-80B9-6D02BBF234BA}" type="slidenum">
              <a:rPr lang="pl-PL" altLang="en-US"/>
              <a:pPr/>
              <a:t>‹#›</a:t>
            </a:fld>
            <a:endParaRPr lang="pl-PL" altLang="en-US"/>
          </a:p>
        </p:txBody>
      </p:sp>
    </p:spTree>
    <p:extLst>
      <p:ext uri="{BB962C8B-B14F-4D97-AF65-F5344CB8AC3E}">
        <p14:creationId xmlns:p14="http://schemas.microsoft.com/office/powerpoint/2010/main" val="905144234"/>
      </p:ext>
    </p:extLst>
  </p:cSld>
  <p:clrMapOvr>
    <a:masterClrMapping/>
  </p:clrMapOvr>
  <p:transition spd="med">
    <p:strips dir="l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E33F2DA6-E5A1-4FBD-B415-73592A5D6650}" type="slidenum">
              <a:rPr lang="pl-PL" altLang="en-US"/>
              <a:pPr/>
              <a:t>‹#›</a:t>
            </a:fld>
            <a:endParaRPr lang="pl-PL" altLang="en-US"/>
          </a:p>
        </p:txBody>
      </p:sp>
    </p:spTree>
    <p:extLst>
      <p:ext uri="{BB962C8B-B14F-4D97-AF65-F5344CB8AC3E}">
        <p14:creationId xmlns:p14="http://schemas.microsoft.com/office/powerpoint/2010/main" val="1054200776"/>
      </p:ext>
    </p:extLst>
  </p:cSld>
  <p:clrMapOvr>
    <a:masterClrMapping/>
  </p:clrMapOvr>
  <p:transition spd="med">
    <p:strips dir="l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ED424610-8ACC-4C4C-A921-9DBB962B2853}" type="slidenum">
              <a:rPr lang="pl-PL" altLang="en-US"/>
              <a:pPr/>
              <a:t>‹#›</a:t>
            </a:fld>
            <a:endParaRPr lang="pl-PL" altLang="en-US"/>
          </a:p>
        </p:txBody>
      </p:sp>
    </p:spTree>
    <p:extLst>
      <p:ext uri="{BB962C8B-B14F-4D97-AF65-F5344CB8AC3E}">
        <p14:creationId xmlns:p14="http://schemas.microsoft.com/office/powerpoint/2010/main" val="716936238"/>
      </p:ext>
    </p:extLst>
  </p:cSld>
  <p:clrMapOvr>
    <a:masterClrMapping/>
  </p:clrMapOvr>
  <p:transition spd="med">
    <p:strips dir="l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6" name="Footer Placeholder 5"/>
          <p:cNvSpPr>
            <a:spLocks noGrp="1"/>
          </p:cNvSpPr>
          <p:nvPr>
            <p:ph type="ftr" sz="quarter" idx="11"/>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7" name="Slide Number Placeholder 6"/>
          <p:cNvSpPr>
            <a:spLocks noGrp="1"/>
          </p:cNvSpPr>
          <p:nvPr>
            <p:ph type="sldNum" sz="quarter" idx="12"/>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B099FFBE-23FA-48D8-A311-5032824B07A5}" type="slidenum">
              <a:rPr lang="pl-PL" altLang="en-US"/>
              <a:pPr/>
              <a:t>‹#›</a:t>
            </a:fld>
            <a:endParaRPr lang="pl-PL" altLang="en-US"/>
          </a:p>
        </p:txBody>
      </p:sp>
    </p:spTree>
    <p:extLst>
      <p:ext uri="{BB962C8B-B14F-4D97-AF65-F5344CB8AC3E}">
        <p14:creationId xmlns:p14="http://schemas.microsoft.com/office/powerpoint/2010/main" val="2117853980"/>
      </p:ext>
    </p:extLst>
  </p:cSld>
  <p:clrMapOvr>
    <a:masterClrMapping/>
  </p:clrMapOvr>
  <p:transition spd="med">
    <p:strips dir="l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pl-PL"/>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pl-PL"/>
          </a:p>
        </p:txBody>
      </p:sp>
      <p:sp>
        <p:nvSpPr>
          <p:cNvPr id="5" name="Slide Number Placeholder 4"/>
          <p:cNvSpPr>
            <a:spLocks noGrp="1"/>
          </p:cNvSpPr>
          <p:nvPr>
            <p:ph type="sldNum" sz="quarter" idx="12"/>
          </p:nvPr>
        </p:nvSpPr>
        <p:spPr/>
        <p:txBody>
          <a:bodyPr/>
          <a:lstStyle>
            <a:lvl1pPr>
              <a:defRPr/>
            </a:lvl1pPr>
          </a:lstStyle>
          <a:p>
            <a:pPr>
              <a:defRPr/>
            </a:pPr>
            <a:fld id="{6F94AB8B-91EF-0B4C-8101-AF3297EE84F1}" type="slidenum">
              <a:rPr lang="pl-PL"/>
              <a:pPr>
                <a:defRPr/>
              </a:pPr>
              <a:t>‹#›</a:t>
            </a:fld>
            <a:endParaRPr lang="pl-PL"/>
          </a:p>
        </p:txBody>
      </p:sp>
    </p:spTree>
    <p:extLst>
      <p:ext uri="{BB962C8B-B14F-4D97-AF65-F5344CB8AC3E}">
        <p14:creationId xmlns:p14="http://schemas.microsoft.com/office/powerpoint/2010/main" val="3585790095"/>
      </p:ext>
    </p:extLst>
  </p:cSld>
  <p:clrMapOvr>
    <a:masterClrMapping/>
  </p:clrMapOvr>
  <p:transition spd="med">
    <p:strips dir="ld"/>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8" name="Footer Placeholder 7"/>
          <p:cNvSpPr>
            <a:spLocks noGrp="1"/>
          </p:cNvSpPr>
          <p:nvPr>
            <p:ph type="ftr" sz="quarter" idx="11"/>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9" name="Slide Number Placeholder 8"/>
          <p:cNvSpPr>
            <a:spLocks noGrp="1"/>
          </p:cNvSpPr>
          <p:nvPr>
            <p:ph type="sldNum" sz="quarter" idx="12"/>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8B39C01B-9508-4F58-A23C-C74AAA4F06B4}" type="slidenum">
              <a:rPr lang="pl-PL" altLang="en-US"/>
              <a:pPr/>
              <a:t>‹#›</a:t>
            </a:fld>
            <a:endParaRPr lang="pl-PL" altLang="en-US"/>
          </a:p>
        </p:txBody>
      </p:sp>
    </p:spTree>
    <p:extLst>
      <p:ext uri="{BB962C8B-B14F-4D97-AF65-F5344CB8AC3E}">
        <p14:creationId xmlns:p14="http://schemas.microsoft.com/office/powerpoint/2010/main" val="299362304"/>
      </p:ext>
    </p:extLst>
  </p:cSld>
  <p:clrMapOvr>
    <a:masterClrMapping/>
  </p:clrMapOvr>
  <p:transition spd="med">
    <p:strips dir="l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4" name="Footer Placeholder 3"/>
          <p:cNvSpPr>
            <a:spLocks noGrp="1"/>
          </p:cNvSpPr>
          <p:nvPr>
            <p:ph type="ftr" sz="quarter" idx="11"/>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5" name="Slide Number Placeholder 4"/>
          <p:cNvSpPr>
            <a:spLocks noGrp="1"/>
          </p:cNvSpPr>
          <p:nvPr>
            <p:ph type="sldNum" sz="quarter" idx="12"/>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53025433-2485-420B-9D43-F3522F3A7A54}" type="slidenum">
              <a:rPr lang="pl-PL" altLang="en-US"/>
              <a:pPr/>
              <a:t>‹#›</a:t>
            </a:fld>
            <a:endParaRPr lang="pl-PL" altLang="en-US"/>
          </a:p>
        </p:txBody>
      </p:sp>
    </p:spTree>
    <p:extLst>
      <p:ext uri="{BB962C8B-B14F-4D97-AF65-F5344CB8AC3E}">
        <p14:creationId xmlns:p14="http://schemas.microsoft.com/office/powerpoint/2010/main" val="690635311"/>
      </p:ext>
    </p:extLst>
  </p:cSld>
  <p:clrMapOvr>
    <a:masterClrMapping/>
  </p:clrMapOvr>
  <p:transition spd="med">
    <p:strips dir="l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3" name="Footer Placeholder 2"/>
          <p:cNvSpPr>
            <a:spLocks noGrp="1"/>
          </p:cNvSpPr>
          <p:nvPr>
            <p:ph type="ftr" sz="quarter" idx="11"/>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4" name="Slide Number Placeholder 3"/>
          <p:cNvSpPr>
            <a:spLocks noGrp="1"/>
          </p:cNvSpPr>
          <p:nvPr>
            <p:ph type="sldNum" sz="quarter" idx="12"/>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216D945A-A3A2-42A9-9071-0EBD39CC9F8C}" type="slidenum">
              <a:rPr lang="pl-PL" altLang="en-US"/>
              <a:pPr/>
              <a:t>‹#›</a:t>
            </a:fld>
            <a:endParaRPr lang="pl-PL" altLang="en-US"/>
          </a:p>
        </p:txBody>
      </p:sp>
    </p:spTree>
    <p:extLst>
      <p:ext uri="{BB962C8B-B14F-4D97-AF65-F5344CB8AC3E}">
        <p14:creationId xmlns:p14="http://schemas.microsoft.com/office/powerpoint/2010/main" val="477831712"/>
      </p:ext>
    </p:extLst>
  </p:cSld>
  <p:clrMapOvr>
    <a:masterClrMapping/>
  </p:clrMapOvr>
  <p:transition spd="med">
    <p:strips dir="l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6" name="Footer Placeholder 5"/>
          <p:cNvSpPr>
            <a:spLocks noGrp="1"/>
          </p:cNvSpPr>
          <p:nvPr>
            <p:ph type="ftr" sz="quarter" idx="11"/>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7" name="Slide Number Placeholder 6"/>
          <p:cNvSpPr>
            <a:spLocks noGrp="1"/>
          </p:cNvSpPr>
          <p:nvPr>
            <p:ph type="sldNum" sz="quarter" idx="12"/>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E7CE132C-BEEB-4F90-A4AB-6ED35E61966B}" type="slidenum">
              <a:rPr lang="pl-PL" altLang="en-US"/>
              <a:pPr/>
              <a:t>‹#›</a:t>
            </a:fld>
            <a:endParaRPr lang="pl-PL" altLang="en-US"/>
          </a:p>
        </p:txBody>
      </p:sp>
    </p:spTree>
    <p:extLst>
      <p:ext uri="{BB962C8B-B14F-4D97-AF65-F5344CB8AC3E}">
        <p14:creationId xmlns:p14="http://schemas.microsoft.com/office/powerpoint/2010/main" val="1076195166"/>
      </p:ext>
    </p:extLst>
  </p:cSld>
  <p:clrMapOvr>
    <a:masterClrMapping/>
  </p:clrMapOvr>
  <p:transition spd="med">
    <p:strips dir="l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6" name="Footer Placeholder 5"/>
          <p:cNvSpPr>
            <a:spLocks noGrp="1"/>
          </p:cNvSpPr>
          <p:nvPr>
            <p:ph type="ftr" sz="quarter" idx="11"/>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7" name="Slide Number Placeholder 6"/>
          <p:cNvSpPr>
            <a:spLocks noGrp="1"/>
          </p:cNvSpPr>
          <p:nvPr>
            <p:ph type="sldNum" sz="quarter" idx="12"/>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840F619F-CCA4-4E5E-B371-8B28B9F1033D}" type="slidenum">
              <a:rPr lang="pl-PL" altLang="en-US"/>
              <a:pPr/>
              <a:t>‹#›</a:t>
            </a:fld>
            <a:endParaRPr lang="pl-PL" altLang="en-US"/>
          </a:p>
        </p:txBody>
      </p:sp>
    </p:spTree>
    <p:extLst>
      <p:ext uri="{BB962C8B-B14F-4D97-AF65-F5344CB8AC3E}">
        <p14:creationId xmlns:p14="http://schemas.microsoft.com/office/powerpoint/2010/main" val="1602039177"/>
      </p:ext>
    </p:extLst>
  </p:cSld>
  <p:clrMapOvr>
    <a:masterClrMapping/>
  </p:clrMapOvr>
  <p:transition spd="med">
    <p:strips dir="l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76FE312E-EE47-4329-B199-88C7CDEF46CE}" type="slidenum">
              <a:rPr lang="pl-PL" altLang="en-US"/>
              <a:pPr/>
              <a:t>‹#›</a:t>
            </a:fld>
            <a:endParaRPr lang="pl-PL" altLang="en-US"/>
          </a:p>
        </p:txBody>
      </p:sp>
    </p:spTree>
    <p:extLst>
      <p:ext uri="{BB962C8B-B14F-4D97-AF65-F5344CB8AC3E}">
        <p14:creationId xmlns:p14="http://schemas.microsoft.com/office/powerpoint/2010/main" val="1849581290"/>
      </p:ext>
    </p:extLst>
  </p:cSld>
  <p:clrMapOvr>
    <a:masterClrMapping/>
  </p:clrMapOvr>
  <p:transition spd="med">
    <p:strips dir="l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5" name="Footer Placeholder 4"/>
          <p:cNvSpPr>
            <a:spLocks noGrp="1"/>
          </p:cNvSpPr>
          <p:nvPr>
            <p:ph type="ftr" sz="quarter" idx="11"/>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smtClean="0">
                <a:cs typeface="ＭＳ Ｐゴシック" charset="0"/>
              </a:defRPr>
            </a:lvl1pPr>
          </a:lstStyle>
          <a:p>
            <a:pPr>
              <a:defRPr/>
            </a:pPr>
            <a:endParaRPr lang="pl-PL"/>
          </a:p>
        </p:txBody>
      </p:sp>
      <p:sp>
        <p:nvSpPr>
          <p:cNvPr id="6" name="Slide Number Placeholder 5"/>
          <p:cNvSpPr>
            <a:spLocks noGrp="1"/>
          </p:cNvSpPr>
          <p:nvPr>
            <p:ph type="sldNum" sz="quarter" idx="12"/>
          </p:nvPr>
        </p:nvSpPr>
        <p:spPr>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a:defRPr/>
            </a:lvl1pPr>
          </a:lstStyle>
          <a:p>
            <a:fld id="{027A2BF0-066D-4B03-8C3C-E83C685B0E5B}" type="slidenum">
              <a:rPr lang="pl-PL" altLang="en-US"/>
              <a:pPr/>
              <a:t>‹#›</a:t>
            </a:fld>
            <a:endParaRPr lang="pl-PL" altLang="en-US"/>
          </a:p>
        </p:txBody>
      </p:sp>
    </p:spTree>
    <p:extLst>
      <p:ext uri="{BB962C8B-B14F-4D97-AF65-F5344CB8AC3E}">
        <p14:creationId xmlns:p14="http://schemas.microsoft.com/office/powerpoint/2010/main" val="1884597553"/>
      </p:ext>
    </p:extLst>
  </p:cSld>
  <p:clrMapOvr>
    <a:masterClrMapping/>
  </p:clrMapOvr>
  <p:transition spd="med">
    <p:strips dir="ld"/>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2EC78CF-641E-46F3-98D5-B121B7B1FB55}" type="slidenum">
              <a:rPr lang="pl-PL" altLang="en-US">
                <a:solidFill>
                  <a:srgbClr val="000000"/>
                </a:solidFill>
              </a:rPr>
              <a:pPr/>
              <a:t>‹#›</a:t>
            </a:fld>
            <a:endParaRPr lang="pl-PL" altLang="en-US">
              <a:solidFill>
                <a:srgbClr val="000000"/>
              </a:solidFill>
            </a:endParaRPr>
          </a:p>
        </p:txBody>
      </p:sp>
    </p:spTree>
    <p:extLst>
      <p:ext uri="{BB962C8B-B14F-4D97-AF65-F5344CB8AC3E}">
        <p14:creationId xmlns:p14="http://schemas.microsoft.com/office/powerpoint/2010/main" val="1633784354"/>
      </p:ext>
    </p:extLst>
  </p:cSld>
  <p:clrMapOvr>
    <a:masterClrMapping/>
  </p:clrMapOvr>
  <p:transition spd="med">
    <p:strips dir="ld"/>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9236848-9CFD-4B40-9CB3-C0237EE7771E}" type="slidenum">
              <a:rPr lang="pl-PL" altLang="en-US">
                <a:solidFill>
                  <a:srgbClr val="000000"/>
                </a:solidFill>
              </a:rPr>
              <a:pPr/>
              <a:t>‹#›</a:t>
            </a:fld>
            <a:endParaRPr lang="pl-PL" altLang="en-US">
              <a:solidFill>
                <a:srgbClr val="000000"/>
              </a:solidFill>
            </a:endParaRPr>
          </a:p>
        </p:txBody>
      </p:sp>
    </p:spTree>
    <p:extLst>
      <p:ext uri="{BB962C8B-B14F-4D97-AF65-F5344CB8AC3E}">
        <p14:creationId xmlns:p14="http://schemas.microsoft.com/office/powerpoint/2010/main" val="489780286"/>
      </p:ext>
    </p:extLst>
  </p:cSld>
  <p:clrMapOvr>
    <a:masterClrMapping/>
  </p:clrMapOvr>
  <p:transition spd="med">
    <p:strips dir="ld"/>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B6979A1-20D9-48B9-9B5D-F0FBAF969845}" type="slidenum">
              <a:rPr lang="pl-PL" altLang="en-US">
                <a:solidFill>
                  <a:srgbClr val="000000"/>
                </a:solidFill>
              </a:rPr>
              <a:pPr/>
              <a:t>‹#›</a:t>
            </a:fld>
            <a:endParaRPr lang="pl-PL" altLang="en-US">
              <a:solidFill>
                <a:srgbClr val="000000"/>
              </a:solidFill>
            </a:endParaRPr>
          </a:p>
        </p:txBody>
      </p:sp>
    </p:spTree>
    <p:extLst>
      <p:ext uri="{BB962C8B-B14F-4D97-AF65-F5344CB8AC3E}">
        <p14:creationId xmlns:p14="http://schemas.microsoft.com/office/powerpoint/2010/main" val="1066370309"/>
      </p:ext>
    </p:extLst>
  </p:cSld>
  <p:clrMapOvr>
    <a:masterClrMapping/>
  </p:clrMapOvr>
  <p:transition spd="med">
    <p:strips dir="l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pl-PL"/>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pl-PL"/>
          </a:p>
        </p:txBody>
      </p:sp>
      <p:sp>
        <p:nvSpPr>
          <p:cNvPr id="4" name="Slide Number Placeholder 3"/>
          <p:cNvSpPr>
            <a:spLocks noGrp="1"/>
          </p:cNvSpPr>
          <p:nvPr>
            <p:ph type="sldNum" sz="quarter" idx="12"/>
          </p:nvPr>
        </p:nvSpPr>
        <p:spPr/>
        <p:txBody>
          <a:bodyPr/>
          <a:lstStyle>
            <a:lvl1pPr>
              <a:defRPr/>
            </a:lvl1pPr>
          </a:lstStyle>
          <a:p>
            <a:pPr>
              <a:defRPr/>
            </a:pPr>
            <a:fld id="{ABA3F56B-E1CB-D84A-B629-59B4EE5FE7C0}" type="slidenum">
              <a:rPr lang="pl-PL"/>
              <a:pPr>
                <a:defRPr/>
              </a:pPr>
              <a:t>‹#›</a:t>
            </a:fld>
            <a:endParaRPr lang="pl-PL"/>
          </a:p>
        </p:txBody>
      </p:sp>
    </p:spTree>
    <p:extLst>
      <p:ext uri="{BB962C8B-B14F-4D97-AF65-F5344CB8AC3E}">
        <p14:creationId xmlns:p14="http://schemas.microsoft.com/office/powerpoint/2010/main" val="568380913"/>
      </p:ext>
    </p:extLst>
  </p:cSld>
  <p:clrMapOvr>
    <a:masterClrMapping/>
  </p:clrMapOvr>
  <p:transition spd="med">
    <p:strips dir="ld"/>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B9A711-F4F5-4081-AD64-6181360823BF}" type="slidenum">
              <a:rPr lang="pl-PL" altLang="en-US">
                <a:solidFill>
                  <a:srgbClr val="000000"/>
                </a:solidFill>
              </a:rPr>
              <a:pPr/>
              <a:t>‹#›</a:t>
            </a:fld>
            <a:endParaRPr lang="pl-PL" altLang="en-US">
              <a:solidFill>
                <a:srgbClr val="000000"/>
              </a:solidFill>
            </a:endParaRPr>
          </a:p>
        </p:txBody>
      </p:sp>
    </p:spTree>
    <p:extLst>
      <p:ext uri="{BB962C8B-B14F-4D97-AF65-F5344CB8AC3E}">
        <p14:creationId xmlns:p14="http://schemas.microsoft.com/office/powerpoint/2010/main" val="1690938764"/>
      </p:ext>
    </p:extLst>
  </p:cSld>
  <p:clrMapOvr>
    <a:masterClrMapping/>
  </p:clrMapOvr>
  <p:transition spd="med">
    <p:strips dir="ld"/>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E466C28-CC41-49CA-A085-E251A400D14A}" type="slidenum">
              <a:rPr lang="pl-PL" altLang="en-US">
                <a:solidFill>
                  <a:srgbClr val="000000"/>
                </a:solidFill>
              </a:rPr>
              <a:pPr/>
              <a:t>‹#›</a:t>
            </a:fld>
            <a:endParaRPr lang="pl-PL" altLang="en-US">
              <a:solidFill>
                <a:srgbClr val="000000"/>
              </a:solidFill>
            </a:endParaRPr>
          </a:p>
        </p:txBody>
      </p:sp>
    </p:spTree>
    <p:extLst>
      <p:ext uri="{BB962C8B-B14F-4D97-AF65-F5344CB8AC3E}">
        <p14:creationId xmlns:p14="http://schemas.microsoft.com/office/powerpoint/2010/main" val="1937243668"/>
      </p:ext>
    </p:extLst>
  </p:cSld>
  <p:clrMapOvr>
    <a:masterClrMapping/>
  </p:clrMapOvr>
  <p:transition spd="med">
    <p:strips dir="ld"/>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B75F2C7F-315D-40FA-ACF0-BF1B854CDD2E}" type="slidenum">
              <a:rPr lang="pl-PL" altLang="en-US">
                <a:solidFill>
                  <a:srgbClr val="000000"/>
                </a:solidFill>
              </a:rPr>
              <a:pPr/>
              <a:t>‹#›</a:t>
            </a:fld>
            <a:endParaRPr lang="pl-PL" altLang="en-US">
              <a:solidFill>
                <a:srgbClr val="000000"/>
              </a:solidFill>
            </a:endParaRPr>
          </a:p>
        </p:txBody>
      </p:sp>
    </p:spTree>
    <p:extLst>
      <p:ext uri="{BB962C8B-B14F-4D97-AF65-F5344CB8AC3E}">
        <p14:creationId xmlns:p14="http://schemas.microsoft.com/office/powerpoint/2010/main" val="393149023"/>
      </p:ext>
    </p:extLst>
  </p:cSld>
  <p:clrMapOvr>
    <a:masterClrMapping/>
  </p:clrMapOvr>
  <p:transition spd="med">
    <p:strips dir="ld"/>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8F370DC-CC5F-4BF2-A541-77B9B4C133EA}" type="slidenum">
              <a:rPr lang="pl-PL" altLang="en-US">
                <a:solidFill>
                  <a:srgbClr val="000000"/>
                </a:solidFill>
              </a:rPr>
              <a:pPr/>
              <a:t>‹#›</a:t>
            </a:fld>
            <a:endParaRPr lang="pl-PL" altLang="en-US">
              <a:solidFill>
                <a:srgbClr val="000000"/>
              </a:solidFill>
            </a:endParaRPr>
          </a:p>
        </p:txBody>
      </p:sp>
    </p:spTree>
    <p:extLst>
      <p:ext uri="{BB962C8B-B14F-4D97-AF65-F5344CB8AC3E}">
        <p14:creationId xmlns:p14="http://schemas.microsoft.com/office/powerpoint/2010/main" val="1924288783"/>
      </p:ext>
    </p:extLst>
  </p:cSld>
  <p:clrMapOvr>
    <a:masterClrMapping/>
  </p:clrMapOvr>
  <p:transition spd="med">
    <p:strips dir="ld"/>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934A1E2-7C6D-4C16-814B-00B27AA79B29}" type="slidenum">
              <a:rPr lang="pl-PL" altLang="en-US">
                <a:solidFill>
                  <a:srgbClr val="000000"/>
                </a:solidFill>
              </a:rPr>
              <a:pPr/>
              <a:t>‹#›</a:t>
            </a:fld>
            <a:endParaRPr lang="pl-PL" altLang="en-US">
              <a:solidFill>
                <a:srgbClr val="000000"/>
              </a:solidFill>
            </a:endParaRPr>
          </a:p>
        </p:txBody>
      </p:sp>
    </p:spTree>
    <p:extLst>
      <p:ext uri="{BB962C8B-B14F-4D97-AF65-F5344CB8AC3E}">
        <p14:creationId xmlns:p14="http://schemas.microsoft.com/office/powerpoint/2010/main" val="568063537"/>
      </p:ext>
    </p:extLst>
  </p:cSld>
  <p:clrMapOvr>
    <a:masterClrMapping/>
  </p:clrMapOvr>
  <p:transition spd="med">
    <p:strips dir="ld"/>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B1EF780-6186-44AA-959F-024A15368676}" type="slidenum">
              <a:rPr lang="pl-PL" altLang="en-US">
                <a:solidFill>
                  <a:srgbClr val="000000"/>
                </a:solidFill>
              </a:rPr>
              <a:pPr/>
              <a:t>‹#›</a:t>
            </a:fld>
            <a:endParaRPr lang="pl-PL" altLang="en-US">
              <a:solidFill>
                <a:srgbClr val="000000"/>
              </a:solidFill>
            </a:endParaRPr>
          </a:p>
        </p:txBody>
      </p:sp>
    </p:spTree>
    <p:extLst>
      <p:ext uri="{BB962C8B-B14F-4D97-AF65-F5344CB8AC3E}">
        <p14:creationId xmlns:p14="http://schemas.microsoft.com/office/powerpoint/2010/main" val="390334526"/>
      </p:ext>
    </p:extLst>
  </p:cSld>
  <p:clrMapOvr>
    <a:masterClrMapping/>
  </p:clrMapOvr>
  <p:transition spd="med">
    <p:strips dir="ld"/>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E71A366-B907-412B-9B8F-BE60CA57B827}" type="slidenum">
              <a:rPr lang="pl-PL" altLang="en-US">
                <a:solidFill>
                  <a:srgbClr val="000000"/>
                </a:solidFill>
              </a:rPr>
              <a:pPr/>
              <a:t>‹#›</a:t>
            </a:fld>
            <a:endParaRPr lang="pl-PL" altLang="en-US">
              <a:solidFill>
                <a:srgbClr val="000000"/>
              </a:solidFill>
            </a:endParaRPr>
          </a:p>
        </p:txBody>
      </p:sp>
    </p:spTree>
    <p:extLst>
      <p:ext uri="{BB962C8B-B14F-4D97-AF65-F5344CB8AC3E}">
        <p14:creationId xmlns:p14="http://schemas.microsoft.com/office/powerpoint/2010/main" val="399327194"/>
      </p:ext>
    </p:extLst>
  </p:cSld>
  <p:clrMapOvr>
    <a:masterClrMapping/>
  </p:clrMapOvr>
  <p:transition spd="med">
    <p:strips dir="ld"/>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pl-PL">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9FE50D8-6828-436B-9B35-2F365489FFA8}" type="slidenum">
              <a:rPr lang="pl-PL" altLang="en-US">
                <a:solidFill>
                  <a:srgbClr val="000000"/>
                </a:solidFill>
              </a:rPr>
              <a:pPr/>
              <a:t>‹#›</a:t>
            </a:fld>
            <a:endParaRPr lang="pl-PL" altLang="en-US">
              <a:solidFill>
                <a:srgbClr val="000000"/>
              </a:solidFill>
            </a:endParaRPr>
          </a:p>
        </p:txBody>
      </p:sp>
    </p:spTree>
    <p:extLst>
      <p:ext uri="{BB962C8B-B14F-4D97-AF65-F5344CB8AC3E}">
        <p14:creationId xmlns:p14="http://schemas.microsoft.com/office/powerpoint/2010/main" val="1812856401"/>
      </p:ext>
    </p:extLst>
  </p:cSld>
  <p:clrMapOvr>
    <a:masterClrMapping/>
  </p:clrMapOvr>
  <p:transition spd="med">
    <p:strips dir="ld"/>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D226A364-F10F-4E44-8A4F-BD057C4EB195}" type="slidenum">
              <a:rPr lang="pl-PL"/>
              <a:pPr>
                <a:defRPr/>
              </a:pPr>
              <a:t>‹#›</a:t>
            </a:fld>
            <a:endParaRPr lang="pl-PL"/>
          </a:p>
        </p:txBody>
      </p:sp>
    </p:spTree>
    <p:extLst>
      <p:ext uri="{BB962C8B-B14F-4D97-AF65-F5344CB8AC3E}">
        <p14:creationId xmlns:p14="http://schemas.microsoft.com/office/powerpoint/2010/main" val="149196383"/>
      </p:ext>
    </p:extLst>
  </p:cSld>
  <p:clrMapOvr>
    <a:masterClrMapping/>
  </p:clrMapOvr>
  <p:transition spd="med">
    <p:strips dir="ld"/>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7AADC930-3BD1-FE4F-A963-701239CD3F84}" type="slidenum">
              <a:rPr lang="pl-PL"/>
              <a:pPr>
                <a:defRPr/>
              </a:pPr>
              <a:t>‹#›</a:t>
            </a:fld>
            <a:endParaRPr lang="pl-PL"/>
          </a:p>
        </p:txBody>
      </p:sp>
    </p:spTree>
    <p:extLst>
      <p:ext uri="{BB962C8B-B14F-4D97-AF65-F5344CB8AC3E}">
        <p14:creationId xmlns:p14="http://schemas.microsoft.com/office/powerpoint/2010/main" val="469827953"/>
      </p:ext>
    </p:extLst>
  </p:cSld>
  <p:clrMapOvr>
    <a:masterClrMapping/>
  </p:clrMapOvr>
  <p:transition spd="med">
    <p:strips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2"/>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400"/>
            </a:lvl1pPr>
            <a:lvl2pPr marL="457191" indent="0">
              <a:buNone/>
              <a:defRPr sz="1200"/>
            </a:lvl2pPr>
            <a:lvl3pPr marL="914382" indent="0">
              <a:buNone/>
              <a:defRPr sz="1000"/>
            </a:lvl3pPr>
            <a:lvl4pPr marL="1371573" indent="0">
              <a:buNone/>
              <a:defRPr sz="900"/>
            </a:lvl4pPr>
            <a:lvl5pPr marL="1828764" indent="0">
              <a:buNone/>
              <a:defRPr sz="900"/>
            </a:lvl5pPr>
            <a:lvl6pPr marL="2285955" indent="0">
              <a:buNone/>
              <a:defRPr sz="900"/>
            </a:lvl6pPr>
            <a:lvl7pPr marL="2743146" indent="0">
              <a:buNone/>
              <a:defRPr sz="900"/>
            </a:lvl7pPr>
            <a:lvl8pPr marL="3200336" indent="0">
              <a:buNone/>
              <a:defRPr sz="900"/>
            </a:lvl8pPr>
            <a:lvl9pPr marL="36575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pl-PL"/>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pl-PL"/>
          </a:p>
        </p:txBody>
      </p:sp>
      <p:sp>
        <p:nvSpPr>
          <p:cNvPr id="7" name="Slide Number Placeholder 6"/>
          <p:cNvSpPr>
            <a:spLocks noGrp="1"/>
          </p:cNvSpPr>
          <p:nvPr>
            <p:ph type="sldNum" sz="quarter" idx="12"/>
          </p:nvPr>
        </p:nvSpPr>
        <p:spPr/>
        <p:txBody>
          <a:bodyPr/>
          <a:lstStyle>
            <a:lvl1pPr>
              <a:defRPr/>
            </a:lvl1pPr>
          </a:lstStyle>
          <a:p>
            <a:pPr>
              <a:defRPr/>
            </a:pPr>
            <a:fld id="{4C71B621-7769-C649-9A44-6CE6A2D7F95D}" type="slidenum">
              <a:rPr lang="pl-PL"/>
              <a:pPr>
                <a:defRPr/>
              </a:pPr>
              <a:t>‹#›</a:t>
            </a:fld>
            <a:endParaRPr lang="pl-PL"/>
          </a:p>
        </p:txBody>
      </p:sp>
    </p:spTree>
    <p:extLst>
      <p:ext uri="{BB962C8B-B14F-4D97-AF65-F5344CB8AC3E}">
        <p14:creationId xmlns:p14="http://schemas.microsoft.com/office/powerpoint/2010/main" val="1766021008"/>
      </p:ext>
    </p:extLst>
  </p:cSld>
  <p:clrMapOvr>
    <a:masterClrMapping/>
  </p:clrMapOvr>
  <p:transition spd="med">
    <p:strips dir="ld"/>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BD5AA428-5F4D-5045-8960-70952D63D870}" type="slidenum">
              <a:rPr lang="pl-PL"/>
              <a:pPr>
                <a:defRPr/>
              </a:pPr>
              <a:t>‹#›</a:t>
            </a:fld>
            <a:endParaRPr lang="pl-PL"/>
          </a:p>
        </p:txBody>
      </p:sp>
    </p:spTree>
    <p:extLst>
      <p:ext uri="{BB962C8B-B14F-4D97-AF65-F5344CB8AC3E}">
        <p14:creationId xmlns:p14="http://schemas.microsoft.com/office/powerpoint/2010/main" val="1600844834"/>
      </p:ext>
    </p:extLst>
  </p:cSld>
  <p:clrMapOvr>
    <a:masterClrMapping/>
  </p:clrMapOvr>
  <p:transition spd="med">
    <p:strips dir="ld"/>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108C16C1-0F3E-B741-A6E7-48A9FE02D620}" type="slidenum">
              <a:rPr lang="pl-PL"/>
              <a:pPr>
                <a:defRPr/>
              </a:pPr>
              <a:t>‹#›</a:t>
            </a:fld>
            <a:endParaRPr lang="pl-PL"/>
          </a:p>
        </p:txBody>
      </p:sp>
    </p:spTree>
    <p:extLst>
      <p:ext uri="{BB962C8B-B14F-4D97-AF65-F5344CB8AC3E}">
        <p14:creationId xmlns:p14="http://schemas.microsoft.com/office/powerpoint/2010/main" val="1341692230"/>
      </p:ext>
    </p:extLst>
  </p:cSld>
  <p:clrMapOvr>
    <a:masterClrMapping/>
  </p:clrMapOvr>
  <p:transition spd="med">
    <p:strips dir="ld"/>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endParaRPr lang="pl-PL"/>
          </a:p>
        </p:txBody>
      </p:sp>
      <p:sp>
        <p:nvSpPr>
          <p:cNvPr id="8" name="Rectangle 5"/>
          <p:cNvSpPr>
            <a:spLocks noGrp="1" noChangeArrowheads="1"/>
          </p:cNvSpPr>
          <p:nvPr>
            <p:ph type="ftr" sz="quarter" idx="11"/>
          </p:nvPr>
        </p:nvSpPr>
        <p:spPr>
          <a:ln/>
        </p:spPr>
        <p:txBody>
          <a:bodyPr/>
          <a:lstStyle>
            <a:lvl1pPr>
              <a:defRPr/>
            </a:lvl1pPr>
          </a:lstStyle>
          <a:p>
            <a:pPr>
              <a:defRPr/>
            </a:pPr>
            <a:endParaRPr lang="pl-PL"/>
          </a:p>
        </p:txBody>
      </p:sp>
      <p:sp>
        <p:nvSpPr>
          <p:cNvPr id="9" name="Rectangle 6"/>
          <p:cNvSpPr>
            <a:spLocks noGrp="1" noChangeArrowheads="1"/>
          </p:cNvSpPr>
          <p:nvPr>
            <p:ph type="sldNum" sz="quarter" idx="12"/>
          </p:nvPr>
        </p:nvSpPr>
        <p:spPr>
          <a:ln/>
        </p:spPr>
        <p:txBody>
          <a:bodyPr/>
          <a:lstStyle>
            <a:lvl1pPr>
              <a:defRPr/>
            </a:lvl1pPr>
          </a:lstStyle>
          <a:p>
            <a:pPr>
              <a:defRPr/>
            </a:pPr>
            <a:fld id="{977E30C1-3518-0144-884E-9C45071F69E3}" type="slidenum">
              <a:rPr lang="pl-PL"/>
              <a:pPr>
                <a:defRPr/>
              </a:pPr>
              <a:t>‹#›</a:t>
            </a:fld>
            <a:endParaRPr lang="pl-PL"/>
          </a:p>
        </p:txBody>
      </p:sp>
    </p:spTree>
    <p:extLst>
      <p:ext uri="{BB962C8B-B14F-4D97-AF65-F5344CB8AC3E}">
        <p14:creationId xmlns:p14="http://schemas.microsoft.com/office/powerpoint/2010/main" val="650842754"/>
      </p:ext>
    </p:extLst>
  </p:cSld>
  <p:clrMapOvr>
    <a:masterClrMapping/>
  </p:clrMapOvr>
  <p:transition spd="med">
    <p:strips dir="ld"/>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pl-PL"/>
          </a:p>
        </p:txBody>
      </p:sp>
      <p:sp>
        <p:nvSpPr>
          <p:cNvPr id="4" name="Rectangle 5"/>
          <p:cNvSpPr>
            <a:spLocks noGrp="1" noChangeArrowheads="1"/>
          </p:cNvSpPr>
          <p:nvPr>
            <p:ph type="ftr" sz="quarter" idx="11"/>
          </p:nvPr>
        </p:nvSpPr>
        <p:spPr>
          <a:ln/>
        </p:spPr>
        <p:txBody>
          <a:bodyPr/>
          <a:lstStyle>
            <a:lvl1pPr>
              <a:defRPr/>
            </a:lvl1pPr>
          </a:lstStyle>
          <a:p>
            <a:pPr>
              <a:defRPr/>
            </a:pPr>
            <a:endParaRPr lang="pl-PL"/>
          </a:p>
        </p:txBody>
      </p:sp>
      <p:sp>
        <p:nvSpPr>
          <p:cNvPr id="5" name="Rectangle 6"/>
          <p:cNvSpPr>
            <a:spLocks noGrp="1" noChangeArrowheads="1"/>
          </p:cNvSpPr>
          <p:nvPr>
            <p:ph type="sldNum" sz="quarter" idx="12"/>
          </p:nvPr>
        </p:nvSpPr>
        <p:spPr>
          <a:ln/>
        </p:spPr>
        <p:txBody>
          <a:bodyPr/>
          <a:lstStyle>
            <a:lvl1pPr>
              <a:defRPr/>
            </a:lvl1pPr>
          </a:lstStyle>
          <a:p>
            <a:pPr>
              <a:defRPr/>
            </a:pPr>
            <a:fld id="{55A80657-AB3A-C14A-9B66-C33EA5FA62D0}" type="slidenum">
              <a:rPr lang="pl-PL"/>
              <a:pPr>
                <a:defRPr/>
              </a:pPr>
              <a:t>‹#›</a:t>
            </a:fld>
            <a:endParaRPr lang="pl-PL"/>
          </a:p>
        </p:txBody>
      </p:sp>
    </p:spTree>
    <p:extLst>
      <p:ext uri="{BB962C8B-B14F-4D97-AF65-F5344CB8AC3E}">
        <p14:creationId xmlns:p14="http://schemas.microsoft.com/office/powerpoint/2010/main" val="623128594"/>
      </p:ext>
    </p:extLst>
  </p:cSld>
  <p:clrMapOvr>
    <a:masterClrMapping/>
  </p:clrMapOvr>
  <p:transition spd="med">
    <p:strips dir="ld"/>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p>
        </p:txBody>
      </p:sp>
      <p:sp>
        <p:nvSpPr>
          <p:cNvPr id="3" name="Rectangle 5"/>
          <p:cNvSpPr>
            <a:spLocks noGrp="1" noChangeArrowheads="1"/>
          </p:cNvSpPr>
          <p:nvPr>
            <p:ph type="ftr" sz="quarter" idx="11"/>
          </p:nvPr>
        </p:nvSpPr>
        <p:spPr>
          <a:ln/>
        </p:spPr>
        <p:txBody>
          <a:bodyPr/>
          <a:lstStyle>
            <a:lvl1pPr>
              <a:defRPr/>
            </a:lvl1pPr>
          </a:lstStyle>
          <a:p>
            <a:pPr>
              <a:defRPr/>
            </a:pPr>
            <a:endParaRPr lang="pl-PL"/>
          </a:p>
        </p:txBody>
      </p:sp>
      <p:sp>
        <p:nvSpPr>
          <p:cNvPr id="4" name="Rectangle 6"/>
          <p:cNvSpPr>
            <a:spLocks noGrp="1" noChangeArrowheads="1"/>
          </p:cNvSpPr>
          <p:nvPr>
            <p:ph type="sldNum" sz="quarter" idx="12"/>
          </p:nvPr>
        </p:nvSpPr>
        <p:spPr>
          <a:ln/>
        </p:spPr>
        <p:txBody>
          <a:bodyPr/>
          <a:lstStyle>
            <a:lvl1pPr>
              <a:defRPr/>
            </a:lvl1pPr>
          </a:lstStyle>
          <a:p>
            <a:pPr>
              <a:defRPr/>
            </a:pPr>
            <a:fld id="{9EAFD043-5377-C947-BB5F-B593CC74AD12}" type="slidenum">
              <a:rPr lang="pl-PL"/>
              <a:pPr>
                <a:defRPr/>
              </a:pPr>
              <a:t>‹#›</a:t>
            </a:fld>
            <a:endParaRPr lang="pl-PL"/>
          </a:p>
        </p:txBody>
      </p:sp>
    </p:spTree>
    <p:extLst>
      <p:ext uri="{BB962C8B-B14F-4D97-AF65-F5344CB8AC3E}">
        <p14:creationId xmlns:p14="http://schemas.microsoft.com/office/powerpoint/2010/main" val="2112095374"/>
      </p:ext>
    </p:extLst>
  </p:cSld>
  <p:clrMapOvr>
    <a:masterClrMapping/>
  </p:clrMapOvr>
  <p:transition spd="med">
    <p:strips dir="ld"/>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6F284E85-E8DB-B541-8B77-97AFE068DE8D}" type="slidenum">
              <a:rPr lang="pl-PL"/>
              <a:pPr>
                <a:defRPr/>
              </a:pPr>
              <a:t>‹#›</a:t>
            </a:fld>
            <a:endParaRPr lang="pl-PL"/>
          </a:p>
        </p:txBody>
      </p:sp>
    </p:spTree>
    <p:extLst>
      <p:ext uri="{BB962C8B-B14F-4D97-AF65-F5344CB8AC3E}">
        <p14:creationId xmlns:p14="http://schemas.microsoft.com/office/powerpoint/2010/main" val="1811130735"/>
      </p:ext>
    </p:extLst>
  </p:cSld>
  <p:clrMapOvr>
    <a:masterClrMapping/>
  </p:clrMapOvr>
  <p:transition spd="med">
    <p:strips dir="ld"/>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4B05F74B-3A50-2444-8B85-DCB3432BF86F}" type="slidenum">
              <a:rPr lang="pl-PL"/>
              <a:pPr>
                <a:defRPr/>
              </a:pPr>
              <a:t>‹#›</a:t>
            </a:fld>
            <a:endParaRPr lang="pl-PL"/>
          </a:p>
        </p:txBody>
      </p:sp>
    </p:spTree>
    <p:extLst>
      <p:ext uri="{BB962C8B-B14F-4D97-AF65-F5344CB8AC3E}">
        <p14:creationId xmlns:p14="http://schemas.microsoft.com/office/powerpoint/2010/main" val="1975699905"/>
      </p:ext>
    </p:extLst>
  </p:cSld>
  <p:clrMapOvr>
    <a:masterClrMapping/>
  </p:clrMapOvr>
  <p:transition spd="med">
    <p:strips dir="ld"/>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3E357D35-DDB8-BB4F-BDC1-1367B0F8FBF4}" type="slidenum">
              <a:rPr lang="pl-PL"/>
              <a:pPr>
                <a:defRPr/>
              </a:pPr>
              <a:t>‹#›</a:t>
            </a:fld>
            <a:endParaRPr lang="pl-PL"/>
          </a:p>
        </p:txBody>
      </p:sp>
    </p:spTree>
    <p:extLst>
      <p:ext uri="{BB962C8B-B14F-4D97-AF65-F5344CB8AC3E}">
        <p14:creationId xmlns:p14="http://schemas.microsoft.com/office/powerpoint/2010/main" val="1156127180"/>
      </p:ext>
    </p:extLst>
  </p:cSld>
  <p:clrMapOvr>
    <a:masterClrMapping/>
  </p:clrMapOvr>
  <p:transition spd="med">
    <p:strips dir="ld"/>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08CF5B16-9DF7-DD41-B58A-5B452D694289}" type="slidenum">
              <a:rPr lang="pl-PL"/>
              <a:pPr>
                <a:defRPr/>
              </a:pPr>
              <a:t>‹#›</a:t>
            </a:fld>
            <a:endParaRPr lang="pl-PL"/>
          </a:p>
        </p:txBody>
      </p:sp>
    </p:spTree>
    <p:extLst>
      <p:ext uri="{BB962C8B-B14F-4D97-AF65-F5344CB8AC3E}">
        <p14:creationId xmlns:p14="http://schemas.microsoft.com/office/powerpoint/2010/main" val="149027256"/>
      </p:ext>
    </p:extLst>
  </p:cSld>
  <p:clrMapOvr>
    <a:masterClrMapping/>
  </p:clrMapOvr>
  <p:transition spd="med">
    <p:strips dir="ld"/>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smtClean="0"/>
              <a:t>Kliknij, aby edytować styl</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smtClean="0"/>
              <a:t>Kliknij, aby edytować styl wzorca podtytułu</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D226A364-F10F-4E44-8A4F-BD057C4EB195}" type="slidenum">
              <a:rPr lang="pl-PL"/>
              <a:pPr>
                <a:defRPr/>
              </a:pPr>
              <a:t>‹#›</a:t>
            </a:fld>
            <a:endParaRPr lang="pl-PL"/>
          </a:p>
        </p:txBody>
      </p:sp>
    </p:spTree>
    <p:extLst>
      <p:ext uri="{BB962C8B-B14F-4D97-AF65-F5344CB8AC3E}">
        <p14:creationId xmlns:p14="http://schemas.microsoft.com/office/powerpoint/2010/main" val="1534308390"/>
      </p:ext>
    </p:extLst>
  </p:cSld>
  <p:clrMapOvr>
    <a:masterClrMapping/>
  </p:clrMapOvr>
  <p:transition spd="med">
    <p:strips dir="l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91" indent="0">
              <a:buNone/>
              <a:defRPr sz="2800"/>
            </a:lvl2pPr>
            <a:lvl3pPr marL="914382" indent="0">
              <a:buNone/>
              <a:defRPr sz="2400"/>
            </a:lvl3pPr>
            <a:lvl4pPr marL="1371573" indent="0">
              <a:buNone/>
              <a:defRPr sz="2000"/>
            </a:lvl4pPr>
            <a:lvl5pPr marL="1828764" indent="0">
              <a:buNone/>
              <a:defRPr sz="2000"/>
            </a:lvl5pPr>
            <a:lvl6pPr marL="2285955" indent="0">
              <a:buNone/>
              <a:defRPr sz="2000"/>
            </a:lvl6pPr>
            <a:lvl7pPr marL="2743146" indent="0">
              <a:buNone/>
              <a:defRPr sz="2000"/>
            </a:lvl7pPr>
            <a:lvl8pPr marL="3200336" indent="0">
              <a:buNone/>
              <a:defRPr sz="2000"/>
            </a:lvl8pPr>
            <a:lvl9pPr marL="3657526" indent="0">
              <a:buNone/>
              <a:defRPr sz="2000"/>
            </a:lvl9pPr>
          </a:lstStyle>
          <a:p>
            <a:pPr lvl="0"/>
            <a:endParaRPr lang="en-US" noProof="0" smtClean="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191" indent="0">
              <a:buNone/>
              <a:defRPr sz="1200"/>
            </a:lvl2pPr>
            <a:lvl3pPr marL="914382" indent="0">
              <a:buNone/>
              <a:defRPr sz="1000"/>
            </a:lvl3pPr>
            <a:lvl4pPr marL="1371573" indent="0">
              <a:buNone/>
              <a:defRPr sz="900"/>
            </a:lvl4pPr>
            <a:lvl5pPr marL="1828764" indent="0">
              <a:buNone/>
              <a:defRPr sz="900"/>
            </a:lvl5pPr>
            <a:lvl6pPr marL="2285955" indent="0">
              <a:buNone/>
              <a:defRPr sz="900"/>
            </a:lvl6pPr>
            <a:lvl7pPr marL="2743146" indent="0">
              <a:buNone/>
              <a:defRPr sz="900"/>
            </a:lvl7pPr>
            <a:lvl8pPr marL="3200336" indent="0">
              <a:buNone/>
              <a:defRPr sz="900"/>
            </a:lvl8pPr>
            <a:lvl9pPr marL="3657526"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pl-PL"/>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pl-PL"/>
          </a:p>
        </p:txBody>
      </p:sp>
      <p:sp>
        <p:nvSpPr>
          <p:cNvPr id="7" name="Slide Number Placeholder 6"/>
          <p:cNvSpPr>
            <a:spLocks noGrp="1"/>
          </p:cNvSpPr>
          <p:nvPr>
            <p:ph type="sldNum" sz="quarter" idx="12"/>
          </p:nvPr>
        </p:nvSpPr>
        <p:spPr/>
        <p:txBody>
          <a:bodyPr/>
          <a:lstStyle>
            <a:lvl1pPr>
              <a:defRPr/>
            </a:lvl1pPr>
          </a:lstStyle>
          <a:p>
            <a:pPr>
              <a:defRPr/>
            </a:pPr>
            <a:fld id="{F57BD6A1-95E3-6E43-BCE4-B1E2F4936C82}" type="slidenum">
              <a:rPr lang="pl-PL"/>
              <a:pPr>
                <a:defRPr/>
              </a:pPr>
              <a:t>‹#›</a:t>
            </a:fld>
            <a:endParaRPr lang="pl-PL"/>
          </a:p>
        </p:txBody>
      </p:sp>
    </p:spTree>
    <p:extLst>
      <p:ext uri="{BB962C8B-B14F-4D97-AF65-F5344CB8AC3E}">
        <p14:creationId xmlns:p14="http://schemas.microsoft.com/office/powerpoint/2010/main" val="2155575826"/>
      </p:ext>
    </p:extLst>
  </p:cSld>
  <p:clrMapOvr>
    <a:masterClrMapping/>
  </p:clrMapOvr>
  <p:transition spd="med">
    <p:strips dir="ld"/>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idx="1"/>
          </p:nvPr>
        </p:nvSpPr>
        <p:spPr/>
        <p:txBody>
          <a:body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7AADC930-3BD1-FE4F-A963-701239CD3F84}" type="slidenum">
              <a:rPr lang="pl-PL"/>
              <a:pPr>
                <a:defRPr/>
              </a:pPr>
              <a:t>‹#›</a:t>
            </a:fld>
            <a:endParaRPr lang="pl-PL"/>
          </a:p>
        </p:txBody>
      </p:sp>
    </p:spTree>
    <p:extLst>
      <p:ext uri="{BB962C8B-B14F-4D97-AF65-F5344CB8AC3E}">
        <p14:creationId xmlns:p14="http://schemas.microsoft.com/office/powerpoint/2010/main" val="2040329553"/>
      </p:ext>
    </p:extLst>
  </p:cSld>
  <p:clrMapOvr>
    <a:masterClrMapping/>
  </p:clrMapOvr>
  <p:transition spd="med">
    <p:strips dir="ld"/>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smtClean="0"/>
              <a:t>Kliknij, aby edytować styl</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smtClean="0"/>
              <a:t>Kliknij, aby edytować style wzorca tekstu</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BD5AA428-5F4D-5045-8960-70952D63D870}" type="slidenum">
              <a:rPr lang="pl-PL"/>
              <a:pPr>
                <a:defRPr/>
              </a:pPr>
              <a:t>‹#›</a:t>
            </a:fld>
            <a:endParaRPr lang="pl-PL"/>
          </a:p>
        </p:txBody>
      </p:sp>
    </p:spTree>
    <p:extLst>
      <p:ext uri="{BB962C8B-B14F-4D97-AF65-F5344CB8AC3E}">
        <p14:creationId xmlns:p14="http://schemas.microsoft.com/office/powerpoint/2010/main" val="1041003605"/>
      </p:ext>
    </p:extLst>
  </p:cSld>
  <p:clrMapOvr>
    <a:masterClrMapping/>
  </p:clrMapOvr>
  <p:transition spd="med">
    <p:strips dir="ld"/>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108C16C1-0F3E-B741-A6E7-48A9FE02D620}" type="slidenum">
              <a:rPr lang="pl-PL"/>
              <a:pPr>
                <a:defRPr/>
              </a:pPr>
              <a:t>‹#›</a:t>
            </a:fld>
            <a:endParaRPr lang="pl-PL"/>
          </a:p>
        </p:txBody>
      </p:sp>
    </p:spTree>
    <p:extLst>
      <p:ext uri="{BB962C8B-B14F-4D97-AF65-F5344CB8AC3E}">
        <p14:creationId xmlns:p14="http://schemas.microsoft.com/office/powerpoint/2010/main" val="1397501428"/>
      </p:ext>
    </p:extLst>
  </p:cSld>
  <p:clrMapOvr>
    <a:masterClrMapping/>
  </p:clrMapOvr>
  <p:transition spd="med">
    <p:strips dir="ld"/>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smtClean="0"/>
              <a:t>Kliknij, aby edytować styl</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smtClean="0"/>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7" name="Rectangle 4"/>
          <p:cNvSpPr>
            <a:spLocks noGrp="1" noChangeArrowheads="1"/>
          </p:cNvSpPr>
          <p:nvPr>
            <p:ph type="dt" sz="half" idx="10"/>
          </p:nvPr>
        </p:nvSpPr>
        <p:spPr>
          <a:ln/>
        </p:spPr>
        <p:txBody>
          <a:bodyPr/>
          <a:lstStyle>
            <a:lvl1pPr>
              <a:defRPr/>
            </a:lvl1pPr>
          </a:lstStyle>
          <a:p>
            <a:pPr>
              <a:defRPr/>
            </a:pPr>
            <a:endParaRPr lang="pl-PL"/>
          </a:p>
        </p:txBody>
      </p:sp>
      <p:sp>
        <p:nvSpPr>
          <p:cNvPr id="8" name="Rectangle 5"/>
          <p:cNvSpPr>
            <a:spLocks noGrp="1" noChangeArrowheads="1"/>
          </p:cNvSpPr>
          <p:nvPr>
            <p:ph type="ftr" sz="quarter" idx="11"/>
          </p:nvPr>
        </p:nvSpPr>
        <p:spPr>
          <a:ln/>
        </p:spPr>
        <p:txBody>
          <a:bodyPr/>
          <a:lstStyle>
            <a:lvl1pPr>
              <a:defRPr/>
            </a:lvl1pPr>
          </a:lstStyle>
          <a:p>
            <a:pPr>
              <a:defRPr/>
            </a:pPr>
            <a:endParaRPr lang="pl-PL"/>
          </a:p>
        </p:txBody>
      </p:sp>
      <p:sp>
        <p:nvSpPr>
          <p:cNvPr id="9" name="Rectangle 6"/>
          <p:cNvSpPr>
            <a:spLocks noGrp="1" noChangeArrowheads="1"/>
          </p:cNvSpPr>
          <p:nvPr>
            <p:ph type="sldNum" sz="quarter" idx="12"/>
          </p:nvPr>
        </p:nvSpPr>
        <p:spPr>
          <a:ln/>
        </p:spPr>
        <p:txBody>
          <a:bodyPr/>
          <a:lstStyle>
            <a:lvl1pPr>
              <a:defRPr/>
            </a:lvl1pPr>
          </a:lstStyle>
          <a:p>
            <a:pPr>
              <a:defRPr/>
            </a:pPr>
            <a:fld id="{977E30C1-3518-0144-884E-9C45071F69E3}" type="slidenum">
              <a:rPr lang="pl-PL"/>
              <a:pPr>
                <a:defRPr/>
              </a:pPr>
              <a:t>‹#›</a:t>
            </a:fld>
            <a:endParaRPr lang="pl-PL"/>
          </a:p>
        </p:txBody>
      </p:sp>
    </p:spTree>
    <p:extLst>
      <p:ext uri="{BB962C8B-B14F-4D97-AF65-F5344CB8AC3E}">
        <p14:creationId xmlns:p14="http://schemas.microsoft.com/office/powerpoint/2010/main" val="1645050410"/>
      </p:ext>
    </p:extLst>
  </p:cSld>
  <p:clrMapOvr>
    <a:masterClrMapping/>
  </p:clrMapOvr>
  <p:transition spd="med">
    <p:strips dir="ld"/>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pl-PL"/>
          </a:p>
        </p:txBody>
      </p:sp>
      <p:sp>
        <p:nvSpPr>
          <p:cNvPr id="4" name="Rectangle 5"/>
          <p:cNvSpPr>
            <a:spLocks noGrp="1" noChangeArrowheads="1"/>
          </p:cNvSpPr>
          <p:nvPr>
            <p:ph type="ftr" sz="quarter" idx="11"/>
          </p:nvPr>
        </p:nvSpPr>
        <p:spPr>
          <a:ln/>
        </p:spPr>
        <p:txBody>
          <a:bodyPr/>
          <a:lstStyle>
            <a:lvl1pPr>
              <a:defRPr/>
            </a:lvl1pPr>
          </a:lstStyle>
          <a:p>
            <a:pPr>
              <a:defRPr/>
            </a:pPr>
            <a:endParaRPr lang="pl-PL"/>
          </a:p>
        </p:txBody>
      </p:sp>
      <p:sp>
        <p:nvSpPr>
          <p:cNvPr id="5" name="Rectangle 6"/>
          <p:cNvSpPr>
            <a:spLocks noGrp="1" noChangeArrowheads="1"/>
          </p:cNvSpPr>
          <p:nvPr>
            <p:ph type="sldNum" sz="quarter" idx="12"/>
          </p:nvPr>
        </p:nvSpPr>
        <p:spPr>
          <a:ln/>
        </p:spPr>
        <p:txBody>
          <a:bodyPr/>
          <a:lstStyle>
            <a:lvl1pPr>
              <a:defRPr/>
            </a:lvl1pPr>
          </a:lstStyle>
          <a:p>
            <a:pPr>
              <a:defRPr/>
            </a:pPr>
            <a:fld id="{55A80657-AB3A-C14A-9B66-C33EA5FA62D0}" type="slidenum">
              <a:rPr lang="pl-PL"/>
              <a:pPr>
                <a:defRPr/>
              </a:pPr>
              <a:t>‹#›</a:t>
            </a:fld>
            <a:endParaRPr lang="pl-PL"/>
          </a:p>
        </p:txBody>
      </p:sp>
    </p:spTree>
    <p:extLst>
      <p:ext uri="{BB962C8B-B14F-4D97-AF65-F5344CB8AC3E}">
        <p14:creationId xmlns:p14="http://schemas.microsoft.com/office/powerpoint/2010/main" val="677335166"/>
      </p:ext>
    </p:extLst>
  </p:cSld>
  <p:clrMapOvr>
    <a:masterClrMapping/>
  </p:clrMapOvr>
  <p:transition spd="med">
    <p:strips dir="ld"/>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p>
        </p:txBody>
      </p:sp>
      <p:sp>
        <p:nvSpPr>
          <p:cNvPr id="3" name="Rectangle 5"/>
          <p:cNvSpPr>
            <a:spLocks noGrp="1" noChangeArrowheads="1"/>
          </p:cNvSpPr>
          <p:nvPr>
            <p:ph type="ftr" sz="quarter" idx="11"/>
          </p:nvPr>
        </p:nvSpPr>
        <p:spPr>
          <a:ln/>
        </p:spPr>
        <p:txBody>
          <a:bodyPr/>
          <a:lstStyle>
            <a:lvl1pPr>
              <a:defRPr/>
            </a:lvl1pPr>
          </a:lstStyle>
          <a:p>
            <a:pPr>
              <a:defRPr/>
            </a:pPr>
            <a:endParaRPr lang="pl-PL"/>
          </a:p>
        </p:txBody>
      </p:sp>
      <p:sp>
        <p:nvSpPr>
          <p:cNvPr id="4" name="Rectangle 6"/>
          <p:cNvSpPr>
            <a:spLocks noGrp="1" noChangeArrowheads="1"/>
          </p:cNvSpPr>
          <p:nvPr>
            <p:ph type="sldNum" sz="quarter" idx="12"/>
          </p:nvPr>
        </p:nvSpPr>
        <p:spPr>
          <a:ln/>
        </p:spPr>
        <p:txBody>
          <a:bodyPr/>
          <a:lstStyle>
            <a:lvl1pPr>
              <a:defRPr/>
            </a:lvl1pPr>
          </a:lstStyle>
          <a:p>
            <a:pPr>
              <a:defRPr/>
            </a:pPr>
            <a:fld id="{9EAFD043-5377-C947-BB5F-B593CC74AD12}" type="slidenum">
              <a:rPr lang="pl-PL"/>
              <a:pPr>
                <a:defRPr/>
              </a:pPr>
              <a:t>‹#›</a:t>
            </a:fld>
            <a:endParaRPr lang="pl-PL"/>
          </a:p>
        </p:txBody>
      </p:sp>
    </p:spTree>
    <p:extLst>
      <p:ext uri="{BB962C8B-B14F-4D97-AF65-F5344CB8AC3E}">
        <p14:creationId xmlns:p14="http://schemas.microsoft.com/office/powerpoint/2010/main" val="1218104991"/>
      </p:ext>
    </p:extLst>
  </p:cSld>
  <p:clrMapOvr>
    <a:masterClrMapping/>
  </p:clrMapOvr>
  <p:transition spd="med">
    <p:strips dir="ld"/>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smtClean="0"/>
              <a:t>Kliknij, aby edytować styl</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6F284E85-E8DB-B541-8B77-97AFE068DE8D}" type="slidenum">
              <a:rPr lang="pl-PL"/>
              <a:pPr>
                <a:defRPr/>
              </a:pPr>
              <a:t>‹#›</a:t>
            </a:fld>
            <a:endParaRPr lang="pl-PL"/>
          </a:p>
        </p:txBody>
      </p:sp>
    </p:spTree>
    <p:extLst>
      <p:ext uri="{BB962C8B-B14F-4D97-AF65-F5344CB8AC3E}">
        <p14:creationId xmlns:p14="http://schemas.microsoft.com/office/powerpoint/2010/main" val="520316867"/>
      </p:ext>
    </p:extLst>
  </p:cSld>
  <p:clrMapOvr>
    <a:masterClrMapping/>
  </p:clrMapOvr>
  <p:transition spd="med">
    <p:strips dir="ld"/>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smtClean="0"/>
              <a:t>Kliknij, aby edytować styl</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smtClean="0"/>
              <a:t>Kliknij, aby edytować style wzorca tekstu</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4B05F74B-3A50-2444-8B85-DCB3432BF86F}" type="slidenum">
              <a:rPr lang="pl-PL"/>
              <a:pPr>
                <a:defRPr/>
              </a:pPr>
              <a:t>‹#›</a:t>
            </a:fld>
            <a:endParaRPr lang="pl-PL"/>
          </a:p>
        </p:txBody>
      </p:sp>
    </p:spTree>
    <p:extLst>
      <p:ext uri="{BB962C8B-B14F-4D97-AF65-F5344CB8AC3E}">
        <p14:creationId xmlns:p14="http://schemas.microsoft.com/office/powerpoint/2010/main" val="1758278020"/>
      </p:ext>
    </p:extLst>
  </p:cSld>
  <p:clrMapOvr>
    <a:masterClrMapping/>
  </p:clrMapOvr>
  <p:transition spd="med">
    <p:strips dir="ld"/>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smtClean="0"/>
              <a:t>Kliknij, aby edytować styl</a:t>
            </a:r>
            <a:endParaRPr lang="pl-PL"/>
          </a:p>
        </p:txBody>
      </p:sp>
      <p:sp>
        <p:nvSpPr>
          <p:cNvPr id="3" name="Symbol zastępczy tytułu pionowego 2"/>
          <p:cNvSpPr>
            <a:spLocks noGrp="1"/>
          </p:cNvSpPr>
          <p:nvPr>
            <p:ph type="body" orient="vert" idx="1"/>
          </p:nvPr>
        </p:nvSpPr>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3E357D35-DDB8-BB4F-BDC1-1367B0F8FBF4}" type="slidenum">
              <a:rPr lang="pl-PL"/>
              <a:pPr>
                <a:defRPr/>
              </a:pPr>
              <a:t>‹#›</a:t>
            </a:fld>
            <a:endParaRPr lang="pl-PL"/>
          </a:p>
        </p:txBody>
      </p:sp>
    </p:spTree>
    <p:extLst>
      <p:ext uri="{BB962C8B-B14F-4D97-AF65-F5344CB8AC3E}">
        <p14:creationId xmlns:p14="http://schemas.microsoft.com/office/powerpoint/2010/main" val="1485083333"/>
      </p:ext>
    </p:extLst>
  </p:cSld>
  <p:clrMapOvr>
    <a:masterClrMapping/>
  </p:clrMapOvr>
  <p:transition spd="med">
    <p:strips dir="ld"/>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smtClean="0"/>
              <a:t>Kliknij, aby edytować styl</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smtClean="0"/>
              <a:t>Kliknij, aby edytować style wzorca tekstu</a:t>
            </a:r>
          </a:p>
          <a:p>
            <a:pPr lvl="1"/>
            <a:r>
              <a:rPr lang="pl-PL" smtClean="0"/>
              <a:t>Drugi poziom</a:t>
            </a:r>
          </a:p>
          <a:p>
            <a:pPr lvl="2"/>
            <a:r>
              <a:rPr lang="pl-PL" smtClean="0"/>
              <a:t>Trzeci poziom</a:t>
            </a:r>
          </a:p>
          <a:p>
            <a:pPr lvl="3"/>
            <a:r>
              <a:rPr lang="pl-PL" smtClean="0"/>
              <a:t>Czwarty poziom</a:t>
            </a:r>
          </a:p>
          <a:p>
            <a:pPr lvl="4"/>
            <a:r>
              <a:rPr lang="pl-PL" smtClean="0"/>
              <a:t>Piąty poziom</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08CF5B16-9DF7-DD41-B58A-5B452D694289}" type="slidenum">
              <a:rPr lang="pl-PL"/>
              <a:pPr>
                <a:defRPr/>
              </a:pPr>
              <a:t>‹#›</a:t>
            </a:fld>
            <a:endParaRPr lang="pl-PL"/>
          </a:p>
        </p:txBody>
      </p:sp>
    </p:spTree>
    <p:extLst>
      <p:ext uri="{BB962C8B-B14F-4D97-AF65-F5344CB8AC3E}">
        <p14:creationId xmlns:p14="http://schemas.microsoft.com/office/powerpoint/2010/main" val="1784776245"/>
      </p:ext>
    </p:extLst>
  </p:cSld>
  <p:clrMapOvr>
    <a:masterClrMapping/>
  </p:clrMapOvr>
  <p:transition spd="med">
    <p:strips dir="ld"/>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38" tIns="45718" rIns="91438" bIns="45718" numCol="1" anchor="ctr" anchorCtr="0" compatLnSpc="1">
            <a:prstTxWarp prst="textNoShape">
              <a:avLst/>
            </a:prstTxWarp>
          </a:bodyPr>
          <a:lstStyle/>
          <a:p>
            <a:pPr lvl="0"/>
            <a:r>
              <a:rPr lang="pl-PL"/>
              <a:t>Kliknij, aby edytować styl wzorca tytułu</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38" tIns="45718" rIns="91438" bIns="45718"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38" tIns="45718" rIns="91438" bIns="45718" numCol="1" anchor="t" anchorCtr="0" compatLnSpc="1">
            <a:prstTxWarp prst="textNoShape">
              <a:avLst/>
            </a:prstTxWarp>
          </a:bodyPr>
          <a:lstStyle>
            <a:lvl1pPr>
              <a:defRPr sz="1400">
                <a:solidFill>
                  <a:srgbClr val="000000"/>
                </a:solidFill>
                <a:ea typeface="ＭＳ Ｐゴシック" charset="0"/>
                <a:cs typeface="+mn-cs"/>
              </a:defRPr>
            </a:lvl1pPr>
          </a:lstStyle>
          <a:p>
            <a:pPr>
              <a:defRPr/>
            </a:pPr>
            <a:endParaRPr lang="pl-P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38" tIns="45718" rIns="91438" bIns="45718" numCol="1" anchor="t" anchorCtr="0" compatLnSpc="1">
            <a:prstTxWarp prst="textNoShape">
              <a:avLst/>
            </a:prstTxWarp>
          </a:bodyPr>
          <a:lstStyle>
            <a:lvl1pPr algn="ctr">
              <a:defRPr sz="1400">
                <a:solidFill>
                  <a:srgbClr val="000000"/>
                </a:solidFill>
                <a:ea typeface="ＭＳ Ｐゴシック" charset="0"/>
                <a:cs typeface="+mn-cs"/>
              </a:defRPr>
            </a:lvl1pPr>
          </a:lstStyle>
          <a:p>
            <a:pPr>
              <a:defRPr/>
            </a:pPr>
            <a:endParaRPr lang="pl-P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38" tIns="45718" rIns="91438" bIns="45718" numCol="1" anchor="t" anchorCtr="0" compatLnSpc="1">
            <a:prstTxWarp prst="textNoShape">
              <a:avLst/>
            </a:prstTxWarp>
          </a:bodyPr>
          <a:lstStyle>
            <a:lvl1pPr algn="r">
              <a:defRPr sz="1400">
                <a:solidFill>
                  <a:srgbClr val="000000"/>
                </a:solidFill>
              </a:defRPr>
            </a:lvl1pPr>
          </a:lstStyle>
          <a:p>
            <a:pPr>
              <a:defRPr/>
            </a:pPr>
            <a:fld id="{729D1C63-78CC-C34F-A50F-03DAAAE763A1}" type="slidenum">
              <a:rPr lang="pl-PL"/>
              <a:pPr>
                <a:defRPr/>
              </a:pPr>
              <a:t>‹#›</a:t>
            </a:fld>
            <a:endParaRPr lang="pl-PL"/>
          </a:p>
        </p:txBody>
      </p:sp>
    </p:spTree>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transition spd="med">
    <p:strips dir="ld"/>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91" algn="ctr" rtl="0" fontAlgn="base">
        <a:spcBef>
          <a:spcPct val="0"/>
        </a:spcBef>
        <a:spcAft>
          <a:spcPct val="0"/>
        </a:spcAft>
        <a:defRPr sz="4400">
          <a:solidFill>
            <a:schemeClr val="tx2"/>
          </a:solidFill>
          <a:latin typeface="Arial" charset="0"/>
          <a:ea typeface="ＭＳ Ｐゴシック" charset="0"/>
        </a:defRPr>
      </a:lvl6pPr>
      <a:lvl7pPr marL="914382" algn="ctr" rtl="0" fontAlgn="base">
        <a:spcBef>
          <a:spcPct val="0"/>
        </a:spcBef>
        <a:spcAft>
          <a:spcPct val="0"/>
        </a:spcAft>
        <a:defRPr sz="4400">
          <a:solidFill>
            <a:schemeClr val="tx2"/>
          </a:solidFill>
          <a:latin typeface="Arial" charset="0"/>
          <a:ea typeface="ＭＳ Ｐゴシック" charset="0"/>
        </a:defRPr>
      </a:lvl7pPr>
      <a:lvl8pPr marL="1371573" algn="ctr" rtl="0" fontAlgn="base">
        <a:spcBef>
          <a:spcPct val="0"/>
        </a:spcBef>
        <a:spcAft>
          <a:spcPct val="0"/>
        </a:spcAft>
        <a:defRPr sz="4400">
          <a:solidFill>
            <a:schemeClr val="tx2"/>
          </a:solidFill>
          <a:latin typeface="Arial" charset="0"/>
          <a:ea typeface="ＭＳ Ｐゴシック" charset="0"/>
        </a:defRPr>
      </a:lvl8pPr>
      <a:lvl9pPr marL="1828764" algn="ctr" rtl="0" fontAlgn="base">
        <a:spcBef>
          <a:spcPct val="0"/>
        </a:spcBef>
        <a:spcAft>
          <a:spcPct val="0"/>
        </a:spcAft>
        <a:defRPr sz="4400">
          <a:solidFill>
            <a:schemeClr val="tx2"/>
          </a:solidFill>
          <a:latin typeface="Arial" charset="0"/>
          <a:ea typeface="ＭＳ Ｐゴシック"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mn-ea"/>
        </a:defRPr>
      </a:lvl2pPr>
      <a:lvl3pPr marL="1141413" indent="-227013" algn="l" rtl="0" eaLnBrk="0" fontAlgn="base" hangingPunct="0">
        <a:spcBef>
          <a:spcPct val="20000"/>
        </a:spcBef>
        <a:spcAft>
          <a:spcPct val="0"/>
        </a:spcAft>
        <a:buChar char="•"/>
        <a:defRPr sz="2400">
          <a:solidFill>
            <a:schemeClr val="tx1"/>
          </a:solidFill>
          <a:latin typeface="+mn-lt"/>
          <a:ea typeface="+mn-ea"/>
        </a:defRPr>
      </a:lvl3pPr>
      <a:lvl4pPr marL="1598613" indent="-227013" algn="l" rtl="0" eaLnBrk="0" fontAlgn="base" hangingPunct="0">
        <a:spcBef>
          <a:spcPct val="20000"/>
        </a:spcBef>
        <a:spcAft>
          <a:spcPct val="0"/>
        </a:spcAft>
        <a:buChar char="–"/>
        <a:defRPr sz="2000">
          <a:solidFill>
            <a:schemeClr val="tx1"/>
          </a:solidFill>
          <a:latin typeface="+mn-lt"/>
          <a:ea typeface="+mn-ea"/>
        </a:defRPr>
      </a:lvl4pPr>
      <a:lvl5pPr marL="2055813" indent="-227013" algn="l" rtl="0" eaLnBrk="0" fontAlgn="base" hangingPunct="0">
        <a:spcBef>
          <a:spcPct val="20000"/>
        </a:spcBef>
        <a:spcAft>
          <a:spcPct val="0"/>
        </a:spcAft>
        <a:buChar char="»"/>
        <a:defRPr sz="2000">
          <a:solidFill>
            <a:schemeClr val="tx1"/>
          </a:solidFill>
          <a:latin typeface="+mn-lt"/>
          <a:ea typeface="+mn-ea"/>
        </a:defRPr>
      </a:lvl5pPr>
      <a:lvl6pPr marL="2514550" indent="-228595" algn="l" rtl="0" fontAlgn="base">
        <a:spcBef>
          <a:spcPct val="20000"/>
        </a:spcBef>
        <a:spcAft>
          <a:spcPct val="0"/>
        </a:spcAft>
        <a:buChar char="»"/>
        <a:defRPr sz="2000">
          <a:solidFill>
            <a:schemeClr val="tx1"/>
          </a:solidFill>
          <a:latin typeface="+mn-lt"/>
          <a:ea typeface="+mn-ea"/>
        </a:defRPr>
      </a:lvl6pPr>
      <a:lvl7pPr marL="2971741" indent="-228595" algn="l" rtl="0" fontAlgn="base">
        <a:spcBef>
          <a:spcPct val="20000"/>
        </a:spcBef>
        <a:spcAft>
          <a:spcPct val="0"/>
        </a:spcAft>
        <a:buChar char="»"/>
        <a:defRPr sz="2000">
          <a:solidFill>
            <a:schemeClr val="tx1"/>
          </a:solidFill>
          <a:latin typeface="+mn-lt"/>
          <a:ea typeface="+mn-ea"/>
        </a:defRPr>
      </a:lvl7pPr>
      <a:lvl8pPr marL="3428932" indent="-228595" algn="l" rtl="0" fontAlgn="base">
        <a:spcBef>
          <a:spcPct val="20000"/>
        </a:spcBef>
        <a:spcAft>
          <a:spcPct val="0"/>
        </a:spcAft>
        <a:buChar char="»"/>
        <a:defRPr sz="2000">
          <a:solidFill>
            <a:schemeClr val="tx1"/>
          </a:solidFill>
          <a:latin typeface="+mn-lt"/>
          <a:ea typeface="+mn-ea"/>
        </a:defRPr>
      </a:lvl8pPr>
      <a:lvl9pPr marL="3886122" indent="-228595"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191" rtl="0" eaLnBrk="1" latinLnBrk="0" hangingPunct="1">
        <a:defRPr sz="1800" kern="1200">
          <a:solidFill>
            <a:schemeClr val="tx1"/>
          </a:solidFill>
          <a:latin typeface="+mn-lt"/>
          <a:ea typeface="+mn-ea"/>
          <a:cs typeface="+mn-cs"/>
        </a:defRPr>
      </a:lvl1pPr>
      <a:lvl2pPr marL="457191" algn="l" defTabSz="457191" rtl="0" eaLnBrk="1" latinLnBrk="0" hangingPunct="1">
        <a:defRPr sz="1800" kern="1200">
          <a:solidFill>
            <a:schemeClr val="tx1"/>
          </a:solidFill>
          <a:latin typeface="+mn-lt"/>
          <a:ea typeface="+mn-ea"/>
          <a:cs typeface="+mn-cs"/>
        </a:defRPr>
      </a:lvl2pPr>
      <a:lvl3pPr marL="914382" algn="l" defTabSz="457191" rtl="0" eaLnBrk="1" latinLnBrk="0" hangingPunct="1">
        <a:defRPr sz="1800" kern="1200">
          <a:solidFill>
            <a:schemeClr val="tx1"/>
          </a:solidFill>
          <a:latin typeface="+mn-lt"/>
          <a:ea typeface="+mn-ea"/>
          <a:cs typeface="+mn-cs"/>
        </a:defRPr>
      </a:lvl3pPr>
      <a:lvl4pPr marL="1371573" algn="l" defTabSz="457191" rtl="0" eaLnBrk="1" latinLnBrk="0" hangingPunct="1">
        <a:defRPr sz="1800" kern="1200">
          <a:solidFill>
            <a:schemeClr val="tx1"/>
          </a:solidFill>
          <a:latin typeface="+mn-lt"/>
          <a:ea typeface="+mn-ea"/>
          <a:cs typeface="+mn-cs"/>
        </a:defRPr>
      </a:lvl4pPr>
      <a:lvl5pPr marL="1828764" algn="l" defTabSz="457191" rtl="0" eaLnBrk="1" latinLnBrk="0" hangingPunct="1">
        <a:defRPr sz="1800" kern="1200">
          <a:solidFill>
            <a:schemeClr val="tx1"/>
          </a:solidFill>
          <a:latin typeface="+mn-lt"/>
          <a:ea typeface="+mn-ea"/>
          <a:cs typeface="+mn-cs"/>
        </a:defRPr>
      </a:lvl5pPr>
      <a:lvl6pPr marL="2285955" algn="l" defTabSz="457191" rtl="0" eaLnBrk="1" latinLnBrk="0" hangingPunct="1">
        <a:defRPr sz="1800" kern="1200">
          <a:solidFill>
            <a:schemeClr val="tx1"/>
          </a:solidFill>
          <a:latin typeface="+mn-lt"/>
          <a:ea typeface="+mn-ea"/>
          <a:cs typeface="+mn-cs"/>
        </a:defRPr>
      </a:lvl6pPr>
      <a:lvl7pPr marL="2743146" algn="l" defTabSz="457191" rtl="0" eaLnBrk="1" latinLnBrk="0" hangingPunct="1">
        <a:defRPr sz="1800" kern="1200">
          <a:solidFill>
            <a:schemeClr val="tx1"/>
          </a:solidFill>
          <a:latin typeface="+mn-lt"/>
          <a:ea typeface="+mn-ea"/>
          <a:cs typeface="+mn-cs"/>
        </a:defRPr>
      </a:lvl7pPr>
      <a:lvl8pPr marL="3200336" algn="l" defTabSz="457191" rtl="0" eaLnBrk="1" latinLnBrk="0" hangingPunct="1">
        <a:defRPr sz="1800" kern="1200">
          <a:solidFill>
            <a:schemeClr val="tx1"/>
          </a:solidFill>
          <a:latin typeface="+mn-lt"/>
          <a:ea typeface="+mn-ea"/>
          <a:cs typeface="+mn-cs"/>
        </a:defRPr>
      </a:lvl8pPr>
      <a:lvl9pPr marL="3657526" algn="l" defTabSz="457191"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t>Kliknij, aby edytować styl wzorca tytułu</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pl-P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pl-P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5E6852E-634A-E14D-891E-1243B6A20BDE}" type="slidenum">
              <a:rPr lang="pl-PL"/>
              <a:pPr>
                <a:defRPr/>
              </a:pPr>
              <a:t>‹#›</a:t>
            </a:fld>
            <a:endParaRPr lang="pl-PL"/>
          </a:p>
        </p:txBody>
      </p:sp>
    </p:spTree>
    <p:extLst>
      <p:ext uri="{BB962C8B-B14F-4D97-AF65-F5344CB8AC3E}">
        <p14:creationId xmlns:p14="http://schemas.microsoft.com/office/powerpoint/2010/main" val="1920556409"/>
      </p:ext>
    </p:extLst>
  </p:cSld>
  <p:clrMap bg1="lt1" tx1="dk1" bg2="lt2" tx2="dk2" accent1="accent1" accent2="accent2" accent3="accent3" accent4="accent4" accent5="accent5" accent6="accent6" hlink="hlink" folHlink="folHlink"/>
  <p:sldLayoutIdLst>
    <p:sldLayoutId id="2147484682" r:id="rId1"/>
    <p:sldLayoutId id="2147484683" r:id="rId2"/>
    <p:sldLayoutId id="2147484684" r:id="rId3"/>
    <p:sldLayoutId id="2147484685" r:id="rId4"/>
    <p:sldLayoutId id="2147484686" r:id="rId5"/>
    <p:sldLayoutId id="2147484687" r:id="rId6"/>
    <p:sldLayoutId id="2147484688" r:id="rId7"/>
    <p:sldLayoutId id="2147484689" r:id="rId8"/>
    <p:sldLayoutId id="2147484690" r:id="rId9"/>
    <p:sldLayoutId id="2147484691" r:id="rId10"/>
    <p:sldLayoutId id="2147484692" r:id="rId11"/>
  </p:sldLayoutIdLst>
  <p:transition spd="med">
    <p:strips dir="ld"/>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t>Kliknij, aby edytować styl wzorca tytułu</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pl-PL">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pl-PL">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0CA3123-7510-1B4B-BF09-3B54D51AB52C}"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1889042917"/>
      </p:ext>
    </p:extLst>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Lst>
  <p:transition spd="med">
    <p:strips dir="ld"/>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pl-PL" altLang="en-US"/>
              <a:t>Kliknij, aby edytować styl wzorca tytułu</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pl-PL" altLang="en-US"/>
              <a:t>Kliknij, aby edytować style wzorca tekstu</a:t>
            </a:r>
          </a:p>
          <a:p>
            <a:pPr lvl="1"/>
            <a:r>
              <a:rPr lang="pl-PL" altLang="en-US"/>
              <a:t>Drugi poziom</a:t>
            </a:r>
          </a:p>
          <a:p>
            <a:pPr lvl="2"/>
            <a:r>
              <a:rPr lang="pl-PL" altLang="en-US"/>
              <a:t>Trzeci poziom</a:t>
            </a:r>
          </a:p>
          <a:p>
            <a:pPr lvl="3"/>
            <a:r>
              <a:rPr lang="pl-PL" altLang="en-US"/>
              <a:t>Czwarty poziom</a:t>
            </a:r>
          </a:p>
          <a:p>
            <a:pPr lvl="4"/>
            <a:r>
              <a:rPr lang="pl-PL" altLang="en-US"/>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mn-cs"/>
              </a:defRPr>
            </a:lvl1pPr>
          </a:lstStyle>
          <a:p>
            <a:pPr>
              <a:defRPr/>
            </a:pPr>
            <a:endParaRPr lang="pl-PL">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pl-PL">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3D13A152-0154-D944-BF77-18B06BC17564}" type="slidenum">
              <a:rPr lang="pl-PL" altLang="en-US">
                <a:solidFill>
                  <a:srgbClr val="000000"/>
                </a:solidFill>
                <a:ea typeface="ＭＳ Ｐゴシック" charset="-128"/>
                <a:cs typeface=""/>
              </a:rPr>
              <a:pPr>
                <a:defRPr/>
              </a:pPr>
              <a:t>‹#›</a:t>
            </a:fld>
            <a:endParaRPr lang="pl-PL" altLang="en-US">
              <a:solidFill>
                <a:srgbClr val="000000"/>
              </a:solidFill>
              <a:ea typeface="ＭＳ Ｐゴシック" charset="-128"/>
              <a:cs typeface=""/>
            </a:endParaRPr>
          </a:p>
        </p:txBody>
      </p:sp>
    </p:spTree>
    <p:extLst>
      <p:ext uri="{BB962C8B-B14F-4D97-AF65-F5344CB8AC3E}">
        <p14:creationId xmlns:p14="http://schemas.microsoft.com/office/powerpoint/2010/main" val="284592651"/>
      </p:ext>
    </p:extLst>
  </p:cSld>
  <p:clrMap bg1="lt1" tx1="dk1" bg2="lt2" tx2="dk2" accent1="accent1" accent2="accent2" accent3="accent3" accent4="accent4" accent5="accent5" accent6="accent6" hlink="hlink" folHlink="folHlink"/>
  <p:sldLayoutIdLst>
    <p:sldLayoutId id="2147484706" r:id="rId1"/>
    <p:sldLayoutId id="2147484707" r:id="rId2"/>
    <p:sldLayoutId id="2147484708" r:id="rId3"/>
    <p:sldLayoutId id="2147484709" r:id="rId4"/>
    <p:sldLayoutId id="2147484710" r:id="rId5"/>
    <p:sldLayoutId id="2147484711" r:id="rId6"/>
    <p:sldLayoutId id="2147484712" r:id="rId7"/>
    <p:sldLayoutId id="2147484713" r:id="rId8"/>
    <p:sldLayoutId id="2147484714" r:id="rId9"/>
    <p:sldLayoutId id="2147484715" r:id="rId10"/>
    <p:sldLayoutId id="2147484716" r:id="rId11"/>
  </p:sldLayoutIdLst>
  <p:transition spd="med">
    <p:strips dir="ld"/>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t>Kliknij, aby edytować styl wzorca tytułu</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pl-P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pl-P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5E6852E-634A-E14D-891E-1243B6A20BDE}" type="slidenum">
              <a:rPr lang="pl-PL"/>
              <a:pPr>
                <a:defRPr/>
              </a:pPr>
              <a:t>‹#›</a:t>
            </a:fld>
            <a:endParaRPr lang="pl-PL"/>
          </a:p>
        </p:txBody>
      </p:sp>
    </p:spTree>
    <p:extLst>
      <p:ext uri="{BB962C8B-B14F-4D97-AF65-F5344CB8AC3E}">
        <p14:creationId xmlns:p14="http://schemas.microsoft.com/office/powerpoint/2010/main" val="2532576795"/>
      </p:ext>
    </p:extLst>
  </p:cSld>
  <p:clrMap bg1="lt1" tx1="dk1" bg2="lt2" tx2="dk2" accent1="accent1" accent2="accent2" accent3="accent3" accent4="accent4" accent5="accent5" accent6="accent6" hlink="hlink" folHlink="folHlink"/>
  <p:sldLayoutIdLst>
    <p:sldLayoutId id="2147484514" r:id="rId1"/>
    <p:sldLayoutId id="2147484515" r:id="rId2"/>
    <p:sldLayoutId id="2147484516" r:id="rId3"/>
    <p:sldLayoutId id="2147484517" r:id="rId4"/>
    <p:sldLayoutId id="2147484518" r:id="rId5"/>
    <p:sldLayoutId id="2147484519" r:id="rId6"/>
    <p:sldLayoutId id="2147484520" r:id="rId7"/>
    <p:sldLayoutId id="2147484521" r:id="rId8"/>
    <p:sldLayoutId id="2147484522" r:id="rId9"/>
    <p:sldLayoutId id="2147484523" r:id="rId10"/>
    <p:sldLayoutId id="2147484524" r:id="rId11"/>
  </p:sldLayoutIdLst>
  <p:transition spd="med">
    <p:strips dir="ld"/>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t>Kliknij, aby edytować styl wzorca tytułu</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pl-PL">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pl-PL">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480865B-704A-8E44-A6E7-DFBCEEF7AF52}" type="slidenum">
              <a:rPr lang="pl-PL">
                <a:solidFill>
                  <a:srgbClr val="000000"/>
                </a:solidFill>
              </a:rPr>
              <a:pPr>
                <a:defRPr/>
              </a:pPr>
              <a:t>‹#›</a:t>
            </a:fld>
            <a:endParaRPr lang="pl-PL">
              <a:solidFill>
                <a:srgbClr val="000000"/>
              </a:solidFill>
            </a:endParaRPr>
          </a:p>
        </p:txBody>
      </p:sp>
    </p:spTree>
    <p:extLst>
      <p:ext uri="{BB962C8B-B14F-4D97-AF65-F5344CB8AC3E}">
        <p14:creationId xmlns:p14="http://schemas.microsoft.com/office/powerpoint/2010/main" val="30015630"/>
      </p:ext>
    </p:extLst>
  </p:cSld>
  <p:clrMap bg1="lt1" tx1="dk1" bg2="lt2" tx2="dk2" accent1="accent1" accent2="accent2" accent3="accent3" accent4="accent4" accent5="accent5" accent6="accent6" hlink="hlink" folHlink="folHlink"/>
  <p:sldLayoutIdLst>
    <p:sldLayoutId id="2147484586" r:id="rId1"/>
    <p:sldLayoutId id="2147484587" r:id="rId2"/>
    <p:sldLayoutId id="2147484588" r:id="rId3"/>
    <p:sldLayoutId id="2147484589" r:id="rId4"/>
    <p:sldLayoutId id="2147484590" r:id="rId5"/>
    <p:sldLayoutId id="2147484591" r:id="rId6"/>
    <p:sldLayoutId id="2147484592" r:id="rId7"/>
    <p:sldLayoutId id="2147484593" r:id="rId8"/>
    <p:sldLayoutId id="2147484594" r:id="rId9"/>
    <p:sldLayoutId id="2147484595" r:id="rId10"/>
    <p:sldLayoutId id="2147484596" r:id="rId11"/>
  </p:sldLayoutIdLst>
  <p:transition spd="med">
    <p:strips dir="ld"/>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en-US" smtClean="0"/>
              <a:t>Kliknij, aby edytować styl wzorca tytułu</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en-US" smtClean="0"/>
              <a:t>Kliknij, aby edytować style wzorca tekstu</a:t>
            </a:r>
          </a:p>
          <a:p>
            <a:pPr lvl="1"/>
            <a:r>
              <a:rPr lang="pl-PL" altLang="en-US" smtClean="0"/>
              <a:t>Drugi poziom</a:t>
            </a:r>
          </a:p>
          <a:p>
            <a:pPr lvl="2"/>
            <a:r>
              <a:rPr lang="pl-PL" altLang="en-US" smtClean="0"/>
              <a:t>Trzeci poziom</a:t>
            </a:r>
          </a:p>
          <a:p>
            <a:pPr lvl="3"/>
            <a:r>
              <a:rPr lang="pl-PL" altLang="en-US" smtClean="0"/>
              <a:t>Czwarty poziom</a:t>
            </a:r>
          </a:p>
          <a:p>
            <a:pPr lvl="4"/>
            <a:r>
              <a:rPr lang="pl-PL" altLang="en-US" smtClean="0"/>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ea typeface="+mn-ea"/>
                <a:cs typeface="+mn-cs"/>
              </a:defRPr>
            </a:lvl1pPr>
          </a:lstStyle>
          <a:p>
            <a:pPr>
              <a:defRPr/>
            </a:pPr>
            <a:endParaRPr lang="pl-PL">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ea typeface="+mn-ea"/>
                <a:cs typeface="+mn-cs"/>
              </a:defRPr>
            </a:lvl1pPr>
          </a:lstStyle>
          <a:p>
            <a:pPr>
              <a:defRPr/>
            </a:pPr>
            <a:endParaRPr lang="pl-PL">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C8D3A652-475C-48CB-AFCC-D5E970B4FACD}" type="slidenum">
              <a:rPr lang="pl-PL" altLang="en-US">
                <a:solidFill>
                  <a:srgbClr val="000000"/>
                </a:solidFill>
                <a:latin typeface="Arial" panose="020B0604020202020204" pitchFamily="34" charset="0"/>
                <a:ea typeface="ＭＳ Ｐゴシック" panose="020B0600070205080204" pitchFamily="34" charset="-128"/>
                <a:cs typeface=""/>
              </a:rPr>
              <a:pPr>
                <a:defRPr/>
              </a:pPr>
              <a:t>‹#›</a:t>
            </a:fld>
            <a:endParaRPr lang="pl-PL" altLang="en-US">
              <a:solidFill>
                <a:srgbClr val="000000"/>
              </a:solidFill>
              <a:latin typeface="Arial" panose="020B0604020202020204" pitchFamily="34" charset="0"/>
              <a:ea typeface="ＭＳ Ｐゴシック" panose="020B0600070205080204" pitchFamily="34" charset="-128"/>
              <a:cs typeface=""/>
            </a:endParaRPr>
          </a:p>
        </p:txBody>
      </p:sp>
    </p:spTree>
    <p:extLst>
      <p:ext uri="{BB962C8B-B14F-4D97-AF65-F5344CB8AC3E}">
        <p14:creationId xmlns:p14="http://schemas.microsoft.com/office/powerpoint/2010/main" val="873354227"/>
      </p:ext>
    </p:extLst>
  </p:cSld>
  <p:clrMap bg1="lt1" tx1="dk1" bg2="lt2" tx2="dk2" accent1="accent1" accent2="accent2" accent3="accent3" accent4="accent4" accent5="accent5" accent6="accent6" hlink="hlink" folHlink="folHlink"/>
  <p:sldLayoutIdLst>
    <p:sldLayoutId id="2147484598" r:id="rId1"/>
    <p:sldLayoutId id="2147484599" r:id="rId2"/>
    <p:sldLayoutId id="2147484600" r:id="rId3"/>
    <p:sldLayoutId id="2147484601" r:id="rId4"/>
    <p:sldLayoutId id="2147484602" r:id="rId5"/>
    <p:sldLayoutId id="2147484603" r:id="rId6"/>
    <p:sldLayoutId id="2147484604" r:id="rId7"/>
    <p:sldLayoutId id="2147484605" r:id="rId8"/>
    <p:sldLayoutId id="2147484606" r:id="rId9"/>
    <p:sldLayoutId id="2147484607" r:id="rId10"/>
    <p:sldLayoutId id="2147484608" r:id="rId11"/>
  </p:sldLayoutIdLst>
  <p:transition spd="med">
    <p:strips dir="ld"/>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8" tIns="45718" rIns="91438" bIns="45718" numCol="1" anchor="ctr" anchorCtr="0" compatLnSpc="1">
            <a:prstTxWarp prst="textNoShape">
              <a:avLst/>
            </a:prstTxWarp>
          </a:bodyPr>
          <a:lstStyle/>
          <a:p>
            <a:pPr lvl="0"/>
            <a:r>
              <a:rPr lang="pl-PL" altLang="en-US"/>
              <a:t>Kliknij, aby edytować styl wzorca tytułu</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8" tIns="45718" rIns="91438" bIns="45718" numCol="1" anchor="t" anchorCtr="0" compatLnSpc="1">
            <a:prstTxWarp prst="textNoShape">
              <a:avLst/>
            </a:prstTxWarp>
          </a:bodyPr>
          <a:lstStyle/>
          <a:p>
            <a:pPr lvl="0"/>
            <a:r>
              <a:rPr lang="pl-PL" altLang="en-US"/>
              <a:t>Kliknij, aby edytować style wzorca tekstu</a:t>
            </a:r>
          </a:p>
          <a:p>
            <a:pPr lvl="1"/>
            <a:r>
              <a:rPr lang="pl-PL" altLang="en-US"/>
              <a:t>Drugi poziom</a:t>
            </a:r>
          </a:p>
          <a:p>
            <a:pPr lvl="2"/>
            <a:r>
              <a:rPr lang="pl-PL" altLang="en-US"/>
              <a:t>Trzeci poziom</a:t>
            </a:r>
          </a:p>
          <a:p>
            <a:pPr lvl="3"/>
            <a:r>
              <a:rPr lang="pl-PL" altLang="en-US"/>
              <a:t>Czwarty poziom</a:t>
            </a:r>
          </a:p>
          <a:p>
            <a:pPr lvl="4"/>
            <a:r>
              <a:rPr lang="pl-PL" altLang="en-US"/>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8" tIns="45718" rIns="91438" bIns="45718" numCol="1" anchor="t" anchorCtr="0" compatLnSpc="1">
            <a:prstTxWarp prst="textNoShape">
              <a:avLst/>
            </a:prstTxWarp>
          </a:bodyPr>
          <a:lstStyle>
            <a:lvl1pPr eaLnBrk="1" hangingPunct="1">
              <a:defRPr sz="1400">
                <a:ea typeface="+mn-ea"/>
                <a:cs typeface="+mn-cs"/>
              </a:defRPr>
            </a:lvl1pPr>
          </a:lstStyle>
          <a:p>
            <a:pPr>
              <a:defRPr/>
            </a:pPr>
            <a:endParaRPr lang="pl-PL">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8" tIns="45718" rIns="91438" bIns="45718" numCol="1" anchor="t" anchorCtr="0" compatLnSpc="1">
            <a:prstTxWarp prst="textNoShape">
              <a:avLst/>
            </a:prstTxWarp>
          </a:bodyPr>
          <a:lstStyle>
            <a:lvl1pPr algn="ctr" eaLnBrk="1" hangingPunct="1">
              <a:defRPr sz="1400">
                <a:ea typeface="+mn-ea"/>
                <a:cs typeface="+mn-cs"/>
              </a:defRPr>
            </a:lvl1pPr>
          </a:lstStyle>
          <a:p>
            <a:pPr>
              <a:defRPr/>
            </a:pPr>
            <a:endParaRPr lang="pl-PL">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8" tIns="45718" rIns="91438" bIns="45718" numCol="1" anchor="t" anchorCtr="0" compatLnSpc="1">
            <a:prstTxWarp prst="textNoShape">
              <a:avLst/>
            </a:prstTxWarp>
          </a:bodyPr>
          <a:lstStyle>
            <a:lvl1pPr algn="r" eaLnBrk="1" hangingPunct="1">
              <a:defRPr sz="1400"/>
            </a:lvl1pPr>
          </a:lstStyle>
          <a:p>
            <a:pPr>
              <a:defRPr/>
            </a:pPr>
            <a:fld id="{37B61C9E-F94F-4D4C-A4D4-BB5BC4AB97FB}" type="slidenum">
              <a:rPr lang="pl-PL" altLang="en-US">
                <a:solidFill>
                  <a:srgbClr val="000000"/>
                </a:solidFill>
                <a:ea typeface="ＭＳ Ｐゴシック" charset="-128"/>
                <a:cs typeface=""/>
              </a:rPr>
              <a:pPr>
                <a:defRPr/>
              </a:pPr>
              <a:t>‹#›</a:t>
            </a:fld>
            <a:endParaRPr lang="pl-PL" altLang="en-US">
              <a:solidFill>
                <a:srgbClr val="000000"/>
              </a:solidFill>
              <a:ea typeface="ＭＳ Ｐゴシック" charset="-128"/>
              <a:cs typeface=""/>
            </a:endParaRPr>
          </a:p>
        </p:txBody>
      </p:sp>
    </p:spTree>
    <p:extLst>
      <p:ext uri="{BB962C8B-B14F-4D97-AF65-F5344CB8AC3E}">
        <p14:creationId xmlns:p14="http://schemas.microsoft.com/office/powerpoint/2010/main" val="1656114650"/>
      </p:ext>
    </p:extLst>
  </p:cSld>
  <p:clrMap bg1="lt1" tx1="dk1" bg2="lt2" tx2="dk2" accent1="accent1" accent2="accent2" accent3="accent3" accent4="accent4" accent5="accent5" accent6="accent6" hlink="hlink" folHlink="folHlink"/>
  <p:sldLayoutIdLst>
    <p:sldLayoutId id="2147484610" r:id="rId1"/>
    <p:sldLayoutId id="2147484611" r:id="rId2"/>
    <p:sldLayoutId id="2147484612" r:id="rId3"/>
    <p:sldLayoutId id="2147484613" r:id="rId4"/>
    <p:sldLayoutId id="2147484614" r:id="rId5"/>
    <p:sldLayoutId id="2147484615" r:id="rId6"/>
    <p:sldLayoutId id="2147484616" r:id="rId7"/>
    <p:sldLayoutId id="2147484617" r:id="rId8"/>
    <p:sldLayoutId id="2147484618" r:id="rId9"/>
    <p:sldLayoutId id="2147484619" r:id="rId10"/>
    <p:sldLayoutId id="2147484620" r:id="rId11"/>
  </p:sldLayoutIdLst>
  <p:transition spd="med">
    <p:strips dir="ld"/>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191" algn="ctr" rtl="0" fontAlgn="base">
        <a:spcBef>
          <a:spcPct val="0"/>
        </a:spcBef>
        <a:spcAft>
          <a:spcPct val="0"/>
        </a:spcAft>
        <a:defRPr sz="4400">
          <a:solidFill>
            <a:schemeClr val="tx2"/>
          </a:solidFill>
          <a:latin typeface="Arial" charset="0"/>
        </a:defRPr>
      </a:lvl6pPr>
      <a:lvl7pPr marL="914382" algn="ctr" rtl="0" fontAlgn="base">
        <a:spcBef>
          <a:spcPct val="0"/>
        </a:spcBef>
        <a:spcAft>
          <a:spcPct val="0"/>
        </a:spcAft>
        <a:defRPr sz="4400">
          <a:solidFill>
            <a:schemeClr val="tx2"/>
          </a:solidFill>
          <a:latin typeface="Arial" charset="0"/>
        </a:defRPr>
      </a:lvl7pPr>
      <a:lvl8pPr marL="1371573" algn="ctr" rtl="0" fontAlgn="base">
        <a:spcBef>
          <a:spcPct val="0"/>
        </a:spcBef>
        <a:spcAft>
          <a:spcPct val="0"/>
        </a:spcAft>
        <a:defRPr sz="4400">
          <a:solidFill>
            <a:schemeClr val="tx2"/>
          </a:solidFill>
          <a:latin typeface="Arial" charset="0"/>
        </a:defRPr>
      </a:lvl8pPr>
      <a:lvl9pPr marL="1828764" algn="ctr" rtl="0" fontAlgn="base">
        <a:spcBef>
          <a:spcPct val="0"/>
        </a:spcBef>
        <a:spcAft>
          <a:spcPct val="0"/>
        </a:spcAft>
        <a:defRPr sz="4400">
          <a:solidFill>
            <a:schemeClr val="tx2"/>
          </a:solidFill>
          <a:latin typeface="Arial"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charset="0"/>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charset="0"/>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charset="0"/>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charset="0"/>
        </a:defRPr>
      </a:lvl5pPr>
      <a:lvl6pPr marL="2514550" indent="-228595" algn="l" rtl="0" fontAlgn="base">
        <a:spcBef>
          <a:spcPct val="20000"/>
        </a:spcBef>
        <a:spcAft>
          <a:spcPct val="0"/>
        </a:spcAft>
        <a:buChar char="»"/>
        <a:defRPr sz="2000">
          <a:solidFill>
            <a:schemeClr val="tx1"/>
          </a:solidFill>
          <a:latin typeface="+mn-lt"/>
        </a:defRPr>
      </a:lvl6pPr>
      <a:lvl7pPr marL="2971741" indent="-228595" algn="l" rtl="0" fontAlgn="base">
        <a:spcBef>
          <a:spcPct val="20000"/>
        </a:spcBef>
        <a:spcAft>
          <a:spcPct val="0"/>
        </a:spcAft>
        <a:buChar char="»"/>
        <a:defRPr sz="2000">
          <a:solidFill>
            <a:schemeClr val="tx1"/>
          </a:solidFill>
          <a:latin typeface="+mn-lt"/>
        </a:defRPr>
      </a:lvl7pPr>
      <a:lvl8pPr marL="3428932" indent="-228595" algn="l" rtl="0" fontAlgn="base">
        <a:spcBef>
          <a:spcPct val="20000"/>
        </a:spcBef>
        <a:spcAft>
          <a:spcPct val="0"/>
        </a:spcAft>
        <a:buChar char="»"/>
        <a:defRPr sz="2000">
          <a:solidFill>
            <a:schemeClr val="tx1"/>
          </a:solidFill>
          <a:latin typeface="+mn-lt"/>
        </a:defRPr>
      </a:lvl8pPr>
      <a:lvl9pPr marL="3886122" indent="-228595"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382" rtl="0" eaLnBrk="1" latinLnBrk="0" hangingPunct="1">
        <a:defRPr sz="1800" kern="1200">
          <a:solidFill>
            <a:schemeClr val="tx1"/>
          </a:solidFill>
          <a:latin typeface="+mn-lt"/>
          <a:ea typeface="+mn-ea"/>
          <a:cs typeface="+mn-cs"/>
        </a:defRPr>
      </a:lvl1pPr>
      <a:lvl2pPr marL="457191"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3" algn="l" defTabSz="914382" rtl="0" eaLnBrk="1" latinLnBrk="0" hangingPunct="1">
        <a:defRPr sz="1800" kern="1200">
          <a:solidFill>
            <a:schemeClr val="tx1"/>
          </a:solidFill>
          <a:latin typeface="+mn-lt"/>
          <a:ea typeface="+mn-ea"/>
          <a:cs typeface="+mn-cs"/>
        </a:defRPr>
      </a:lvl4pPr>
      <a:lvl5pPr marL="1828764" algn="l" defTabSz="914382" rtl="0" eaLnBrk="1" latinLnBrk="0" hangingPunct="1">
        <a:defRPr sz="1800" kern="1200">
          <a:solidFill>
            <a:schemeClr val="tx1"/>
          </a:solidFill>
          <a:latin typeface="+mn-lt"/>
          <a:ea typeface="+mn-ea"/>
          <a:cs typeface="+mn-cs"/>
        </a:defRPr>
      </a:lvl5pPr>
      <a:lvl6pPr marL="2285955" algn="l" defTabSz="914382" rtl="0" eaLnBrk="1" latinLnBrk="0" hangingPunct="1">
        <a:defRPr sz="1800" kern="1200">
          <a:solidFill>
            <a:schemeClr val="tx1"/>
          </a:solidFill>
          <a:latin typeface="+mn-lt"/>
          <a:ea typeface="+mn-ea"/>
          <a:cs typeface="+mn-cs"/>
        </a:defRPr>
      </a:lvl6pPr>
      <a:lvl7pPr marL="2743146" algn="l" defTabSz="914382" rtl="0" eaLnBrk="1" latinLnBrk="0" hangingPunct="1">
        <a:defRPr sz="1800" kern="1200">
          <a:solidFill>
            <a:schemeClr val="tx1"/>
          </a:solidFill>
          <a:latin typeface="+mn-lt"/>
          <a:ea typeface="+mn-ea"/>
          <a:cs typeface="+mn-cs"/>
        </a:defRPr>
      </a:lvl7pPr>
      <a:lvl8pPr marL="3200336" algn="l" defTabSz="914382" rtl="0" eaLnBrk="1" latinLnBrk="0" hangingPunct="1">
        <a:defRPr sz="1800" kern="1200">
          <a:solidFill>
            <a:schemeClr val="tx1"/>
          </a:solidFill>
          <a:latin typeface="+mn-lt"/>
          <a:ea typeface="+mn-ea"/>
          <a:cs typeface="+mn-cs"/>
        </a:defRPr>
      </a:lvl8pPr>
      <a:lvl9pPr marL="3657526" algn="l" defTabSz="91438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pl-PL" altLang="en-US" smtClean="0"/>
              <a:t>Kliknij, aby edytować styl wzorca tytułu</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pl-PL" altLang="en-US" smtClean="0"/>
              <a:t>Kliknij, aby edytować style wzorca tekstu</a:t>
            </a:r>
          </a:p>
          <a:p>
            <a:pPr lvl="1"/>
            <a:r>
              <a:rPr lang="pl-PL" altLang="en-US" smtClean="0"/>
              <a:t>Drugi poziom</a:t>
            </a:r>
          </a:p>
          <a:p>
            <a:pPr lvl="2"/>
            <a:r>
              <a:rPr lang="pl-PL" altLang="en-US" smtClean="0"/>
              <a:t>Trzeci poziom</a:t>
            </a:r>
          </a:p>
          <a:p>
            <a:pPr lvl="3"/>
            <a:r>
              <a:rPr lang="pl-PL" altLang="en-US" smtClean="0"/>
              <a:t>Czwarty poziom</a:t>
            </a:r>
          </a:p>
          <a:p>
            <a:pPr lvl="4"/>
            <a:r>
              <a:rPr lang="pl-PL" altLang="en-US" smtClean="0"/>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smtClean="0">
                <a:solidFill>
                  <a:srgbClr val="000000"/>
                </a:solidFill>
                <a:latin typeface="Arial" charset="0"/>
                <a:ea typeface="ＭＳ Ｐゴシック" charset="0"/>
              </a:defRPr>
            </a:lvl1pPr>
          </a:lstStyle>
          <a:p>
            <a:pPr>
              <a:defRPr/>
            </a:pPr>
            <a:endParaRPr lang="pl-PL">
              <a:cs typeface=""/>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solidFill>
                  <a:srgbClr val="000000"/>
                </a:solidFill>
                <a:latin typeface="Arial" charset="0"/>
                <a:ea typeface="ＭＳ Ｐゴシック" charset="0"/>
              </a:defRPr>
            </a:lvl1pPr>
          </a:lstStyle>
          <a:p>
            <a:pPr>
              <a:defRPr/>
            </a:pPr>
            <a:endParaRPr lang="pl-PL">
              <a:cs typeface=""/>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E0E33767-6C74-4721-BC08-A3F8CBBE993D}" type="slidenum">
              <a:rPr lang="pl-PL" altLang="en-US">
                <a:latin typeface="Arial" panose="020B0604020202020204" pitchFamily="34" charset="0"/>
                <a:ea typeface="ＭＳ Ｐゴシック" panose="020B0600070205080204" pitchFamily="34" charset="-128"/>
                <a:cs typeface=""/>
              </a:rPr>
              <a:pPr/>
              <a:t>‹#›</a:t>
            </a:fld>
            <a:endParaRPr lang="pl-PL" altLang="en-US">
              <a:latin typeface="Arial" panose="020B0604020202020204" pitchFamily="34" charset="0"/>
              <a:ea typeface="ＭＳ Ｐゴシック" panose="020B0600070205080204" pitchFamily="34" charset="-128"/>
              <a:cs typeface=""/>
            </a:endParaRPr>
          </a:p>
        </p:txBody>
      </p:sp>
    </p:spTree>
    <p:extLst>
      <p:ext uri="{BB962C8B-B14F-4D97-AF65-F5344CB8AC3E}">
        <p14:creationId xmlns:p14="http://schemas.microsoft.com/office/powerpoint/2010/main" val="1045021194"/>
      </p:ext>
    </p:extLst>
  </p:cSld>
  <p:clrMap bg1="lt1" tx1="dk1" bg2="lt2" tx2="dk2" accent1="accent1" accent2="accent2" accent3="accent3" accent4="accent4" accent5="accent5" accent6="accent6" hlink="hlink" folHlink="folHlink"/>
  <p:sldLayoutIdLst>
    <p:sldLayoutId id="2147484634" r:id="rId1"/>
    <p:sldLayoutId id="2147484635" r:id="rId2"/>
    <p:sldLayoutId id="2147484636" r:id="rId3"/>
    <p:sldLayoutId id="2147484637" r:id="rId4"/>
    <p:sldLayoutId id="2147484638" r:id="rId5"/>
    <p:sldLayoutId id="2147484639" r:id="rId6"/>
    <p:sldLayoutId id="2147484640" r:id="rId7"/>
    <p:sldLayoutId id="2147484641" r:id="rId8"/>
    <p:sldLayoutId id="2147484642" r:id="rId9"/>
    <p:sldLayoutId id="2147484643" r:id="rId10"/>
    <p:sldLayoutId id="2147484644" r:id="rId11"/>
  </p:sldLayoutIdLst>
  <p:transition spd="med">
    <p:strips dir="ld"/>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ltLang="en-US" smtClean="0"/>
              <a:t>Kliknij, aby edytować styl wzorca tytułu</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ltLang="en-US" smtClean="0"/>
              <a:t>Kliknij, aby edytować style wzorca tekstu</a:t>
            </a:r>
          </a:p>
          <a:p>
            <a:pPr lvl="1"/>
            <a:r>
              <a:rPr lang="pl-PL" altLang="en-US" smtClean="0"/>
              <a:t>Drugi poziom</a:t>
            </a:r>
          </a:p>
          <a:p>
            <a:pPr lvl="2"/>
            <a:r>
              <a:rPr lang="pl-PL" altLang="en-US" smtClean="0"/>
              <a:t>Trzeci poziom</a:t>
            </a:r>
          </a:p>
          <a:p>
            <a:pPr lvl="3"/>
            <a:r>
              <a:rPr lang="pl-PL" altLang="en-US" smtClean="0"/>
              <a:t>Czwarty poziom</a:t>
            </a:r>
          </a:p>
          <a:p>
            <a:pPr lvl="4"/>
            <a:r>
              <a:rPr lang="pl-PL" altLang="en-US" smtClean="0"/>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a:defRPr/>
            </a:pPr>
            <a:endParaRPr lang="pl-PL">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a:defRPr/>
            </a:pPr>
            <a:endParaRPr lang="pl-PL">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5C3C014E-FD0D-4587-A17C-65E8CD12C0F1}" type="slidenum">
              <a:rPr lang="pl-PL" altLang="en-US">
                <a:solidFill>
                  <a:srgbClr val="000000"/>
                </a:solidFill>
                <a:latin typeface="Arial" panose="020B0604020202020204" pitchFamily="34" charset="0"/>
                <a:ea typeface="ＭＳ Ｐゴシック" panose="020B0600070205080204" pitchFamily="34" charset="-128"/>
                <a:cs typeface=""/>
              </a:rPr>
              <a:pPr/>
              <a:t>‹#›</a:t>
            </a:fld>
            <a:endParaRPr lang="pl-PL" altLang="en-US">
              <a:solidFill>
                <a:srgbClr val="000000"/>
              </a:solidFill>
              <a:latin typeface="Arial" panose="020B0604020202020204" pitchFamily="34" charset="0"/>
              <a:ea typeface="ＭＳ Ｐゴシック" panose="020B0600070205080204" pitchFamily="34" charset="-128"/>
              <a:cs typeface=""/>
            </a:endParaRPr>
          </a:p>
        </p:txBody>
      </p:sp>
    </p:spTree>
    <p:extLst>
      <p:ext uri="{BB962C8B-B14F-4D97-AF65-F5344CB8AC3E}">
        <p14:creationId xmlns:p14="http://schemas.microsoft.com/office/powerpoint/2010/main" val="657258222"/>
      </p:ext>
    </p:extLst>
  </p:cSld>
  <p:clrMap bg1="lt1" tx1="dk1" bg2="lt2" tx2="dk2" accent1="accent1" accent2="accent2" accent3="accent3" accent4="accent4" accent5="accent5" accent6="accent6" hlink="hlink" folHlink="folHlink"/>
  <p:sldLayoutIdLst>
    <p:sldLayoutId id="2147484646" r:id="rId1"/>
    <p:sldLayoutId id="2147484647" r:id="rId2"/>
    <p:sldLayoutId id="2147484648" r:id="rId3"/>
    <p:sldLayoutId id="2147484649" r:id="rId4"/>
    <p:sldLayoutId id="2147484650" r:id="rId5"/>
    <p:sldLayoutId id="2147484651" r:id="rId6"/>
    <p:sldLayoutId id="2147484652" r:id="rId7"/>
    <p:sldLayoutId id="2147484653" r:id="rId8"/>
    <p:sldLayoutId id="2147484654" r:id="rId9"/>
    <p:sldLayoutId id="2147484655" r:id="rId10"/>
    <p:sldLayoutId id="2147484656" r:id="rId11"/>
  </p:sldLayoutIdLst>
  <p:transition spd="med">
    <p:strips dir="ld"/>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t>Kliknij, aby edytować styl wzorca tytułu</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pl-P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pl-P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5E6852E-634A-E14D-891E-1243B6A20BDE}" type="slidenum">
              <a:rPr lang="pl-PL"/>
              <a:pPr>
                <a:defRPr/>
              </a:pPr>
              <a:t>‹#›</a:t>
            </a:fld>
            <a:endParaRPr lang="pl-PL"/>
          </a:p>
        </p:txBody>
      </p:sp>
    </p:spTree>
    <p:extLst>
      <p:ext uri="{BB962C8B-B14F-4D97-AF65-F5344CB8AC3E}">
        <p14:creationId xmlns:p14="http://schemas.microsoft.com/office/powerpoint/2010/main" val="845365485"/>
      </p:ext>
    </p:extLst>
  </p:cSld>
  <p:clrMap bg1="lt1" tx1="dk1" bg2="lt2" tx2="dk2" accent1="accent1" accent2="accent2" accent3="accent3" accent4="accent4" accent5="accent5" accent6="accent6" hlink="hlink" folHlink="folHlink"/>
  <p:sldLayoutIdLst>
    <p:sldLayoutId id="2147484658" r:id="rId1"/>
    <p:sldLayoutId id="2147484659" r:id="rId2"/>
    <p:sldLayoutId id="2147484660" r:id="rId3"/>
    <p:sldLayoutId id="2147484661" r:id="rId4"/>
    <p:sldLayoutId id="2147484662" r:id="rId5"/>
    <p:sldLayoutId id="2147484663" r:id="rId6"/>
    <p:sldLayoutId id="2147484664" r:id="rId7"/>
    <p:sldLayoutId id="2147484665" r:id="rId8"/>
    <p:sldLayoutId id="2147484666" r:id="rId9"/>
    <p:sldLayoutId id="2147484667" r:id="rId10"/>
    <p:sldLayoutId id="2147484668" r:id="rId11"/>
  </p:sldLayoutIdLst>
  <p:transition spd="med">
    <p:strips dir="ld"/>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457200" y="274638"/>
            <a:ext cx="82296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pl-PL"/>
              <a:t>Kliknij, aby edytować styl wzorca tytułu</a:t>
            </a:r>
          </a:p>
        </p:txBody>
      </p:sp>
      <p:sp>
        <p:nvSpPr>
          <p:cNvPr id="25603" name="Rectangle 3"/>
          <p:cNvSpPr>
            <a:spLocks noGrp="1" noChangeArrowheads="1"/>
          </p:cNvSpPr>
          <p:nvPr>
            <p:ph type="body" idx="1"/>
          </p:nvPr>
        </p:nvSpPr>
        <p:spPr bwMode="auto">
          <a:xfrm>
            <a:off x="457200" y="1600200"/>
            <a:ext cx="8229600" cy="4525963"/>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cs typeface="+mn-cs"/>
              </a:defRPr>
            </a:lvl1pPr>
          </a:lstStyle>
          <a:p>
            <a:pPr>
              <a:defRPr/>
            </a:pPr>
            <a:endParaRPr lang="pl-P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cs typeface="+mn-cs"/>
              </a:defRPr>
            </a:lvl1pPr>
          </a:lstStyle>
          <a:p>
            <a:pPr>
              <a:defRPr/>
            </a:pPr>
            <a:endParaRPr lang="pl-P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5E6852E-634A-E14D-891E-1243B6A20BDE}" type="slidenum">
              <a:rPr lang="pl-PL"/>
              <a:pPr>
                <a:defRPr/>
              </a:pPr>
              <a:t>‹#›</a:t>
            </a:fld>
            <a:endParaRPr lang="pl-PL"/>
          </a:p>
        </p:txBody>
      </p:sp>
    </p:spTree>
    <p:extLst>
      <p:ext uri="{BB962C8B-B14F-4D97-AF65-F5344CB8AC3E}">
        <p14:creationId xmlns:p14="http://schemas.microsoft.com/office/powerpoint/2010/main" val="1341296058"/>
      </p:ext>
    </p:extLst>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 id="2147484673" r:id="rId4"/>
    <p:sldLayoutId id="2147484674" r:id="rId5"/>
    <p:sldLayoutId id="2147484675" r:id="rId6"/>
    <p:sldLayoutId id="2147484676" r:id="rId7"/>
    <p:sldLayoutId id="2147484677" r:id="rId8"/>
    <p:sldLayoutId id="2147484678" r:id="rId9"/>
    <p:sldLayoutId id="2147484679" r:id="rId10"/>
    <p:sldLayoutId id="2147484680" r:id="rId11"/>
  </p:sldLayoutIdLst>
  <p:transition spd="med">
    <p:strips dir="ld"/>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emf"/><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gif"/><Relationship Id="rId5" Type="http://schemas.openxmlformats.org/officeDocument/2006/relationships/image" Target="../media/image13.png"/><Relationship Id="rId6" Type="http://schemas.openxmlformats.org/officeDocument/2006/relationships/image" Target="../media/image14.gif"/><Relationship Id="rId1" Type="http://schemas.openxmlformats.org/officeDocument/2006/relationships/slideLayout" Target="../slideLayouts/slideLayout7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6.emf"/><Relationship Id="rId1" Type="http://schemas.openxmlformats.org/officeDocument/2006/relationships/slideLayout" Target="../slideLayouts/slideLayout1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9" Type="http://schemas.openxmlformats.org/officeDocument/2006/relationships/image" Target="../media/image19.png"/><Relationship Id="rId20" Type="http://schemas.openxmlformats.org/officeDocument/2006/relationships/image" Target="../media/image30.png"/><Relationship Id="rId21" Type="http://schemas.openxmlformats.org/officeDocument/2006/relationships/image" Target="../media/image31.png"/><Relationship Id="rId22" Type="http://schemas.openxmlformats.org/officeDocument/2006/relationships/image" Target="../media/image32.png"/><Relationship Id="rId23" Type="http://schemas.openxmlformats.org/officeDocument/2006/relationships/image" Target="../media/image33.png"/><Relationship Id="rId24" Type="http://schemas.openxmlformats.org/officeDocument/2006/relationships/image" Target="../media/image34.png"/><Relationship Id="rId25" Type="http://schemas.openxmlformats.org/officeDocument/2006/relationships/image" Target="../media/image35.png"/><Relationship Id="rId26" Type="http://schemas.openxmlformats.org/officeDocument/2006/relationships/image" Target="../media/image36.png"/><Relationship Id="rId27" Type="http://schemas.openxmlformats.org/officeDocument/2006/relationships/image" Target="../media/image37.png"/><Relationship Id="rId28" Type="http://schemas.openxmlformats.org/officeDocument/2006/relationships/image" Target="../media/image38.png"/><Relationship Id="rId29" Type="http://schemas.openxmlformats.org/officeDocument/2006/relationships/image" Target="../media/image39.png"/><Relationship Id="rId30" Type="http://schemas.openxmlformats.org/officeDocument/2006/relationships/image" Target="../media/image40.png"/><Relationship Id="rId10" Type="http://schemas.openxmlformats.org/officeDocument/2006/relationships/image" Target="../media/image20.png"/><Relationship Id="rId11" Type="http://schemas.openxmlformats.org/officeDocument/2006/relationships/image" Target="../media/image21.png"/><Relationship Id="rId12" Type="http://schemas.openxmlformats.org/officeDocument/2006/relationships/image" Target="../media/image22.png"/><Relationship Id="rId13" Type="http://schemas.openxmlformats.org/officeDocument/2006/relationships/image" Target="../media/image23.png"/><Relationship Id="rId14" Type="http://schemas.openxmlformats.org/officeDocument/2006/relationships/image" Target="../media/image24.png"/><Relationship Id="rId15" Type="http://schemas.openxmlformats.org/officeDocument/2006/relationships/image" Target="../media/image25.png"/><Relationship Id="rId16" Type="http://schemas.openxmlformats.org/officeDocument/2006/relationships/image" Target="../media/image26.png"/><Relationship Id="rId17" Type="http://schemas.openxmlformats.org/officeDocument/2006/relationships/image" Target="../media/image27.png"/><Relationship Id="rId18" Type="http://schemas.openxmlformats.org/officeDocument/2006/relationships/image" Target="../media/image28.png"/><Relationship Id="rId19" Type="http://schemas.openxmlformats.org/officeDocument/2006/relationships/image" Target="../media/image29.png"/><Relationship Id="rId1" Type="http://schemas.openxmlformats.org/officeDocument/2006/relationships/slideLayout" Target="../slideLayouts/slideLayout103.xml"/><Relationship Id="rId2" Type="http://schemas.openxmlformats.org/officeDocument/2006/relationships/notesSlide" Target="../notesSlides/notesSlide12.xml"/><Relationship Id="rId3" Type="http://schemas.openxmlformats.org/officeDocument/2006/relationships/image" Target="../media/image8.jpeg"/><Relationship Id="rId4" Type="http://schemas.openxmlformats.org/officeDocument/2006/relationships/image" Target="../media/image15.png"/><Relationship Id="rId5" Type="http://schemas.openxmlformats.org/officeDocument/2006/relationships/image" Target="../media/image6.emf"/><Relationship Id="rId6" Type="http://schemas.openxmlformats.org/officeDocument/2006/relationships/image" Target="../media/image16.png"/><Relationship Id="rId7" Type="http://schemas.openxmlformats.org/officeDocument/2006/relationships/image" Target="../media/image17.png"/><Relationship Id="rId8"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6.emf"/><Relationship Id="rId1" Type="http://schemas.openxmlformats.org/officeDocument/2006/relationships/slideLayout" Target="../slideLayouts/slideLayout114.xml"/><Relationship Id="rId2"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6.emf"/><Relationship Id="rId1" Type="http://schemas.openxmlformats.org/officeDocument/2006/relationships/slideLayout" Target="../slideLayouts/slideLayout15.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3.jpeg"/><Relationship Id="rId5" Type="http://schemas.openxmlformats.org/officeDocument/2006/relationships/image" Target="../media/image44.gif"/><Relationship Id="rId6" Type="http://schemas.openxmlformats.org/officeDocument/2006/relationships/image" Target="../media/image45.png"/><Relationship Id="rId1" Type="http://schemas.openxmlformats.org/officeDocument/2006/relationships/slideLayout" Target="../slideLayouts/slideLayout79.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5.png"/><Relationship Id="rId5" Type="http://schemas.openxmlformats.org/officeDocument/2006/relationships/image" Target="../media/image46.png"/><Relationship Id="rId1" Type="http://schemas.openxmlformats.org/officeDocument/2006/relationships/slideLayout" Target="../slideLayouts/slideLayout90.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45.pn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90.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125.xml"/><Relationship Id="rId2" Type="http://schemas.openxmlformats.org/officeDocument/2006/relationships/image" Target="../media/image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7.xml"/><Relationship Id="rId3" Type="http://schemas.openxmlformats.org/officeDocument/2006/relationships/image" Target="../media/image5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xml"/><Relationship Id="rId3" Type="http://schemas.openxmlformats.org/officeDocument/2006/relationships/image" Target="../media/image7.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3.xml"/><Relationship Id="rId2" Type="http://schemas.openxmlformats.org/officeDocument/2006/relationships/notesSlide" Target="../notesSlides/notesSlide18.xml"/><Relationship Id="rId3"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emf"/><Relationship Id="rId1" Type="http://schemas.openxmlformats.org/officeDocument/2006/relationships/slideLayout" Target="../slideLayouts/slideLayout4.xml"/><Relationship Id="rId2" Type="http://schemas.openxmlformats.org/officeDocument/2006/relationships/image" Target="../media/image1.jpe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hyperlink" Target="mailto:m.telszewski@ioccp.org" TargetMode="External"/><Relationship Id="rId7" Type="http://schemas.openxmlformats.org/officeDocument/2006/relationships/hyperlink" Target="http://www.ioccp.org" TargetMode="External"/><Relationship Id="rId8" Type="http://schemas.openxmlformats.org/officeDocument/2006/relationships/image" Target="../media/image6.emf"/><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6.emf"/><Relationship Id="rId1" Type="http://schemas.openxmlformats.org/officeDocument/2006/relationships/slideLayout" Target="../slideLayouts/slideLayout15.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hyperlink" Target="http://www.goosocean.org/eov" TargetMode="External"/><Relationship Id="rId5" Type="http://schemas.openxmlformats.org/officeDocument/2006/relationships/hyperlink" Target="http://www.ioccp.org/foo" TargetMode="External"/><Relationship Id="rId1" Type="http://schemas.openxmlformats.org/officeDocument/2006/relationships/slideLayout" Target="../slideLayouts/slideLayout3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9.png"/><Relationship Id="rId1" Type="http://schemas.openxmlformats.org/officeDocument/2006/relationships/slideLayout" Target="../slideLayouts/slideLayout4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6.emf"/><Relationship Id="rId5" Type="http://schemas.openxmlformats.org/officeDocument/2006/relationships/image" Target="../media/image10.png"/><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6.emf"/><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5606" name="Picture 6" descr="logo"/>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79388" y="6308725"/>
            <a:ext cx="514350" cy="45878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pic>
        <p:nvPicPr>
          <p:cNvPr id="25612" name="Picture 12" descr="logo"/>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300413" y="188913"/>
            <a:ext cx="2543175" cy="22669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9" name="Rectangle 3"/>
          <p:cNvSpPr txBox="1">
            <a:spLocks noChangeArrowheads="1"/>
          </p:cNvSpPr>
          <p:nvPr/>
        </p:nvSpPr>
        <p:spPr bwMode="auto">
          <a:xfrm>
            <a:off x="1331912" y="3556092"/>
            <a:ext cx="6480175" cy="960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38" tIns="45718" rIns="91438" bIns="45718"/>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defRPr/>
            </a:pPr>
            <a:endParaRPr lang="pl-PL" i="1" dirty="0" smtClean="0">
              <a:solidFill>
                <a:srgbClr val="FFFFFF"/>
              </a:solidFill>
              <a:latin typeface="Verdana" charset="0"/>
            </a:endParaRPr>
          </a:p>
          <a:p>
            <a:pPr algn="ctr" eaLnBrk="1" hangingPunct="1">
              <a:spcBef>
                <a:spcPct val="20000"/>
              </a:spcBef>
              <a:defRPr/>
            </a:pPr>
            <a:r>
              <a:rPr lang="pl-PL" i="1" dirty="0" smtClean="0">
                <a:solidFill>
                  <a:srgbClr val="FFFFFF"/>
                </a:solidFill>
                <a:latin typeface="Verdana" charset="0"/>
              </a:rPr>
              <a:t>Maciej Telszewski, IOCCP </a:t>
            </a:r>
            <a:r>
              <a:rPr lang="pl-PL" i="1" dirty="0" err="1" smtClean="0">
                <a:solidFill>
                  <a:srgbClr val="FFFFFF"/>
                </a:solidFill>
                <a:latin typeface="Verdana" charset="0"/>
              </a:rPr>
              <a:t>Director</a:t>
            </a:r>
            <a:r>
              <a:rPr lang="pl-PL" i="1" dirty="0" smtClean="0">
                <a:solidFill>
                  <a:srgbClr val="FFFFFF"/>
                </a:solidFill>
                <a:latin typeface="Verdana" charset="0"/>
              </a:rPr>
              <a:t> </a:t>
            </a:r>
          </a:p>
        </p:txBody>
      </p:sp>
      <p:sp>
        <p:nvSpPr>
          <p:cNvPr id="10" name="Rectangle 2"/>
          <p:cNvSpPr txBox="1">
            <a:spLocks noChangeArrowheads="1"/>
          </p:cNvSpPr>
          <p:nvPr/>
        </p:nvSpPr>
        <p:spPr bwMode="auto">
          <a:xfrm>
            <a:off x="179388" y="2743219"/>
            <a:ext cx="8736000" cy="10600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38" tIns="45718" rIns="91438" bIns="45718" anchor="b" anchorCtr="1"/>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a:defRPr/>
            </a:pPr>
            <a:r>
              <a:rPr lang="da-DK" sz="2800" b="1" dirty="0">
                <a:solidFill>
                  <a:srgbClr val="FFFFFF"/>
                </a:solidFill>
                <a:latin typeface="Verdana" charset="0"/>
                <a:ea typeface="ＭＳ Ｐゴシック"/>
              </a:rPr>
              <a:t>    </a:t>
            </a:r>
            <a:r>
              <a:rPr lang="da-DK" sz="2400" b="1" dirty="0" err="1" smtClean="0">
                <a:solidFill>
                  <a:srgbClr val="FFFFFF"/>
                </a:solidFill>
                <a:latin typeface="Verdana" charset="0"/>
                <a:ea typeface="ＭＳ Ｐゴシック"/>
              </a:rPr>
              <a:t>Coordination</a:t>
            </a:r>
            <a:r>
              <a:rPr lang="da-DK" sz="2400" b="1" dirty="0" smtClean="0">
                <a:solidFill>
                  <a:srgbClr val="FFFFFF"/>
                </a:solidFill>
                <a:latin typeface="Verdana" charset="0"/>
                <a:ea typeface="ＭＳ Ｐゴシック"/>
              </a:rPr>
              <a:t> of </a:t>
            </a:r>
            <a:r>
              <a:rPr lang="da-DK" sz="2400" b="1" dirty="0" err="1" smtClean="0">
                <a:solidFill>
                  <a:srgbClr val="FFFFFF"/>
                </a:solidFill>
                <a:latin typeface="Verdana" charset="0"/>
                <a:ea typeface="ＭＳ Ｐゴシック"/>
              </a:rPr>
              <a:t>Biogeochemistry</a:t>
            </a:r>
            <a:r>
              <a:rPr lang="da-DK" sz="2400" b="1" dirty="0" smtClean="0">
                <a:solidFill>
                  <a:srgbClr val="FFFFFF"/>
                </a:solidFill>
                <a:latin typeface="Verdana" charset="0"/>
                <a:ea typeface="ＭＳ Ｐゴシック"/>
              </a:rPr>
              <a:t> Observations</a:t>
            </a:r>
            <a:endParaRPr lang="da-DK" sz="2400" b="1" dirty="0">
              <a:solidFill>
                <a:srgbClr val="FFFFFF"/>
              </a:solidFill>
              <a:latin typeface="Verdana" charset="0"/>
              <a:ea typeface="ＭＳ Ｐゴシック"/>
            </a:endParaRPr>
          </a:p>
          <a:p>
            <a:pPr>
              <a:defRPr/>
            </a:pPr>
            <a:r>
              <a:rPr lang="da-DK" sz="2400" b="1" dirty="0" smtClean="0">
                <a:solidFill>
                  <a:srgbClr val="FF0000"/>
                </a:solidFill>
                <a:latin typeface="Verdana" charset="0"/>
                <a:ea typeface="ＭＳ Ｐゴシック"/>
              </a:rPr>
              <a:t>Beyond</a:t>
            </a:r>
            <a:r>
              <a:rPr lang="da-DK" sz="2400" b="1" dirty="0" smtClean="0">
                <a:solidFill>
                  <a:srgbClr val="FFFFFF"/>
                </a:solidFill>
                <a:latin typeface="Verdana" charset="0"/>
                <a:ea typeface="ＭＳ Ｐゴシック"/>
              </a:rPr>
              <a:t> </a:t>
            </a:r>
            <a:r>
              <a:rPr lang="da-DK" sz="2400" b="1" dirty="0" err="1" smtClean="0">
                <a:solidFill>
                  <a:srgbClr val="FFFFFF"/>
                </a:solidFill>
                <a:latin typeface="Verdana" charset="0"/>
                <a:ea typeface="ＭＳ Ｐゴシック"/>
              </a:rPr>
              <a:t>Observing</a:t>
            </a:r>
            <a:r>
              <a:rPr lang="da-DK" sz="2400" b="1" dirty="0" smtClean="0">
                <a:solidFill>
                  <a:srgbClr val="FFFFFF"/>
                </a:solidFill>
                <a:latin typeface="Verdana" charset="0"/>
                <a:ea typeface="ＭＳ Ｐゴシック"/>
              </a:rPr>
              <a:t> Networks</a:t>
            </a:r>
            <a:endParaRPr lang="da-DK" sz="2400" b="1" i="1" dirty="0">
              <a:solidFill>
                <a:srgbClr val="FFFFFF"/>
              </a:solidFill>
              <a:latin typeface="Verdana" charset="0"/>
              <a:ea typeface="ＭＳ Ｐゴシック"/>
            </a:endParaRPr>
          </a:p>
        </p:txBody>
      </p:sp>
      <p:sp>
        <p:nvSpPr>
          <p:cNvPr id="28678" name="Rectangle 7"/>
          <p:cNvSpPr>
            <a:spLocks noChangeArrowheads="1"/>
          </p:cNvSpPr>
          <p:nvPr/>
        </p:nvSpPr>
        <p:spPr bwMode="auto">
          <a:xfrm>
            <a:off x="1116013" y="6308725"/>
            <a:ext cx="7848600" cy="137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8" rIns="91438" bIns="45718"/>
          <a:lstStyle/>
          <a:p>
            <a:pPr>
              <a:lnSpc>
                <a:spcPct val="120000"/>
              </a:lnSpc>
              <a:spcBef>
                <a:spcPct val="20000"/>
              </a:spcBef>
            </a:pPr>
            <a:r>
              <a:rPr lang="pl-PL" sz="900">
                <a:solidFill>
                  <a:srgbClr val="FFFFFF"/>
                </a:solidFill>
                <a:latin typeface="Verdana" charset="0"/>
              </a:rPr>
              <a:t>Institute of Oceanology of Polish Academy of Sciences, ul. Powstańców Warszawy 55, 81-712 Sopot, Poland</a:t>
            </a:r>
          </a:p>
          <a:p>
            <a:pPr>
              <a:lnSpc>
                <a:spcPct val="120000"/>
              </a:lnSpc>
              <a:spcBef>
                <a:spcPct val="20000"/>
              </a:spcBef>
            </a:pPr>
            <a:r>
              <a:rPr lang="pl-PL" sz="900">
                <a:solidFill>
                  <a:srgbClr val="FFFFFF"/>
                </a:solidFill>
                <a:latin typeface="Verdana" charset="0"/>
              </a:rPr>
              <a:t>Phone: +48 58 731 16 10 / Fax: +48 58 551 21 30, </a:t>
            </a:r>
            <a:r>
              <a:rPr lang="pl-PL" sz="900" b="1">
                <a:solidFill>
                  <a:srgbClr val="FFFFFF"/>
                </a:solidFill>
                <a:latin typeface="Verdana" charset="0"/>
              </a:rPr>
              <a:t>www.ioccp.org</a:t>
            </a:r>
          </a:p>
        </p:txBody>
      </p:sp>
      <p:pic>
        <p:nvPicPr>
          <p:cNvPr id="28679" name="Picture 1" descr="en-full-bw-reverse.png"/>
          <p:cNvPicPr>
            <a:picLocks noChangeAspect="1"/>
          </p:cNvPicPr>
          <p:nvPr/>
        </p:nvPicPr>
        <p:blipFill>
          <a:blip r:embed="rId6">
            <a:extLst>
              <a:ext uri="{28A0092B-C50C-407E-A947-70E740481C1C}">
                <a14:useLocalDpi xmlns:a14="http://schemas.microsoft.com/office/drawing/2010/main" val="0"/>
              </a:ext>
            </a:extLst>
          </a:blip>
          <a:srcRect b="34688"/>
          <a:stretch>
            <a:fillRect/>
          </a:stretch>
        </p:blipFill>
        <p:spPr bwMode="auto">
          <a:xfrm>
            <a:off x="5724525" y="1628775"/>
            <a:ext cx="2001838"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SCOR.png"/>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403648" y="1628802"/>
            <a:ext cx="1828800" cy="1080654"/>
          </a:xfrm>
          <a:prstGeom prst="rect">
            <a:avLst/>
          </a:prstGeom>
        </p:spPr>
      </p:pic>
      <p:grpSp>
        <p:nvGrpSpPr>
          <p:cNvPr id="12" name="Group 11"/>
          <p:cNvGrpSpPr>
            <a:grpSpLocks noChangeAspect="1"/>
          </p:cNvGrpSpPr>
          <p:nvPr/>
        </p:nvGrpSpPr>
        <p:grpSpPr>
          <a:xfrm>
            <a:off x="2772000" y="4561086"/>
            <a:ext cx="3600000" cy="1444606"/>
            <a:chOff x="3059832" y="4725144"/>
            <a:chExt cx="2975102" cy="1193848"/>
          </a:xfrm>
        </p:grpSpPr>
        <p:pic>
          <p:nvPicPr>
            <p:cNvPr id="13" name="Picture 12" descr="GOOS logo updated 2014.pdf"/>
            <p:cNvPicPr>
              <a:picLocks noChangeAspect="1"/>
            </p:cNvPicPr>
            <p:nvPr/>
          </p:nvPicPr>
          <p:blipFill rotWithShape="1">
            <a:blip r:embed="rId8">
              <a:extLst>
                <a:ext uri="{28A0092B-C50C-407E-A947-70E740481C1C}">
                  <a14:useLocalDpi xmlns:a14="http://schemas.microsoft.com/office/drawing/2010/main" val="0"/>
                </a:ext>
              </a:extLst>
            </a:blip>
            <a:srcRect l="35278" t="38704" r="35555" b="37778"/>
            <a:stretch/>
          </p:blipFill>
          <p:spPr>
            <a:xfrm>
              <a:off x="3563888" y="4725144"/>
              <a:ext cx="1926804" cy="1165259"/>
            </a:xfrm>
            <a:prstGeom prst="rect">
              <a:avLst/>
            </a:prstGeom>
          </p:spPr>
        </p:pic>
        <p:sp useBgFill="1">
          <p:nvSpPr>
            <p:cNvPr id="14" name="Rectangle 3"/>
            <p:cNvSpPr txBox="1">
              <a:spLocks noChangeArrowheads="1"/>
            </p:cNvSpPr>
            <p:nvPr/>
          </p:nvSpPr>
          <p:spPr bwMode="auto">
            <a:xfrm>
              <a:off x="3059832" y="5445223"/>
              <a:ext cx="2975102" cy="473769"/>
            </a:xfrm>
            <a:prstGeom prst="rect">
              <a:avLst/>
            </a:prstGeom>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defRPr/>
              </a:pPr>
              <a:r>
                <a:rPr lang="pl-PL" dirty="0" err="1" smtClean="0">
                  <a:solidFill>
                    <a:srgbClr val="E18F0C"/>
                  </a:solidFill>
                  <a:latin typeface="Arial Black"/>
                  <a:cs typeface="Arial Black"/>
                </a:rPr>
                <a:t>Biogeochemistry</a:t>
              </a:r>
              <a:endParaRPr lang="pl-PL" dirty="0" smtClean="0">
                <a:solidFill>
                  <a:srgbClr val="E18F0C"/>
                </a:solidFill>
                <a:latin typeface="Arial Black"/>
                <a:cs typeface="Arial Black"/>
              </a:endParaRPr>
            </a:p>
            <a:p>
              <a:pPr algn="ctr" eaLnBrk="1" hangingPunct="1">
                <a:spcBef>
                  <a:spcPct val="20000"/>
                </a:spcBef>
                <a:defRPr/>
              </a:pPr>
              <a:r>
                <a:rPr lang="pl-PL" dirty="0" smtClean="0">
                  <a:solidFill>
                    <a:srgbClr val="E18F0C"/>
                  </a:solidFill>
                  <a:latin typeface="Arial Black"/>
                  <a:cs typeface="Arial Black"/>
                </a:rPr>
                <a:t>Panel </a:t>
              </a:r>
            </a:p>
          </p:txBody>
        </p:sp>
      </p:grpSp>
      <p:grpSp>
        <p:nvGrpSpPr>
          <p:cNvPr id="15" name="Group 14"/>
          <p:cNvGrpSpPr>
            <a:grpSpLocks noChangeAspect="1"/>
          </p:cNvGrpSpPr>
          <p:nvPr/>
        </p:nvGrpSpPr>
        <p:grpSpPr>
          <a:xfrm>
            <a:off x="8035774" y="6237360"/>
            <a:ext cx="1076550" cy="432000"/>
            <a:chOff x="3059832" y="4725144"/>
            <a:chExt cx="2975102" cy="1193848"/>
          </a:xfrm>
        </p:grpSpPr>
        <p:pic>
          <p:nvPicPr>
            <p:cNvPr id="16" name="Picture 15" descr="GOOS logo updated 2014.pdf"/>
            <p:cNvPicPr>
              <a:picLocks noChangeAspect="1"/>
            </p:cNvPicPr>
            <p:nvPr/>
          </p:nvPicPr>
          <p:blipFill rotWithShape="1">
            <a:blip r:embed="rId8">
              <a:extLst>
                <a:ext uri="{28A0092B-C50C-407E-A947-70E740481C1C}">
                  <a14:useLocalDpi xmlns:a14="http://schemas.microsoft.com/office/drawing/2010/main" val="0"/>
                </a:ext>
              </a:extLst>
            </a:blip>
            <a:srcRect l="35278" t="38704" r="35555" b="37778"/>
            <a:stretch/>
          </p:blipFill>
          <p:spPr>
            <a:xfrm>
              <a:off x="3563888" y="4725144"/>
              <a:ext cx="1926804" cy="1165259"/>
            </a:xfrm>
            <a:prstGeom prst="rect">
              <a:avLst/>
            </a:prstGeom>
          </p:spPr>
        </p:pic>
        <p:sp useBgFill="1">
          <p:nvSpPr>
            <p:cNvPr id="17" name="Rectangle 3"/>
            <p:cNvSpPr txBox="1">
              <a:spLocks noChangeArrowheads="1"/>
            </p:cNvSpPr>
            <p:nvPr/>
          </p:nvSpPr>
          <p:spPr bwMode="auto">
            <a:xfrm>
              <a:off x="3059832" y="5445223"/>
              <a:ext cx="2975102" cy="473769"/>
            </a:xfrm>
            <a:prstGeom prst="rect">
              <a:avLst/>
            </a:prstGeom>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defRPr/>
              </a:pPr>
              <a:r>
                <a:rPr lang="pl-PL" sz="800" dirty="0" err="1" smtClean="0">
                  <a:solidFill>
                    <a:srgbClr val="E18F0C"/>
                  </a:solidFill>
                  <a:latin typeface="Arial Black"/>
                  <a:cs typeface="Arial Black"/>
                </a:rPr>
                <a:t>Biogeochemistry</a:t>
              </a:r>
              <a:endParaRPr lang="pl-PL" sz="800" dirty="0" smtClean="0">
                <a:solidFill>
                  <a:srgbClr val="E18F0C"/>
                </a:solidFill>
                <a:latin typeface="Arial Black"/>
                <a:cs typeface="Arial Black"/>
              </a:endParaRPr>
            </a:p>
            <a:p>
              <a:pPr algn="ctr" eaLnBrk="1" hangingPunct="1">
                <a:spcBef>
                  <a:spcPct val="20000"/>
                </a:spcBef>
                <a:defRPr/>
              </a:pPr>
              <a:r>
                <a:rPr lang="pl-PL" sz="800" dirty="0" smtClean="0">
                  <a:solidFill>
                    <a:srgbClr val="E18F0C"/>
                  </a:solidFill>
                  <a:latin typeface="Arial Black"/>
                  <a:cs typeface="Arial Black"/>
                </a:rPr>
                <a:t>Panel </a:t>
              </a:r>
            </a:p>
          </p:txBody>
        </p:sp>
      </p:grpSp>
    </p:spTree>
    <p:extLst>
      <p:ext uri="{BB962C8B-B14F-4D97-AF65-F5344CB8AC3E}">
        <p14:creationId xmlns:p14="http://schemas.microsoft.com/office/powerpoint/2010/main" val="82904674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nvPr>
        </p:nvGraphicFramePr>
        <p:xfrm>
          <a:off x="107499" y="21855"/>
          <a:ext cx="9001005" cy="6842943"/>
        </p:xfrm>
        <a:graphic>
          <a:graphicData uri="http://schemas.openxmlformats.org/drawingml/2006/table">
            <a:tbl>
              <a:tblPr/>
              <a:tblGrid>
                <a:gridCol w="288032">
                  <a:extLst>
                    <a:ext uri="{9D8B030D-6E8A-4147-A177-3AD203B41FA5}">
                      <a16:colId xmlns="" xmlns:a16="http://schemas.microsoft.com/office/drawing/2014/main" val="3289962584"/>
                    </a:ext>
                  </a:extLst>
                </a:gridCol>
                <a:gridCol w="437855">
                  <a:extLst>
                    <a:ext uri="{9D8B030D-6E8A-4147-A177-3AD203B41FA5}">
                      <a16:colId xmlns="" xmlns:a16="http://schemas.microsoft.com/office/drawing/2014/main" val="3041599519"/>
                    </a:ext>
                  </a:extLst>
                </a:gridCol>
                <a:gridCol w="508121">
                  <a:extLst>
                    <a:ext uri="{9D8B030D-6E8A-4147-A177-3AD203B41FA5}">
                      <a16:colId xmlns="" xmlns:a16="http://schemas.microsoft.com/office/drawing/2014/main" val="1120036279"/>
                    </a:ext>
                  </a:extLst>
                </a:gridCol>
                <a:gridCol w="638200">
                  <a:extLst>
                    <a:ext uri="{9D8B030D-6E8A-4147-A177-3AD203B41FA5}">
                      <a16:colId xmlns="" xmlns:a16="http://schemas.microsoft.com/office/drawing/2014/main" val="2261865320"/>
                    </a:ext>
                  </a:extLst>
                </a:gridCol>
                <a:gridCol w="936109">
                  <a:extLst>
                    <a:ext uri="{9D8B030D-6E8A-4147-A177-3AD203B41FA5}">
                      <a16:colId xmlns="" xmlns:a16="http://schemas.microsoft.com/office/drawing/2014/main" val="1760710539"/>
                    </a:ext>
                  </a:extLst>
                </a:gridCol>
                <a:gridCol w="446078">
                  <a:extLst>
                    <a:ext uri="{9D8B030D-6E8A-4147-A177-3AD203B41FA5}">
                      <a16:colId xmlns="" xmlns:a16="http://schemas.microsoft.com/office/drawing/2014/main" val="1367590396"/>
                    </a:ext>
                  </a:extLst>
                </a:gridCol>
                <a:gridCol w="490026">
                  <a:extLst>
                    <a:ext uri="{9D8B030D-6E8A-4147-A177-3AD203B41FA5}">
                      <a16:colId xmlns="" xmlns:a16="http://schemas.microsoft.com/office/drawing/2014/main" val="4181003244"/>
                    </a:ext>
                  </a:extLst>
                </a:gridCol>
                <a:gridCol w="659296">
                  <a:extLst>
                    <a:ext uri="{9D8B030D-6E8A-4147-A177-3AD203B41FA5}">
                      <a16:colId xmlns="" xmlns:a16="http://schemas.microsoft.com/office/drawing/2014/main" val="2003882895"/>
                    </a:ext>
                  </a:extLst>
                </a:gridCol>
                <a:gridCol w="780864">
                  <a:extLst>
                    <a:ext uri="{9D8B030D-6E8A-4147-A177-3AD203B41FA5}">
                      <a16:colId xmlns="" xmlns:a16="http://schemas.microsoft.com/office/drawing/2014/main" val="2876580019"/>
                    </a:ext>
                  </a:extLst>
                </a:gridCol>
                <a:gridCol w="368458">
                  <a:extLst>
                    <a:ext uri="{9D8B030D-6E8A-4147-A177-3AD203B41FA5}">
                      <a16:colId xmlns="" xmlns:a16="http://schemas.microsoft.com/office/drawing/2014/main" val="2981828744"/>
                    </a:ext>
                  </a:extLst>
                </a:gridCol>
                <a:gridCol w="567646">
                  <a:extLst>
                    <a:ext uri="{9D8B030D-6E8A-4147-A177-3AD203B41FA5}">
                      <a16:colId xmlns="" xmlns:a16="http://schemas.microsoft.com/office/drawing/2014/main" val="2212829013"/>
                    </a:ext>
                  </a:extLst>
                </a:gridCol>
                <a:gridCol w="581676">
                  <a:extLst>
                    <a:ext uri="{9D8B030D-6E8A-4147-A177-3AD203B41FA5}">
                      <a16:colId xmlns="" xmlns:a16="http://schemas.microsoft.com/office/drawing/2014/main" val="2952748164"/>
                    </a:ext>
                  </a:extLst>
                </a:gridCol>
                <a:gridCol w="574661">
                  <a:extLst>
                    <a:ext uri="{9D8B030D-6E8A-4147-A177-3AD203B41FA5}">
                      <a16:colId xmlns="" xmlns:a16="http://schemas.microsoft.com/office/drawing/2014/main" val="3038258278"/>
                    </a:ext>
                  </a:extLst>
                </a:gridCol>
                <a:gridCol w="574661">
                  <a:extLst>
                    <a:ext uri="{9D8B030D-6E8A-4147-A177-3AD203B41FA5}">
                      <a16:colId xmlns="" xmlns:a16="http://schemas.microsoft.com/office/drawing/2014/main" val="3552112880"/>
                    </a:ext>
                  </a:extLst>
                </a:gridCol>
                <a:gridCol w="717269">
                  <a:extLst>
                    <a:ext uri="{9D8B030D-6E8A-4147-A177-3AD203B41FA5}">
                      <a16:colId xmlns="" xmlns:a16="http://schemas.microsoft.com/office/drawing/2014/main" val="489895720"/>
                    </a:ext>
                  </a:extLst>
                </a:gridCol>
                <a:gridCol w="432053">
                  <a:extLst>
                    <a:ext uri="{9D8B030D-6E8A-4147-A177-3AD203B41FA5}">
                      <a16:colId xmlns="" xmlns:a16="http://schemas.microsoft.com/office/drawing/2014/main" val="2882709021"/>
                    </a:ext>
                  </a:extLst>
                </a:gridCol>
              </a:tblGrid>
              <a:tr h="454286">
                <a:tc gridSpan="4">
                  <a:txBody>
                    <a:bodyPr/>
                    <a:lstStyle/>
                    <a:p>
                      <a:pPr algn="ctr" fontAlgn="ctr"/>
                      <a:r>
                        <a:rPr lang="en-GB" sz="1000" b="1" i="0" u="none" strike="noStrike" dirty="0">
                          <a:solidFill>
                            <a:srgbClr val="000000"/>
                          </a:solidFill>
                          <a:effectLst/>
                          <a:latin typeface="Calibri" panose="020F0502020204030204" pitchFamily="34" charset="0"/>
                        </a:rPr>
                        <a:t>Observing Approach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F0F5C3"/>
                    </a:solidFill>
                  </a:tcPr>
                </a:tc>
                <a:tc hMerge="1">
                  <a:txBody>
                    <a:bodyPr/>
                    <a:lstStyle/>
                    <a:p>
                      <a:endParaRPr lang="en-GB"/>
                    </a:p>
                  </a:txBody>
                  <a:tcPr/>
                </a:tc>
                <a:tc hMerge="1">
                  <a:txBody>
                    <a:bodyPr/>
                    <a:lstStyle/>
                    <a:p>
                      <a:endParaRPr lang="en-GB"/>
                    </a:p>
                  </a:txBody>
                  <a:tcPr/>
                </a:tc>
                <a:tc hMerge="1">
                  <a:txBody>
                    <a:bodyPr/>
                    <a:lstStyle/>
                    <a:p>
                      <a:endParaRPr lang="en-GB"/>
                    </a:p>
                  </a:txBody>
                  <a:tcPr/>
                </a:tc>
                <a:tc gridSpan="2">
                  <a:txBody>
                    <a:bodyPr/>
                    <a:lstStyle/>
                    <a:p>
                      <a:pPr algn="ctr" fontAlgn="ctr"/>
                      <a:r>
                        <a:rPr lang="en-GB" sz="1000" b="1" i="0" u="none" strike="noStrike">
                          <a:solidFill>
                            <a:srgbClr val="00B0F0"/>
                          </a:solidFill>
                          <a:effectLst/>
                          <a:latin typeface="Calibri" panose="020F0502020204030204" pitchFamily="34" charset="0"/>
                        </a:rPr>
                        <a:t>Ship-based Repeat Hydrography</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F0F5C3"/>
                    </a:solidFill>
                  </a:tcPr>
                </a:tc>
                <a:tc hMerge="1">
                  <a:txBody>
                    <a:bodyPr/>
                    <a:lstStyle/>
                    <a:p>
                      <a:endParaRPr lang="en-GB"/>
                    </a:p>
                  </a:txBody>
                  <a:tcPr/>
                </a:tc>
                <a:tc gridSpan="2">
                  <a:txBody>
                    <a:bodyPr/>
                    <a:lstStyle/>
                    <a:p>
                      <a:pPr algn="ctr" fontAlgn="ctr"/>
                      <a:r>
                        <a:rPr lang="en-GB" sz="1000" b="1" i="0" u="none" strike="noStrike">
                          <a:solidFill>
                            <a:srgbClr val="00B0F0"/>
                          </a:solidFill>
                          <a:effectLst/>
                          <a:latin typeface="Calibri" panose="020F0502020204030204" pitchFamily="34" charset="0"/>
                        </a:rPr>
                        <a:t>Ship-based Underway Observations</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F0F5C3"/>
                    </a:solidFill>
                  </a:tcPr>
                </a:tc>
                <a:tc hMerge="1">
                  <a:txBody>
                    <a:bodyPr/>
                    <a:lstStyle/>
                    <a:p>
                      <a:endParaRPr lang="en-GB"/>
                    </a:p>
                  </a:txBody>
                  <a:tcPr/>
                </a:tc>
                <a:tc gridSpan="2">
                  <a:txBody>
                    <a:bodyPr/>
                    <a:lstStyle/>
                    <a:p>
                      <a:pPr algn="ctr" fontAlgn="ctr"/>
                      <a:r>
                        <a:rPr lang="en-GB" sz="1000" b="1" i="0" u="none" strike="noStrike">
                          <a:solidFill>
                            <a:srgbClr val="00B0F0"/>
                          </a:solidFill>
                          <a:effectLst/>
                          <a:latin typeface="Calibri" panose="020F0502020204030204" pitchFamily="34" charset="0"/>
                        </a:rPr>
                        <a:t>Profiling Floats</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F0F5C3"/>
                    </a:solidFill>
                  </a:tcPr>
                </a:tc>
                <a:tc hMerge="1">
                  <a:txBody>
                    <a:bodyPr/>
                    <a:lstStyle/>
                    <a:p>
                      <a:endParaRPr lang="en-GB"/>
                    </a:p>
                  </a:txBody>
                  <a:tcPr/>
                </a:tc>
                <a:tc gridSpan="2">
                  <a:txBody>
                    <a:bodyPr/>
                    <a:lstStyle/>
                    <a:p>
                      <a:pPr algn="ctr" fontAlgn="ctr"/>
                      <a:r>
                        <a:rPr lang="en-GB" sz="1000" b="1" i="0" u="none" strike="noStrike">
                          <a:solidFill>
                            <a:srgbClr val="00B0F0"/>
                          </a:solidFill>
                          <a:effectLst/>
                          <a:latin typeface="Calibri" panose="020F0502020204030204" pitchFamily="34" charset="0"/>
                        </a:rPr>
                        <a:t>Moored Fixed-point Observatories</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F0F5C3"/>
                    </a:solidFill>
                  </a:tcPr>
                </a:tc>
                <a:tc hMerge="1">
                  <a:txBody>
                    <a:bodyPr/>
                    <a:lstStyle/>
                    <a:p>
                      <a:endParaRPr lang="en-GB"/>
                    </a:p>
                  </a:txBody>
                  <a:tcPr/>
                </a:tc>
                <a:tc gridSpan="2">
                  <a:txBody>
                    <a:bodyPr/>
                    <a:lstStyle/>
                    <a:p>
                      <a:pPr algn="ctr" fontAlgn="ctr"/>
                      <a:r>
                        <a:rPr lang="en-GB" sz="1000" b="1" i="0" u="none" strike="noStrike">
                          <a:solidFill>
                            <a:srgbClr val="00B0F0"/>
                          </a:solidFill>
                          <a:effectLst/>
                          <a:latin typeface="Calibri" panose="020F0502020204030204" pitchFamily="34" charset="0"/>
                        </a:rPr>
                        <a:t>Gliders</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F0F5C3"/>
                    </a:solidFill>
                  </a:tcPr>
                </a:tc>
                <a:tc hMerge="1">
                  <a:txBody>
                    <a:bodyPr/>
                    <a:lstStyle/>
                    <a:p>
                      <a:endParaRPr lang="en-GB"/>
                    </a:p>
                  </a:txBody>
                  <a:tcPr/>
                </a:tc>
                <a:tc gridSpan="2">
                  <a:txBody>
                    <a:bodyPr/>
                    <a:lstStyle/>
                    <a:p>
                      <a:pPr algn="ctr" fontAlgn="ctr"/>
                      <a:r>
                        <a:rPr lang="en-GB" sz="1000" b="1" i="0" u="none" strike="noStrike">
                          <a:solidFill>
                            <a:srgbClr val="00B0F0"/>
                          </a:solidFill>
                          <a:effectLst/>
                          <a:latin typeface="Calibri" panose="020F0502020204030204" pitchFamily="34" charset="0"/>
                        </a:rPr>
                        <a:t>Ship-based Fixed-point Observatories</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F0F5C3"/>
                    </a:solidFill>
                  </a:tcPr>
                </a:tc>
                <a:tc hMerge="1">
                  <a:txBody>
                    <a:bodyPr/>
                    <a:lstStyle/>
                    <a:p>
                      <a:endParaRPr lang="en-GB"/>
                    </a:p>
                  </a:txBody>
                  <a:tcPr/>
                </a:tc>
                <a:extLst>
                  <a:ext uri="{0D108BD9-81ED-4DB2-BD59-A6C34878D82A}">
                    <a16:rowId xmlns="" xmlns:a16="http://schemas.microsoft.com/office/drawing/2014/main" val="3849762583"/>
                  </a:ext>
                </a:extLst>
              </a:tr>
              <a:tr h="360812">
                <a:tc rowSpan="2" gridSpan="4">
                  <a:txBody>
                    <a:bodyPr/>
                    <a:lstStyle/>
                    <a:p>
                      <a:pPr algn="ctr" fontAlgn="ctr"/>
                      <a:r>
                        <a:rPr lang="en-GB" sz="1000" b="1" i="0" u="none" strike="noStrike" dirty="0">
                          <a:solidFill>
                            <a:srgbClr val="000000"/>
                          </a:solidFill>
                          <a:effectLst/>
                          <a:latin typeface="Calibri" panose="020F0502020204030204" pitchFamily="34" charset="0"/>
                        </a:rPr>
                        <a:t>Leading Observing Network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0F5C3"/>
                    </a:solidFill>
                  </a:tcPr>
                </a:tc>
                <a:tc rowSpan="2" hMerge="1">
                  <a:txBody>
                    <a:bodyPr/>
                    <a:lstStyle/>
                    <a:p>
                      <a:endParaRPr lang="en-GB"/>
                    </a:p>
                  </a:txBody>
                  <a:tcPr/>
                </a:tc>
                <a:tc rowSpan="2" hMerge="1">
                  <a:txBody>
                    <a:bodyPr/>
                    <a:lstStyle/>
                    <a:p>
                      <a:endParaRPr lang="en-GB"/>
                    </a:p>
                  </a:txBody>
                  <a:tcPr/>
                </a:tc>
                <a:tc rowSpan="2" hMerge="1">
                  <a:txBody>
                    <a:bodyPr/>
                    <a:lstStyle/>
                    <a:p>
                      <a:endParaRPr lang="en-GB"/>
                    </a:p>
                  </a:txBody>
                  <a:tcPr/>
                </a:tc>
                <a:tc gridSpan="2">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a:noFill/>
                    </a:lnB>
                    <a:solidFill>
                      <a:srgbClr val="F0F5C3"/>
                    </a:solidFill>
                  </a:tcPr>
                </a:tc>
                <a:tc hMerge="1">
                  <a:txBody>
                    <a:bodyPr/>
                    <a:lstStyle/>
                    <a:p>
                      <a:endParaRPr lang="en-GB"/>
                    </a:p>
                  </a:txBody>
                  <a:tcPr/>
                </a:tc>
                <a:tc gridSpan="2">
                  <a:txBody>
                    <a:bodyPr/>
                    <a:lstStyle/>
                    <a:p>
                      <a:pPr algn="l" fontAlgn="b"/>
                      <a:r>
                        <a:rPr lang="en-GB" sz="10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a:noFill/>
                    </a:lnB>
                    <a:solidFill>
                      <a:srgbClr val="F0F5C3"/>
                    </a:solidFill>
                  </a:tcPr>
                </a:tc>
                <a:tc hMerge="1">
                  <a:txBody>
                    <a:bodyPr/>
                    <a:lstStyle/>
                    <a:p>
                      <a:endParaRPr lang="en-GB"/>
                    </a:p>
                  </a:txBody>
                  <a:tcPr/>
                </a:tc>
                <a:tc gridSpan="2">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a:noFill/>
                    </a:lnB>
                    <a:solidFill>
                      <a:srgbClr val="F0F5C3"/>
                    </a:solidFill>
                  </a:tcPr>
                </a:tc>
                <a:tc hMerge="1">
                  <a:txBody>
                    <a:bodyPr/>
                    <a:lstStyle/>
                    <a:p>
                      <a:endParaRPr lang="en-GB"/>
                    </a:p>
                  </a:txBody>
                  <a:tcPr/>
                </a:tc>
                <a:tc gridSpan="2">
                  <a:txBody>
                    <a:bodyPr/>
                    <a:lstStyle/>
                    <a:p>
                      <a:pPr algn="l" fontAlgn="b"/>
                      <a:r>
                        <a:rPr lang="en-GB" sz="10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a:noFill/>
                    </a:lnB>
                    <a:solidFill>
                      <a:srgbClr val="F0F5C3"/>
                    </a:solidFill>
                  </a:tcPr>
                </a:tc>
                <a:tc hMerge="1">
                  <a:txBody>
                    <a:bodyPr/>
                    <a:lstStyle/>
                    <a:p>
                      <a:endParaRPr lang="en-GB"/>
                    </a:p>
                  </a:txBody>
                  <a:tcPr/>
                </a:tc>
                <a:tc gridSpan="2">
                  <a:txBody>
                    <a:bodyPr/>
                    <a:lstStyle/>
                    <a:p>
                      <a:pPr algn="ctr" fontAlgn="ctr"/>
                      <a:r>
                        <a:rPr lang="en-GB" sz="10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a:noFill/>
                    </a:lnB>
                    <a:solidFill>
                      <a:srgbClr val="F0F5C3"/>
                    </a:solidFill>
                  </a:tcPr>
                </a:tc>
                <a:tc hMerge="1">
                  <a:txBody>
                    <a:bodyPr/>
                    <a:lstStyle/>
                    <a:p>
                      <a:endParaRPr lang="en-GB"/>
                    </a:p>
                  </a:txBody>
                  <a:tcPr/>
                </a:tc>
                <a:tc gridSpan="2">
                  <a:txBody>
                    <a:bodyPr/>
                    <a:lstStyle/>
                    <a:p>
                      <a:pPr algn="ctr" fontAlgn="ctr"/>
                      <a:r>
                        <a:rPr lang="en-GB" sz="10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a:noFill/>
                    </a:lnB>
                    <a:solidFill>
                      <a:srgbClr val="F0F5C3"/>
                    </a:solidFill>
                  </a:tcPr>
                </a:tc>
                <a:tc hMerge="1">
                  <a:txBody>
                    <a:bodyPr/>
                    <a:lstStyle/>
                    <a:p>
                      <a:endParaRPr lang="en-GB"/>
                    </a:p>
                  </a:txBody>
                  <a:tcPr/>
                </a:tc>
                <a:extLst>
                  <a:ext uri="{0D108BD9-81ED-4DB2-BD59-A6C34878D82A}">
                    <a16:rowId xmlns="" xmlns:a16="http://schemas.microsoft.com/office/drawing/2014/main" val="941005638"/>
                  </a:ext>
                </a:extLst>
              </a:tr>
              <a:tr h="420836">
                <a:tc gridSpan="4" vMerge="1">
                  <a:txBody>
                    <a:bodyPr/>
                    <a:lstStyle/>
                    <a:p>
                      <a:endParaRPr lang="en-GB"/>
                    </a:p>
                  </a:txBody>
                  <a:tcPr/>
                </a:tc>
                <a:tc hMerge="1" vMerge="1">
                  <a:txBody>
                    <a:bodyPr/>
                    <a:lstStyle/>
                    <a:p>
                      <a:endParaRPr lang="en-GB"/>
                    </a:p>
                  </a:txBody>
                  <a:tcPr/>
                </a:tc>
                <a:tc hMerge="1" vMerge="1">
                  <a:txBody>
                    <a:bodyPr/>
                    <a:lstStyle/>
                    <a:p>
                      <a:endParaRPr lang="en-GB"/>
                    </a:p>
                  </a:txBody>
                  <a:tcPr/>
                </a:tc>
                <a:tc hMerge="1" vMerge="1">
                  <a:txBody>
                    <a:bodyPr/>
                    <a:lstStyle/>
                    <a:p>
                      <a:endParaRPr lang="en-GB"/>
                    </a:p>
                  </a:txBody>
                  <a:tcPr/>
                </a:tc>
                <a:tc rowSpan="2" gridSpan="2">
                  <a:txBody>
                    <a:bodyPr/>
                    <a:lstStyle/>
                    <a:p>
                      <a:pPr algn="ctr" fontAlgn="ctr"/>
                      <a:r>
                        <a:rPr lang="en-GB" sz="800" b="1" i="0" u="none" strike="noStrike" dirty="0">
                          <a:solidFill>
                            <a:srgbClr val="000000"/>
                          </a:solidFill>
                          <a:effectLst/>
                          <a:latin typeface="Calibri" panose="020F0502020204030204" pitchFamily="34" charset="0"/>
                        </a:rPr>
                        <a:t>The Global Ocean Ship-Based Hydrographic Investigations Program (GO-SHIP</a:t>
                      </a:r>
                      <a:r>
                        <a:rPr lang="en-GB" sz="800" b="1" i="0" u="none" strike="noStrike" dirty="0" smtClean="0">
                          <a:solidFill>
                            <a:srgbClr val="000000"/>
                          </a:solidFill>
                          <a:effectLst/>
                          <a:latin typeface="Calibri" panose="020F0502020204030204" pitchFamily="34" charset="0"/>
                        </a:rPr>
                        <a:t>)</a:t>
                      </a:r>
                      <a:endParaRPr lang="en-GB" sz="800" b="1" i="0" u="none" strike="noStrike" dirty="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a:noFill/>
                    </a:lnT>
                    <a:lnB w="19050" cap="flat" cmpd="sng" algn="ctr">
                      <a:solidFill>
                        <a:srgbClr val="00B0F0"/>
                      </a:solidFill>
                      <a:prstDash val="solid"/>
                      <a:round/>
                      <a:headEnd type="none" w="med" len="med"/>
                      <a:tailEnd type="none" w="med" len="med"/>
                    </a:lnB>
                    <a:solidFill>
                      <a:srgbClr val="F0F5C3"/>
                    </a:solidFill>
                  </a:tcPr>
                </a:tc>
                <a:tc rowSpan="2" hMerge="1">
                  <a:txBody>
                    <a:bodyPr/>
                    <a:lstStyle/>
                    <a:p>
                      <a:endParaRPr lang="en-GB"/>
                    </a:p>
                  </a:txBody>
                  <a:tcPr/>
                </a:tc>
                <a:tc rowSpan="2" gridSpan="2">
                  <a:txBody>
                    <a:bodyPr/>
                    <a:lstStyle/>
                    <a:p>
                      <a:pPr algn="ctr" fontAlgn="ctr"/>
                      <a:r>
                        <a:rPr lang="en-GB" sz="800" b="1" i="0" u="none" strike="noStrike" dirty="0">
                          <a:solidFill>
                            <a:srgbClr val="000000"/>
                          </a:solidFill>
                          <a:effectLst/>
                          <a:latin typeface="Calibri" panose="020F0502020204030204" pitchFamily="34" charset="0"/>
                        </a:rPr>
                        <a:t>Ship of Opportunity Programme (SOOP</a:t>
                      </a:r>
                      <a:r>
                        <a:rPr lang="en-GB" sz="800" b="1" i="0" u="none" strike="noStrike" dirty="0" smtClean="0">
                          <a:solidFill>
                            <a:srgbClr val="000000"/>
                          </a:solidFill>
                          <a:effectLst/>
                          <a:latin typeface="Calibri" panose="020F0502020204030204" pitchFamily="34" charset="0"/>
                        </a:rPr>
                        <a:t>)</a:t>
                      </a:r>
                      <a:endParaRPr lang="en-GB" sz="800" b="1" i="0" u="none" strike="noStrike" dirty="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a:noFill/>
                    </a:lnT>
                    <a:lnB w="19050" cap="flat" cmpd="sng" algn="ctr">
                      <a:solidFill>
                        <a:srgbClr val="00B0F0"/>
                      </a:solidFill>
                      <a:prstDash val="solid"/>
                      <a:round/>
                      <a:headEnd type="none" w="med" len="med"/>
                      <a:tailEnd type="none" w="med" len="med"/>
                    </a:lnB>
                    <a:solidFill>
                      <a:srgbClr val="F0F5C3"/>
                    </a:solidFill>
                  </a:tcPr>
                </a:tc>
                <a:tc rowSpan="2" hMerge="1">
                  <a:txBody>
                    <a:bodyPr/>
                    <a:lstStyle/>
                    <a:p>
                      <a:endParaRPr lang="en-GB"/>
                    </a:p>
                  </a:txBody>
                  <a:tcPr/>
                </a:tc>
                <a:tc rowSpan="2" gridSpan="2">
                  <a:txBody>
                    <a:bodyPr/>
                    <a:lstStyle/>
                    <a:p>
                      <a:pPr algn="ctr" fontAlgn="ctr"/>
                      <a:r>
                        <a:rPr lang="en-GB" sz="800" b="1" i="0" u="none" strike="noStrike" dirty="0">
                          <a:solidFill>
                            <a:srgbClr val="000000"/>
                          </a:solidFill>
                          <a:effectLst/>
                          <a:latin typeface="Calibri" panose="020F0502020204030204" pitchFamily="34" charset="0"/>
                        </a:rPr>
                        <a:t>Biogeochemical </a:t>
                      </a:r>
                      <a:r>
                        <a:rPr lang="en-GB" sz="800" b="1" i="0" u="none" strike="noStrike" dirty="0" smtClean="0">
                          <a:solidFill>
                            <a:srgbClr val="000000"/>
                          </a:solidFill>
                          <a:effectLst/>
                          <a:latin typeface="Calibri" panose="020F0502020204030204" pitchFamily="34" charset="0"/>
                        </a:rPr>
                        <a:t>Argo</a:t>
                      </a:r>
                      <a:endParaRPr lang="en-GB" sz="800" b="1" i="0" u="none" strike="noStrike" dirty="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a:noFill/>
                    </a:lnT>
                    <a:lnB w="19050" cap="flat" cmpd="sng" algn="ctr">
                      <a:solidFill>
                        <a:srgbClr val="00B0F0"/>
                      </a:solidFill>
                      <a:prstDash val="solid"/>
                      <a:round/>
                      <a:headEnd type="none" w="med" len="med"/>
                      <a:tailEnd type="none" w="med" len="med"/>
                    </a:lnB>
                    <a:solidFill>
                      <a:srgbClr val="F0F5C3"/>
                    </a:solidFill>
                  </a:tcPr>
                </a:tc>
                <a:tc rowSpan="2" hMerge="1">
                  <a:txBody>
                    <a:bodyPr/>
                    <a:lstStyle/>
                    <a:p>
                      <a:endParaRPr lang="en-GB"/>
                    </a:p>
                  </a:txBody>
                  <a:tcPr/>
                </a:tc>
                <a:tc rowSpan="2" gridSpan="2">
                  <a:txBody>
                    <a:bodyPr/>
                    <a:lstStyle/>
                    <a:p>
                      <a:pPr algn="ctr" fontAlgn="ctr"/>
                      <a:r>
                        <a:rPr lang="en-GB" sz="800" b="1" i="0" u="none" strike="noStrike" dirty="0" err="1" smtClean="0">
                          <a:solidFill>
                            <a:srgbClr val="000000"/>
                          </a:solidFill>
                          <a:effectLst/>
                          <a:latin typeface="Calibri" panose="020F0502020204030204" pitchFamily="34" charset="0"/>
                        </a:rPr>
                        <a:t>OceanSITES</a:t>
                      </a:r>
                      <a:endParaRPr lang="en-GB" sz="800" b="1" i="0" u="none" strike="noStrike" dirty="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a:noFill/>
                    </a:lnT>
                    <a:lnB w="19050" cap="flat" cmpd="sng" algn="ctr">
                      <a:solidFill>
                        <a:srgbClr val="00B0F0"/>
                      </a:solidFill>
                      <a:prstDash val="solid"/>
                      <a:round/>
                      <a:headEnd type="none" w="med" len="med"/>
                      <a:tailEnd type="none" w="med" len="med"/>
                    </a:lnB>
                    <a:solidFill>
                      <a:srgbClr val="F0F5C3"/>
                    </a:solidFill>
                  </a:tcPr>
                </a:tc>
                <a:tc rowSpan="2" hMerge="1">
                  <a:txBody>
                    <a:bodyPr/>
                    <a:lstStyle/>
                    <a:p>
                      <a:endParaRPr lang="en-GB"/>
                    </a:p>
                  </a:txBody>
                  <a:tcPr/>
                </a:tc>
                <a:tc rowSpan="2" gridSpan="2">
                  <a:txBody>
                    <a:bodyPr/>
                    <a:lstStyle/>
                    <a:p>
                      <a:pPr algn="ctr" fontAlgn="ctr"/>
                      <a:r>
                        <a:rPr lang="en-GB" sz="800" b="1" i="0" u="none" strike="noStrike" dirty="0" err="1">
                          <a:solidFill>
                            <a:srgbClr val="000000"/>
                          </a:solidFill>
                          <a:effectLst/>
                          <a:latin typeface="Calibri" panose="020F0502020204030204" pitchFamily="34" charset="0"/>
                        </a:rPr>
                        <a:t>OceanGliders</a:t>
                      </a:r>
                      <a:r>
                        <a:rPr lang="en-GB" sz="800" b="1" i="0" u="none" strike="noStrike" dirty="0">
                          <a:solidFill>
                            <a:srgbClr val="000000"/>
                          </a:solidFill>
                          <a:effectLst/>
                          <a:latin typeface="Calibri" panose="020F0502020204030204" pitchFamily="34" charset="0"/>
                        </a:rPr>
                        <a:t> / Everyone's Glider Observatory (EGO</a:t>
                      </a:r>
                      <a:r>
                        <a:rPr lang="en-GB" sz="800" b="1" i="0" u="none" strike="noStrike" dirty="0" smtClean="0">
                          <a:solidFill>
                            <a:srgbClr val="000000"/>
                          </a:solidFill>
                          <a:effectLst/>
                          <a:latin typeface="Calibri" panose="020F0502020204030204" pitchFamily="34" charset="0"/>
                        </a:rPr>
                        <a:t>)</a:t>
                      </a:r>
                      <a:endParaRPr lang="en-GB" sz="800" b="1" i="0" u="none" strike="noStrike" dirty="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a:noFill/>
                    </a:lnT>
                    <a:lnB w="19050" cap="flat" cmpd="sng" algn="ctr">
                      <a:solidFill>
                        <a:srgbClr val="00B0F0"/>
                      </a:solidFill>
                      <a:prstDash val="solid"/>
                      <a:round/>
                      <a:headEnd type="none" w="med" len="med"/>
                      <a:tailEnd type="none" w="med" len="med"/>
                    </a:lnB>
                    <a:solidFill>
                      <a:srgbClr val="F0F5C3"/>
                    </a:solidFill>
                  </a:tcPr>
                </a:tc>
                <a:tc rowSpan="2" hMerge="1">
                  <a:txBody>
                    <a:bodyPr/>
                    <a:lstStyle/>
                    <a:p>
                      <a:endParaRPr lang="en-GB"/>
                    </a:p>
                  </a:txBody>
                  <a:tcPr/>
                </a:tc>
                <a:tc rowSpan="2" gridSpan="2">
                  <a:txBody>
                    <a:bodyPr/>
                    <a:lstStyle/>
                    <a:p>
                      <a:pPr algn="ctr" fontAlgn="ctr"/>
                      <a:r>
                        <a:rPr lang="en-GB" sz="800" b="1" i="0" u="none" strike="noStrike" dirty="0">
                          <a:solidFill>
                            <a:srgbClr val="000000"/>
                          </a:solidFill>
                          <a:effectLst/>
                          <a:latin typeface="Calibri" panose="020F0502020204030204" pitchFamily="34" charset="0"/>
                        </a:rPr>
                        <a:t> </a:t>
                      </a:r>
                    </a:p>
                    <a:p>
                      <a:pPr algn="ctr" fontAlgn="ctr"/>
                      <a:r>
                        <a:rPr lang="en-GB" sz="600" b="0" i="0" u="none" strike="noStrike" dirty="0">
                          <a:solidFill>
                            <a:srgbClr val="000000"/>
                          </a:solidFill>
                          <a:effectLst/>
                          <a:latin typeface="Calibri" panose="020F0502020204030204" pitchFamily="34" charset="0"/>
                        </a:rPr>
                        <a:t> </a:t>
                      </a:r>
                    </a:p>
                    <a:p>
                      <a:pPr algn="l" fontAlgn="ctr"/>
                      <a:r>
                        <a:rPr lang="en-GB" sz="300" b="1" i="0" u="none" strike="noStrike" dirty="0">
                          <a:solidFill>
                            <a:srgbClr val="00B0F0"/>
                          </a:solidFill>
                          <a:effectLst/>
                          <a:latin typeface="Calibri" panose="020F0502020204030204" pitchFamily="34" charset="0"/>
                        </a:rPr>
                        <a:t> </a:t>
                      </a:r>
                    </a:p>
                    <a:p>
                      <a:pPr algn="l" fontAlgn="ctr"/>
                      <a:r>
                        <a:rPr lang="en-GB" sz="3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a:noFill/>
                    </a:lnT>
                    <a:lnB w="19050" cap="flat" cmpd="sng" algn="ctr">
                      <a:solidFill>
                        <a:srgbClr val="00B0F0"/>
                      </a:solidFill>
                      <a:prstDash val="solid"/>
                      <a:round/>
                      <a:headEnd type="none" w="med" len="med"/>
                      <a:tailEnd type="none" w="med" len="med"/>
                    </a:lnB>
                    <a:solidFill>
                      <a:srgbClr val="F0F5C3"/>
                    </a:solidFill>
                  </a:tcPr>
                </a:tc>
                <a:tc rowSpan="2" hMerge="1">
                  <a:txBody>
                    <a:bodyPr/>
                    <a:lstStyle/>
                    <a:p>
                      <a:endParaRPr lang="en-GB"/>
                    </a:p>
                  </a:txBody>
                  <a:tcPr/>
                </a:tc>
                <a:extLst>
                  <a:ext uri="{0D108BD9-81ED-4DB2-BD59-A6C34878D82A}">
                    <a16:rowId xmlns="" xmlns:a16="http://schemas.microsoft.com/office/drawing/2014/main" val="470437064"/>
                  </a:ext>
                </a:extLst>
              </a:tr>
              <a:tr h="398222">
                <a:tc>
                  <a:txBody>
                    <a:bodyPr/>
                    <a:lstStyle/>
                    <a:p>
                      <a:pPr algn="ctr" fontAlgn="ctr"/>
                      <a:r>
                        <a:rPr lang="en-GB" sz="1000" b="1" i="0" u="none" strike="noStrike" dirty="0">
                          <a:solidFill>
                            <a:srgbClr val="000000"/>
                          </a:solidFill>
                          <a:effectLst/>
                          <a:latin typeface="Calibri" panose="020F0502020204030204" pitchFamily="34" charset="0"/>
                        </a:rPr>
                        <a:t>EOV</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a:txBody>
                    <a:bodyPr/>
                    <a:lstStyle/>
                    <a:p>
                      <a:pPr algn="ctr" fontAlgn="ctr"/>
                      <a:r>
                        <a:rPr lang="en-GB" sz="1000" b="1" i="0" u="none" strike="noStrike" dirty="0">
                          <a:solidFill>
                            <a:srgbClr val="000000"/>
                          </a:solidFill>
                          <a:effectLst/>
                          <a:latin typeface="Calibri" panose="020F0502020204030204" pitchFamily="34" charset="0"/>
                        </a:rPr>
                        <a:t>Sub-variable</a:t>
                      </a: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dash"/>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gridSpan="2">
                  <a:txBody>
                    <a:bodyPr/>
                    <a:lstStyle/>
                    <a:p>
                      <a:pPr algn="ctr" fontAlgn="ctr"/>
                      <a:r>
                        <a:rPr lang="pl-PL" sz="1000" b="1" i="0" u="none" strike="noStrike" dirty="0" smtClean="0">
                          <a:solidFill>
                            <a:srgbClr val="000000"/>
                          </a:solidFill>
                          <a:effectLst/>
                          <a:latin typeface="Calibri" panose="020F0502020204030204" pitchFamily="34" charset="0"/>
                        </a:rPr>
                        <a:t>Procedure</a:t>
                      </a:r>
                      <a:endParaRPr lang="en-GB" sz="1000" b="1" i="0" u="none" strike="noStrike" dirty="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gridSpan="2" vMerge="1">
                  <a:txBody>
                    <a:bodyPr/>
                    <a:lstStyle/>
                    <a:p>
                      <a:pPr algn="l" fontAlgn="ctr"/>
                      <a:endParaRPr lang="en-GB" sz="500" b="1" i="0" u="none" strike="noStrike" dirty="0">
                        <a:solidFill>
                          <a:srgbClr val="00B0F0"/>
                        </a:solidFill>
                        <a:effectLst/>
                        <a:latin typeface="Calibri" panose="020F0502020204030204" pitchFamily="34" charset="0"/>
                      </a:endParaRPr>
                    </a:p>
                  </a:txBody>
                  <a:tcPr marL="0" marR="0" marT="0" marB="0" anchor="b">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a:noFill/>
                    </a:lnT>
                    <a:lnB w="19050" cap="flat" cmpd="sng" algn="ctr">
                      <a:solidFill>
                        <a:srgbClr val="00B0F0"/>
                      </a:solidFill>
                      <a:prstDash val="solid"/>
                      <a:round/>
                      <a:headEnd type="none" w="med" len="med"/>
                      <a:tailEnd type="none" w="med" len="med"/>
                    </a:lnB>
                    <a:solidFill>
                      <a:srgbClr val="F0F5C3"/>
                    </a:solidFill>
                  </a:tcPr>
                </a:tc>
                <a:tc hMerge="1" vMerge="1">
                  <a:txBody>
                    <a:bodyPr/>
                    <a:lstStyle/>
                    <a:p>
                      <a:pPr algn="l" fontAlgn="ctr"/>
                      <a:endParaRPr lang="en-GB" sz="300" b="1" i="0" u="none" strike="noStrike" dirty="0">
                        <a:solidFill>
                          <a:srgbClr val="00B0F0"/>
                        </a:solidFill>
                        <a:effectLst/>
                        <a:latin typeface="Calibri" panose="020F0502020204030204" pitchFamily="34" charset="0"/>
                      </a:endParaRPr>
                    </a:p>
                  </a:txBody>
                  <a:tcPr marL="0" marR="0" marT="0" marB="0" anchor="ctr">
                    <a:lnL>
                      <a:noFill/>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F0F5C3"/>
                    </a:solidFill>
                  </a:tcPr>
                </a:tc>
                <a:tc gridSpan="2" vMerge="1">
                  <a:txBody>
                    <a:bodyPr/>
                    <a:lstStyle/>
                    <a:p>
                      <a:pPr algn="ctr" fontAlgn="ctr"/>
                      <a:endParaRPr lang="en-GB" sz="500" b="0" i="0" u="none" strike="noStrike" dirty="0">
                        <a:solidFill>
                          <a:srgbClr val="000000"/>
                        </a:solidFill>
                        <a:effectLst/>
                        <a:latin typeface="Calibri" panose="020F0502020204030204" pitchFamily="34" charset="0"/>
                      </a:endParaRPr>
                    </a:p>
                  </a:txBody>
                  <a:tcPr marL="0" marR="0" marT="0" marB="0" anchor="b">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a:noFill/>
                    </a:lnT>
                    <a:lnB w="19050" cap="flat" cmpd="sng" algn="ctr">
                      <a:solidFill>
                        <a:srgbClr val="00B0F0"/>
                      </a:solidFill>
                      <a:prstDash val="solid"/>
                      <a:round/>
                      <a:headEnd type="none" w="med" len="med"/>
                      <a:tailEnd type="none" w="med" len="med"/>
                    </a:lnB>
                    <a:solidFill>
                      <a:srgbClr val="F0F5C3"/>
                    </a:solidFill>
                  </a:tcPr>
                </a:tc>
                <a:tc hMerge="1" vMerge="1">
                  <a:txBody>
                    <a:bodyPr/>
                    <a:lstStyle/>
                    <a:p>
                      <a:pPr algn="l" fontAlgn="ctr"/>
                      <a:endParaRPr lang="en-GB" sz="300" b="0" i="0" u="none" strike="noStrike" dirty="0">
                        <a:solidFill>
                          <a:srgbClr val="000000"/>
                        </a:solidFill>
                        <a:effectLst/>
                        <a:latin typeface="Calibri" panose="020F0502020204030204" pitchFamily="34" charset="0"/>
                      </a:endParaRPr>
                    </a:p>
                  </a:txBody>
                  <a:tcPr marL="0" marR="0" marT="0" marB="0" anchor="ctr">
                    <a:lnL>
                      <a:noFill/>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F0F5C3"/>
                    </a:solidFill>
                  </a:tcPr>
                </a:tc>
                <a:tc gridSpan="2" vMerge="1">
                  <a:txBody>
                    <a:bodyPr/>
                    <a:lstStyle/>
                    <a:p>
                      <a:pPr algn="l" fontAlgn="ctr"/>
                      <a:endParaRPr lang="en-GB" sz="500" b="0" i="0" u="none" strike="noStrike" dirty="0">
                        <a:solidFill>
                          <a:srgbClr val="000000"/>
                        </a:solidFill>
                        <a:effectLst/>
                        <a:latin typeface="Calibri" panose="020F0502020204030204" pitchFamily="34" charset="0"/>
                      </a:endParaRPr>
                    </a:p>
                  </a:txBody>
                  <a:tcPr marL="0" marR="0" marT="0" marB="0" anchor="b">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a:noFill/>
                    </a:lnT>
                    <a:lnB w="19050" cap="flat" cmpd="sng" algn="ctr">
                      <a:solidFill>
                        <a:srgbClr val="00B0F0"/>
                      </a:solidFill>
                      <a:prstDash val="solid"/>
                      <a:round/>
                      <a:headEnd type="none" w="med" len="med"/>
                      <a:tailEnd type="none" w="med" len="med"/>
                    </a:lnB>
                    <a:solidFill>
                      <a:srgbClr val="F0F5C3"/>
                    </a:solidFill>
                  </a:tcPr>
                </a:tc>
                <a:tc hMerge="1" vMerge="1">
                  <a:txBody>
                    <a:bodyPr/>
                    <a:lstStyle/>
                    <a:p>
                      <a:pPr algn="l" fontAlgn="ctr"/>
                      <a:endParaRPr lang="en-GB" sz="300" b="0" i="0" u="none" strike="noStrike" dirty="0">
                        <a:solidFill>
                          <a:srgbClr val="000000"/>
                        </a:solidFill>
                        <a:effectLst/>
                        <a:latin typeface="Calibri" panose="020F0502020204030204" pitchFamily="34" charset="0"/>
                      </a:endParaRPr>
                    </a:p>
                  </a:txBody>
                  <a:tcPr marL="0" marR="0" marT="0" marB="0" anchor="ctr">
                    <a:lnL>
                      <a:noFill/>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F0F5C3"/>
                    </a:solidFill>
                  </a:tcPr>
                </a:tc>
                <a:tc gridSpan="2" vMerge="1">
                  <a:txBody>
                    <a:bodyPr/>
                    <a:lstStyle/>
                    <a:p>
                      <a:pPr algn="l" fontAlgn="ctr"/>
                      <a:endParaRPr lang="en-GB" sz="500" b="0" i="0" u="none" strike="noStrike" dirty="0">
                        <a:solidFill>
                          <a:srgbClr val="000000"/>
                        </a:solidFill>
                        <a:effectLst/>
                        <a:latin typeface="Calibri" panose="020F0502020204030204" pitchFamily="34" charset="0"/>
                      </a:endParaRPr>
                    </a:p>
                  </a:txBody>
                  <a:tcPr marL="0" marR="0" marT="0" marB="0" anchor="b">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a:noFill/>
                    </a:lnT>
                    <a:lnB w="19050" cap="flat" cmpd="sng" algn="ctr">
                      <a:solidFill>
                        <a:srgbClr val="00B0F0"/>
                      </a:solidFill>
                      <a:prstDash val="solid"/>
                      <a:round/>
                      <a:headEnd type="none" w="med" len="med"/>
                      <a:tailEnd type="none" w="med" len="med"/>
                    </a:lnB>
                    <a:solidFill>
                      <a:srgbClr val="F0F5C3"/>
                    </a:solidFill>
                  </a:tcPr>
                </a:tc>
                <a:tc hMerge="1" vMerge="1">
                  <a:txBody>
                    <a:bodyPr/>
                    <a:lstStyle/>
                    <a:p>
                      <a:pPr algn="l" fontAlgn="ctr"/>
                      <a:endParaRPr lang="en-GB" sz="300" b="0" i="0" u="none" strike="noStrike" dirty="0">
                        <a:solidFill>
                          <a:srgbClr val="000000"/>
                        </a:solidFill>
                        <a:effectLst/>
                        <a:latin typeface="Calibri" panose="020F0502020204030204" pitchFamily="34" charset="0"/>
                      </a:endParaRPr>
                    </a:p>
                  </a:txBody>
                  <a:tcPr marL="0" marR="0" marT="0" marB="0" anchor="ctr">
                    <a:lnL>
                      <a:noFill/>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F0F5C3"/>
                    </a:solidFill>
                  </a:tcPr>
                </a:tc>
                <a:tc gridSpan="2" vMerge="1">
                  <a:txBody>
                    <a:bodyPr/>
                    <a:lstStyle/>
                    <a:p>
                      <a:pPr algn="l" fontAlgn="ctr"/>
                      <a:endParaRPr lang="en-GB" sz="500" b="0" i="0" u="none" strike="noStrike" dirty="0">
                        <a:solidFill>
                          <a:srgbClr val="000000"/>
                        </a:solidFill>
                        <a:effectLst/>
                        <a:latin typeface="Calibri" panose="020F0502020204030204" pitchFamily="34" charset="0"/>
                      </a:endParaRPr>
                    </a:p>
                  </a:txBody>
                  <a:tcPr marL="0" marR="0" marT="0" marB="0" anchor="b">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a:noFill/>
                    </a:lnT>
                    <a:lnB w="19050" cap="flat" cmpd="sng" algn="ctr">
                      <a:solidFill>
                        <a:srgbClr val="00B0F0"/>
                      </a:solidFill>
                      <a:prstDash val="solid"/>
                      <a:round/>
                      <a:headEnd type="none" w="med" len="med"/>
                      <a:tailEnd type="none" w="med" len="med"/>
                    </a:lnB>
                    <a:solidFill>
                      <a:srgbClr val="F0F5C3"/>
                    </a:solidFill>
                  </a:tcPr>
                </a:tc>
                <a:tc hMerge="1" vMerge="1">
                  <a:txBody>
                    <a:bodyPr/>
                    <a:lstStyle/>
                    <a:p>
                      <a:pPr algn="l" fontAlgn="ctr"/>
                      <a:endParaRPr lang="en-GB" sz="300" b="0" i="0" u="none" strike="noStrike" dirty="0">
                        <a:solidFill>
                          <a:srgbClr val="000000"/>
                        </a:solidFill>
                        <a:effectLst/>
                        <a:latin typeface="Calibri" panose="020F0502020204030204" pitchFamily="34" charset="0"/>
                      </a:endParaRPr>
                    </a:p>
                  </a:txBody>
                  <a:tcPr marL="0" marR="0" marT="0" marB="0" anchor="ctr">
                    <a:lnL>
                      <a:noFill/>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F0F5C3"/>
                    </a:solidFill>
                  </a:tcPr>
                </a:tc>
                <a:tc gridSpan="2" vMerge="1">
                  <a:txBody>
                    <a:bodyPr/>
                    <a:lstStyle/>
                    <a:p>
                      <a:pPr algn="ctr" fontAlgn="ctr"/>
                      <a:endParaRPr lang="en-GB" sz="300" b="0" i="0" u="none" strike="noStrike" dirty="0">
                        <a:solidFill>
                          <a:srgbClr val="000000"/>
                        </a:solidFill>
                        <a:effectLst/>
                        <a:latin typeface="Calibri" panose="020F0502020204030204" pitchFamily="34" charset="0"/>
                      </a:endParaRPr>
                    </a:p>
                  </a:txBody>
                  <a:tcPr marL="0" marR="0" marT="0" marB="0" anchor="b">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a:noFill/>
                    </a:lnT>
                    <a:lnB w="19050" cap="flat" cmpd="sng" algn="ctr">
                      <a:solidFill>
                        <a:srgbClr val="00B0F0"/>
                      </a:solidFill>
                      <a:prstDash val="solid"/>
                      <a:round/>
                      <a:headEnd type="none" w="med" len="med"/>
                      <a:tailEnd type="none" w="med" len="med"/>
                    </a:lnB>
                    <a:solidFill>
                      <a:srgbClr val="F0F5C3"/>
                    </a:solidFill>
                  </a:tcPr>
                </a:tc>
                <a:tc hMerge="1" vMerge="1">
                  <a:txBody>
                    <a:bodyPr/>
                    <a:lstStyle/>
                    <a:p>
                      <a:pPr algn="l" fontAlgn="ctr"/>
                      <a:endParaRPr lang="en-GB" sz="300" b="0" i="0" u="none" strike="noStrike" dirty="0">
                        <a:solidFill>
                          <a:srgbClr val="000000"/>
                        </a:solidFill>
                        <a:effectLst/>
                        <a:latin typeface="Calibri" panose="020F0502020204030204" pitchFamily="34" charset="0"/>
                      </a:endParaRPr>
                    </a:p>
                  </a:txBody>
                  <a:tcPr marL="0" marR="0" marT="0" marB="0" anchor="ctr">
                    <a:lnL>
                      <a:noFill/>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EBF5FF"/>
                    </a:solidFill>
                  </a:tcPr>
                </a:tc>
                <a:extLst>
                  <a:ext uri="{0D108BD9-81ED-4DB2-BD59-A6C34878D82A}">
                    <a16:rowId xmlns="" xmlns:a16="http://schemas.microsoft.com/office/drawing/2014/main" val="1940114297"/>
                  </a:ext>
                </a:extLst>
              </a:tr>
              <a:tr h="681429">
                <a:tc rowSpan="8">
                  <a:txBody>
                    <a:bodyPr/>
                    <a:lstStyle/>
                    <a:p>
                      <a:pPr algn="ctr" fontAlgn="ctr"/>
                      <a:r>
                        <a:rPr lang="en-GB" sz="1000" b="1" i="0" u="none" strike="noStrike" dirty="0">
                          <a:solidFill>
                            <a:srgbClr val="000000"/>
                          </a:solidFill>
                          <a:effectLst/>
                          <a:latin typeface="Calibri" panose="020F0502020204030204" pitchFamily="34" charset="0"/>
                        </a:rPr>
                        <a:t> </a:t>
                      </a:r>
                    </a:p>
                    <a:p>
                      <a:pPr algn="ctr" fontAlgn="ctr"/>
                      <a:r>
                        <a:rPr lang="pl-PL" sz="1800" b="1" i="0" u="none" strike="noStrike" dirty="0" smtClean="0">
                          <a:solidFill>
                            <a:srgbClr val="000000"/>
                          </a:solidFill>
                          <a:effectLst/>
                          <a:latin typeface="Calibri" panose="020F0502020204030204" pitchFamily="34" charset="0"/>
                        </a:rPr>
                        <a:t>INROGANIC  CARBON</a:t>
                      </a:r>
                      <a:endParaRPr lang="en-GB" sz="1800" b="1" i="0" u="none" strike="noStrike" dirty="0">
                        <a:solidFill>
                          <a:srgbClr val="000000"/>
                        </a:solidFill>
                        <a:effectLst/>
                        <a:latin typeface="Calibri" panose="020F0502020204030204" pitchFamily="34" charset="0"/>
                      </a:endParaRPr>
                    </a:p>
                  </a:txBody>
                  <a:tcPr marL="0" marR="0" marT="0" marB="0" vert="vert270" anchor="b">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a:txBody>
                    <a:bodyPr/>
                    <a:lstStyle/>
                    <a:p>
                      <a:pPr algn="ctr" fontAlgn="ctr"/>
                      <a:r>
                        <a:rPr lang="en-GB" sz="1000" b="1"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dash"/>
                      <a:round/>
                      <a:headEnd type="none" w="med" len="med"/>
                      <a:tailEnd type="none" w="med" len="med"/>
                    </a:lnR>
                    <a:lnT w="19050" cap="flat" cmpd="sng" algn="ctr">
                      <a:solidFill>
                        <a:srgbClr val="00B0F0"/>
                      </a:solidFill>
                      <a:prstDash val="solid"/>
                      <a:round/>
                      <a:headEnd type="none" w="med" len="med"/>
                      <a:tailEnd type="none" w="med" len="med"/>
                    </a:lnT>
                    <a:lnB>
                      <a:noFill/>
                    </a:lnB>
                    <a:solidFill>
                      <a:srgbClr val="EBF5FF"/>
                    </a:solidFill>
                  </a:tcPr>
                </a:tc>
                <a:tc gridSpan="2">
                  <a:txBody>
                    <a:bodyPr/>
                    <a:lstStyle/>
                    <a:p>
                      <a:pPr algn="ctr" fontAlgn="ctr"/>
                      <a:r>
                        <a:rPr lang="pl-PL" sz="1100" b="1" i="0" u="none" strike="noStrike" dirty="0" smtClean="0">
                          <a:solidFill>
                            <a:srgbClr val="00B0F0"/>
                          </a:solidFill>
                          <a:effectLst/>
                          <a:latin typeface="Calibri" panose="020F0502020204030204" pitchFamily="34" charset="0"/>
                        </a:rPr>
                        <a:t>Measurement</a:t>
                      </a:r>
                      <a:r>
                        <a:rPr lang="pl-PL" sz="1100" b="1" i="0" u="none" strike="noStrike" baseline="0" dirty="0" smtClean="0">
                          <a:solidFill>
                            <a:srgbClr val="00B0F0"/>
                          </a:solidFill>
                          <a:effectLst/>
                          <a:latin typeface="Calibri" panose="020F0502020204030204" pitchFamily="34" charset="0"/>
                        </a:rPr>
                        <a:t> </a:t>
                      </a:r>
                    </a:p>
                    <a:p>
                      <a:pPr algn="ctr" fontAlgn="ctr"/>
                      <a:r>
                        <a:rPr lang="pl-PL" sz="1100" b="1" i="0" u="none" strike="noStrike" baseline="0" dirty="0" smtClean="0">
                          <a:solidFill>
                            <a:srgbClr val="00B0F0"/>
                          </a:solidFill>
                          <a:effectLst/>
                          <a:latin typeface="Calibri" panose="020F0502020204030204" pitchFamily="34" charset="0"/>
                        </a:rPr>
                        <a:t>technique</a:t>
                      </a:r>
                      <a:r>
                        <a:rPr lang="en-GB" sz="1100" b="1" i="0" u="none" strike="noStrike" dirty="0" smtClean="0">
                          <a:solidFill>
                            <a:srgbClr val="00B0F0"/>
                          </a:solidFill>
                          <a:effectLst/>
                          <a:latin typeface="Calibri" panose="020F0502020204030204" pitchFamily="34" charset="0"/>
                        </a:rPr>
                        <a:t> </a:t>
                      </a:r>
                      <a:r>
                        <a:rPr lang="en-GB" sz="1100" b="1" i="0" u="none" strike="noStrike" dirty="0">
                          <a:solidFill>
                            <a:srgbClr val="00B0F0"/>
                          </a:solidFill>
                          <a:effectLst/>
                          <a:latin typeface="Calibri" panose="020F0502020204030204" pitchFamily="34" charset="0"/>
                        </a:rPr>
                        <a:t>☞</a:t>
                      </a: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a:txBody>
                    <a:bodyPr/>
                    <a:lstStyle/>
                    <a:p>
                      <a:pPr algn="ctr" fontAlgn="ctr"/>
                      <a:r>
                        <a:rPr lang="pl-PL" sz="900" b="1" i="0" u="none" strike="noStrike" dirty="0" smtClean="0">
                          <a:solidFill>
                            <a:srgbClr val="00B0F0"/>
                          </a:solidFill>
                          <a:effectLst/>
                          <a:latin typeface="Calibri" panose="020F0502020204030204" pitchFamily="34" charset="0"/>
                        </a:rPr>
                        <a:t>Discrete samples</a:t>
                      </a:r>
                      <a:r>
                        <a:rPr lang="pl-PL" sz="900" b="1" i="0" u="none" strike="noStrike" baseline="0" dirty="0" smtClean="0">
                          <a:solidFill>
                            <a:srgbClr val="00B0F0"/>
                          </a:solidFill>
                          <a:effectLst/>
                          <a:latin typeface="Calibri" panose="020F0502020204030204" pitchFamily="34" charset="0"/>
                        </a:rPr>
                        <a:t> NDIR</a:t>
                      </a:r>
                      <a:endParaRPr lang="en-GB" sz="900" b="1" i="0" u="none" strike="noStrike" dirty="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1" i="0" u="none" strike="noStrike" dirty="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1" i="0" u="none" strike="noStrike" dirty="0" smtClean="0">
                          <a:solidFill>
                            <a:srgbClr val="00B0F0"/>
                          </a:solidFill>
                          <a:effectLst/>
                          <a:latin typeface="Calibri" panose="020F0502020204030204" pitchFamily="34" charset="0"/>
                        </a:rPr>
                        <a:t>Non-dispersive</a:t>
                      </a:r>
                      <a:r>
                        <a:rPr lang="pl-PL" sz="900" b="1" i="0" u="none" strike="noStrike" baseline="0" dirty="0" smtClean="0">
                          <a:solidFill>
                            <a:srgbClr val="00B0F0"/>
                          </a:solidFill>
                          <a:effectLst/>
                          <a:latin typeface="Calibri" panose="020F0502020204030204" pitchFamily="34" charset="0"/>
                        </a:rPr>
                        <a:t> infrared</a:t>
                      </a:r>
                      <a:endParaRPr lang="en-GB" sz="900" b="1" i="0" u="none" strike="noStrike" dirty="0" smtClean="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pl-PL" sz="800" b="1" i="0" u="none" strike="noStrike" dirty="0" smtClean="0">
                          <a:solidFill>
                            <a:srgbClr val="00B0F0"/>
                          </a:solidFill>
                          <a:effectLst/>
                          <a:latin typeface="Calibri" panose="020F0502020204030204" pitchFamily="34" charset="0"/>
                        </a:rPr>
                        <a:t>Cavity</a:t>
                      </a:r>
                      <a:r>
                        <a:rPr lang="pl-PL" sz="800" b="1" i="0" u="none" strike="noStrike" baseline="0" dirty="0" smtClean="0">
                          <a:solidFill>
                            <a:srgbClr val="00B0F0"/>
                          </a:solidFill>
                          <a:effectLst/>
                          <a:latin typeface="Calibri" panose="020F0502020204030204" pitchFamily="34" charset="0"/>
                        </a:rPr>
                        <a:t> ring down spectroscopy</a:t>
                      </a:r>
                      <a:endParaRPr lang="en-GB" sz="800" b="1" i="0" u="none" strike="noStrike" dirty="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pl-PL" sz="900" b="1" i="0" u="none" strike="noStrike" dirty="0" smtClean="0">
                          <a:solidFill>
                            <a:srgbClr val="00B0F0"/>
                          </a:solidFill>
                          <a:effectLst/>
                          <a:latin typeface="Calibri" panose="020F0502020204030204" pitchFamily="34" charset="0"/>
                        </a:rPr>
                        <a:t>Spectrophotometric</a:t>
                      </a:r>
                      <a:endParaRPr lang="en-GB" sz="900" b="1" i="0" u="none" strike="noStrike" dirty="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a:noFill/>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0" marR="0" marT="0" marB="0" anchor="ctr">
                    <a:lnL>
                      <a:noFill/>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pl-PL" sz="900" b="1" i="0" u="none" strike="noStrike" dirty="0" smtClean="0">
                          <a:solidFill>
                            <a:srgbClr val="00B0F0"/>
                          </a:solidFill>
                          <a:effectLst/>
                          <a:latin typeface="Calibri" panose="020F0502020204030204" pitchFamily="34" charset="0"/>
                        </a:rPr>
                        <a:t>Non-dispersive</a:t>
                      </a:r>
                      <a:r>
                        <a:rPr lang="pl-PL" sz="900" b="1" i="0" u="none" strike="noStrike" baseline="0" dirty="0" smtClean="0">
                          <a:solidFill>
                            <a:srgbClr val="00B0F0"/>
                          </a:solidFill>
                          <a:effectLst/>
                          <a:latin typeface="Calibri" panose="020F0502020204030204" pitchFamily="34" charset="0"/>
                        </a:rPr>
                        <a:t> infrared</a:t>
                      </a:r>
                      <a:endParaRPr lang="en-GB" sz="900" b="1" i="0" u="none" strike="noStrike" dirty="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pl-PL" sz="900" b="1" i="0" u="none" strike="noStrike" dirty="0" smtClean="0">
                          <a:solidFill>
                            <a:srgbClr val="00B0F0"/>
                          </a:solidFill>
                          <a:effectLst/>
                          <a:latin typeface="Calibri" panose="020F0502020204030204" pitchFamily="34" charset="0"/>
                        </a:rPr>
                        <a:t>Optode</a:t>
                      </a:r>
                      <a:endParaRPr lang="en-GB" sz="900" b="1" i="0" u="none" strike="noStrike" dirty="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pl-PL" sz="900" b="1" i="0" u="none" strike="noStrike" dirty="0" smtClean="0">
                          <a:solidFill>
                            <a:srgbClr val="00B0F0"/>
                          </a:solidFill>
                          <a:effectLst/>
                          <a:latin typeface="Calibri" panose="020F0502020204030204" pitchFamily="34" charset="0"/>
                        </a:rPr>
                        <a:t>Spectrophotometric</a:t>
                      </a:r>
                      <a:endParaRPr lang="en-GB" sz="900" b="1" i="0" u="none" strike="noStrike" dirty="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pl-PL" sz="900" b="1" i="0" u="none" strike="noStrike" dirty="0" smtClean="0">
                          <a:solidFill>
                            <a:srgbClr val="00B0F0"/>
                          </a:solidFill>
                          <a:effectLst/>
                          <a:latin typeface="Calibri" panose="020F0502020204030204" pitchFamily="34" charset="0"/>
                        </a:rPr>
                        <a:t>Optode</a:t>
                      </a:r>
                      <a:endParaRPr lang="en-GB" sz="900" b="1" i="0" u="none" strike="noStrike" dirty="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1" i="0" u="none" strike="noStrike" dirty="0" smtClean="0">
                          <a:solidFill>
                            <a:srgbClr val="00B0F0"/>
                          </a:solidFill>
                          <a:effectLst/>
                          <a:latin typeface="Calibri" panose="020F0502020204030204" pitchFamily="34" charset="0"/>
                        </a:rPr>
                        <a:t>Non-dispersive</a:t>
                      </a:r>
                      <a:r>
                        <a:rPr lang="pl-PL" sz="900" b="1" i="0" u="none" strike="noStrike" baseline="0" dirty="0" smtClean="0">
                          <a:solidFill>
                            <a:srgbClr val="00B0F0"/>
                          </a:solidFill>
                          <a:effectLst/>
                          <a:latin typeface="Calibri" panose="020F0502020204030204" pitchFamily="34" charset="0"/>
                        </a:rPr>
                        <a:t> infrared</a:t>
                      </a:r>
                      <a:endParaRPr lang="en-GB" sz="900" b="1" i="0" u="none" strike="noStrike" dirty="0" smtClean="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a:noFill/>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pl-PL" sz="800" b="1" i="0" u="none" strike="noStrike" dirty="0" smtClean="0">
                          <a:solidFill>
                            <a:srgbClr val="00B0F0"/>
                          </a:solidFill>
                          <a:effectLst/>
                          <a:latin typeface="Calibri" panose="020F0502020204030204" pitchFamily="34" charset="0"/>
                        </a:rPr>
                        <a:t>Cavity</a:t>
                      </a:r>
                      <a:r>
                        <a:rPr lang="pl-PL" sz="800" b="1" i="0" u="none" strike="noStrike" baseline="0" dirty="0" smtClean="0">
                          <a:solidFill>
                            <a:srgbClr val="00B0F0"/>
                          </a:solidFill>
                          <a:effectLst/>
                          <a:latin typeface="Calibri" panose="020F0502020204030204" pitchFamily="34" charset="0"/>
                        </a:rPr>
                        <a:t> ring down spectroscopy</a:t>
                      </a:r>
                      <a:endParaRPr lang="en-GB" sz="800" b="1" i="0" u="none" strike="noStrike" dirty="0">
                        <a:solidFill>
                          <a:srgbClr val="00B0F0"/>
                        </a:solidFill>
                        <a:effectLst/>
                        <a:latin typeface="Calibri" panose="020F0502020204030204" pitchFamily="34" charset="0"/>
                      </a:endParaRPr>
                    </a:p>
                  </a:txBody>
                  <a:tcPr marL="0" marR="0" marT="0" marB="0" anchor="ctr">
                    <a:lnL>
                      <a:noFill/>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2927762632"/>
                  </a:ext>
                </a:extLst>
              </a:tr>
              <a:tr h="722283">
                <a:tc vMerge="1">
                  <a:txBody>
                    <a:bodyPr/>
                    <a:lstStyle/>
                    <a:p>
                      <a:pPr algn="ctr" fontAlgn="ctr"/>
                      <a:endParaRPr lang="en-GB" sz="2000" b="1" i="0" u="none" strike="noStrike" dirty="0">
                        <a:solidFill>
                          <a:srgbClr val="000000"/>
                        </a:solidFill>
                        <a:effectLst/>
                        <a:latin typeface="Calibri" panose="020F0502020204030204" pitchFamily="34" charset="0"/>
                      </a:endParaRPr>
                    </a:p>
                  </a:txBody>
                  <a:tcPr marL="0" marR="0" marT="0" marB="0" vert="wordArtVert" anchor="ctr">
                    <a:lnL w="19050" cap="flat" cmpd="sng" algn="ctr">
                      <a:solidFill>
                        <a:srgbClr val="00B0F0"/>
                      </a:solidFill>
                      <a:prstDash val="solid"/>
                      <a:round/>
                      <a:headEnd type="none" w="med" len="med"/>
                      <a:tailEnd type="none" w="med" len="med"/>
                    </a:lnL>
                    <a:lnR>
                      <a:noFill/>
                    </a:lnR>
                    <a:lnT>
                      <a:noFill/>
                    </a:lnT>
                    <a:lnB w="19050" cap="flat" cmpd="sng" algn="ctr">
                      <a:solidFill>
                        <a:srgbClr val="00B0F0"/>
                      </a:solidFill>
                      <a:prstDash val="solid"/>
                      <a:round/>
                      <a:headEnd type="none" w="med" len="med"/>
                      <a:tailEnd type="none" w="med" len="med"/>
                    </a:lnB>
                    <a:solidFill>
                      <a:srgbClr val="F0F5C3"/>
                    </a:solidFill>
                  </a:tcPr>
                </a:tc>
                <a:tc rowSpan="7">
                  <a:txBody>
                    <a:bodyPr/>
                    <a:lstStyle/>
                    <a:p>
                      <a:pPr algn="ctr" fontAlgn="ctr"/>
                      <a:r>
                        <a:rPr lang="pl-PL" sz="1600" b="1" i="0" u="none" strike="noStrike" dirty="0" smtClean="0">
                          <a:solidFill>
                            <a:srgbClr val="000000"/>
                          </a:solidFill>
                          <a:effectLst/>
                          <a:latin typeface="Calibri" panose="020F0502020204030204" pitchFamily="34" charset="0"/>
                        </a:rPr>
                        <a:t>pCO</a:t>
                      </a:r>
                      <a:r>
                        <a:rPr lang="pl-PL" sz="1600" b="1" i="0" u="none" strike="noStrike" baseline="-25000" dirty="0" smtClean="0">
                          <a:solidFill>
                            <a:srgbClr val="000000"/>
                          </a:solidFill>
                          <a:effectLst/>
                          <a:latin typeface="Calibri" panose="020F0502020204030204" pitchFamily="34" charset="0"/>
                        </a:rPr>
                        <a:t>2</a:t>
                      </a:r>
                      <a:endParaRPr lang="en-GB" sz="1600" b="1" i="0" u="none" strike="noStrike" baseline="-25000" dirty="0">
                        <a:solidFill>
                          <a:srgbClr val="000000"/>
                        </a:solidFill>
                        <a:effectLst/>
                        <a:latin typeface="Calibri" panose="020F0502020204030204" pitchFamily="34" charset="0"/>
                      </a:endParaRPr>
                    </a:p>
                  </a:txBody>
                  <a:tcPr marL="0" marR="0" marT="0" marB="0" vert="vert270" anchor="ctr">
                    <a:lnL w="19050" cap="flat" cmpd="sng" algn="ctr">
                      <a:solidFill>
                        <a:srgbClr val="00B0F0"/>
                      </a:solidFill>
                      <a:prstDash val="dash"/>
                      <a:round/>
                      <a:headEnd type="none" w="med" len="med"/>
                      <a:tailEnd type="none" w="med" len="med"/>
                    </a:lnL>
                    <a:lnR w="19050" cap="flat" cmpd="sng" algn="ctr">
                      <a:solidFill>
                        <a:srgbClr val="00B0F0"/>
                      </a:solidFill>
                      <a:prstDash val="dash"/>
                      <a:round/>
                      <a:headEnd type="none" w="med" len="med"/>
                      <a:tailEnd type="none" w="med" len="med"/>
                    </a:lnR>
                    <a:lnT>
                      <a:noFill/>
                    </a:lnT>
                    <a:lnB w="19050" cap="flat" cmpd="sng" algn="ctr">
                      <a:solidFill>
                        <a:srgbClr val="00B0F0"/>
                      </a:solidFill>
                      <a:prstDash val="solid"/>
                      <a:round/>
                      <a:headEnd type="none" w="med" len="med"/>
                      <a:tailEnd type="none" w="med" len="med"/>
                    </a:lnB>
                    <a:solidFill>
                      <a:srgbClr val="EBF5FF"/>
                    </a:solidFill>
                  </a:tcPr>
                </a:tc>
                <a:tc gridSpan="2">
                  <a:txBody>
                    <a:bodyPr/>
                    <a:lstStyle/>
                    <a:p>
                      <a:pPr algn="ctr" fontAlgn="ctr"/>
                      <a:r>
                        <a:rPr lang="en-GB" sz="1100" b="1" i="0" u="none" strike="noStrike" dirty="0">
                          <a:solidFill>
                            <a:srgbClr val="000000"/>
                          </a:solidFill>
                          <a:effectLst/>
                          <a:latin typeface="Calibri" panose="020F0502020204030204" pitchFamily="34" charset="0"/>
                        </a:rPr>
                        <a:t>Deployment &amp; sampling</a:t>
                      </a: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a:txBody>
                    <a:bodyPr/>
                    <a:lstStyle/>
                    <a:p>
                      <a:pPr algn="ctr" fontAlgn="ctr"/>
                      <a:r>
                        <a:rPr lang="pl-PL" sz="900" b="0" i="0" u="none" strike="noStrike" dirty="0" smtClean="0">
                          <a:solidFill>
                            <a:srgbClr val="000000"/>
                          </a:solidFill>
                          <a:effectLst/>
                          <a:latin typeface="Calibri" panose="020F0502020204030204" pitchFamily="34" charset="0"/>
                        </a:rPr>
                        <a:t>Dickson et al. (2007, SOP4)</a:t>
                      </a: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Dickson et al. (2007, SOP5)</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e.g. Lorenzoni et al. (2017)</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a:noFill/>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Dickson et al. (2007, SOP5)</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FixO3 handbook</a:t>
                      </a:r>
                      <a:r>
                        <a:rPr lang="pl-PL" sz="900" b="0" i="0" u="none" strike="noStrike" baseline="0" dirty="0" smtClean="0">
                          <a:solidFill>
                            <a:srgbClr val="000000"/>
                          </a:solidFill>
                          <a:effectLst/>
                          <a:latin typeface="Calibri" panose="020F0502020204030204" pitchFamily="34" charset="0"/>
                        </a:rPr>
                        <a:t> (2016)</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pl-PL" sz="900" b="0" i="0" u="none" strike="noStrike" dirty="0" smtClean="0">
                          <a:solidFill>
                            <a:srgbClr val="000000"/>
                          </a:solidFill>
                          <a:effectLst/>
                          <a:latin typeface="Calibri" panose="020F0502020204030204" pitchFamily="34" charset="0"/>
                        </a:rPr>
                        <a:t>e.g. PRO-OCEANUS user manual</a:t>
                      </a: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GB" sz="1000" b="0" i="0" u="none" strike="noStrike" dirty="0" smtClean="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Dickson et al. (2007, SOP5)</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a:noFill/>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2623204729"/>
                  </a:ext>
                </a:extLst>
              </a:tr>
              <a:tr h="577827">
                <a:tc vMerge="1">
                  <a:txBody>
                    <a:bodyPr/>
                    <a:lstStyle/>
                    <a:p>
                      <a:endParaRPr lang="en-GB"/>
                    </a:p>
                  </a:txBody>
                  <a:tcPr/>
                </a:tc>
                <a:tc vMerge="1">
                  <a:txBody>
                    <a:bodyPr/>
                    <a:lstStyle/>
                    <a:p>
                      <a:endParaRPr lang="en-GB"/>
                    </a:p>
                  </a:txBody>
                  <a:tcPr/>
                </a:tc>
                <a:tc gridSpan="2">
                  <a:txBody>
                    <a:bodyPr/>
                    <a:lstStyle/>
                    <a:p>
                      <a:pPr algn="ctr" fontAlgn="ctr"/>
                      <a:r>
                        <a:rPr lang="en-GB" sz="1100" b="1" i="0" u="none" strike="noStrike" dirty="0">
                          <a:solidFill>
                            <a:srgbClr val="000000"/>
                          </a:solidFill>
                          <a:effectLst/>
                          <a:latin typeface="Calibri" panose="020F0502020204030204" pitchFamily="34" charset="0"/>
                        </a:rPr>
                        <a:t>Reference materials &amp; standards</a:t>
                      </a: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a:txBody>
                    <a:bodyPr/>
                    <a:lstStyle/>
                    <a:p>
                      <a:pPr algn="ctr" fontAlgn="ctr"/>
                      <a:r>
                        <a:rPr lang="pl-PL" sz="900" b="0" i="0" u="none" strike="noStrike" dirty="0" smtClean="0">
                          <a:solidFill>
                            <a:srgbClr val="000000"/>
                          </a:solidFill>
                          <a:effectLst/>
                          <a:latin typeface="Calibri" panose="020F0502020204030204" pitchFamily="34" charset="0"/>
                        </a:rPr>
                        <a:t>NOAA gas</a:t>
                      </a:r>
                      <a:r>
                        <a:rPr lang="pl-PL" sz="900" b="0" i="0" u="none" strike="noStrike" baseline="0" dirty="0" smtClean="0">
                          <a:solidFill>
                            <a:srgbClr val="000000"/>
                          </a:solidFill>
                          <a:effectLst/>
                          <a:latin typeface="Calibri" panose="020F0502020204030204" pitchFamily="34" charset="0"/>
                        </a:rPr>
                        <a:t> standards</a:t>
                      </a: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NOAA gas</a:t>
                      </a:r>
                      <a:r>
                        <a:rPr lang="pl-PL" sz="900" b="0" i="0" u="none" strike="noStrike" baseline="0" dirty="0" smtClean="0">
                          <a:solidFill>
                            <a:srgbClr val="000000"/>
                          </a:solidFill>
                          <a:effectLst/>
                          <a:latin typeface="Calibri" panose="020F0502020204030204" pitchFamily="34" charset="0"/>
                        </a:rPr>
                        <a:t> standards</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a:solidFill>
                          <a:srgbClr val="000000"/>
                        </a:solidFill>
                        <a:effectLst/>
                        <a:latin typeface="Calibri" panose="020F0502020204030204" pitchFamily="34" charset="0"/>
                      </a:endParaRPr>
                    </a:p>
                  </a:txBody>
                  <a:tcPr marL="18648" marR="0" marT="0" marB="0" anchor="ctr">
                    <a:lnL>
                      <a:noFill/>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NOAA gas</a:t>
                      </a:r>
                      <a:r>
                        <a:rPr lang="pl-PL" sz="900" b="0" i="0" u="none" strike="noStrike" baseline="0" dirty="0" smtClean="0">
                          <a:solidFill>
                            <a:srgbClr val="000000"/>
                          </a:solidFill>
                          <a:effectLst/>
                          <a:latin typeface="Calibri" panose="020F0502020204030204" pitchFamily="34" charset="0"/>
                        </a:rPr>
                        <a:t> standards</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1000" b="0" i="0" u="none" strike="noStrike" dirty="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1000" b="0" i="0" u="none" strike="noStrike">
                        <a:solidFill>
                          <a:srgbClr val="000000"/>
                        </a:solidFill>
                        <a:effectLst/>
                        <a:latin typeface="Calibri" panose="020F0502020204030204" pitchFamily="34" charset="0"/>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NOAA gas</a:t>
                      </a:r>
                      <a:r>
                        <a:rPr lang="pl-PL" sz="900" b="0" i="0" u="none" strike="noStrike" baseline="0" dirty="0" smtClean="0">
                          <a:solidFill>
                            <a:srgbClr val="000000"/>
                          </a:solidFill>
                          <a:effectLst/>
                          <a:latin typeface="Calibri" panose="020F0502020204030204" pitchFamily="34" charset="0"/>
                        </a:rPr>
                        <a:t> standards</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a:noFill/>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2371143053"/>
                  </a:ext>
                </a:extLst>
              </a:tr>
              <a:tr h="722283">
                <a:tc vMerge="1">
                  <a:txBody>
                    <a:bodyPr/>
                    <a:lstStyle/>
                    <a:p>
                      <a:endParaRPr lang="en-GB"/>
                    </a:p>
                  </a:txBody>
                  <a:tcPr/>
                </a:tc>
                <a:tc vMerge="1">
                  <a:txBody>
                    <a:bodyPr/>
                    <a:lstStyle/>
                    <a:p>
                      <a:endParaRPr lang="en-GB"/>
                    </a:p>
                  </a:txBody>
                  <a:tcPr/>
                </a:tc>
                <a:tc gridSpan="2">
                  <a:txBody>
                    <a:bodyPr/>
                    <a:lstStyle/>
                    <a:p>
                      <a:pPr algn="ctr" fontAlgn="ctr"/>
                      <a:r>
                        <a:rPr lang="en-GB" sz="1100" b="1" i="0" u="none" strike="noStrike" dirty="0" smtClean="0">
                          <a:solidFill>
                            <a:srgbClr val="000000"/>
                          </a:solidFill>
                          <a:effectLst/>
                          <a:latin typeface="Calibri" panose="020F0502020204030204" pitchFamily="34" charset="0"/>
                        </a:rPr>
                        <a:t>Calibration</a:t>
                      </a:r>
                      <a:r>
                        <a:rPr lang="pl-PL" sz="1100" b="1" i="0" u="none" strike="noStrike" dirty="0" smtClean="0">
                          <a:solidFill>
                            <a:srgbClr val="000000"/>
                          </a:solidFill>
                          <a:effectLst/>
                          <a:latin typeface="Calibri" panose="020F0502020204030204" pitchFamily="34" charset="0"/>
                        </a:rPr>
                        <a:t> </a:t>
                      </a:r>
                      <a:r>
                        <a:rPr lang="en-GB" sz="1100" b="1" i="0" u="none" strike="noStrike" dirty="0" smtClean="0">
                          <a:solidFill>
                            <a:srgbClr val="000000"/>
                          </a:solidFill>
                          <a:effectLst/>
                          <a:latin typeface="Calibri" panose="020F0502020204030204" pitchFamily="34" charset="0"/>
                        </a:rPr>
                        <a:t>/</a:t>
                      </a:r>
                      <a:r>
                        <a:rPr lang="pl-PL" sz="1100" b="1" i="0" u="none" strike="noStrike" dirty="0" smtClean="0">
                          <a:solidFill>
                            <a:srgbClr val="000000"/>
                          </a:solidFill>
                          <a:effectLst/>
                          <a:latin typeface="Calibri" panose="020F0502020204030204" pitchFamily="34" charset="0"/>
                        </a:rPr>
                        <a:t> </a:t>
                      </a:r>
                      <a:r>
                        <a:rPr lang="en-GB" sz="1100" b="1" i="0" u="none" strike="noStrike" dirty="0" smtClean="0">
                          <a:solidFill>
                            <a:srgbClr val="000000"/>
                          </a:solidFill>
                          <a:effectLst/>
                          <a:latin typeface="Calibri" panose="020F0502020204030204" pitchFamily="34" charset="0"/>
                        </a:rPr>
                        <a:t>Validation</a:t>
                      </a:r>
                      <a:endParaRPr lang="en-GB" sz="1100" b="1" i="0" u="none" strike="noStrike" dirty="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Dickson et al. (2007, SOP4)</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Dickson et al. (2007, SOP5)</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pl-PL"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a:solidFill>
                          <a:srgbClr val="000000"/>
                        </a:solidFill>
                        <a:effectLst/>
                        <a:latin typeface="Calibri" panose="020F0502020204030204" pitchFamily="34" charset="0"/>
                      </a:endParaRPr>
                    </a:p>
                  </a:txBody>
                  <a:tcPr marL="18648" marR="0" marT="0" marB="0" anchor="ctr">
                    <a:lnL>
                      <a:noFill/>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Dickson et al. (2007, SOP5)</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FixO3 handbook</a:t>
                      </a:r>
                      <a:r>
                        <a:rPr lang="pl-PL" sz="900" b="0" i="0" u="none" strike="noStrike" baseline="0" dirty="0" smtClean="0">
                          <a:solidFill>
                            <a:srgbClr val="000000"/>
                          </a:solidFill>
                          <a:effectLst/>
                          <a:latin typeface="Calibri" panose="020F0502020204030204" pitchFamily="34" charset="0"/>
                        </a:rPr>
                        <a:t> (2016)</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pl-PL" sz="1000" b="0" i="0" u="none" strike="noStrike" dirty="0" smtClean="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1000" b="0" i="0" u="none" strike="noStrike" dirty="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Dickson et al. (2007, SOP5)</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a:noFill/>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4126553465"/>
                  </a:ext>
                </a:extLst>
              </a:tr>
              <a:tr h="605714">
                <a:tc vMerge="1">
                  <a:txBody>
                    <a:bodyPr/>
                    <a:lstStyle/>
                    <a:p>
                      <a:endParaRPr lang="en-GB"/>
                    </a:p>
                  </a:txBody>
                  <a:tcPr/>
                </a:tc>
                <a:tc vMerge="1">
                  <a:txBody>
                    <a:bodyPr/>
                    <a:lstStyle/>
                    <a:p>
                      <a:endParaRPr lang="en-GB"/>
                    </a:p>
                  </a:txBody>
                  <a:tcPr/>
                </a:tc>
                <a:tc gridSpan="2">
                  <a:txBody>
                    <a:bodyPr/>
                    <a:lstStyle/>
                    <a:p>
                      <a:pPr algn="ctr" fontAlgn="ctr"/>
                      <a:r>
                        <a:rPr lang="en-GB" sz="1100" b="1" i="0" u="none" strike="noStrike" dirty="0">
                          <a:solidFill>
                            <a:srgbClr val="000000"/>
                          </a:solidFill>
                          <a:effectLst/>
                          <a:latin typeface="Calibri" panose="020F0502020204030204" pitchFamily="34" charset="0"/>
                        </a:rPr>
                        <a:t>Data retrieval &amp; formatting</a:t>
                      </a: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Dickson et al. (2007, SOP4)</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Dickson et al. (2007, SOP5)</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pl-PL"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a:noFill/>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Dickson et al. (2007, SOP5)</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FixO3 handbook</a:t>
                      </a:r>
                      <a:r>
                        <a:rPr lang="pl-PL" sz="900" b="0" i="0" u="none" strike="noStrike" baseline="0" dirty="0" smtClean="0">
                          <a:solidFill>
                            <a:srgbClr val="000000"/>
                          </a:solidFill>
                          <a:effectLst/>
                          <a:latin typeface="Calibri" panose="020F0502020204030204" pitchFamily="34" charset="0"/>
                        </a:rPr>
                        <a:t> (2016)</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1000" b="0" i="0" u="none" strike="noStrike" dirty="0" smtClean="0">
                          <a:solidFill>
                            <a:srgbClr val="000000"/>
                          </a:solidFill>
                          <a:effectLst/>
                          <a:latin typeface="Calibri" panose="020F0502020204030204" pitchFamily="34" charset="0"/>
                        </a:rPr>
                        <a:t>e.g. PRO-OCEANUS user manual</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1000" b="0" i="0" u="none" strike="noStrike" dirty="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Dickson et al. (2007, SOP5)</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a:noFill/>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1263472305"/>
                  </a:ext>
                </a:extLst>
              </a:tr>
              <a:tr h="561561">
                <a:tc vMerge="1">
                  <a:txBody>
                    <a:bodyPr/>
                    <a:lstStyle/>
                    <a:p>
                      <a:endParaRPr lang="en-GB"/>
                    </a:p>
                  </a:txBody>
                  <a:tcPr/>
                </a:tc>
                <a:tc vMerge="1">
                  <a:txBody>
                    <a:bodyPr/>
                    <a:lstStyle/>
                    <a:p>
                      <a:endParaRPr lang="en-GB"/>
                    </a:p>
                  </a:txBody>
                  <a:tcPr/>
                </a:tc>
                <a:tc rowSpan="2">
                  <a:txBody>
                    <a:bodyPr/>
                    <a:lstStyle/>
                    <a:p>
                      <a:pPr algn="ctr" fontAlgn="ctr"/>
                      <a:r>
                        <a:rPr lang="en-GB" sz="1100" b="1" i="0" u="none" strike="noStrike">
                          <a:solidFill>
                            <a:srgbClr val="000000"/>
                          </a:solidFill>
                          <a:effectLst/>
                          <a:latin typeface="Calibri" panose="020F0502020204030204" pitchFamily="34" charset="0"/>
                        </a:rPr>
                        <a:t>Primary Quality Control</a:t>
                      </a:r>
                    </a:p>
                  </a:txBody>
                  <a:tcPr marL="0" marR="0" marT="0" marB="0" anchor="ctr">
                    <a:lnL w="19050" cap="flat" cmpd="sng" algn="ctr">
                      <a:solidFill>
                        <a:srgbClr val="00B0F0"/>
                      </a:solidFill>
                      <a:prstDash val="dash"/>
                      <a:round/>
                      <a:headEnd type="none" w="med" len="med"/>
                      <a:tailEnd type="none" w="med" len="med"/>
                    </a:lnL>
                    <a:lnR w="63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EBF5FF"/>
                    </a:solidFill>
                  </a:tcPr>
                </a:tc>
                <a:tc>
                  <a:txBody>
                    <a:bodyPr/>
                    <a:lstStyle/>
                    <a:p>
                      <a:pPr algn="ctr" fontAlgn="ctr"/>
                      <a:r>
                        <a:rPr lang="en-GB" sz="1100" b="1" i="0" u="none" strike="noStrike" dirty="0">
                          <a:solidFill>
                            <a:srgbClr val="000000"/>
                          </a:solidFill>
                          <a:effectLst/>
                          <a:latin typeface="Calibri" panose="020F0502020204030204" pitchFamily="34" charset="0"/>
                        </a:rPr>
                        <a:t>(Near) real-time</a:t>
                      </a:r>
                    </a:p>
                  </a:txBody>
                  <a:tcPr marL="0" marR="0" marT="0" marB="0" anchor="ctr">
                    <a:lnL w="63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EBF5FF"/>
                    </a:solidFill>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pl-PL"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a:noFill/>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FixO3 handbook</a:t>
                      </a:r>
                      <a:r>
                        <a:rPr lang="pl-PL" sz="900" b="0" i="0" u="none" strike="noStrike" baseline="0" dirty="0" smtClean="0">
                          <a:solidFill>
                            <a:srgbClr val="000000"/>
                          </a:solidFill>
                          <a:effectLst/>
                          <a:latin typeface="Calibri" panose="020F0502020204030204" pitchFamily="34" charset="0"/>
                        </a:rPr>
                        <a:t> (2016)</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1000" b="0" i="0" u="none" strike="noStrike" dirty="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1000" b="0" i="0" u="none" strike="noStrike" dirty="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a:noFill/>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2087016412"/>
                  </a:ext>
                </a:extLst>
              </a:tr>
              <a:tr h="614294">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1100" b="1" i="0" u="none" strike="noStrike" dirty="0">
                          <a:solidFill>
                            <a:srgbClr val="000000"/>
                          </a:solidFill>
                          <a:effectLst/>
                          <a:latin typeface="Calibri" panose="020F0502020204030204" pitchFamily="34" charset="0"/>
                        </a:rPr>
                        <a:t>Delayed-mode</a:t>
                      </a:r>
                    </a:p>
                  </a:txBody>
                  <a:tcPr marL="0" marR="0" marT="0" marB="0" anchor="ctr">
                    <a:lnL w="63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EBF5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Dickson et al. (2007, SOP4)</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Dickson et al. (2007, SOP5)</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pl-PL"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a:solidFill>
                          <a:srgbClr val="000000"/>
                        </a:solidFill>
                        <a:effectLst/>
                        <a:latin typeface="Calibri" panose="020F0502020204030204" pitchFamily="34" charset="0"/>
                      </a:endParaRPr>
                    </a:p>
                  </a:txBody>
                  <a:tcPr marL="18648" marR="0" marT="0" marB="0" anchor="ctr">
                    <a:lnL>
                      <a:noFill/>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Dickson et al. (2007, SOP5)</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FixO3 handbook</a:t>
                      </a:r>
                      <a:r>
                        <a:rPr lang="pl-PL" sz="900" b="0" i="0" u="none" strike="noStrike" baseline="0" dirty="0" smtClean="0">
                          <a:solidFill>
                            <a:srgbClr val="000000"/>
                          </a:solidFill>
                          <a:effectLst/>
                          <a:latin typeface="Calibri" panose="020F0502020204030204" pitchFamily="34" charset="0"/>
                        </a:rPr>
                        <a:t> (2016)</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1000" b="0" i="0" u="none" strike="noStrike" dirty="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1000" b="0" i="0" u="none" strike="noStrike" dirty="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Dickson et al. (2007, SOP5)</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a:noFill/>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a:noFill/>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2227181172"/>
                  </a:ext>
                </a:extLst>
              </a:tr>
              <a:tr h="716596">
                <a:tc vMerge="1">
                  <a:txBody>
                    <a:bodyPr/>
                    <a:lstStyle/>
                    <a:p>
                      <a:endParaRPr lang="en-GB"/>
                    </a:p>
                  </a:txBody>
                  <a:tcPr/>
                </a:tc>
                <a:tc vMerge="1">
                  <a:txBody>
                    <a:bodyPr/>
                    <a:lstStyle/>
                    <a:p>
                      <a:endParaRPr lang="en-GB"/>
                    </a:p>
                  </a:txBody>
                  <a:tcPr/>
                </a:tc>
                <a:tc gridSpan="2">
                  <a:txBody>
                    <a:bodyPr/>
                    <a:lstStyle/>
                    <a:p>
                      <a:pPr algn="ctr" fontAlgn="ctr"/>
                      <a:r>
                        <a:rPr lang="en-GB" sz="1100" b="1" i="0" u="none" strike="noStrike" dirty="0">
                          <a:solidFill>
                            <a:srgbClr val="000000"/>
                          </a:solidFill>
                          <a:effectLst/>
                          <a:latin typeface="Calibri" panose="020F0502020204030204" pitchFamily="34" charset="0"/>
                        </a:rPr>
                        <a:t>Secondary Quality Control</a:t>
                      </a: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Bakker</a:t>
                      </a:r>
                      <a:r>
                        <a:rPr lang="pl-PL" sz="900" b="0" i="0" u="none" strike="noStrike" baseline="0" dirty="0" smtClean="0">
                          <a:solidFill>
                            <a:srgbClr val="000000"/>
                          </a:solidFill>
                          <a:effectLst/>
                          <a:latin typeface="Calibri" panose="020F0502020204030204" pitchFamily="34" charset="0"/>
                        </a:rPr>
                        <a:t> et al. (2016)</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pl-PL" sz="900" b="0" i="0" u="none" strike="noStrike" dirty="0" smtClean="0">
                          <a:solidFill>
                            <a:srgbClr val="000000"/>
                          </a:solidFill>
                          <a:effectLst/>
                          <a:latin typeface="Calibri" panose="020F0502020204030204" pitchFamily="34" charset="0"/>
                        </a:rPr>
                        <a:t>Bakker</a:t>
                      </a:r>
                      <a:r>
                        <a:rPr lang="pl-PL" sz="900" b="0" i="0" u="none" strike="noStrike" baseline="0" dirty="0" smtClean="0">
                          <a:solidFill>
                            <a:srgbClr val="000000"/>
                          </a:solidFill>
                          <a:effectLst/>
                          <a:latin typeface="Calibri" panose="020F0502020204030204" pitchFamily="34" charset="0"/>
                        </a:rPr>
                        <a:t> et al. (2016)</a:t>
                      </a: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Bakker</a:t>
                      </a:r>
                      <a:r>
                        <a:rPr lang="pl-PL" sz="900" b="0" i="0" u="none" strike="noStrike" baseline="0" dirty="0" smtClean="0">
                          <a:solidFill>
                            <a:srgbClr val="000000"/>
                          </a:solidFill>
                          <a:effectLst/>
                          <a:latin typeface="Calibri" panose="020F0502020204030204" pitchFamily="34" charset="0"/>
                        </a:rPr>
                        <a:t> et al. (2016)</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a:noFill/>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a:solidFill>
                          <a:srgbClr val="000000"/>
                        </a:solidFill>
                        <a:effectLst/>
                        <a:latin typeface="Calibri" panose="020F0502020204030204" pitchFamily="34" charset="0"/>
                      </a:endParaRPr>
                    </a:p>
                  </a:txBody>
                  <a:tcPr marL="18648" marR="0" marT="0" marB="0" anchor="ctr">
                    <a:lnL>
                      <a:noFill/>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Bakker</a:t>
                      </a:r>
                      <a:r>
                        <a:rPr lang="pl-PL" sz="900" b="0" i="0" u="none" strike="noStrike" baseline="0" dirty="0" smtClean="0">
                          <a:solidFill>
                            <a:srgbClr val="000000"/>
                          </a:solidFill>
                          <a:effectLst/>
                          <a:latin typeface="Calibri" panose="020F0502020204030204" pitchFamily="34" charset="0"/>
                        </a:rPr>
                        <a:t> et al. (2016)</a:t>
                      </a:r>
                      <a:endParaRPr lang="en-GB" sz="900" b="0" i="0" u="none" strike="noStrike" dirty="0" smtClean="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pl-PL" sz="900" b="0" i="0" u="none" strike="noStrike" dirty="0" smtClean="0">
                          <a:solidFill>
                            <a:srgbClr val="000000"/>
                          </a:solidFill>
                          <a:effectLst/>
                          <a:latin typeface="Calibri" panose="020F0502020204030204" pitchFamily="34" charset="0"/>
                        </a:rPr>
                        <a:t>Bakker</a:t>
                      </a:r>
                      <a:r>
                        <a:rPr lang="pl-PL" sz="900" b="0" i="0" u="none" strike="noStrike" baseline="0" dirty="0" smtClean="0">
                          <a:solidFill>
                            <a:srgbClr val="000000"/>
                          </a:solidFill>
                          <a:effectLst/>
                          <a:latin typeface="Calibri" panose="020F0502020204030204" pitchFamily="34" charset="0"/>
                        </a:rPr>
                        <a:t> et al. (2016)</a:t>
                      </a:r>
                      <a:endParaRPr lang="en-GB" sz="900" b="0" i="0" u="none" strike="noStrike" dirty="0" smtClean="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a:solidFill>
                          <a:srgbClr val="000000"/>
                        </a:solidFill>
                        <a:effectLst/>
                        <a:latin typeface="Calibri" panose="020F0502020204030204" pitchFamily="34" charset="0"/>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pl-PL" sz="900" b="0" i="0" u="none" strike="noStrike" dirty="0" smtClean="0">
                          <a:solidFill>
                            <a:srgbClr val="000000"/>
                          </a:solidFill>
                          <a:effectLst/>
                          <a:latin typeface="Calibri" panose="020F0502020204030204" pitchFamily="34" charset="0"/>
                        </a:rPr>
                        <a:t>Bakker</a:t>
                      </a:r>
                      <a:r>
                        <a:rPr lang="pl-PL" sz="900" b="0" i="0" u="none" strike="noStrike" baseline="0" dirty="0" smtClean="0">
                          <a:solidFill>
                            <a:srgbClr val="000000"/>
                          </a:solidFill>
                          <a:effectLst/>
                          <a:latin typeface="Calibri" panose="020F0502020204030204" pitchFamily="34" charset="0"/>
                        </a:rPr>
                        <a:t> et al. (2016)</a:t>
                      </a:r>
                      <a:endParaRPr lang="en-GB" sz="900" b="0" i="0" u="none" strike="noStrike" dirty="0">
                        <a:solidFill>
                          <a:srgbClr val="000000"/>
                        </a:solidFill>
                        <a:effectLst/>
                        <a:latin typeface="Calibri" panose="020F0502020204030204" pitchFamily="34" charset="0"/>
                      </a:endParaRPr>
                    </a:p>
                  </a:txBody>
                  <a:tcPr marL="18648" marR="0" marT="0" marB="0" anchor="ctr">
                    <a:lnL w="19050" cap="flat" cmpd="sng" algn="ctr">
                      <a:solidFill>
                        <a:srgbClr val="00B0F0"/>
                      </a:solidFill>
                      <a:prstDash val="solid"/>
                      <a:round/>
                      <a:headEnd type="none" w="med" len="med"/>
                      <a:tailEnd type="none" w="med" len="med"/>
                    </a:lnL>
                    <a:lnR>
                      <a:noFill/>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endParaRPr lang="en-GB" sz="900" b="0" i="0" u="none" strike="noStrike" dirty="0">
                        <a:solidFill>
                          <a:srgbClr val="000000"/>
                        </a:solidFill>
                        <a:effectLst/>
                        <a:latin typeface="Calibri" panose="020F0502020204030204" pitchFamily="34" charset="0"/>
                      </a:endParaRPr>
                    </a:p>
                  </a:txBody>
                  <a:tcPr marL="18648" marR="0" marT="0" marB="0" anchor="ctr">
                    <a:lnL>
                      <a:noFill/>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1452184141"/>
                  </a:ext>
                </a:extLst>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4600" y="668607"/>
            <a:ext cx="372296" cy="372296"/>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0913" y="718781"/>
            <a:ext cx="541391" cy="190119"/>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20844" y="668606"/>
            <a:ext cx="412340" cy="30294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50396" y="668607"/>
            <a:ext cx="470199" cy="304109"/>
          </a:xfrm>
          <a:prstGeom prst="rect">
            <a:avLst/>
          </a:prstGeom>
        </p:spPr>
      </p:pic>
      <p:sp>
        <p:nvSpPr>
          <p:cNvPr id="12" name="TextBox 11"/>
          <p:cNvSpPr txBox="1"/>
          <p:nvPr/>
        </p:nvSpPr>
        <p:spPr>
          <a:xfrm>
            <a:off x="-1760908" y="6939533"/>
            <a:ext cx="9036496" cy="307777"/>
          </a:xfrm>
          <a:prstGeom prst="rect">
            <a:avLst/>
          </a:prstGeom>
          <a:noFill/>
        </p:spPr>
        <p:txBody>
          <a:bodyPr wrap="square" rtlCol="0">
            <a:spAutoFit/>
          </a:bodyPr>
          <a:lstStyle/>
          <a:p>
            <a:r>
              <a:rPr lang="pl-PL" sz="1400" i="1" dirty="0" smtClean="0">
                <a:solidFill>
                  <a:srgbClr val="000000"/>
                </a:solidFill>
                <a:latin typeface="Arial" panose="020B0604020202020204" pitchFamily="34" charset="0"/>
                <a:ea typeface="ＭＳ Ｐゴシック" panose="020B0600070205080204" pitchFamily="34" charset="-128"/>
                <a:cs typeface=""/>
              </a:rPr>
              <a:t>*Satellite observations not included.</a:t>
            </a:r>
            <a:endParaRPr lang="en-GB" sz="1400" i="1" dirty="0">
              <a:solidFill>
                <a:srgbClr val="000000"/>
              </a:solidFill>
              <a:latin typeface="Arial" panose="020B0604020202020204" pitchFamily="34" charset="0"/>
              <a:ea typeface="ＭＳ Ｐゴシック" panose="020B0600070205080204" pitchFamily="34" charset="-128"/>
              <a:cs typeface=""/>
            </a:endParaRPr>
          </a:p>
        </p:txBody>
      </p:sp>
    </p:spTree>
    <p:extLst>
      <p:ext uri="{BB962C8B-B14F-4D97-AF65-F5344CB8AC3E}">
        <p14:creationId xmlns:p14="http://schemas.microsoft.com/office/powerpoint/2010/main" val="179547971"/>
      </p:ext>
    </p:extLst>
  </p:cSld>
  <p:clrMapOvr>
    <a:masterClrMapping/>
  </p:clrMapOvr>
  <p:transition spd="slow">
    <p:cover dir="l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 name="Rectangle 2"/>
          <p:cNvSpPr>
            <a:spLocks noChangeArrowheads="1"/>
          </p:cNvSpPr>
          <p:nvPr/>
        </p:nvSpPr>
        <p:spPr bwMode="auto">
          <a:xfrm>
            <a:off x="384082" y="620688"/>
            <a:ext cx="8375836"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pl-PL" sz="2200" dirty="0">
                <a:solidFill>
                  <a:srgbClr val="003399"/>
                </a:solidFill>
                <a:latin typeface="Verdana" charset="0"/>
              </a:rPr>
              <a:t>IOCCP </a:t>
            </a:r>
            <a:r>
              <a:rPr lang="pl-PL" sz="2200" dirty="0" err="1">
                <a:solidFill>
                  <a:srgbClr val="003399"/>
                </a:solidFill>
                <a:latin typeface="Verdana" charset="0"/>
              </a:rPr>
              <a:t>plans</a:t>
            </a:r>
            <a:r>
              <a:rPr lang="pl-PL" sz="2200" dirty="0">
                <a:solidFill>
                  <a:srgbClr val="003399"/>
                </a:solidFill>
                <a:latin typeface="Verdana" charset="0"/>
              </a:rPr>
              <a:t> to </a:t>
            </a:r>
            <a:r>
              <a:rPr lang="pl-PL" sz="2200" dirty="0" err="1">
                <a:solidFill>
                  <a:srgbClr val="003399"/>
                </a:solidFill>
                <a:latin typeface="Verdana" charset="0"/>
              </a:rPr>
              <a:t>continue</a:t>
            </a:r>
            <a:r>
              <a:rPr lang="pl-PL" sz="2200" dirty="0">
                <a:solidFill>
                  <a:srgbClr val="003399"/>
                </a:solidFill>
                <a:latin typeface="Verdana" charset="0"/>
              </a:rPr>
              <a:t> the development of the Global Data Assembly Centre for Marine </a:t>
            </a:r>
            <a:r>
              <a:rPr lang="pl-PL" sz="2200" dirty="0" err="1">
                <a:solidFill>
                  <a:srgbClr val="003399"/>
                </a:solidFill>
                <a:latin typeface="Verdana" charset="0"/>
              </a:rPr>
              <a:t>Biogeochemistry</a:t>
            </a:r>
            <a:r>
              <a:rPr lang="pl-PL" sz="2200" dirty="0">
                <a:solidFill>
                  <a:srgbClr val="003399"/>
                </a:solidFill>
                <a:latin typeface="Verdana" charset="0"/>
              </a:rPr>
              <a:t> and Automation and FAIR </a:t>
            </a:r>
            <a:r>
              <a:rPr lang="pl-PL" sz="2200" dirty="0" err="1">
                <a:solidFill>
                  <a:srgbClr val="003399"/>
                </a:solidFill>
                <a:latin typeface="Verdana" charset="0"/>
              </a:rPr>
              <a:t>implementation</a:t>
            </a:r>
            <a:r>
              <a:rPr lang="pl-PL" sz="2200" dirty="0">
                <a:solidFill>
                  <a:srgbClr val="003399"/>
                </a:solidFill>
                <a:latin typeface="Verdana" charset="0"/>
              </a:rPr>
              <a:t> </a:t>
            </a:r>
            <a:r>
              <a:rPr lang="pl-PL" sz="2200" dirty="0" err="1">
                <a:solidFill>
                  <a:srgbClr val="003399"/>
                </a:solidFill>
                <a:latin typeface="Verdana" charset="0"/>
              </a:rPr>
              <a:t>across</a:t>
            </a:r>
            <a:r>
              <a:rPr lang="pl-PL" sz="2200" dirty="0">
                <a:solidFill>
                  <a:srgbClr val="003399"/>
                </a:solidFill>
                <a:latin typeface="Verdana" charset="0"/>
              </a:rPr>
              <a:t> </a:t>
            </a:r>
            <a:r>
              <a:rPr lang="pl-PL" sz="2200" dirty="0" err="1">
                <a:solidFill>
                  <a:srgbClr val="003399"/>
                </a:solidFill>
                <a:latin typeface="Verdana" charset="0"/>
              </a:rPr>
              <a:t>platforms</a:t>
            </a:r>
            <a:r>
              <a:rPr lang="pl-PL" sz="2200" dirty="0">
                <a:solidFill>
                  <a:srgbClr val="003399"/>
                </a:solidFill>
                <a:latin typeface="Verdana" charset="0"/>
              </a:rPr>
              <a:t> and </a:t>
            </a:r>
            <a:r>
              <a:rPr lang="pl-PL" sz="2200" dirty="0" err="1">
                <a:solidFill>
                  <a:srgbClr val="003399"/>
                </a:solidFill>
                <a:latin typeface="Verdana" charset="0"/>
              </a:rPr>
              <a:t>biogeochemical</a:t>
            </a:r>
            <a:r>
              <a:rPr lang="pl-PL" sz="2200" dirty="0">
                <a:solidFill>
                  <a:srgbClr val="003399"/>
                </a:solidFill>
                <a:latin typeface="Verdana" charset="0"/>
              </a:rPr>
              <a:t> </a:t>
            </a:r>
            <a:r>
              <a:rPr lang="pl-PL" sz="2200" dirty="0" err="1">
                <a:solidFill>
                  <a:srgbClr val="003399"/>
                </a:solidFill>
                <a:latin typeface="Verdana" charset="0"/>
              </a:rPr>
              <a:t>EOVs</a:t>
            </a:r>
            <a:r>
              <a:rPr lang="pl-PL" sz="2200" dirty="0">
                <a:solidFill>
                  <a:srgbClr val="003399"/>
                </a:solidFill>
                <a:latin typeface="Verdana" charset="0"/>
              </a:rPr>
              <a:t>.  </a:t>
            </a:r>
            <a:endParaRPr lang="pl-PL" sz="2200" dirty="0" smtClean="0">
              <a:solidFill>
                <a:srgbClr val="003399"/>
              </a:solidFill>
              <a:latin typeface="Verdana" charset="0"/>
            </a:endParaRPr>
          </a:p>
        </p:txBody>
      </p:sp>
      <p:grpSp>
        <p:nvGrpSpPr>
          <p:cNvPr id="37" name="Group 36"/>
          <p:cNvGrpSpPr>
            <a:grpSpLocks noChangeAspect="1"/>
          </p:cNvGrpSpPr>
          <p:nvPr/>
        </p:nvGrpSpPr>
        <p:grpSpPr>
          <a:xfrm>
            <a:off x="8035774" y="6237360"/>
            <a:ext cx="1076550" cy="432000"/>
            <a:chOff x="3059832" y="4725144"/>
            <a:chExt cx="2975102" cy="1193848"/>
          </a:xfrm>
        </p:grpSpPr>
        <p:pic>
          <p:nvPicPr>
            <p:cNvPr id="38" name="Picture 37" descr="GOOS logo updated 2014.pdf"/>
            <p:cNvPicPr>
              <a:picLocks noChangeAspect="1"/>
            </p:cNvPicPr>
            <p:nvPr/>
          </p:nvPicPr>
          <p:blipFill rotWithShape="1">
            <a:blip r:embed="rId4">
              <a:extLst>
                <a:ext uri="{28A0092B-C50C-407E-A947-70E740481C1C}">
                  <a14:useLocalDpi xmlns:a14="http://schemas.microsoft.com/office/drawing/2010/main" val="0"/>
                </a:ext>
              </a:extLst>
            </a:blip>
            <a:srcRect l="35278" t="38704" r="35555" b="37778"/>
            <a:stretch/>
          </p:blipFill>
          <p:spPr>
            <a:xfrm>
              <a:off x="3563888" y="4725144"/>
              <a:ext cx="1926804" cy="1165259"/>
            </a:xfrm>
            <a:prstGeom prst="rect">
              <a:avLst/>
            </a:prstGeom>
          </p:spPr>
        </p:pic>
        <p:sp useBgFill="1">
          <p:nvSpPr>
            <p:cNvPr id="39" name="Rectangle 3"/>
            <p:cNvSpPr txBox="1">
              <a:spLocks noChangeArrowheads="1"/>
            </p:cNvSpPr>
            <p:nvPr/>
          </p:nvSpPr>
          <p:spPr bwMode="auto">
            <a:xfrm>
              <a:off x="3059832" y="5445223"/>
              <a:ext cx="2975102" cy="473769"/>
            </a:xfrm>
            <a:prstGeom prst="rect">
              <a:avLst/>
            </a:prstGeom>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defRPr/>
              </a:pPr>
              <a:r>
                <a:rPr lang="pl-PL" sz="800" dirty="0" err="1" smtClean="0">
                  <a:solidFill>
                    <a:srgbClr val="E18F0C"/>
                  </a:solidFill>
                  <a:latin typeface="Arial Black"/>
                  <a:cs typeface="Arial Black"/>
                </a:rPr>
                <a:t>Biogeochemistry</a:t>
              </a:r>
              <a:endParaRPr lang="pl-PL" sz="800" dirty="0" smtClean="0">
                <a:solidFill>
                  <a:srgbClr val="E18F0C"/>
                </a:solidFill>
                <a:latin typeface="Arial Black"/>
                <a:cs typeface="Arial Black"/>
              </a:endParaRPr>
            </a:p>
            <a:p>
              <a:pPr algn="ctr" eaLnBrk="1" hangingPunct="1">
                <a:spcBef>
                  <a:spcPct val="20000"/>
                </a:spcBef>
                <a:defRPr/>
              </a:pPr>
              <a:r>
                <a:rPr lang="pl-PL" sz="800" dirty="0" smtClean="0">
                  <a:solidFill>
                    <a:srgbClr val="E18F0C"/>
                  </a:solidFill>
                  <a:latin typeface="Arial Black"/>
                  <a:cs typeface="Arial Black"/>
                </a:rPr>
                <a:t>Panel </a:t>
              </a:r>
            </a:p>
          </p:txBody>
        </p:sp>
      </p:grpSp>
      <p:sp>
        <p:nvSpPr>
          <p:cNvPr id="31" name="Content Placeholder 2"/>
          <p:cNvSpPr txBox="1">
            <a:spLocks/>
          </p:cNvSpPr>
          <p:nvPr/>
        </p:nvSpPr>
        <p:spPr bwMode="auto">
          <a:xfrm>
            <a:off x="1291842" y="2276872"/>
            <a:ext cx="7468076" cy="351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08610" indent="-308610" algn="l" rtl="0" eaLnBrk="0" fontAlgn="base" hangingPunct="0">
              <a:spcBef>
                <a:spcPct val="20000"/>
              </a:spcBef>
              <a:spcAft>
                <a:spcPct val="0"/>
              </a:spcAft>
              <a:buChar char="•"/>
              <a:defRPr sz="2160">
                <a:solidFill>
                  <a:schemeClr val="tx1"/>
                </a:solidFill>
                <a:latin typeface="Arial"/>
                <a:ea typeface="ＭＳ Ｐゴシック" charset="-128"/>
                <a:cs typeface="Arial"/>
              </a:defRPr>
            </a:lvl1pPr>
            <a:lvl2pPr marL="668655" indent="-257175" algn="l" rtl="0" eaLnBrk="0" fontAlgn="base" hangingPunct="0">
              <a:spcBef>
                <a:spcPct val="20000"/>
              </a:spcBef>
              <a:spcAft>
                <a:spcPct val="0"/>
              </a:spcAft>
              <a:buChar char="–"/>
              <a:defRPr sz="1800">
                <a:solidFill>
                  <a:schemeClr val="tx1"/>
                </a:solidFill>
                <a:latin typeface="Arial"/>
                <a:ea typeface="ＭＳ Ｐゴシック" charset="-128"/>
                <a:cs typeface="Arial"/>
              </a:defRPr>
            </a:lvl2pPr>
            <a:lvl3pPr marL="1028700" indent="-205740" algn="l" rtl="0" eaLnBrk="0" fontAlgn="base" hangingPunct="0">
              <a:spcBef>
                <a:spcPct val="20000"/>
              </a:spcBef>
              <a:spcAft>
                <a:spcPct val="0"/>
              </a:spcAft>
              <a:buChar char="•"/>
              <a:defRPr>
                <a:solidFill>
                  <a:schemeClr val="tx1"/>
                </a:solidFill>
                <a:latin typeface="Arial"/>
                <a:ea typeface="ＭＳ Ｐゴシック" charset="-128"/>
                <a:cs typeface="Arial"/>
              </a:defRPr>
            </a:lvl3pPr>
            <a:lvl4pPr marL="1440180" indent="-205740" algn="l" rtl="0" eaLnBrk="0" fontAlgn="base" hangingPunct="0">
              <a:spcBef>
                <a:spcPct val="20000"/>
              </a:spcBef>
              <a:spcAft>
                <a:spcPct val="0"/>
              </a:spcAft>
              <a:buChar char="–"/>
              <a:defRPr sz="1440">
                <a:solidFill>
                  <a:schemeClr val="tx1"/>
                </a:solidFill>
                <a:latin typeface="Arial"/>
                <a:ea typeface="ＭＳ Ｐゴシック" charset="-128"/>
                <a:cs typeface="Arial"/>
              </a:defRPr>
            </a:lvl4pPr>
            <a:lvl5pPr marL="1851660" indent="-205740" algn="l" rtl="0" eaLnBrk="0" fontAlgn="base" hangingPunct="0">
              <a:spcBef>
                <a:spcPct val="20000"/>
              </a:spcBef>
              <a:spcAft>
                <a:spcPct val="0"/>
              </a:spcAft>
              <a:buChar char="»"/>
              <a:defRPr sz="1440">
                <a:solidFill>
                  <a:schemeClr val="tx1"/>
                </a:solidFill>
                <a:latin typeface="Arial"/>
                <a:ea typeface="ＭＳ Ｐゴシック" charset="-128"/>
                <a:cs typeface="Arial"/>
              </a:defRPr>
            </a:lvl5pPr>
            <a:lvl6pPr marL="2263140" indent="-205740" algn="l" rtl="0" fontAlgn="base">
              <a:spcBef>
                <a:spcPct val="20000"/>
              </a:spcBef>
              <a:spcAft>
                <a:spcPct val="0"/>
              </a:spcAft>
              <a:buChar char="»"/>
              <a:defRPr sz="1800">
                <a:solidFill>
                  <a:schemeClr val="tx1"/>
                </a:solidFill>
                <a:latin typeface="+mn-lt"/>
                <a:ea typeface="ＭＳ Ｐゴシック" charset="-128"/>
              </a:defRPr>
            </a:lvl6pPr>
            <a:lvl7pPr marL="2674620" indent="-205740" algn="l" rtl="0" fontAlgn="base">
              <a:spcBef>
                <a:spcPct val="20000"/>
              </a:spcBef>
              <a:spcAft>
                <a:spcPct val="0"/>
              </a:spcAft>
              <a:buChar char="»"/>
              <a:defRPr sz="1800">
                <a:solidFill>
                  <a:schemeClr val="tx1"/>
                </a:solidFill>
                <a:latin typeface="+mn-lt"/>
                <a:ea typeface="ＭＳ Ｐゴシック" charset="-128"/>
              </a:defRPr>
            </a:lvl7pPr>
            <a:lvl8pPr marL="3086100" indent="-205740" algn="l" rtl="0" fontAlgn="base">
              <a:spcBef>
                <a:spcPct val="20000"/>
              </a:spcBef>
              <a:spcAft>
                <a:spcPct val="0"/>
              </a:spcAft>
              <a:buChar char="»"/>
              <a:defRPr sz="1800">
                <a:solidFill>
                  <a:schemeClr val="tx1"/>
                </a:solidFill>
                <a:latin typeface="+mn-lt"/>
                <a:ea typeface="ＭＳ Ｐゴシック" charset="-128"/>
              </a:defRPr>
            </a:lvl8pPr>
            <a:lvl9pPr marL="3497580" indent="-205740" algn="l" rtl="0" fontAlgn="base">
              <a:spcBef>
                <a:spcPct val="20000"/>
              </a:spcBef>
              <a:spcAft>
                <a:spcPct val="0"/>
              </a:spcAft>
              <a:buChar char="»"/>
              <a:defRPr sz="1800">
                <a:solidFill>
                  <a:schemeClr val="tx1"/>
                </a:solidFill>
                <a:latin typeface="+mn-lt"/>
                <a:ea typeface="ＭＳ Ｐゴシック" charset="-128"/>
              </a:defRPr>
            </a:lvl9pPr>
          </a:lstStyle>
          <a:p>
            <a:r>
              <a:rPr lang="en-US" altLang="en-US" b="1" kern="0" dirty="0" smtClean="0">
                <a:solidFill>
                  <a:srgbClr val="000099"/>
                </a:solidFill>
                <a:latin typeface="Arial" charset="0"/>
              </a:rPr>
              <a:t>Data Management team at JCOMM OCG heavily involved (agenda item 9 at OCG9)</a:t>
            </a:r>
          </a:p>
          <a:p>
            <a:r>
              <a:rPr lang="en-US" altLang="en-US" b="1" kern="0" dirty="0" smtClean="0">
                <a:solidFill>
                  <a:srgbClr val="000099"/>
                </a:solidFill>
                <a:latin typeface="Arial" charset="0"/>
              </a:rPr>
              <a:t>Integration with data flows for other parameters whenever possible</a:t>
            </a:r>
          </a:p>
          <a:p>
            <a:pPr lvl="1"/>
            <a:r>
              <a:rPr lang="en-US" altLang="en-US" kern="0" dirty="0" smtClean="0">
                <a:solidFill>
                  <a:srgbClr val="000000"/>
                </a:solidFill>
                <a:latin typeface="Arial" charset="0"/>
              </a:rPr>
              <a:t>Following Argo </a:t>
            </a:r>
            <a:r>
              <a:rPr lang="mr-IN" altLang="en-US" kern="0" dirty="0" smtClean="0">
                <a:solidFill>
                  <a:srgbClr val="000000"/>
                </a:solidFill>
                <a:latin typeface="Arial" charset="0"/>
              </a:rPr>
              <a:t>–</a:t>
            </a:r>
            <a:r>
              <a:rPr lang="en-US" altLang="en-US" kern="0" dirty="0" smtClean="0">
                <a:solidFill>
                  <a:srgbClr val="000000"/>
                </a:solidFill>
                <a:latin typeface="Arial" charset="0"/>
              </a:rPr>
              <a:t> Biogeochemical Argo model</a:t>
            </a:r>
            <a:endParaRPr lang="en-US" altLang="en-US" b="1" kern="0" dirty="0" smtClean="0">
              <a:solidFill>
                <a:srgbClr val="000099"/>
              </a:solidFill>
              <a:latin typeface="Arial" charset="0"/>
            </a:endParaRPr>
          </a:p>
          <a:p>
            <a:r>
              <a:rPr lang="en-US" altLang="en-US" b="1" kern="0" dirty="0" smtClean="0">
                <a:solidFill>
                  <a:srgbClr val="000099"/>
                </a:solidFill>
                <a:latin typeface="Arial" charset="0"/>
              </a:rPr>
              <a:t>New data flow streams developed fully integrated with existing FAIR requirements</a:t>
            </a:r>
          </a:p>
          <a:p>
            <a:pPr lvl="1"/>
            <a:r>
              <a:rPr lang="en-US" altLang="en-US" kern="0" dirty="0" smtClean="0">
                <a:solidFill>
                  <a:srgbClr val="000000"/>
                </a:solidFill>
                <a:latin typeface="Arial" charset="0"/>
              </a:rPr>
              <a:t>Oxygen and Nitrous Oxide will be a test</a:t>
            </a:r>
            <a:endParaRPr lang="en-US" altLang="en-US" kern="0" dirty="0">
              <a:solidFill>
                <a:srgbClr val="000000"/>
              </a:solidFill>
              <a:latin typeface="Arial" charset="0"/>
            </a:endParaRPr>
          </a:p>
        </p:txBody>
      </p:sp>
      <p:sp>
        <p:nvSpPr>
          <p:cNvPr id="36" name="Rectangle 35"/>
          <p:cNvSpPr>
            <a:spLocks noChangeArrowheads="1"/>
          </p:cNvSpPr>
          <p:nvPr/>
        </p:nvSpPr>
        <p:spPr bwMode="auto">
          <a:xfrm>
            <a:off x="2271550" y="6306028"/>
            <a:ext cx="46009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20000"/>
              </a:lnSpc>
              <a:spcBef>
                <a:spcPct val="20000"/>
              </a:spcBef>
            </a:pPr>
            <a:r>
              <a:rPr lang="pl-PL" sz="800" i="1" dirty="0">
                <a:solidFill>
                  <a:srgbClr val="FFFFFF"/>
                </a:solidFill>
                <a:latin typeface="Verdana" charset="0"/>
              </a:rPr>
              <a:t>9</a:t>
            </a:r>
            <a:r>
              <a:rPr lang="pl-PL" sz="800" i="1" baseline="30000" dirty="0">
                <a:solidFill>
                  <a:srgbClr val="FFFFFF"/>
                </a:solidFill>
                <a:latin typeface="Verdana" charset="0"/>
              </a:rPr>
              <a:t>th</a:t>
            </a:r>
            <a:r>
              <a:rPr lang="pl-PL" sz="800" i="1" dirty="0">
                <a:solidFill>
                  <a:srgbClr val="FFFFFF"/>
                </a:solidFill>
                <a:latin typeface="Verdana" charset="0"/>
              </a:rPr>
              <a:t> </a:t>
            </a:r>
            <a:r>
              <a:rPr lang="pl-PL" sz="800" i="1" dirty="0" err="1">
                <a:solidFill>
                  <a:srgbClr val="FFFFFF"/>
                </a:solidFill>
                <a:latin typeface="Verdana" charset="0"/>
              </a:rPr>
              <a:t>Session</a:t>
            </a:r>
            <a:r>
              <a:rPr lang="pl-PL" sz="800" i="1" dirty="0">
                <a:solidFill>
                  <a:srgbClr val="FFFFFF"/>
                </a:solidFill>
                <a:latin typeface="Verdana" charset="0"/>
              </a:rPr>
              <a:t> of the JCOMM </a:t>
            </a:r>
            <a:r>
              <a:rPr lang="pl-PL" sz="800" i="1" dirty="0" err="1">
                <a:solidFill>
                  <a:srgbClr val="FFFFFF"/>
                </a:solidFill>
                <a:latin typeface="Verdana" charset="0"/>
              </a:rPr>
              <a:t>Observations</a:t>
            </a:r>
            <a:r>
              <a:rPr lang="pl-PL" sz="800" i="1" dirty="0">
                <a:solidFill>
                  <a:srgbClr val="FFFFFF"/>
                </a:solidFill>
                <a:latin typeface="Verdana" charset="0"/>
              </a:rPr>
              <a:t> </a:t>
            </a:r>
            <a:r>
              <a:rPr lang="pl-PL" sz="800" i="1" dirty="0" err="1">
                <a:solidFill>
                  <a:srgbClr val="FFFFFF"/>
                </a:solidFill>
                <a:latin typeface="Verdana" charset="0"/>
              </a:rPr>
              <a:t>Coordination</a:t>
            </a:r>
            <a:r>
              <a:rPr lang="pl-PL" sz="800" i="1" dirty="0">
                <a:solidFill>
                  <a:srgbClr val="FFFFFF"/>
                </a:solidFill>
                <a:latin typeface="Verdana" charset="0"/>
              </a:rPr>
              <a:t> </a:t>
            </a:r>
            <a:r>
              <a:rPr lang="pl-PL" sz="800" i="1" dirty="0" err="1">
                <a:solidFill>
                  <a:srgbClr val="FFFFFF"/>
                </a:solidFill>
                <a:latin typeface="Verdana" charset="0"/>
              </a:rPr>
              <a:t>Group</a:t>
            </a:r>
            <a:r>
              <a:rPr lang="pl-PL" sz="800" i="1" dirty="0">
                <a:solidFill>
                  <a:srgbClr val="FFFFFF"/>
                </a:solidFill>
                <a:latin typeface="Verdana" charset="0"/>
              </a:rPr>
              <a:t> </a:t>
            </a:r>
            <a:endParaRPr lang="pl-PL" sz="800" i="1" dirty="0" smtClean="0">
              <a:solidFill>
                <a:srgbClr val="FFFFFF"/>
              </a:solidFill>
              <a:latin typeface="Verdana" charset="0"/>
            </a:endParaRPr>
          </a:p>
          <a:p>
            <a:pPr algn="ctr">
              <a:lnSpc>
                <a:spcPct val="120000"/>
              </a:lnSpc>
              <a:spcBef>
                <a:spcPct val="20000"/>
              </a:spcBef>
            </a:pPr>
            <a:r>
              <a:rPr lang="pl-PL" altLang="ja-JP" sz="800" i="1" dirty="0" smtClean="0">
                <a:solidFill>
                  <a:srgbClr val="FFFFFF"/>
                </a:solidFill>
                <a:latin typeface="Verdana" charset="0"/>
              </a:rPr>
              <a:t> 15-17 May 2018, Brest, France</a:t>
            </a:r>
            <a:endParaRPr lang="pl-PL" sz="800" i="1" dirty="0">
              <a:solidFill>
                <a:srgbClr val="FFFFFF"/>
              </a:solidFill>
              <a:latin typeface="Verdana" charset="0"/>
            </a:endParaRPr>
          </a:p>
        </p:txBody>
      </p:sp>
      <p:sp>
        <p:nvSpPr>
          <p:cNvPr id="8" name="Rectangle 7"/>
          <p:cNvSpPr/>
          <p:nvPr/>
        </p:nvSpPr>
        <p:spPr>
          <a:xfrm>
            <a:off x="8731708" y="-94832"/>
            <a:ext cx="412292"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a:solidFill>
                  <a:schemeClr val="accent3"/>
                </a:solidFill>
              </a:rPr>
              <a:t>5</a:t>
            </a:r>
          </a:p>
        </p:txBody>
      </p:sp>
    </p:spTree>
    <p:extLst>
      <p:ext uri="{BB962C8B-B14F-4D97-AF65-F5344CB8AC3E}">
        <p14:creationId xmlns:p14="http://schemas.microsoft.com/office/powerpoint/2010/main" val="863266251"/>
      </p:ext>
    </p:extLst>
  </p:cSld>
  <p:clrMapOvr>
    <a:masterClrMapping/>
  </p:clrMapOvr>
  <mc:AlternateContent xmlns:mc="http://schemas.openxmlformats.org/markup-compatibility/2006" xmlns:p14="http://schemas.microsoft.com/office/powerpoint/2010/main">
    <mc:Choice Requires="p14">
      <p:transition spd="slow" p14:dur="2000">
        <p:pull dir="ld"/>
      </p:transition>
    </mc:Choice>
    <mc:Fallback xmlns="">
      <p:transition spd="slow">
        <p:pull dir="ld"/>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descr="Screen Shot 2017-08-22 at 06.15.58.pn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72000" y="1052736"/>
            <a:ext cx="1296144" cy="629875"/>
          </a:xfrm>
          <a:prstGeom prst="rect">
            <a:avLst/>
          </a:prstGeom>
        </p:spPr>
      </p:pic>
      <p:grpSp>
        <p:nvGrpSpPr>
          <p:cNvPr id="37" name="Group 36"/>
          <p:cNvGrpSpPr>
            <a:grpSpLocks noChangeAspect="1"/>
          </p:cNvGrpSpPr>
          <p:nvPr/>
        </p:nvGrpSpPr>
        <p:grpSpPr>
          <a:xfrm>
            <a:off x="8035774" y="6237360"/>
            <a:ext cx="1076550" cy="432000"/>
            <a:chOff x="3059832" y="4725144"/>
            <a:chExt cx="2975102" cy="1193848"/>
          </a:xfrm>
        </p:grpSpPr>
        <p:pic>
          <p:nvPicPr>
            <p:cNvPr id="38" name="Picture 37" descr="GOOS logo updated 2014.pdf"/>
            <p:cNvPicPr>
              <a:picLocks noChangeAspect="1"/>
            </p:cNvPicPr>
            <p:nvPr/>
          </p:nvPicPr>
          <p:blipFill rotWithShape="1">
            <a:blip r:embed="rId5" cstate="hqprint">
              <a:extLst>
                <a:ext uri="{28A0092B-C50C-407E-A947-70E740481C1C}">
                  <a14:useLocalDpi xmlns:a14="http://schemas.microsoft.com/office/drawing/2010/main" val="0"/>
                </a:ext>
              </a:extLst>
            </a:blip>
            <a:srcRect l="35278" t="38704" r="35555" b="37778"/>
            <a:stretch/>
          </p:blipFill>
          <p:spPr>
            <a:xfrm>
              <a:off x="3563888" y="4725144"/>
              <a:ext cx="1926804" cy="1165259"/>
            </a:xfrm>
            <a:prstGeom prst="rect">
              <a:avLst/>
            </a:prstGeom>
          </p:spPr>
        </p:pic>
        <p:sp useBgFill="1">
          <p:nvSpPr>
            <p:cNvPr id="39" name="Rectangle 3"/>
            <p:cNvSpPr txBox="1">
              <a:spLocks noChangeArrowheads="1"/>
            </p:cNvSpPr>
            <p:nvPr/>
          </p:nvSpPr>
          <p:spPr bwMode="auto">
            <a:xfrm>
              <a:off x="3059832" y="5445223"/>
              <a:ext cx="2975102" cy="473769"/>
            </a:xfrm>
            <a:prstGeom prst="rect">
              <a:avLst/>
            </a:prstGeom>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defRPr/>
              </a:pPr>
              <a:r>
                <a:rPr lang="pl-PL" sz="800" dirty="0" err="1" smtClean="0">
                  <a:solidFill>
                    <a:srgbClr val="E18F0C"/>
                  </a:solidFill>
                  <a:latin typeface="Arial Black"/>
                  <a:cs typeface="Arial Black"/>
                </a:rPr>
                <a:t>Biogeochemistry</a:t>
              </a:r>
              <a:endParaRPr lang="pl-PL" sz="800" dirty="0" smtClean="0">
                <a:solidFill>
                  <a:srgbClr val="E18F0C"/>
                </a:solidFill>
                <a:latin typeface="Arial Black"/>
                <a:cs typeface="Arial Black"/>
              </a:endParaRPr>
            </a:p>
            <a:p>
              <a:pPr algn="ctr" eaLnBrk="1" hangingPunct="1">
                <a:spcBef>
                  <a:spcPct val="20000"/>
                </a:spcBef>
                <a:defRPr/>
              </a:pPr>
              <a:r>
                <a:rPr lang="pl-PL" sz="800" dirty="0" smtClean="0">
                  <a:solidFill>
                    <a:srgbClr val="E18F0C"/>
                  </a:solidFill>
                  <a:latin typeface="Arial Black"/>
                  <a:cs typeface="Arial Black"/>
                </a:rPr>
                <a:t>Panel </a:t>
              </a:r>
            </a:p>
          </p:txBody>
        </p:sp>
      </p:grpSp>
      <p:pic>
        <p:nvPicPr>
          <p:cNvPr id="36" name="Picture 35" descr="Screen Shot 2016-09-30 at 07.21.13.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1619672" y="1124744"/>
            <a:ext cx="1664719" cy="504056"/>
          </a:xfrm>
          <a:prstGeom prst="rect">
            <a:avLst/>
          </a:prstGeom>
        </p:spPr>
      </p:pic>
      <p:pic>
        <p:nvPicPr>
          <p:cNvPr id="42" name="Picture 41"/>
          <p:cNvPicPr>
            <a:picLocks noChangeAspect="1"/>
          </p:cNvPicPr>
          <p:nvPr/>
        </p:nvPicPr>
        <p:blipFill>
          <a:blip r:embed="rId7"/>
          <a:stretch>
            <a:fillRect/>
          </a:stretch>
        </p:blipFill>
        <p:spPr>
          <a:xfrm>
            <a:off x="607826" y="1162378"/>
            <a:ext cx="898491" cy="803504"/>
          </a:xfrm>
          <a:prstGeom prst="rect">
            <a:avLst/>
          </a:prstGeom>
        </p:spPr>
      </p:pic>
      <p:pic>
        <p:nvPicPr>
          <p:cNvPr id="43" name="Picture 42"/>
          <p:cNvPicPr>
            <a:picLocks noChangeAspect="1"/>
          </p:cNvPicPr>
          <p:nvPr/>
        </p:nvPicPr>
        <p:blipFill>
          <a:blip r:embed="rId8"/>
          <a:stretch>
            <a:fillRect/>
          </a:stretch>
        </p:blipFill>
        <p:spPr>
          <a:xfrm>
            <a:off x="381028" y="1988840"/>
            <a:ext cx="878604" cy="550003"/>
          </a:xfrm>
          <a:prstGeom prst="rect">
            <a:avLst/>
          </a:prstGeom>
        </p:spPr>
      </p:pic>
      <p:pic>
        <p:nvPicPr>
          <p:cNvPr id="44" name="Picture 43" descr="Screen Shot 2016-09-30 at 07.18.11.png"/>
          <p:cNvPicPr>
            <a:picLocks noChangeAspect="1"/>
          </p:cNvPicPr>
          <p:nvPr/>
        </p:nvPicPr>
        <p:blipFill>
          <a:blip r:embed="rId9" cstate="email">
            <a:extLst>
              <a:ext uri="{28A0092B-C50C-407E-A947-70E740481C1C}">
                <a14:useLocalDpi xmlns:a14="http://schemas.microsoft.com/office/drawing/2010/main" val="0"/>
              </a:ext>
            </a:extLst>
          </a:blip>
          <a:stretch>
            <a:fillRect/>
          </a:stretch>
        </p:blipFill>
        <p:spPr>
          <a:xfrm>
            <a:off x="971600" y="2492896"/>
            <a:ext cx="1759166" cy="504056"/>
          </a:xfrm>
          <a:prstGeom prst="rect">
            <a:avLst/>
          </a:prstGeom>
        </p:spPr>
      </p:pic>
      <p:pic>
        <p:nvPicPr>
          <p:cNvPr id="45" name="Picture 44"/>
          <p:cNvPicPr>
            <a:picLocks noChangeAspect="1"/>
          </p:cNvPicPr>
          <p:nvPr/>
        </p:nvPicPr>
        <p:blipFill>
          <a:blip r:embed="rId10"/>
          <a:stretch>
            <a:fillRect/>
          </a:stretch>
        </p:blipFill>
        <p:spPr>
          <a:xfrm>
            <a:off x="6588224" y="4740921"/>
            <a:ext cx="2355852" cy="755001"/>
          </a:xfrm>
          <a:prstGeom prst="rect">
            <a:avLst/>
          </a:prstGeom>
        </p:spPr>
      </p:pic>
      <p:pic>
        <p:nvPicPr>
          <p:cNvPr id="46" name="Picture 45"/>
          <p:cNvPicPr>
            <a:picLocks noChangeAspect="1"/>
          </p:cNvPicPr>
          <p:nvPr/>
        </p:nvPicPr>
        <p:blipFill>
          <a:blip r:embed="rId11"/>
          <a:stretch>
            <a:fillRect/>
          </a:stretch>
        </p:blipFill>
        <p:spPr>
          <a:xfrm>
            <a:off x="6876256" y="3933056"/>
            <a:ext cx="1764135" cy="920425"/>
          </a:xfrm>
          <a:prstGeom prst="rect">
            <a:avLst/>
          </a:prstGeom>
        </p:spPr>
      </p:pic>
      <p:pic>
        <p:nvPicPr>
          <p:cNvPr id="48" name="Picture 47"/>
          <p:cNvPicPr>
            <a:picLocks noChangeAspect="1"/>
          </p:cNvPicPr>
          <p:nvPr/>
        </p:nvPicPr>
        <p:blipFill>
          <a:blip r:embed="rId12"/>
          <a:stretch>
            <a:fillRect/>
          </a:stretch>
        </p:blipFill>
        <p:spPr>
          <a:xfrm>
            <a:off x="1115616" y="3789040"/>
            <a:ext cx="864096" cy="751669"/>
          </a:xfrm>
          <a:prstGeom prst="rect">
            <a:avLst/>
          </a:prstGeom>
        </p:spPr>
      </p:pic>
      <p:pic>
        <p:nvPicPr>
          <p:cNvPr id="49" name="Picture 48"/>
          <p:cNvPicPr>
            <a:picLocks noChangeAspect="1"/>
          </p:cNvPicPr>
          <p:nvPr/>
        </p:nvPicPr>
        <p:blipFill>
          <a:blip r:embed="rId13"/>
          <a:stretch>
            <a:fillRect/>
          </a:stretch>
        </p:blipFill>
        <p:spPr>
          <a:xfrm>
            <a:off x="2051720" y="4009364"/>
            <a:ext cx="1074529" cy="621402"/>
          </a:xfrm>
          <a:prstGeom prst="rect">
            <a:avLst/>
          </a:prstGeom>
        </p:spPr>
      </p:pic>
      <p:pic>
        <p:nvPicPr>
          <p:cNvPr id="50" name="Picture 49" descr="Screen Shot 2016-09-30 at 07.22.51.png"/>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323528" y="4513420"/>
            <a:ext cx="937529" cy="747996"/>
          </a:xfrm>
          <a:prstGeom prst="rect">
            <a:avLst/>
          </a:prstGeom>
        </p:spPr>
      </p:pic>
      <p:pic>
        <p:nvPicPr>
          <p:cNvPr id="51" name="Picture 50"/>
          <p:cNvPicPr>
            <a:picLocks noChangeAspect="1"/>
          </p:cNvPicPr>
          <p:nvPr/>
        </p:nvPicPr>
        <p:blipFill>
          <a:blip r:embed="rId15"/>
          <a:stretch>
            <a:fillRect/>
          </a:stretch>
        </p:blipFill>
        <p:spPr>
          <a:xfrm>
            <a:off x="1331640" y="4729444"/>
            <a:ext cx="1698633" cy="670513"/>
          </a:xfrm>
          <a:prstGeom prst="rect">
            <a:avLst/>
          </a:prstGeom>
        </p:spPr>
      </p:pic>
      <p:pic>
        <p:nvPicPr>
          <p:cNvPr id="52" name="Picture 51"/>
          <p:cNvPicPr>
            <a:picLocks noChangeAspect="1"/>
          </p:cNvPicPr>
          <p:nvPr/>
        </p:nvPicPr>
        <p:blipFill>
          <a:blip r:embed="rId16"/>
          <a:stretch>
            <a:fillRect/>
          </a:stretch>
        </p:blipFill>
        <p:spPr>
          <a:xfrm>
            <a:off x="5166563" y="4077072"/>
            <a:ext cx="917605" cy="917605"/>
          </a:xfrm>
          <a:prstGeom prst="rect">
            <a:avLst/>
          </a:prstGeom>
        </p:spPr>
      </p:pic>
      <p:pic>
        <p:nvPicPr>
          <p:cNvPr id="53" name="Picture 52"/>
          <p:cNvPicPr>
            <a:picLocks noChangeAspect="1"/>
          </p:cNvPicPr>
          <p:nvPr/>
        </p:nvPicPr>
        <p:blipFill>
          <a:blip r:embed="rId17"/>
          <a:stretch>
            <a:fillRect/>
          </a:stretch>
        </p:blipFill>
        <p:spPr>
          <a:xfrm>
            <a:off x="3798411" y="4149080"/>
            <a:ext cx="1369303" cy="742307"/>
          </a:xfrm>
          <a:prstGeom prst="rect">
            <a:avLst/>
          </a:prstGeom>
        </p:spPr>
      </p:pic>
      <p:pic>
        <p:nvPicPr>
          <p:cNvPr id="54" name="Picture 53"/>
          <p:cNvPicPr>
            <a:picLocks noChangeAspect="1"/>
          </p:cNvPicPr>
          <p:nvPr/>
        </p:nvPicPr>
        <p:blipFill>
          <a:blip r:embed="rId18"/>
          <a:stretch>
            <a:fillRect/>
          </a:stretch>
        </p:blipFill>
        <p:spPr>
          <a:xfrm>
            <a:off x="3734580" y="5013176"/>
            <a:ext cx="1269468" cy="750141"/>
          </a:xfrm>
          <a:prstGeom prst="rect">
            <a:avLst/>
          </a:prstGeom>
        </p:spPr>
      </p:pic>
      <p:pic>
        <p:nvPicPr>
          <p:cNvPr id="55" name="Picture 54"/>
          <p:cNvPicPr>
            <a:picLocks noChangeAspect="1"/>
          </p:cNvPicPr>
          <p:nvPr/>
        </p:nvPicPr>
        <p:blipFill>
          <a:blip r:embed="rId19"/>
          <a:stretch>
            <a:fillRect/>
          </a:stretch>
        </p:blipFill>
        <p:spPr>
          <a:xfrm>
            <a:off x="5364089" y="2916679"/>
            <a:ext cx="872361" cy="872361"/>
          </a:xfrm>
          <a:prstGeom prst="rect">
            <a:avLst/>
          </a:prstGeom>
        </p:spPr>
      </p:pic>
      <p:pic>
        <p:nvPicPr>
          <p:cNvPr id="57" name="Picture 56"/>
          <p:cNvPicPr>
            <a:picLocks noChangeAspect="1"/>
          </p:cNvPicPr>
          <p:nvPr/>
        </p:nvPicPr>
        <p:blipFill>
          <a:blip r:embed="rId20"/>
          <a:stretch>
            <a:fillRect/>
          </a:stretch>
        </p:blipFill>
        <p:spPr>
          <a:xfrm>
            <a:off x="3995937" y="3212976"/>
            <a:ext cx="1224136" cy="464096"/>
          </a:xfrm>
          <a:prstGeom prst="rect">
            <a:avLst/>
          </a:prstGeom>
        </p:spPr>
      </p:pic>
      <p:pic>
        <p:nvPicPr>
          <p:cNvPr id="2" name="Picture 1" descr="Screen Shot 2017-08-22 at 06.08.42.png"/>
          <p:cNvPicPr>
            <a:picLocks noChangeAspect="1"/>
          </p:cNvPicPr>
          <p:nvPr/>
        </p:nvPicPr>
        <p:blipFill>
          <a:blip r:embed="rId21" cstate="hqprint">
            <a:extLst>
              <a:ext uri="{28A0092B-C50C-407E-A947-70E740481C1C}">
                <a14:useLocalDpi xmlns:a14="http://schemas.microsoft.com/office/drawing/2010/main" val="0"/>
              </a:ext>
            </a:extLst>
          </a:blip>
          <a:stretch>
            <a:fillRect/>
          </a:stretch>
        </p:blipFill>
        <p:spPr>
          <a:xfrm>
            <a:off x="1711567" y="1844824"/>
            <a:ext cx="1546563" cy="466756"/>
          </a:xfrm>
          <a:prstGeom prst="rect">
            <a:avLst/>
          </a:prstGeom>
        </p:spPr>
      </p:pic>
      <p:pic>
        <p:nvPicPr>
          <p:cNvPr id="59" name="Picture 20" descr="SOLASlogo%20large.gif"/>
          <p:cNvPicPr>
            <a:picLocks noChangeAspect="1"/>
          </p:cNvPicPr>
          <p:nvPr/>
        </p:nvPicPr>
        <p:blipFill>
          <a:blip r:embed="rId22">
            <a:extLst>
              <a:ext uri="{28A0092B-C50C-407E-A947-70E740481C1C}">
                <a14:useLocalDpi xmlns:a14="http://schemas.microsoft.com/office/drawing/2010/main" val="0"/>
              </a:ext>
            </a:extLst>
          </a:blip>
          <a:srcRect l="26482" r="44475" b="-2507"/>
          <a:stretch>
            <a:fillRect/>
          </a:stretch>
        </p:blipFill>
        <p:spPr bwMode="auto">
          <a:xfrm>
            <a:off x="5580112" y="1700808"/>
            <a:ext cx="864096" cy="6108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0" name="Picture 9"/>
          <p:cNvPicPr>
            <a:picLocks noChangeAspect="1"/>
          </p:cNvPicPr>
          <p:nvPr/>
        </p:nvPicPr>
        <p:blipFill>
          <a:blip r:embed="rId23" cstate="hqprint">
            <a:extLst>
              <a:ext uri="{28A0092B-C50C-407E-A947-70E740481C1C}">
                <a14:useLocalDpi xmlns:a14="http://schemas.microsoft.com/office/drawing/2010/main" val="0"/>
              </a:ext>
            </a:extLst>
          </a:blip>
          <a:srcRect/>
          <a:stretch>
            <a:fillRect/>
          </a:stretch>
        </p:blipFill>
        <p:spPr bwMode="auto">
          <a:xfrm>
            <a:off x="3779912" y="980728"/>
            <a:ext cx="720081" cy="72008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Screen Shot 2017-08-22 at 06.20.00.png"/>
          <p:cNvPicPr>
            <a:picLocks noChangeAspect="1"/>
          </p:cNvPicPr>
          <p:nvPr/>
        </p:nvPicPr>
        <p:blipFill>
          <a:blip r:embed="rId24" cstate="hqprint">
            <a:extLst>
              <a:ext uri="{28A0092B-C50C-407E-A947-70E740481C1C}">
                <a14:useLocalDpi xmlns:a14="http://schemas.microsoft.com/office/drawing/2010/main" val="0"/>
              </a:ext>
            </a:extLst>
          </a:blip>
          <a:stretch>
            <a:fillRect/>
          </a:stretch>
        </p:blipFill>
        <p:spPr>
          <a:xfrm>
            <a:off x="6948264" y="980728"/>
            <a:ext cx="1337302" cy="733193"/>
          </a:xfrm>
          <a:prstGeom prst="rect">
            <a:avLst/>
          </a:prstGeom>
        </p:spPr>
      </p:pic>
      <p:pic>
        <p:nvPicPr>
          <p:cNvPr id="5" name="Picture 4" descr="Screen Shot 2017-08-22 at 06.18.06.png"/>
          <p:cNvPicPr>
            <a:picLocks noChangeAspect="1"/>
          </p:cNvPicPr>
          <p:nvPr/>
        </p:nvPicPr>
        <p:blipFill>
          <a:blip r:embed="rId25" cstate="hqprint">
            <a:extLst>
              <a:ext uri="{28A0092B-C50C-407E-A947-70E740481C1C}">
                <a14:useLocalDpi xmlns:a14="http://schemas.microsoft.com/office/drawing/2010/main" val="0"/>
              </a:ext>
            </a:extLst>
          </a:blip>
          <a:stretch>
            <a:fillRect/>
          </a:stretch>
        </p:blipFill>
        <p:spPr>
          <a:xfrm>
            <a:off x="6876257" y="1812966"/>
            <a:ext cx="1296144" cy="624069"/>
          </a:xfrm>
          <a:prstGeom prst="rect">
            <a:avLst/>
          </a:prstGeom>
        </p:spPr>
      </p:pic>
      <p:pic>
        <p:nvPicPr>
          <p:cNvPr id="6" name="Picture 5" descr="Screen Shot 2017-08-22 at 06.17.18.png"/>
          <p:cNvPicPr>
            <a:picLocks noChangeAspect="1"/>
          </p:cNvPicPr>
          <p:nvPr/>
        </p:nvPicPr>
        <p:blipFill>
          <a:blip r:embed="rId26" cstate="hqprint">
            <a:extLst>
              <a:ext uri="{28A0092B-C50C-407E-A947-70E740481C1C}">
                <a14:useLocalDpi xmlns:a14="http://schemas.microsoft.com/office/drawing/2010/main" val="0"/>
              </a:ext>
            </a:extLst>
          </a:blip>
          <a:stretch>
            <a:fillRect/>
          </a:stretch>
        </p:blipFill>
        <p:spPr>
          <a:xfrm>
            <a:off x="7092280" y="2564904"/>
            <a:ext cx="1665062" cy="456036"/>
          </a:xfrm>
          <a:prstGeom prst="rect">
            <a:avLst/>
          </a:prstGeom>
        </p:spPr>
      </p:pic>
      <p:pic>
        <p:nvPicPr>
          <p:cNvPr id="7" name="Picture 6" descr="Screen Shot 2017-08-22 at 06.17.47.png"/>
          <p:cNvPicPr>
            <a:picLocks noChangeAspect="1"/>
          </p:cNvPicPr>
          <p:nvPr/>
        </p:nvPicPr>
        <p:blipFill>
          <a:blip r:embed="rId27" cstate="hqprint">
            <a:extLst>
              <a:ext uri="{28A0092B-C50C-407E-A947-70E740481C1C}">
                <a14:useLocalDpi xmlns:a14="http://schemas.microsoft.com/office/drawing/2010/main" val="0"/>
              </a:ext>
            </a:extLst>
          </a:blip>
          <a:stretch>
            <a:fillRect/>
          </a:stretch>
        </p:blipFill>
        <p:spPr>
          <a:xfrm>
            <a:off x="8244408" y="1628800"/>
            <a:ext cx="792088" cy="910902"/>
          </a:xfrm>
          <a:prstGeom prst="rect">
            <a:avLst/>
          </a:prstGeom>
        </p:spPr>
      </p:pic>
      <p:pic>
        <p:nvPicPr>
          <p:cNvPr id="8" name="Picture 7" descr="Screen Shot 2017-08-22 at 06.16.10.png"/>
          <p:cNvPicPr>
            <a:picLocks noChangeAspect="1"/>
          </p:cNvPicPr>
          <p:nvPr/>
        </p:nvPicPr>
        <p:blipFill>
          <a:blip r:embed="rId28" cstate="hqprint">
            <a:extLst>
              <a:ext uri="{28A0092B-C50C-407E-A947-70E740481C1C}">
                <a14:useLocalDpi xmlns:a14="http://schemas.microsoft.com/office/drawing/2010/main" val="0"/>
              </a:ext>
            </a:extLst>
          </a:blip>
          <a:stretch>
            <a:fillRect/>
          </a:stretch>
        </p:blipFill>
        <p:spPr>
          <a:xfrm>
            <a:off x="3851920" y="1772816"/>
            <a:ext cx="1734613" cy="479443"/>
          </a:xfrm>
          <a:prstGeom prst="rect">
            <a:avLst/>
          </a:prstGeom>
        </p:spPr>
      </p:pic>
      <p:sp>
        <p:nvSpPr>
          <p:cNvPr id="61" name="Rounded Rectangle 60"/>
          <p:cNvSpPr/>
          <p:nvPr/>
        </p:nvSpPr>
        <p:spPr>
          <a:xfrm>
            <a:off x="187567" y="980728"/>
            <a:ext cx="3136377" cy="2304256"/>
          </a:xfrm>
          <a:prstGeom prst="round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GB">
              <a:solidFill>
                <a:srgbClr val="FFFFFF"/>
              </a:solidFill>
            </a:endParaRPr>
          </a:p>
        </p:txBody>
      </p:sp>
      <p:sp>
        <p:nvSpPr>
          <p:cNvPr id="62" name="Rounded Rectangle 61"/>
          <p:cNvSpPr/>
          <p:nvPr/>
        </p:nvSpPr>
        <p:spPr>
          <a:xfrm flipV="1">
            <a:off x="107504" y="3717032"/>
            <a:ext cx="3171800" cy="1728192"/>
          </a:xfrm>
          <a:prstGeom prst="round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GB">
              <a:solidFill>
                <a:srgbClr val="FFFFFF"/>
              </a:solidFill>
            </a:endParaRPr>
          </a:p>
        </p:txBody>
      </p:sp>
      <p:sp>
        <p:nvSpPr>
          <p:cNvPr id="63" name="Rounded Rectangle 62"/>
          <p:cNvSpPr/>
          <p:nvPr/>
        </p:nvSpPr>
        <p:spPr>
          <a:xfrm flipV="1">
            <a:off x="3635896" y="4005064"/>
            <a:ext cx="2880320" cy="1944216"/>
          </a:xfrm>
          <a:prstGeom prst="round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GB">
              <a:solidFill>
                <a:srgbClr val="FFFFFF"/>
              </a:solidFill>
            </a:endParaRPr>
          </a:p>
        </p:txBody>
      </p:sp>
      <p:sp>
        <p:nvSpPr>
          <p:cNvPr id="64" name="Rounded Rectangle 63"/>
          <p:cNvSpPr/>
          <p:nvPr/>
        </p:nvSpPr>
        <p:spPr>
          <a:xfrm flipV="1">
            <a:off x="3851920" y="2492896"/>
            <a:ext cx="2520280" cy="1376536"/>
          </a:xfrm>
          <a:prstGeom prst="round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GB">
              <a:solidFill>
                <a:srgbClr val="FFFFFF"/>
              </a:solidFill>
            </a:endParaRPr>
          </a:p>
        </p:txBody>
      </p:sp>
      <p:sp>
        <p:nvSpPr>
          <p:cNvPr id="65" name="Rounded Rectangle 64"/>
          <p:cNvSpPr/>
          <p:nvPr/>
        </p:nvSpPr>
        <p:spPr>
          <a:xfrm flipV="1">
            <a:off x="3707904" y="980728"/>
            <a:ext cx="2880320" cy="1376536"/>
          </a:xfrm>
          <a:prstGeom prst="round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GB">
              <a:solidFill>
                <a:srgbClr val="FFFFFF"/>
              </a:solidFill>
            </a:endParaRPr>
          </a:p>
        </p:txBody>
      </p:sp>
      <p:sp>
        <p:nvSpPr>
          <p:cNvPr id="66" name="Rounded Rectangle 65"/>
          <p:cNvSpPr/>
          <p:nvPr/>
        </p:nvSpPr>
        <p:spPr>
          <a:xfrm flipV="1">
            <a:off x="6804248" y="836712"/>
            <a:ext cx="2160240" cy="2232248"/>
          </a:xfrm>
          <a:prstGeom prst="round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GB">
              <a:solidFill>
                <a:srgbClr val="FFFFFF"/>
              </a:solidFill>
            </a:endParaRPr>
          </a:p>
        </p:txBody>
      </p:sp>
      <p:sp>
        <p:nvSpPr>
          <p:cNvPr id="67" name="Rounded Rectangle 66"/>
          <p:cNvSpPr/>
          <p:nvPr/>
        </p:nvSpPr>
        <p:spPr>
          <a:xfrm flipV="1">
            <a:off x="6660232" y="3789040"/>
            <a:ext cx="2160240" cy="1728192"/>
          </a:xfrm>
          <a:prstGeom prst="round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GB">
              <a:solidFill>
                <a:srgbClr val="FFFFFF"/>
              </a:solidFill>
            </a:endParaRPr>
          </a:p>
        </p:txBody>
      </p:sp>
      <p:pic>
        <p:nvPicPr>
          <p:cNvPr id="10" name="Picture 9" descr="Screen Shot 2017-08-22 at 06.44.03.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076056" y="4960711"/>
            <a:ext cx="1370168" cy="700537"/>
          </a:xfrm>
          <a:prstGeom prst="rect">
            <a:avLst/>
          </a:prstGeom>
        </p:spPr>
      </p:pic>
      <p:pic>
        <p:nvPicPr>
          <p:cNvPr id="12" name="Picture 11" descr="Icos_Logo_RGB_Regular OTC.png"/>
          <p:cNvPicPr>
            <a:picLocks noChangeAspect="1"/>
          </p:cNvPicPr>
          <p:nvPr/>
        </p:nvPicPr>
        <p:blipFill>
          <a:blip r:embed="rId30" cstate="hqprint">
            <a:extLst>
              <a:ext uri="{28A0092B-C50C-407E-A947-70E740481C1C}">
                <a14:useLocalDpi xmlns:a14="http://schemas.microsoft.com/office/drawing/2010/main" val="0"/>
              </a:ext>
            </a:extLst>
          </a:blip>
          <a:stretch>
            <a:fillRect/>
          </a:stretch>
        </p:blipFill>
        <p:spPr>
          <a:xfrm>
            <a:off x="3981630" y="2492896"/>
            <a:ext cx="2709668" cy="759314"/>
          </a:xfrm>
          <a:prstGeom prst="rect">
            <a:avLst/>
          </a:prstGeom>
        </p:spPr>
      </p:pic>
      <p:sp>
        <p:nvSpPr>
          <p:cNvPr id="40" name="Rectangle 39"/>
          <p:cNvSpPr>
            <a:spLocks noChangeArrowheads="1"/>
          </p:cNvSpPr>
          <p:nvPr/>
        </p:nvSpPr>
        <p:spPr bwMode="auto">
          <a:xfrm>
            <a:off x="2271550" y="6306028"/>
            <a:ext cx="46009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20000"/>
              </a:lnSpc>
              <a:spcBef>
                <a:spcPct val="20000"/>
              </a:spcBef>
            </a:pPr>
            <a:r>
              <a:rPr lang="pl-PL" sz="800" i="1" dirty="0">
                <a:solidFill>
                  <a:srgbClr val="FFFFFF"/>
                </a:solidFill>
                <a:latin typeface="Verdana" charset="0"/>
              </a:rPr>
              <a:t>9</a:t>
            </a:r>
            <a:r>
              <a:rPr lang="pl-PL" sz="800" i="1" baseline="30000" dirty="0">
                <a:solidFill>
                  <a:srgbClr val="FFFFFF"/>
                </a:solidFill>
                <a:latin typeface="Verdana" charset="0"/>
              </a:rPr>
              <a:t>th</a:t>
            </a:r>
            <a:r>
              <a:rPr lang="pl-PL" sz="800" i="1" dirty="0">
                <a:solidFill>
                  <a:srgbClr val="FFFFFF"/>
                </a:solidFill>
                <a:latin typeface="Verdana" charset="0"/>
              </a:rPr>
              <a:t> </a:t>
            </a:r>
            <a:r>
              <a:rPr lang="pl-PL" sz="800" i="1" dirty="0" err="1">
                <a:solidFill>
                  <a:srgbClr val="FFFFFF"/>
                </a:solidFill>
                <a:latin typeface="Verdana" charset="0"/>
              </a:rPr>
              <a:t>Session</a:t>
            </a:r>
            <a:r>
              <a:rPr lang="pl-PL" sz="800" i="1" dirty="0">
                <a:solidFill>
                  <a:srgbClr val="FFFFFF"/>
                </a:solidFill>
                <a:latin typeface="Verdana" charset="0"/>
              </a:rPr>
              <a:t> of the JCOMM </a:t>
            </a:r>
            <a:r>
              <a:rPr lang="pl-PL" sz="800" i="1" dirty="0" err="1">
                <a:solidFill>
                  <a:srgbClr val="FFFFFF"/>
                </a:solidFill>
                <a:latin typeface="Verdana" charset="0"/>
              </a:rPr>
              <a:t>Observations</a:t>
            </a:r>
            <a:r>
              <a:rPr lang="pl-PL" sz="800" i="1" dirty="0">
                <a:solidFill>
                  <a:srgbClr val="FFFFFF"/>
                </a:solidFill>
                <a:latin typeface="Verdana" charset="0"/>
              </a:rPr>
              <a:t> </a:t>
            </a:r>
            <a:r>
              <a:rPr lang="pl-PL" sz="800" i="1" dirty="0" err="1">
                <a:solidFill>
                  <a:srgbClr val="FFFFFF"/>
                </a:solidFill>
                <a:latin typeface="Verdana" charset="0"/>
              </a:rPr>
              <a:t>Coordination</a:t>
            </a:r>
            <a:r>
              <a:rPr lang="pl-PL" sz="800" i="1" dirty="0">
                <a:solidFill>
                  <a:srgbClr val="FFFFFF"/>
                </a:solidFill>
                <a:latin typeface="Verdana" charset="0"/>
              </a:rPr>
              <a:t> </a:t>
            </a:r>
            <a:r>
              <a:rPr lang="pl-PL" sz="800" i="1" dirty="0" err="1">
                <a:solidFill>
                  <a:srgbClr val="FFFFFF"/>
                </a:solidFill>
                <a:latin typeface="Verdana" charset="0"/>
              </a:rPr>
              <a:t>Group</a:t>
            </a:r>
            <a:r>
              <a:rPr lang="pl-PL" sz="800" i="1" dirty="0">
                <a:solidFill>
                  <a:srgbClr val="FFFFFF"/>
                </a:solidFill>
                <a:latin typeface="Verdana" charset="0"/>
              </a:rPr>
              <a:t> </a:t>
            </a:r>
            <a:endParaRPr lang="pl-PL" sz="800" i="1" dirty="0" smtClean="0">
              <a:solidFill>
                <a:srgbClr val="FFFFFF"/>
              </a:solidFill>
              <a:latin typeface="Verdana" charset="0"/>
            </a:endParaRPr>
          </a:p>
          <a:p>
            <a:pPr algn="ctr">
              <a:lnSpc>
                <a:spcPct val="120000"/>
              </a:lnSpc>
              <a:spcBef>
                <a:spcPct val="20000"/>
              </a:spcBef>
            </a:pPr>
            <a:r>
              <a:rPr lang="pl-PL" altLang="ja-JP" sz="800" i="1" dirty="0" smtClean="0">
                <a:solidFill>
                  <a:srgbClr val="FFFFFF"/>
                </a:solidFill>
                <a:latin typeface="Verdana" charset="0"/>
              </a:rPr>
              <a:t> 15-17 May 2018, Brest, France</a:t>
            </a:r>
            <a:endParaRPr lang="pl-PL" sz="800" i="1" dirty="0">
              <a:solidFill>
                <a:srgbClr val="FFFFFF"/>
              </a:solidFill>
              <a:latin typeface="Verdana" charset="0"/>
            </a:endParaRPr>
          </a:p>
        </p:txBody>
      </p:sp>
      <p:sp>
        <p:nvSpPr>
          <p:cNvPr id="47" name="Rectangle 2"/>
          <p:cNvSpPr>
            <a:spLocks noChangeArrowheads="1"/>
          </p:cNvSpPr>
          <p:nvPr/>
        </p:nvSpPr>
        <p:spPr bwMode="auto">
          <a:xfrm>
            <a:off x="110372" y="226728"/>
            <a:ext cx="770198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sz="2200" b="1" dirty="0" smtClean="0">
                <a:solidFill>
                  <a:srgbClr val="003399"/>
                </a:solidFill>
                <a:latin typeface="Verdana" charset="0"/>
              </a:rPr>
              <a:t>   </a:t>
            </a:r>
            <a:r>
              <a:rPr lang="de-DE" sz="2200" b="1" dirty="0" err="1" smtClean="0">
                <a:solidFill>
                  <a:srgbClr val="003399"/>
                </a:solidFill>
                <a:latin typeface="Verdana" charset="0"/>
              </a:rPr>
              <a:t>Biogeochemistry</a:t>
            </a:r>
            <a:r>
              <a:rPr lang="de-DE" sz="2200" b="1" dirty="0" smtClean="0">
                <a:solidFill>
                  <a:srgbClr val="003399"/>
                </a:solidFill>
                <a:latin typeface="Verdana" charset="0"/>
              </a:rPr>
              <a:t> EOV Data Management</a:t>
            </a:r>
            <a:endParaRPr lang="pl-PL" sz="2200" b="1" dirty="0" smtClean="0">
              <a:solidFill>
                <a:srgbClr val="003399"/>
              </a:solidFill>
              <a:latin typeface="Verdana" charset="0"/>
            </a:endParaRPr>
          </a:p>
        </p:txBody>
      </p:sp>
    </p:spTree>
    <p:extLst>
      <p:ext uri="{BB962C8B-B14F-4D97-AF65-F5344CB8AC3E}">
        <p14:creationId xmlns:p14="http://schemas.microsoft.com/office/powerpoint/2010/main" val="407994679"/>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110372" y="226728"/>
            <a:ext cx="7701988" cy="574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de-DE" sz="2200" b="1" dirty="0" smtClean="0">
                <a:solidFill>
                  <a:srgbClr val="003399"/>
                </a:solidFill>
                <a:latin typeface="Verdana" charset="0"/>
              </a:rPr>
              <a:t>   </a:t>
            </a:r>
            <a:r>
              <a:rPr lang="de-DE" sz="2200" b="1" dirty="0" err="1" smtClean="0">
                <a:solidFill>
                  <a:srgbClr val="003399"/>
                </a:solidFill>
                <a:latin typeface="Verdana" charset="0"/>
              </a:rPr>
              <a:t>Biogeochemistry</a:t>
            </a:r>
            <a:r>
              <a:rPr lang="de-DE" sz="2200" b="1" dirty="0" smtClean="0">
                <a:solidFill>
                  <a:srgbClr val="003399"/>
                </a:solidFill>
                <a:latin typeface="Verdana" charset="0"/>
              </a:rPr>
              <a:t> EOV Data Management</a:t>
            </a:r>
            <a:endParaRPr lang="pl-PL" sz="2200" b="1" dirty="0" smtClean="0">
              <a:solidFill>
                <a:srgbClr val="003399"/>
              </a:solidFill>
              <a:latin typeface="Verdana" charset="0"/>
            </a:endParaRPr>
          </a:p>
        </p:txBody>
      </p:sp>
      <p:grpSp>
        <p:nvGrpSpPr>
          <p:cNvPr id="2" name="Group 1"/>
          <p:cNvGrpSpPr/>
          <p:nvPr/>
        </p:nvGrpSpPr>
        <p:grpSpPr>
          <a:xfrm>
            <a:off x="313052" y="2444156"/>
            <a:ext cx="2448272" cy="1080120"/>
            <a:chOff x="16008" y="2492896"/>
            <a:chExt cx="2448272" cy="1080120"/>
          </a:xfrm>
        </p:grpSpPr>
        <p:sp>
          <p:nvSpPr>
            <p:cNvPr id="13" name="Oval 12"/>
            <p:cNvSpPr/>
            <p:nvPr/>
          </p:nvSpPr>
          <p:spPr>
            <a:xfrm>
              <a:off x="16008" y="2492896"/>
              <a:ext cx="2448272" cy="108012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GB">
                <a:solidFill>
                  <a:srgbClr val="FFFFFF"/>
                </a:solidFill>
              </a:endParaRPr>
            </a:p>
          </p:txBody>
        </p:sp>
        <p:sp>
          <p:nvSpPr>
            <p:cNvPr id="14" name="TextBox 13"/>
            <p:cNvSpPr txBox="1"/>
            <p:nvPr/>
          </p:nvSpPr>
          <p:spPr>
            <a:xfrm>
              <a:off x="304040" y="2636912"/>
              <a:ext cx="1803949" cy="830997"/>
            </a:xfrm>
            <a:prstGeom prst="rect">
              <a:avLst/>
            </a:prstGeom>
            <a:noFill/>
          </p:spPr>
          <p:txBody>
            <a:bodyPr wrap="none" rtlCol="0">
              <a:spAutoFit/>
            </a:bodyPr>
            <a:lstStyle/>
            <a:p>
              <a:pPr algn="ctr"/>
              <a:r>
                <a:rPr lang="en-GB" sz="2400" dirty="0" smtClean="0">
                  <a:solidFill>
                    <a:srgbClr val="000000"/>
                  </a:solidFill>
                </a:rPr>
                <a:t>VOS/SOOP</a:t>
              </a:r>
            </a:p>
            <a:p>
              <a:r>
                <a:rPr lang="en-GB" sz="2400" b="1" dirty="0" smtClean="0">
                  <a:solidFill>
                    <a:srgbClr val="000000"/>
                  </a:solidFill>
                </a:rPr>
                <a:t>U</a:t>
              </a:r>
              <a:r>
                <a:rPr lang="en-GB" sz="2400" dirty="0" smtClean="0">
                  <a:solidFill>
                    <a:srgbClr val="000000"/>
                  </a:solidFill>
                </a:rPr>
                <a:t>/</a:t>
              </a:r>
              <a:r>
                <a:rPr lang="en-GB" sz="2400" dirty="0" smtClean="0">
                  <a:solidFill>
                    <a:srgbClr val="FF0000"/>
                  </a:solidFill>
                </a:rPr>
                <a:t>D</a:t>
              </a:r>
              <a:endParaRPr lang="en-GB" sz="2400" dirty="0">
                <a:solidFill>
                  <a:srgbClr val="FF0000"/>
                </a:solidFill>
              </a:endParaRPr>
            </a:p>
          </p:txBody>
        </p:sp>
      </p:grpSp>
      <p:sp>
        <p:nvSpPr>
          <p:cNvPr id="15" name="Oval 14"/>
          <p:cNvSpPr/>
          <p:nvPr/>
        </p:nvSpPr>
        <p:spPr>
          <a:xfrm>
            <a:off x="6289532" y="2039575"/>
            <a:ext cx="2448272" cy="136815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GB">
              <a:solidFill>
                <a:srgbClr val="FFFFFF"/>
              </a:solidFill>
            </a:endParaRPr>
          </a:p>
        </p:txBody>
      </p:sp>
      <p:sp>
        <p:nvSpPr>
          <p:cNvPr id="16" name="TextBox 15"/>
          <p:cNvSpPr txBox="1"/>
          <p:nvPr/>
        </p:nvSpPr>
        <p:spPr>
          <a:xfrm>
            <a:off x="6605059" y="2173073"/>
            <a:ext cx="1946717" cy="1200328"/>
          </a:xfrm>
          <a:prstGeom prst="rect">
            <a:avLst/>
          </a:prstGeom>
          <a:noFill/>
        </p:spPr>
        <p:txBody>
          <a:bodyPr wrap="none" rtlCol="0">
            <a:spAutoFit/>
          </a:bodyPr>
          <a:lstStyle/>
          <a:p>
            <a:pPr algn="ctr"/>
            <a:r>
              <a:rPr lang="en-GB" sz="2400" dirty="0" smtClean="0">
                <a:solidFill>
                  <a:srgbClr val="000000"/>
                </a:solidFill>
              </a:rPr>
              <a:t>Repeat</a:t>
            </a:r>
          </a:p>
          <a:p>
            <a:pPr algn="ctr"/>
            <a:r>
              <a:rPr lang="en-GB" sz="2400" dirty="0" smtClean="0">
                <a:solidFill>
                  <a:srgbClr val="000000"/>
                </a:solidFill>
              </a:rPr>
              <a:t>Hydrography</a:t>
            </a:r>
          </a:p>
          <a:p>
            <a:pPr algn="ctr"/>
            <a:r>
              <a:rPr lang="en-GB" sz="2400" dirty="0" smtClean="0">
                <a:solidFill>
                  <a:srgbClr val="FF0000"/>
                </a:solidFill>
              </a:rPr>
              <a:t>U</a:t>
            </a:r>
            <a:r>
              <a:rPr lang="en-GB" sz="2400" dirty="0" smtClean="0">
                <a:solidFill>
                  <a:srgbClr val="000000"/>
                </a:solidFill>
              </a:rPr>
              <a:t>/</a:t>
            </a:r>
            <a:r>
              <a:rPr lang="en-GB" sz="2400" b="1" dirty="0" smtClean="0">
                <a:solidFill>
                  <a:srgbClr val="000000"/>
                </a:solidFill>
              </a:rPr>
              <a:t>D</a:t>
            </a:r>
          </a:p>
        </p:txBody>
      </p:sp>
      <p:sp>
        <p:nvSpPr>
          <p:cNvPr id="17" name="Oval 16"/>
          <p:cNvSpPr/>
          <p:nvPr/>
        </p:nvSpPr>
        <p:spPr>
          <a:xfrm>
            <a:off x="6331740" y="3492659"/>
            <a:ext cx="2448272" cy="1296144"/>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GB">
              <a:solidFill>
                <a:srgbClr val="FFFFFF"/>
              </a:solidFill>
            </a:endParaRPr>
          </a:p>
        </p:txBody>
      </p:sp>
      <p:sp>
        <p:nvSpPr>
          <p:cNvPr id="18" name="TextBox 17"/>
          <p:cNvSpPr txBox="1"/>
          <p:nvPr/>
        </p:nvSpPr>
        <p:spPr>
          <a:xfrm>
            <a:off x="6660165" y="3608728"/>
            <a:ext cx="1968959" cy="1200328"/>
          </a:xfrm>
          <a:prstGeom prst="rect">
            <a:avLst/>
          </a:prstGeom>
          <a:noFill/>
        </p:spPr>
        <p:txBody>
          <a:bodyPr wrap="none" rtlCol="0">
            <a:spAutoFit/>
          </a:bodyPr>
          <a:lstStyle/>
          <a:p>
            <a:pPr algn="ctr"/>
            <a:r>
              <a:rPr lang="en-GB" sz="2400" dirty="0" smtClean="0">
                <a:solidFill>
                  <a:srgbClr val="000000"/>
                </a:solidFill>
              </a:rPr>
              <a:t>Fixed Ocean</a:t>
            </a:r>
          </a:p>
          <a:p>
            <a:pPr algn="ctr"/>
            <a:r>
              <a:rPr lang="en-GB" sz="2400" dirty="0" smtClean="0">
                <a:solidFill>
                  <a:srgbClr val="000000"/>
                </a:solidFill>
              </a:rPr>
              <a:t>Times Series</a:t>
            </a:r>
          </a:p>
          <a:p>
            <a:pPr algn="ctr"/>
            <a:r>
              <a:rPr lang="en-GB" sz="2400" b="1" dirty="0" smtClean="0">
                <a:solidFill>
                  <a:srgbClr val="000000"/>
                </a:solidFill>
              </a:rPr>
              <a:t>U/D</a:t>
            </a:r>
            <a:endParaRPr lang="en-GB" sz="2400" b="1" dirty="0">
              <a:solidFill>
                <a:srgbClr val="000000"/>
              </a:solidFill>
            </a:endParaRPr>
          </a:p>
        </p:txBody>
      </p:sp>
      <p:grpSp>
        <p:nvGrpSpPr>
          <p:cNvPr id="5" name="Group 4"/>
          <p:cNvGrpSpPr/>
          <p:nvPr/>
        </p:nvGrpSpPr>
        <p:grpSpPr>
          <a:xfrm>
            <a:off x="166700" y="3679994"/>
            <a:ext cx="2448272" cy="1080120"/>
            <a:chOff x="395536" y="4005064"/>
            <a:chExt cx="2448272" cy="1080120"/>
          </a:xfrm>
        </p:grpSpPr>
        <p:sp>
          <p:nvSpPr>
            <p:cNvPr id="19" name="Oval 18"/>
            <p:cNvSpPr/>
            <p:nvPr/>
          </p:nvSpPr>
          <p:spPr>
            <a:xfrm>
              <a:off x="395536" y="4005064"/>
              <a:ext cx="2448272" cy="108012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GB">
                <a:solidFill>
                  <a:srgbClr val="FFFFFF"/>
                </a:solidFill>
              </a:endParaRPr>
            </a:p>
          </p:txBody>
        </p:sp>
        <p:sp>
          <p:nvSpPr>
            <p:cNvPr id="20" name="TextBox 19"/>
            <p:cNvSpPr txBox="1"/>
            <p:nvPr/>
          </p:nvSpPr>
          <p:spPr>
            <a:xfrm>
              <a:off x="564582" y="4077072"/>
              <a:ext cx="2100004" cy="830997"/>
            </a:xfrm>
            <a:prstGeom prst="rect">
              <a:avLst/>
            </a:prstGeom>
            <a:noFill/>
          </p:spPr>
          <p:txBody>
            <a:bodyPr wrap="none" rtlCol="0">
              <a:spAutoFit/>
            </a:bodyPr>
            <a:lstStyle/>
            <a:p>
              <a:pPr algn="ctr"/>
              <a:r>
                <a:rPr lang="en-GB" sz="2400" dirty="0" smtClean="0">
                  <a:solidFill>
                    <a:srgbClr val="000000"/>
                  </a:solidFill>
                </a:rPr>
                <a:t>Drifting</a:t>
              </a:r>
            </a:p>
            <a:p>
              <a:pPr algn="ctr"/>
              <a:r>
                <a:rPr lang="en-GB" sz="2400" dirty="0" smtClean="0">
                  <a:solidFill>
                    <a:srgbClr val="000000"/>
                  </a:solidFill>
                </a:rPr>
                <a:t>Platforms </a:t>
              </a:r>
              <a:r>
                <a:rPr lang="en-GB" sz="2400" b="1" dirty="0" smtClean="0">
                  <a:solidFill>
                    <a:srgbClr val="000000"/>
                  </a:solidFill>
                </a:rPr>
                <a:t>U</a:t>
              </a:r>
              <a:r>
                <a:rPr lang="en-GB" sz="2400" dirty="0" smtClean="0">
                  <a:solidFill>
                    <a:srgbClr val="000000"/>
                  </a:solidFill>
                </a:rPr>
                <a:t>/</a:t>
              </a:r>
              <a:r>
                <a:rPr lang="en-GB" sz="2400" dirty="0" smtClean="0">
                  <a:solidFill>
                    <a:srgbClr val="FF0000"/>
                  </a:solidFill>
                </a:rPr>
                <a:t>D</a:t>
              </a:r>
              <a:endParaRPr lang="en-GB" sz="2400" dirty="0">
                <a:solidFill>
                  <a:srgbClr val="FF0000"/>
                </a:solidFill>
              </a:endParaRPr>
            </a:p>
          </p:txBody>
        </p:sp>
      </p:grpSp>
      <p:sp>
        <p:nvSpPr>
          <p:cNvPr id="21" name="Oval 20"/>
          <p:cNvSpPr/>
          <p:nvPr/>
        </p:nvSpPr>
        <p:spPr>
          <a:xfrm>
            <a:off x="1675363" y="4653316"/>
            <a:ext cx="3240360" cy="1368152"/>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GB">
              <a:solidFill>
                <a:srgbClr val="FFFFFF"/>
              </a:solidFill>
            </a:endParaRPr>
          </a:p>
        </p:txBody>
      </p:sp>
      <p:sp>
        <p:nvSpPr>
          <p:cNvPr id="22" name="TextBox 21"/>
          <p:cNvSpPr txBox="1"/>
          <p:nvPr/>
        </p:nvSpPr>
        <p:spPr>
          <a:xfrm>
            <a:off x="1970325" y="4795479"/>
            <a:ext cx="2814793" cy="1200328"/>
          </a:xfrm>
          <a:prstGeom prst="rect">
            <a:avLst/>
          </a:prstGeom>
          <a:noFill/>
        </p:spPr>
        <p:txBody>
          <a:bodyPr wrap="none" rtlCol="0">
            <a:spAutoFit/>
          </a:bodyPr>
          <a:lstStyle/>
          <a:p>
            <a:pPr algn="ctr"/>
            <a:r>
              <a:rPr lang="en-GB" sz="2400" dirty="0" smtClean="0">
                <a:solidFill>
                  <a:srgbClr val="000000"/>
                </a:solidFill>
              </a:rPr>
              <a:t>‘New’ platforms</a:t>
            </a:r>
          </a:p>
          <a:p>
            <a:pPr algn="ctr"/>
            <a:r>
              <a:rPr lang="en-GB" sz="2400" dirty="0" smtClean="0">
                <a:solidFill>
                  <a:srgbClr val="000000"/>
                </a:solidFill>
              </a:rPr>
              <a:t>Alternative sensors</a:t>
            </a:r>
          </a:p>
          <a:p>
            <a:pPr algn="ctr"/>
            <a:r>
              <a:rPr lang="en-GB" sz="2400" b="1" dirty="0" smtClean="0">
                <a:solidFill>
                  <a:srgbClr val="000000"/>
                </a:solidFill>
              </a:rPr>
              <a:t>U</a:t>
            </a:r>
            <a:r>
              <a:rPr lang="en-GB" sz="2400" dirty="0" smtClean="0">
                <a:solidFill>
                  <a:srgbClr val="000000"/>
                </a:solidFill>
              </a:rPr>
              <a:t>/</a:t>
            </a:r>
            <a:r>
              <a:rPr lang="en-GB" sz="2400" dirty="0" smtClean="0">
                <a:solidFill>
                  <a:srgbClr val="FF0000"/>
                </a:solidFill>
              </a:rPr>
              <a:t>D</a:t>
            </a:r>
            <a:endParaRPr lang="en-GB" sz="2400" dirty="0">
              <a:solidFill>
                <a:srgbClr val="FF0000"/>
              </a:solidFill>
            </a:endParaRPr>
          </a:p>
        </p:txBody>
      </p:sp>
      <p:sp>
        <p:nvSpPr>
          <p:cNvPr id="23" name="Oval 22"/>
          <p:cNvSpPr/>
          <p:nvPr/>
        </p:nvSpPr>
        <p:spPr>
          <a:xfrm>
            <a:off x="5130848" y="4850589"/>
            <a:ext cx="2448272" cy="108012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GB">
              <a:solidFill>
                <a:srgbClr val="FFFFFF"/>
              </a:solidFill>
            </a:endParaRPr>
          </a:p>
        </p:txBody>
      </p:sp>
      <p:sp>
        <p:nvSpPr>
          <p:cNvPr id="24" name="TextBox 23"/>
          <p:cNvSpPr txBox="1"/>
          <p:nvPr/>
        </p:nvSpPr>
        <p:spPr>
          <a:xfrm>
            <a:off x="5502649" y="4982277"/>
            <a:ext cx="1843473" cy="830997"/>
          </a:xfrm>
          <a:prstGeom prst="rect">
            <a:avLst/>
          </a:prstGeom>
          <a:noFill/>
        </p:spPr>
        <p:txBody>
          <a:bodyPr wrap="none" rtlCol="0">
            <a:spAutoFit/>
          </a:bodyPr>
          <a:lstStyle/>
          <a:p>
            <a:pPr algn="ctr"/>
            <a:r>
              <a:rPr lang="en-GB" sz="2400" dirty="0" smtClean="0">
                <a:solidFill>
                  <a:srgbClr val="000000"/>
                </a:solidFill>
              </a:rPr>
              <a:t>Other</a:t>
            </a:r>
            <a:endParaRPr lang="en-GB" sz="2400" dirty="0">
              <a:solidFill>
                <a:srgbClr val="000000"/>
              </a:solidFill>
            </a:endParaRPr>
          </a:p>
          <a:p>
            <a:pPr algn="ctr"/>
            <a:r>
              <a:rPr lang="en-GB" sz="2400" dirty="0" smtClean="0">
                <a:solidFill>
                  <a:srgbClr val="000000"/>
                </a:solidFill>
              </a:rPr>
              <a:t>Cruises </a:t>
            </a:r>
            <a:r>
              <a:rPr lang="en-GB" sz="2400" b="1" dirty="0" smtClean="0">
                <a:solidFill>
                  <a:srgbClr val="000000"/>
                </a:solidFill>
              </a:rPr>
              <a:t>U/D</a:t>
            </a:r>
            <a:r>
              <a:rPr lang="en-GB" sz="2400" dirty="0" smtClean="0">
                <a:solidFill>
                  <a:srgbClr val="000000"/>
                </a:solidFill>
              </a:rPr>
              <a:t> </a:t>
            </a:r>
            <a:endParaRPr lang="en-GB" sz="2400" dirty="0">
              <a:solidFill>
                <a:srgbClr val="000000"/>
              </a:solidFill>
            </a:endParaRPr>
          </a:p>
        </p:txBody>
      </p:sp>
      <p:sp>
        <p:nvSpPr>
          <p:cNvPr id="25" name="Oval 24"/>
          <p:cNvSpPr/>
          <p:nvPr/>
        </p:nvSpPr>
        <p:spPr>
          <a:xfrm>
            <a:off x="4425064" y="938743"/>
            <a:ext cx="2445156" cy="1171767"/>
          </a:xfrm>
          <a:prstGeom prst="ellipse">
            <a:avLst/>
          </a:prstGeom>
          <a:blipFill rotWithShape="1">
            <a:blip r:embed="rId3"/>
            <a:stretch>
              <a:fillRect/>
            </a:stretch>
          </a:blip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GB" dirty="0">
              <a:solidFill>
                <a:srgbClr val="FFFFFF"/>
              </a:solidFill>
            </a:endParaRPr>
          </a:p>
        </p:txBody>
      </p:sp>
      <p:sp>
        <p:nvSpPr>
          <p:cNvPr id="26" name="TextBox 25"/>
          <p:cNvSpPr txBox="1"/>
          <p:nvPr/>
        </p:nvSpPr>
        <p:spPr>
          <a:xfrm>
            <a:off x="5647642" y="3208617"/>
            <a:ext cx="184666" cy="369332"/>
          </a:xfrm>
          <a:prstGeom prst="rect">
            <a:avLst/>
          </a:prstGeom>
          <a:noFill/>
        </p:spPr>
        <p:txBody>
          <a:bodyPr wrap="none" rtlCol="0">
            <a:spAutoFit/>
          </a:bodyPr>
          <a:lstStyle/>
          <a:p>
            <a:endParaRPr lang="en-GB" dirty="0">
              <a:solidFill>
                <a:srgbClr val="000000"/>
              </a:solidFill>
            </a:endParaRPr>
          </a:p>
        </p:txBody>
      </p:sp>
      <p:grpSp>
        <p:nvGrpSpPr>
          <p:cNvPr id="4" name="Group 3"/>
          <p:cNvGrpSpPr/>
          <p:nvPr/>
        </p:nvGrpSpPr>
        <p:grpSpPr>
          <a:xfrm>
            <a:off x="2050162" y="999666"/>
            <a:ext cx="2235364" cy="1407008"/>
            <a:chOff x="2358930" y="846634"/>
            <a:chExt cx="2235364" cy="1407008"/>
          </a:xfrm>
        </p:grpSpPr>
        <p:sp>
          <p:nvSpPr>
            <p:cNvPr id="28" name="Oval 27"/>
            <p:cNvSpPr/>
            <p:nvPr/>
          </p:nvSpPr>
          <p:spPr>
            <a:xfrm>
              <a:off x="2362046" y="846634"/>
              <a:ext cx="2232248" cy="1407008"/>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GB">
                <a:solidFill>
                  <a:srgbClr val="FFFFFF"/>
                </a:solidFill>
              </a:endParaRPr>
            </a:p>
          </p:txBody>
        </p:sp>
        <p:pic>
          <p:nvPicPr>
            <p:cNvPr id="29" name="Picture 28" descr="socat_cat.png"/>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358930" y="927302"/>
              <a:ext cx="2088232" cy="1131975"/>
            </a:xfrm>
            <a:prstGeom prst="rect">
              <a:avLst/>
            </a:prstGeom>
          </p:spPr>
        </p:pic>
      </p:grpSp>
      <p:sp>
        <p:nvSpPr>
          <p:cNvPr id="30" name="TextBox 29"/>
          <p:cNvSpPr txBox="1"/>
          <p:nvPr/>
        </p:nvSpPr>
        <p:spPr>
          <a:xfrm>
            <a:off x="-69079" y="5428381"/>
            <a:ext cx="1620957" cy="646331"/>
          </a:xfrm>
          <a:prstGeom prst="rect">
            <a:avLst/>
          </a:prstGeom>
          <a:noFill/>
        </p:spPr>
        <p:txBody>
          <a:bodyPr wrap="none" rtlCol="0">
            <a:spAutoFit/>
          </a:bodyPr>
          <a:lstStyle/>
          <a:p>
            <a:r>
              <a:rPr lang="en-GB" dirty="0" smtClean="0">
                <a:solidFill>
                  <a:srgbClr val="000000"/>
                </a:solidFill>
              </a:rPr>
              <a:t>U = underway</a:t>
            </a:r>
          </a:p>
          <a:p>
            <a:r>
              <a:rPr lang="en-GB" dirty="0" smtClean="0">
                <a:solidFill>
                  <a:srgbClr val="000000"/>
                </a:solidFill>
              </a:rPr>
              <a:t>D = discrete</a:t>
            </a:r>
            <a:endParaRPr lang="en-GB" dirty="0">
              <a:solidFill>
                <a:srgbClr val="000000"/>
              </a:solidFill>
            </a:endParaRPr>
          </a:p>
        </p:txBody>
      </p:sp>
      <p:sp>
        <p:nvSpPr>
          <p:cNvPr id="31" name="Oval 30"/>
          <p:cNvSpPr/>
          <p:nvPr/>
        </p:nvSpPr>
        <p:spPr>
          <a:xfrm>
            <a:off x="0" y="764704"/>
            <a:ext cx="9144000" cy="5544616"/>
          </a:xfrm>
          <a:prstGeom prst="ellipse">
            <a:avLst/>
          </a:prstGeom>
          <a:noFill/>
          <a:ln w="38100" cmpd="sng">
            <a:solidFill>
              <a:srgbClr val="000000"/>
            </a:solidFill>
          </a:ln>
        </p:spPr>
        <p:style>
          <a:lnRef idx="1">
            <a:schemeClr val="accent1"/>
          </a:lnRef>
          <a:fillRef idx="3">
            <a:schemeClr val="accent1"/>
          </a:fillRef>
          <a:effectRef idx="2">
            <a:schemeClr val="accent1"/>
          </a:effectRef>
          <a:fontRef idx="minor">
            <a:schemeClr val="lt1"/>
          </a:fontRef>
        </p:style>
        <p:txBody>
          <a:bodyPr/>
          <a:lstStyle/>
          <a:p>
            <a:endParaRPr lang="en-GB">
              <a:solidFill>
                <a:srgbClr val="FFFFFF"/>
              </a:solidFill>
            </a:endParaRPr>
          </a:p>
        </p:txBody>
      </p:sp>
      <p:sp>
        <p:nvSpPr>
          <p:cNvPr id="32" name="TextBox 31"/>
          <p:cNvSpPr txBox="1"/>
          <p:nvPr/>
        </p:nvSpPr>
        <p:spPr>
          <a:xfrm>
            <a:off x="2839642" y="3415208"/>
            <a:ext cx="3509294" cy="1077218"/>
          </a:xfrm>
          <a:prstGeom prst="rect">
            <a:avLst/>
          </a:prstGeom>
        </p:spPr>
        <p:style>
          <a:lnRef idx="2">
            <a:schemeClr val="accent6"/>
          </a:lnRef>
          <a:fillRef idx="1">
            <a:schemeClr val="lt1"/>
          </a:fillRef>
          <a:effectRef idx="0">
            <a:schemeClr val="accent6"/>
          </a:effectRef>
          <a:fontRef idx="minor">
            <a:schemeClr val="dk1"/>
          </a:fontRef>
        </p:style>
        <p:txBody>
          <a:bodyPr wrap="none" rtlCol="0">
            <a:spAutoFit/>
          </a:bodyPr>
          <a:lstStyle/>
          <a:p>
            <a:pPr algn="ctr"/>
            <a:r>
              <a:rPr lang="en-GB" sz="3200" b="1" dirty="0" smtClean="0">
                <a:solidFill>
                  <a:srgbClr val="000000"/>
                </a:solidFill>
              </a:rPr>
              <a:t>GDAC for Ocean</a:t>
            </a:r>
          </a:p>
          <a:p>
            <a:pPr algn="ctr"/>
            <a:r>
              <a:rPr lang="en-GB" sz="3200" b="1" dirty="0" smtClean="0">
                <a:solidFill>
                  <a:srgbClr val="000000"/>
                </a:solidFill>
              </a:rPr>
              <a:t>Biogeochemistry</a:t>
            </a:r>
            <a:endParaRPr lang="en-GB" sz="3200" b="1" dirty="0">
              <a:solidFill>
                <a:srgbClr val="000000"/>
              </a:solidFill>
            </a:endParaRPr>
          </a:p>
        </p:txBody>
      </p:sp>
      <p:grpSp>
        <p:nvGrpSpPr>
          <p:cNvPr id="3" name="Group 2"/>
          <p:cNvGrpSpPr/>
          <p:nvPr/>
        </p:nvGrpSpPr>
        <p:grpSpPr>
          <a:xfrm>
            <a:off x="3377722" y="2047056"/>
            <a:ext cx="2736304" cy="1368152"/>
            <a:chOff x="3491880" y="2204864"/>
            <a:chExt cx="2736304" cy="1368152"/>
          </a:xfrm>
        </p:grpSpPr>
        <p:sp>
          <p:nvSpPr>
            <p:cNvPr id="33" name="Oval 32"/>
            <p:cNvSpPr/>
            <p:nvPr/>
          </p:nvSpPr>
          <p:spPr>
            <a:xfrm>
              <a:off x="3491880" y="2204864"/>
              <a:ext cx="2736304" cy="1368152"/>
            </a:xfrm>
            <a:prstGeom prst="ellipse">
              <a:avLst/>
            </a:prstGeom>
            <a:noFill/>
            <a:ln w="38100" cmpd="sng">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GB">
                <a:solidFill>
                  <a:srgbClr val="FFFFFF"/>
                </a:solidFill>
              </a:endParaRPr>
            </a:p>
          </p:txBody>
        </p:sp>
        <p:sp>
          <p:nvSpPr>
            <p:cNvPr id="34" name="TextBox 33"/>
            <p:cNvSpPr txBox="1"/>
            <p:nvPr/>
          </p:nvSpPr>
          <p:spPr>
            <a:xfrm>
              <a:off x="3707904" y="2453987"/>
              <a:ext cx="2376264" cy="830997"/>
            </a:xfrm>
            <a:prstGeom prst="rect">
              <a:avLst/>
            </a:prstGeom>
            <a:noFill/>
          </p:spPr>
          <p:txBody>
            <a:bodyPr wrap="square" rtlCol="0">
              <a:spAutoFit/>
            </a:bodyPr>
            <a:lstStyle/>
            <a:p>
              <a:pPr algn="ctr"/>
              <a:r>
                <a:rPr lang="en-GB" sz="2400" dirty="0" smtClean="0">
                  <a:solidFill>
                    <a:srgbClr val="000000"/>
                  </a:solidFill>
                </a:rPr>
                <a:t>Other Data products </a:t>
              </a:r>
              <a:r>
                <a:rPr lang="en-GB" sz="2400" dirty="0" err="1" smtClean="0">
                  <a:solidFill>
                    <a:srgbClr val="000000"/>
                  </a:solidFill>
                </a:rPr>
                <a:t>eg.TS</a:t>
              </a:r>
              <a:endParaRPr lang="en-GB" sz="2400" dirty="0">
                <a:solidFill>
                  <a:srgbClr val="000000"/>
                </a:solidFill>
              </a:endParaRPr>
            </a:p>
          </p:txBody>
        </p:sp>
      </p:grpSp>
      <p:grpSp>
        <p:nvGrpSpPr>
          <p:cNvPr id="35" name="Group 34"/>
          <p:cNvGrpSpPr>
            <a:grpSpLocks noChangeAspect="1"/>
          </p:cNvGrpSpPr>
          <p:nvPr/>
        </p:nvGrpSpPr>
        <p:grpSpPr>
          <a:xfrm>
            <a:off x="8035774" y="6237360"/>
            <a:ext cx="1076550" cy="432000"/>
            <a:chOff x="3059832" y="4725144"/>
            <a:chExt cx="2975102" cy="1193848"/>
          </a:xfrm>
        </p:grpSpPr>
        <p:pic>
          <p:nvPicPr>
            <p:cNvPr id="36" name="Picture 35" descr="GOOS logo updated 2014.pdf"/>
            <p:cNvPicPr>
              <a:picLocks noChangeAspect="1"/>
            </p:cNvPicPr>
            <p:nvPr/>
          </p:nvPicPr>
          <p:blipFill rotWithShape="1">
            <a:blip r:embed="rId5" cstate="hqprint">
              <a:extLst>
                <a:ext uri="{28A0092B-C50C-407E-A947-70E740481C1C}">
                  <a14:useLocalDpi xmlns:a14="http://schemas.microsoft.com/office/drawing/2010/main" val="0"/>
                </a:ext>
              </a:extLst>
            </a:blip>
            <a:srcRect l="35278" t="38704" r="35555" b="37778"/>
            <a:stretch/>
          </p:blipFill>
          <p:spPr>
            <a:xfrm>
              <a:off x="3563888" y="4725144"/>
              <a:ext cx="1926804" cy="1165259"/>
            </a:xfrm>
            <a:prstGeom prst="rect">
              <a:avLst/>
            </a:prstGeom>
          </p:spPr>
        </p:pic>
        <p:sp useBgFill="1">
          <p:nvSpPr>
            <p:cNvPr id="37" name="Rectangle 3"/>
            <p:cNvSpPr txBox="1">
              <a:spLocks noChangeArrowheads="1"/>
            </p:cNvSpPr>
            <p:nvPr/>
          </p:nvSpPr>
          <p:spPr bwMode="auto">
            <a:xfrm>
              <a:off x="3059832" y="5445223"/>
              <a:ext cx="2975102" cy="473769"/>
            </a:xfrm>
            <a:prstGeom prst="rect">
              <a:avLst/>
            </a:prstGeom>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defRPr/>
              </a:pPr>
              <a:r>
                <a:rPr lang="pl-PL" sz="800" dirty="0" err="1" smtClean="0">
                  <a:solidFill>
                    <a:srgbClr val="E18F0C"/>
                  </a:solidFill>
                  <a:latin typeface="Arial Black"/>
                  <a:cs typeface="Arial Black"/>
                </a:rPr>
                <a:t>Biogeochemistry</a:t>
              </a:r>
              <a:endParaRPr lang="pl-PL" sz="800" dirty="0" smtClean="0">
                <a:solidFill>
                  <a:srgbClr val="E18F0C"/>
                </a:solidFill>
                <a:latin typeface="Arial Black"/>
                <a:cs typeface="Arial Black"/>
              </a:endParaRPr>
            </a:p>
            <a:p>
              <a:pPr algn="ctr" eaLnBrk="1" hangingPunct="1">
                <a:spcBef>
                  <a:spcPct val="20000"/>
                </a:spcBef>
                <a:defRPr/>
              </a:pPr>
              <a:r>
                <a:rPr lang="pl-PL" sz="800" dirty="0" smtClean="0">
                  <a:solidFill>
                    <a:srgbClr val="E18F0C"/>
                  </a:solidFill>
                  <a:latin typeface="Arial Black"/>
                  <a:cs typeface="Arial Black"/>
                </a:rPr>
                <a:t>Panel </a:t>
              </a:r>
            </a:p>
          </p:txBody>
        </p:sp>
      </p:grpSp>
      <p:sp>
        <p:nvSpPr>
          <p:cNvPr id="38" name="Rectangle 37"/>
          <p:cNvSpPr>
            <a:spLocks noChangeArrowheads="1"/>
          </p:cNvSpPr>
          <p:nvPr/>
        </p:nvSpPr>
        <p:spPr bwMode="auto">
          <a:xfrm>
            <a:off x="2271550" y="6306028"/>
            <a:ext cx="46009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20000"/>
              </a:lnSpc>
              <a:spcBef>
                <a:spcPct val="20000"/>
              </a:spcBef>
            </a:pPr>
            <a:r>
              <a:rPr lang="pl-PL" sz="800" i="1" dirty="0">
                <a:solidFill>
                  <a:srgbClr val="FFFFFF"/>
                </a:solidFill>
                <a:latin typeface="Verdana" charset="0"/>
              </a:rPr>
              <a:t>9</a:t>
            </a:r>
            <a:r>
              <a:rPr lang="pl-PL" sz="800" i="1" baseline="30000" dirty="0">
                <a:solidFill>
                  <a:srgbClr val="FFFFFF"/>
                </a:solidFill>
                <a:latin typeface="Verdana" charset="0"/>
              </a:rPr>
              <a:t>th</a:t>
            </a:r>
            <a:r>
              <a:rPr lang="pl-PL" sz="800" i="1" dirty="0">
                <a:solidFill>
                  <a:srgbClr val="FFFFFF"/>
                </a:solidFill>
                <a:latin typeface="Verdana" charset="0"/>
              </a:rPr>
              <a:t> </a:t>
            </a:r>
            <a:r>
              <a:rPr lang="pl-PL" sz="800" i="1" dirty="0" err="1">
                <a:solidFill>
                  <a:srgbClr val="FFFFFF"/>
                </a:solidFill>
                <a:latin typeface="Verdana" charset="0"/>
              </a:rPr>
              <a:t>Session</a:t>
            </a:r>
            <a:r>
              <a:rPr lang="pl-PL" sz="800" i="1" dirty="0">
                <a:solidFill>
                  <a:srgbClr val="FFFFFF"/>
                </a:solidFill>
                <a:latin typeface="Verdana" charset="0"/>
              </a:rPr>
              <a:t> of the JCOMM </a:t>
            </a:r>
            <a:r>
              <a:rPr lang="pl-PL" sz="800" i="1" dirty="0" err="1">
                <a:solidFill>
                  <a:srgbClr val="FFFFFF"/>
                </a:solidFill>
                <a:latin typeface="Verdana" charset="0"/>
              </a:rPr>
              <a:t>Observations</a:t>
            </a:r>
            <a:r>
              <a:rPr lang="pl-PL" sz="800" i="1" dirty="0">
                <a:solidFill>
                  <a:srgbClr val="FFFFFF"/>
                </a:solidFill>
                <a:latin typeface="Verdana" charset="0"/>
              </a:rPr>
              <a:t> </a:t>
            </a:r>
            <a:r>
              <a:rPr lang="pl-PL" sz="800" i="1" dirty="0" err="1">
                <a:solidFill>
                  <a:srgbClr val="FFFFFF"/>
                </a:solidFill>
                <a:latin typeface="Verdana" charset="0"/>
              </a:rPr>
              <a:t>Coordination</a:t>
            </a:r>
            <a:r>
              <a:rPr lang="pl-PL" sz="800" i="1" dirty="0">
                <a:solidFill>
                  <a:srgbClr val="FFFFFF"/>
                </a:solidFill>
                <a:latin typeface="Verdana" charset="0"/>
              </a:rPr>
              <a:t> </a:t>
            </a:r>
            <a:r>
              <a:rPr lang="pl-PL" sz="800" i="1" dirty="0" err="1">
                <a:solidFill>
                  <a:srgbClr val="FFFFFF"/>
                </a:solidFill>
                <a:latin typeface="Verdana" charset="0"/>
              </a:rPr>
              <a:t>Group</a:t>
            </a:r>
            <a:r>
              <a:rPr lang="pl-PL" sz="800" i="1" dirty="0">
                <a:solidFill>
                  <a:srgbClr val="FFFFFF"/>
                </a:solidFill>
                <a:latin typeface="Verdana" charset="0"/>
              </a:rPr>
              <a:t> </a:t>
            </a:r>
            <a:endParaRPr lang="pl-PL" sz="800" i="1" dirty="0" smtClean="0">
              <a:solidFill>
                <a:srgbClr val="FFFFFF"/>
              </a:solidFill>
              <a:latin typeface="Verdana" charset="0"/>
            </a:endParaRPr>
          </a:p>
          <a:p>
            <a:pPr algn="ctr">
              <a:lnSpc>
                <a:spcPct val="120000"/>
              </a:lnSpc>
              <a:spcBef>
                <a:spcPct val="20000"/>
              </a:spcBef>
            </a:pPr>
            <a:r>
              <a:rPr lang="pl-PL" altLang="ja-JP" sz="800" i="1" dirty="0" smtClean="0">
                <a:solidFill>
                  <a:srgbClr val="FFFFFF"/>
                </a:solidFill>
                <a:latin typeface="Verdana" charset="0"/>
              </a:rPr>
              <a:t> 15-17 May 2018, Brest, France</a:t>
            </a:r>
            <a:endParaRPr lang="pl-PL" sz="800" i="1" dirty="0">
              <a:solidFill>
                <a:srgbClr val="FFFFFF"/>
              </a:solidFill>
              <a:latin typeface="Verdana" charset="0"/>
            </a:endParaRPr>
          </a:p>
        </p:txBody>
      </p:sp>
    </p:spTree>
    <p:extLst>
      <p:ext uri="{BB962C8B-B14F-4D97-AF65-F5344CB8AC3E}">
        <p14:creationId xmlns:p14="http://schemas.microsoft.com/office/powerpoint/2010/main" val="1003157868"/>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 name="Rectangle 2"/>
          <p:cNvSpPr>
            <a:spLocks noChangeArrowheads="1"/>
          </p:cNvSpPr>
          <p:nvPr/>
        </p:nvSpPr>
        <p:spPr bwMode="auto">
          <a:xfrm>
            <a:off x="384082" y="620688"/>
            <a:ext cx="8375836"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pl-PL" sz="2200" dirty="0">
                <a:solidFill>
                  <a:srgbClr val="003399"/>
                </a:solidFill>
                <a:latin typeface="Verdana" charset="0"/>
              </a:rPr>
              <a:t>IOCCP </a:t>
            </a:r>
            <a:r>
              <a:rPr lang="pl-PL" sz="2200" dirty="0" err="1">
                <a:solidFill>
                  <a:srgbClr val="003399"/>
                </a:solidFill>
                <a:latin typeface="Verdana" charset="0"/>
              </a:rPr>
              <a:t>will</a:t>
            </a:r>
            <a:r>
              <a:rPr lang="pl-PL" sz="2200" dirty="0">
                <a:solidFill>
                  <a:srgbClr val="003399"/>
                </a:solidFill>
                <a:latin typeface="Verdana" charset="0"/>
              </a:rPr>
              <a:t> </a:t>
            </a:r>
            <a:r>
              <a:rPr lang="pl-PL" sz="2200" dirty="0" err="1">
                <a:solidFill>
                  <a:srgbClr val="003399"/>
                </a:solidFill>
                <a:latin typeface="Verdana" charset="0"/>
              </a:rPr>
              <a:t>continue</a:t>
            </a:r>
            <a:r>
              <a:rPr lang="pl-PL" sz="2200" dirty="0">
                <a:solidFill>
                  <a:srgbClr val="003399"/>
                </a:solidFill>
                <a:latin typeface="Verdana" charset="0"/>
              </a:rPr>
              <a:t> to </a:t>
            </a:r>
            <a:r>
              <a:rPr lang="pl-PL" sz="2200" dirty="0" err="1">
                <a:solidFill>
                  <a:srgbClr val="003399"/>
                </a:solidFill>
                <a:latin typeface="Verdana" charset="0"/>
              </a:rPr>
              <a:t>support</a:t>
            </a:r>
            <a:r>
              <a:rPr lang="pl-PL" sz="2200" dirty="0">
                <a:solidFill>
                  <a:srgbClr val="003399"/>
                </a:solidFill>
                <a:latin typeface="Verdana" charset="0"/>
              </a:rPr>
              <a:t> the </a:t>
            </a:r>
            <a:r>
              <a:rPr lang="pl-PL" sz="2200" dirty="0" err="1">
                <a:solidFill>
                  <a:srgbClr val="003399"/>
                </a:solidFill>
                <a:latin typeface="Verdana" charset="0"/>
              </a:rPr>
              <a:t>existing</a:t>
            </a:r>
            <a:r>
              <a:rPr lang="pl-PL" sz="2200" dirty="0">
                <a:solidFill>
                  <a:srgbClr val="003399"/>
                </a:solidFill>
                <a:latin typeface="Verdana" charset="0"/>
              </a:rPr>
              <a:t> data </a:t>
            </a:r>
            <a:r>
              <a:rPr lang="pl-PL" sz="2200" dirty="0" err="1">
                <a:solidFill>
                  <a:srgbClr val="003399"/>
                </a:solidFill>
                <a:latin typeface="Verdana" charset="0"/>
              </a:rPr>
              <a:t>synthesis</a:t>
            </a:r>
            <a:r>
              <a:rPr lang="pl-PL" sz="2200" dirty="0">
                <a:solidFill>
                  <a:srgbClr val="003399"/>
                </a:solidFill>
                <a:latin typeface="Verdana" charset="0"/>
              </a:rPr>
              <a:t> products: SOCAT and GLODAP and </a:t>
            </a:r>
            <a:r>
              <a:rPr lang="pl-PL" sz="2200" dirty="0" err="1">
                <a:solidFill>
                  <a:srgbClr val="003399"/>
                </a:solidFill>
                <a:latin typeface="Verdana" charset="0"/>
              </a:rPr>
              <a:t>lead</a:t>
            </a:r>
            <a:r>
              <a:rPr lang="pl-PL" sz="2200" dirty="0">
                <a:solidFill>
                  <a:srgbClr val="003399"/>
                </a:solidFill>
                <a:latin typeface="Verdana" charset="0"/>
              </a:rPr>
              <a:t> the development on </a:t>
            </a:r>
            <a:r>
              <a:rPr lang="pl-PL" sz="2200" dirty="0" err="1">
                <a:solidFill>
                  <a:srgbClr val="003399"/>
                </a:solidFill>
                <a:latin typeface="Verdana" charset="0"/>
              </a:rPr>
              <a:t>new</a:t>
            </a:r>
            <a:r>
              <a:rPr lang="pl-PL" sz="2200" dirty="0">
                <a:solidFill>
                  <a:srgbClr val="003399"/>
                </a:solidFill>
                <a:latin typeface="Verdana" charset="0"/>
              </a:rPr>
              <a:t> data </a:t>
            </a:r>
            <a:r>
              <a:rPr lang="pl-PL" sz="2200" dirty="0" err="1">
                <a:solidFill>
                  <a:srgbClr val="003399"/>
                </a:solidFill>
                <a:latin typeface="Verdana" charset="0"/>
              </a:rPr>
              <a:t>synthesis</a:t>
            </a:r>
            <a:r>
              <a:rPr lang="pl-PL" sz="2200" dirty="0">
                <a:solidFill>
                  <a:srgbClr val="003399"/>
                </a:solidFill>
                <a:latin typeface="Verdana" charset="0"/>
              </a:rPr>
              <a:t> products </a:t>
            </a:r>
            <a:r>
              <a:rPr lang="pl-PL" sz="2200" dirty="0" err="1">
                <a:solidFill>
                  <a:srgbClr val="003399"/>
                </a:solidFill>
                <a:latin typeface="Verdana" charset="0"/>
              </a:rPr>
              <a:t>based</a:t>
            </a:r>
            <a:r>
              <a:rPr lang="pl-PL" sz="2200" dirty="0">
                <a:solidFill>
                  <a:srgbClr val="003399"/>
                </a:solidFill>
                <a:latin typeface="Verdana" charset="0"/>
              </a:rPr>
              <a:t> on </a:t>
            </a:r>
            <a:r>
              <a:rPr lang="pl-PL" sz="2200" dirty="0" err="1">
                <a:solidFill>
                  <a:srgbClr val="003399"/>
                </a:solidFill>
                <a:latin typeface="Verdana" charset="0"/>
              </a:rPr>
              <a:t>community</a:t>
            </a:r>
            <a:r>
              <a:rPr lang="pl-PL" sz="2200" dirty="0">
                <a:solidFill>
                  <a:srgbClr val="003399"/>
                </a:solidFill>
                <a:latin typeface="Verdana" charset="0"/>
              </a:rPr>
              <a:t> </a:t>
            </a:r>
            <a:r>
              <a:rPr lang="pl-PL" sz="2200" dirty="0" err="1">
                <a:solidFill>
                  <a:srgbClr val="003399"/>
                </a:solidFill>
                <a:latin typeface="Verdana" charset="0"/>
              </a:rPr>
              <a:t>needs</a:t>
            </a:r>
            <a:r>
              <a:rPr lang="pl-PL" sz="2200" dirty="0">
                <a:solidFill>
                  <a:srgbClr val="003399"/>
                </a:solidFill>
                <a:latin typeface="Verdana" charset="0"/>
              </a:rPr>
              <a:t> in </a:t>
            </a:r>
            <a:r>
              <a:rPr lang="pl-PL" sz="2200" dirty="0" err="1">
                <a:solidFill>
                  <a:srgbClr val="003399"/>
                </a:solidFill>
                <a:latin typeface="Verdana" charset="0"/>
              </a:rPr>
              <a:t>particular</a:t>
            </a:r>
            <a:r>
              <a:rPr lang="pl-PL" sz="2200" dirty="0">
                <a:solidFill>
                  <a:srgbClr val="003399"/>
                </a:solidFill>
                <a:latin typeface="Verdana" charset="0"/>
              </a:rPr>
              <a:t> ocean </a:t>
            </a:r>
            <a:r>
              <a:rPr lang="pl-PL" sz="2200" dirty="0" err="1">
                <a:solidFill>
                  <a:srgbClr val="003399"/>
                </a:solidFill>
                <a:latin typeface="Verdana" charset="0"/>
              </a:rPr>
              <a:t>acidification</a:t>
            </a:r>
            <a:r>
              <a:rPr lang="pl-PL" sz="2200" dirty="0">
                <a:solidFill>
                  <a:srgbClr val="003399"/>
                </a:solidFill>
                <a:latin typeface="Verdana" charset="0"/>
              </a:rPr>
              <a:t> and </a:t>
            </a:r>
            <a:r>
              <a:rPr lang="pl-PL" sz="2200" dirty="0" err="1">
                <a:solidFill>
                  <a:srgbClr val="003399"/>
                </a:solidFill>
                <a:latin typeface="Verdana" charset="0"/>
              </a:rPr>
              <a:t>time</a:t>
            </a:r>
            <a:r>
              <a:rPr lang="pl-PL" sz="2200" dirty="0">
                <a:solidFill>
                  <a:srgbClr val="003399"/>
                </a:solidFill>
                <a:latin typeface="Verdana" charset="0"/>
              </a:rPr>
              <a:t> </a:t>
            </a:r>
            <a:r>
              <a:rPr lang="pl-PL" sz="2200" dirty="0" err="1">
                <a:solidFill>
                  <a:srgbClr val="003399"/>
                </a:solidFill>
                <a:latin typeface="Verdana" charset="0"/>
              </a:rPr>
              <a:t>series</a:t>
            </a:r>
            <a:r>
              <a:rPr lang="pl-PL" sz="2200" dirty="0">
                <a:solidFill>
                  <a:srgbClr val="003399"/>
                </a:solidFill>
                <a:latin typeface="Verdana" charset="0"/>
              </a:rPr>
              <a:t> </a:t>
            </a:r>
            <a:r>
              <a:rPr lang="pl-PL" sz="2200" dirty="0" err="1">
                <a:solidFill>
                  <a:srgbClr val="003399"/>
                </a:solidFill>
                <a:latin typeface="Verdana" charset="0"/>
              </a:rPr>
              <a:t>communities</a:t>
            </a:r>
            <a:r>
              <a:rPr lang="pl-PL" sz="2200" dirty="0">
                <a:solidFill>
                  <a:srgbClr val="003399"/>
                </a:solidFill>
                <a:latin typeface="Verdana" charset="0"/>
              </a:rPr>
              <a:t>.  </a:t>
            </a:r>
            <a:endParaRPr lang="pl-PL" sz="2200" dirty="0" smtClean="0">
              <a:solidFill>
                <a:srgbClr val="003399"/>
              </a:solidFill>
              <a:latin typeface="Verdana" charset="0"/>
            </a:endParaRPr>
          </a:p>
        </p:txBody>
      </p:sp>
      <p:grpSp>
        <p:nvGrpSpPr>
          <p:cNvPr id="37" name="Group 36"/>
          <p:cNvGrpSpPr>
            <a:grpSpLocks noChangeAspect="1"/>
          </p:cNvGrpSpPr>
          <p:nvPr/>
        </p:nvGrpSpPr>
        <p:grpSpPr>
          <a:xfrm>
            <a:off x="8035774" y="6237360"/>
            <a:ext cx="1076550" cy="432000"/>
            <a:chOff x="3059832" y="4725144"/>
            <a:chExt cx="2975102" cy="1193848"/>
          </a:xfrm>
        </p:grpSpPr>
        <p:pic>
          <p:nvPicPr>
            <p:cNvPr id="38" name="Picture 37" descr="GOOS logo updated 2014.pdf"/>
            <p:cNvPicPr>
              <a:picLocks noChangeAspect="1"/>
            </p:cNvPicPr>
            <p:nvPr/>
          </p:nvPicPr>
          <p:blipFill rotWithShape="1">
            <a:blip r:embed="rId4">
              <a:extLst>
                <a:ext uri="{28A0092B-C50C-407E-A947-70E740481C1C}">
                  <a14:useLocalDpi xmlns:a14="http://schemas.microsoft.com/office/drawing/2010/main" val="0"/>
                </a:ext>
              </a:extLst>
            </a:blip>
            <a:srcRect l="35278" t="38704" r="35555" b="37778"/>
            <a:stretch/>
          </p:blipFill>
          <p:spPr>
            <a:xfrm>
              <a:off x="3563888" y="4725144"/>
              <a:ext cx="1926804" cy="1165259"/>
            </a:xfrm>
            <a:prstGeom prst="rect">
              <a:avLst/>
            </a:prstGeom>
          </p:spPr>
        </p:pic>
        <p:sp useBgFill="1">
          <p:nvSpPr>
            <p:cNvPr id="39" name="Rectangle 3"/>
            <p:cNvSpPr txBox="1">
              <a:spLocks noChangeArrowheads="1"/>
            </p:cNvSpPr>
            <p:nvPr/>
          </p:nvSpPr>
          <p:spPr bwMode="auto">
            <a:xfrm>
              <a:off x="3059832" y="5445223"/>
              <a:ext cx="2975102" cy="473769"/>
            </a:xfrm>
            <a:prstGeom prst="rect">
              <a:avLst/>
            </a:prstGeom>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defRPr/>
              </a:pPr>
              <a:r>
                <a:rPr lang="pl-PL" sz="800" dirty="0" err="1" smtClean="0">
                  <a:solidFill>
                    <a:srgbClr val="E18F0C"/>
                  </a:solidFill>
                  <a:latin typeface="Arial Black"/>
                  <a:cs typeface="Arial Black"/>
                </a:rPr>
                <a:t>Biogeochemistry</a:t>
              </a:r>
              <a:endParaRPr lang="pl-PL" sz="800" dirty="0" smtClean="0">
                <a:solidFill>
                  <a:srgbClr val="E18F0C"/>
                </a:solidFill>
                <a:latin typeface="Arial Black"/>
                <a:cs typeface="Arial Black"/>
              </a:endParaRPr>
            </a:p>
            <a:p>
              <a:pPr algn="ctr" eaLnBrk="1" hangingPunct="1">
                <a:spcBef>
                  <a:spcPct val="20000"/>
                </a:spcBef>
                <a:defRPr/>
              </a:pPr>
              <a:r>
                <a:rPr lang="pl-PL" sz="800" dirty="0" smtClean="0">
                  <a:solidFill>
                    <a:srgbClr val="E18F0C"/>
                  </a:solidFill>
                  <a:latin typeface="Arial Black"/>
                  <a:cs typeface="Arial Black"/>
                </a:rPr>
                <a:t>Panel </a:t>
              </a:r>
            </a:p>
          </p:txBody>
        </p:sp>
      </p:grpSp>
      <p:sp>
        <p:nvSpPr>
          <p:cNvPr id="31" name="Content Placeholder 2"/>
          <p:cNvSpPr txBox="1">
            <a:spLocks/>
          </p:cNvSpPr>
          <p:nvPr/>
        </p:nvSpPr>
        <p:spPr bwMode="auto">
          <a:xfrm>
            <a:off x="1647442" y="2492896"/>
            <a:ext cx="7468076" cy="3514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08610" indent="-308610" algn="l" rtl="0" eaLnBrk="0" fontAlgn="base" hangingPunct="0">
              <a:spcBef>
                <a:spcPct val="20000"/>
              </a:spcBef>
              <a:spcAft>
                <a:spcPct val="0"/>
              </a:spcAft>
              <a:buChar char="•"/>
              <a:defRPr sz="2160">
                <a:solidFill>
                  <a:schemeClr val="tx1"/>
                </a:solidFill>
                <a:latin typeface="Arial"/>
                <a:ea typeface="ＭＳ Ｐゴシック" charset="-128"/>
                <a:cs typeface="Arial"/>
              </a:defRPr>
            </a:lvl1pPr>
            <a:lvl2pPr marL="668655" indent="-257175" algn="l" rtl="0" eaLnBrk="0" fontAlgn="base" hangingPunct="0">
              <a:spcBef>
                <a:spcPct val="20000"/>
              </a:spcBef>
              <a:spcAft>
                <a:spcPct val="0"/>
              </a:spcAft>
              <a:buChar char="–"/>
              <a:defRPr sz="1800">
                <a:solidFill>
                  <a:schemeClr val="tx1"/>
                </a:solidFill>
                <a:latin typeface="Arial"/>
                <a:ea typeface="ＭＳ Ｐゴシック" charset="-128"/>
                <a:cs typeface="Arial"/>
              </a:defRPr>
            </a:lvl2pPr>
            <a:lvl3pPr marL="1028700" indent="-205740" algn="l" rtl="0" eaLnBrk="0" fontAlgn="base" hangingPunct="0">
              <a:spcBef>
                <a:spcPct val="20000"/>
              </a:spcBef>
              <a:spcAft>
                <a:spcPct val="0"/>
              </a:spcAft>
              <a:buChar char="•"/>
              <a:defRPr>
                <a:solidFill>
                  <a:schemeClr val="tx1"/>
                </a:solidFill>
                <a:latin typeface="Arial"/>
                <a:ea typeface="ＭＳ Ｐゴシック" charset="-128"/>
                <a:cs typeface="Arial"/>
              </a:defRPr>
            </a:lvl3pPr>
            <a:lvl4pPr marL="1440180" indent="-205740" algn="l" rtl="0" eaLnBrk="0" fontAlgn="base" hangingPunct="0">
              <a:spcBef>
                <a:spcPct val="20000"/>
              </a:spcBef>
              <a:spcAft>
                <a:spcPct val="0"/>
              </a:spcAft>
              <a:buChar char="–"/>
              <a:defRPr sz="1440">
                <a:solidFill>
                  <a:schemeClr val="tx1"/>
                </a:solidFill>
                <a:latin typeface="Arial"/>
                <a:ea typeface="ＭＳ Ｐゴシック" charset="-128"/>
                <a:cs typeface="Arial"/>
              </a:defRPr>
            </a:lvl4pPr>
            <a:lvl5pPr marL="1851660" indent="-205740" algn="l" rtl="0" eaLnBrk="0" fontAlgn="base" hangingPunct="0">
              <a:spcBef>
                <a:spcPct val="20000"/>
              </a:spcBef>
              <a:spcAft>
                <a:spcPct val="0"/>
              </a:spcAft>
              <a:buChar char="»"/>
              <a:defRPr sz="1440">
                <a:solidFill>
                  <a:schemeClr val="tx1"/>
                </a:solidFill>
                <a:latin typeface="Arial"/>
                <a:ea typeface="ＭＳ Ｐゴシック" charset="-128"/>
                <a:cs typeface="Arial"/>
              </a:defRPr>
            </a:lvl5pPr>
            <a:lvl6pPr marL="2263140" indent="-205740" algn="l" rtl="0" fontAlgn="base">
              <a:spcBef>
                <a:spcPct val="20000"/>
              </a:spcBef>
              <a:spcAft>
                <a:spcPct val="0"/>
              </a:spcAft>
              <a:buChar char="»"/>
              <a:defRPr sz="1800">
                <a:solidFill>
                  <a:schemeClr val="tx1"/>
                </a:solidFill>
                <a:latin typeface="+mn-lt"/>
                <a:ea typeface="ＭＳ Ｐゴシック" charset="-128"/>
              </a:defRPr>
            </a:lvl6pPr>
            <a:lvl7pPr marL="2674620" indent="-205740" algn="l" rtl="0" fontAlgn="base">
              <a:spcBef>
                <a:spcPct val="20000"/>
              </a:spcBef>
              <a:spcAft>
                <a:spcPct val="0"/>
              </a:spcAft>
              <a:buChar char="»"/>
              <a:defRPr sz="1800">
                <a:solidFill>
                  <a:schemeClr val="tx1"/>
                </a:solidFill>
                <a:latin typeface="+mn-lt"/>
                <a:ea typeface="ＭＳ Ｐゴシック" charset="-128"/>
              </a:defRPr>
            </a:lvl7pPr>
            <a:lvl8pPr marL="3086100" indent="-205740" algn="l" rtl="0" fontAlgn="base">
              <a:spcBef>
                <a:spcPct val="20000"/>
              </a:spcBef>
              <a:spcAft>
                <a:spcPct val="0"/>
              </a:spcAft>
              <a:buChar char="»"/>
              <a:defRPr sz="1800">
                <a:solidFill>
                  <a:schemeClr val="tx1"/>
                </a:solidFill>
                <a:latin typeface="+mn-lt"/>
                <a:ea typeface="ＭＳ Ｐゴシック" charset="-128"/>
              </a:defRPr>
            </a:lvl8pPr>
            <a:lvl9pPr marL="3497580" indent="-205740" algn="l" rtl="0" fontAlgn="base">
              <a:spcBef>
                <a:spcPct val="20000"/>
              </a:spcBef>
              <a:spcAft>
                <a:spcPct val="0"/>
              </a:spcAft>
              <a:buChar char="»"/>
              <a:defRPr sz="1800">
                <a:solidFill>
                  <a:schemeClr val="tx1"/>
                </a:solidFill>
                <a:latin typeface="+mn-lt"/>
                <a:ea typeface="ＭＳ Ｐゴシック" charset="-128"/>
              </a:defRPr>
            </a:lvl9pPr>
          </a:lstStyle>
          <a:p>
            <a:r>
              <a:rPr lang="en-US" altLang="en-US" b="1" kern="0" dirty="0" smtClean="0">
                <a:solidFill>
                  <a:srgbClr val="000099"/>
                </a:solidFill>
                <a:latin typeface="Arial" charset="0"/>
              </a:rPr>
              <a:t>SOCAT</a:t>
            </a:r>
          </a:p>
          <a:p>
            <a:pPr lvl="1"/>
            <a:r>
              <a:rPr lang="en-US" altLang="en-US" kern="0" dirty="0" smtClean="0">
                <a:solidFill>
                  <a:srgbClr val="000000"/>
                </a:solidFill>
                <a:latin typeface="Arial" charset="0"/>
              </a:rPr>
              <a:t>Most feasible and impactful EOV</a:t>
            </a:r>
          </a:p>
          <a:p>
            <a:pPr lvl="1"/>
            <a:r>
              <a:rPr lang="en-US" altLang="en-US" kern="0" dirty="0" smtClean="0">
                <a:solidFill>
                  <a:srgbClr val="000000"/>
                </a:solidFill>
                <a:latin typeface="Arial" charset="0"/>
              </a:rPr>
              <a:t>Measured on most observing networks </a:t>
            </a:r>
          </a:p>
          <a:p>
            <a:r>
              <a:rPr lang="en-US" altLang="en-US" b="1" kern="0" dirty="0" smtClean="0">
                <a:solidFill>
                  <a:srgbClr val="000099"/>
                </a:solidFill>
                <a:latin typeface="Arial" charset="0"/>
              </a:rPr>
              <a:t>GLODAP</a:t>
            </a:r>
          </a:p>
          <a:p>
            <a:pPr lvl="1"/>
            <a:r>
              <a:rPr lang="en-US" altLang="en-US" kern="0" dirty="0" smtClean="0">
                <a:solidFill>
                  <a:srgbClr val="000000"/>
                </a:solidFill>
                <a:latin typeface="Arial" charset="0"/>
              </a:rPr>
              <a:t>Global interest in information rises</a:t>
            </a:r>
          </a:p>
          <a:p>
            <a:pPr lvl="1"/>
            <a:r>
              <a:rPr lang="en-US" altLang="en-US" kern="0" dirty="0" smtClean="0">
                <a:solidFill>
                  <a:srgbClr val="000000"/>
                </a:solidFill>
                <a:latin typeface="Arial" charset="0"/>
              </a:rPr>
              <a:t>Self-organized </a:t>
            </a:r>
            <a:r>
              <a:rPr lang="en-US" altLang="en-US" kern="0" dirty="0">
                <a:solidFill>
                  <a:srgbClr val="000000"/>
                </a:solidFill>
                <a:latin typeface="Arial" charset="0"/>
              </a:rPr>
              <a:t>community exists around data </a:t>
            </a:r>
            <a:r>
              <a:rPr lang="en-US" altLang="en-US" kern="0" dirty="0" smtClean="0">
                <a:solidFill>
                  <a:srgbClr val="000000"/>
                </a:solidFill>
                <a:latin typeface="Arial" charset="0"/>
              </a:rPr>
              <a:t>product</a:t>
            </a:r>
            <a:endParaRPr lang="en-US" altLang="en-US" b="1" kern="0" dirty="0" smtClean="0">
              <a:solidFill>
                <a:srgbClr val="000099"/>
              </a:solidFill>
              <a:latin typeface="Arial" charset="0"/>
            </a:endParaRPr>
          </a:p>
          <a:p>
            <a:r>
              <a:rPr lang="en-US" altLang="en-US" b="1" kern="0" dirty="0" smtClean="0">
                <a:solidFill>
                  <a:srgbClr val="000099"/>
                </a:solidFill>
                <a:latin typeface="Arial" charset="0"/>
              </a:rPr>
              <a:t>Development of Time Series data product</a:t>
            </a:r>
          </a:p>
          <a:p>
            <a:pPr lvl="1"/>
            <a:r>
              <a:rPr lang="en-US" altLang="en-US" kern="0" dirty="0" smtClean="0">
                <a:solidFill>
                  <a:srgbClr val="000000"/>
                </a:solidFill>
                <a:latin typeface="Arial" charset="0"/>
              </a:rPr>
              <a:t>New territory for IOCCP</a:t>
            </a:r>
            <a:endParaRPr lang="en-US" altLang="en-US" kern="0" dirty="0">
              <a:solidFill>
                <a:srgbClr val="000000"/>
              </a:solidFill>
              <a:latin typeface="Arial" charset="0"/>
            </a:endParaRPr>
          </a:p>
          <a:p>
            <a:pPr lvl="1"/>
            <a:r>
              <a:rPr lang="en-US" altLang="en-US" kern="0" dirty="0" smtClean="0">
                <a:solidFill>
                  <a:srgbClr val="000000"/>
                </a:solidFill>
                <a:latin typeface="Arial" charset="0"/>
              </a:rPr>
              <a:t>Opportunity to attempt readiness level increase from level 1 up</a:t>
            </a:r>
            <a:endParaRPr lang="en-US" altLang="en-US" b="1" kern="0" dirty="0" smtClean="0">
              <a:solidFill>
                <a:srgbClr val="000099"/>
              </a:solidFill>
              <a:latin typeface="Arial" charset="0"/>
            </a:endParaRPr>
          </a:p>
        </p:txBody>
      </p:sp>
      <p:sp>
        <p:nvSpPr>
          <p:cNvPr id="36" name="Rectangle 35"/>
          <p:cNvSpPr>
            <a:spLocks noChangeArrowheads="1"/>
          </p:cNvSpPr>
          <p:nvPr/>
        </p:nvSpPr>
        <p:spPr bwMode="auto">
          <a:xfrm>
            <a:off x="2271550" y="6306028"/>
            <a:ext cx="46009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20000"/>
              </a:lnSpc>
              <a:spcBef>
                <a:spcPct val="20000"/>
              </a:spcBef>
            </a:pPr>
            <a:r>
              <a:rPr lang="pl-PL" sz="800" i="1" dirty="0">
                <a:solidFill>
                  <a:srgbClr val="FFFFFF"/>
                </a:solidFill>
                <a:latin typeface="Verdana" charset="0"/>
              </a:rPr>
              <a:t>9</a:t>
            </a:r>
            <a:r>
              <a:rPr lang="pl-PL" sz="800" i="1" baseline="30000" dirty="0">
                <a:solidFill>
                  <a:srgbClr val="FFFFFF"/>
                </a:solidFill>
                <a:latin typeface="Verdana" charset="0"/>
              </a:rPr>
              <a:t>th</a:t>
            </a:r>
            <a:r>
              <a:rPr lang="pl-PL" sz="800" i="1" dirty="0">
                <a:solidFill>
                  <a:srgbClr val="FFFFFF"/>
                </a:solidFill>
                <a:latin typeface="Verdana" charset="0"/>
              </a:rPr>
              <a:t> </a:t>
            </a:r>
            <a:r>
              <a:rPr lang="pl-PL" sz="800" i="1" dirty="0" err="1">
                <a:solidFill>
                  <a:srgbClr val="FFFFFF"/>
                </a:solidFill>
                <a:latin typeface="Verdana" charset="0"/>
              </a:rPr>
              <a:t>Session</a:t>
            </a:r>
            <a:r>
              <a:rPr lang="pl-PL" sz="800" i="1" dirty="0">
                <a:solidFill>
                  <a:srgbClr val="FFFFFF"/>
                </a:solidFill>
                <a:latin typeface="Verdana" charset="0"/>
              </a:rPr>
              <a:t> of the JCOMM </a:t>
            </a:r>
            <a:r>
              <a:rPr lang="pl-PL" sz="800" i="1" dirty="0" err="1">
                <a:solidFill>
                  <a:srgbClr val="FFFFFF"/>
                </a:solidFill>
                <a:latin typeface="Verdana" charset="0"/>
              </a:rPr>
              <a:t>Observations</a:t>
            </a:r>
            <a:r>
              <a:rPr lang="pl-PL" sz="800" i="1" dirty="0">
                <a:solidFill>
                  <a:srgbClr val="FFFFFF"/>
                </a:solidFill>
                <a:latin typeface="Verdana" charset="0"/>
              </a:rPr>
              <a:t> </a:t>
            </a:r>
            <a:r>
              <a:rPr lang="pl-PL" sz="800" i="1" dirty="0" err="1">
                <a:solidFill>
                  <a:srgbClr val="FFFFFF"/>
                </a:solidFill>
                <a:latin typeface="Verdana" charset="0"/>
              </a:rPr>
              <a:t>Coordination</a:t>
            </a:r>
            <a:r>
              <a:rPr lang="pl-PL" sz="800" i="1" dirty="0">
                <a:solidFill>
                  <a:srgbClr val="FFFFFF"/>
                </a:solidFill>
                <a:latin typeface="Verdana" charset="0"/>
              </a:rPr>
              <a:t> </a:t>
            </a:r>
            <a:r>
              <a:rPr lang="pl-PL" sz="800" i="1" dirty="0" err="1">
                <a:solidFill>
                  <a:srgbClr val="FFFFFF"/>
                </a:solidFill>
                <a:latin typeface="Verdana" charset="0"/>
              </a:rPr>
              <a:t>Group</a:t>
            </a:r>
            <a:r>
              <a:rPr lang="pl-PL" sz="800" i="1" dirty="0">
                <a:solidFill>
                  <a:srgbClr val="FFFFFF"/>
                </a:solidFill>
                <a:latin typeface="Verdana" charset="0"/>
              </a:rPr>
              <a:t> </a:t>
            </a:r>
            <a:endParaRPr lang="pl-PL" sz="800" i="1" dirty="0" smtClean="0">
              <a:solidFill>
                <a:srgbClr val="FFFFFF"/>
              </a:solidFill>
              <a:latin typeface="Verdana" charset="0"/>
            </a:endParaRPr>
          </a:p>
          <a:p>
            <a:pPr algn="ctr">
              <a:lnSpc>
                <a:spcPct val="120000"/>
              </a:lnSpc>
              <a:spcBef>
                <a:spcPct val="20000"/>
              </a:spcBef>
            </a:pPr>
            <a:r>
              <a:rPr lang="pl-PL" altLang="ja-JP" sz="800" i="1" dirty="0" smtClean="0">
                <a:solidFill>
                  <a:srgbClr val="FFFFFF"/>
                </a:solidFill>
                <a:latin typeface="Verdana" charset="0"/>
              </a:rPr>
              <a:t> 15-17 May 2018, Brest, France</a:t>
            </a:r>
            <a:endParaRPr lang="pl-PL" sz="800" i="1" dirty="0">
              <a:solidFill>
                <a:srgbClr val="FFFFFF"/>
              </a:solidFill>
              <a:latin typeface="Verdana" charset="0"/>
            </a:endParaRPr>
          </a:p>
        </p:txBody>
      </p:sp>
      <p:sp>
        <p:nvSpPr>
          <p:cNvPr id="8" name="Rectangle 7"/>
          <p:cNvSpPr/>
          <p:nvPr/>
        </p:nvSpPr>
        <p:spPr>
          <a:xfrm>
            <a:off x="8731708" y="-94832"/>
            <a:ext cx="412292"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a:solidFill>
                  <a:schemeClr val="accent3"/>
                </a:solidFill>
              </a:rPr>
              <a:t>6</a:t>
            </a:r>
          </a:p>
        </p:txBody>
      </p:sp>
    </p:spTree>
    <p:extLst>
      <p:ext uri="{BB962C8B-B14F-4D97-AF65-F5344CB8AC3E}">
        <p14:creationId xmlns:p14="http://schemas.microsoft.com/office/powerpoint/2010/main" val="1495572605"/>
      </p:ext>
    </p:extLst>
  </p:cSld>
  <p:clrMapOvr>
    <a:masterClrMapping/>
  </p:clrMapOvr>
  <mc:AlternateContent xmlns:mc="http://schemas.openxmlformats.org/markup-compatibility/2006" xmlns:p14="http://schemas.microsoft.com/office/powerpoint/2010/main">
    <mc:Choice Requires="p14">
      <p:transition spd="slow" p14:dur="2000">
        <p:pull dir="ld"/>
      </p:transition>
    </mc:Choice>
    <mc:Fallback xmlns="">
      <p:transition spd="slow">
        <p:pull dir="ld"/>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6" name="Picture 4"/>
          <p:cNvPicPr>
            <a:picLocks noChangeAspect="1"/>
          </p:cNvPicPr>
          <p:nvPr/>
        </p:nvPicPr>
        <p:blipFill>
          <a:blip r:embed="rId4" cstate="print">
            <a:extLst>
              <a:ext uri="{28A0092B-C50C-407E-A947-70E740481C1C}">
                <a14:useLocalDpi xmlns:a14="http://schemas.microsoft.com/office/drawing/2010/main" val="0"/>
              </a:ext>
            </a:extLst>
          </a:blip>
          <a:srcRect l="2950" t="4260" r="5022" b="65450"/>
          <a:stretch>
            <a:fillRect/>
          </a:stretch>
        </p:blipFill>
        <p:spPr bwMode="auto">
          <a:xfrm>
            <a:off x="4135884" y="1270830"/>
            <a:ext cx="4901761" cy="2325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7"/>
          <p:cNvSpPr txBox="1">
            <a:spLocks noChangeArrowheads="1"/>
          </p:cNvSpPr>
          <p:nvPr/>
        </p:nvSpPr>
        <p:spPr bwMode="auto">
          <a:xfrm>
            <a:off x="395536" y="3739665"/>
            <a:ext cx="847020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 typeface="Arial" panose="020B0604020202020204" pitchFamily="34" charset="0"/>
              <a:buNone/>
            </a:pPr>
            <a:r>
              <a:rPr lang="en-GB" altLang="en-US" sz="2000" b="1" dirty="0">
                <a:solidFill>
                  <a:srgbClr val="003399"/>
                </a:solidFill>
                <a:cs typeface="Arial" panose="020B0604020202020204" pitchFamily="34" charset="0"/>
              </a:rPr>
              <a:t>Global synthesis and gridded products of surface ocean fCO</a:t>
            </a:r>
            <a:r>
              <a:rPr lang="en-GB" altLang="en-US" sz="2000" b="1" baseline="-25000" dirty="0">
                <a:solidFill>
                  <a:srgbClr val="003399"/>
                </a:solidFill>
                <a:cs typeface="Arial" panose="020B0604020202020204" pitchFamily="34" charset="0"/>
              </a:rPr>
              <a:t>2</a:t>
            </a:r>
            <a:r>
              <a:rPr lang="en-GB" altLang="en-US" sz="2000" b="1" dirty="0">
                <a:solidFill>
                  <a:srgbClr val="003399"/>
                </a:solidFill>
                <a:cs typeface="Arial" panose="020B0604020202020204" pitchFamily="34" charset="0"/>
              </a:rPr>
              <a:t> </a:t>
            </a:r>
            <a:endParaRPr lang="en-GB" altLang="en-US" sz="2000" dirty="0">
              <a:solidFill>
                <a:srgbClr val="003399"/>
              </a:solidFill>
              <a:cs typeface="Arial" panose="020B0604020202020204" pitchFamily="34" charset="0"/>
            </a:endParaRPr>
          </a:p>
          <a:p>
            <a:pPr marL="342900" indent="-342900">
              <a:spcBef>
                <a:spcPct val="0"/>
              </a:spcBef>
            </a:pPr>
            <a:r>
              <a:rPr lang="en-GB" altLang="en-US" sz="2000" dirty="0" smtClean="0">
                <a:solidFill>
                  <a:srgbClr val="000000"/>
                </a:solidFill>
                <a:cs typeface="Arial" panose="020B0604020202020204" pitchFamily="34" charset="0"/>
              </a:rPr>
              <a:t>in </a:t>
            </a:r>
            <a:r>
              <a:rPr lang="en-GB" altLang="en-US" sz="2000" dirty="0">
                <a:solidFill>
                  <a:srgbClr val="000000"/>
                </a:solidFill>
                <a:cs typeface="Arial" panose="020B0604020202020204" pitchFamily="34" charset="0"/>
              </a:rPr>
              <a:t>uniform format with quality </a:t>
            </a:r>
            <a:r>
              <a:rPr lang="en-GB" altLang="en-US" sz="2000" dirty="0" smtClean="0">
                <a:solidFill>
                  <a:srgbClr val="000000"/>
                </a:solidFill>
                <a:cs typeface="Arial" panose="020B0604020202020204" pitchFamily="34" charset="0"/>
              </a:rPr>
              <a:t>control; </a:t>
            </a:r>
          </a:p>
          <a:p>
            <a:pPr marL="342900" indent="-342900">
              <a:spcBef>
                <a:spcPct val="0"/>
              </a:spcBef>
            </a:pPr>
            <a:r>
              <a:rPr lang="en-GB" altLang="en-US" sz="2000" dirty="0">
                <a:solidFill>
                  <a:srgbClr val="000000"/>
                </a:solidFill>
                <a:ea typeface="ＭＳ Ｐゴシック" panose="020B0600070205080204" pitchFamily="34" charset="-128"/>
                <a:cs typeface="Arial" panose="020B0604020202020204" pitchFamily="34" charset="0"/>
              </a:rPr>
              <a:t>V5: 21.5 million fCO</a:t>
            </a:r>
            <a:r>
              <a:rPr lang="en-GB" altLang="en-US" sz="2000" baseline="-25000" dirty="0">
                <a:solidFill>
                  <a:srgbClr val="000000"/>
                </a:solidFill>
                <a:ea typeface="ＭＳ Ｐゴシック" panose="020B0600070205080204" pitchFamily="34" charset="-128"/>
                <a:cs typeface="Arial" panose="020B0604020202020204" pitchFamily="34" charset="0"/>
              </a:rPr>
              <a:t>2</a:t>
            </a:r>
            <a:r>
              <a:rPr lang="en-GB" altLang="en-US" sz="2000" dirty="0">
                <a:solidFill>
                  <a:srgbClr val="000000"/>
                </a:solidFill>
                <a:ea typeface="ＭＳ Ｐゴシック" panose="020B0600070205080204" pitchFamily="34" charset="-128"/>
                <a:cs typeface="Arial" panose="020B0604020202020204" pitchFamily="34" charset="0"/>
              </a:rPr>
              <a:t> values from 1957-2017, accuracy &lt; 5 </a:t>
            </a:r>
            <a:r>
              <a:rPr lang="el-GR" altLang="en-US" sz="2000" dirty="0">
                <a:solidFill>
                  <a:srgbClr val="000000"/>
                </a:solidFill>
                <a:ea typeface="ＭＳ Ｐゴシック" panose="020B0600070205080204" pitchFamily="34" charset="-128"/>
                <a:cs typeface="Arial" panose="020B0604020202020204" pitchFamily="34" charset="0"/>
              </a:rPr>
              <a:t>μ</a:t>
            </a:r>
            <a:r>
              <a:rPr lang="en-GB" altLang="en-US" sz="2000" dirty="0" err="1">
                <a:solidFill>
                  <a:srgbClr val="000000"/>
                </a:solidFill>
                <a:ea typeface="ＭＳ Ｐゴシック" panose="020B0600070205080204" pitchFamily="34" charset="-128"/>
                <a:cs typeface="Arial" panose="020B0604020202020204" pitchFamily="34" charset="0"/>
              </a:rPr>
              <a:t>atm</a:t>
            </a:r>
            <a:r>
              <a:rPr lang="en-GB" altLang="en-US" sz="2000" dirty="0">
                <a:solidFill>
                  <a:srgbClr val="000000"/>
                </a:solidFill>
                <a:ea typeface="ＭＳ Ｐゴシック" panose="020B0600070205080204" pitchFamily="34" charset="-128"/>
                <a:cs typeface="Arial" panose="020B0604020202020204" pitchFamily="34" charset="0"/>
              </a:rPr>
              <a:t> (flags A-D)</a:t>
            </a:r>
            <a:r>
              <a:rPr lang="en-GB" sz="1800" dirty="0" smtClean="0">
                <a:solidFill>
                  <a:srgbClr val="000000"/>
                </a:solidFill>
              </a:rPr>
              <a:t>;</a:t>
            </a:r>
          </a:p>
          <a:p>
            <a:pPr marL="342900" indent="-342900">
              <a:spcBef>
                <a:spcPct val="0"/>
              </a:spcBef>
            </a:pPr>
            <a:r>
              <a:rPr lang="en-GB" altLang="en-US" sz="2000" dirty="0" smtClean="0">
                <a:solidFill>
                  <a:srgbClr val="000000"/>
                </a:solidFill>
                <a:cs typeface="Arial" panose="020B0604020202020204" pitchFamily="34" charset="0"/>
              </a:rPr>
              <a:t>Plus calibrated sensor data (&lt; 10 </a:t>
            </a:r>
            <a:r>
              <a:rPr lang="el-GR" altLang="en-US" sz="2000" dirty="0">
                <a:solidFill>
                  <a:srgbClr val="000000"/>
                </a:solidFill>
                <a:cs typeface="Arial" panose="020B0604020202020204" pitchFamily="34" charset="0"/>
              </a:rPr>
              <a:t>μ</a:t>
            </a:r>
            <a:r>
              <a:rPr lang="en-GB" altLang="en-US" sz="2000" dirty="0" err="1" smtClean="0">
                <a:solidFill>
                  <a:srgbClr val="000000"/>
                </a:solidFill>
                <a:cs typeface="Arial" panose="020B0604020202020204" pitchFamily="34" charset="0"/>
              </a:rPr>
              <a:t>atm</a:t>
            </a:r>
            <a:r>
              <a:rPr lang="en-GB" altLang="en-US" sz="2000" dirty="0" smtClean="0">
                <a:solidFill>
                  <a:srgbClr val="000000"/>
                </a:solidFill>
                <a:cs typeface="Arial" panose="020B0604020202020204" pitchFamily="34" charset="0"/>
              </a:rPr>
              <a:t>, flag of E);</a:t>
            </a:r>
          </a:p>
          <a:p>
            <a:pPr marL="342900" indent="-342900">
              <a:spcBef>
                <a:spcPct val="0"/>
              </a:spcBef>
            </a:pPr>
            <a:r>
              <a:rPr lang="en-GB" altLang="en-US" sz="2000" dirty="0" smtClean="0">
                <a:solidFill>
                  <a:srgbClr val="000000"/>
                </a:solidFill>
                <a:cs typeface="Arial" panose="020B0604020202020204" pitchFamily="34" charset="0"/>
              </a:rPr>
              <a:t>Interactive </a:t>
            </a:r>
            <a:r>
              <a:rPr lang="en-GB" altLang="en-US" sz="2000" dirty="0">
                <a:solidFill>
                  <a:srgbClr val="000000"/>
                </a:solidFill>
                <a:cs typeface="Arial" panose="020B0604020202020204" pitchFamily="34" charset="0"/>
              </a:rPr>
              <a:t>online viewers; </a:t>
            </a:r>
          </a:p>
          <a:p>
            <a:pPr marL="342900" indent="-342900">
              <a:spcBef>
                <a:spcPct val="0"/>
              </a:spcBef>
            </a:pPr>
            <a:r>
              <a:rPr lang="en-GB" altLang="en-US" sz="2000" dirty="0" smtClean="0">
                <a:solidFill>
                  <a:srgbClr val="000000"/>
                </a:solidFill>
                <a:cs typeface="Arial" panose="020B0604020202020204" pitchFamily="34" charset="0"/>
              </a:rPr>
              <a:t>Online viewers, downloadable </a:t>
            </a:r>
            <a:r>
              <a:rPr lang="en-GB" altLang="en-US" sz="2000" dirty="0">
                <a:solidFill>
                  <a:srgbClr val="000000"/>
                </a:solidFill>
                <a:cs typeface="Arial" panose="020B0604020202020204" pitchFamily="34" charset="0"/>
              </a:rPr>
              <a:t>(text, </a:t>
            </a:r>
            <a:r>
              <a:rPr lang="en-GB" altLang="en-US" sz="2000" dirty="0" err="1">
                <a:solidFill>
                  <a:srgbClr val="000000"/>
                </a:solidFill>
                <a:cs typeface="Arial" panose="020B0604020202020204" pitchFamily="34" charset="0"/>
              </a:rPr>
              <a:t>NetCDF</a:t>
            </a:r>
            <a:r>
              <a:rPr lang="en-GB" altLang="en-US" sz="2000" dirty="0">
                <a:solidFill>
                  <a:srgbClr val="000000"/>
                </a:solidFill>
                <a:cs typeface="Arial" panose="020B0604020202020204" pitchFamily="34" charset="0"/>
              </a:rPr>
              <a:t>, ODV, </a:t>
            </a:r>
            <a:r>
              <a:rPr lang="en-GB" altLang="en-US" sz="2000" dirty="0" err="1">
                <a:solidFill>
                  <a:srgbClr val="000000"/>
                </a:solidFill>
                <a:cs typeface="Arial" panose="020B0604020202020204" pitchFamily="34" charset="0"/>
              </a:rPr>
              <a:t>Matlab</a:t>
            </a:r>
            <a:r>
              <a:rPr lang="en-GB" altLang="en-US" sz="2000" dirty="0">
                <a:solidFill>
                  <a:srgbClr val="000000"/>
                </a:solidFill>
                <a:cs typeface="Arial" panose="020B0604020202020204" pitchFamily="34" charset="0"/>
              </a:rPr>
              <a:t>);</a:t>
            </a:r>
          </a:p>
          <a:p>
            <a:pPr marL="342900" indent="-342900">
              <a:spcBef>
                <a:spcPct val="0"/>
              </a:spcBef>
            </a:pPr>
            <a:r>
              <a:rPr lang="en-GB" altLang="en-US" sz="2000" dirty="0">
                <a:solidFill>
                  <a:srgbClr val="000000"/>
                </a:solidFill>
                <a:cs typeface="Arial" panose="020B0604020202020204" pitchFamily="34" charset="0"/>
              </a:rPr>
              <a:t>Documented in ESSD </a:t>
            </a:r>
            <a:r>
              <a:rPr lang="en-GB" altLang="en-US" sz="2000" dirty="0" smtClean="0">
                <a:solidFill>
                  <a:srgbClr val="000000"/>
                </a:solidFill>
                <a:cs typeface="Arial" panose="020B0604020202020204" pitchFamily="34" charset="0"/>
              </a:rPr>
              <a:t>articles;</a:t>
            </a:r>
          </a:p>
          <a:p>
            <a:pPr marL="342900" indent="-342900">
              <a:spcBef>
                <a:spcPct val="0"/>
              </a:spcBef>
            </a:pPr>
            <a:r>
              <a:rPr lang="en-GB" altLang="en-US" sz="2000" dirty="0" smtClean="0">
                <a:solidFill>
                  <a:srgbClr val="000000"/>
                </a:solidFill>
                <a:cs typeface="Arial" panose="020B0604020202020204" pitchFamily="34" charset="0"/>
              </a:rPr>
              <a:t>Community </a:t>
            </a:r>
            <a:r>
              <a:rPr lang="en-GB" altLang="en-US" sz="2000" dirty="0">
                <a:solidFill>
                  <a:srgbClr val="000000"/>
                </a:solidFill>
                <a:cs typeface="Arial" panose="020B0604020202020204" pitchFamily="34" charset="0"/>
              </a:rPr>
              <a:t>activity with &gt;100 contributors worldwide</a:t>
            </a:r>
            <a:r>
              <a:rPr lang="en-GB" altLang="en-US" sz="2000" dirty="0" smtClean="0">
                <a:solidFill>
                  <a:srgbClr val="000000"/>
                </a:solidFill>
                <a:cs typeface="Arial" panose="020B0604020202020204" pitchFamily="34" charset="0"/>
              </a:rPr>
              <a:t>.</a:t>
            </a:r>
            <a:endParaRPr lang="en-GB" altLang="en-US" sz="2000" dirty="0">
              <a:solidFill>
                <a:srgbClr val="000000"/>
              </a:solidFill>
              <a:cs typeface="Arial" panose="020B0604020202020204" pitchFamily="34" charset="0"/>
            </a:endParaRPr>
          </a:p>
        </p:txBody>
      </p:sp>
      <p:sp>
        <p:nvSpPr>
          <p:cNvPr id="39" name="TextBox 4"/>
          <p:cNvSpPr txBox="1">
            <a:spLocks noChangeArrowheads="1"/>
          </p:cNvSpPr>
          <p:nvPr/>
        </p:nvSpPr>
        <p:spPr bwMode="auto">
          <a:xfrm>
            <a:off x="683568" y="200889"/>
            <a:ext cx="77862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0" hangingPunct="0">
              <a:spcBef>
                <a:spcPct val="0"/>
              </a:spcBef>
              <a:buFontTx/>
              <a:buNone/>
            </a:pPr>
            <a:r>
              <a:rPr lang="en-GB" altLang="en-US" b="1" dirty="0">
                <a:solidFill>
                  <a:srgbClr val="003399"/>
                </a:solidFill>
                <a:ea typeface="ＭＳ Ｐゴシック" panose="020B0600070205080204" pitchFamily="34" charset="-128"/>
                <a:cs typeface="Arial" panose="020B0604020202020204" pitchFamily="34" charset="0"/>
              </a:rPr>
              <a:t>Surface Ocean CO</a:t>
            </a:r>
            <a:r>
              <a:rPr lang="en-GB" altLang="en-US" b="1" baseline="-25000" dirty="0">
                <a:solidFill>
                  <a:srgbClr val="003399"/>
                </a:solidFill>
                <a:ea typeface="ＭＳ Ｐゴシック" panose="020B0600070205080204" pitchFamily="34" charset="-128"/>
                <a:cs typeface="Arial" panose="020B0604020202020204" pitchFamily="34" charset="0"/>
              </a:rPr>
              <a:t>2</a:t>
            </a:r>
            <a:r>
              <a:rPr lang="en-GB" altLang="en-US" b="1" dirty="0">
                <a:solidFill>
                  <a:srgbClr val="003399"/>
                </a:solidFill>
                <a:ea typeface="ＭＳ Ｐゴシック" panose="020B0600070205080204" pitchFamily="34" charset="-128"/>
                <a:cs typeface="Arial" panose="020B0604020202020204" pitchFamily="34" charset="0"/>
              </a:rPr>
              <a:t> Atlas at 10! </a:t>
            </a:r>
          </a:p>
        </p:txBody>
      </p:sp>
      <p:sp>
        <p:nvSpPr>
          <p:cNvPr id="40" name="TextBox 39"/>
          <p:cNvSpPr txBox="1"/>
          <p:nvPr/>
        </p:nvSpPr>
        <p:spPr>
          <a:xfrm>
            <a:off x="3749852" y="1052736"/>
            <a:ext cx="822148" cy="369332"/>
          </a:xfrm>
          <a:prstGeom prst="rect">
            <a:avLst/>
          </a:prstGeom>
          <a:noFill/>
        </p:spPr>
        <p:txBody>
          <a:bodyPr wrap="none" rtlCol="0">
            <a:spAutoFit/>
          </a:bodyPr>
          <a:lstStyle/>
          <a:p>
            <a:pPr eaLnBrk="0" hangingPunct="0"/>
            <a:r>
              <a:rPr lang="en-GB" dirty="0">
                <a:solidFill>
                  <a:srgbClr val="000000"/>
                </a:solidFill>
                <a:latin typeface="Arial" panose="020B0604020202020204" pitchFamily="34" charset="0"/>
                <a:ea typeface="ＭＳ Ｐゴシック" panose="020B0600070205080204" pitchFamily="34" charset="-128"/>
                <a:cs typeface=""/>
              </a:rPr>
              <a:t>(µ</a:t>
            </a:r>
            <a:r>
              <a:rPr lang="en-GB" dirty="0" err="1">
                <a:solidFill>
                  <a:srgbClr val="000000"/>
                </a:solidFill>
                <a:latin typeface="Arial" panose="020B0604020202020204" pitchFamily="34" charset="0"/>
                <a:ea typeface="ＭＳ Ｐゴシック" panose="020B0600070205080204" pitchFamily="34" charset="-128"/>
                <a:cs typeface=""/>
              </a:rPr>
              <a:t>atm</a:t>
            </a:r>
            <a:r>
              <a:rPr lang="en-GB" dirty="0">
                <a:solidFill>
                  <a:srgbClr val="000000"/>
                </a:solidFill>
                <a:latin typeface="Arial" panose="020B0604020202020204" pitchFamily="34" charset="0"/>
                <a:ea typeface="ＭＳ Ｐゴシック" panose="020B0600070205080204" pitchFamily="34" charset="-128"/>
                <a:cs typeface=""/>
              </a:rPr>
              <a:t>)</a:t>
            </a:r>
          </a:p>
        </p:txBody>
      </p:sp>
      <p:pic>
        <p:nvPicPr>
          <p:cNvPr id="41" name="Picture 40"/>
          <p:cNvPicPr>
            <a:picLocks noChangeAspect="1"/>
          </p:cNvPicPr>
          <p:nvPr/>
        </p:nvPicPr>
        <p:blipFill rotWithShape="1">
          <a:blip r:embed="rId5" cstate="print">
            <a:extLst>
              <a:ext uri="{28A0092B-C50C-407E-A947-70E740481C1C}">
                <a14:useLocalDpi xmlns:a14="http://schemas.microsoft.com/office/drawing/2010/main" val="0"/>
              </a:ext>
            </a:extLst>
          </a:blip>
          <a:srcRect l="7476" t="4472" b="6497"/>
          <a:stretch/>
        </p:blipFill>
        <p:spPr>
          <a:xfrm>
            <a:off x="539552" y="1412777"/>
            <a:ext cx="3556891" cy="2106468"/>
          </a:xfrm>
          <a:prstGeom prst="rect">
            <a:avLst/>
          </a:prstGeom>
        </p:spPr>
      </p:pic>
      <p:sp>
        <p:nvSpPr>
          <p:cNvPr id="42" name="TextBox 41"/>
          <p:cNvSpPr txBox="1"/>
          <p:nvPr/>
        </p:nvSpPr>
        <p:spPr>
          <a:xfrm>
            <a:off x="611560" y="1687381"/>
            <a:ext cx="1080745" cy="584775"/>
          </a:xfrm>
          <a:prstGeom prst="rect">
            <a:avLst/>
          </a:prstGeom>
          <a:noFill/>
        </p:spPr>
        <p:txBody>
          <a:bodyPr wrap="none" rtlCol="0">
            <a:spAutoFit/>
          </a:bodyPr>
          <a:lstStyle/>
          <a:p>
            <a:pPr algn="ctr" eaLnBrk="0" hangingPunct="0"/>
            <a:r>
              <a:rPr lang="en-GB" sz="1600" b="1" dirty="0">
                <a:solidFill>
                  <a:srgbClr val="FFFFFF"/>
                </a:solidFill>
                <a:latin typeface="Arial" panose="020B0604020202020204" pitchFamily="34" charset="0"/>
                <a:ea typeface="ＭＳ Ｐゴシック" panose="020B0600070205080204" pitchFamily="34" charset="-128"/>
                <a:cs typeface=""/>
              </a:rPr>
              <a:t>1957-2017</a:t>
            </a:r>
          </a:p>
          <a:p>
            <a:pPr algn="ctr" eaLnBrk="0" hangingPunct="0"/>
            <a:r>
              <a:rPr lang="en-GB" sz="1600" b="1" dirty="0">
                <a:solidFill>
                  <a:srgbClr val="FFFFFF"/>
                </a:solidFill>
                <a:latin typeface="Arial" panose="020B0604020202020204" pitchFamily="34" charset="0"/>
                <a:ea typeface="ＭＳ Ｐゴシック" panose="020B0600070205080204" pitchFamily="34" charset="-128"/>
                <a:cs typeface=""/>
              </a:rPr>
              <a:t>A-E, V5</a:t>
            </a:r>
          </a:p>
        </p:txBody>
      </p:sp>
      <p:sp>
        <p:nvSpPr>
          <p:cNvPr id="43" name="Rectangle 42"/>
          <p:cNvSpPr/>
          <p:nvPr/>
        </p:nvSpPr>
        <p:spPr>
          <a:xfrm>
            <a:off x="683568" y="1104999"/>
            <a:ext cx="3357794" cy="307777"/>
          </a:xfrm>
          <a:prstGeom prst="rect">
            <a:avLst/>
          </a:prstGeom>
        </p:spPr>
        <p:txBody>
          <a:bodyPr wrap="square">
            <a:spAutoFit/>
          </a:bodyPr>
          <a:lstStyle/>
          <a:p>
            <a:pPr eaLnBrk="0" hangingPunct="0">
              <a:defRPr/>
            </a:pPr>
            <a:r>
              <a:rPr lang="en-GB" sz="1000" dirty="0">
                <a:solidFill>
                  <a:srgbClr val="000000"/>
                </a:solidFill>
                <a:latin typeface="Arial" panose="020B0604020202020204" pitchFamily="34" charset="0"/>
                <a:ea typeface="ＭＳ Ｐゴシック" panose="020B0600070205080204" pitchFamily="34" charset="-128"/>
                <a:cs typeface=""/>
              </a:rPr>
              <a:t> </a:t>
            </a:r>
            <a:r>
              <a:rPr lang="en-GB" sz="14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260   290  320   350    380   410    440   </a:t>
            </a:r>
          </a:p>
        </p:txBody>
      </p:sp>
      <p:sp>
        <p:nvSpPr>
          <p:cNvPr id="44" name="Rectangle 43"/>
          <p:cNvSpPr/>
          <p:nvPr/>
        </p:nvSpPr>
        <p:spPr>
          <a:xfrm>
            <a:off x="611560" y="1412776"/>
            <a:ext cx="206643" cy="71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GB">
              <a:solidFill>
                <a:srgbClr val="FFFFFF"/>
              </a:solidFill>
            </a:endParaRPr>
          </a:p>
        </p:txBody>
      </p:sp>
      <p:sp>
        <p:nvSpPr>
          <p:cNvPr id="45" name="Rectangle 44"/>
          <p:cNvSpPr/>
          <p:nvPr/>
        </p:nvSpPr>
        <p:spPr>
          <a:xfrm>
            <a:off x="3789293" y="1413015"/>
            <a:ext cx="206643" cy="717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GB">
              <a:solidFill>
                <a:srgbClr val="FFFFFF"/>
              </a:solidFill>
            </a:endParaRPr>
          </a:p>
        </p:txBody>
      </p:sp>
      <p:pic>
        <p:nvPicPr>
          <p:cNvPr id="47" name="Picture 10" descr="SOCAT_cat_logo.png"/>
          <p:cNvPicPr>
            <a:picLocks noChangeAspect="1"/>
          </p:cNvPicPr>
          <p:nvPr/>
        </p:nvPicPr>
        <p:blipFill>
          <a:blip r:embed="rId6">
            <a:extLst>
              <a:ext uri="{28A0092B-C50C-407E-A947-70E740481C1C}">
                <a14:useLocalDpi xmlns:a14="http://schemas.microsoft.com/office/drawing/2010/main" val="0"/>
              </a:ext>
            </a:extLst>
          </a:blip>
          <a:srcRect l="5553" t="2380"/>
          <a:stretch>
            <a:fillRect/>
          </a:stretch>
        </p:blipFill>
        <p:spPr bwMode="auto">
          <a:xfrm>
            <a:off x="231301" y="92616"/>
            <a:ext cx="12255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Rectangle 47"/>
          <p:cNvSpPr/>
          <p:nvPr/>
        </p:nvSpPr>
        <p:spPr>
          <a:xfrm>
            <a:off x="80488" y="780698"/>
            <a:ext cx="1685526" cy="338554"/>
          </a:xfrm>
          <a:prstGeom prst="rect">
            <a:avLst/>
          </a:prstGeom>
        </p:spPr>
        <p:txBody>
          <a:bodyPr wrap="none">
            <a:spAutoFit/>
          </a:bodyPr>
          <a:lstStyle/>
          <a:p>
            <a:pPr fontAlgn="auto">
              <a:spcBef>
                <a:spcPts val="0"/>
              </a:spcBef>
              <a:spcAft>
                <a:spcPts val="0"/>
              </a:spcAft>
              <a:defRPr/>
            </a:pPr>
            <a:r>
              <a:rPr lang="en-GB" sz="1600" b="1" dirty="0">
                <a:solidFill>
                  <a:srgbClr val="003399"/>
                </a:solidFill>
                <a:latin typeface="Arial"/>
                <a:ea typeface="ＭＳ Ｐゴシック" panose="020B0600070205080204" pitchFamily="34" charset="-128"/>
                <a:cs typeface=""/>
              </a:rPr>
              <a:t>www.socat.info</a:t>
            </a:r>
          </a:p>
        </p:txBody>
      </p:sp>
    </p:spTree>
    <p:extLst>
      <p:ext uri="{BB962C8B-B14F-4D97-AF65-F5344CB8AC3E}">
        <p14:creationId xmlns:p14="http://schemas.microsoft.com/office/powerpoint/2010/main" val="735159190"/>
      </p:ext>
    </p:extLst>
  </p:cSld>
  <p:clrMapOvr>
    <a:masterClrMapping/>
  </p:clrMapOvr>
  <p:transition spd="slow">
    <p:cover dir="l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5" name="Picture 10" descr="SOCAT_cat_logo.png"/>
          <p:cNvPicPr>
            <a:picLocks noChangeAspect="1"/>
          </p:cNvPicPr>
          <p:nvPr/>
        </p:nvPicPr>
        <p:blipFill>
          <a:blip r:embed="rId4">
            <a:extLst>
              <a:ext uri="{28A0092B-C50C-407E-A947-70E740481C1C}">
                <a14:useLocalDpi xmlns:a14="http://schemas.microsoft.com/office/drawing/2010/main" val="0"/>
              </a:ext>
            </a:extLst>
          </a:blip>
          <a:srcRect l="5553" t="2380"/>
          <a:stretch>
            <a:fillRect/>
          </a:stretch>
        </p:blipFill>
        <p:spPr bwMode="auto">
          <a:xfrm>
            <a:off x="106363" y="44624"/>
            <a:ext cx="12255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p:cNvSpPr txBox="1"/>
          <p:nvPr/>
        </p:nvSpPr>
        <p:spPr>
          <a:xfrm>
            <a:off x="749300" y="1480726"/>
            <a:ext cx="1014413" cy="338137"/>
          </a:xfrm>
          <a:prstGeom prst="rect">
            <a:avLst/>
          </a:prstGeom>
          <a:noFill/>
        </p:spPr>
        <p:txBody>
          <a:bodyPr wrap="none">
            <a:spAutoFit/>
          </a:bodyPr>
          <a:lstStyle/>
          <a:p>
            <a:pPr>
              <a:defRPr/>
            </a:pPr>
            <a:r>
              <a:rPr lang="en-GB" sz="1600" dirty="0">
                <a:solidFill>
                  <a:prstClr val="white"/>
                </a:solidFill>
                <a:cs typeface="Arial" charset="0"/>
              </a:rPr>
              <a:t>NEW data</a:t>
            </a:r>
          </a:p>
        </p:txBody>
      </p:sp>
      <p:sp>
        <p:nvSpPr>
          <p:cNvPr id="37" name="TextBox 36"/>
          <p:cNvSpPr txBox="1"/>
          <p:nvPr/>
        </p:nvSpPr>
        <p:spPr>
          <a:xfrm>
            <a:off x="6803509" y="6360643"/>
            <a:ext cx="2182136" cy="338554"/>
          </a:xfrm>
          <a:prstGeom prst="rect">
            <a:avLst/>
          </a:prstGeom>
          <a:noFill/>
        </p:spPr>
        <p:txBody>
          <a:bodyPr wrap="none">
            <a:spAutoFit/>
          </a:bodyPr>
          <a:lstStyle/>
          <a:p>
            <a:pPr>
              <a:defRPr/>
            </a:pPr>
            <a:r>
              <a:rPr lang="en-GB" sz="1600" i="1" dirty="0" smtClean="0">
                <a:solidFill>
                  <a:prstClr val="black"/>
                </a:solidFill>
                <a:cs typeface="Arial" charset="0"/>
              </a:rPr>
              <a:t>(O’Brien et al., in prep.)</a:t>
            </a:r>
            <a:endParaRPr lang="en-GB" sz="1600" i="1" dirty="0">
              <a:solidFill>
                <a:prstClr val="black"/>
              </a:solidFill>
              <a:cs typeface="Arial" charset="0"/>
            </a:endParaRPr>
          </a:p>
        </p:txBody>
      </p:sp>
      <p:sp>
        <p:nvSpPr>
          <p:cNvPr id="38" name="Rectangle 37"/>
          <p:cNvSpPr/>
          <p:nvPr/>
        </p:nvSpPr>
        <p:spPr>
          <a:xfrm>
            <a:off x="-44450" y="692696"/>
            <a:ext cx="1520825" cy="338138"/>
          </a:xfrm>
          <a:prstGeom prst="rect">
            <a:avLst/>
          </a:prstGeom>
        </p:spPr>
        <p:txBody>
          <a:bodyPr wrap="none">
            <a:spAutoFit/>
          </a:bodyPr>
          <a:lstStyle/>
          <a:p>
            <a:pPr fontAlgn="auto">
              <a:spcBef>
                <a:spcPts val="0"/>
              </a:spcBef>
              <a:spcAft>
                <a:spcPts val="0"/>
              </a:spcAft>
              <a:defRPr/>
            </a:pPr>
            <a:r>
              <a:rPr lang="en-GB" sz="1600" b="1" dirty="0">
                <a:solidFill>
                  <a:srgbClr val="BBE0E3"/>
                </a:solidFill>
                <a:latin typeface="Arial"/>
                <a:cs typeface=""/>
              </a:rPr>
              <a:t>www.socat.info</a:t>
            </a:r>
          </a:p>
        </p:txBody>
      </p:sp>
      <p:sp>
        <p:nvSpPr>
          <p:cNvPr id="39" name="TextBox 4"/>
          <p:cNvSpPr txBox="1">
            <a:spLocks noChangeArrowheads="1"/>
          </p:cNvSpPr>
          <p:nvPr/>
        </p:nvSpPr>
        <p:spPr bwMode="auto">
          <a:xfrm>
            <a:off x="1125215" y="116632"/>
            <a:ext cx="747923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b="1" dirty="0" smtClean="0">
                <a:solidFill>
                  <a:srgbClr val="003399"/>
                </a:solidFill>
                <a:cs typeface="Arial" panose="020B0604020202020204" pitchFamily="34" charset="0"/>
              </a:rPr>
              <a:t>Release of SOCAT version 5 –</a:t>
            </a:r>
          </a:p>
          <a:p>
            <a:pPr algn="ctr">
              <a:spcBef>
                <a:spcPct val="0"/>
              </a:spcBef>
              <a:buFontTx/>
              <a:buNone/>
            </a:pPr>
            <a:r>
              <a:rPr lang="en-GB" altLang="en-US" b="1" dirty="0">
                <a:solidFill>
                  <a:srgbClr val="003399"/>
                </a:solidFill>
                <a:cs typeface="Arial" panose="020B0604020202020204" pitchFamily="34" charset="0"/>
              </a:rPr>
              <a:t>A</a:t>
            </a:r>
            <a:r>
              <a:rPr lang="en-GB" altLang="en-US" b="1" dirty="0" smtClean="0">
                <a:solidFill>
                  <a:srgbClr val="003399"/>
                </a:solidFill>
                <a:cs typeface="Arial" panose="020B0604020202020204" pitchFamily="34" charset="0"/>
              </a:rPr>
              <a:t>nnual release upon </a:t>
            </a:r>
          </a:p>
          <a:p>
            <a:pPr algn="ctr">
              <a:spcBef>
                <a:spcPct val="0"/>
              </a:spcBef>
              <a:buFontTx/>
              <a:buNone/>
            </a:pPr>
            <a:r>
              <a:rPr lang="en-GB" altLang="en-US" b="1" dirty="0" smtClean="0">
                <a:solidFill>
                  <a:srgbClr val="003399"/>
                </a:solidFill>
                <a:cs typeface="Arial" panose="020B0604020202020204" pitchFamily="34" charset="0"/>
              </a:rPr>
              <a:t>automated data upload</a:t>
            </a:r>
            <a:endParaRPr lang="en-GB" altLang="en-US" b="1" dirty="0">
              <a:solidFill>
                <a:srgbClr val="003399"/>
              </a:solidFill>
              <a:cs typeface="Arial" panose="020B0604020202020204" pitchFamily="34" charset="0"/>
            </a:endParaRPr>
          </a:p>
        </p:txBody>
      </p:sp>
      <p:sp>
        <p:nvSpPr>
          <p:cNvPr id="40" name="AutoShape 52"/>
          <p:cNvSpPr>
            <a:spLocks noChangeArrowheads="1"/>
          </p:cNvSpPr>
          <p:nvPr/>
        </p:nvSpPr>
        <p:spPr bwMode="auto">
          <a:xfrm rot="10800000" flipH="1">
            <a:off x="12374563" y="19172238"/>
            <a:ext cx="317500" cy="203200"/>
          </a:xfrm>
          <a:prstGeom prst="rightArrow">
            <a:avLst>
              <a:gd name="adj1" fmla="val 50000"/>
              <a:gd name="adj2" fmla="val 25101"/>
            </a:avLst>
          </a:prstGeom>
          <a:solidFill>
            <a:srgbClr val="FFFF99">
              <a:alpha val="70195"/>
            </a:srgbClr>
          </a:solidFill>
          <a:ln w="19080">
            <a:solidFill>
              <a:srgbClr val="000000"/>
            </a:solidFill>
            <a:round/>
            <a:headEnd/>
            <a:tailEnd/>
          </a:ln>
        </p:spPr>
        <p:txBody>
          <a:bodyPr wrap="none" anchor="ctr"/>
          <a:lstStyle>
            <a:lvl1pPr>
              <a:defRPr sz="8200">
                <a:solidFill>
                  <a:schemeClr val="tx1"/>
                </a:solidFill>
                <a:latin typeface="Arial" panose="020B0604020202020204" pitchFamily="34" charset="0"/>
              </a:defRPr>
            </a:lvl1pPr>
            <a:lvl2pPr marL="742950" indent="-285750">
              <a:defRPr sz="8200">
                <a:solidFill>
                  <a:schemeClr val="tx1"/>
                </a:solidFill>
                <a:latin typeface="Arial" panose="020B0604020202020204" pitchFamily="34" charset="0"/>
              </a:defRPr>
            </a:lvl2pPr>
            <a:lvl3pPr marL="1143000" indent="-228600">
              <a:defRPr sz="8200">
                <a:solidFill>
                  <a:schemeClr val="tx1"/>
                </a:solidFill>
                <a:latin typeface="Arial" panose="020B0604020202020204" pitchFamily="34" charset="0"/>
              </a:defRPr>
            </a:lvl3pPr>
            <a:lvl4pPr marL="1600200" indent="-228600">
              <a:defRPr sz="8200">
                <a:solidFill>
                  <a:schemeClr val="tx1"/>
                </a:solidFill>
                <a:latin typeface="Arial" panose="020B0604020202020204" pitchFamily="34" charset="0"/>
              </a:defRPr>
            </a:lvl4pPr>
            <a:lvl5pPr marL="2057400" indent="-228600">
              <a:defRPr sz="8200">
                <a:solidFill>
                  <a:schemeClr val="tx1"/>
                </a:solidFill>
                <a:latin typeface="Arial" panose="020B0604020202020204" pitchFamily="34" charset="0"/>
              </a:defRPr>
            </a:lvl5pPr>
            <a:lvl6pPr marL="2514600" indent="-228600" eaLnBrk="0" fontAlgn="base" hangingPunct="0">
              <a:spcBef>
                <a:spcPct val="0"/>
              </a:spcBef>
              <a:spcAft>
                <a:spcPct val="0"/>
              </a:spcAft>
              <a:defRPr sz="8200">
                <a:solidFill>
                  <a:schemeClr val="tx1"/>
                </a:solidFill>
                <a:latin typeface="Arial" panose="020B0604020202020204" pitchFamily="34" charset="0"/>
              </a:defRPr>
            </a:lvl6pPr>
            <a:lvl7pPr marL="2971800" indent="-228600" eaLnBrk="0" fontAlgn="base" hangingPunct="0">
              <a:spcBef>
                <a:spcPct val="0"/>
              </a:spcBef>
              <a:spcAft>
                <a:spcPct val="0"/>
              </a:spcAft>
              <a:defRPr sz="8200">
                <a:solidFill>
                  <a:schemeClr val="tx1"/>
                </a:solidFill>
                <a:latin typeface="Arial" panose="020B0604020202020204" pitchFamily="34" charset="0"/>
              </a:defRPr>
            </a:lvl7pPr>
            <a:lvl8pPr marL="3429000" indent="-228600" eaLnBrk="0" fontAlgn="base" hangingPunct="0">
              <a:spcBef>
                <a:spcPct val="0"/>
              </a:spcBef>
              <a:spcAft>
                <a:spcPct val="0"/>
              </a:spcAft>
              <a:defRPr sz="8200">
                <a:solidFill>
                  <a:schemeClr val="tx1"/>
                </a:solidFill>
                <a:latin typeface="Arial" panose="020B0604020202020204" pitchFamily="34" charset="0"/>
              </a:defRPr>
            </a:lvl8pPr>
            <a:lvl9pPr marL="3886200" indent="-228600" eaLnBrk="0" fontAlgn="base" hangingPunct="0">
              <a:spcBef>
                <a:spcPct val="0"/>
              </a:spcBef>
              <a:spcAft>
                <a:spcPct val="0"/>
              </a:spcAft>
              <a:defRPr sz="8200">
                <a:solidFill>
                  <a:schemeClr val="tx1"/>
                </a:solidFill>
                <a:latin typeface="Arial" panose="020B0604020202020204" pitchFamily="34" charset="0"/>
              </a:defRPr>
            </a:lvl9pPr>
          </a:lstStyle>
          <a:p>
            <a:endParaRPr lang="en-US" altLang="en-US" sz="2000">
              <a:solidFill>
                <a:srgbClr val="000000"/>
              </a:solidFill>
            </a:endParaRPr>
          </a:p>
        </p:txBody>
      </p:sp>
      <p:sp>
        <p:nvSpPr>
          <p:cNvPr id="41" name="Bent-Up Arrow 40"/>
          <p:cNvSpPr/>
          <p:nvPr/>
        </p:nvSpPr>
        <p:spPr bwMode="auto">
          <a:xfrm>
            <a:off x="14419263" y="18746788"/>
            <a:ext cx="388937" cy="355600"/>
          </a:xfrm>
          <a:prstGeom prst="bentUpArrow">
            <a:avLst/>
          </a:prstGeom>
          <a:solidFill>
            <a:srgbClr val="FFFF99"/>
          </a:solidFill>
          <a:ln w="9525" cap="flat" cmpd="sng" algn="ctr">
            <a:solidFill>
              <a:schemeClr val="tx1"/>
            </a:solidFill>
            <a:prstDash val="solid"/>
            <a:round/>
            <a:headEnd type="none" w="med" len="med"/>
            <a:tailEnd type="none" w="med" len="med"/>
          </a:ln>
          <a:effectLst/>
        </p:spPr>
        <p:txBody>
          <a:bodyPr/>
          <a:lstStyle/>
          <a:p>
            <a:pPr defTabSz="4176713">
              <a:defRPr/>
            </a:pPr>
            <a:endParaRPr lang="en-US">
              <a:solidFill>
                <a:srgbClr val="000000"/>
              </a:solidFill>
            </a:endParaRPr>
          </a:p>
        </p:txBody>
      </p:sp>
      <p:sp>
        <p:nvSpPr>
          <p:cNvPr id="42" name="Bent-Up Arrow 41"/>
          <p:cNvSpPr/>
          <p:nvPr/>
        </p:nvSpPr>
        <p:spPr bwMode="auto">
          <a:xfrm flipV="1">
            <a:off x="14419263" y="19013488"/>
            <a:ext cx="388937" cy="354012"/>
          </a:xfrm>
          <a:prstGeom prst="bentUpArrow">
            <a:avLst/>
          </a:prstGeom>
          <a:solidFill>
            <a:srgbClr val="FFFF99"/>
          </a:solidFill>
          <a:ln w="9525" cap="flat" cmpd="sng" algn="ctr">
            <a:solidFill>
              <a:schemeClr val="tx1"/>
            </a:solidFill>
            <a:prstDash val="solid"/>
            <a:round/>
            <a:headEnd type="none" w="med" len="med"/>
            <a:tailEnd type="none" w="med" len="med"/>
          </a:ln>
          <a:effectLst/>
        </p:spPr>
        <p:txBody>
          <a:bodyPr/>
          <a:lstStyle/>
          <a:p>
            <a:pPr defTabSz="4176713">
              <a:defRPr/>
            </a:pPr>
            <a:endParaRPr lang="en-US">
              <a:solidFill>
                <a:srgbClr val="000000"/>
              </a:solidFill>
            </a:endParaRPr>
          </a:p>
        </p:txBody>
      </p:sp>
      <p:sp>
        <p:nvSpPr>
          <p:cNvPr id="43" name="Flowchart: Process 9"/>
          <p:cNvSpPr>
            <a:spLocks noChangeArrowheads="1"/>
          </p:cNvSpPr>
          <p:nvPr/>
        </p:nvSpPr>
        <p:spPr bwMode="auto">
          <a:xfrm>
            <a:off x="14203363" y="18988088"/>
            <a:ext cx="84137" cy="115887"/>
          </a:xfrm>
          <a:prstGeom prst="flowChartProcess">
            <a:avLst/>
          </a:prstGeom>
          <a:solidFill>
            <a:srgbClr val="FFFF99"/>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lvl1pPr defTabSz="4176713">
              <a:spcBef>
                <a:spcPct val="20000"/>
              </a:spcBef>
              <a:buChar char="•"/>
              <a:defRPr sz="14600">
                <a:solidFill>
                  <a:schemeClr val="tx1"/>
                </a:solidFill>
                <a:latin typeface="Arial" panose="020B0604020202020204" pitchFamily="34" charset="0"/>
              </a:defRPr>
            </a:lvl1pPr>
            <a:lvl2pPr marL="742950" indent="-285750" defTabSz="4176713">
              <a:spcBef>
                <a:spcPct val="20000"/>
              </a:spcBef>
              <a:buChar char="–"/>
              <a:defRPr sz="12800">
                <a:solidFill>
                  <a:schemeClr val="tx1"/>
                </a:solidFill>
                <a:latin typeface="Arial" panose="020B0604020202020204" pitchFamily="34" charset="0"/>
              </a:defRPr>
            </a:lvl2pPr>
            <a:lvl3pPr marL="1143000" indent="-228600" defTabSz="4176713">
              <a:spcBef>
                <a:spcPct val="20000"/>
              </a:spcBef>
              <a:buChar char="•"/>
              <a:defRPr sz="11000">
                <a:solidFill>
                  <a:schemeClr val="tx1"/>
                </a:solidFill>
                <a:latin typeface="Arial" panose="020B0604020202020204" pitchFamily="34" charset="0"/>
              </a:defRPr>
            </a:lvl3pPr>
            <a:lvl4pPr marL="1600200" indent="-228600" defTabSz="4176713">
              <a:spcBef>
                <a:spcPct val="20000"/>
              </a:spcBef>
              <a:buChar char="–"/>
              <a:defRPr sz="9100">
                <a:solidFill>
                  <a:schemeClr val="tx1"/>
                </a:solidFill>
                <a:latin typeface="Arial" panose="020B0604020202020204" pitchFamily="34" charset="0"/>
              </a:defRPr>
            </a:lvl4pPr>
            <a:lvl5pPr marL="2057400" indent="-228600" defTabSz="4176713">
              <a:spcBef>
                <a:spcPct val="20000"/>
              </a:spcBef>
              <a:buChar char="»"/>
              <a:defRPr sz="9100">
                <a:solidFill>
                  <a:schemeClr val="tx1"/>
                </a:solidFill>
                <a:latin typeface="Arial" panose="020B0604020202020204" pitchFamily="34" charset="0"/>
              </a:defRPr>
            </a:lvl5pPr>
            <a:lvl6pPr marL="2514600" indent="-228600" defTabSz="4176713" eaLnBrk="0" fontAlgn="base" hangingPunct="0">
              <a:spcBef>
                <a:spcPct val="20000"/>
              </a:spcBef>
              <a:spcAft>
                <a:spcPct val="0"/>
              </a:spcAft>
              <a:buChar char="»"/>
              <a:defRPr sz="9100">
                <a:solidFill>
                  <a:schemeClr val="tx1"/>
                </a:solidFill>
                <a:latin typeface="Arial" panose="020B0604020202020204" pitchFamily="34" charset="0"/>
              </a:defRPr>
            </a:lvl6pPr>
            <a:lvl7pPr marL="2971800" indent="-228600" defTabSz="4176713" eaLnBrk="0" fontAlgn="base" hangingPunct="0">
              <a:spcBef>
                <a:spcPct val="20000"/>
              </a:spcBef>
              <a:spcAft>
                <a:spcPct val="0"/>
              </a:spcAft>
              <a:buChar char="»"/>
              <a:defRPr sz="9100">
                <a:solidFill>
                  <a:schemeClr val="tx1"/>
                </a:solidFill>
                <a:latin typeface="Arial" panose="020B0604020202020204" pitchFamily="34" charset="0"/>
              </a:defRPr>
            </a:lvl7pPr>
            <a:lvl8pPr marL="3429000" indent="-228600" defTabSz="4176713" eaLnBrk="0" fontAlgn="base" hangingPunct="0">
              <a:spcBef>
                <a:spcPct val="20000"/>
              </a:spcBef>
              <a:spcAft>
                <a:spcPct val="0"/>
              </a:spcAft>
              <a:buChar char="»"/>
              <a:defRPr sz="9100">
                <a:solidFill>
                  <a:schemeClr val="tx1"/>
                </a:solidFill>
                <a:latin typeface="Arial" panose="020B0604020202020204" pitchFamily="34" charset="0"/>
              </a:defRPr>
            </a:lvl8pPr>
            <a:lvl9pPr marL="3886200" indent="-228600" defTabSz="4176713" eaLnBrk="0" fontAlgn="base" hangingPunct="0">
              <a:spcBef>
                <a:spcPct val="20000"/>
              </a:spcBef>
              <a:spcAft>
                <a:spcPct val="0"/>
              </a:spcAft>
              <a:buChar char="»"/>
              <a:defRPr sz="9100">
                <a:solidFill>
                  <a:schemeClr val="tx1"/>
                </a:solidFill>
                <a:latin typeface="Arial" panose="020B0604020202020204" pitchFamily="34" charset="0"/>
              </a:defRPr>
            </a:lvl9pPr>
          </a:lstStyle>
          <a:p>
            <a:pPr>
              <a:spcBef>
                <a:spcPct val="0"/>
              </a:spcBef>
              <a:buFontTx/>
              <a:buNone/>
            </a:pPr>
            <a:endParaRPr lang="en-US" altLang="en-US" sz="8200">
              <a:solidFill>
                <a:srgbClr val="000000"/>
              </a:solidFill>
            </a:endParaRPr>
          </a:p>
        </p:txBody>
      </p:sp>
      <p:pic>
        <p:nvPicPr>
          <p:cNvPr id="44" name="Picture 43"/>
          <p:cNvPicPr>
            <a:picLocks noChangeAspect="1"/>
          </p:cNvPicPr>
          <p:nvPr/>
        </p:nvPicPr>
        <p:blipFill rotWithShape="1">
          <a:blip r:embed="rId5"/>
          <a:srcRect t="27935"/>
          <a:stretch/>
        </p:blipFill>
        <p:spPr>
          <a:xfrm>
            <a:off x="179512" y="1556792"/>
            <a:ext cx="8799729" cy="2798636"/>
          </a:xfrm>
          <a:prstGeom prst="rect">
            <a:avLst/>
          </a:prstGeom>
        </p:spPr>
      </p:pic>
      <p:sp>
        <p:nvSpPr>
          <p:cNvPr id="45" name="Rectangle 44"/>
          <p:cNvSpPr/>
          <p:nvPr/>
        </p:nvSpPr>
        <p:spPr>
          <a:xfrm>
            <a:off x="611560" y="4590928"/>
            <a:ext cx="8198056" cy="1938992"/>
          </a:xfrm>
          <a:prstGeom prst="rect">
            <a:avLst/>
          </a:prstGeom>
        </p:spPr>
        <p:txBody>
          <a:bodyPr wrap="square">
            <a:spAutoFit/>
          </a:bodyPr>
          <a:lstStyle/>
          <a:p>
            <a:pPr marL="342900" indent="-342900">
              <a:buFont typeface="Arial" charset="0"/>
              <a:buChar char="•"/>
              <a:defRPr/>
            </a:pPr>
            <a:r>
              <a:rPr lang="en-US" altLang="en-US" sz="2000" dirty="0" smtClean="0">
                <a:solidFill>
                  <a:srgbClr val="000000"/>
                </a:solidFill>
              </a:rPr>
              <a:t>Automation </a:t>
            </a:r>
            <a:r>
              <a:rPr lang="en-US" altLang="en-US" sz="2000" dirty="0">
                <a:solidFill>
                  <a:srgbClr val="000000"/>
                </a:solidFill>
              </a:rPr>
              <a:t>of data upload, initial data checks speeds up data </a:t>
            </a:r>
            <a:r>
              <a:rPr lang="en-US" altLang="en-US" sz="2000" dirty="0" smtClean="0">
                <a:solidFill>
                  <a:srgbClr val="000000"/>
                </a:solidFill>
              </a:rPr>
              <a:t>submission </a:t>
            </a:r>
            <a:r>
              <a:rPr lang="en-US" altLang="en-US" sz="2000" dirty="0">
                <a:solidFill>
                  <a:srgbClr val="000000"/>
                </a:solidFill>
              </a:rPr>
              <a:t>and enables annual, public releases of SOCAT.</a:t>
            </a:r>
          </a:p>
          <a:p>
            <a:pPr marL="342900" indent="-342900">
              <a:buFont typeface="Arial" charset="0"/>
              <a:buChar char="•"/>
              <a:defRPr/>
            </a:pPr>
            <a:r>
              <a:rPr lang="en-US" altLang="en-US" sz="2000" dirty="0" smtClean="0">
                <a:solidFill>
                  <a:srgbClr val="000000"/>
                </a:solidFill>
              </a:rPr>
              <a:t>Online viewers.</a:t>
            </a:r>
            <a:endParaRPr lang="en-US" altLang="en-US" sz="2000" dirty="0">
              <a:solidFill>
                <a:srgbClr val="000000"/>
              </a:solidFill>
            </a:endParaRPr>
          </a:p>
          <a:p>
            <a:pPr marL="342900" indent="-342900">
              <a:buFont typeface="Arial" charset="0"/>
              <a:buChar char="•"/>
              <a:defRPr/>
            </a:pPr>
            <a:r>
              <a:rPr lang="en-US" altLang="en-US" sz="2000" dirty="0" smtClean="0">
                <a:solidFill>
                  <a:srgbClr val="000000"/>
                </a:solidFill>
              </a:rPr>
              <a:t>SOCAT </a:t>
            </a:r>
            <a:r>
              <a:rPr lang="en-US" altLang="en-US" sz="2000" dirty="0">
                <a:solidFill>
                  <a:srgbClr val="000000"/>
                </a:solidFill>
              </a:rPr>
              <a:t>data is discoverable, accessible and citable</a:t>
            </a:r>
            <a:r>
              <a:rPr lang="en-US" altLang="en-US" sz="2000" dirty="0" smtClean="0">
                <a:solidFill>
                  <a:srgbClr val="000000"/>
                </a:solidFill>
              </a:rPr>
              <a:t>.</a:t>
            </a:r>
          </a:p>
          <a:p>
            <a:pPr>
              <a:defRPr/>
            </a:pPr>
            <a:endParaRPr lang="en-US" altLang="en-US" sz="2000" dirty="0" smtClean="0">
              <a:solidFill>
                <a:srgbClr val="000000"/>
              </a:solidFill>
            </a:endParaRPr>
          </a:p>
          <a:p>
            <a:pPr>
              <a:defRPr/>
            </a:pPr>
            <a:r>
              <a:rPr lang="en-US" altLang="en-US" sz="2000" b="1" dirty="0" smtClean="0">
                <a:solidFill>
                  <a:srgbClr val="000000"/>
                </a:solidFill>
              </a:rPr>
              <a:t>Future</a:t>
            </a:r>
            <a:r>
              <a:rPr lang="en-US" altLang="en-US" sz="2000" b="1" dirty="0">
                <a:solidFill>
                  <a:srgbClr val="000000"/>
                </a:solidFill>
              </a:rPr>
              <a:t>: Automation of metadata upload</a:t>
            </a:r>
            <a:r>
              <a:rPr lang="en-US" altLang="en-US" sz="2000" dirty="0">
                <a:solidFill>
                  <a:srgbClr val="000000"/>
                </a:solidFill>
              </a:rPr>
              <a:t>.</a:t>
            </a:r>
          </a:p>
        </p:txBody>
      </p:sp>
    </p:spTree>
    <p:extLst>
      <p:ext uri="{BB962C8B-B14F-4D97-AF65-F5344CB8AC3E}">
        <p14:creationId xmlns:p14="http://schemas.microsoft.com/office/powerpoint/2010/main" val="682768419"/>
      </p:ext>
    </p:extLst>
  </p:cSld>
  <p:clrMapOvr>
    <a:masterClrMapping/>
  </p:clrMapOvr>
  <p:transition spd="slow">
    <p:cover dir="l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 name="Title 1"/>
          <p:cNvSpPr>
            <a:spLocks noGrp="1"/>
          </p:cNvSpPr>
          <p:nvPr>
            <p:ph type="title"/>
          </p:nvPr>
        </p:nvSpPr>
        <p:spPr>
          <a:xfrm>
            <a:off x="467544" y="-27384"/>
            <a:ext cx="8229600" cy="1143000"/>
          </a:xfrm>
        </p:spPr>
        <p:txBody>
          <a:bodyPr/>
          <a:lstStyle/>
          <a:p>
            <a:r>
              <a:rPr lang="en-GB" sz="3200" b="1" dirty="0">
                <a:solidFill>
                  <a:srgbClr val="0070C0"/>
                </a:solidFill>
                <a:latin typeface="+mn-lt"/>
                <a:cs typeface="Arial" panose="020B0604020202020204" pitchFamily="34" charset="0"/>
              </a:rPr>
              <a:t>Applications</a:t>
            </a:r>
          </a:p>
        </p:txBody>
      </p:sp>
      <p:pic>
        <p:nvPicPr>
          <p:cNvPr id="14" name="Picture 10" descr="SOCAT_cat_logo.png"/>
          <p:cNvPicPr>
            <a:picLocks noChangeAspect="1"/>
          </p:cNvPicPr>
          <p:nvPr/>
        </p:nvPicPr>
        <p:blipFill>
          <a:blip r:embed="rId4">
            <a:extLst>
              <a:ext uri="{28A0092B-C50C-407E-A947-70E740481C1C}">
                <a14:useLocalDpi xmlns:a14="http://schemas.microsoft.com/office/drawing/2010/main" val="0"/>
              </a:ext>
            </a:extLst>
          </a:blip>
          <a:srcRect l="5553" t="2380"/>
          <a:stretch>
            <a:fillRect/>
          </a:stretch>
        </p:blipFill>
        <p:spPr bwMode="auto">
          <a:xfrm>
            <a:off x="107504" y="98525"/>
            <a:ext cx="12255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p:cNvSpPr/>
          <p:nvPr/>
        </p:nvSpPr>
        <p:spPr>
          <a:xfrm>
            <a:off x="-44450" y="786190"/>
            <a:ext cx="1685461" cy="338554"/>
          </a:xfrm>
          <a:prstGeom prst="rect">
            <a:avLst/>
          </a:prstGeom>
        </p:spPr>
        <p:txBody>
          <a:bodyPr wrap="none">
            <a:spAutoFit/>
          </a:bodyPr>
          <a:lstStyle/>
          <a:p>
            <a:pPr fontAlgn="auto">
              <a:spcBef>
                <a:spcPts val="0"/>
              </a:spcBef>
              <a:spcAft>
                <a:spcPts val="0"/>
              </a:spcAft>
              <a:defRPr/>
            </a:pPr>
            <a:r>
              <a:rPr lang="en-GB" sz="1600" b="1" dirty="0">
                <a:solidFill>
                  <a:srgbClr val="4F81BD"/>
                </a:solidFill>
                <a:latin typeface="Arial" panose="020B0604020202020204" pitchFamily="34" charset="0"/>
                <a:ea typeface=""/>
                <a:cs typeface="Arial" panose="020B0604020202020204" pitchFamily="34" charset="0"/>
              </a:rPr>
              <a:t>www.socat.info</a:t>
            </a:r>
          </a:p>
        </p:txBody>
      </p:sp>
      <p:sp>
        <p:nvSpPr>
          <p:cNvPr id="16" name="Rectangle 15"/>
          <p:cNvSpPr/>
          <p:nvPr/>
        </p:nvSpPr>
        <p:spPr>
          <a:xfrm>
            <a:off x="5220072" y="1340768"/>
            <a:ext cx="3600400" cy="3477875"/>
          </a:xfrm>
          <a:prstGeom prst="rect">
            <a:avLst/>
          </a:prstGeom>
        </p:spPr>
        <p:txBody>
          <a:bodyPr wrap="square">
            <a:spAutoFit/>
          </a:bodyPr>
          <a:lstStyle/>
          <a:p>
            <a:pPr fontAlgn="auto">
              <a:spcBef>
                <a:spcPts val="0"/>
              </a:spcBef>
              <a:spcAft>
                <a:spcPts val="0"/>
              </a:spcAft>
              <a:defRPr/>
            </a:pPr>
            <a:r>
              <a:rPr lang="en-GB" sz="2000" dirty="0">
                <a:solidFill>
                  <a:prstClr val="black"/>
                </a:solidFill>
                <a:latin typeface="Arial" panose="020B0604020202020204" pitchFamily="34" charset="0"/>
                <a:ea typeface="Calibri" panose="020F0502020204030204" pitchFamily="34" charset="0"/>
                <a:cs typeface="Arial" panose="020B0604020202020204" pitchFamily="34" charset="0"/>
              </a:rPr>
              <a:t>SOCAT is named or cited in</a:t>
            </a:r>
          </a:p>
          <a:p>
            <a:pPr fontAlgn="auto">
              <a:spcBef>
                <a:spcPts val="0"/>
              </a:spcBef>
              <a:spcAft>
                <a:spcPts val="0"/>
              </a:spcAft>
              <a:defRPr/>
            </a:pPr>
            <a:r>
              <a:rPr lang="en-GB" sz="2000" dirty="0">
                <a:solidFill>
                  <a:prstClr val="black"/>
                </a:solidFill>
                <a:latin typeface="Arial" panose="020B0604020202020204" pitchFamily="34" charset="0"/>
                <a:ea typeface="Calibri" panose="020F0502020204030204" pitchFamily="34" charset="0"/>
                <a:cs typeface="Arial" panose="020B0604020202020204" pitchFamily="34" charset="0"/>
              </a:rPr>
              <a:t>194 peer-reviewed articles</a:t>
            </a:r>
          </a:p>
          <a:p>
            <a:pPr marL="285750" indent="-285750" fontAlgn="auto">
              <a:spcBef>
                <a:spcPts val="0"/>
              </a:spcBef>
              <a:spcAft>
                <a:spcPts val="0"/>
              </a:spcAft>
              <a:buFont typeface="Arial" panose="020B0604020202020204" pitchFamily="34" charset="0"/>
              <a:buChar char="•"/>
              <a:defRPr/>
            </a:pPr>
            <a:r>
              <a:rPr lang="en-GB" sz="2000" b="1" dirty="0">
                <a:solidFill>
                  <a:srgbClr val="FF0000"/>
                </a:solidFill>
                <a:latin typeface="Arial" panose="020B0604020202020204" pitchFamily="34" charset="0"/>
                <a:ea typeface="Calibri" panose="020F0502020204030204" pitchFamily="34" charset="0"/>
                <a:cs typeface="Arial" panose="020B0604020202020204" pitchFamily="34" charset="0"/>
              </a:rPr>
              <a:t>Ocean carbon sink</a:t>
            </a:r>
            <a:r>
              <a:rPr lang="en-GB" sz="2000" dirty="0">
                <a:solidFill>
                  <a:prstClr val="black"/>
                </a:solidFill>
                <a:latin typeface="Arial" panose="020B0604020202020204" pitchFamily="34" charset="0"/>
                <a:ea typeface="Calibri" panose="020F0502020204030204" pitchFamily="34" charset="0"/>
                <a:cs typeface="Arial" panose="020B0604020202020204" pitchFamily="34" charset="0"/>
              </a:rPr>
              <a:t>,</a:t>
            </a:r>
            <a:r>
              <a:rPr lang="en-GB" sz="2000" b="1" dirty="0">
                <a:solidFill>
                  <a:srgbClr val="FF0000"/>
                </a:solidFill>
                <a:latin typeface="Arial" panose="020B0604020202020204" pitchFamily="34" charset="0"/>
                <a:ea typeface="Calibri" panose="020F0502020204030204" pitchFamily="34" charset="0"/>
                <a:cs typeface="Arial" panose="020B0604020202020204" pitchFamily="34" charset="0"/>
              </a:rPr>
              <a:t> </a:t>
            </a:r>
          </a:p>
          <a:p>
            <a:pPr marL="285750" indent="-285750" fontAlgn="auto">
              <a:spcBef>
                <a:spcPts val="0"/>
              </a:spcBef>
              <a:spcAft>
                <a:spcPts val="0"/>
              </a:spcAft>
              <a:buFont typeface="Arial" panose="020B0604020202020204" pitchFamily="34" charset="0"/>
              <a:buChar char="•"/>
              <a:defRPr/>
            </a:pPr>
            <a:r>
              <a:rPr lang="en-GB" sz="2000" b="1" dirty="0">
                <a:solidFill>
                  <a:srgbClr val="FFC000"/>
                </a:solidFill>
                <a:latin typeface="Arial" panose="020B0604020202020204" pitchFamily="34" charset="0"/>
                <a:ea typeface="Calibri" panose="020F0502020204030204" pitchFamily="34" charset="0"/>
                <a:cs typeface="Arial" panose="020B0604020202020204" pitchFamily="34" charset="0"/>
              </a:rPr>
              <a:t>Ocean acidification </a:t>
            </a:r>
            <a:r>
              <a:rPr lang="en-GB" sz="2000" b="1" dirty="0" smtClean="0">
                <a:solidFill>
                  <a:srgbClr val="FFC000"/>
                </a:solidFill>
                <a:latin typeface="Arial" panose="020B0604020202020204" pitchFamily="34" charset="0"/>
                <a:ea typeface="Calibri" panose="020F0502020204030204" pitchFamily="34" charset="0"/>
                <a:cs typeface="Arial" panose="020B0604020202020204" pitchFamily="34" charset="0"/>
              </a:rPr>
              <a:t>and aragonite saturation </a:t>
            </a:r>
            <a:r>
              <a:rPr lang="en-GB" sz="2000" b="1" dirty="0" err="1" smtClean="0">
                <a:solidFill>
                  <a:srgbClr val="FFC000"/>
                </a:solidFill>
                <a:latin typeface="Arial" panose="020B0604020202020204" pitchFamily="34" charset="0"/>
                <a:ea typeface="Calibri" panose="020F0502020204030204" pitchFamily="34" charset="0"/>
                <a:cs typeface="Arial" panose="020B0604020202020204" pitchFamily="34" charset="0"/>
              </a:rPr>
              <a:t>clim</a:t>
            </a:r>
            <a:r>
              <a:rPr lang="en-GB" sz="2000" dirty="0" smtClean="0">
                <a:solidFill>
                  <a:prstClr val="black"/>
                </a:solidFill>
                <a:latin typeface="Arial" panose="020B0604020202020204" pitchFamily="34" charset="0"/>
                <a:ea typeface="Calibri" panose="020F0502020204030204" pitchFamily="34" charset="0"/>
                <a:cs typeface="Arial" panose="020B0604020202020204" pitchFamily="34" charset="0"/>
              </a:rPr>
              <a:t>, </a:t>
            </a:r>
            <a:endParaRPr lang="en-GB" sz="20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85750" indent="-285750" fontAlgn="auto">
              <a:spcBef>
                <a:spcPts val="0"/>
              </a:spcBef>
              <a:spcAft>
                <a:spcPts val="0"/>
              </a:spcAft>
              <a:buFont typeface="Arial" panose="020B0604020202020204" pitchFamily="34" charset="0"/>
              <a:buChar char="•"/>
              <a:defRPr/>
            </a:pPr>
            <a:r>
              <a:rPr lang="en-GB" sz="2000" b="1" dirty="0">
                <a:solidFill>
                  <a:srgbClr val="92D050"/>
                </a:solidFill>
                <a:latin typeface="Arial" panose="020B0604020202020204" pitchFamily="34" charset="0"/>
                <a:ea typeface="Calibri" panose="020F0502020204030204" pitchFamily="34" charset="0"/>
                <a:cs typeface="Arial" panose="020B0604020202020204" pitchFamily="34" charset="0"/>
              </a:rPr>
              <a:t>Model evaluation</a:t>
            </a:r>
            <a:r>
              <a:rPr lang="en-GB" sz="2000" dirty="0">
                <a:solidFill>
                  <a:prstClr val="black"/>
                </a:solidFill>
                <a:latin typeface="Arial" panose="020B0604020202020204" pitchFamily="34" charset="0"/>
                <a:ea typeface="Calibri" panose="020F0502020204030204" pitchFamily="34" charset="0"/>
                <a:cs typeface="Arial" panose="020B0604020202020204" pitchFamily="34" charset="0"/>
              </a:rPr>
              <a:t>,  </a:t>
            </a:r>
          </a:p>
          <a:p>
            <a:pPr marL="285750" indent="-285750" fontAlgn="auto">
              <a:spcBef>
                <a:spcPts val="0"/>
              </a:spcBef>
              <a:spcAft>
                <a:spcPts val="0"/>
              </a:spcAft>
              <a:buFont typeface="Arial" panose="020B0604020202020204" pitchFamily="34" charset="0"/>
              <a:buChar char="•"/>
              <a:defRPr/>
            </a:pPr>
            <a:r>
              <a:rPr lang="en-GB" sz="2000" dirty="0">
                <a:solidFill>
                  <a:prstClr val="black"/>
                </a:solidFill>
                <a:latin typeface="Arial" panose="020B0604020202020204" pitchFamily="34" charset="0"/>
                <a:ea typeface="Calibri" panose="020F0502020204030204" pitchFamily="34" charset="0"/>
                <a:cs typeface="Arial" panose="020B0604020202020204" pitchFamily="34" charset="0"/>
              </a:rPr>
              <a:t>Environmental studies, </a:t>
            </a:r>
          </a:p>
          <a:p>
            <a:pPr marL="285750" indent="-285750" fontAlgn="auto">
              <a:spcBef>
                <a:spcPts val="0"/>
              </a:spcBef>
              <a:spcAft>
                <a:spcPts val="0"/>
              </a:spcAft>
              <a:buFont typeface="Arial" panose="020B0604020202020204" pitchFamily="34" charset="0"/>
              <a:buChar char="•"/>
              <a:defRPr/>
            </a:pPr>
            <a:r>
              <a:rPr lang="en-GB" sz="2000" dirty="0">
                <a:solidFill>
                  <a:prstClr val="black"/>
                </a:solidFill>
                <a:latin typeface="Arial" panose="020B0604020202020204" pitchFamily="34" charset="0"/>
                <a:ea typeface="Calibri" panose="020F0502020204030204" pitchFamily="34" charset="0"/>
                <a:cs typeface="Arial" panose="020B0604020202020204" pitchFamily="34" charset="0"/>
              </a:rPr>
              <a:t>Figures or tools, </a:t>
            </a:r>
          </a:p>
          <a:p>
            <a:pPr marL="285750" indent="-285750" fontAlgn="auto">
              <a:spcBef>
                <a:spcPts val="0"/>
              </a:spcBef>
              <a:spcAft>
                <a:spcPts val="0"/>
              </a:spcAft>
              <a:buFont typeface="Arial" panose="020B0604020202020204" pitchFamily="34" charset="0"/>
              <a:buChar char="•"/>
              <a:defRPr/>
            </a:pPr>
            <a:r>
              <a:rPr lang="en-GB" sz="2000" dirty="0">
                <a:solidFill>
                  <a:prstClr val="black"/>
                </a:solidFill>
                <a:latin typeface="Arial" panose="020B0604020202020204" pitchFamily="34" charset="0"/>
                <a:ea typeface="Calibri" panose="020F0502020204030204" pitchFamily="34" charset="0"/>
                <a:cs typeface="Arial" panose="020B0604020202020204" pitchFamily="34" charset="0"/>
              </a:rPr>
              <a:t>Reference to SOCAT</a:t>
            </a:r>
          </a:p>
          <a:p>
            <a:pPr marL="285750" indent="-285750" fontAlgn="auto">
              <a:spcBef>
                <a:spcPts val="0"/>
              </a:spcBef>
              <a:spcAft>
                <a:spcPts val="0"/>
              </a:spcAft>
              <a:buFont typeface="Arial" panose="020B0604020202020204" pitchFamily="34" charset="0"/>
              <a:buChar char="•"/>
              <a:defRPr/>
            </a:pPr>
            <a:endParaRPr lang="en-GB" sz="2000" dirty="0">
              <a:solidFill>
                <a:prstClr val="black"/>
              </a:solidFill>
              <a:latin typeface="Arial" panose="020B0604020202020204" pitchFamily="34" charset="0"/>
              <a:ea typeface="ＭＳ Ｐゴシック" panose="020B0600070205080204" pitchFamily="34" charset="-128"/>
              <a:cs typeface="Arial" panose="020B0604020202020204" pitchFamily="34" charset="0"/>
            </a:endParaRPr>
          </a:p>
          <a:p>
            <a:pPr fontAlgn="auto">
              <a:spcBef>
                <a:spcPts val="0"/>
              </a:spcBef>
              <a:spcAft>
                <a:spcPts val="0"/>
              </a:spcAft>
              <a:defRPr/>
            </a:pPr>
            <a:r>
              <a:rPr lang="en-GB" sz="2000" dirty="0">
                <a:solidFill>
                  <a:prstClr val="black"/>
                </a:solidFill>
                <a:latin typeface="Arial" panose="020B0604020202020204" pitchFamily="34" charset="0"/>
                <a:ea typeface="ＭＳ Ｐゴシック" panose="020B0600070205080204" pitchFamily="34" charset="-128"/>
                <a:cs typeface="Arial" panose="020B0604020202020204" pitchFamily="34" charset="0"/>
              </a:rPr>
              <a:t>     (Bakker et al., 2016)</a:t>
            </a:r>
          </a:p>
        </p:txBody>
      </p:sp>
      <p:pic>
        <p:nvPicPr>
          <p:cNvPr id="17" name="Picture 16"/>
          <p:cNvPicPr>
            <a:picLocks noChangeAspect="1"/>
          </p:cNvPicPr>
          <p:nvPr/>
        </p:nvPicPr>
        <p:blipFill rotWithShape="1">
          <a:blip r:embed="rId5" cstate="print">
            <a:extLst>
              <a:ext uri="{28A0092B-C50C-407E-A947-70E740481C1C}">
                <a14:useLocalDpi xmlns:a14="http://schemas.microsoft.com/office/drawing/2010/main" val="0"/>
              </a:ext>
            </a:extLst>
          </a:blip>
          <a:srcRect l="3024" t="5802" r="4747" b="52019"/>
          <a:stretch/>
        </p:blipFill>
        <p:spPr>
          <a:xfrm>
            <a:off x="35496" y="1271751"/>
            <a:ext cx="5244029" cy="3453393"/>
          </a:xfrm>
          <a:prstGeom prst="rect">
            <a:avLst/>
          </a:prstGeom>
        </p:spPr>
      </p:pic>
      <p:sp>
        <p:nvSpPr>
          <p:cNvPr id="18" name="Rectangle 17"/>
          <p:cNvSpPr/>
          <p:nvPr/>
        </p:nvSpPr>
        <p:spPr>
          <a:xfrm>
            <a:off x="4355976" y="2132856"/>
            <a:ext cx="432048" cy="1368152"/>
          </a:xfrm>
          <a:prstGeom prst="rect">
            <a:avLst/>
          </a:prstGeom>
          <a:noFill/>
          <a:ln>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defRPr/>
            </a:pPr>
            <a:endParaRPr lang="en-GB">
              <a:solidFill>
                <a:prstClr val="white"/>
              </a:solidFill>
              <a:latin typeface="Calibri"/>
            </a:endParaRPr>
          </a:p>
        </p:txBody>
      </p:sp>
      <p:cxnSp>
        <p:nvCxnSpPr>
          <p:cNvPr id="19" name="Straight Arrow Connector 18"/>
          <p:cNvCxnSpPr/>
          <p:nvPr/>
        </p:nvCxnSpPr>
        <p:spPr>
          <a:xfrm flipV="1">
            <a:off x="4572000" y="2652869"/>
            <a:ext cx="0" cy="5040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539552" y="4872151"/>
            <a:ext cx="8136905" cy="1806389"/>
            <a:chOff x="539552" y="4862971"/>
            <a:chExt cx="8136905" cy="1806389"/>
          </a:xfrm>
        </p:grpSpPr>
        <p:pic>
          <p:nvPicPr>
            <p:cNvPr id="21" name="Picture 20"/>
            <p:cNvPicPr>
              <a:picLocks noChangeAspect="1"/>
            </p:cNvPicPr>
            <p:nvPr/>
          </p:nvPicPr>
          <p:blipFill rotWithShape="1">
            <a:blip r:embed="rId6"/>
            <a:srcRect l="53666" t="7943" r="3959" b="63105"/>
            <a:stretch/>
          </p:blipFill>
          <p:spPr>
            <a:xfrm>
              <a:off x="539552" y="4931988"/>
              <a:ext cx="8136905" cy="1737372"/>
            </a:xfrm>
            <a:prstGeom prst="rect">
              <a:avLst/>
            </a:prstGeom>
          </p:spPr>
        </p:pic>
        <p:sp>
          <p:nvSpPr>
            <p:cNvPr id="22" name="Rectangle 21"/>
            <p:cNvSpPr/>
            <p:nvPr/>
          </p:nvSpPr>
          <p:spPr>
            <a:xfrm>
              <a:off x="1647907" y="4862971"/>
              <a:ext cx="6727946" cy="400110"/>
            </a:xfrm>
            <a:prstGeom prst="rect">
              <a:avLst/>
            </a:prstGeom>
          </p:spPr>
          <p:txBody>
            <a:bodyPr wrap="square">
              <a:spAutoFit/>
            </a:bodyPr>
            <a:lstStyle/>
            <a:p>
              <a:pPr eaLnBrk="0" hangingPunct="0"/>
              <a:r>
                <a:rPr lang="en-US" altLang="en-US" sz="2000" b="1" dirty="0">
                  <a:solidFill>
                    <a:srgbClr val="0070C0"/>
                  </a:solidFill>
                  <a:latin typeface="Arial" panose="020B0604020202020204" pitchFamily="34" charset="0"/>
                  <a:ea typeface="ＭＳ Ｐゴシック" panose="020B0600070205080204" pitchFamily="34" charset="-128"/>
                  <a:cs typeface=""/>
                </a:rPr>
                <a:t>Voluntary Commitment to the 2017 UN Ocean Conference</a:t>
              </a:r>
            </a:p>
          </p:txBody>
        </p:sp>
      </p:grpSp>
    </p:spTree>
    <p:extLst>
      <p:ext uri="{BB962C8B-B14F-4D97-AF65-F5344CB8AC3E}">
        <p14:creationId xmlns:p14="http://schemas.microsoft.com/office/powerpoint/2010/main" val="1394289322"/>
      </p:ext>
    </p:extLst>
  </p:cSld>
  <p:clrMapOvr>
    <a:masterClrMapping/>
  </p:clrMapOvr>
  <p:transition spd="slow">
    <p:cover dir="l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68263" y="144463"/>
            <a:ext cx="64801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pl-PL" altLang="en-US" sz="2200" b="1" dirty="0" err="1" smtClean="0">
                <a:solidFill>
                  <a:srgbClr val="003399"/>
                </a:solidFill>
                <a:latin typeface="Verdana" charset="0"/>
                <a:cs typeface=""/>
              </a:rPr>
              <a:t>Biogeochemical</a:t>
            </a:r>
            <a:r>
              <a:rPr lang="pl-PL" altLang="en-US" sz="2200" b="1" dirty="0" smtClean="0">
                <a:solidFill>
                  <a:srgbClr val="003399"/>
                </a:solidFill>
                <a:latin typeface="Verdana" charset="0"/>
                <a:cs typeface=""/>
              </a:rPr>
              <a:t> Time Series</a:t>
            </a:r>
          </a:p>
        </p:txBody>
      </p:sp>
      <p:sp>
        <p:nvSpPr>
          <p:cNvPr id="15363" name="Rectangle 21"/>
          <p:cNvSpPr>
            <a:spLocks noChangeArrowheads="1"/>
          </p:cNvSpPr>
          <p:nvPr/>
        </p:nvSpPr>
        <p:spPr bwMode="auto">
          <a:xfrm>
            <a:off x="1979613" y="6381750"/>
            <a:ext cx="6840537"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nSpc>
                <a:spcPct val="120000"/>
              </a:lnSpc>
              <a:buFontTx/>
              <a:buNone/>
            </a:pPr>
            <a:endParaRPr lang="pl-PL" altLang="en-US" sz="900" smtClean="0">
              <a:solidFill>
                <a:srgbClr val="FFFFFF"/>
              </a:solidFill>
              <a:latin typeface="Verdana" charset="0"/>
              <a:cs typeface=""/>
            </a:endParaRPr>
          </a:p>
        </p:txBody>
      </p:sp>
      <p:sp>
        <p:nvSpPr>
          <p:cNvPr id="15366" name="TextBox 10"/>
          <p:cNvSpPr txBox="1">
            <a:spLocks noChangeArrowheads="1"/>
          </p:cNvSpPr>
          <p:nvPr/>
        </p:nvSpPr>
        <p:spPr bwMode="auto">
          <a:xfrm>
            <a:off x="6444208" y="2797788"/>
            <a:ext cx="29178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0" hangingPunct="0">
              <a:spcBef>
                <a:spcPct val="0"/>
              </a:spcBef>
              <a:buFontTx/>
              <a:buNone/>
            </a:pPr>
            <a:r>
              <a:rPr lang="pl-PL" altLang="en-US" sz="1800" dirty="0" smtClean="0">
                <a:solidFill>
                  <a:srgbClr val="000000"/>
                </a:solidFill>
                <a:cs typeface=""/>
              </a:rPr>
              <a:t>BGC OceanSITES (Henson et al. (2016))</a:t>
            </a:r>
            <a:endParaRPr lang="en-GB" altLang="en-US" sz="1800" dirty="0" smtClean="0">
              <a:solidFill>
                <a:srgbClr val="000000"/>
              </a:solidFill>
              <a:cs typeface=""/>
            </a:endParaRPr>
          </a:p>
        </p:txBody>
      </p:sp>
      <p:pic>
        <p:nvPicPr>
          <p:cNvPr id="15368"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13" y="4696513"/>
            <a:ext cx="3744417" cy="203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9" name="TextBox 13"/>
          <p:cNvSpPr txBox="1">
            <a:spLocks noChangeArrowheads="1"/>
          </p:cNvSpPr>
          <p:nvPr/>
        </p:nvSpPr>
        <p:spPr bwMode="auto">
          <a:xfrm>
            <a:off x="3857130" y="6361150"/>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0" hangingPunct="0">
              <a:spcBef>
                <a:spcPct val="0"/>
              </a:spcBef>
              <a:buFontTx/>
              <a:buNone/>
            </a:pPr>
            <a:r>
              <a:rPr lang="pl-PL" altLang="en-US" sz="1800" dirty="0" smtClean="0">
                <a:solidFill>
                  <a:srgbClr val="FFFFFF"/>
                </a:solidFill>
                <a:cs typeface=""/>
              </a:rPr>
              <a:t>MapCO</a:t>
            </a:r>
            <a:r>
              <a:rPr lang="pl-PL" altLang="en-US" sz="1800" baseline="-25000" dirty="0" smtClean="0">
                <a:solidFill>
                  <a:srgbClr val="FFFFFF"/>
                </a:solidFill>
                <a:cs typeface=""/>
              </a:rPr>
              <a:t>2</a:t>
            </a:r>
            <a:r>
              <a:rPr lang="pl-PL" altLang="en-US" sz="1800" dirty="0" smtClean="0">
                <a:solidFill>
                  <a:srgbClr val="FFFFFF"/>
                </a:solidFill>
                <a:cs typeface=""/>
              </a:rPr>
              <a:t> sites (Sutton et al. 2014)</a:t>
            </a:r>
            <a:endParaRPr lang="en-GB" altLang="en-US" sz="1800" dirty="0" smtClean="0">
              <a:solidFill>
                <a:srgbClr val="FFFFFF"/>
              </a:solidFill>
              <a:cs typeface=""/>
            </a:endParaRPr>
          </a:p>
        </p:txBody>
      </p:sp>
      <p:grpSp>
        <p:nvGrpSpPr>
          <p:cNvPr id="4" name="Group 3"/>
          <p:cNvGrpSpPr/>
          <p:nvPr/>
        </p:nvGrpSpPr>
        <p:grpSpPr>
          <a:xfrm>
            <a:off x="0" y="663935"/>
            <a:ext cx="8820151" cy="4159540"/>
            <a:chOff x="0" y="663935"/>
            <a:chExt cx="8820151" cy="4159540"/>
          </a:xfrm>
        </p:grpSpPr>
        <p:grpSp>
          <p:nvGrpSpPr>
            <p:cNvPr id="3" name="Group 2"/>
            <p:cNvGrpSpPr/>
            <p:nvPr/>
          </p:nvGrpSpPr>
          <p:grpSpPr>
            <a:xfrm>
              <a:off x="0" y="663935"/>
              <a:ext cx="8820151" cy="4159540"/>
              <a:chOff x="57128" y="404664"/>
              <a:chExt cx="7030219" cy="3232583"/>
            </a:xfrm>
          </p:grpSpPr>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7128" y="404664"/>
                <a:ext cx="4572000" cy="3232583"/>
              </a:xfrm>
              <a:prstGeom prst="rect">
                <a:avLst/>
              </a:prstGeom>
            </p:spPr>
          </p:pic>
          <p:sp>
            <p:nvSpPr>
              <p:cNvPr id="15367" name="TextBox 11"/>
              <p:cNvSpPr txBox="1">
                <a:spLocks noChangeArrowheads="1"/>
              </p:cNvSpPr>
              <p:nvPr/>
            </p:nvSpPr>
            <p:spPr bwMode="auto">
              <a:xfrm>
                <a:off x="4612287" y="602956"/>
                <a:ext cx="2475060" cy="287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eaLnBrk="0" hangingPunct="0">
                  <a:spcBef>
                    <a:spcPct val="0"/>
                  </a:spcBef>
                  <a:buFontTx/>
                  <a:buNone/>
                </a:pPr>
                <a:r>
                  <a:rPr lang="pl-PL" altLang="en-US" sz="1800" dirty="0" smtClean="0">
                    <a:solidFill>
                      <a:srgbClr val="000000"/>
                    </a:solidFill>
                    <a:cs typeface=""/>
                  </a:rPr>
                  <a:t>All OceanSITES – Dec 2017</a:t>
                </a:r>
                <a:endParaRPr lang="en-GB" altLang="en-US" sz="1800" dirty="0" smtClean="0">
                  <a:solidFill>
                    <a:srgbClr val="000000"/>
                  </a:solidFill>
                  <a:cs typeface=""/>
                </a:endParaRPr>
              </a:p>
            </p:txBody>
          </p:sp>
        </p:grpSp>
        <p:pic>
          <p:nvPicPr>
            <p:cNvPr id="13" name="Picture 12"/>
            <p:cNvPicPr>
              <a:picLocks noChangeAspect="1"/>
            </p:cNvPicPr>
            <p:nvPr/>
          </p:nvPicPr>
          <p:blipFill rotWithShape="1">
            <a:blip r:embed="rId4" cstate="hqprint">
              <a:extLst>
                <a:ext uri="{28A0092B-C50C-407E-A947-70E740481C1C}">
                  <a14:useLocalDpi xmlns:a14="http://schemas.microsoft.com/office/drawing/2010/main" val="0"/>
                </a:ext>
              </a:extLst>
            </a:blip>
            <a:srcRect l="33112" t="81854" r="31738" b="12952"/>
            <a:stretch/>
          </p:blipFill>
          <p:spPr>
            <a:xfrm>
              <a:off x="112713" y="3717032"/>
              <a:ext cx="4675311" cy="521194"/>
            </a:xfrm>
            <a:prstGeom prst="rect">
              <a:avLst/>
            </a:prstGeom>
          </p:spPr>
        </p:pic>
      </p:grpSp>
      <p:pic>
        <p:nvPicPr>
          <p:cNvPr id="15365" name="Picture 9"/>
          <p:cNvPicPr>
            <a:picLocks noChangeAspect="1"/>
          </p:cNvPicPr>
          <p:nvPr/>
        </p:nvPicPr>
        <p:blipFill rotWithShape="1">
          <a:blip r:embed="rId5">
            <a:extLst>
              <a:ext uri="{28A0092B-C50C-407E-A947-70E740481C1C}">
                <a14:useLocalDpi xmlns:a14="http://schemas.microsoft.com/office/drawing/2010/main" val="0"/>
              </a:ext>
            </a:extLst>
          </a:blip>
          <a:srcRect r="3035"/>
          <a:stretch/>
        </p:blipFill>
        <p:spPr bwMode="auto">
          <a:xfrm>
            <a:off x="4788024" y="3570862"/>
            <a:ext cx="4251806" cy="2603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144231"/>
      </p:ext>
    </p:extLst>
  </p:cSld>
  <p:clrMapOvr>
    <a:masterClrMapping/>
  </p:clrMapOvr>
  <p:transition spd="slow">
    <p:cover dir="l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2" y="908720"/>
            <a:ext cx="8123096" cy="5734800"/>
          </a:xfrm>
          <a:prstGeom prst="rect">
            <a:avLst/>
          </a:prstGeom>
          <a:ln>
            <a:noFill/>
          </a:ln>
          <a:effectLst>
            <a:outerShdw blurRad="292100" dist="139700" dir="2700000" algn="tl" rotWithShape="0">
              <a:srgbClr val="333333">
                <a:alpha val="65000"/>
              </a:srgbClr>
            </a:outerShdw>
          </a:effectLst>
        </p:spPr>
      </p:pic>
      <p:sp>
        <p:nvSpPr>
          <p:cNvPr id="11" name="Rectangle 4"/>
          <p:cNvSpPr>
            <a:spLocks noChangeArrowheads="1"/>
          </p:cNvSpPr>
          <p:nvPr/>
        </p:nvSpPr>
        <p:spPr bwMode="auto">
          <a:xfrm>
            <a:off x="539552" y="144463"/>
            <a:ext cx="8123096"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lgn="ctr">
              <a:spcBef>
                <a:spcPct val="0"/>
              </a:spcBef>
              <a:buFontTx/>
              <a:buNone/>
            </a:pPr>
            <a:r>
              <a:rPr lang="pl-PL" altLang="en-US" sz="2200" b="1" dirty="0" smtClean="0">
                <a:solidFill>
                  <a:srgbClr val="003399"/>
                </a:solidFill>
                <a:latin typeface="Verdana" charset="0"/>
                <a:cs typeface=""/>
              </a:rPr>
              <a:t>IGMETS</a:t>
            </a:r>
            <a:endParaRPr lang="pl-PL" altLang="en-US" sz="2000" b="1" dirty="0" smtClean="0">
              <a:solidFill>
                <a:srgbClr val="003399"/>
              </a:solidFill>
              <a:latin typeface="Verdana" charset="0"/>
              <a:cs typeface=""/>
            </a:endParaRPr>
          </a:p>
        </p:txBody>
      </p:sp>
    </p:spTree>
    <p:extLst>
      <p:ext uri="{BB962C8B-B14F-4D97-AF65-F5344CB8AC3E}">
        <p14:creationId xmlns:p14="http://schemas.microsoft.com/office/powerpoint/2010/main" val="2094180824"/>
      </p:ext>
    </p:extLst>
  </p:cSld>
  <p:clrMapOvr>
    <a:masterClrMapping/>
  </p:clrMapOvr>
  <mc:AlternateContent xmlns:mc="http://schemas.openxmlformats.org/markup-compatibility/2006" xmlns:p14="http://schemas.microsoft.com/office/powerpoint/2010/main">
    <mc:Choice Requires="p14">
      <p:transition spd="slow" p14:dur="2000">
        <p:pull dir="ld"/>
      </p:transition>
    </mc:Choice>
    <mc:Fallback xmlns="">
      <p:transition spd="slow">
        <p:pull dir="ld"/>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683568" y="221182"/>
            <a:ext cx="72008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FontTx/>
              <a:buNone/>
            </a:pPr>
            <a:r>
              <a:rPr lang="pl-PL" altLang="en-US" sz="2200" b="1" dirty="0" smtClean="0">
                <a:solidFill>
                  <a:srgbClr val="003399"/>
                </a:solidFill>
                <a:latin typeface="Verdana" panose="020B0604030504040204" pitchFamily="34" charset="0"/>
                <a:cs typeface=""/>
              </a:rPr>
              <a:t>IOCCP </a:t>
            </a:r>
            <a:r>
              <a:rPr lang="pl-PL" altLang="en-US" sz="2200" b="1" dirty="0" err="1" smtClean="0">
                <a:solidFill>
                  <a:srgbClr val="003399"/>
                </a:solidFill>
                <a:latin typeface="Verdana" panose="020B0604030504040204" pitchFamily="34" charset="0"/>
                <a:cs typeface=""/>
              </a:rPr>
              <a:t>reporting</a:t>
            </a:r>
            <a:r>
              <a:rPr lang="pl-PL" altLang="en-US" sz="2200" b="1" dirty="0" smtClean="0">
                <a:solidFill>
                  <a:srgbClr val="003399"/>
                </a:solidFill>
                <a:latin typeface="Verdana" panose="020B0604030504040204" pitchFamily="34" charset="0"/>
                <a:cs typeface=""/>
              </a:rPr>
              <a:t> on </a:t>
            </a:r>
            <a:r>
              <a:rPr lang="pl-PL" altLang="en-US" sz="2200" b="1" dirty="0" err="1" smtClean="0">
                <a:solidFill>
                  <a:srgbClr val="003399"/>
                </a:solidFill>
                <a:latin typeface="Verdana" panose="020B0604030504040204" pitchFamily="34" charset="0"/>
                <a:cs typeface=""/>
              </a:rPr>
              <a:t>observing</a:t>
            </a:r>
            <a:r>
              <a:rPr lang="pl-PL" altLang="en-US" sz="2200" b="1" dirty="0" smtClean="0">
                <a:solidFill>
                  <a:srgbClr val="003399"/>
                </a:solidFill>
                <a:latin typeface="Verdana" panose="020B0604030504040204" pitchFamily="34" charset="0"/>
                <a:cs typeface=""/>
              </a:rPr>
              <a:t> networks</a:t>
            </a:r>
            <a:endParaRPr lang="pl-PL" altLang="en-US" sz="2200" b="1" dirty="0">
              <a:solidFill>
                <a:srgbClr val="003399"/>
              </a:solidFill>
              <a:latin typeface="Verdana" panose="020B0604030504040204" pitchFamily="34" charset="0"/>
              <a:cs typeface=""/>
            </a:endParaRPr>
          </a:p>
        </p:txBody>
      </p:sp>
      <p:sp>
        <p:nvSpPr>
          <p:cNvPr id="10" name="Oval 9"/>
          <p:cNvSpPr/>
          <p:nvPr/>
        </p:nvSpPr>
        <p:spPr>
          <a:xfrm>
            <a:off x="395536" y="3772607"/>
            <a:ext cx="1579667" cy="731052"/>
          </a:xfrm>
          <a:prstGeom prst="ellipse">
            <a:avLst/>
          </a:prstGeom>
          <a:solidFill>
            <a:srgbClr val="35629D"/>
          </a:solidFill>
          <a:ln w="12700" cap="flat" cmpd="sng" algn="ctr">
            <a:solidFill>
              <a:srgbClr val="35629D"/>
            </a:solidFill>
            <a:prstDash val="solid"/>
            <a:miter lim="800000"/>
          </a:ln>
          <a:effectLst/>
        </p:spPr>
        <p:txBody>
          <a:bodyPr rtlCol="0" anchor="ctr"/>
          <a:lstStyle/>
          <a:p>
            <a:pPr algn="ctr" fontAlgn="auto">
              <a:spcBef>
                <a:spcPts val="0"/>
              </a:spcBef>
              <a:spcAft>
                <a:spcPts val="0"/>
              </a:spcAft>
              <a:defRPr/>
            </a:pPr>
            <a:r>
              <a:rPr lang="pl-PL" sz="1200" kern="0" dirty="0" smtClean="0">
                <a:ln w="0"/>
                <a:solidFill>
                  <a:srgbClr val="FFFFFF"/>
                </a:solidFill>
                <a:effectLst>
                  <a:outerShdw blurRad="38100" dist="19050" dir="2700000" algn="tl" rotWithShape="0">
                    <a:prstClr val="black">
                      <a:alpha val="40000"/>
                    </a:prstClr>
                  </a:outerShdw>
                </a:effectLst>
                <a:latin typeface="Calibri" panose="020F0502020204030204"/>
                <a:ea typeface=""/>
                <a:cs typeface=""/>
              </a:rPr>
              <a:t>Ship-based Repeat Hydrography</a:t>
            </a:r>
            <a:endParaRPr lang="en-GB" sz="1200" kern="0" dirty="0" smtClean="0">
              <a:ln w="0"/>
              <a:solidFill>
                <a:srgbClr val="FFFFFF"/>
              </a:solidFill>
              <a:effectLst>
                <a:outerShdw blurRad="38100" dist="19050" dir="2700000" algn="tl" rotWithShape="0">
                  <a:prstClr val="black">
                    <a:alpha val="40000"/>
                  </a:prstClr>
                </a:outerShdw>
              </a:effectLst>
              <a:latin typeface="Calibri" panose="020F0502020204030204"/>
              <a:ea typeface=""/>
              <a:cs typeface=""/>
            </a:endParaRPr>
          </a:p>
        </p:txBody>
      </p:sp>
      <p:sp>
        <p:nvSpPr>
          <p:cNvPr id="11" name="Oval 10"/>
          <p:cNvSpPr/>
          <p:nvPr/>
        </p:nvSpPr>
        <p:spPr>
          <a:xfrm>
            <a:off x="2294012" y="2144164"/>
            <a:ext cx="1579667" cy="731052"/>
          </a:xfrm>
          <a:prstGeom prst="ellipse">
            <a:avLst/>
          </a:prstGeom>
          <a:solidFill>
            <a:srgbClr val="35629D"/>
          </a:solidFill>
          <a:ln w="12700" cap="flat" cmpd="sng" algn="ctr">
            <a:solidFill>
              <a:srgbClr val="35629D"/>
            </a:solidFill>
            <a:prstDash val="solid"/>
            <a:miter lim="800000"/>
          </a:ln>
          <a:effectLst/>
        </p:spPr>
        <p:txBody>
          <a:bodyPr rtlCol="0" anchor="ctr"/>
          <a:lstStyle/>
          <a:p>
            <a:pPr algn="ctr" fontAlgn="auto">
              <a:spcBef>
                <a:spcPts val="0"/>
              </a:spcBef>
              <a:spcAft>
                <a:spcPts val="0"/>
              </a:spcAft>
              <a:defRPr/>
            </a:pPr>
            <a:r>
              <a:rPr lang="pl-PL" sz="1200" kern="0" dirty="0" smtClean="0">
                <a:ln w="0"/>
                <a:solidFill>
                  <a:srgbClr val="FFFFFF"/>
                </a:solidFill>
                <a:effectLst>
                  <a:outerShdw blurRad="38100" dist="19050" dir="2700000" algn="tl" rotWithShape="0">
                    <a:prstClr val="black">
                      <a:alpha val="40000"/>
                    </a:prstClr>
                  </a:outerShdw>
                </a:effectLst>
                <a:latin typeface="Calibri" panose="020F0502020204030204"/>
                <a:ea typeface=""/>
                <a:cs typeface=""/>
              </a:rPr>
              <a:t>Moored Fixed-Point Observatories</a:t>
            </a:r>
          </a:p>
        </p:txBody>
      </p:sp>
      <p:sp>
        <p:nvSpPr>
          <p:cNvPr id="13" name="Oval 12"/>
          <p:cNvSpPr/>
          <p:nvPr/>
        </p:nvSpPr>
        <p:spPr>
          <a:xfrm>
            <a:off x="3605992" y="1413112"/>
            <a:ext cx="1579667" cy="731052"/>
          </a:xfrm>
          <a:prstGeom prst="ellipse">
            <a:avLst/>
          </a:prstGeom>
          <a:solidFill>
            <a:srgbClr val="35629D"/>
          </a:solidFill>
          <a:ln w="12700" cap="flat" cmpd="sng" algn="ctr">
            <a:solidFill>
              <a:srgbClr val="35629D"/>
            </a:solidFill>
            <a:prstDash val="solid"/>
            <a:miter lim="800000"/>
          </a:ln>
          <a:effectLst/>
        </p:spPr>
        <p:txBody>
          <a:bodyPr rtlCol="0" anchor="ctr"/>
          <a:lstStyle/>
          <a:p>
            <a:pPr algn="ctr" fontAlgn="auto">
              <a:spcBef>
                <a:spcPts val="0"/>
              </a:spcBef>
              <a:spcAft>
                <a:spcPts val="0"/>
              </a:spcAft>
              <a:defRPr/>
            </a:pPr>
            <a:r>
              <a:rPr lang="pl-PL" sz="1200" kern="0" dirty="0" smtClean="0">
                <a:ln w="0"/>
                <a:solidFill>
                  <a:srgbClr val="FFFFFF"/>
                </a:solidFill>
                <a:effectLst>
                  <a:outerShdw blurRad="38100" dist="19050" dir="2700000" algn="tl" rotWithShape="0">
                    <a:prstClr val="black">
                      <a:alpha val="40000"/>
                    </a:prstClr>
                  </a:outerShdw>
                </a:effectLst>
                <a:latin typeface="Calibri" panose="020F0502020204030204"/>
                <a:ea typeface=""/>
                <a:cs typeface=""/>
              </a:rPr>
              <a:t>Ship-based Fixed-Point Observatories</a:t>
            </a:r>
            <a:endParaRPr lang="en-GB" sz="1200" kern="0" dirty="0" smtClean="0">
              <a:ln w="0"/>
              <a:solidFill>
                <a:srgbClr val="FFFFFF"/>
              </a:solidFill>
              <a:effectLst>
                <a:outerShdw blurRad="38100" dist="19050" dir="2700000" algn="tl" rotWithShape="0">
                  <a:prstClr val="black">
                    <a:alpha val="40000"/>
                  </a:prstClr>
                </a:outerShdw>
              </a:effectLst>
              <a:latin typeface="Calibri" panose="020F0502020204030204"/>
              <a:ea typeface=""/>
              <a:cs typeface=""/>
            </a:endParaRPr>
          </a:p>
        </p:txBody>
      </p:sp>
      <p:sp>
        <p:nvSpPr>
          <p:cNvPr id="14" name="Oval 13"/>
          <p:cNvSpPr/>
          <p:nvPr/>
        </p:nvSpPr>
        <p:spPr>
          <a:xfrm>
            <a:off x="6201763" y="2917124"/>
            <a:ext cx="1579667" cy="731052"/>
          </a:xfrm>
          <a:prstGeom prst="ellipse">
            <a:avLst/>
          </a:prstGeom>
          <a:solidFill>
            <a:srgbClr val="35629D"/>
          </a:solidFill>
          <a:ln w="12700" cap="flat" cmpd="sng" algn="ctr">
            <a:solidFill>
              <a:srgbClr val="35629D"/>
            </a:solidFill>
            <a:prstDash val="solid"/>
            <a:miter lim="800000"/>
          </a:ln>
          <a:effectLst/>
        </p:spPr>
        <p:txBody>
          <a:bodyPr rtlCol="0" anchor="ctr"/>
          <a:lstStyle/>
          <a:p>
            <a:pPr algn="ctr" fontAlgn="auto">
              <a:spcBef>
                <a:spcPts val="0"/>
              </a:spcBef>
              <a:spcAft>
                <a:spcPts val="0"/>
              </a:spcAft>
              <a:defRPr/>
            </a:pPr>
            <a:r>
              <a:rPr lang="pl-PL" sz="1200" kern="0" dirty="0" smtClean="0">
                <a:ln w="0"/>
                <a:solidFill>
                  <a:srgbClr val="FFFFFF"/>
                </a:solidFill>
                <a:effectLst>
                  <a:outerShdw blurRad="38100" dist="19050" dir="2700000" algn="tl" rotWithShape="0">
                    <a:prstClr val="black">
                      <a:alpha val="40000"/>
                    </a:prstClr>
                  </a:outerShdw>
                </a:effectLst>
                <a:latin typeface="Calibri" panose="020F0502020204030204"/>
                <a:ea typeface=""/>
                <a:cs typeface=""/>
              </a:rPr>
              <a:t>Gliders</a:t>
            </a:r>
            <a:endParaRPr lang="en-GB" sz="1200" kern="0" dirty="0" smtClean="0">
              <a:ln w="0"/>
              <a:solidFill>
                <a:srgbClr val="FFFFFF"/>
              </a:solidFill>
              <a:effectLst>
                <a:outerShdw blurRad="38100" dist="19050" dir="2700000" algn="tl" rotWithShape="0">
                  <a:prstClr val="black">
                    <a:alpha val="40000"/>
                  </a:prstClr>
                </a:outerShdw>
              </a:effectLst>
              <a:latin typeface="Calibri" panose="020F0502020204030204"/>
              <a:ea typeface=""/>
              <a:cs typeface=""/>
            </a:endParaRPr>
          </a:p>
        </p:txBody>
      </p:sp>
      <p:sp>
        <p:nvSpPr>
          <p:cNvPr id="16" name="Oval 15"/>
          <p:cNvSpPr/>
          <p:nvPr/>
        </p:nvSpPr>
        <p:spPr>
          <a:xfrm>
            <a:off x="5050181" y="2137259"/>
            <a:ext cx="1579667" cy="731052"/>
          </a:xfrm>
          <a:prstGeom prst="ellipse">
            <a:avLst/>
          </a:prstGeom>
          <a:solidFill>
            <a:srgbClr val="35629D"/>
          </a:solidFill>
          <a:ln w="12700" cap="flat" cmpd="sng" algn="ctr">
            <a:solidFill>
              <a:srgbClr val="35629D"/>
            </a:solidFill>
            <a:prstDash val="solid"/>
            <a:miter lim="800000"/>
          </a:ln>
          <a:effectLst/>
        </p:spPr>
        <p:txBody>
          <a:bodyPr rtlCol="0" anchor="ctr"/>
          <a:lstStyle/>
          <a:p>
            <a:pPr algn="ctr" fontAlgn="auto">
              <a:spcBef>
                <a:spcPts val="0"/>
              </a:spcBef>
              <a:spcAft>
                <a:spcPts val="0"/>
              </a:spcAft>
              <a:defRPr/>
            </a:pPr>
            <a:r>
              <a:rPr lang="pl-PL" sz="1200" kern="0" dirty="0" smtClean="0">
                <a:ln w="0"/>
                <a:solidFill>
                  <a:srgbClr val="FFFFFF"/>
                </a:solidFill>
                <a:effectLst>
                  <a:outerShdw blurRad="38100" dist="19050" dir="2700000" algn="tl" rotWithShape="0">
                    <a:prstClr val="black">
                      <a:alpha val="40000"/>
                    </a:prstClr>
                  </a:outerShdw>
                </a:effectLst>
                <a:latin typeface="Calibri" panose="020F0502020204030204"/>
                <a:ea typeface=""/>
                <a:cs typeface=""/>
              </a:rPr>
              <a:t>Profiling Floats</a:t>
            </a:r>
            <a:endParaRPr lang="en-GB" sz="1200" kern="0" dirty="0" smtClean="0">
              <a:ln w="0"/>
              <a:solidFill>
                <a:srgbClr val="FFFFFF"/>
              </a:solidFill>
              <a:effectLst>
                <a:outerShdw blurRad="38100" dist="19050" dir="2700000" algn="tl" rotWithShape="0">
                  <a:prstClr val="black">
                    <a:alpha val="40000"/>
                  </a:prstClr>
                </a:outerShdw>
              </a:effectLst>
              <a:latin typeface="Calibri" panose="020F0502020204030204"/>
              <a:ea typeface=""/>
              <a:cs typeface=""/>
            </a:endParaRPr>
          </a:p>
        </p:txBody>
      </p:sp>
      <p:sp>
        <p:nvSpPr>
          <p:cNvPr id="18" name="Oval 17"/>
          <p:cNvSpPr/>
          <p:nvPr/>
        </p:nvSpPr>
        <p:spPr>
          <a:xfrm>
            <a:off x="3817795" y="3978186"/>
            <a:ext cx="1579667" cy="731052"/>
          </a:xfrm>
          <a:prstGeom prst="ellipse">
            <a:avLst/>
          </a:prstGeom>
          <a:solidFill>
            <a:srgbClr val="35629D"/>
          </a:solidFill>
          <a:ln w="12700" cap="flat" cmpd="sng" algn="ctr">
            <a:solidFill>
              <a:srgbClr val="35629D"/>
            </a:solidFill>
            <a:prstDash val="solid"/>
            <a:miter lim="800000"/>
          </a:ln>
          <a:effectLst/>
        </p:spPr>
        <p:txBody>
          <a:bodyPr rtlCol="0" anchor="ctr"/>
          <a:lstStyle/>
          <a:p>
            <a:pPr algn="ctr" fontAlgn="auto">
              <a:spcBef>
                <a:spcPts val="0"/>
              </a:spcBef>
              <a:spcAft>
                <a:spcPts val="0"/>
              </a:spcAft>
              <a:defRPr/>
            </a:pPr>
            <a:r>
              <a:rPr lang="pl-PL" sz="1200" kern="0" dirty="0" smtClean="0">
                <a:ln w="0"/>
                <a:solidFill>
                  <a:srgbClr val="FFFFFF"/>
                </a:solidFill>
                <a:effectLst>
                  <a:outerShdw blurRad="38100" dist="19050" dir="2700000" algn="tl" rotWithShape="0">
                    <a:prstClr val="black">
                      <a:alpha val="40000"/>
                    </a:prstClr>
                  </a:outerShdw>
                </a:effectLst>
                <a:latin typeface="Calibri" panose="020F0502020204030204"/>
                <a:ea typeface=""/>
                <a:cs typeface=""/>
              </a:rPr>
              <a:t>Satellite Remote </a:t>
            </a:r>
            <a:r>
              <a:rPr lang="pl-PL" sz="1200" kern="0" dirty="0">
                <a:ln w="0"/>
                <a:solidFill>
                  <a:srgbClr val="FFFFFF"/>
                </a:solidFill>
                <a:effectLst>
                  <a:outerShdw blurRad="38100" dist="19050" dir="2700000" algn="tl" rotWithShape="0">
                    <a:prstClr val="black">
                      <a:alpha val="40000"/>
                    </a:prstClr>
                  </a:outerShdw>
                </a:effectLst>
                <a:latin typeface="Calibri" panose="020F0502020204030204"/>
                <a:ea typeface=""/>
                <a:cs typeface=""/>
              </a:rPr>
              <a:t>S</a:t>
            </a:r>
            <a:r>
              <a:rPr lang="pl-PL" sz="1200" kern="0" dirty="0" smtClean="0">
                <a:ln w="0"/>
                <a:solidFill>
                  <a:srgbClr val="FFFFFF"/>
                </a:solidFill>
                <a:effectLst>
                  <a:outerShdw blurRad="38100" dist="19050" dir="2700000" algn="tl" rotWithShape="0">
                    <a:prstClr val="black">
                      <a:alpha val="40000"/>
                    </a:prstClr>
                  </a:outerShdw>
                </a:effectLst>
                <a:latin typeface="Calibri" panose="020F0502020204030204"/>
                <a:ea typeface=""/>
                <a:cs typeface=""/>
              </a:rPr>
              <a:t>ensing</a:t>
            </a:r>
            <a:endParaRPr lang="en-GB" sz="1200" kern="0" dirty="0" smtClean="0">
              <a:ln w="0"/>
              <a:solidFill>
                <a:srgbClr val="FFFFFF"/>
              </a:solidFill>
              <a:effectLst>
                <a:outerShdw blurRad="38100" dist="19050" dir="2700000" algn="tl" rotWithShape="0">
                  <a:prstClr val="black">
                    <a:alpha val="40000"/>
                  </a:prstClr>
                </a:outerShdw>
              </a:effectLst>
              <a:latin typeface="Calibri" panose="020F0502020204030204"/>
              <a:ea typeface=""/>
              <a:cs typeface=""/>
            </a:endParaRPr>
          </a:p>
        </p:txBody>
      </p:sp>
      <p:sp>
        <p:nvSpPr>
          <p:cNvPr id="19" name="Oval 18"/>
          <p:cNvSpPr/>
          <p:nvPr/>
        </p:nvSpPr>
        <p:spPr>
          <a:xfrm>
            <a:off x="1223057" y="2900678"/>
            <a:ext cx="1579667" cy="731052"/>
          </a:xfrm>
          <a:prstGeom prst="ellipse">
            <a:avLst/>
          </a:prstGeom>
          <a:solidFill>
            <a:srgbClr val="35629D"/>
          </a:solidFill>
          <a:ln w="12700" cap="flat" cmpd="sng" algn="ctr">
            <a:solidFill>
              <a:srgbClr val="35629D"/>
            </a:solidFill>
            <a:prstDash val="solid"/>
            <a:miter lim="800000"/>
          </a:ln>
          <a:effectLst/>
        </p:spPr>
        <p:txBody>
          <a:bodyPr rtlCol="0" anchor="ctr"/>
          <a:lstStyle/>
          <a:p>
            <a:pPr algn="ctr" fontAlgn="auto">
              <a:spcBef>
                <a:spcPts val="0"/>
              </a:spcBef>
              <a:spcAft>
                <a:spcPts val="0"/>
              </a:spcAft>
              <a:defRPr/>
            </a:pPr>
            <a:r>
              <a:rPr lang="pl-PL" sz="1200" kern="0" dirty="0" smtClean="0">
                <a:ln w="0"/>
                <a:solidFill>
                  <a:srgbClr val="FFFFFF"/>
                </a:solidFill>
                <a:effectLst>
                  <a:outerShdw blurRad="38100" dist="19050" dir="2700000" algn="tl" rotWithShape="0">
                    <a:prstClr val="black">
                      <a:alpha val="40000"/>
                    </a:prstClr>
                  </a:outerShdw>
                </a:effectLst>
                <a:latin typeface="Calibri" panose="020F0502020204030204"/>
                <a:ea typeface=""/>
                <a:cs typeface=""/>
              </a:rPr>
              <a:t>Ship-based Underway Observations</a:t>
            </a:r>
            <a:endParaRPr lang="en-GB" sz="1200" kern="0" dirty="0" smtClean="0">
              <a:ln w="0"/>
              <a:solidFill>
                <a:srgbClr val="FFFFFF"/>
              </a:solidFill>
              <a:effectLst>
                <a:outerShdw blurRad="38100" dist="19050" dir="2700000" algn="tl" rotWithShape="0">
                  <a:prstClr val="black">
                    <a:alpha val="40000"/>
                  </a:prstClr>
                </a:outerShdw>
              </a:effectLst>
              <a:latin typeface="Calibri" panose="020F0502020204030204"/>
              <a:ea typeface=""/>
              <a:cs typeface=""/>
            </a:endParaRPr>
          </a:p>
        </p:txBody>
      </p:sp>
      <p:sp>
        <p:nvSpPr>
          <p:cNvPr id="20" name="Oval 19"/>
          <p:cNvSpPr/>
          <p:nvPr/>
        </p:nvSpPr>
        <p:spPr>
          <a:xfrm>
            <a:off x="6991596" y="3859124"/>
            <a:ext cx="1579667" cy="731052"/>
          </a:xfrm>
          <a:prstGeom prst="ellipse">
            <a:avLst/>
          </a:prstGeom>
          <a:solidFill>
            <a:srgbClr val="35629D"/>
          </a:solidFill>
          <a:ln w="12700" cap="flat" cmpd="sng" algn="ctr">
            <a:solidFill>
              <a:srgbClr val="35629D"/>
            </a:solidFill>
            <a:prstDash val="solid"/>
            <a:miter lim="800000"/>
          </a:ln>
          <a:effectLst/>
        </p:spPr>
        <p:txBody>
          <a:bodyPr rtlCol="0" anchor="ctr"/>
          <a:lstStyle/>
          <a:p>
            <a:pPr algn="ctr" fontAlgn="auto">
              <a:spcBef>
                <a:spcPts val="0"/>
              </a:spcBef>
              <a:spcAft>
                <a:spcPts val="0"/>
              </a:spcAft>
              <a:defRPr/>
            </a:pPr>
            <a:r>
              <a:rPr lang="pl-PL" sz="1200" kern="0" dirty="0" smtClean="0">
                <a:ln w="0"/>
                <a:solidFill>
                  <a:srgbClr val="FFFFFF"/>
                </a:solidFill>
                <a:effectLst>
                  <a:outerShdw blurRad="38100" dist="19050" dir="2700000" algn="tl" rotWithShape="0">
                    <a:prstClr val="black">
                      <a:alpha val="40000"/>
                    </a:prstClr>
                  </a:outerShdw>
                </a:effectLst>
                <a:latin typeface="Calibri" panose="020F0502020204030204"/>
                <a:ea typeface=""/>
                <a:cs typeface=""/>
              </a:rPr>
              <a:t>Drifters</a:t>
            </a:r>
            <a:endParaRPr lang="en-GB" sz="1200" kern="0" dirty="0" smtClean="0">
              <a:ln w="0"/>
              <a:solidFill>
                <a:srgbClr val="FFFFFF"/>
              </a:solidFill>
              <a:effectLst>
                <a:outerShdw blurRad="38100" dist="19050" dir="2700000" algn="tl" rotWithShape="0">
                  <a:prstClr val="black">
                    <a:alpha val="40000"/>
                  </a:prstClr>
                </a:outerShdw>
              </a:effectLst>
              <a:latin typeface="Calibri" panose="020F0502020204030204"/>
              <a:ea typeface=""/>
              <a:cs typeface=""/>
            </a:endParaRPr>
          </a:p>
        </p:txBody>
      </p:sp>
      <p:sp>
        <p:nvSpPr>
          <p:cNvPr id="5" name="TextBox 4"/>
          <p:cNvSpPr txBox="1"/>
          <p:nvPr/>
        </p:nvSpPr>
        <p:spPr>
          <a:xfrm>
            <a:off x="990430" y="3407081"/>
            <a:ext cx="705955" cy="1015663"/>
          </a:xfrm>
          <a:prstGeom prst="rect">
            <a:avLst/>
          </a:prstGeom>
          <a:noFill/>
        </p:spPr>
        <p:txBody>
          <a:bodyPr wrap="square" rtlCol="0">
            <a:spAutoFit/>
          </a:bodyPr>
          <a:lstStyle/>
          <a:p>
            <a:r>
              <a:rPr lang="en-GB" sz="6000" smtClean="0">
                <a:solidFill>
                  <a:srgbClr val="FF0000"/>
                </a:solidFill>
              </a:rPr>
              <a:t>x</a:t>
            </a:r>
            <a:endParaRPr lang="en-GB" sz="6000">
              <a:solidFill>
                <a:srgbClr val="FF0000"/>
              </a:solidFill>
            </a:endParaRPr>
          </a:p>
        </p:txBody>
      </p:sp>
      <p:sp>
        <p:nvSpPr>
          <p:cNvPr id="22" name="TextBox 21"/>
          <p:cNvSpPr txBox="1"/>
          <p:nvPr/>
        </p:nvSpPr>
        <p:spPr>
          <a:xfrm>
            <a:off x="1696385" y="2656238"/>
            <a:ext cx="705955" cy="1015663"/>
          </a:xfrm>
          <a:prstGeom prst="rect">
            <a:avLst/>
          </a:prstGeom>
          <a:noFill/>
        </p:spPr>
        <p:txBody>
          <a:bodyPr wrap="square" rtlCol="0">
            <a:spAutoFit/>
          </a:bodyPr>
          <a:lstStyle/>
          <a:p>
            <a:r>
              <a:rPr lang="en-GB" sz="6000" smtClean="0">
                <a:solidFill>
                  <a:srgbClr val="FF0000"/>
                </a:solidFill>
              </a:rPr>
              <a:t>x</a:t>
            </a:r>
            <a:endParaRPr lang="en-GB" sz="6000">
              <a:solidFill>
                <a:srgbClr val="FF0000"/>
              </a:solidFill>
            </a:endParaRPr>
          </a:p>
        </p:txBody>
      </p:sp>
      <p:sp>
        <p:nvSpPr>
          <p:cNvPr id="23" name="TextBox 22"/>
          <p:cNvSpPr txBox="1"/>
          <p:nvPr/>
        </p:nvSpPr>
        <p:spPr>
          <a:xfrm>
            <a:off x="2812602" y="1901461"/>
            <a:ext cx="705955" cy="1015663"/>
          </a:xfrm>
          <a:prstGeom prst="rect">
            <a:avLst/>
          </a:prstGeom>
          <a:noFill/>
        </p:spPr>
        <p:txBody>
          <a:bodyPr wrap="square" rtlCol="0">
            <a:spAutoFit/>
          </a:bodyPr>
          <a:lstStyle/>
          <a:p>
            <a:r>
              <a:rPr lang="en-GB" sz="6000" smtClean="0">
                <a:solidFill>
                  <a:srgbClr val="FF0000"/>
                </a:solidFill>
              </a:rPr>
              <a:t>x</a:t>
            </a:r>
            <a:endParaRPr lang="en-GB" sz="6000">
              <a:solidFill>
                <a:srgbClr val="FF0000"/>
              </a:solidFill>
            </a:endParaRPr>
          </a:p>
        </p:txBody>
      </p:sp>
      <p:sp>
        <p:nvSpPr>
          <p:cNvPr id="24" name="TextBox 23"/>
          <p:cNvSpPr txBox="1"/>
          <p:nvPr/>
        </p:nvSpPr>
        <p:spPr>
          <a:xfrm>
            <a:off x="5554776" y="1901460"/>
            <a:ext cx="705955" cy="1015663"/>
          </a:xfrm>
          <a:prstGeom prst="rect">
            <a:avLst/>
          </a:prstGeom>
          <a:noFill/>
        </p:spPr>
        <p:txBody>
          <a:bodyPr wrap="square" rtlCol="0">
            <a:spAutoFit/>
          </a:bodyPr>
          <a:lstStyle/>
          <a:p>
            <a:r>
              <a:rPr lang="en-GB" sz="6000" smtClean="0">
                <a:solidFill>
                  <a:srgbClr val="FF0000"/>
                </a:solidFill>
              </a:rPr>
              <a:t>x</a:t>
            </a:r>
            <a:endParaRPr lang="en-GB" sz="6000">
              <a:solidFill>
                <a:srgbClr val="FF0000"/>
              </a:solidFill>
            </a:endParaRPr>
          </a:p>
        </p:txBody>
      </p:sp>
      <p:sp>
        <p:nvSpPr>
          <p:cNvPr id="25" name="TextBox 24"/>
          <p:cNvSpPr txBox="1"/>
          <p:nvPr/>
        </p:nvSpPr>
        <p:spPr>
          <a:xfrm>
            <a:off x="6744206" y="2667262"/>
            <a:ext cx="705955" cy="1015663"/>
          </a:xfrm>
          <a:prstGeom prst="rect">
            <a:avLst/>
          </a:prstGeom>
          <a:noFill/>
        </p:spPr>
        <p:txBody>
          <a:bodyPr wrap="square" rtlCol="0">
            <a:spAutoFit/>
          </a:bodyPr>
          <a:lstStyle/>
          <a:p>
            <a:r>
              <a:rPr lang="en-GB" sz="6000" smtClean="0">
                <a:solidFill>
                  <a:srgbClr val="FF0000"/>
                </a:solidFill>
              </a:rPr>
              <a:t>x</a:t>
            </a:r>
            <a:endParaRPr lang="en-GB" sz="6000">
              <a:solidFill>
                <a:srgbClr val="FF0000"/>
              </a:solidFill>
            </a:endParaRPr>
          </a:p>
        </p:txBody>
      </p:sp>
      <p:sp>
        <p:nvSpPr>
          <p:cNvPr id="26" name="TextBox 25"/>
          <p:cNvSpPr txBox="1"/>
          <p:nvPr/>
        </p:nvSpPr>
        <p:spPr>
          <a:xfrm>
            <a:off x="7531390" y="3574513"/>
            <a:ext cx="705955" cy="1015663"/>
          </a:xfrm>
          <a:prstGeom prst="rect">
            <a:avLst/>
          </a:prstGeom>
          <a:noFill/>
        </p:spPr>
        <p:txBody>
          <a:bodyPr wrap="square" rtlCol="0">
            <a:spAutoFit/>
          </a:bodyPr>
          <a:lstStyle/>
          <a:p>
            <a:r>
              <a:rPr lang="en-GB" sz="6000" dirty="0">
                <a:solidFill>
                  <a:srgbClr val="FF0000"/>
                </a:solidFill>
              </a:rPr>
              <a:t>x</a:t>
            </a:r>
            <a:endParaRPr lang="en-GB" sz="6000" dirty="0">
              <a:solidFill>
                <a:srgbClr val="00B050"/>
              </a:solidFill>
            </a:endParaRPr>
          </a:p>
        </p:txBody>
      </p:sp>
      <p:sp>
        <p:nvSpPr>
          <p:cNvPr id="21" name="TextBox 20"/>
          <p:cNvSpPr txBox="1"/>
          <p:nvPr/>
        </p:nvSpPr>
        <p:spPr>
          <a:xfrm>
            <a:off x="4283968" y="3138256"/>
            <a:ext cx="705955" cy="1015663"/>
          </a:xfrm>
          <a:prstGeom prst="rect">
            <a:avLst/>
          </a:prstGeom>
          <a:noFill/>
        </p:spPr>
        <p:txBody>
          <a:bodyPr wrap="square" rtlCol="0">
            <a:spAutoFit/>
          </a:bodyPr>
          <a:lstStyle/>
          <a:p>
            <a:r>
              <a:rPr lang="en-GB" sz="6000" dirty="0" smtClean="0">
                <a:solidFill>
                  <a:srgbClr val="00B050"/>
                </a:solidFill>
              </a:rPr>
              <a:t>?</a:t>
            </a:r>
            <a:endParaRPr lang="en-GB" sz="6000" dirty="0">
              <a:solidFill>
                <a:srgbClr val="00B050"/>
              </a:solidFill>
            </a:endParaRPr>
          </a:p>
        </p:txBody>
      </p:sp>
    </p:spTree>
    <p:extLst>
      <p:ext uri="{BB962C8B-B14F-4D97-AF65-F5344CB8AC3E}">
        <p14:creationId xmlns:p14="http://schemas.microsoft.com/office/powerpoint/2010/main" val="89854653"/>
      </p:ext>
    </p:extLst>
  </p:cSld>
  <p:clrMapOvr>
    <a:masterClrMapping/>
  </p:clrMapOvr>
  <mc:AlternateContent xmlns:mc="http://schemas.openxmlformats.org/markup-compatibility/2006">
    <mc:Choice xmlns:p14="http://schemas.microsoft.com/office/powerpoint/2010/main" Requires="p14">
      <p:transition spd="slow" p14:dur="2000">
        <p:pull dir="ld"/>
      </p:transition>
    </mc:Choice>
    <mc:Fallback>
      <p:transition spd="slow">
        <p:pull dir="l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8" presetClass="entr" presetSubtype="0" accel="5000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set>
                                      <p:cBhvr>
                                        <p:cTn id="7" dur="455" fill="hold">
                                          <p:stCondLst>
                                            <p:cond delay="0"/>
                                          </p:stCondLst>
                                        </p:cTn>
                                        <p:tgtEl>
                                          <p:spTgt spid="5"/>
                                        </p:tgtEl>
                                        <p:attrNameLst>
                                          <p:attrName>style.rotation</p:attrName>
                                        </p:attrNameLst>
                                      </p:cBhvr>
                                      <p:to>
                                        <p:strVal val="-45.0"/>
                                      </p:to>
                                    </p:set>
                                    <p:anim calcmode="lin" valueType="num">
                                      <p:cBhvr>
                                        <p:cTn id="8" dur="455" fill="hold">
                                          <p:stCondLst>
                                            <p:cond delay="455"/>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455"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156" decel="50000" autoRev="1" fill="hold">
                                          <p:stCondLst>
                                            <p:cond delay="455"/>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136" fill="hold">
                                          <p:stCondLst>
                                            <p:cond delay="864"/>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8" presetClass="entr" presetSubtype="0" accel="50000" fill="hold" grpId="0" nodeType="clickEffect">
                                  <p:stCondLst>
                                    <p:cond delay="0"/>
                                  </p:stCondLst>
                                  <p:iterate type="lt">
                                    <p:tmPct val="50000"/>
                                  </p:iterate>
                                  <p:childTnLst>
                                    <p:set>
                                      <p:cBhvr>
                                        <p:cTn id="15" dur="1" fill="hold">
                                          <p:stCondLst>
                                            <p:cond delay="0"/>
                                          </p:stCondLst>
                                        </p:cTn>
                                        <p:tgtEl>
                                          <p:spTgt spid="22"/>
                                        </p:tgtEl>
                                        <p:attrNameLst>
                                          <p:attrName>style.visibility</p:attrName>
                                        </p:attrNameLst>
                                      </p:cBhvr>
                                      <p:to>
                                        <p:strVal val="visible"/>
                                      </p:to>
                                    </p:set>
                                    <p:set>
                                      <p:cBhvr>
                                        <p:cTn id="16" dur="455" fill="hold">
                                          <p:stCondLst>
                                            <p:cond delay="0"/>
                                          </p:stCondLst>
                                        </p:cTn>
                                        <p:tgtEl>
                                          <p:spTgt spid="22"/>
                                        </p:tgtEl>
                                        <p:attrNameLst>
                                          <p:attrName>style.rotation</p:attrName>
                                        </p:attrNameLst>
                                      </p:cBhvr>
                                      <p:to>
                                        <p:strVal val="-45.0"/>
                                      </p:to>
                                    </p:set>
                                    <p:anim calcmode="lin" valueType="num">
                                      <p:cBhvr>
                                        <p:cTn id="17" dur="455" fill="hold">
                                          <p:stCondLst>
                                            <p:cond delay="455"/>
                                          </p:stCondLst>
                                        </p:cTn>
                                        <p:tgtEl>
                                          <p:spTgt spid="22"/>
                                        </p:tgtEl>
                                        <p:attrNameLst>
                                          <p:attrName>style.rotation</p:attrName>
                                        </p:attrNameLst>
                                      </p:cBhvr>
                                      <p:tavLst>
                                        <p:tav tm="0">
                                          <p:val>
                                            <p:fltVal val="-45"/>
                                          </p:val>
                                        </p:tav>
                                        <p:tav tm="69900">
                                          <p:val>
                                            <p:fltVal val="45"/>
                                          </p:val>
                                        </p:tav>
                                        <p:tav tm="100000">
                                          <p:val>
                                            <p:fltVal val="0"/>
                                          </p:val>
                                        </p:tav>
                                      </p:tavLst>
                                    </p:anim>
                                    <p:anim calcmode="lin" valueType="num">
                                      <p:cBhvr>
                                        <p:cTn id="18" dur="455" fill="hold">
                                          <p:stCondLst>
                                            <p:cond delay="0"/>
                                          </p:stCondLst>
                                        </p:cTn>
                                        <p:tgtEl>
                                          <p:spTgt spid="22"/>
                                        </p:tgtEl>
                                        <p:attrNameLst>
                                          <p:attrName>ppt_y</p:attrName>
                                        </p:attrNameLst>
                                      </p:cBhvr>
                                      <p:tavLst>
                                        <p:tav tm="0">
                                          <p:val>
                                            <p:strVal val="#ppt_y-1"/>
                                          </p:val>
                                        </p:tav>
                                        <p:tav tm="100000">
                                          <p:val>
                                            <p:strVal val="#ppt_y-(0.354*#ppt_w-0.172*#ppt_h)"/>
                                          </p:val>
                                        </p:tav>
                                      </p:tavLst>
                                    </p:anim>
                                    <p:anim calcmode="lin" valueType="num">
                                      <p:cBhvr>
                                        <p:cTn id="19" dur="156" decel="50000" autoRev="1" fill="hold">
                                          <p:stCondLst>
                                            <p:cond delay="455"/>
                                          </p:stCondLst>
                                        </p:cTn>
                                        <p:tgtEl>
                                          <p:spTgt spid="22"/>
                                        </p:tgtEl>
                                        <p:attrNameLst>
                                          <p:attrName>ppt_y</p:attrName>
                                        </p:attrNameLst>
                                      </p:cBhvr>
                                      <p:tavLst>
                                        <p:tav tm="0">
                                          <p:val>
                                            <p:strVal val="#ppt_y-(0.354*#ppt_w-0.172*#ppt_h)"/>
                                          </p:val>
                                        </p:tav>
                                        <p:tav tm="100000">
                                          <p:val>
                                            <p:strVal val="#ppt_y-(0.354*#ppt_w-0.172*#ppt_h)-#ppt_h/2"/>
                                          </p:val>
                                        </p:tav>
                                      </p:tavLst>
                                    </p:anim>
                                    <p:anim calcmode="lin" valueType="num">
                                      <p:cBhvr>
                                        <p:cTn id="20" dur="136" fill="hold">
                                          <p:stCondLst>
                                            <p:cond delay="864"/>
                                          </p:stCondLst>
                                        </p:cTn>
                                        <p:tgtEl>
                                          <p:spTgt spid="22"/>
                                        </p:tgtEl>
                                        <p:attrNameLst>
                                          <p:attrName>ppt_y</p:attrName>
                                        </p:attrNameLst>
                                      </p:cBhvr>
                                      <p:tavLst>
                                        <p:tav tm="0">
                                          <p:val>
                                            <p:strVal val="#ppt_y-(0.354*#ppt_w-0.172*#ppt_h)"/>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38" presetClass="entr" presetSubtype="0" accel="50000" fill="hold" grpId="0" nodeType="clickEffect">
                                  <p:stCondLst>
                                    <p:cond delay="0"/>
                                  </p:stCondLst>
                                  <p:iterate type="lt">
                                    <p:tmPct val="50000"/>
                                  </p:iterate>
                                  <p:childTnLst>
                                    <p:set>
                                      <p:cBhvr>
                                        <p:cTn id="24" dur="1" fill="hold">
                                          <p:stCondLst>
                                            <p:cond delay="0"/>
                                          </p:stCondLst>
                                        </p:cTn>
                                        <p:tgtEl>
                                          <p:spTgt spid="23"/>
                                        </p:tgtEl>
                                        <p:attrNameLst>
                                          <p:attrName>style.visibility</p:attrName>
                                        </p:attrNameLst>
                                      </p:cBhvr>
                                      <p:to>
                                        <p:strVal val="visible"/>
                                      </p:to>
                                    </p:set>
                                    <p:set>
                                      <p:cBhvr>
                                        <p:cTn id="25" dur="455" fill="hold">
                                          <p:stCondLst>
                                            <p:cond delay="0"/>
                                          </p:stCondLst>
                                        </p:cTn>
                                        <p:tgtEl>
                                          <p:spTgt spid="23"/>
                                        </p:tgtEl>
                                        <p:attrNameLst>
                                          <p:attrName>style.rotation</p:attrName>
                                        </p:attrNameLst>
                                      </p:cBhvr>
                                      <p:to>
                                        <p:strVal val="-45.0"/>
                                      </p:to>
                                    </p:set>
                                    <p:anim calcmode="lin" valueType="num">
                                      <p:cBhvr>
                                        <p:cTn id="26" dur="455" fill="hold">
                                          <p:stCondLst>
                                            <p:cond delay="455"/>
                                          </p:stCondLst>
                                        </p:cTn>
                                        <p:tgtEl>
                                          <p:spTgt spid="23"/>
                                        </p:tgtEl>
                                        <p:attrNameLst>
                                          <p:attrName>style.rotation</p:attrName>
                                        </p:attrNameLst>
                                      </p:cBhvr>
                                      <p:tavLst>
                                        <p:tav tm="0">
                                          <p:val>
                                            <p:fltVal val="-45"/>
                                          </p:val>
                                        </p:tav>
                                        <p:tav tm="69900">
                                          <p:val>
                                            <p:fltVal val="45"/>
                                          </p:val>
                                        </p:tav>
                                        <p:tav tm="100000">
                                          <p:val>
                                            <p:fltVal val="0"/>
                                          </p:val>
                                        </p:tav>
                                      </p:tavLst>
                                    </p:anim>
                                    <p:anim calcmode="lin" valueType="num">
                                      <p:cBhvr>
                                        <p:cTn id="27" dur="455" fill="hold">
                                          <p:stCondLst>
                                            <p:cond delay="0"/>
                                          </p:stCondLst>
                                        </p:cTn>
                                        <p:tgtEl>
                                          <p:spTgt spid="23"/>
                                        </p:tgtEl>
                                        <p:attrNameLst>
                                          <p:attrName>ppt_y</p:attrName>
                                        </p:attrNameLst>
                                      </p:cBhvr>
                                      <p:tavLst>
                                        <p:tav tm="0">
                                          <p:val>
                                            <p:strVal val="#ppt_y-1"/>
                                          </p:val>
                                        </p:tav>
                                        <p:tav tm="100000">
                                          <p:val>
                                            <p:strVal val="#ppt_y-(0.354*#ppt_w-0.172*#ppt_h)"/>
                                          </p:val>
                                        </p:tav>
                                      </p:tavLst>
                                    </p:anim>
                                    <p:anim calcmode="lin" valueType="num">
                                      <p:cBhvr>
                                        <p:cTn id="28" dur="156" decel="50000" autoRev="1" fill="hold">
                                          <p:stCondLst>
                                            <p:cond delay="455"/>
                                          </p:stCondLst>
                                        </p:cTn>
                                        <p:tgtEl>
                                          <p:spTgt spid="23"/>
                                        </p:tgtEl>
                                        <p:attrNameLst>
                                          <p:attrName>ppt_y</p:attrName>
                                        </p:attrNameLst>
                                      </p:cBhvr>
                                      <p:tavLst>
                                        <p:tav tm="0">
                                          <p:val>
                                            <p:strVal val="#ppt_y-(0.354*#ppt_w-0.172*#ppt_h)"/>
                                          </p:val>
                                        </p:tav>
                                        <p:tav tm="100000">
                                          <p:val>
                                            <p:strVal val="#ppt_y-(0.354*#ppt_w-0.172*#ppt_h)-#ppt_h/2"/>
                                          </p:val>
                                        </p:tav>
                                      </p:tavLst>
                                    </p:anim>
                                    <p:anim calcmode="lin" valueType="num">
                                      <p:cBhvr>
                                        <p:cTn id="29" dur="136" fill="hold">
                                          <p:stCondLst>
                                            <p:cond delay="864"/>
                                          </p:stCondLst>
                                        </p:cTn>
                                        <p:tgtEl>
                                          <p:spTgt spid="23"/>
                                        </p:tgtEl>
                                        <p:attrNameLst>
                                          <p:attrName>ppt_y</p:attrName>
                                        </p:attrNameLst>
                                      </p:cBhvr>
                                      <p:tavLst>
                                        <p:tav tm="0">
                                          <p:val>
                                            <p:strVal val="#ppt_y-(0.354*#ppt_w-0.172*#ppt_h)"/>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8" presetClass="entr" presetSubtype="0" accel="50000" fill="hold" grpId="0" nodeType="clickEffect">
                                  <p:stCondLst>
                                    <p:cond delay="0"/>
                                  </p:stCondLst>
                                  <p:iterate type="lt">
                                    <p:tmPct val="50000"/>
                                  </p:iterate>
                                  <p:childTnLst>
                                    <p:set>
                                      <p:cBhvr>
                                        <p:cTn id="33" dur="1" fill="hold">
                                          <p:stCondLst>
                                            <p:cond delay="0"/>
                                          </p:stCondLst>
                                        </p:cTn>
                                        <p:tgtEl>
                                          <p:spTgt spid="24"/>
                                        </p:tgtEl>
                                        <p:attrNameLst>
                                          <p:attrName>style.visibility</p:attrName>
                                        </p:attrNameLst>
                                      </p:cBhvr>
                                      <p:to>
                                        <p:strVal val="visible"/>
                                      </p:to>
                                    </p:set>
                                    <p:set>
                                      <p:cBhvr>
                                        <p:cTn id="34" dur="455" fill="hold">
                                          <p:stCondLst>
                                            <p:cond delay="0"/>
                                          </p:stCondLst>
                                        </p:cTn>
                                        <p:tgtEl>
                                          <p:spTgt spid="24"/>
                                        </p:tgtEl>
                                        <p:attrNameLst>
                                          <p:attrName>style.rotation</p:attrName>
                                        </p:attrNameLst>
                                      </p:cBhvr>
                                      <p:to>
                                        <p:strVal val="-45.0"/>
                                      </p:to>
                                    </p:set>
                                    <p:anim calcmode="lin" valueType="num">
                                      <p:cBhvr>
                                        <p:cTn id="35" dur="455" fill="hold">
                                          <p:stCondLst>
                                            <p:cond delay="455"/>
                                          </p:stCondLst>
                                        </p:cTn>
                                        <p:tgtEl>
                                          <p:spTgt spid="24"/>
                                        </p:tgtEl>
                                        <p:attrNameLst>
                                          <p:attrName>style.rotation</p:attrName>
                                        </p:attrNameLst>
                                      </p:cBhvr>
                                      <p:tavLst>
                                        <p:tav tm="0">
                                          <p:val>
                                            <p:fltVal val="-45"/>
                                          </p:val>
                                        </p:tav>
                                        <p:tav tm="69900">
                                          <p:val>
                                            <p:fltVal val="45"/>
                                          </p:val>
                                        </p:tav>
                                        <p:tav tm="100000">
                                          <p:val>
                                            <p:fltVal val="0"/>
                                          </p:val>
                                        </p:tav>
                                      </p:tavLst>
                                    </p:anim>
                                    <p:anim calcmode="lin" valueType="num">
                                      <p:cBhvr>
                                        <p:cTn id="36" dur="455" fill="hold">
                                          <p:stCondLst>
                                            <p:cond delay="0"/>
                                          </p:stCondLst>
                                        </p:cTn>
                                        <p:tgtEl>
                                          <p:spTgt spid="24"/>
                                        </p:tgtEl>
                                        <p:attrNameLst>
                                          <p:attrName>ppt_y</p:attrName>
                                        </p:attrNameLst>
                                      </p:cBhvr>
                                      <p:tavLst>
                                        <p:tav tm="0">
                                          <p:val>
                                            <p:strVal val="#ppt_y-1"/>
                                          </p:val>
                                        </p:tav>
                                        <p:tav tm="100000">
                                          <p:val>
                                            <p:strVal val="#ppt_y-(0.354*#ppt_w-0.172*#ppt_h)"/>
                                          </p:val>
                                        </p:tav>
                                      </p:tavLst>
                                    </p:anim>
                                    <p:anim calcmode="lin" valueType="num">
                                      <p:cBhvr>
                                        <p:cTn id="37" dur="156" decel="50000" autoRev="1" fill="hold">
                                          <p:stCondLst>
                                            <p:cond delay="455"/>
                                          </p:stCondLst>
                                        </p:cTn>
                                        <p:tgtEl>
                                          <p:spTgt spid="24"/>
                                        </p:tgtEl>
                                        <p:attrNameLst>
                                          <p:attrName>ppt_y</p:attrName>
                                        </p:attrNameLst>
                                      </p:cBhvr>
                                      <p:tavLst>
                                        <p:tav tm="0">
                                          <p:val>
                                            <p:strVal val="#ppt_y-(0.354*#ppt_w-0.172*#ppt_h)"/>
                                          </p:val>
                                        </p:tav>
                                        <p:tav tm="100000">
                                          <p:val>
                                            <p:strVal val="#ppt_y-(0.354*#ppt_w-0.172*#ppt_h)-#ppt_h/2"/>
                                          </p:val>
                                        </p:tav>
                                      </p:tavLst>
                                    </p:anim>
                                    <p:anim calcmode="lin" valueType="num">
                                      <p:cBhvr>
                                        <p:cTn id="38" dur="136" fill="hold">
                                          <p:stCondLst>
                                            <p:cond delay="864"/>
                                          </p:stCondLst>
                                        </p:cTn>
                                        <p:tgtEl>
                                          <p:spTgt spid="24"/>
                                        </p:tgtEl>
                                        <p:attrNameLst>
                                          <p:attrName>ppt_y</p:attrName>
                                        </p:attrNameLst>
                                      </p:cBhvr>
                                      <p:tavLst>
                                        <p:tav tm="0">
                                          <p:val>
                                            <p:strVal val="#ppt_y-(0.354*#ppt_w-0.172*#ppt_h)"/>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8" presetClass="entr" presetSubtype="0" accel="50000" fill="hold" grpId="0" nodeType="clickEffect">
                                  <p:stCondLst>
                                    <p:cond delay="0"/>
                                  </p:stCondLst>
                                  <p:iterate type="lt">
                                    <p:tmPct val="50000"/>
                                  </p:iterate>
                                  <p:childTnLst>
                                    <p:set>
                                      <p:cBhvr>
                                        <p:cTn id="42" dur="1" fill="hold">
                                          <p:stCondLst>
                                            <p:cond delay="0"/>
                                          </p:stCondLst>
                                        </p:cTn>
                                        <p:tgtEl>
                                          <p:spTgt spid="25"/>
                                        </p:tgtEl>
                                        <p:attrNameLst>
                                          <p:attrName>style.visibility</p:attrName>
                                        </p:attrNameLst>
                                      </p:cBhvr>
                                      <p:to>
                                        <p:strVal val="visible"/>
                                      </p:to>
                                    </p:set>
                                    <p:set>
                                      <p:cBhvr>
                                        <p:cTn id="43" dur="455" fill="hold">
                                          <p:stCondLst>
                                            <p:cond delay="0"/>
                                          </p:stCondLst>
                                        </p:cTn>
                                        <p:tgtEl>
                                          <p:spTgt spid="25"/>
                                        </p:tgtEl>
                                        <p:attrNameLst>
                                          <p:attrName>style.rotation</p:attrName>
                                        </p:attrNameLst>
                                      </p:cBhvr>
                                      <p:to>
                                        <p:strVal val="-45.0"/>
                                      </p:to>
                                    </p:set>
                                    <p:anim calcmode="lin" valueType="num">
                                      <p:cBhvr>
                                        <p:cTn id="44" dur="455" fill="hold">
                                          <p:stCondLst>
                                            <p:cond delay="455"/>
                                          </p:stCondLst>
                                        </p:cTn>
                                        <p:tgtEl>
                                          <p:spTgt spid="25"/>
                                        </p:tgtEl>
                                        <p:attrNameLst>
                                          <p:attrName>style.rotation</p:attrName>
                                        </p:attrNameLst>
                                      </p:cBhvr>
                                      <p:tavLst>
                                        <p:tav tm="0">
                                          <p:val>
                                            <p:fltVal val="-45"/>
                                          </p:val>
                                        </p:tav>
                                        <p:tav tm="69900">
                                          <p:val>
                                            <p:fltVal val="45"/>
                                          </p:val>
                                        </p:tav>
                                        <p:tav tm="100000">
                                          <p:val>
                                            <p:fltVal val="0"/>
                                          </p:val>
                                        </p:tav>
                                      </p:tavLst>
                                    </p:anim>
                                    <p:anim calcmode="lin" valueType="num">
                                      <p:cBhvr>
                                        <p:cTn id="45" dur="455" fill="hold">
                                          <p:stCondLst>
                                            <p:cond delay="0"/>
                                          </p:stCondLst>
                                        </p:cTn>
                                        <p:tgtEl>
                                          <p:spTgt spid="25"/>
                                        </p:tgtEl>
                                        <p:attrNameLst>
                                          <p:attrName>ppt_y</p:attrName>
                                        </p:attrNameLst>
                                      </p:cBhvr>
                                      <p:tavLst>
                                        <p:tav tm="0">
                                          <p:val>
                                            <p:strVal val="#ppt_y-1"/>
                                          </p:val>
                                        </p:tav>
                                        <p:tav tm="100000">
                                          <p:val>
                                            <p:strVal val="#ppt_y-(0.354*#ppt_w-0.172*#ppt_h)"/>
                                          </p:val>
                                        </p:tav>
                                      </p:tavLst>
                                    </p:anim>
                                    <p:anim calcmode="lin" valueType="num">
                                      <p:cBhvr>
                                        <p:cTn id="46" dur="156" decel="50000" autoRev="1" fill="hold">
                                          <p:stCondLst>
                                            <p:cond delay="455"/>
                                          </p:stCondLst>
                                        </p:cTn>
                                        <p:tgtEl>
                                          <p:spTgt spid="25"/>
                                        </p:tgtEl>
                                        <p:attrNameLst>
                                          <p:attrName>ppt_y</p:attrName>
                                        </p:attrNameLst>
                                      </p:cBhvr>
                                      <p:tavLst>
                                        <p:tav tm="0">
                                          <p:val>
                                            <p:strVal val="#ppt_y-(0.354*#ppt_w-0.172*#ppt_h)"/>
                                          </p:val>
                                        </p:tav>
                                        <p:tav tm="100000">
                                          <p:val>
                                            <p:strVal val="#ppt_y-(0.354*#ppt_w-0.172*#ppt_h)-#ppt_h/2"/>
                                          </p:val>
                                        </p:tav>
                                      </p:tavLst>
                                    </p:anim>
                                    <p:anim calcmode="lin" valueType="num">
                                      <p:cBhvr>
                                        <p:cTn id="47" dur="136" fill="hold">
                                          <p:stCondLst>
                                            <p:cond delay="864"/>
                                          </p:stCondLst>
                                        </p:cTn>
                                        <p:tgtEl>
                                          <p:spTgt spid="25"/>
                                        </p:tgtEl>
                                        <p:attrNameLst>
                                          <p:attrName>ppt_y</p:attrName>
                                        </p:attrNameLst>
                                      </p:cBhvr>
                                      <p:tavLst>
                                        <p:tav tm="0">
                                          <p:val>
                                            <p:strVal val="#ppt_y-(0.354*#ppt_w-0.172*#ppt_h)"/>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38" presetClass="entr" presetSubtype="0" accel="50000" fill="hold" grpId="0" nodeType="clickEffect">
                                  <p:stCondLst>
                                    <p:cond delay="0"/>
                                  </p:stCondLst>
                                  <p:iterate type="lt">
                                    <p:tmPct val="50000"/>
                                  </p:iterate>
                                  <p:childTnLst>
                                    <p:set>
                                      <p:cBhvr>
                                        <p:cTn id="51" dur="1" fill="hold">
                                          <p:stCondLst>
                                            <p:cond delay="0"/>
                                          </p:stCondLst>
                                        </p:cTn>
                                        <p:tgtEl>
                                          <p:spTgt spid="26"/>
                                        </p:tgtEl>
                                        <p:attrNameLst>
                                          <p:attrName>style.visibility</p:attrName>
                                        </p:attrNameLst>
                                      </p:cBhvr>
                                      <p:to>
                                        <p:strVal val="visible"/>
                                      </p:to>
                                    </p:set>
                                    <p:set>
                                      <p:cBhvr>
                                        <p:cTn id="52" dur="455" fill="hold">
                                          <p:stCondLst>
                                            <p:cond delay="0"/>
                                          </p:stCondLst>
                                        </p:cTn>
                                        <p:tgtEl>
                                          <p:spTgt spid="26"/>
                                        </p:tgtEl>
                                        <p:attrNameLst>
                                          <p:attrName>style.rotation</p:attrName>
                                        </p:attrNameLst>
                                      </p:cBhvr>
                                      <p:to>
                                        <p:strVal val="-45.0"/>
                                      </p:to>
                                    </p:set>
                                    <p:anim calcmode="lin" valueType="num">
                                      <p:cBhvr>
                                        <p:cTn id="53" dur="455" fill="hold">
                                          <p:stCondLst>
                                            <p:cond delay="455"/>
                                          </p:stCondLst>
                                        </p:cTn>
                                        <p:tgtEl>
                                          <p:spTgt spid="26"/>
                                        </p:tgtEl>
                                        <p:attrNameLst>
                                          <p:attrName>style.rotation</p:attrName>
                                        </p:attrNameLst>
                                      </p:cBhvr>
                                      <p:tavLst>
                                        <p:tav tm="0">
                                          <p:val>
                                            <p:fltVal val="-45"/>
                                          </p:val>
                                        </p:tav>
                                        <p:tav tm="69900">
                                          <p:val>
                                            <p:fltVal val="45"/>
                                          </p:val>
                                        </p:tav>
                                        <p:tav tm="100000">
                                          <p:val>
                                            <p:fltVal val="0"/>
                                          </p:val>
                                        </p:tav>
                                      </p:tavLst>
                                    </p:anim>
                                    <p:anim calcmode="lin" valueType="num">
                                      <p:cBhvr>
                                        <p:cTn id="54" dur="455" fill="hold">
                                          <p:stCondLst>
                                            <p:cond delay="0"/>
                                          </p:stCondLst>
                                        </p:cTn>
                                        <p:tgtEl>
                                          <p:spTgt spid="26"/>
                                        </p:tgtEl>
                                        <p:attrNameLst>
                                          <p:attrName>ppt_y</p:attrName>
                                        </p:attrNameLst>
                                      </p:cBhvr>
                                      <p:tavLst>
                                        <p:tav tm="0">
                                          <p:val>
                                            <p:strVal val="#ppt_y-1"/>
                                          </p:val>
                                        </p:tav>
                                        <p:tav tm="100000">
                                          <p:val>
                                            <p:strVal val="#ppt_y-(0.354*#ppt_w-0.172*#ppt_h)"/>
                                          </p:val>
                                        </p:tav>
                                      </p:tavLst>
                                    </p:anim>
                                    <p:anim calcmode="lin" valueType="num">
                                      <p:cBhvr>
                                        <p:cTn id="55" dur="156" decel="50000" autoRev="1" fill="hold">
                                          <p:stCondLst>
                                            <p:cond delay="455"/>
                                          </p:stCondLst>
                                        </p:cTn>
                                        <p:tgtEl>
                                          <p:spTgt spid="26"/>
                                        </p:tgtEl>
                                        <p:attrNameLst>
                                          <p:attrName>ppt_y</p:attrName>
                                        </p:attrNameLst>
                                      </p:cBhvr>
                                      <p:tavLst>
                                        <p:tav tm="0">
                                          <p:val>
                                            <p:strVal val="#ppt_y-(0.354*#ppt_w-0.172*#ppt_h)"/>
                                          </p:val>
                                        </p:tav>
                                        <p:tav tm="100000">
                                          <p:val>
                                            <p:strVal val="#ppt_y-(0.354*#ppt_w-0.172*#ppt_h)-#ppt_h/2"/>
                                          </p:val>
                                        </p:tav>
                                      </p:tavLst>
                                    </p:anim>
                                    <p:anim calcmode="lin" valueType="num">
                                      <p:cBhvr>
                                        <p:cTn id="56" dur="136" fill="hold">
                                          <p:stCondLst>
                                            <p:cond delay="864"/>
                                          </p:stCondLst>
                                        </p:cTn>
                                        <p:tgtEl>
                                          <p:spTgt spid="26"/>
                                        </p:tgtEl>
                                        <p:attrNameLst>
                                          <p:attrName>ppt_y</p:attrName>
                                        </p:attrNameLst>
                                      </p:cBhvr>
                                      <p:tavLst>
                                        <p:tav tm="0">
                                          <p:val>
                                            <p:strVal val="#ppt_y-(0.354*#ppt_w-0.172*#ppt_h)"/>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38" presetClass="entr" presetSubtype="0" accel="50000" fill="hold" grpId="0" nodeType="clickEffect">
                                  <p:stCondLst>
                                    <p:cond delay="0"/>
                                  </p:stCondLst>
                                  <p:iterate type="lt">
                                    <p:tmPct val="50000"/>
                                  </p:iterate>
                                  <p:childTnLst>
                                    <p:set>
                                      <p:cBhvr>
                                        <p:cTn id="60" dur="1" fill="hold">
                                          <p:stCondLst>
                                            <p:cond delay="0"/>
                                          </p:stCondLst>
                                        </p:cTn>
                                        <p:tgtEl>
                                          <p:spTgt spid="21"/>
                                        </p:tgtEl>
                                        <p:attrNameLst>
                                          <p:attrName>style.visibility</p:attrName>
                                        </p:attrNameLst>
                                      </p:cBhvr>
                                      <p:to>
                                        <p:strVal val="visible"/>
                                      </p:to>
                                    </p:set>
                                    <p:set>
                                      <p:cBhvr>
                                        <p:cTn id="61" dur="455" fill="hold">
                                          <p:stCondLst>
                                            <p:cond delay="0"/>
                                          </p:stCondLst>
                                        </p:cTn>
                                        <p:tgtEl>
                                          <p:spTgt spid="21"/>
                                        </p:tgtEl>
                                        <p:attrNameLst>
                                          <p:attrName>style.rotation</p:attrName>
                                        </p:attrNameLst>
                                      </p:cBhvr>
                                      <p:to>
                                        <p:strVal val="-45.0"/>
                                      </p:to>
                                    </p:set>
                                    <p:anim calcmode="lin" valueType="num">
                                      <p:cBhvr>
                                        <p:cTn id="62" dur="455" fill="hold">
                                          <p:stCondLst>
                                            <p:cond delay="455"/>
                                          </p:stCondLst>
                                        </p:cTn>
                                        <p:tgtEl>
                                          <p:spTgt spid="21"/>
                                        </p:tgtEl>
                                        <p:attrNameLst>
                                          <p:attrName>style.rotation</p:attrName>
                                        </p:attrNameLst>
                                      </p:cBhvr>
                                      <p:tavLst>
                                        <p:tav tm="0">
                                          <p:val>
                                            <p:fltVal val="-45"/>
                                          </p:val>
                                        </p:tav>
                                        <p:tav tm="69900">
                                          <p:val>
                                            <p:fltVal val="45"/>
                                          </p:val>
                                        </p:tav>
                                        <p:tav tm="100000">
                                          <p:val>
                                            <p:fltVal val="0"/>
                                          </p:val>
                                        </p:tav>
                                      </p:tavLst>
                                    </p:anim>
                                    <p:anim calcmode="lin" valueType="num">
                                      <p:cBhvr>
                                        <p:cTn id="63" dur="455" fill="hold">
                                          <p:stCondLst>
                                            <p:cond delay="0"/>
                                          </p:stCondLst>
                                        </p:cTn>
                                        <p:tgtEl>
                                          <p:spTgt spid="21"/>
                                        </p:tgtEl>
                                        <p:attrNameLst>
                                          <p:attrName>ppt_y</p:attrName>
                                        </p:attrNameLst>
                                      </p:cBhvr>
                                      <p:tavLst>
                                        <p:tav tm="0">
                                          <p:val>
                                            <p:strVal val="#ppt_y-1"/>
                                          </p:val>
                                        </p:tav>
                                        <p:tav tm="100000">
                                          <p:val>
                                            <p:strVal val="#ppt_y-(0.354*#ppt_w-0.172*#ppt_h)"/>
                                          </p:val>
                                        </p:tav>
                                      </p:tavLst>
                                    </p:anim>
                                    <p:anim calcmode="lin" valueType="num">
                                      <p:cBhvr>
                                        <p:cTn id="64" dur="156" decel="50000" autoRev="1" fill="hold">
                                          <p:stCondLst>
                                            <p:cond delay="455"/>
                                          </p:stCondLst>
                                        </p:cTn>
                                        <p:tgtEl>
                                          <p:spTgt spid="21"/>
                                        </p:tgtEl>
                                        <p:attrNameLst>
                                          <p:attrName>ppt_y</p:attrName>
                                        </p:attrNameLst>
                                      </p:cBhvr>
                                      <p:tavLst>
                                        <p:tav tm="0">
                                          <p:val>
                                            <p:strVal val="#ppt_y-(0.354*#ppt_w-0.172*#ppt_h)"/>
                                          </p:val>
                                        </p:tav>
                                        <p:tav tm="100000">
                                          <p:val>
                                            <p:strVal val="#ppt_y-(0.354*#ppt_w-0.172*#ppt_h)-#ppt_h/2"/>
                                          </p:val>
                                        </p:tav>
                                      </p:tavLst>
                                    </p:anim>
                                    <p:anim calcmode="lin" valueType="num">
                                      <p:cBhvr>
                                        <p:cTn id="65" dur="136" fill="hold">
                                          <p:stCondLst>
                                            <p:cond delay="864"/>
                                          </p:stCondLst>
                                        </p:cTn>
                                        <p:tgtEl>
                                          <p:spTgt spid="21"/>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2" grpId="0"/>
      <p:bldP spid="23" grpId="0"/>
      <p:bldP spid="24" grpId="0"/>
      <p:bldP spid="25" grpId="0"/>
      <p:bldP spid="26"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08" y="-868"/>
            <a:ext cx="4844232" cy="6858000"/>
          </a:xfrm>
          <a:prstGeom prst="rect">
            <a:avLst/>
          </a:prstGeom>
        </p:spPr>
      </p:pic>
      <p:sp>
        <p:nvSpPr>
          <p:cNvPr id="5" name="TextBox 7"/>
          <p:cNvSpPr txBox="1">
            <a:spLocks noChangeArrowheads="1"/>
          </p:cNvSpPr>
          <p:nvPr/>
        </p:nvSpPr>
        <p:spPr bwMode="auto">
          <a:xfrm>
            <a:off x="5148064" y="260648"/>
            <a:ext cx="3789685"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algn="just">
              <a:spcBef>
                <a:spcPct val="0"/>
              </a:spcBef>
            </a:pPr>
            <a:r>
              <a:rPr lang="en-GB" altLang="en-US" sz="2000" dirty="0">
                <a:solidFill>
                  <a:srgbClr val="000000"/>
                </a:solidFill>
                <a:cs typeface="Arial" panose="020B0604020202020204" pitchFamily="34" charset="0"/>
              </a:rPr>
              <a:t>Development of a new, global, time-series based data synthesis product will be one of IOCCP’s foci over the coming </a:t>
            </a:r>
            <a:r>
              <a:rPr lang="en-GB" altLang="en-US" sz="2000" dirty="0" smtClean="0">
                <a:solidFill>
                  <a:srgbClr val="000000"/>
                </a:solidFill>
                <a:cs typeface="Arial" panose="020B0604020202020204" pitchFamily="34" charset="0"/>
              </a:rPr>
              <a:t>years</a:t>
            </a:r>
          </a:p>
          <a:p>
            <a:pPr marL="342900" indent="-342900" algn="just">
              <a:spcBef>
                <a:spcPct val="0"/>
              </a:spcBef>
            </a:pPr>
            <a:r>
              <a:rPr lang="en-GB" altLang="en-US" sz="2000" dirty="0" smtClean="0">
                <a:solidFill>
                  <a:srgbClr val="000000"/>
                </a:solidFill>
                <a:cs typeface="Arial" panose="020B0604020202020204" pitchFamily="34" charset="0"/>
              </a:rPr>
              <a:t> </a:t>
            </a:r>
          </a:p>
          <a:p>
            <a:pPr marL="342900" indent="-342900" algn="just">
              <a:spcBef>
                <a:spcPct val="0"/>
              </a:spcBef>
            </a:pPr>
            <a:r>
              <a:rPr lang="en-GB" altLang="en-US" sz="2000" dirty="0">
                <a:solidFill>
                  <a:srgbClr val="000000"/>
                </a:solidFill>
                <a:ea typeface="ＭＳ Ｐゴシック" panose="020B0600070205080204" pitchFamily="34" charset="-128"/>
                <a:cs typeface="Arial" panose="020B0604020202020204" pitchFamily="34" charset="0"/>
              </a:rPr>
              <a:t>This activity promises to attract interest from most time series sites and therefore has a large potential to serve as an axis for </a:t>
            </a:r>
            <a:r>
              <a:rPr lang="en-GB" altLang="en-US" sz="2000" dirty="0" smtClean="0">
                <a:solidFill>
                  <a:srgbClr val="000000"/>
                </a:solidFill>
                <a:ea typeface="ＭＳ Ｐゴシック" panose="020B0600070205080204" pitchFamily="34" charset="-128"/>
                <a:cs typeface="Arial" panose="020B0604020202020204" pitchFamily="34" charset="0"/>
              </a:rPr>
              <a:t>coordination</a:t>
            </a:r>
            <a:endParaRPr lang="en-GB" altLang="en-US" sz="1800" dirty="0">
              <a:solidFill>
                <a:srgbClr val="000000"/>
              </a:solidFill>
            </a:endParaRPr>
          </a:p>
          <a:p>
            <a:pPr marL="342900" indent="-342900" algn="just">
              <a:spcBef>
                <a:spcPct val="0"/>
              </a:spcBef>
            </a:pPr>
            <a:endParaRPr lang="en-GB" sz="1800" dirty="0" smtClean="0">
              <a:solidFill>
                <a:srgbClr val="000000"/>
              </a:solidFill>
            </a:endParaRPr>
          </a:p>
          <a:p>
            <a:pPr marL="342900" indent="-342900" algn="just">
              <a:spcBef>
                <a:spcPct val="0"/>
              </a:spcBef>
            </a:pPr>
            <a:r>
              <a:rPr lang="en-GB" altLang="en-US" sz="2000" dirty="0">
                <a:solidFill>
                  <a:srgbClr val="000000"/>
                </a:solidFill>
                <a:cs typeface="Arial" panose="020B0604020202020204" pitchFamily="34" charset="0"/>
              </a:rPr>
              <a:t>During discussions with several time-series operators and funders, ocean acidification emerged as one critical phenomenon lacking data-based global synthesis </a:t>
            </a:r>
            <a:r>
              <a:rPr lang="en-GB" altLang="en-US" sz="2000" dirty="0" smtClean="0">
                <a:solidFill>
                  <a:srgbClr val="000000"/>
                </a:solidFill>
                <a:cs typeface="Arial" panose="020B0604020202020204" pitchFamily="34" charset="0"/>
              </a:rPr>
              <a:t>product</a:t>
            </a:r>
          </a:p>
        </p:txBody>
      </p:sp>
    </p:spTree>
    <p:extLst>
      <p:ext uri="{BB962C8B-B14F-4D97-AF65-F5344CB8AC3E}">
        <p14:creationId xmlns:p14="http://schemas.microsoft.com/office/powerpoint/2010/main" val="1965280170"/>
      </p:ext>
    </p:extLst>
  </p:cSld>
  <p:clrMapOvr>
    <a:masterClrMapping/>
  </p:clrMapOvr>
  <mc:AlternateContent xmlns:mc="http://schemas.openxmlformats.org/markup-compatibility/2006" xmlns:p14="http://schemas.microsoft.com/office/powerpoint/2010/main">
    <mc:Choice Requires="p14">
      <p:transition spd="slow" p14:dur="2000">
        <p:pull dir="ld"/>
      </p:transition>
    </mc:Choice>
    <mc:Fallback xmlns="">
      <p:transition spd="slow">
        <p:pull dir="ld"/>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5606" name="Picture 6" descr="logo"/>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9388" y="6308725"/>
            <a:ext cx="514350" cy="45878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pic>
        <p:nvPicPr>
          <p:cNvPr id="25612" name="Picture 12" descr="logo"/>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276600" y="1125538"/>
            <a:ext cx="3268663" cy="29146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55300" name="Rectangle 7"/>
          <p:cNvSpPr>
            <a:spLocks noChangeArrowheads="1"/>
          </p:cNvSpPr>
          <p:nvPr/>
        </p:nvSpPr>
        <p:spPr bwMode="auto">
          <a:xfrm>
            <a:off x="1116013" y="6308725"/>
            <a:ext cx="7848600" cy="137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8" rIns="91438" bIns="45718"/>
          <a:lstStyle/>
          <a:p>
            <a:pPr>
              <a:lnSpc>
                <a:spcPct val="120000"/>
              </a:lnSpc>
              <a:spcBef>
                <a:spcPct val="20000"/>
              </a:spcBef>
            </a:pPr>
            <a:r>
              <a:rPr lang="pl-PL" sz="900" smtClean="0">
                <a:solidFill>
                  <a:srgbClr val="FFFFFF"/>
                </a:solidFill>
                <a:latin typeface="Verdana" charset="0"/>
              </a:rPr>
              <a:t>Institute of Oceanology of Polish Academy of Sciences, ul. Powstańców Warszawy 55, 81-712 Sopot, Poland</a:t>
            </a:r>
          </a:p>
          <a:p>
            <a:pPr>
              <a:lnSpc>
                <a:spcPct val="120000"/>
              </a:lnSpc>
              <a:spcBef>
                <a:spcPct val="20000"/>
              </a:spcBef>
            </a:pPr>
            <a:r>
              <a:rPr lang="pl-PL" sz="900" smtClean="0">
                <a:solidFill>
                  <a:srgbClr val="FFFFFF"/>
                </a:solidFill>
                <a:latin typeface="Verdana" charset="0"/>
              </a:rPr>
              <a:t>Phone: +48 58 731 16 10 / Fax: +48 58 551 21 30, </a:t>
            </a:r>
            <a:r>
              <a:rPr lang="pl-PL" sz="900" b="1" smtClean="0">
                <a:solidFill>
                  <a:srgbClr val="FFFFFF"/>
                </a:solidFill>
                <a:latin typeface="Verdana" charset="0"/>
              </a:rPr>
              <a:t>www.ioccp.org</a:t>
            </a:r>
          </a:p>
        </p:txBody>
      </p:sp>
      <p:sp>
        <p:nvSpPr>
          <p:cNvPr id="12" name="Rectangle 2"/>
          <p:cNvSpPr txBox="1">
            <a:spLocks noChangeArrowheads="1"/>
          </p:cNvSpPr>
          <p:nvPr/>
        </p:nvSpPr>
        <p:spPr bwMode="auto">
          <a:xfrm>
            <a:off x="1042988" y="4581525"/>
            <a:ext cx="7772400" cy="793750"/>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38" tIns="45718" rIns="91438" bIns="45718" anchor="b" anchorCtr="1"/>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defRPr/>
            </a:pPr>
            <a:r>
              <a:rPr lang="da-DK" sz="2800" b="1" i="1" dirty="0">
                <a:solidFill>
                  <a:srgbClr val="FFFFFF"/>
                </a:solidFill>
                <a:latin typeface="Verdana" charset="0"/>
              </a:rPr>
              <a:t/>
            </a:r>
            <a:br>
              <a:rPr lang="da-DK" sz="2800" b="1" i="1" dirty="0">
                <a:solidFill>
                  <a:srgbClr val="FFFFFF"/>
                </a:solidFill>
                <a:latin typeface="Verdana" charset="0"/>
              </a:rPr>
            </a:br>
            <a:r>
              <a:rPr lang="da-DK" sz="2800" b="1" i="1" dirty="0">
                <a:solidFill>
                  <a:srgbClr val="FFFFFF"/>
                </a:solidFill>
                <a:latin typeface="Verdana" charset="0"/>
              </a:rPr>
              <a:t/>
            </a:r>
            <a:br>
              <a:rPr lang="da-DK" sz="2800" b="1" i="1" dirty="0">
                <a:solidFill>
                  <a:srgbClr val="FFFFFF"/>
                </a:solidFill>
                <a:latin typeface="Verdana" charset="0"/>
              </a:rPr>
            </a:br>
            <a:r>
              <a:rPr lang="da-DK" sz="2800" b="1" i="1" dirty="0">
                <a:solidFill>
                  <a:srgbClr val="FFFFFF"/>
                </a:solidFill>
                <a:latin typeface="Verdana" charset="0"/>
              </a:rPr>
              <a:t/>
            </a:r>
            <a:br>
              <a:rPr lang="da-DK" sz="2800" b="1" i="1" dirty="0">
                <a:solidFill>
                  <a:srgbClr val="FFFFFF"/>
                </a:solidFill>
                <a:latin typeface="Verdana" charset="0"/>
              </a:rPr>
            </a:br>
            <a:r>
              <a:rPr lang="da-DK" sz="2800" b="1" i="1" dirty="0">
                <a:solidFill>
                  <a:srgbClr val="FFFFFF"/>
                </a:solidFill>
                <a:latin typeface="Verdana" charset="0"/>
              </a:rPr>
              <a:t/>
            </a:r>
            <a:br>
              <a:rPr lang="da-DK" sz="2800" b="1" i="1" dirty="0">
                <a:solidFill>
                  <a:srgbClr val="FFFFFF"/>
                </a:solidFill>
                <a:latin typeface="Verdana" charset="0"/>
              </a:rPr>
            </a:br>
            <a:r>
              <a:rPr lang="da-DK" sz="2800" b="1" i="1" dirty="0">
                <a:solidFill>
                  <a:srgbClr val="FFFFFF"/>
                </a:solidFill>
                <a:latin typeface="Verdana" charset="0"/>
              </a:rPr>
              <a:t>A </a:t>
            </a:r>
            <a:r>
              <a:rPr lang="da-DK" sz="2800" b="1" i="1" dirty="0" err="1">
                <a:solidFill>
                  <a:srgbClr val="FFFFFF"/>
                </a:solidFill>
                <a:latin typeface="Verdana" charset="0"/>
              </a:rPr>
              <a:t>communication</a:t>
            </a:r>
            <a:r>
              <a:rPr lang="da-DK" sz="2800" b="1" i="1" dirty="0">
                <a:solidFill>
                  <a:srgbClr val="FFFFFF"/>
                </a:solidFill>
                <a:latin typeface="Verdana" charset="0"/>
              </a:rPr>
              <a:t> and </a:t>
            </a:r>
            <a:r>
              <a:rPr lang="da-DK" sz="2800" b="1" i="1" dirty="0" err="1">
                <a:solidFill>
                  <a:srgbClr val="FFFFFF"/>
                </a:solidFill>
                <a:latin typeface="Verdana" charset="0"/>
              </a:rPr>
              <a:t>coordination</a:t>
            </a:r>
            <a:r>
              <a:rPr lang="da-DK" sz="2800" b="1" i="1" dirty="0">
                <a:solidFill>
                  <a:srgbClr val="FFFFFF"/>
                </a:solidFill>
                <a:latin typeface="Verdana" charset="0"/>
              </a:rPr>
              <a:t> service for marine </a:t>
            </a:r>
            <a:r>
              <a:rPr lang="da-DK" sz="2800" b="1" i="1" dirty="0" err="1">
                <a:solidFill>
                  <a:srgbClr val="FFFFFF"/>
                </a:solidFill>
                <a:latin typeface="Verdana" charset="0"/>
              </a:rPr>
              <a:t>biogeochemistry</a:t>
            </a:r>
            <a:endParaRPr lang="pl-PL" sz="2800" b="1" i="1" dirty="0">
              <a:solidFill>
                <a:srgbClr val="FFFFFF"/>
              </a:solidFill>
              <a:latin typeface="Verdana" charset="0"/>
            </a:endParaRPr>
          </a:p>
        </p:txBody>
      </p:sp>
      <p:grpSp>
        <p:nvGrpSpPr>
          <p:cNvPr id="6" name="Group 5"/>
          <p:cNvGrpSpPr>
            <a:grpSpLocks noChangeAspect="1"/>
          </p:cNvGrpSpPr>
          <p:nvPr/>
        </p:nvGrpSpPr>
        <p:grpSpPr>
          <a:xfrm>
            <a:off x="7956376" y="6249737"/>
            <a:ext cx="1076550" cy="432000"/>
            <a:chOff x="3059832" y="4725144"/>
            <a:chExt cx="2975102" cy="1193848"/>
          </a:xfrm>
        </p:grpSpPr>
        <p:pic>
          <p:nvPicPr>
            <p:cNvPr id="7" name="Picture 6" descr="GOOS logo updated 2014.pdf"/>
            <p:cNvPicPr>
              <a:picLocks noChangeAspect="1"/>
            </p:cNvPicPr>
            <p:nvPr/>
          </p:nvPicPr>
          <p:blipFill rotWithShape="1">
            <a:blip r:embed="rId5">
              <a:extLst>
                <a:ext uri="{28A0092B-C50C-407E-A947-70E740481C1C}">
                  <a14:useLocalDpi xmlns:a14="http://schemas.microsoft.com/office/drawing/2010/main" val="0"/>
                </a:ext>
              </a:extLst>
            </a:blip>
            <a:srcRect l="35278" t="38704" r="35555" b="37778"/>
            <a:stretch/>
          </p:blipFill>
          <p:spPr>
            <a:xfrm>
              <a:off x="3563888" y="4725144"/>
              <a:ext cx="1926804" cy="1165259"/>
            </a:xfrm>
            <a:prstGeom prst="rect">
              <a:avLst/>
            </a:prstGeom>
          </p:spPr>
        </p:pic>
        <p:sp useBgFill="1">
          <p:nvSpPr>
            <p:cNvPr id="8" name="Rectangle 3"/>
            <p:cNvSpPr txBox="1">
              <a:spLocks noChangeArrowheads="1"/>
            </p:cNvSpPr>
            <p:nvPr/>
          </p:nvSpPr>
          <p:spPr bwMode="auto">
            <a:xfrm>
              <a:off x="3059832" y="5445223"/>
              <a:ext cx="2975102" cy="473769"/>
            </a:xfrm>
            <a:prstGeom prst="rect">
              <a:avLst/>
            </a:prstGeom>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defRPr/>
              </a:pPr>
              <a:r>
                <a:rPr lang="pl-PL" sz="800" dirty="0" err="1" smtClean="0">
                  <a:solidFill>
                    <a:srgbClr val="E18F0C"/>
                  </a:solidFill>
                  <a:latin typeface="Arial Black"/>
                  <a:cs typeface="Arial Black"/>
                </a:rPr>
                <a:t>Biogeochemistry</a:t>
              </a:r>
              <a:endParaRPr lang="pl-PL" sz="800" dirty="0" smtClean="0">
                <a:solidFill>
                  <a:srgbClr val="E18F0C"/>
                </a:solidFill>
                <a:latin typeface="Arial Black"/>
                <a:cs typeface="Arial Black"/>
              </a:endParaRPr>
            </a:p>
            <a:p>
              <a:pPr algn="ctr" eaLnBrk="1" hangingPunct="1">
                <a:spcBef>
                  <a:spcPct val="20000"/>
                </a:spcBef>
                <a:defRPr/>
              </a:pPr>
              <a:r>
                <a:rPr lang="pl-PL" sz="800" dirty="0" smtClean="0">
                  <a:solidFill>
                    <a:srgbClr val="E18F0C"/>
                  </a:solidFill>
                  <a:latin typeface="Arial Black"/>
                  <a:cs typeface="Arial Black"/>
                </a:rPr>
                <a:t>Panel </a:t>
              </a:r>
            </a:p>
          </p:txBody>
        </p:sp>
      </p:grpSp>
    </p:spTree>
    <p:extLst>
      <p:ext uri="{BB962C8B-B14F-4D97-AF65-F5344CB8AC3E}">
        <p14:creationId xmlns:p14="http://schemas.microsoft.com/office/powerpoint/2010/main" val="1576419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5606" name="Picture 6" descr="logo"/>
          <p:cNvPicPr>
            <a:picLocks noGrp="1" noChangeAspect="1" noChangeArrowheads="1"/>
          </p:cNvPicPr>
          <p:nvPr>
            <p:ph sz="half" idx="1"/>
          </p:nvPr>
        </p:nvPicPr>
        <p:blipFill>
          <a:blip r:embed="rId4" cstate="email">
            <a:extLst>
              <a:ext uri="{28A0092B-C50C-407E-A947-70E740481C1C}">
                <a14:useLocalDpi xmlns:a14="http://schemas.microsoft.com/office/drawing/2010/main" val="0"/>
              </a:ext>
            </a:extLst>
          </a:blip>
          <a:srcRect/>
          <a:stretch>
            <a:fillRect/>
          </a:stretch>
        </p:blipFill>
        <p:spPr>
          <a:xfrm>
            <a:off x="179388" y="6308725"/>
            <a:ext cx="514350" cy="45878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pic>
        <p:nvPicPr>
          <p:cNvPr id="25612" name="Picture 12" descr="logo"/>
          <p:cNvPicPr>
            <a:picLocks noGrp="1" noChangeAspect="1" noChangeArrowheads="1"/>
          </p:cNvPicPr>
          <p:nvPr>
            <p:ph sz="half" idx="2"/>
          </p:nvPr>
        </p:nvPicPr>
        <p:blipFill>
          <a:blip r:embed="rId5" cstate="email">
            <a:extLst>
              <a:ext uri="{28A0092B-C50C-407E-A947-70E740481C1C}">
                <a14:useLocalDpi xmlns:a14="http://schemas.microsoft.com/office/drawing/2010/main" val="0"/>
              </a:ext>
            </a:extLst>
          </a:blip>
          <a:srcRect/>
          <a:stretch>
            <a:fillRect/>
          </a:stretch>
        </p:blipFill>
        <p:spPr>
          <a:xfrm>
            <a:off x="3275864" y="620689"/>
            <a:ext cx="2340090" cy="2086649"/>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sp>
        <p:nvSpPr>
          <p:cNvPr id="55300" name="Rectangle 7"/>
          <p:cNvSpPr>
            <a:spLocks noChangeArrowheads="1"/>
          </p:cNvSpPr>
          <p:nvPr/>
        </p:nvSpPr>
        <p:spPr bwMode="auto">
          <a:xfrm>
            <a:off x="1116013" y="6308725"/>
            <a:ext cx="7848600" cy="1370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8" rIns="91438" bIns="45718"/>
          <a:lstStyle/>
          <a:p>
            <a:pPr>
              <a:lnSpc>
                <a:spcPct val="120000"/>
              </a:lnSpc>
              <a:spcBef>
                <a:spcPct val="20000"/>
              </a:spcBef>
            </a:pPr>
            <a:r>
              <a:rPr lang="pl-PL" sz="900">
                <a:solidFill>
                  <a:srgbClr val="FFFFFF"/>
                </a:solidFill>
                <a:latin typeface="Verdana" charset="0"/>
              </a:rPr>
              <a:t>Institute of Oceanology of Polish Academy of Sciences, ul. Powstańców Warszawy 55, 81-712 Sopot, Poland</a:t>
            </a:r>
          </a:p>
          <a:p>
            <a:pPr>
              <a:lnSpc>
                <a:spcPct val="120000"/>
              </a:lnSpc>
              <a:spcBef>
                <a:spcPct val="20000"/>
              </a:spcBef>
            </a:pPr>
            <a:r>
              <a:rPr lang="pl-PL" sz="900">
                <a:solidFill>
                  <a:srgbClr val="FFFFFF"/>
                </a:solidFill>
                <a:latin typeface="Verdana" charset="0"/>
              </a:rPr>
              <a:t>Phone: +48 58 731 16 10 / Fax: +48 58 551 21 30, </a:t>
            </a:r>
            <a:r>
              <a:rPr lang="pl-PL" sz="900" b="1">
                <a:solidFill>
                  <a:srgbClr val="FFFFFF"/>
                </a:solidFill>
                <a:latin typeface="Verdana" charset="0"/>
              </a:rPr>
              <a:t>www.ioccp.org</a:t>
            </a:r>
          </a:p>
        </p:txBody>
      </p:sp>
      <p:sp>
        <p:nvSpPr>
          <p:cNvPr id="12" name="Rectangle 2"/>
          <p:cNvSpPr txBox="1">
            <a:spLocks noChangeArrowheads="1"/>
          </p:cNvSpPr>
          <p:nvPr/>
        </p:nvSpPr>
        <p:spPr bwMode="auto">
          <a:xfrm>
            <a:off x="899592" y="1772816"/>
            <a:ext cx="7772400" cy="4826198"/>
          </a:xfrm>
          <a:prstGeom prst="rect">
            <a:avLst/>
          </a:prstGeom>
          <a:noFill/>
          <a:ln>
            <a:noFill/>
          </a:ln>
          <a:effectLst/>
          <a:extLst>
            <a:ext uri="{FAA26D3D-D897-4be2-8F04-BA451C77F1D7}">
              <ma14:placeholderFlag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91438" tIns="45718" rIns="91438" bIns="45718" anchor="b" anchorCtr="1"/>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eaLnBrk="1" hangingPunct="1">
              <a:defRPr/>
            </a:pPr>
            <a:r>
              <a:rPr lang="da-DK" sz="2800" b="1" i="1" dirty="0">
                <a:solidFill>
                  <a:srgbClr val="FFFFFF"/>
                </a:solidFill>
                <a:latin typeface="Verdana" charset="0"/>
                <a:ea typeface="ＭＳ Ｐゴシック"/>
              </a:rPr>
              <a:t/>
            </a:r>
            <a:br>
              <a:rPr lang="da-DK" sz="2800" b="1" i="1" dirty="0">
                <a:solidFill>
                  <a:srgbClr val="FFFFFF"/>
                </a:solidFill>
                <a:latin typeface="Verdana" charset="0"/>
                <a:ea typeface="ＭＳ Ｐゴシック"/>
              </a:rPr>
            </a:br>
            <a:r>
              <a:rPr lang="da-DK" sz="2800" b="1" i="1" dirty="0">
                <a:solidFill>
                  <a:srgbClr val="FFFFFF"/>
                </a:solidFill>
                <a:latin typeface="Verdana" charset="0"/>
                <a:ea typeface="ＭＳ Ｐゴシック"/>
              </a:rPr>
              <a:t/>
            </a:r>
            <a:br>
              <a:rPr lang="da-DK" sz="2800" b="1" i="1" dirty="0">
                <a:solidFill>
                  <a:srgbClr val="FFFFFF"/>
                </a:solidFill>
                <a:latin typeface="Verdana" charset="0"/>
                <a:ea typeface="ＭＳ Ｐゴシック"/>
              </a:rPr>
            </a:br>
            <a:endParaRPr lang="da-DK" sz="2800" b="1" i="1" dirty="0" smtClean="0">
              <a:solidFill>
                <a:srgbClr val="FFFFFF"/>
              </a:solidFill>
              <a:latin typeface="Verdana" charset="0"/>
              <a:ea typeface="ＭＳ Ｐゴシック"/>
            </a:endParaRPr>
          </a:p>
          <a:p>
            <a:pPr eaLnBrk="1" hangingPunct="1">
              <a:defRPr/>
            </a:pPr>
            <a:endParaRPr lang="da-DK" sz="2800" b="1" i="1" dirty="0">
              <a:solidFill>
                <a:srgbClr val="FFFFFF"/>
              </a:solidFill>
              <a:latin typeface="Verdana" charset="0"/>
              <a:ea typeface="ＭＳ Ｐゴシック"/>
            </a:endParaRPr>
          </a:p>
          <a:p>
            <a:pPr eaLnBrk="1" hangingPunct="1">
              <a:defRPr/>
            </a:pPr>
            <a:endParaRPr lang="da-DK" sz="2800" b="1" i="1" dirty="0" smtClean="0">
              <a:solidFill>
                <a:srgbClr val="FFFFFF"/>
              </a:solidFill>
              <a:latin typeface="Verdana" charset="0"/>
              <a:ea typeface="ＭＳ Ｐゴシック"/>
            </a:endParaRPr>
          </a:p>
          <a:p>
            <a:pPr eaLnBrk="1" hangingPunct="1">
              <a:defRPr/>
            </a:pPr>
            <a:endParaRPr lang="da-DK" sz="2800" b="1" i="1" dirty="0">
              <a:solidFill>
                <a:srgbClr val="FFFFFF"/>
              </a:solidFill>
              <a:latin typeface="Verdana" charset="0"/>
              <a:ea typeface="ＭＳ Ｐゴシック"/>
            </a:endParaRPr>
          </a:p>
          <a:p>
            <a:pPr eaLnBrk="1" hangingPunct="1">
              <a:defRPr/>
            </a:pPr>
            <a:endParaRPr lang="da-DK" sz="2800" b="1" i="1" dirty="0" smtClean="0">
              <a:solidFill>
                <a:srgbClr val="FFFFFF"/>
              </a:solidFill>
              <a:latin typeface="Verdana" charset="0"/>
              <a:ea typeface="ＭＳ Ｐゴシック"/>
            </a:endParaRPr>
          </a:p>
          <a:p>
            <a:pPr eaLnBrk="1" hangingPunct="1">
              <a:defRPr/>
            </a:pPr>
            <a:endParaRPr lang="da-DK" sz="2800" b="1" i="1" dirty="0">
              <a:solidFill>
                <a:srgbClr val="FFFFFF"/>
              </a:solidFill>
              <a:latin typeface="Verdana" charset="0"/>
              <a:ea typeface="ＭＳ Ｐゴシック"/>
            </a:endParaRPr>
          </a:p>
          <a:p>
            <a:pPr eaLnBrk="1" hangingPunct="1">
              <a:defRPr/>
            </a:pPr>
            <a:endParaRPr lang="da-DK" sz="2800" b="1" i="1" dirty="0" smtClean="0">
              <a:solidFill>
                <a:srgbClr val="FFFFFF"/>
              </a:solidFill>
              <a:latin typeface="Verdana" charset="0"/>
              <a:ea typeface="ＭＳ Ｐゴシック"/>
            </a:endParaRPr>
          </a:p>
          <a:p>
            <a:pPr eaLnBrk="1" hangingPunct="1">
              <a:defRPr/>
            </a:pPr>
            <a:endParaRPr lang="da-DK" sz="2800" b="1" i="1" dirty="0" smtClean="0">
              <a:solidFill>
                <a:srgbClr val="FFFFFF"/>
              </a:solidFill>
              <a:latin typeface="Verdana" charset="0"/>
              <a:ea typeface="ＭＳ Ｐゴシック"/>
            </a:endParaRPr>
          </a:p>
          <a:p>
            <a:pPr eaLnBrk="1" hangingPunct="1">
              <a:defRPr/>
            </a:pPr>
            <a:endParaRPr lang="da-DK" sz="2800" b="1" i="1" dirty="0">
              <a:solidFill>
                <a:srgbClr val="FFFFFF"/>
              </a:solidFill>
              <a:latin typeface="Verdana" charset="0"/>
              <a:ea typeface="ＭＳ Ｐゴシック"/>
            </a:endParaRPr>
          </a:p>
          <a:p>
            <a:pPr eaLnBrk="1" hangingPunct="1">
              <a:defRPr/>
            </a:pPr>
            <a:endParaRPr lang="da-DK" sz="2800" b="1" i="1" dirty="0" smtClean="0">
              <a:solidFill>
                <a:srgbClr val="FFFFFF"/>
              </a:solidFill>
              <a:latin typeface="Verdana" charset="0"/>
              <a:ea typeface="ＭＳ Ｐゴシック"/>
            </a:endParaRPr>
          </a:p>
          <a:p>
            <a:pPr eaLnBrk="1" hangingPunct="1">
              <a:defRPr/>
            </a:pPr>
            <a:endParaRPr lang="da-DK" sz="2800" b="1" i="1" dirty="0">
              <a:solidFill>
                <a:srgbClr val="FFFFFF"/>
              </a:solidFill>
              <a:latin typeface="Verdana" charset="0"/>
              <a:ea typeface="ＭＳ Ｐゴシック"/>
            </a:endParaRPr>
          </a:p>
          <a:p>
            <a:pPr eaLnBrk="1" hangingPunct="1">
              <a:defRPr/>
            </a:pPr>
            <a:endParaRPr lang="da-DK" sz="2800" b="1" i="1" dirty="0" smtClean="0">
              <a:solidFill>
                <a:srgbClr val="FFFFFF"/>
              </a:solidFill>
              <a:latin typeface="Verdana" charset="0"/>
              <a:ea typeface="ＭＳ Ｐゴシック"/>
            </a:endParaRPr>
          </a:p>
          <a:p>
            <a:pPr eaLnBrk="1" hangingPunct="1">
              <a:defRPr/>
            </a:pPr>
            <a:r>
              <a:rPr lang="da-DK" sz="2800" b="1" i="1" dirty="0" smtClean="0">
                <a:solidFill>
                  <a:srgbClr val="FFFFFF"/>
                </a:solidFill>
                <a:latin typeface="Verdana" charset="0"/>
                <a:ea typeface="ＭＳ Ｐゴシック"/>
              </a:rPr>
              <a:t>For </a:t>
            </a:r>
            <a:r>
              <a:rPr lang="da-DK" sz="2800" b="1" i="1" dirty="0" err="1" smtClean="0">
                <a:solidFill>
                  <a:srgbClr val="FFFFFF"/>
                </a:solidFill>
                <a:latin typeface="Verdana" charset="0"/>
                <a:ea typeface="ＭＳ Ｐゴシック"/>
              </a:rPr>
              <a:t>questions</a:t>
            </a:r>
            <a:r>
              <a:rPr lang="da-DK" sz="2800" b="1" i="1" dirty="0">
                <a:solidFill>
                  <a:srgbClr val="FFFFFF"/>
                </a:solidFill>
                <a:latin typeface="Verdana" charset="0"/>
                <a:ea typeface="ＭＳ Ｐゴシック"/>
              </a:rPr>
              <a:t> </a:t>
            </a:r>
            <a:r>
              <a:rPr lang="da-DK" sz="2800" b="1" i="1" dirty="0" smtClean="0">
                <a:solidFill>
                  <a:srgbClr val="FFFFFF"/>
                </a:solidFill>
                <a:latin typeface="Verdana" charset="0"/>
                <a:ea typeface="ＭＳ Ｐゴシック"/>
              </a:rPr>
              <a:t>and input </a:t>
            </a:r>
            <a:r>
              <a:rPr lang="da-DK" sz="2800" b="1" i="1" dirty="0" err="1" smtClean="0">
                <a:solidFill>
                  <a:srgbClr val="FFFFFF"/>
                </a:solidFill>
                <a:latin typeface="Verdana" charset="0"/>
                <a:ea typeface="ＭＳ Ｐゴシック"/>
              </a:rPr>
              <a:t>please</a:t>
            </a:r>
            <a:r>
              <a:rPr lang="da-DK" sz="2800" b="1" i="1" dirty="0" smtClean="0">
                <a:solidFill>
                  <a:srgbClr val="FFFFFF"/>
                </a:solidFill>
                <a:latin typeface="Verdana" charset="0"/>
                <a:ea typeface="ＭＳ Ｐゴシック"/>
              </a:rPr>
              <a:t> </a:t>
            </a:r>
            <a:r>
              <a:rPr lang="da-DK" sz="2800" b="1" i="1" dirty="0" err="1" smtClean="0">
                <a:solidFill>
                  <a:srgbClr val="FFFFFF"/>
                </a:solidFill>
                <a:latin typeface="Verdana" charset="0"/>
                <a:ea typeface="ＭＳ Ｐゴシック"/>
              </a:rPr>
              <a:t>contact</a:t>
            </a:r>
            <a:r>
              <a:rPr lang="da-DK" sz="2800" b="1" i="1" dirty="0" smtClean="0">
                <a:solidFill>
                  <a:srgbClr val="FFFFFF"/>
                </a:solidFill>
                <a:latin typeface="Verdana" charset="0"/>
                <a:ea typeface="ＭＳ Ｐゴシック"/>
              </a:rPr>
              <a:t> </a:t>
            </a:r>
            <a:r>
              <a:rPr lang="da-DK" sz="2800" b="1" i="1" dirty="0" err="1" smtClean="0">
                <a:solidFill>
                  <a:srgbClr val="FFFFFF"/>
                </a:solidFill>
                <a:latin typeface="Verdana" charset="0"/>
                <a:ea typeface="ＭＳ Ｐゴシック"/>
              </a:rPr>
              <a:t>us</a:t>
            </a:r>
            <a:r>
              <a:rPr lang="da-DK" sz="2800" b="1" i="1" dirty="0">
                <a:solidFill>
                  <a:srgbClr val="FFFFFF"/>
                </a:solidFill>
                <a:latin typeface="Verdana" charset="0"/>
                <a:ea typeface="ＭＳ Ｐゴシック"/>
              </a:rPr>
              <a:t> </a:t>
            </a:r>
            <a:r>
              <a:rPr lang="da-DK" sz="2800" b="1" i="1" dirty="0" smtClean="0">
                <a:solidFill>
                  <a:srgbClr val="FFFFFF"/>
                </a:solidFill>
                <a:latin typeface="Verdana" charset="0"/>
                <a:ea typeface="ＭＳ Ｐゴシック"/>
              </a:rPr>
              <a:t>at:</a:t>
            </a:r>
          </a:p>
          <a:p>
            <a:pPr eaLnBrk="1" hangingPunct="1">
              <a:defRPr/>
            </a:pPr>
            <a:endParaRPr lang="da-DK" sz="2800" b="1" i="1" dirty="0" smtClean="0">
              <a:solidFill>
                <a:srgbClr val="FFFFFF"/>
              </a:solidFill>
              <a:latin typeface="Verdana" charset="0"/>
              <a:ea typeface="ＭＳ Ｐゴシック"/>
            </a:endParaRPr>
          </a:p>
          <a:p>
            <a:pPr eaLnBrk="1" hangingPunct="1">
              <a:defRPr/>
            </a:pPr>
            <a:r>
              <a:rPr lang="pl-PL" sz="2800" b="1" i="1" dirty="0" smtClean="0">
                <a:solidFill>
                  <a:srgbClr val="FFFFFF"/>
                </a:solidFill>
                <a:latin typeface="Verdana" charset="0"/>
                <a:ea typeface="ＭＳ Ｐゴシック"/>
              </a:rPr>
              <a:t>Maciej: </a:t>
            </a:r>
            <a:r>
              <a:rPr lang="pl-PL" sz="2800" b="1" i="1" dirty="0" smtClean="0">
                <a:solidFill>
                  <a:srgbClr val="FFFFFF"/>
                </a:solidFill>
                <a:latin typeface="Verdana" charset="0"/>
                <a:ea typeface="ＭＳ Ｐゴシック"/>
                <a:hlinkClick r:id="rId6"/>
              </a:rPr>
              <a:t>m.telszewski@ioccp.org</a:t>
            </a:r>
            <a:endParaRPr lang="pl-PL" sz="2800" b="1" i="1" dirty="0">
              <a:solidFill>
                <a:srgbClr val="FFFFFF"/>
              </a:solidFill>
              <a:latin typeface="Verdana" charset="0"/>
              <a:ea typeface="ＭＳ Ｐゴシック"/>
            </a:endParaRPr>
          </a:p>
          <a:p>
            <a:pPr eaLnBrk="1" hangingPunct="1">
              <a:defRPr/>
            </a:pPr>
            <a:r>
              <a:rPr lang="pl-PL" sz="2800" b="1" i="1" dirty="0" err="1" smtClean="0">
                <a:solidFill>
                  <a:srgbClr val="FFFFFF"/>
                </a:solidFill>
                <a:latin typeface="Verdana" charset="0"/>
                <a:ea typeface="ＭＳ Ｐゴシック"/>
              </a:rPr>
              <a:t>Visit</a:t>
            </a:r>
            <a:r>
              <a:rPr lang="pl-PL" sz="2800" b="1" i="1" dirty="0" smtClean="0">
                <a:solidFill>
                  <a:srgbClr val="FFFFFF"/>
                </a:solidFill>
                <a:latin typeface="Verdana" charset="0"/>
                <a:ea typeface="ＭＳ Ｐゴシック"/>
              </a:rPr>
              <a:t> </a:t>
            </a:r>
            <a:r>
              <a:rPr lang="pl-PL" sz="2800" b="1" i="1" dirty="0" err="1" smtClean="0">
                <a:solidFill>
                  <a:srgbClr val="FFFFFF"/>
                </a:solidFill>
                <a:latin typeface="Verdana" charset="0"/>
                <a:ea typeface="ＭＳ Ｐゴシック"/>
              </a:rPr>
              <a:t>our</a:t>
            </a:r>
            <a:r>
              <a:rPr lang="pl-PL" sz="2800" b="1" i="1" dirty="0" smtClean="0">
                <a:solidFill>
                  <a:srgbClr val="FFFFFF"/>
                </a:solidFill>
                <a:latin typeface="Verdana" charset="0"/>
                <a:ea typeface="ＭＳ Ｐゴシック"/>
              </a:rPr>
              <a:t> </a:t>
            </a:r>
            <a:r>
              <a:rPr lang="pl-PL" sz="2800" b="1" i="1" dirty="0" err="1" smtClean="0">
                <a:solidFill>
                  <a:srgbClr val="FFFFFF"/>
                </a:solidFill>
                <a:latin typeface="Verdana" charset="0"/>
                <a:ea typeface="ＭＳ Ｐゴシック"/>
              </a:rPr>
              <a:t>website</a:t>
            </a:r>
            <a:r>
              <a:rPr lang="pl-PL" sz="2800" b="1" i="1" dirty="0" smtClean="0">
                <a:solidFill>
                  <a:srgbClr val="FFFFFF"/>
                </a:solidFill>
                <a:latin typeface="Verdana" charset="0"/>
                <a:ea typeface="ＭＳ Ｐゴシック"/>
              </a:rPr>
              <a:t>: </a:t>
            </a:r>
            <a:r>
              <a:rPr lang="pl-PL" sz="2800" b="1" i="1" dirty="0" smtClean="0">
                <a:solidFill>
                  <a:srgbClr val="FFFFFF"/>
                </a:solidFill>
                <a:latin typeface="Verdana" charset="0"/>
                <a:ea typeface="ＭＳ Ｐゴシック"/>
                <a:hlinkClick r:id="rId7"/>
              </a:rPr>
              <a:t>www.ioccp.org</a:t>
            </a:r>
            <a:endParaRPr lang="pl-PL" sz="2800" b="1" i="1" dirty="0" smtClean="0">
              <a:solidFill>
                <a:srgbClr val="FFFFFF"/>
              </a:solidFill>
              <a:latin typeface="Verdana" charset="0"/>
              <a:ea typeface="ＭＳ Ｐゴシック"/>
            </a:endParaRPr>
          </a:p>
          <a:p>
            <a:pPr eaLnBrk="1" hangingPunct="1">
              <a:defRPr/>
            </a:pPr>
            <a:endParaRPr lang="pl-PL" sz="2800" b="1" i="1" dirty="0" smtClean="0">
              <a:solidFill>
                <a:srgbClr val="FFFFFF"/>
              </a:solidFill>
              <a:latin typeface="Verdana" charset="0"/>
              <a:ea typeface="ＭＳ Ｐゴシック"/>
            </a:endParaRPr>
          </a:p>
          <a:p>
            <a:pPr eaLnBrk="1" hangingPunct="1">
              <a:defRPr/>
            </a:pPr>
            <a:endParaRPr lang="pl-PL" sz="2800" b="1" i="1" dirty="0">
              <a:solidFill>
                <a:srgbClr val="FFFFFF"/>
              </a:solidFill>
              <a:latin typeface="Verdana" charset="0"/>
              <a:ea typeface="ＭＳ Ｐゴシック"/>
            </a:endParaRPr>
          </a:p>
          <a:p>
            <a:pPr eaLnBrk="1" hangingPunct="1">
              <a:defRPr/>
            </a:pPr>
            <a:endParaRPr lang="pl-PL" sz="2800" b="1" i="1" dirty="0" smtClean="0">
              <a:solidFill>
                <a:srgbClr val="FFFFFF"/>
              </a:solidFill>
              <a:latin typeface="Verdana" charset="0"/>
              <a:ea typeface="ＭＳ Ｐゴシック"/>
            </a:endParaRPr>
          </a:p>
        </p:txBody>
      </p:sp>
      <p:grpSp>
        <p:nvGrpSpPr>
          <p:cNvPr id="6" name="Group 5"/>
          <p:cNvGrpSpPr>
            <a:grpSpLocks noChangeAspect="1"/>
          </p:cNvGrpSpPr>
          <p:nvPr/>
        </p:nvGrpSpPr>
        <p:grpSpPr>
          <a:xfrm>
            <a:off x="8016130" y="6237360"/>
            <a:ext cx="1076550" cy="432000"/>
            <a:chOff x="3059832" y="4725144"/>
            <a:chExt cx="2975102" cy="1193848"/>
          </a:xfrm>
        </p:grpSpPr>
        <p:pic>
          <p:nvPicPr>
            <p:cNvPr id="7" name="Picture 6" descr="GOOS logo updated 2014.pdf"/>
            <p:cNvPicPr>
              <a:picLocks noChangeAspect="1"/>
            </p:cNvPicPr>
            <p:nvPr/>
          </p:nvPicPr>
          <p:blipFill rotWithShape="1">
            <a:blip r:embed="rId8">
              <a:extLst>
                <a:ext uri="{28A0092B-C50C-407E-A947-70E740481C1C}">
                  <a14:useLocalDpi xmlns:a14="http://schemas.microsoft.com/office/drawing/2010/main" val="0"/>
                </a:ext>
              </a:extLst>
            </a:blip>
            <a:srcRect l="35278" t="38704" r="35555" b="37778"/>
            <a:stretch/>
          </p:blipFill>
          <p:spPr>
            <a:xfrm>
              <a:off x="3563888" y="4725144"/>
              <a:ext cx="1926804" cy="1165259"/>
            </a:xfrm>
            <a:prstGeom prst="rect">
              <a:avLst/>
            </a:prstGeom>
          </p:spPr>
        </p:pic>
        <p:sp useBgFill="1">
          <p:nvSpPr>
            <p:cNvPr id="8" name="Rectangle 3"/>
            <p:cNvSpPr txBox="1">
              <a:spLocks noChangeArrowheads="1"/>
            </p:cNvSpPr>
            <p:nvPr/>
          </p:nvSpPr>
          <p:spPr bwMode="auto">
            <a:xfrm>
              <a:off x="3059832" y="5445223"/>
              <a:ext cx="2975102" cy="473769"/>
            </a:xfrm>
            <a:prstGeom prst="rect">
              <a:avLst/>
            </a:prstGeom>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defRPr/>
              </a:pPr>
              <a:r>
                <a:rPr lang="pl-PL" sz="800" dirty="0" err="1" smtClean="0">
                  <a:solidFill>
                    <a:srgbClr val="E18F0C"/>
                  </a:solidFill>
                  <a:latin typeface="Arial Black"/>
                  <a:cs typeface="Arial Black"/>
                </a:rPr>
                <a:t>Biogeochemistry</a:t>
              </a:r>
              <a:endParaRPr lang="pl-PL" sz="800" dirty="0" smtClean="0">
                <a:solidFill>
                  <a:srgbClr val="E18F0C"/>
                </a:solidFill>
                <a:latin typeface="Arial Black"/>
                <a:cs typeface="Arial Black"/>
              </a:endParaRPr>
            </a:p>
            <a:p>
              <a:pPr algn="ctr" eaLnBrk="1" hangingPunct="1">
                <a:spcBef>
                  <a:spcPct val="20000"/>
                </a:spcBef>
                <a:defRPr/>
              </a:pPr>
              <a:r>
                <a:rPr lang="pl-PL" sz="800" dirty="0" smtClean="0">
                  <a:solidFill>
                    <a:srgbClr val="E18F0C"/>
                  </a:solidFill>
                  <a:latin typeface="Arial Black"/>
                  <a:cs typeface="Arial Black"/>
                </a:rPr>
                <a:t>Panel </a:t>
              </a:r>
            </a:p>
          </p:txBody>
        </p:sp>
      </p:grpSp>
    </p:spTree>
    <p:extLst>
      <p:ext uri="{BB962C8B-B14F-4D97-AF65-F5344CB8AC3E}">
        <p14:creationId xmlns:p14="http://schemas.microsoft.com/office/powerpoint/2010/main" val="229669646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 name="Rectangle 2"/>
          <p:cNvSpPr>
            <a:spLocks noChangeArrowheads="1"/>
          </p:cNvSpPr>
          <p:nvPr/>
        </p:nvSpPr>
        <p:spPr bwMode="auto">
          <a:xfrm>
            <a:off x="539552" y="548680"/>
            <a:ext cx="8375836"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pl-PL" sz="2200" dirty="0">
                <a:solidFill>
                  <a:srgbClr val="003399"/>
                </a:solidFill>
                <a:latin typeface="Verdana" charset="0"/>
              </a:rPr>
              <a:t>IOCCP </a:t>
            </a:r>
            <a:r>
              <a:rPr lang="pl-PL" sz="2200" dirty="0" err="1">
                <a:solidFill>
                  <a:srgbClr val="003399"/>
                </a:solidFill>
                <a:latin typeface="Verdana" charset="0"/>
              </a:rPr>
              <a:t>plans</a:t>
            </a:r>
            <a:r>
              <a:rPr lang="pl-PL" sz="2200" dirty="0">
                <a:solidFill>
                  <a:srgbClr val="003399"/>
                </a:solidFill>
                <a:latin typeface="Verdana" charset="0"/>
              </a:rPr>
              <a:t> to </a:t>
            </a:r>
            <a:r>
              <a:rPr lang="pl-PL" sz="2200" dirty="0" err="1">
                <a:solidFill>
                  <a:srgbClr val="003399"/>
                </a:solidFill>
                <a:latin typeface="Verdana" charset="0"/>
              </a:rPr>
              <a:t>clarify</a:t>
            </a:r>
            <a:r>
              <a:rPr lang="pl-PL" sz="2200" dirty="0">
                <a:solidFill>
                  <a:srgbClr val="003399"/>
                </a:solidFill>
                <a:latin typeface="Verdana" charset="0"/>
              </a:rPr>
              <a:t> and </a:t>
            </a:r>
            <a:r>
              <a:rPr lang="pl-PL" sz="2200" dirty="0" err="1">
                <a:solidFill>
                  <a:srgbClr val="003399"/>
                </a:solidFill>
                <a:latin typeface="Verdana" charset="0"/>
              </a:rPr>
              <a:t>assemble</a:t>
            </a:r>
            <a:r>
              <a:rPr lang="pl-PL" sz="2200" dirty="0">
                <a:solidFill>
                  <a:srgbClr val="003399"/>
                </a:solidFill>
                <a:latin typeface="Verdana" charset="0"/>
              </a:rPr>
              <a:t> a set of </a:t>
            </a:r>
            <a:r>
              <a:rPr lang="pl-PL" sz="2200" dirty="0" err="1">
                <a:solidFill>
                  <a:srgbClr val="003399"/>
                </a:solidFill>
                <a:latin typeface="Verdana" charset="0"/>
              </a:rPr>
              <a:t>societal</a:t>
            </a:r>
            <a:r>
              <a:rPr lang="pl-PL" sz="2200" dirty="0">
                <a:solidFill>
                  <a:srgbClr val="003399"/>
                </a:solidFill>
                <a:latin typeface="Verdana" charset="0"/>
              </a:rPr>
              <a:t> and </a:t>
            </a:r>
            <a:r>
              <a:rPr lang="pl-PL" sz="2200" dirty="0" err="1">
                <a:solidFill>
                  <a:srgbClr val="003399"/>
                </a:solidFill>
                <a:latin typeface="Verdana" charset="0"/>
              </a:rPr>
              <a:t>scientific</a:t>
            </a:r>
            <a:r>
              <a:rPr lang="pl-PL" sz="2200" dirty="0">
                <a:solidFill>
                  <a:srgbClr val="003399"/>
                </a:solidFill>
                <a:latin typeface="Verdana" charset="0"/>
              </a:rPr>
              <a:t> </a:t>
            </a:r>
            <a:r>
              <a:rPr lang="pl-PL" sz="2200" dirty="0" err="1">
                <a:solidFill>
                  <a:srgbClr val="003399"/>
                </a:solidFill>
                <a:latin typeface="Verdana" charset="0"/>
              </a:rPr>
              <a:t>requirements</a:t>
            </a:r>
            <a:r>
              <a:rPr lang="pl-PL" sz="2200" dirty="0">
                <a:solidFill>
                  <a:srgbClr val="003399"/>
                </a:solidFill>
                <a:latin typeface="Verdana" charset="0"/>
              </a:rPr>
              <a:t> and </a:t>
            </a:r>
            <a:r>
              <a:rPr lang="pl-PL" sz="2200" dirty="0" err="1">
                <a:solidFill>
                  <a:srgbClr val="003399"/>
                </a:solidFill>
                <a:latin typeface="Verdana" charset="0"/>
              </a:rPr>
              <a:t>develop</a:t>
            </a:r>
            <a:r>
              <a:rPr lang="pl-PL" sz="2200" dirty="0">
                <a:solidFill>
                  <a:srgbClr val="003399"/>
                </a:solidFill>
                <a:latin typeface="Verdana" charset="0"/>
              </a:rPr>
              <a:t> and </a:t>
            </a:r>
            <a:r>
              <a:rPr lang="pl-PL" sz="2200" dirty="0" err="1">
                <a:solidFill>
                  <a:srgbClr val="003399"/>
                </a:solidFill>
                <a:latin typeface="Verdana" charset="0"/>
              </a:rPr>
              <a:t>implement</a:t>
            </a:r>
            <a:r>
              <a:rPr lang="pl-PL" sz="2200" dirty="0">
                <a:solidFill>
                  <a:srgbClr val="003399"/>
                </a:solidFill>
                <a:latin typeface="Verdana" charset="0"/>
              </a:rPr>
              <a:t> </a:t>
            </a:r>
            <a:r>
              <a:rPr lang="pl-PL" sz="2200" dirty="0" err="1">
                <a:solidFill>
                  <a:srgbClr val="003399"/>
                </a:solidFill>
                <a:latin typeface="Verdana" charset="0"/>
              </a:rPr>
              <a:t>observing</a:t>
            </a:r>
            <a:r>
              <a:rPr lang="pl-PL" sz="2200" dirty="0">
                <a:solidFill>
                  <a:srgbClr val="003399"/>
                </a:solidFill>
                <a:latin typeface="Verdana" charset="0"/>
              </a:rPr>
              <a:t> and data management </a:t>
            </a:r>
            <a:r>
              <a:rPr lang="pl-PL" sz="2200" dirty="0" err="1">
                <a:solidFill>
                  <a:srgbClr val="003399"/>
                </a:solidFill>
                <a:latin typeface="Verdana" charset="0"/>
              </a:rPr>
              <a:t>strategies</a:t>
            </a:r>
            <a:r>
              <a:rPr lang="pl-PL" sz="2200" dirty="0">
                <a:solidFill>
                  <a:srgbClr val="003399"/>
                </a:solidFill>
                <a:latin typeface="Verdana" charset="0"/>
              </a:rPr>
              <a:t> for 3 </a:t>
            </a:r>
            <a:r>
              <a:rPr lang="pl-PL" sz="2200" dirty="0" err="1">
                <a:solidFill>
                  <a:srgbClr val="003399"/>
                </a:solidFill>
                <a:latin typeface="Verdana" charset="0"/>
              </a:rPr>
              <a:t>biogeochemical</a:t>
            </a:r>
            <a:r>
              <a:rPr lang="pl-PL" sz="2200" dirty="0">
                <a:solidFill>
                  <a:srgbClr val="003399"/>
                </a:solidFill>
                <a:latin typeface="Verdana" charset="0"/>
              </a:rPr>
              <a:t> </a:t>
            </a:r>
            <a:r>
              <a:rPr lang="pl-PL" sz="2200" dirty="0" err="1">
                <a:solidFill>
                  <a:srgbClr val="003399"/>
                </a:solidFill>
                <a:latin typeface="Verdana" charset="0"/>
              </a:rPr>
              <a:t>EOVs</a:t>
            </a:r>
            <a:r>
              <a:rPr lang="pl-PL" sz="2200" dirty="0">
                <a:solidFill>
                  <a:srgbClr val="003399"/>
                </a:solidFill>
                <a:latin typeface="Verdana" charset="0"/>
              </a:rPr>
              <a:t>. </a:t>
            </a:r>
            <a:endParaRPr lang="pl-PL" sz="2200" dirty="0" smtClean="0">
              <a:solidFill>
                <a:srgbClr val="003399"/>
              </a:solidFill>
              <a:latin typeface="Verdana" charset="0"/>
            </a:endParaRPr>
          </a:p>
        </p:txBody>
      </p:sp>
      <p:grpSp>
        <p:nvGrpSpPr>
          <p:cNvPr id="37" name="Group 36"/>
          <p:cNvGrpSpPr>
            <a:grpSpLocks noChangeAspect="1"/>
          </p:cNvGrpSpPr>
          <p:nvPr/>
        </p:nvGrpSpPr>
        <p:grpSpPr>
          <a:xfrm>
            <a:off x="8035774" y="6237360"/>
            <a:ext cx="1076550" cy="432000"/>
            <a:chOff x="3059832" y="4725144"/>
            <a:chExt cx="2975102" cy="1193848"/>
          </a:xfrm>
        </p:grpSpPr>
        <p:pic>
          <p:nvPicPr>
            <p:cNvPr id="38" name="Picture 37" descr="GOOS logo updated 2014.pdf"/>
            <p:cNvPicPr>
              <a:picLocks noChangeAspect="1"/>
            </p:cNvPicPr>
            <p:nvPr/>
          </p:nvPicPr>
          <p:blipFill rotWithShape="1">
            <a:blip r:embed="rId4">
              <a:extLst>
                <a:ext uri="{28A0092B-C50C-407E-A947-70E740481C1C}">
                  <a14:useLocalDpi xmlns:a14="http://schemas.microsoft.com/office/drawing/2010/main" val="0"/>
                </a:ext>
              </a:extLst>
            </a:blip>
            <a:srcRect l="35278" t="38704" r="35555" b="37778"/>
            <a:stretch/>
          </p:blipFill>
          <p:spPr>
            <a:xfrm>
              <a:off x="3563888" y="4725144"/>
              <a:ext cx="1926804" cy="1165259"/>
            </a:xfrm>
            <a:prstGeom prst="rect">
              <a:avLst/>
            </a:prstGeom>
          </p:spPr>
        </p:pic>
        <p:sp useBgFill="1">
          <p:nvSpPr>
            <p:cNvPr id="39" name="Rectangle 3"/>
            <p:cNvSpPr txBox="1">
              <a:spLocks noChangeArrowheads="1"/>
            </p:cNvSpPr>
            <p:nvPr/>
          </p:nvSpPr>
          <p:spPr bwMode="auto">
            <a:xfrm>
              <a:off x="3059832" y="5445223"/>
              <a:ext cx="2975102" cy="473769"/>
            </a:xfrm>
            <a:prstGeom prst="rect">
              <a:avLst/>
            </a:prstGeom>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defRPr/>
              </a:pPr>
              <a:r>
                <a:rPr lang="pl-PL" sz="800" dirty="0" err="1" smtClean="0">
                  <a:solidFill>
                    <a:srgbClr val="E18F0C"/>
                  </a:solidFill>
                  <a:latin typeface="Arial Black"/>
                  <a:cs typeface="Arial Black"/>
                </a:rPr>
                <a:t>Biogeochemistry</a:t>
              </a:r>
              <a:endParaRPr lang="pl-PL" sz="800" dirty="0" smtClean="0">
                <a:solidFill>
                  <a:srgbClr val="E18F0C"/>
                </a:solidFill>
                <a:latin typeface="Arial Black"/>
                <a:cs typeface="Arial Black"/>
              </a:endParaRPr>
            </a:p>
            <a:p>
              <a:pPr algn="ctr" eaLnBrk="1" hangingPunct="1">
                <a:spcBef>
                  <a:spcPct val="20000"/>
                </a:spcBef>
                <a:defRPr/>
              </a:pPr>
              <a:r>
                <a:rPr lang="pl-PL" sz="800" dirty="0" smtClean="0">
                  <a:solidFill>
                    <a:srgbClr val="E18F0C"/>
                  </a:solidFill>
                  <a:latin typeface="Arial Black"/>
                  <a:cs typeface="Arial Black"/>
                </a:rPr>
                <a:t>Panel </a:t>
              </a:r>
            </a:p>
          </p:txBody>
        </p:sp>
      </p:grpSp>
      <p:sp>
        <p:nvSpPr>
          <p:cNvPr id="31" name="Content Placeholder 2"/>
          <p:cNvSpPr txBox="1">
            <a:spLocks/>
          </p:cNvSpPr>
          <p:nvPr/>
        </p:nvSpPr>
        <p:spPr bwMode="auto">
          <a:xfrm>
            <a:off x="1431412" y="2204864"/>
            <a:ext cx="7468076"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08610" indent="-308610" algn="l" rtl="0" eaLnBrk="0" fontAlgn="base" hangingPunct="0">
              <a:spcBef>
                <a:spcPct val="20000"/>
              </a:spcBef>
              <a:spcAft>
                <a:spcPct val="0"/>
              </a:spcAft>
              <a:buChar char="•"/>
              <a:defRPr sz="2160">
                <a:solidFill>
                  <a:schemeClr val="tx1"/>
                </a:solidFill>
                <a:latin typeface="Arial"/>
                <a:ea typeface="ＭＳ Ｐゴシック" charset="-128"/>
                <a:cs typeface="Arial"/>
              </a:defRPr>
            </a:lvl1pPr>
            <a:lvl2pPr marL="668655" indent="-257175" algn="l" rtl="0" eaLnBrk="0" fontAlgn="base" hangingPunct="0">
              <a:spcBef>
                <a:spcPct val="20000"/>
              </a:spcBef>
              <a:spcAft>
                <a:spcPct val="0"/>
              </a:spcAft>
              <a:buChar char="–"/>
              <a:defRPr sz="1800">
                <a:solidFill>
                  <a:schemeClr val="tx1"/>
                </a:solidFill>
                <a:latin typeface="Arial"/>
                <a:ea typeface="ＭＳ Ｐゴシック" charset="-128"/>
                <a:cs typeface="Arial"/>
              </a:defRPr>
            </a:lvl2pPr>
            <a:lvl3pPr marL="1028700" indent="-205740" algn="l" rtl="0" eaLnBrk="0" fontAlgn="base" hangingPunct="0">
              <a:spcBef>
                <a:spcPct val="20000"/>
              </a:spcBef>
              <a:spcAft>
                <a:spcPct val="0"/>
              </a:spcAft>
              <a:buChar char="•"/>
              <a:defRPr>
                <a:solidFill>
                  <a:schemeClr val="tx1"/>
                </a:solidFill>
                <a:latin typeface="Arial"/>
                <a:ea typeface="ＭＳ Ｐゴシック" charset="-128"/>
                <a:cs typeface="Arial"/>
              </a:defRPr>
            </a:lvl3pPr>
            <a:lvl4pPr marL="1440180" indent="-205740" algn="l" rtl="0" eaLnBrk="0" fontAlgn="base" hangingPunct="0">
              <a:spcBef>
                <a:spcPct val="20000"/>
              </a:spcBef>
              <a:spcAft>
                <a:spcPct val="0"/>
              </a:spcAft>
              <a:buChar char="–"/>
              <a:defRPr sz="1440">
                <a:solidFill>
                  <a:schemeClr val="tx1"/>
                </a:solidFill>
                <a:latin typeface="Arial"/>
                <a:ea typeface="ＭＳ Ｐゴシック" charset="-128"/>
                <a:cs typeface="Arial"/>
              </a:defRPr>
            </a:lvl4pPr>
            <a:lvl5pPr marL="1851660" indent="-205740" algn="l" rtl="0" eaLnBrk="0" fontAlgn="base" hangingPunct="0">
              <a:spcBef>
                <a:spcPct val="20000"/>
              </a:spcBef>
              <a:spcAft>
                <a:spcPct val="0"/>
              </a:spcAft>
              <a:buChar char="»"/>
              <a:defRPr sz="1440">
                <a:solidFill>
                  <a:schemeClr val="tx1"/>
                </a:solidFill>
                <a:latin typeface="Arial"/>
                <a:ea typeface="ＭＳ Ｐゴシック" charset="-128"/>
                <a:cs typeface="Arial"/>
              </a:defRPr>
            </a:lvl5pPr>
            <a:lvl6pPr marL="2263140" indent="-205740" algn="l" rtl="0" fontAlgn="base">
              <a:spcBef>
                <a:spcPct val="20000"/>
              </a:spcBef>
              <a:spcAft>
                <a:spcPct val="0"/>
              </a:spcAft>
              <a:buChar char="»"/>
              <a:defRPr sz="1800">
                <a:solidFill>
                  <a:schemeClr val="tx1"/>
                </a:solidFill>
                <a:latin typeface="+mn-lt"/>
                <a:ea typeface="ＭＳ Ｐゴシック" charset="-128"/>
              </a:defRPr>
            </a:lvl6pPr>
            <a:lvl7pPr marL="2674620" indent="-205740" algn="l" rtl="0" fontAlgn="base">
              <a:spcBef>
                <a:spcPct val="20000"/>
              </a:spcBef>
              <a:spcAft>
                <a:spcPct val="0"/>
              </a:spcAft>
              <a:buChar char="»"/>
              <a:defRPr sz="1800">
                <a:solidFill>
                  <a:schemeClr val="tx1"/>
                </a:solidFill>
                <a:latin typeface="+mn-lt"/>
                <a:ea typeface="ＭＳ Ｐゴシック" charset="-128"/>
              </a:defRPr>
            </a:lvl7pPr>
            <a:lvl8pPr marL="3086100" indent="-205740" algn="l" rtl="0" fontAlgn="base">
              <a:spcBef>
                <a:spcPct val="20000"/>
              </a:spcBef>
              <a:spcAft>
                <a:spcPct val="0"/>
              </a:spcAft>
              <a:buChar char="»"/>
              <a:defRPr sz="1800">
                <a:solidFill>
                  <a:schemeClr val="tx1"/>
                </a:solidFill>
                <a:latin typeface="+mn-lt"/>
                <a:ea typeface="ＭＳ Ｐゴシック" charset="-128"/>
              </a:defRPr>
            </a:lvl8pPr>
            <a:lvl9pPr marL="3497580" indent="-205740" algn="l" rtl="0" fontAlgn="base">
              <a:spcBef>
                <a:spcPct val="20000"/>
              </a:spcBef>
              <a:spcAft>
                <a:spcPct val="0"/>
              </a:spcAft>
              <a:buChar char="»"/>
              <a:defRPr sz="1800">
                <a:solidFill>
                  <a:schemeClr val="tx1"/>
                </a:solidFill>
                <a:latin typeface="+mn-lt"/>
                <a:ea typeface="ＭＳ Ｐゴシック" charset="-128"/>
              </a:defRPr>
            </a:lvl9pPr>
          </a:lstStyle>
          <a:p>
            <a:r>
              <a:rPr lang="en-US" altLang="en-US" b="1" kern="0" dirty="0" smtClean="0">
                <a:solidFill>
                  <a:srgbClr val="000099"/>
                </a:solidFill>
                <a:latin typeface="Arial" charset="0"/>
              </a:rPr>
              <a:t>Oxygen</a:t>
            </a:r>
          </a:p>
          <a:p>
            <a:pPr lvl="1"/>
            <a:r>
              <a:rPr lang="en-US" altLang="en-US" kern="0" dirty="0" smtClean="0">
                <a:solidFill>
                  <a:srgbClr val="000000"/>
                </a:solidFill>
                <a:latin typeface="Arial" charset="0"/>
              </a:rPr>
              <a:t>Most feasible and impactful EOV</a:t>
            </a:r>
          </a:p>
          <a:p>
            <a:pPr lvl="1"/>
            <a:r>
              <a:rPr lang="en-US" altLang="en-US" kern="0" dirty="0" smtClean="0">
                <a:solidFill>
                  <a:srgbClr val="000000"/>
                </a:solidFill>
                <a:latin typeface="Arial" charset="0"/>
              </a:rPr>
              <a:t>Measured on most observing networks </a:t>
            </a:r>
          </a:p>
          <a:p>
            <a:pPr lvl="1"/>
            <a:r>
              <a:rPr lang="en-US" altLang="en-US" kern="0" dirty="0" smtClean="0">
                <a:solidFill>
                  <a:srgbClr val="000000"/>
                </a:solidFill>
                <a:latin typeface="Arial" charset="0"/>
              </a:rPr>
              <a:t>IOCCP Expert appointed and several activities ongoing</a:t>
            </a:r>
            <a:endParaRPr lang="en-US" altLang="en-US" sz="1000" kern="0" dirty="0" smtClean="0">
              <a:solidFill>
                <a:srgbClr val="000000"/>
              </a:solidFill>
              <a:latin typeface="Arial" charset="0"/>
            </a:endParaRPr>
          </a:p>
          <a:p>
            <a:r>
              <a:rPr lang="en-US" altLang="en-US" b="1" kern="0" dirty="0" smtClean="0">
                <a:solidFill>
                  <a:srgbClr val="000099"/>
                </a:solidFill>
                <a:latin typeface="Arial" charset="0"/>
              </a:rPr>
              <a:t>Nitrous Oxide</a:t>
            </a:r>
          </a:p>
          <a:p>
            <a:pPr lvl="1"/>
            <a:r>
              <a:rPr lang="en-US" altLang="en-US" kern="0" dirty="0" smtClean="0">
                <a:solidFill>
                  <a:srgbClr val="000000"/>
                </a:solidFill>
                <a:latin typeface="Arial" charset="0"/>
              </a:rPr>
              <a:t>Global interest in information rises</a:t>
            </a:r>
          </a:p>
          <a:p>
            <a:pPr lvl="1"/>
            <a:r>
              <a:rPr lang="en-US" altLang="en-US" kern="0" dirty="0" smtClean="0">
                <a:solidFill>
                  <a:srgbClr val="000000"/>
                </a:solidFill>
                <a:latin typeface="Arial" charset="0"/>
              </a:rPr>
              <a:t>Self-organized </a:t>
            </a:r>
            <a:r>
              <a:rPr lang="en-US" altLang="en-US" kern="0" dirty="0">
                <a:solidFill>
                  <a:srgbClr val="000000"/>
                </a:solidFill>
                <a:latin typeface="Arial" charset="0"/>
              </a:rPr>
              <a:t>community exists around data </a:t>
            </a:r>
            <a:r>
              <a:rPr lang="en-US" altLang="en-US" kern="0" dirty="0" smtClean="0">
                <a:solidFill>
                  <a:srgbClr val="000000"/>
                </a:solidFill>
                <a:latin typeface="Arial" charset="0"/>
              </a:rPr>
              <a:t>product</a:t>
            </a:r>
            <a:endParaRPr lang="en-US" altLang="en-US" b="1" kern="0" dirty="0" smtClean="0">
              <a:solidFill>
                <a:srgbClr val="000099"/>
              </a:solidFill>
              <a:latin typeface="Arial" charset="0"/>
            </a:endParaRPr>
          </a:p>
          <a:p>
            <a:r>
              <a:rPr lang="en-US" altLang="en-US" b="1" kern="0" dirty="0" smtClean="0">
                <a:solidFill>
                  <a:srgbClr val="000099"/>
                </a:solidFill>
                <a:latin typeface="Arial" charset="0"/>
              </a:rPr>
              <a:t>Dissolved Organic Carbon</a:t>
            </a:r>
          </a:p>
          <a:p>
            <a:pPr lvl="1"/>
            <a:r>
              <a:rPr lang="en-US" altLang="en-US" kern="0" dirty="0" smtClean="0">
                <a:solidFill>
                  <a:srgbClr val="000000"/>
                </a:solidFill>
                <a:latin typeface="Arial" charset="0"/>
              </a:rPr>
              <a:t>New territory for IOCCP</a:t>
            </a:r>
            <a:endParaRPr lang="en-US" altLang="en-US" kern="0" dirty="0">
              <a:solidFill>
                <a:srgbClr val="000000"/>
              </a:solidFill>
              <a:latin typeface="Arial" charset="0"/>
            </a:endParaRPr>
          </a:p>
          <a:p>
            <a:pPr lvl="1"/>
            <a:r>
              <a:rPr lang="en-US" altLang="en-US" kern="0" dirty="0" smtClean="0">
                <a:solidFill>
                  <a:srgbClr val="000000"/>
                </a:solidFill>
                <a:latin typeface="Arial" charset="0"/>
              </a:rPr>
              <a:t>Opportunity to attempt readiness level increase from level 1 up</a:t>
            </a:r>
            <a:endParaRPr lang="en-US" altLang="en-US" b="1" kern="0" dirty="0" smtClean="0">
              <a:solidFill>
                <a:srgbClr val="000099"/>
              </a:solidFill>
              <a:latin typeface="Arial" charset="0"/>
            </a:endParaRPr>
          </a:p>
        </p:txBody>
      </p:sp>
      <p:sp>
        <p:nvSpPr>
          <p:cNvPr id="36" name="Rectangle 35"/>
          <p:cNvSpPr>
            <a:spLocks noChangeArrowheads="1"/>
          </p:cNvSpPr>
          <p:nvPr/>
        </p:nvSpPr>
        <p:spPr bwMode="auto">
          <a:xfrm>
            <a:off x="2271550" y="6306028"/>
            <a:ext cx="46009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20000"/>
              </a:lnSpc>
              <a:spcBef>
                <a:spcPct val="20000"/>
              </a:spcBef>
            </a:pPr>
            <a:r>
              <a:rPr lang="pl-PL" sz="800" i="1" dirty="0">
                <a:solidFill>
                  <a:srgbClr val="FFFFFF"/>
                </a:solidFill>
                <a:latin typeface="Verdana" charset="0"/>
              </a:rPr>
              <a:t>9</a:t>
            </a:r>
            <a:r>
              <a:rPr lang="pl-PL" sz="800" i="1" baseline="30000" dirty="0">
                <a:solidFill>
                  <a:srgbClr val="FFFFFF"/>
                </a:solidFill>
                <a:latin typeface="Verdana" charset="0"/>
              </a:rPr>
              <a:t>th</a:t>
            </a:r>
            <a:r>
              <a:rPr lang="pl-PL" sz="800" i="1" dirty="0">
                <a:solidFill>
                  <a:srgbClr val="FFFFFF"/>
                </a:solidFill>
                <a:latin typeface="Verdana" charset="0"/>
              </a:rPr>
              <a:t> </a:t>
            </a:r>
            <a:r>
              <a:rPr lang="pl-PL" sz="800" i="1" dirty="0" err="1">
                <a:solidFill>
                  <a:srgbClr val="FFFFFF"/>
                </a:solidFill>
                <a:latin typeface="Verdana" charset="0"/>
              </a:rPr>
              <a:t>Session</a:t>
            </a:r>
            <a:r>
              <a:rPr lang="pl-PL" sz="800" i="1" dirty="0">
                <a:solidFill>
                  <a:srgbClr val="FFFFFF"/>
                </a:solidFill>
                <a:latin typeface="Verdana" charset="0"/>
              </a:rPr>
              <a:t> of the JCOMM </a:t>
            </a:r>
            <a:r>
              <a:rPr lang="pl-PL" sz="800" i="1" dirty="0" err="1">
                <a:solidFill>
                  <a:srgbClr val="FFFFFF"/>
                </a:solidFill>
                <a:latin typeface="Verdana" charset="0"/>
              </a:rPr>
              <a:t>Observations</a:t>
            </a:r>
            <a:r>
              <a:rPr lang="pl-PL" sz="800" i="1" dirty="0">
                <a:solidFill>
                  <a:srgbClr val="FFFFFF"/>
                </a:solidFill>
                <a:latin typeface="Verdana" charset="0"/>
              </a:rPr>
              <a:t> </a:t>
            </a:r>
            <a:r>
              <a:rPr lang="pl-PL" sz="800" i="1" dirty="0" err="1">
                <a:solidFill>
                  <a:srgbClr val="FFFFFF"/>
                </a:solidFill>
                <a:latin typeface="Verdana" charset="0"/>
              </a:rPr>
              <a:t>Coordination</a:t>
            </a:r>
            <a:r>
              <a:rPr lang="pl-PL" sz="800" i="1" dirty="0">
                <a:solidFill>
                  <a:srgbClr val="FFFFFF"/>
                </a:solidFill>
                <a:latin typeface="Verdana" charset="0"/>
              </a:rPr>
              <a:t> </a:t>
            </a:r>
            <a:r>
              <a:rPr lang="pl-PL" sz="800" i="1" dirty="0" err="1">
                <a:solidFill>
                  <a:srgbClr val="FFFFFF"/>
                </a:solidFill>
                <a:latin typeface="Verdana" charset="0"/>
              </a:rPr>
              <a:t>Group</a:t>
            </a:r>
            <a:r>
              <a:rPr lang="pl-PL" sz="800" i="1" dirty="0">
                <a:solidFill>
                  <a:srgbClr val="FFFFFF"/>
                </a:solidFill>
                <a:latin typeface="Verdana" charset="0"/>
              </a:rPr>
              <a:t> </a:t>
            </a:r>
            <a:endParaRPr lang="pl-PL" sz="800" i="1" dirty="0" smtClean="0">
              <a:solidFill>
                <a:srgbClr val="FFFFFF"/>
              </a:solidFill>
              <a:latin typeface="Verdana" charset="0"/>
            </a:endParaRPr>
          </a:p>
          <a:p>
            <a:pPr algn="ctr">
              <a:lnSpc>
                <a:spcPct val="120000"/>
              </a:lnSpc>
              <a:spcBef>
                <a:spcPct val="20000"/>
              </a:spcBef>
            </a:pPr>
            <a:r>
              <a:rPr lang="pl-PL" altLang="ja-JP" sz="800" i="1" dirty="0" smtClean="0">
                <a:solidFill>
                  <a:srgbClr val="FFFFFF"/>
                </a:solidFill>
                <a:latin typeface="Verdana" charset="0"/>
              </a:rPr>
              <a:t> 15-17 May 2018, Brest, France</a:t>
            </a:r>
            <a:endParaRPr lang="pl-PL" sz="800" i="1" dirty="0">
              <a:solidFill>
                <a:srgbClr val="FFFFFF"/>
              </a:solidFill>
              <a:latin typeface="Verdana" charset="0"/>
            </a:endParaRPr>
          </a:p>
        </p:txBody>
      </p:sp>
      <p:sp>
        <p:nvSpPr>
          <p:cNvPr id="2" name="Rectangle 1"/>
          <p:cNvSpPr/>
          <p:nvPr/>
        </p:nvSpPr>
        <p:spPr>
          <a:xfrm>
            <a:off x="8702854" y="-97651"/>
            <a:ext cx="441146" cy="646331"/>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600" b="1" cap="none" spc="0" smtClean="0">
                <a:ln/>
                <a:solidFill>
                  <a:schemeClr val="accent3"/>
                </a:solidFill>
                <a:effectLst/>
              </a:rPr>
              <a:t>1</a:t>
            </a:r>
            <a:endParaRPr lang="en-US" sz="3600" b="1" cap="none" spc="0" dirty="0">
              <a:ln/>
              <a:solidFill>
                <a:schemeClr val="accent3"/>
              </a:solidFill>
              <a:effectLst/>
            </a:endParaRPr>
          </a:p>
        </p:txBody>
      </p:sp>
    </p:spTree>
    <p:extLst>
      <p:ext uri="{BB962C8B-B14F-4D97-AF65-F5344CB8AC3E}">
        <p14:creationId xmlns:p14="http://schemas.microsoft.com/office/powerpoint/2010/main" val="1035067326"/>
      </p:ext>
    </p:extLst>
  </p:cSld>
  <p:clrMapOvr>
    <a:masterClrMapping/>
  </p:clrMapOvr>
  <mc:AlternateContent xmlns:mc="http://schemas.openxmlformats.org/markup-compatibility/2006" xmlns:p14="http://schemas.microsoft.com/office/powerpoint/2010/main">
    <mc:Choice Requires="p14">
      <p:transition spd="slow" p14:dur="2000">
        <p:pull dir="ld"/>
      </p:transition>
    </mc:Choice>
    <mc:Fallback xmlns="">
      <p:transition spd="slow">
        <p:pull dir="ld"/>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50" name="Rectangle 2"/>
          <p:cNvSpPr>
            <a:spLocks noChangeArrowheads="1"/>
          </p:cNvSpPr>
          <p:nvPr/>
        </p:nvSpPr>
        <p:spPr bwMode="auto">
          <a:xfrm>
            <a:off x="720725" y="68263"/>
            <a:ext cx="6480175"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GB" altLang="en-US" sz="2200" b="1" dirty="0">
                <a:solidFill>
                  <a:srgbClr val="003399"/>
                </a:solidFill>
                <a:latin typeface="Verdana" panose="020B0604030504040204" pitchFamily="34" charset="0"/>
                <a:cs typeface=""/>
              </a:rPr>
              <a:t>GOOS Essential Ocean Variables</a:t>
            </a:r>
            <a:endParaRPr lang="pl-PL" altLang="en-US" sz="2200" b="1" dirty="0">
              <a:solidFill>
                <a:srgbClr val="003399"/>
              </a:solidFill>
              <a:latin typeface="Verdana" panose="020B0604030504040204" pitchFamily="34" charset="0"/>
              <a:cs typeface=""/>
            </a:endParaRPr>
          </a:p>
        </p:txBody>
      </p:sp>
      <p:sp>
        <p:nvSpPr>
          <p:cNvPr id="2051" name="Rectangle 6"/>
          <p:cNvSpPr>
            <a:spLocks noChangeArrowheads="1"/>
          </p:cNvSpPr>
          <p:nvPr/>
        </p:nvSpPr>
        <p:spPr bwMode="auto">
          <a:xfrm>
            <a:off x="1062038" y="5984875"/>
            <a:ext cx="6840537"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a:lnSpc>
                <a:spcPct val="120000"/>
              </a:lnSpc>
              <a:buFontTx/>
              <a:buNone/>
            </a:pPr>
            <a:r>
              <a:rPr lang="en-GB" altLang="en-US" sz="1600" dirty="0">
                <a:solidFill>
                  <a:srgbClr val="000000"/>
                </a:solidFill>
                <a:latin typeface="Verdana" panose="020B0604030504040204" pitchFamily="34" charset="0"/>
                <a:cs typeface=""/>
              </a:rPr>
              <a:t>EOV Specification Sheets: </a:t>
            </a:r>
            <a:r>
              <a:rPr lang="en-GB" altLang="en-US" sz="1600" dirty="0">
                <a:solidFill>
                  <a:srgbClr val="000000"/>
                </a:solidFill>
                <a:latin typeface="Verdana" panose="020B0604030504040204" pitchFamily="34" charset="0"/>
                <a:cs typeface=""/>
                <a:hlinkClick r:id="rId4"/>
              </a:rPr>
              <a:t>www.goosocean.org/eov</a:t>
            </a:r>
            <a:endParaRPr lang="en-GB" altLang="en-US" sz="1600" dirty="0">
              <a:solidFill>
                <a:srgbClr val="000000"/>
              </a:solidFill>
              <a:latin typeface="Verdana" panose="020B0604030504040204" pitchFamily="34" charset="0"/>
              <a:cs typeface=""/>
            </a:endParaRPr>
          </a:p>
          <a:p>
            <a:pPr>
              <a:lnSpc>
                <a:spcPct val="120000"/>
              </a:lnSpc>
              <a:buFontTx/>
              <a:buNone/>
            </a:pPr>
            <a:r>
              <a:rPr lang="en-GB" altLang="en-US" sz="1600" dirty="0">
                <a:solidFill>
                  <a:srgbClr val="000000"/>
                </a:solidFill>
                <a:latin typeface="Verdana" panose="020B0604030504040204" pitchFamily="34" charset="0"/>
                <a:cs typeface=""/>
              </a:rPr>
              <a:t>			</a:t>
            </a:r>
            <a:r>
              <a:rPr lang="en-GB" altLang="en-US" sz="1600" dirty="0">
                <a:solidFill>
                  <a:srgbClr val="000000"/>
                </a:solidFill>
                <a:latin typeface="Verdana" panose="020B0604030504040204" pitchFamily="34" charset="0"/>
                <a:cs typeface=""/>
                <a:hlinkClick r:id="rId5"/>
              </a:rPr>
              <a:t>www.ioccp.org/foo</a:t>
            </a:r>
            <a:endParaRPr lang="en-GB" altLang="en-US" sz="1600" dirty="0">
              <a:solidFill>
                <a:srgbClr val="000000"/>
              </a:solidFill>
              <a:latin typeface="Verdana" panose="020B0604030504040204" pitchFamily="34" charset="0"/>
              <a:cs typeface=""/>
            </a:endParaRPr>
          </a:p>
          <a:p>
            <a:pPr>
              <a:lnSpc>
                <a:spcPct val="120000"/>
              </a:lnSpc>
              <a:buFontTx/>
              <a:buNone/>
            </a:pPr>
            <a:endParaRPr lang="pl-PL" altLang="en-US" sz="900" dirty="0">
              <a:solidFill>
                <a:srgbClr val="000000"/>
              </a:solidFill>
              <a:latin typeface="Verdana" panose="020B0604030504040204" pitchFamily="34" charset="0"/>
              <a:cs typeface=""/>
            </a:endParaRPr>
          </a:p>
          <a:p>
            <a:pPr>
              <a:lnSpc>
                <a:spcPct val="120000"/>
              </a:lnSpc>
              <a:buFontTx/>
              <a:buNone/>
            </a:pPr>
            <a:endParaRPr lang="pl-PL" altLang="en-US" sz="900" dirty="0">
              <a:solidFill>
                <a:srgbClr val="000000"/>
              </a:solidFill>
              <a:latin typeface="Verdana" panose="020B0604030504040204" pitchFamily="34" charset="0"/>
              <a:cs typeface=""/>
            </a:endParaRPr>
          </a:p>
          <a:p>
            <a:pPr>
              <a:lnSpc>
                <a:spcPct val="120000"/>
              </a:lnSpc>
              <a:buFontTx/>
              <a:buNone/>
            </a:pPr>
            <a:endParaRPr lang="pl-PL" altLang="en-US" sz="900" dirty="0">
              <a:solidFill>
                <a:srgbClr val="000000"/>
              </a:solidFill>
              <a:latin typeface="Verdana" panose="020B0604030504040204" pitchFamily="34" charset="0"/>
              <a:cs typeface=""/>
            </a:endParaRPr>
          </a:p>
        </p:txBody>
      </p:sp>
      <p:grpSp>
        <p:nvGrpSpPr>
          <p:cNvPr id="2052" name="Group 147"/>
          <p:cNvGrpSpPr>
            <a:grpSpLocks/>
          </p:cNvGrpSpPr>
          <p:nvPr/>
        </p:nvGrpSpPr>
        <p:grpSpPr bwMode="auto">
          <a:xfrm>
            <a:off x="506413" y="612775"/>
            <a:ext cx="7089775" cy="5119688"/>
            <a:chOff x="1115616" y="548680"/>
            <a:chExt cx="7089606" cy="5120165"/>
          </a:xfrm>
        </p:grpSpPr>
        <p:grpSp>
          <p:nvGrpSpPr>
            <p:cNvPr id="2055" name="Group 72"/>
            <p:cNvGrpSpPr>
              <a:grpSpLocks/>
            </p:cNvGrpSpPr>
            <p:nvPr/>
          </p:nvGrpSpPr>
          <p:grpSpPr bwMode="auto">
            <a:xfrm>
              <a:off x="1115616" y="548680"/>
              <a:ext cx="7089606" cy="5120165"/>
              <a:chOff x="1993814" y="901123"/>
              <a:chExt cx="5309995" cy="3834917"/>
            </a:xfrm>
          </p:grpSpPr>
          <p:sp>
            <p:nvSpPr>
              <p:cNvPr id="74" name="TextBox 73"/>
              <p:cNvSpPr txBox="1"/>
              <p:nvPr/>
            </p:nvSpPr>
            <p:spPr>
              <a:xfrm>
                <a:off x="1993814" y="901123"/>
                <a:ext cx="1690733" cy="299659"/>
              </a:xfrm>
              <a:prstGeom prst="rect">
                <a:avLst/>
              </a:prstGeom>
              <a:noFill/>
            </p:spPr>
            <p:txBody>
              <a:bodyPr>
                <a:spAutoFit/>
              </a:bodyPr>
              <a:lstStyle/>
              <a:p>
                <a:pPr algn="ctr" fontAlgn="auto">
                  <a:spcBef>
                    <a:spcPts val="0"/>
                  </a:spcBef>
                  <a:spcAft>
                    <a:spcPts val="0"/>
                  </a:spcAft>
                  <a:defRPr/>
                </a:pPr>
                <a:r>
                  <a:rPr lang="pl-PL" sz="2000" b="1" dirty="0">
                    <a:solidFill>
                      <a:prstClr val="black"/>
                    </a:solidFill>
                    <a:latin typeface="Calibri" panose="020F0502020204030204"/>
                    <a:ea typeface=""/>
                    <a:cs typeface=""/>
                  </a:rPr>
                  <a:t>Physics &amp; Climate</a:t>
                </a:r>
                <a:endParaRPr lang="en-IE" sz="2000" b="1" dirty="0">
                  <a:solidFill>
                    <a:prstClr val="black"/>
                  </a:solidFill>
                  <a:latin typeface="Calibri" panose="020F0502020204030204"/>
                  <a:ea typeface=""/>
                  <a:cs typeface=""/>
                </a:endParaRPr>
              </a:p>
            </p:txBody>
          </p:sp>
          <p:grpSp>
            <p:nvGrpSpPr>
              <p:cNvPr id="2061" name="Group 74"/>
              <p:cNvGrpSpPr>
                <a:grpSpLocks/>
              </p:cNvGrpSpPr>
              <p:nvPr/>
            </p:nvGrpSpPr>
            <p:grpSpPr bwMode="auto">
              <a:xfrm>
                <a:off x="3812169" y="923960"/>
                <a:ext cx="1525427" cy="2839481"/>
                <a:chOff x="2937495" y="291098"/>
                <a:chExt cx="2033902" cy="3785974"/>
              </a:xfrm>
            </p:grpSpPr>
            <p:sp>
              <p:nvSpPr>
                <p:cNvPr id="133" name="Rectangle 132"/>
                <p:cNvSpPr/>
                <p:nvPr/>
              </p:nvSpPr>
              <p:spPr>
                <a:xfrm>
                  <a:off x="2954399" y="691903"/>
                  <a:ext cx="2016513" cy="359908"/>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pl-PL" sz="1200" kern="0" dirty="0">
                      <a:solidFill>
                        <a:prstClr val="white"/>
                      </a:solidFill>
                      <a:latin typeface="Calibri" panose="020F0502020204030204"/>
                      <a:ea typeface=""/>
                      <a:cs typeface="Arial" panose="020B0604020202020204" pitchFamily="34" charset="0"/>
                    </a:rPr>
                    <a:t>Oxygen</a:t>
                  </a:r>
                  <a:endParaRPr lang="en-US" sz="1200" kern="0" baseline="-25000" dirty="0">
                    <a:solidFill>
                      <a:prstClr val="white"/>
                    </a:solidFill>
                    <a:latin typeface="Calibri" panose="020F0502020204030204"/>
                    <a:ea typeface=""/>
                    <a:cs typeface="Arial" panose="020B0604020202020204" pitchFamily="34" charset="0"/>
                  </a:endParaRPr>
                </a:p>
              </p:txBody>
            </p:sp>
            <p:sp>
              <p:nvSpPr>
                <p:cNvPr id="134" name="Rectangle 133"/>
                <p:cNvSpPr/>
                <p:nvPr/>
              </p:nvSpPr>
              <p:spPr>
                <a:xfrm>
                  <a:off x="2954399" y="1124744"/>
                  <a:ext cx="2016513" cy="359907"/>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pl-PL" sz="1200" kern="0" dirty="0">
                      <a:solidFill>
                        <a:prstClr val="white"/>
                      </a:solidFill>
                      <a:latin typeface="Calibri" panose="020F0502020204030204"/>
                      <a:ea typeface=""/>
                      <a:cs typeface="Arial" panose="020B0604020202020204" pitchFamily="34" charset="0"/>
                    </a:rPr>
                    <a:t>Nutrients</a:t>
                  </a:r>
                  <a:endParaRPr lang="en-US" sz="1200" kern="0" dirty="0">
                    <a:solidFill>
                      <a:prstClr val="white"/>
                    </a:solidFill>
                    <a:latin typeface="Calibri" panose="020F0502020204030204"/>
                    <a:ea typeface=""/>
                    <a:cs typeface="Arial" panose="020B0604020202020204" pitchFamily="34" charset="0"/>
                  </a:endParaRPr>
                </a:p>
              </p:txBody>
            </p:sp>
            <p:sp>
              <p:nvSpPr>
                <p:cNvPr id="135" name="Rectangle 134"/>
                <p:cNvSpPr/>
                <p:nvPr/>
              </p:nvSpPr>
              <p:spPr>
                <a:xfrm>
                  <a:off x="2954399" y="2420093"/>
                  <a:ext cx="2016513" cy="359908"/>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Particulate Matter</a:t>
                  </a:r>
                </a:p>
              </p:txBody>
            </p:sp>
            <p:sp>
              <p:nvSpPr>
                <p:cNvPr id="136" name="Rectangle 135"/>
                <p:cNvSpPr/>
                <p:nvPr/>
              </p:nvSpPr>
              <p:spPr>
                <a:xfrm>
                  <a:off x="2954399" y="1555998"/>
                  <a:ext cx="2016513" cy="359907"/>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pl-PL" sz="1200" kern="0" dirty="0">
                      <a:solidFill>
                        <a:prstClr val="white"/>
                      </a:solidFill>
                      <a:latin typeface="Calibri" panose="020F0502020204030204"/>
                      <a:ea typeface=""/>
                      <a:cs typeface="Arial" panose="020B0604020202020204" pitchFamily="34" charset="0"/>
                    </a:rPr>
                    <a:t>Inorganic Carbon</a:t>
                  </a:r>
                  <a:endParaRPr lang="en-US" sz="1200" kern="0" dirty="0">
                    <a:solidFill>
                      <a:prstClr val="white"/>
                    </a:solidFill>
                    <a:latin typeface="Calibri" panose="020F0502020204030204"/>
                    <a:ea typeface=""/>
                    <a:cs typeface="Arial" panose="020B0604020202020204" pitchFamily="34" charset="0"/>
                  </a:endParaRPr>
                </a:p>
              </p:txBody>
            </p:sp>
            <p:sp>
              <p:nvSpPr>
                <p:cNvPr id="137" name="Rectangle 136"/>
                <p:cNvSpPr/>
                <p:nvPr/>
              </p:nvSpPr>
              <p:spPr>
                <a:xfrm>
                  <a:off x="2954399" y="1988838"/>
                  <a:ext cx="2016513" cy="359908"/>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Transient Tracers</a:t>
                  </a:r>
                </a:p>
              </p:txBody>
            </p:sp>
            <p:sp>
              <p:nvSpPr>
                <p:cNvPr id="138" name="Rectangle 137"/>
                <p:cNvSpPr/>
                <p:nvPr/>
              </p:nvSpPr>
              <p:spPr>
                <a:xfrm>
                  <a:off x="2954399" y="2852933"/>
                  <a:ext cx="2016513" cy="359907"/>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Nitrous Oxide</a:t>
                  </a:r>
                </a:p>
              </p:txBody>
            </p:sp>
            <p:sp>
              <p:nvSpPr>
                <p:cNvPr id="139" name="Rectangle 138"/>
                <p:cNvSpPr/>
                <p:nvPr/>
              </p:nvSpPr>
              <p:spPr>
                <a:xfrm>
                  <a:off x="2954399" y="3284188"/>
                  <a:ext cx="2016513" cy="359907"/>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pl-PL" sz="1200" kern="0" dirty="0">
                      <a:solidFill>
                        <a:prstClr val="white"/>
                      </a:solidFill>
                      <a:latin typeface="Calibri" panose="020F0502020204030204"/>
                      <a:ea typeface=""/>
                      <a:cs typeface="Arial" panose="020B0604020202020204" pitchFamily="34" charset="0"/>
                    </a:rPr>
                    <a:t>Stable Carbon Isotopes</a:t>
                  </a:r>
                  <a:endParaRPr lang="en-US" sz="1200" kern="0" dirty="0">
                    <a:solidFill>
                      <a:prstClr val="white"/>
                    </a:solidFill>
                    <a:latin typeface="Calibri" panose="020F0502020204030204"/>
                    <a:ea typeface=""/>
                    <a:cs typeface="Arial" panose="020B0604020202020204" pitchFamily="34" charset="0"/>
                  </a:endParaRPr>
                </a:p>
              </p:txBody>
            </p:sp>
            <p:sp>
              <p:nvSpPr>
                <p:cNvPr id="140" name="Rectangle 139"/>
                <p:cNvSpPr/>
                <p:nvPr/>
              </p:nvSpPr>
              <p:spPr>
                <a:xfrm>
                  <a:off x="2954399" y="3717027"/>
                  <a:ext cx="2016513" cy="359908"/>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Dissolved Organic Carbon</a:t>
                  </a:r>
                </a:p>
              </p:txBody>
            </p:sp>
            <p:sp>
              <p:nvSpPr>
                <p:cNvPr id="141" name="TextBox 140"/>
                <p:cNvSpPr txBox="1"/>
                <p:nvPr/>
              </p:nvSpPr>
              <p:spPr>
                <a:xfrm>
                  <a:off x="2936960" y="290773"/>
                  <a:ext cx="2016513" cy="399545"/>
                </a:xfrm>
                <a:prstGeom prst="rect">
                  <a:avLst/>
                </a:prstGeom>
                <a:noFill/>
              </p:spPr>
              <p:txBody>
                <a:bodyPr>
                  <a:spAutoFit/>
                </a:bodyPr>
                <a:lstStyle/>
                <a:p>
                  <a:pPr algn="ctr" fontAlgn="auto">
                    <a:spcBef>
                      <a:spcPts val="0"/>
                    </a:spcBef>
                    <a:spcAft>
                      <a:spcPts val="0"/>
                    </a:spcAft>
                    <a:defRPr/>
                  </a:pPr>
                  <a:r>
                    <a:rPr lang="en-IE" sz="2000" b="1" kern="0" dirty="0">
                      <a:solidFill>
                        <a:prstClr val="black"/>
                      </a:solidFill>
                      <a:latin typeface="Calibri" panose="020F0502020204030204"/>
                      <a:ea typeface=""/>
                      <a:cs typeface=""/>
                    </a:rPr>
                    <a:t>Biogeochemistry</a:t>
                  </a:r>
                </a:p>
              </p:txBody>
            </p:sp>
          </p:grpSp>
          <p:grpSp>
            <p:nvGrpSpPr>
              <p:cNvPr id="2062" name="Group 75"/>
              <p:cNvGrpSpPr>
                <a:grpSpLocks/>
              </p:cNvGrpSpPr>
              <p:nvPr/>
            </p:nvGrpSpPr>
            <p:grpSpPr bwMode="auto">
              <a:xfrm>
                <a:off x="5436097" y="923961"/>
                <a:ext cx="1867712" cy="2911777"/>
                <a:chOff x="5121837" y="281151"/>
                <a:chExt cx="2490282" cy="3882369"/>
              </a:xfrm>
            </p:grpSpPr>
            <p:sp>
              <p:nvSpPr>
                <p:cNvPr id="124" name="Rectangle 123"/>
                <p:cNvSpPr/>
                <p:nvPr/>
              </p:nvSpPr>
              <p:spPr>
                <a:xfrm>
                  <a:off x="5308664" y="693054"/>
                  <a:ext cx="2016514" cy="359907"/>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Phytoplankton </a:t>
                  </a:r>
                  <a:endParaRPr lang="pl-PL" sz="1200" kern="0" dirty="0">
                    <a:solidFill>
                      <a:prstClr val="white"/>
                    </a:solidFill>
                    <a:latin typeface="Calibri" panose="020F0502020204030204"/>
                    <a:ea typeface=""/>
                    <a:cs typeface="Arial" panose="020B0604020202020204" pitchFamily="34" charset="0"/>
                  </a:endParaRPr>
                </a:p>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Biomass</a:t>
                  </a:r>
                  <a:r>
                    <a:rPr lang="pl-PL" sz="1200" kern="0" dirty="0">
                      <a:solidFill>
                        <a:prstClr val="white"/>
                      </a:solidFill>
                      <a:latin typeface="Calibri" panose="020F0502020204030204"/>
                      <a:ea typeface=""/>
                      <a:cs typeface="Arial" panose="020B0604020202020204" pitchFamily="34" charset="0"/>
                    </a:rPr>
                    <a:t> &amp; Diversity</a:t>
                  </a:r>
                  <a:endParaRPr lang="en-US" sz="1200" kern="0" dirty="0">
                    <a:solidFill>
                      <a:prstClr val="white"/>
                    </a:solidFill>
                    <a:latin typeface="Calibri" panose="020F0502020204030204"/>
                    <a:ea typeface=""/>
                    <a:cs typeface="Arial" panose="020B0604020202020204" pitchFamily="34" charset="0"/>
                  </a:endParaRPr>
                </a:p>
              </p:txBody>
            </p:sp>
            <p:sp>
              <p:nvSpPr>
                <p:cNvPr id="125" name="Rectangle 124"/>
                <p:cNvSpPr/>
                <p:nvPr/>
              </p:nvSpPr>
              <p:spPr>
                <a:xfrm>
                  <a:off x="5308664" y="1143335"/>
                  <a:ext cx="2016514" cy="359907"/>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Zooplankton </a:t>
                  </a:r>
                  <a:endParaRPr lang="pl-PL" sz="1200" kern="0" dirty="0">
                    <a:solidFill>
                      <a:prstClr val="white"/>
                    </a:solidFill>
                    <a:latin typeface="Calibri" panose="020F0502020204030204"/>
                    <a:ea typeface=""/>
                    <a:cs typeface="Arial" panose="020B0604020202020204" pitchFamily="34" charset="0"/>
                  </a:endParaRPr>
                </a:p>
                <a:p>
                  <a:pPr algn="ctr" fontAlgn="auto">
                    <a:spcBef>
                      <a:spcPts val="0"/>
                    </a:spcBef>
                    <a:spcAft>
                      <a:spcPts val="0"/>
                    </a:spcAft>
                    <a:defRPr/>
                  </a:pPr>
                  <a:r>
                    <a:rPr lang="pl-PL" sz="1200" kern="0" dirty="0">
                      <a:solidFill>
                        <a:prstClr val="white"/>
                      </a:solidFill>
                      <a:latin typeface="Calibri" panose="020F0502020204030204"/>
                      <a:ea typeface=""/>
                      <a:cs typeface="Arial" panose="020B0604020202020204" pitchFamily="34" charset="0"/>
                    </a:rPr>
                    <a:t>Biomass &amp; </a:t>
                  </a:r>
                  <a:r>
                    <a:rPr lang="en-US" sz="1200" kern="0" dirty="0">
                      <a:solidFill>
                        <a:prstClr val="white"/>
                      </a:solidFill>
                      <a:latin typeface="Calibri" panose="020F0502020204030204"/>
                      <a:ea typeface=""/>
                      <a:cs typeface="Arial" panose="020B0604020202020204" pitchFamily="34" charset="0"/>
                    </a:rPr>
                    <a:t>Diversity</a:t>
                  </a:r>
                </a:p>
              </p:txBody>
            </p:sp>
            <p:sp>
              <p:nvSpPr>
                <p:cNvPr id="126" name="Rectangle 125"/>
                <p:cNvSpPr/>
                <p:nvPr/>
              </p:nvSpPr>
              <p:spPr>
                <a:xfrm>
                  <a:off x="5321346" y="1595200"/>
                  <a:ext cx="2016514" cy="361493"/>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Fish </a:t>
                  </a:r>
                  <a:endParaRPr lang="pl-PL" sz="1200" kern="0" dirty="0">
                    <a:solidFill>
                      <a:prstClr val="white"/>
                    </a:solidFill>
                    <a:latin typeface="Calibri" panose="020F0502020204030204"/>
                    <a:ea typeface=""/>
                    <a:cs typeface="Arial" panose="020B0604020202020204" pitchFamily="34" charset="0"/>
                  </a:endParaRPr>
                </a:p>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Abundance &amp; Distribution</a:t>
                  </a:r>
                </a:p>
              </p:txBody>
            </p:sp>
            <p:sp>
              <p:nvSpPr>
                <p:cNvPr id="127" name="TextBox 126"/>
                <p:cNvSpPr txBox="1"/>
                <p:nvPr/>
              </p:nvSpPr>
              <p:spPr>
                <a:xfrm>
                  <a:off x="5121597" y="280825"/>
                  <a:ext cx="2490522" cy="399545"/>
                </a:xfrm>
                <a:prstGeom prst="rect">
                  <a:avLst/>
                </a:prstGeom>
                <a:noFill/>
              </p:spPr>
              <p:txBody>
                <a:bodyPr>
                  <a:spAutoFit/>
                </a:bodyPr>
                <a:lstStyle/>
                <a:p>
                  <a:pPr algn="ctr" fontAlgn="auto">
                    <a:spcBef>
                      <a:spcPts val="0"/>
                    </a:spcBef>
                    <a:spcAft>
                      <a:spcPts val="0"/>
                    </a:spcAft>
                    <a:defRPr/>
                  </a:pPr>
                  <a:r>
                    <a:rPr lang="en-IE" sz="2000" b="1" kern="0" dirty="0">
                      <a:solidFill>
                        <a:prstClr val="black"/>
                      </a:solidFill>
                      <a:latin typeface="Calibri" panose="020F0502020204030204"/>
                      <a:ea typeface=""/>
                      <a:cs typeface=""/>
                    </a:rPr>
                    <a:t>Biology &amp; Ecosystems</a:t>
                  </a:r>
                </a:p>
              </p:txBody>
            </p:sp>
            <p:sp>
              <p:nvSpPr>
                <p:cNvPr id="128" name="Rectangle 127"/>
                <p:cNvSpPr/>
                <p:nvPr/>
              </p:nvSpPr>
              <p:spPr>
                <a:xfrm>
                  <a:off x="5308664" y="2056580"/>
                  <a:ext cx="2016514" cy="359907"/>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pl-PL" sz="1100" kern="0" dirty="0">
                      <a:solidFill>
                        <a:prstClr val="white"/>
                      </a:solidFill>
                      <a:latin typeface="Calibri" panose="020F0502020204030204"/>
                      <a:ea typeface=""/>
                      <a:cs typeface="Arial" panose="020B0604020202020204" pitchFamily="34" charset="0"/>
                    </a:rPr>
                    <a:t>Marine </a:t>
                  </a:r>
                  <a:r>
                    <a:rPr lang="en-GB" sz="1100" kern="0" dirty="0">
                      <a:solidFill>
                        <a:prstClr val="white"/>
                      </a:solidFill>
                      <a:latin typeface="Calibri" panose="020F0502020204030204"/>
                      <a:ea typeface=""/>
                      <a:cs typeface="Arial" panose="020B0604020202020204" pitchFamily="34" charset="0"/>
                    </a:rPr>
                    <a:t>Turtles, </a:t>
                  </a:r>
                  <a:r>
                    <a:rPr lang="pl-PL" sz="1100" kern="0" dirty="0">
                      <a:solidFill>
                        <a:prstClr val="white"/>
                      </a:solidFill>
                      <a:latin typeface="Calibri" panose="020F0502020204030204"/>
                      <a:ea typeface=""/>
                      <a:cs typeface="Arial" panose="020B0604020202020204" pitchFamily="34" charset="0"/>
                    </a:rPr>
                    <a:t>B</a:t>
                  </a:r>
                  <a:r>
                    <a:rPr lang="en-GB" sz="1100" kern="0" dirty="0" err="1">
                      <a:solidFill>
                        <a:prstClr val="white"/>
                      </a:solidFill>
                      <a:latin typeface="Calibri" panose="020F0502020204030204"/>
                      <a:ea typeface=""/>
                      <a:cs typeface="Arial" panose="020B0604020202020204" pitchFamily="34" charset="0"/>
                    </a:rPr>
                    <a:t>irds</a:t>
                  </a:r>
                  <a:r>
                    <a:rPr lang="pl-PL" sz="1100" kern="0" dirty="0">
                      <a:solidFill>
                        <a:prstClr val="white"/>
                      </a:solidFill>
                      <a:latin typeface="Calibri" panose="020F0502020204030204"/>
                      <a:ea typeface=""/>
                      <a:cs typeface="Arial" panose="020B0604020202020204" pitchFamily="34" charset="0"/>
                    </a:rPr>
                    <a:t>, M</a:t>
                  </a:r>
                  <a:r>
                    <a:rPr lang="en-GB" sz="1100" kern="0" dirty="0" err="1">
                      <a:solidFill>
                        <a:prstClr val="white"/>
                      </a:solidFill>
                      <a:latin typeface="Calibri" panose="020F0502020204030204"/>
                      <a:ea typeface=""/>
                      <a:cs typeface="Arial" panose="020B0604020202020204" pitchFamily="34" charset="0"/>
                    </a:rPr>
                    <a:t>ammal</a:t>
                  </a:r>
                  <a:r>
                    <a:rPr lang="pl-PL" sz="1100" kern="0" dirty="0">
                      <a:solidFill>
                        <a:prstClr val="white"/>
                      </a:solidFill>
                      <a:latin typeface="Calibri" panose="020F0502020204030204"/>
                      <a:ea typeface=""/>
                      <a:cs typeface="Arial" panose="020B0604020202020204" pitchFamily="34" charset="0"/>
                    </a:rPr>
                    <a:t>s </a:t>
                  </a:r>
                  <a:r>
                    <a:rPr lang="en-US" sz="1100" kern="0" dirty="0">
                      <a:solidFill>
                        <a:prstClr val="white"/>
                      </a:solidFill>
                      <a:latin typeface="Calibri" panose="020F0502020204030204"/>
                      <a:ea typeface=""/>
                      <a:cs typeface="Arial" panose="020B0604020202020204" pitchFamily="34" charset="0"/>
                    </a:rPr>
                    <a:t>Abundance &amp; Distribution</a:t>
                  </a:r>
                </a:p>
              </p:txBody>
            </p:sp>
            <p:sp>
              <p:nvSpPr>
                <p:cNvPr id="129" name="Rectangle 128"/>
                <p:cNvSpPr/>
                <p:nvPr/>
              </p:nvSpPr>
              <p:spPr>
                <a:xfrm>
                  <a:off x="5308664" y="2506861"/>
                  <a:ext cx="2016514" cy="359907"/>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pl-PL" sz="1200" kern="0" dirty="0" smtClean="0">
                      <a:solidFill>
                        <a:prstClr val="white"/>
                      </a:solidFill>
                      <a:latin typeface="Calibri" panose="020F0502020204030204"/>
                      <a:ea typeface=""/>
                      <a:cs typeface="Arial" panose="020B0604020202020204" pitchFamily="34" charset="0"/>
                    </a:rPr>
                    <a:t>Hard</a:t>
                  </a:r>
                  <a:r>
                    <a:rPr lang="en-US" sz="1200" kern="0" dirty="0" smtClean="0">
                      <a:solidFill>
                        <a:prstClr val="white"/>
                      </a:solidFill>
                      <a:latin typeface="Calibri" panose="020F0502020204030204"/>
                      <a:ea typeface=""/>
                      <a:cs typeface="Arial" panose="020B0604020202020204" pitchFamily="34" charset="0"/>
                    </a:rPr>
                    <a:t> Coral</a:t>
                  </a:r>
                  <a:r>
                    <a:rPr lang="pl-PL" sz="1200" kern="0" dirty="0" smtClean="0">
                      <a:solidFill>
                        <a:prstClr val="white"/>
                      </a:solidFill>
                      <a:latin typeface="Calibri" panose="020F0502020204030204"/>
                      <a:ea typeface=""/>
                      <a:cs typeface="Arial" panose="020B0604020202020204" pitchFamily="34" charset="0"/>
                    </a:rPr>
                    <a:t> Cover &amp; Composition</a:t>
                  </a:r>
                  <a:endParaRPr lang="en-US" sz="1200" kern="0" dirty="0">
                    <a:solidFill>
                      <a:prstClr val="white"/>
                    </a:solidFill>
                    <a:latin typeface="Calibri" panose="020F0502020204030204"/>
                    <a:ea typeface=""/>
                    <a:cs typeface="Arial" panose="020B0604020202020204" pitchFamily="34" charset="0"/>
                  </a:endParaRPr>
                </a:p>
              </p:txBody>
            </p:sp>
            <p:sp>
              <p:nvSpPr>
                <p:cNvPr id="130" name="Rectangle 129"/>
                <p:cNvSpPr/>
                <p:nvPr/>
              </p:nvSpPr>
              <p:spPr>
                <a:xfrm>
                  <a:off x="5308664" y="2939700"/>
                  <a:ext cx="2016514" cy="359908"/>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Sea</a:t>
                  </a:r>
                  <a:r>
                    <a:rPr lang="pl-PL" sz="1200" kern="0" dirty="0">
                      <a:solidFill>
                        <a:prstClr val="white"/>
                      </a:solidFill>
                      <a:latin typeface="Calibri" panose="020F0502020204030204"/>
                      <a:ea typeface=""/>
                      <a:cs typeface="Arial" panose="020B0604020202020204" pitchFamily="34" charset="0"/>
                    </a:rPr>
                    <a:t>g</a:t>
                  </a:r>
                  <a:r>
                    <a:rPr lang="en-US" sz="1200" kern="0" dirty="0" err="1">
                      <a:solidFill>
                        <a:prstClr val="white"/>
                      </a:solidFill>
                      <a:latin typeface="Calibri" panose="020F0502020204030204"/>
                      <a:ea typeface=""/>
                      <a:cs typeface="Arial" panose="020B0604020202020204" pitchFamily="34" charset="0"/>
                    </a:rPr>
                    <a:t>rass</a:t>
                  </a:r>
                  <a:r>
                    <a:rPr lang="en-US" sz="1200" kern="0" dirty="0">
                      <a:solidFill>
                        <a:prstClr val="white"/>
                      </a:solidFill>
                      <a:latin typeface="Calibri" panose="020F0502020204030204"/>
                      <a:ea typeface=""/>
                      <a:cs typeface="Arial" panose="020B0604020202020204" pitchFamily="34" charset="0"/>
                    </a:rPr>
                    <a:t> Cover</a:t>
                  </a:r>
                </a:p>
              </p:txBody>
            </p:sp>
            <p:sp>
              <p:nvSpPr>
                <p:cNvPr id="131" name="Rectangle 130"/>
                <p:cNvSpPr/>
                <p:nvPr/>
              </p:nvSpPr>
              <p:spPr>
                <a:xfrm>
                  <a:off x="5308664" y="3370955"/>
                  <a:ext cx="2016514" cy="359908"/>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err="1">
                      <a:solidFill>
                        <a:prstClr val="white"/>
                      </a:solidFill>
                      <a:latin typeface="Calibri" panose="020F0502020204030204"/>
                      <a:ea typeface="ＭＳ Ｐゴシック" panose="020B0600070205080204" pitchFamily="34" charset="-128"/>
                      <a:cs typeface="Arial" panose="020B0604020202020204" pitchFamily="34" charset="0"/>
                    </a:rPr>
                    <a:t>Macroalgal</a:t>
                  </a:r>
                  <a:r>
                    <a:rPr lang="en-US" sz="1200" kern="0" dirty="0">
                      <a:solidFill>
                        <a:prstClr val="white"/>
                      </a:solidFill>
                      <a:latin typeface="Calibri" panose="020F0502020204030204"/>
                      <a:ea typeface="ＭＳ Ｐゴシック" panose="020B0600070205080204" pitchFamily="34" charset="-128"/>
                      <a:cs typeface="Arial" panose="020B0604020202020204" pitchFamily="34" charset="0"/>
                    </a:rPr>
                    <a:t> Canopy</a:t>
                  </a:r>
                </a:p>
              </p:txBody>
            </p:sp>
            <p:sp>
              <p:nvSpPr>
                <p:cNvPr id="132" name="Rectangle 131"/>
                <p:cNvSpPr/>
                <p:nvPr/>
              </p:nvSpPr>
              <p:spPr>
                <a:xfrm>
                  <a:off x="5291226" y="3803796"/>
                  <a:ext cx="2016514" cy="359907"/>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Mangrove Cover</a:t>
                  </a:r>
                </a:p>
              </p:txBody>
            </p:sp>
          </p:grpSp>
          <p:sp>
            <p:nvSpPr>
              <p:cNvPr id="77" name="Rectangle 76"/>
              <p:cNvSpPr/>
              <p:nvPr/>
            </p:nvSpPr>
            <p:spPr>
              <a:xfrm>
                <a:off x="2071097" y="2519518"/>
                <a:ext cx="1512385" cy="269930"/>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Sea Surface Temperature</a:t>
                </a:r>
              </a:p>
            </p:txBody>
          </p:sp>
          <p:sp>
            <p:nvSpPr>
              <p:cNvPr id="78" name="Rectangle 77"/>
              <p:cNvSpPr/>
              <p:nvPr/>
            </p:nvSpPr>
            <p:spPr>
              <a:xfrm>
                <a:off x="2062775" y="1549195"/>
                <a:ext cx="1512385" cy="269930"/>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IE" sz="1200" kern="0" dirty="0">
                    <a:solidFill>
                      <a:prstClr val="white"/>
                    </a:solidFill>
                    <a:latin typeface="Calibri" panose="020F0502020204030204"/>
                    <a:ea typeface=""/>
                    <a:cs typeface="Arial" panose="020B0604020202020204" pitchFamily="34" charset="0"/>
                  </a:rPr>
                  <a:t>Ocean Surface Stress</a:t>
                </a:r>
              </a:p>
            </p:txBody>
          </p:sp>
          <p:sp>
            <p:nvSpPr>
              <p:cNvPr id="79" name="Rectangle 78"/>
              <p:cNvSpPr/>
              <p:nvPr/>
            </p:nvSpPr>
            <p:spPr>
              <a:xfrm>
                <a:off x="2069909" y="3492219"/>
                <a:ext cx="1511196" cy="269930"/>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Subsurface Currents</a:t>
                </a:r>
              </a:p>
            </p:txBody>
          </p:sp>
          <p:sp>
            <p:nvSpPr>
              <p:cNvPr id="80" name="Rectangle 79"/>
              <p:cNvSpPr/>
              <p:nvPr/>
            </p:nvSpPr>
            <p:spPr>
              <a:xfrm>
                <a:off x="2071097" y="3168778"/>
                <a:ext cx="1512385" cy="269930"/>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Surface Currents </a:t>
                </a:r>
                <a:endParaRPr lang="en-IE" sz="1200" kern="0" dirty="0">
                  <a:solidFill>
                    <a:prstClr val="white"/>
                  </a:solidFill>
                  <a:latin typeface="Calibri" panose="020F0502020204030204"/>
                  <a:ea typeface=""/>
                  <a:cs typeface="Arial" panose="020B0604020202020204" pitchFamily="34" charset="0"/>
                </a:endParaRPr>
              </a:p>
            </p:txBody>
          </p:sp>
          <p:sp>
            <p:nvSpPr>
              <p:cNvPr id="81" name="Rectangle 80"/>
              <p:cNvSpPr/>
              <p:nvPr/>
            </p:nvSpPr>
            <p:spPr>
              <a:xfrm>
                <a:off x="2072287" y="2844147"/>
                <a:ext cx="1512385" cy="269931"/>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Subsurface Temperature</a:t>
                </a:r>
              </a:p>
            </p:txBody>
          </p:sp>
          <p:sp>
            <p:nvSpPr>
              <p:cNvPr id="82" name="Rectangle 81"/>
              <p:cNvSpPr/>
              <p:nvPr/>
            </p:nvSpPr>
            <p:spPr>
              <a:xfrm>
                <a:off x="2063964" y="1224564"/>
                <a:ext cx="1512385" cy="271120"/>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Sea State</a:t>
                </a:r>
              </a:p>
            </p:txBody>
          </p:sp>
          <p:sp>
            <p:nvSpPr>
              <p:cNvPr id="83" name="Rectangle 82"/>
              <p:cNvSpPr/>
              <p:nvPr/>
            </p:nvSpPr>
            <p:spPr>
              <a:xfrm>
                <a:off x="2065153" y="4466109"/>
                <a:ext cx="1512385" cy="269931"/>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pl-PL" sz="1200" kern="0" dirty="0">
                    <a:solidFill>
                      <a:prstClr val="white"/>
                    </a:solidFill>
                    <a:latin typeface="Calibri" panose="020F0502020204030204"/>
                    <a:ea typeface=""/>
                    <a:cs typeface="Arial" panose="020B0604020202020204" pitchFamily="34" charset="0"/>
                  </a:rPr>
                  <a:t>Ocean Surface Heat Flux</a:t>
                </a:r>
                <a:endParaRPr lang="en-US" sz="1200" kern="0" dirty="0">
                  <a:solidFill>
                    <a:prstClr val="white"/>
                  </a:solidFill>
                  <a:latin typeface="Calibri" panose="020F0502020204030204"/>
                  <a:ea typeface=""/>
                  <a:cs typeface="Arial" panose="020B0604020202020204" pitchFamily="34" charset="0"/>
                </a:endParaRPr>
              </a:p>
            </p:txBody>
          </p:sp>
          <p:sp>
            <p:nvSpPr>
              <p:cNvPr id="84" name="Rectangle 83"/>
              <p:cNvSpPr/>
              <p:nvPr/>
            </p:nvSpPr>
            <p:spPr>
              <a:xfrm>
                <a:off x="2063964" y="2197265"/>
                <a:ext cx="1512385" cy="269931"/>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Sea Surface Height</a:t>
                </a:r>
              </a:p>
            </p:txBody>
          </p:sp>
          <p:sp>
            <p:nvSpPr>
              <p:cNvPr id="85" name="Rectangle 84"/>
              <p:cNvSpPr/>
              <p:nvPr/>
            </p:nvSpPr>
            <p:spPr>
              <a:xfrm>
                <a:off x="2063964" y="1875014"/>
                <a:ext cx="1511197" cy="269930"/>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Sea Ice</a:t>
                </a:r>
              </a:p>
            </p:txBody>
          </p:sp>
          <p:sp>
            <p:nvSpPr>
              <p:cNvPr id="86" name="Rectangle 85"/>
              <p:cNvSpPr/>
              <p:nvPr/>
            </p:nvSpPr>
            <p:spPr>
              <a:xfrm>
                <a:off x="2067531" y="3818038"/>
                <a:ext cx="1512385" cy="269930"/>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Sea Surface Salinity</a:t>
                </a:r>
              </a:p>
            </p:txBody>
          </p:sp>
          <p:sp>
            <p:nvSpPr>
              <p:cNvPr id="87" name="Rectangle 86"/>
              <p:cNvSpPr/>
              <p:nvPr/>
            </p:nvSpPr>
            <p:spPr>
              <a:xfrm>
                <a:off x="2062775" y="4142668"/>
                <a:ext cx="1512385" cy="269931"/>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Subsurface Salinity</a:t>
                </a:r>
              </a:p>
            </p:txBody>
          </p:sp>
          <p:grpSp>
            <p:nvGrpSpPr>
              <p:cNvPr id="2074" name="Group 87"/>
              <p:cNvGrpSpPr>
                <a:grpSpLocks/>
              </p:cNvGrpSpPr>
              <p:nvPr/>
            </p:nvGrpSpPr>
            <p:grpSpPr bwMode="auto">
              <a:xfrm>
                <a:off x="5331145" y="1360174"/>
                <a:ext cx="115495" cy="2592289"/>
                <a:chOff x="4962797" y="872715"/>
                <a:chExt cx="153993" cy="3456385"/>
              </a:xfrm>
            </p:grpSpPr>
            <p:cxnSp>
              <p:nvCxnSpPr>
                <p:cNvPr id="2101" name="Straight Connector 114"/>
                <p:cNvCxnSpPr>
                  <a:cxnSpLocks noChangeShapeType="1"/>
                </p:cNvCxnSpPr>
                <p:nvPr/>
              </p:nvCxnSpPr>
              <p:spPr bwMode="auto">
                <a:xfrm flipH="1">
                  <a:off x="4962797" y="3888000"/>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102" name="Straight Connector 115"/>
                <p:cNvCxnSpPr>
                  <a:cxnSpLocks noChangeShapeType="1"/>
                </p:cNvCxnSpPr>
                <p:nvPr/>
              </p:nvCxnSpPr>
              <p:spPr bwMode="auto">
                <a:xfrm>
                  <a:off x="5115891" y="872715"/>
                  <a:ext cx="0" cy="3456385"/>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103" name="Straight Connector 116"/>
                <p:cNvCxnSpPr>
                  <a:cxnSpLocks noChangeShapeType="1"/>
                </p:cNvCxnSpPr>
                <p:nvPr/>
              </p:nvCxnSpPr>
              <p:spPr bwMode="auto">
                <a:xfrm flipH="1">
                  <a:off x="4962797" y="1302188"/>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104" name="Straight Connector 117"/>
                <p:cNvCxnSpPr>
                  <a:cxnSpLocks noChangeShapeType="1"/>
                </p:cNvCxnSpPr>
                <p:nvPr/>
              </p:nvCxnSpPr>
              <p:spPr bwMode="auto">
                <a:xfrm flipH="1">
                  <a:off x="4963696" y="2160000"/>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105" name="Straight Connector 118"/>
                <p:cNvCxnSpPr>
                  <a:cxnSpLocks noChangeShapeType="1"/>
                </p:cNvCxnSpPr>
                <p:nvPr/>
              </p:nvCxnSpPr>
              <p:spPr bwMode="auto">
                <a:xfrm flipH="1">
                  <a:off x="4963696" y="2592000"/>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106" name="Straight Connector 119"/>
                <p:cNvCxnSpPr>
                  <a:cxnSpLocks noChangeShapeType="1"/>
                </p:cNvCxnSpPr>
                <p:nvPr/>
              </p:nvCxnSpPr>
              <p:spPr bwMode="auto">
                <a:xfrm flipH="1">
                  <a:off x="4963696" y="3018970"/>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107" name="Straight Connector 120"/>
                <p:cNvCxnSpPr>
                  <a:cxnSpLocks noChangeShapeType="1"/>
                </p:cNvCxnSpPr>
                <p:nvPr/>
              </p:nvCxnSpPr>
              <p:spPr bwMode="auto">
                <a:xfrm flipH="1">
                  <a:off x="4963696" y="3450970"/>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108" name="Straight Connector 121"/>
                <p:cNvCxnSpPr>
                  <a:cxnSpLocks noChangeShapeType="1"/>
                </p:cNvCxnSpPr>
                <p:nvPr/>
              </p:nvCxnSpPr>
              <p:spPr bwMode="auto">
                <a:xfrm flipH="1">
                  <a:off x="4963696" y="1728000"/>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109" name="Straight Connector 122"/>
                <p:cNvCxnSpPr>
                  <a:cxnSpLocks noChangeShapeType="1"/>
                </p:cNvCxnSpPr>
                <p:nvPr/>
              </p:nvCxnSpPr>
              <p:spPr bwMode="auto">
                <a:xfrm flipH="1">
                  <a:off x="4962797" y="872715"/>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grpSp>
          <p:grpSp>
            <p:nvGrpSpPr>
              <p:cNvPr id="2075" name="Group 88"/>
              <p:cNvGrpSpPr>
                <a:grpSpLocks/>
              </p:cNvGrpSpPr>
              <p:nvPr/>
            </p:nvGrpSpPr>
            <p:grpSpPr bwMode="auto">
              <a:xfrm>
                <a:off x="3569935" y="1351245"/>
                <a:ext cx="123322" cy="3249781"/>
                <a:chOff x="2275160" y="860810"/>
                <a:chExt cx="164429" cy="4333041"/>
              </a:xfrm>
            </p:grpSpPr>
            <p:cxnSp>
              <p:nvCxnSpPr>
                <p:cNvPr id="2089" name="Straight Connector 102"/>
                <p:cNvCxnSpPr>
                  <a:cxnSpLocks noChangeShapeType="1"/>
                </p:cNvCxnSpPr>
                <p:nvPr/>
              </p:nvCxnSpPr>
              <p:spPr bwMode="auto">
                <a:xfrm>
                  <a:off x="2428254" y="860810"/>
                  <a:ext cx="0" cy="4333041"/>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90" name="Straight Connector 103"/>
                <p:cNvCxnSpPr>
                  <a:cxnSpLocks noChangeShapeType="1"/>
                </p:cNvCxnSpPr>
                <p:nvPr/>
              </p:nvCxnSpPr>
              <p:spPr bwMode="auto">
                <a:xfrm flipH="1">
                  <a:off x="2275160" y="1304764"/>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91" name="Straight Connector 104"/>
                <p:cNvCxnSpPr>
                  <a:cxnSpLocks noChangeShapeType="1"/>
                </p:cNvCxnSpPr>
                <p:nvPr/>
              </p:nvCxnSpPr>
              <p:spPr bwMode="auto">
                <a:xfrm flipH="1">
                  <a:off x="2275160" y="2168860"/>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92" name="Straight Connector 105"/>
                <p:cNvCxnSpPr>
                  <a:cxnSpLocks noChangeShapeType="1"/>
                </p:cNvCxnSpPr>
                <p:nvPr/>
              </p:nvCxnSpPr>
              <p:spPr bwMode="auto">
                <a:xfrm flipH="1">
                  <a:off x="2286495" y="2634880"/>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93" name="Straight Connector 106"/>
                <p:cNvCxnSpPr>
                  <a:cxnSpLocks noChangeShapeType="1"/>
                </p:cNvCxnSpPr>
                <p:nvPr/>
              </p:nvCxnSpPr>
              <p:spPr bwMode="auto">
                <a:xfrm flipH="1">
                  <a:off x="2287114" y="3068960"/>
                  <a:ext cx="141140"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94" name="Straight Connector 107"/>
                <p:cNvCxnSpPr>
                  <a:cxnSpLocks noChangeShapeType="1"/>
                </p:cNvCxnSpPr>
                <p:nvPr/>
              </p:nvCxnSpPr>
              <p:spPr bwMode="auto">
                <a:xfrm flipH="1">
                  <a:off x="2286495" y="3448522"/>
                  <a:ext cx="14818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95" name="Straight Connector 108"/>
                <p:cNvCxnSpPr>
                  <a:cxnSpLocks noChangeShapeType="1"/>
                </p:cNvCxnSpPr>
                <p:nvPr/>
              </p:nvCxnSpPr>
              <p:spPr bwMode="auto">
                <a:xfrm flipH="1">
                  <a:off x="2281585" y="4329100"/>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96" name="Straight Connector 109"/>
                <p:cNvCxnSpPr>
                  <a:cxnSpLocks noChangeShapeType="1"/>
                </p:cNvCxnSpPr>
                <p:nvPr/>
              </p:nvCxnSpPr>
              <p:spPr bwMode="auto">
                <a:xfrm flipH="1">
                  <a:off x="2279476" y="4761943"/>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97" name="Straight Connector 110"/>
                <p:cNvCxnSpPr>
                  <a:cxnSpLocks noChangeShapeType="1"/>
                </p:cNvCxnSpPr>
                <p:nvPr/>
              </p:nvCxnSpPr>
              <p:spPr bwMode="auto">
                <a:xfrm flipH="1">
                  <a:off x="2279476" y="5193851"/>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98" name="Straight Connector 111"/>
                <p:cNvCxnSpPr>
                  <a:cxnSpLocks noChangeShapeType="1"/>
                </p:cNvCxnSpPr>
                <p:nvPr/>
              </p:nvCxnSpPr>
              <p:spPr bwMode="auto">
                <a:xfrm flipH="1">
                  <a:off x="2275160" y="1736812"/>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99" name="Straight Connector 112"/>
                <p:cNvCxnSpPr>
                  <a:cxnSpLocks noChangeShapeType="1"/>
                </p:cNvCxnSpPr>
                <p:nvPr/>
              </p:nvCxnSpPr>
              <p:spPr bwMode="auto">
                <a:xfrm flipH="1">
                  <a:off x="2275160" y="860810"/>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100" name="Straight Connector 113"/>
                <p:cNvCxnSpPr>
                  <a:cxnSpLocks noChangeShapeType="1"/>
                </p:cNvCxnSpPr>
                <p:nvPr/>
              </p:nvCxnSpPr>
              <p:spPr bwMode="auto">
                <a:xfrm flipH="1">
                  <a:off x="2280070" y="3888000"/>
                  <a:ext cx="14818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grpSp>
          <p:grpSp>
            <p:nvGrpSpPr>
              <p:cNvPr id="2076" name="Group 89"/>
              <p:cNvGrpSpPr>
                <a:grpSpLocks/>
              </p:cNvGrpSpPr>
              <p:nvPr/>
            </p:nvGrpSpPr>
            <p:grpSpPr bwMode="auto">
              <a:xfrm>
                <a:off x="7085190" y="1367635"/>
                <a:ext cx="118723" cy="3022560"/>
                <a:chOff x="7801004" y="872715"/>
                <a:chExt cx="158297" cy="4030079"/>
              </a:xfrm>
            </p:grpSpPr>
            <p:grpSp>
              <p:nvGrpSpPr>
                <p:cNvPr id="2079" name="Group 92"/>
                <p:cNvGrpSpPr>
                  <a:grpSpLocks/>
                </p:cNvGrpSpPr>
                <p:nvPr/>
              </p:nvGrpSpPr>
              <p:grpSpPr bwMode="auto">
                <a:xfrm>
                  <a:off x="7801004" y="872715"/>
                  <a:ext cx="158297" cy="4030079"/>
                  <a:chOff x="4962797" y="901843"/>
                  <a:chExt cx="158297" cy="4030079"/>
                </a:xfrm>
              </p:grpSpPr>
              <p:cxnSp>
                <p:nvCxnSpPr>
                  <p:cNvPr id="2081" name="Straight Connector 94"/>
                  <p:cNvCxnSpPr>
                    <a:cxnSpLocks noChangeShapeType="1"/>
                  </p:cNvCxnSpPr>
                  <p:nvPr/>
                </p:nvCxnSpPr>
                <p:spPr bwMode="auto">
                  <a:xfrm>
                    <a:off x="5115891" y="901843"/>
                    <a:ext cx="0" cy="4030079"/>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82" name="Straight Connector 95"/>
                  <p:cNvCxnSpPr>
                    <a:cxnSpLocks noChangeShapeType="1"/>
                  </p:cNvCxnSpPr>
                  <p:nvPr/>
                </p:nvCxnSpPr>
                <p:spPr bwMode="auto">
                  <a:xfrm flipH="1">
                    <a:off x="4968000" y="1347644"/>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83" name="Straight Connector 96"/>
                  <p:cNvCxnSpPr>
                    <a:cxnSpLocks noChangeShapeType="1"/>
                  </p:cNvCxnSpPr>
                  <p:nvPr/>
                </p:nvCxnSpPr>
                <p:spPr bwMode="auto">
                  <a:xfrm flipH="1">
                    <a:off x="4962797" y="2221406"/>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84" name="Straight Connector 97"/>
                  <p:cNvCxnSpPr>
                    <a:cxnSpLocks noChangeShapeType="1"/>
                  </p:cNvCxnSpPr>
                  <p:nvPr/>
                </p:nvCxnSpPr>
                <p:spPr bwMode="auto">
                  <a:xfrm flipH="1">
                    <a:off x="4962797" y="2724779"/>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85" name="Straight Connector 98"/>
                  <p:cNvCxnSpPr>
                    <a:cxnSpLocks noChangeShapeType="1"/>
                  </p:cNvCxnSpPr>
                  <p:nvPr/>
                </p:nvCxnSpPr>
                <p:spPr bwMode="auto">
                  <a:xfrm flipH="1">
                    <a:off x="4962797" y="3156241"/>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86" name="Straight Connector 99"/>
                  <p:cNvCxnSpPr>
                    <a:cxnSpLocks noChangeShapeType="1"/>
                  </p:cNvCxnSpPr>
                  <p:nvPr/>
                </p:nvCxnSpPr>
                <p:spPr bwMode="auto">
                  <a:xfrm flipH="1">
                    <a:off x="4962797" y="3587703"/>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87" name="Straight Connector 100"/>
                  <p:cNvCxnSpPr>
                    <a:cxnSpLocks noChangeShapeType="1"/>
                  </p:cNvCxnSpPr>
                  <p:nvPr/>
                </p:nvCxnSpPr>
                <p:spPr bwMode="auto">
                  <a:xfrm flipH="1">
                    <a:off x="4962797" y="1793128"/>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88" name="Straight Connector 101"/>
                  <p:cNvCxnSpPr>
                    <a:cxnSpLocks noChangeShapeType="1"/>
                  </p:cNvCxnSpPr>
                  <p:nvPr/>
                </p:nvCxnSpPr>
                <p:spPr bwMode="auto">
                  <a:xfrm flipH="1">
                    <a:off x="4968000" y="906880"/>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grpSp>
            <p:cxnSp>
              <p:nvCxnSpPr>
                <p:cNvPr id="2080" name="Straight Connector 93"/>
                <p:cNvCxnSpPr>
                  <a:cxnSpLocks noChangeShapeType="1"/>
                </p:cNvCxnSpPr>
                <p:nvPr/>
              </p:nvCxnSpPr>
              <p:spPr bwMode="auto">
                <a:xfrm flipH="1">
                  <a:off x="7801004" y="3990037"/>
                  <a:ext cx="153094"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grpSp>
          <p:sp>
            <p:nvSpPr>
              <p:cNvPr id="91" name="Rectangle 90"/>
              <p:cNvSpPr/>
              <p:nvPr/>
            </p:nvSpPr>
            <p:spPr>
              <a:xfrm>
                <a:off x="3817713" y="3821605"/>
                <a:ext cx="1512385" cy="269931"/>
              </a:xfrm>
              <a:prstGeom prst="rect">
                <a:avLst/>
              </a:prstGeom>
              <a:solidFill>
                <a:srgbClr val="396BAD"/>
              </a:solidFill>
              <a:ln w="12700" cap="flat" cmpd="sng" algn="ctr">
                <a:solidFill>
                  <a:srgbClr val="396BAD"/>
                </a:solidFill>
                <a:prstDash val="solid"/>
                <a:miter lim="800000"/>
              </a:ln>
              <a:effectLst/>
            </p:spPr>
            <p:txBody>
              <a:bodyPr anchor="ctr"/>
              <a:lstStyle/>
              <a:p>
                <a:pPr algn="ctr" fontAlgn="auto">
                  <a:spcBef>
                    <a:spcPts val="0"/>
                  </a:spcBef>
                  <a:spcAft>
                    <a:spcPts val="0"/>
                  </a:spcAft>
                  <a:defRPr/>
                </a:pPr>
                <a:r>
                  <a:rPr lang="pl-PL" sz="1200" kern="0" dirty="0">
                    <a:solidFill>
                      <a:prstClr val="white"/>
                    </a:solidFill>
                    <a:latin typeface="Calibri" panose="020F0502020204030204"/>
                    <a:ea typeface=""/>
                    <a:cs typeface="Arial" panose="020B0604020202020204" pitchFamily="34" charset="0"/>
                  </a:rPr>
                  <a:t>Ocean Colour</a:t>
                </a:r>
                <a:endParaRPr lang="en-US" sz="1200" kern="0" dirty="0">
                  <a:solidFill>
                    <a:prstClr val="white"/>
                  </a:solidFill>
                  <a:latin typeface="Calibri" panose="020F0502020204030204"/>
                  <a:ea typeface=""/>
                  <a:cs typeface="Arial" panose="020B0604020202020204" pitchFamily="34" charset="0"/>
                </a:endParaRPr>
              </a:p>
            </p:txBody>
          </p:sp>
          <p:cxnSp>
            <p:nvCxnSpPr>
              <p:cNvPr id="2078" name="Straight Connector 91"/>
              <p:cNvCxnSpPr>
                <a:cxnSpLocks noChangeShapeType="1"/>
              </p:cNvCxnSpPr>
              <p:nvPr/>
            </p:nvCxnSpPr>
            <p:spPr bwMode="auto">
              <a:xfrm flipH="1">
                <a:off x="5321275" y="3933056"/>
                <a:ext cx="114821"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grpSp>
        <p:sp>
          <p:nvSpPr>
            <p:cNvPr id="142" name="Rectangle 141"/>
            <p:cNvSpPr/>
            <p:nvPr/>
          </p:nvSpPr>
          <p:spPr>
            <a:xfrm>
              <a:off x="5879589" y="4571780"/>
              <a:ext cx="2019252" cy="360397"/>
            </a:xfrm>
            <a:prstGeom prst="rect">
              <a:avLst/>
            </a:prstGeom>
            <a:solidFill>
              <a:srgbClr val="91B1DB"/>
            </a:solidFill>
            <a:ln w="12700" cap="flat" cmpd="sng" algn="ctr">
              <a:solidFill>
                <a:srgbClr val="396BAD"/>
              </a:solidFill>
              <a:prstDash val="sysDash"/>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Microbe Biomass &amp; Diversity</a:t>
              </a:r>
            </a:p>
          </p:txBody>
        </p:sp>
        <p:sp>
          <p:nvSpPr>
            <p:cNvPr id="143" name="Rectangle 142"/>
            <p:cNvSpPr/>
            <p:nvPr/>
          </p:nvSpPr>
          <p:spPr>
            <a:xfrm>
              <a:off x="5879589" y="5027435"/>
              <a:ext cx="2019252" cy="360396"/>
            </a:xfrm>
            <a:prstGeom prst="rect">
              <a:avLst/>
            </a:prstGeom>
            <a:solidFill>
              <a:srgbClr val="91B1DB"/>
            </a:solidFill>
            <a:ln w="12700" cap="flat" cmpd="sng" algn="ctr">
              <a:solidFill>
                <a:srgbClr val="396BAD"/>
              </a:solidFill>
              <a:prstDash val="sysDash"/>
              <a:miter lim="800000"/>
            </a:ln>
            <a:effectLst/>
          </p:spPr>
          <p:txBody>
            <a:bodyPr anchor="ctr"/>
            <a:lstStyle/>
            <a:p>
              <a:pPr algn="ctr" fontAlgn="auto">
                <a:spcBef>
                  <a:spcPts val="0"/>
                </a:spcBef>
                <a:spcAft>
                  <a:spcPts val="0"/>
                </a:spcAft>
                <a:defRPr/>
              </a:pPr>
              <a:r>
                <a:rPr lang="en-US" sz="1200" kern="0" dirty="0">
                  <a:solidFill>
                    <a:prstClr val="white"/>
                  </a:solidFill>
                  <a:latin typeface="Calibri" panose="020F0502020204030204"/>
                  <a:ea typeface=""/>
                  <a:cs typeface="Arial" panose="020B0604020202020204" pitchFamily="34" charset="0"/>
                </a:rPr>
                <a:t>Benthic Invertebrate Abundance &amp; Distribution</a:t>
              </a:r>
            </a:p>
          </p:txBody>
        </p:sp>
        <p:cxnSp>
          <p:nvCxnSpPr>
            <p:cNvPr id="2058" name="Straight Connector 144"/>
            <p:cNvCxnSpPr>
              <a:cxnSpLocks noChangeShapeType="1"/>
            </p:cNvCxnSpPr>
            <p:nvPr/>
          </p:nvCxnSpPr>
          <p:spPr bwMode="auto">
            <a:xfrm flipH="1">
              <a:off x="7913334" y="4746720"/>
              <a:ext cx="153302"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cxnSp>
          <p:nvCxnSpPr>
            <p:cNvPr id="2059" name="Straight Connector 145"/>
            <p:cNvCxnSpPr>
              <a:cxnSpLocks noChangeShapeType="1"/>
            </p:cNvCxnSpPr>
            <p:nvPr/>
          </p:nvCxnSpPr>
          <p:spPr bwMode="auto">
            <a:xfrm flipH="1">
              <a:off x="7898918" y="5207092"/>
              <a:ext cx="153302" cy="0"/>
            </a:xfrm>
            <a:prstGeom prst="line">
              <a:avLst/>
            </a:prstGeom>
            <a:noFill/>
            <a:ln w="6350" algn="ctr">
              <a:solidFill>
                <a:srgbClr val="000000"/>
              </a:solidFill>
              <a:miter lim="800000"/>
              <a:headEnd/>
              <a:tailEnd/>
            </a:ln>
            <a:extLst>
              <a:ext uri="{909E8E84-426E-40DD-AFC4-6F175D3DCCD1}">
                <a14:hiddenFill xmlns:a14="http://schemas.microsoft.com/office/drawing/2010/main">
                  <a:noFill/>
                </a14:hiddenFill>
              </a:ext>
            </a:extLst>
          </p:spPr>
        </p:cxnSp>
      </p:grpSp>
      <p:sp>
        <p:nvSpPr>
          <p:cNvPr id="2053" name="TextBox 148"/>
          <p:cNvSpPr txBox="1">
            <a:spLocks noChangeArrowheads="1"/>
          </p:cNvSpPr>
          <p:nvPr/>
        </p:nvSpPr>
        <p:spPr bwMode="auto">
          <a:xfrm>
            <a:off x="7870825" y="4778375"/>
            <a:ext cx="1262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r>
              <a:rPr lang="en-GB" altLang="en-US" sz="1400" i="1">
                <a:solidFill>
                  <a:srgbClr val="000000"/>
                </a:solidFill>
                <a:latin typeface="Verdana" panose="020B0604030504040204" pitchFamily="34" charset="0"/>
                <a:cs typeface=""/>
              </a:rPr>
              <a:t>Emerging EOVs</a:t>
            </a:r>
          </a:p>
        </p:txBody>
      </p:sp>
      <p:sp>
        <p:nvSpPr>
          <p:cNvPr id="150" name="Right Brace 149"/>
          <p:cNvSpPr/>
          <p:nvPr/>
        </p:nvSpPr>
        <p:spPr>
          <a:xfrm>
            <a:off x="7500938" y="4635500"/>
            <a:ext cx="287337" cy="815975"/>
          </a:xfrm>
          <a:prstGeom prst="rightBrace">
            <a:avLst/>
          </a:prstGeom>
          <a:ln w="28575">
            <a:solidFill>
              <a:srgbClr val="396BAD"/>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GB">
              <a:solidFill>
                <a:srgbClr val="000000"/>
              </a:solidFill>
            </a:endParaRPr>
          </a:p>
        </p:txBody>
      </p:sp>
      <p:sp>
        <p:nvSpPr>
          <p:cNvPr id="2" name="Oval 1"/>
          <p:cNvSpPr/>
          <p:nvPr/>
        </p:nvSpPr>
        <p:spPr>
          <a:xfrm>
            <a:off x="2835275" y="1012826"/>
            <a:ext cx="2278062" cy="39830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hangingPunct="0"/>
            <a:endParaRPr lang="en-GB">
              <a:solidFill>
                <a:srgbClr val="FFFFFF"/>
              </a:solidFill>
            </a:endParaRPr>
          </a:p>
        </p:txBody>
      </p:sp>
    </p:spTree>
    <p:extLst>
      <p:ext uri="{BB962C8B-B14F-4D97-AF65-F5344CB8AC3E}">
        <p14:creationId xmlns:p14="http://schemas.microsoft.com/office/powerpoint/2010/main" val="1381435663"/>
      </p:ext>
    </p:extLst>
  </p:cSld>
  <p:clrMapOvr>
    <a:masterClrMapping/>
  </p:clrMapOvr>
  <p:transition spd="slow">
    <p:cover dir="l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36866" name="Group 20"/>
          <p:cNvGrpSpPr>
            <a:grpSpLocks noChangeAspect="1"/>
          </p:cNvGrpSpPr>
          <p:nvPr/>
        </p:nvGrpSpPr>
        <p:grpSpPr bwMode="auto">
          <a:xfrm>
            <a:off x="395288" y="1268413"/>
            <a:ext cx="8559800" cy="5329237"/>
            <a:chOff x="0" y="929557"/>
            <a:chExt cx="10339932" cy="6436443"/>
          </a:xfrm>
        </p:grpSpPr>
        <p:sp>
          <p:nvSpPr>
            <p:cNvPr id="2" name="AutoShape 2"/>
            <p:cNvSpPr>
              <a:spLocks noChangeArrowheads="1"/>
            </p:cNvSpPr>
            <p:nvPr/>
          </p:nvSpPr>
          <p:spPr bwMode="auto">
            <a:xfrm rot="20330586">
              <a:off x="134235" y="1171139"/>
              <a:ext cx="10171179" cy="5249622"/>
            </a:xfrm>
            <a:prstGeom prst="rightArrow">
              <a:avLst>
                <a:gd name="adj1" fmla="val 50000"/>
                <a:gd name="adj2" fmla="val 48446"/>
              </a:avLst>
            </a:prstGeom>
            <a:gradFill rotWithShape="1">
              <a:gsLst>
                <a:gs pos="0">
                  <a:schemeClr val="bg1">
                    <a:gamma/>
                    <a:shade val="66667"/>
                    <a:invGamma/>
                  </a:schemeClr>
                </a:gs>
                <a:gs pos="50000">
                  <a:schemeClr val="bg1"/>
                </a:gs>
                <a:gs pos="100000">
                  <a:schemeClr val="bg1">
                    <a:gamma/>
                    <a:shade val="66667"/>
                    <a:invGamma/>
                  </a:schemeClr>
                </a:gs>
              </a:gsLst>
              <a:lin ang="5400000" scaled="1"/>
            </a:gradFill>
            <a:ln w="3175">
              <a:miter lim="800000"/>
              <a:headEnd/>
              <a:tailEnd/>
            </a:ln>
            <a:effectLst/>
            <a:scene3d>
              <a:camera prst="legacyPerspectiveTopRight"/>
              <a:lightRig rig="legacyFlat3" dir="b"/>
            </a:scene3d>
            <a:sp3d extrusionH="887400" prstMaterial="legacyMatte">
              <a:bevelT w="13500" h="13500" prst="angle"/>
              <a:bevelB w="13500" h="13500" prst="angle"/>
              <a:extrusionClr>
                <a:schemeClr val="bg1"/>
              </a:extrusionClr>
            </a:sp3d>
          </p:spPr>
          <p:txBody>
            <a:bodyPr wrap="none" lIns="101599" tIns="50799" rIns="101599" bIns="50799" anchor="ctr">
              <a:flatTx/>
            </a:bodyPr>
            <a:lstStyle/>
            <a:p>
              <a:pPr>
                <a:defRPr/>
              </a:pPr>
              <a:endParaRPr lang="en-US">
                <a:solidFill>
                  <a:srgbClr val="000000"/>
                </a:solidFill>
                <a:ea typeface=""/>
                <a:cs typeface=""/>
              </a:endParaRPr>
            </a:p>
          </p:txBody>
        </p:sp>
        <p:sp>
          <p:nvSpPr>
            <p:cNvPr id="3" name="Oval 5"/>
            <p:cNvSpPr>
              <a:spLocks noChangeArrowheads="1"/>
            </p:cNvSpPr>
            <p:nvPr/>
          </p:nvSpPr>
          <p:spPr bwMode="auto">
            <a:xfrm>
              <a:off x="0" y="3556286"/>
              <a:ext cx="2878382" cy="1524269"/>
            </a:xfrm>
            <a:prstGeom prst="ellipse">
              <a:avLst/>
            </a:prstGeom>
            <a:solidFill>
              <a:schemeClr val="bg1"/>
            </a:solidFill>
            <a:ln w="57150">
              <a:solidFill>
                <a:srgbClr val="CC0000"/>
              </a:solidFill>
              <a:round/>
              <a:headEnd/>
              <a:tailEnd/>
            </a:ln>
            <a:effectLst>
              <a:outerShdw blurRad="63500" dist="107763" dir="8100000" algn="ctr" rotWithShape="0">
                <a:schemeClr val="bg2">
                  <a:alpha val="50000"/>
                </a:schemeClr>
              </a:outerShdw>
            </a:effectLst>
          </p:spPr>
          <p:txBody>
            <a:bodyPr wrap="none" lIns="101599" tIns="50799" rIns="101599" bIns="50799" anchor="ctr"/>
            <a:lstStyle/>
            <a:p>
              <a:pPr>
                <a:defRPr/>
              </a:pPr>
              <a:endParaRPr lang="en-US">
                <a:solidFill>
                  <a:srgbClr val="000000"/>
                </a:solidFill>
                <a:ea typeface=""/>
                <a:cs typeface=""/>
              </a:endParaRPr>
            </a:p>
          </p:txBody>
        </p:sp>
        <p:sp>
          <p:nvSpPr>
            <p:cNvPr id="36870" name="Text Box 6"/>
            <p:cNvSpPr txBox="1">
              <a:spLocks noChangeArrowheads="1"/>
            </p:cNvSpPr>
            <p:nvPr/>
          </p:nvSpPr>
          <p:spPr bwMode="auto">
            <a:xfrm>
              <a:off x="6497638" y="2414588"/>
              <a:ext cx="206375"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9" tIns="50799" rIns="101599" bIns="50799">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FR" altLang="en-US" sz="2400">
                <a:solidFill>
                  <a:srgbClr val="000000"/>
                </a:solidFill>
                <a:latin typeface="Times New Roman" charset="0"/>
                <a:cs typeface=""/>
              </a:endParaRPr>
            </a:p>
          </p:txBody>
        </p:sp>
        <p:sp>
          <p:nvSpPr>
            <p:cNvPr id="36871" name="Text Box 7"/>
            <p:cNvSpPr txBox="1">
              <a:spLocks noChangeArrowheads="1"/>
            </p:cNvSpPr>
            <p:nvPr/>
          </p:nvSpPr>
          <p:spPr bwMode="auto">
            <a:xfrm>
              <a:off x="6497638" y="2414588"/>
              <a:ext cx="206375"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9" tIns="50799" rIns="101599" bIns="50799">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endParaRPr lang="fr-FR" altLang="en-US" sz="2400">
                <a:solidFill>
                  <a:srgbClr val="000000"/>
                </a:solidFill>
                <a:latin typeface="Times New Roman" charset="0"/>
                <a:cs typeface=""/>
              </a:endParaRPr>
            </a:p>
          </p:txBody>
        </p:sp>
        <p:sp>
          <p:nvSpPr>
            <p:cNvPr id="36872" name="Text Box 10"/>
            <p:cNvSpPr txBox="1">
              <a:spLocks noChangeArrowheads="1"/>
            </p:cNvSpPr>
            <p:nvPr/>
          </p:nvSpPr>
          <p:spPr bwMode="auto">
            <a:xfrm>
              <a:off x="584200" y="4038600"/>
              <a:ext cx="16414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9" tIns="50799" rIns="101599" bIns="50799">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800" b="1">
                  <a:solidFill>
                    <a:srgbClr val="000000"/>
                  </a:solidFill>
                  <a:cs typeface=""/>
                </a:rPr>
                <a:t>Concept</a:t>
              </a:r>
            </a:p>
          </p:txBody>
        </p:sp>
        <p:sp>
          <p:nvSpPr>
            <p:cNvPr id="36873" name="Text Box 12"/>
            <p:cNvSpPr txBox="1">
              <a:spLocks noChangeArrowheads="1"/>
            </p:cNvSpPr>
            <p:nvPr/>
          </p:nvSpPr>
          <p:spPr bwMode="auto">
            <a:xfrm rot="-1640253">
              <a:off x="2554413" y="3956402"/>
              <a:ext cx="3586162"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1599" tIns="50799" rIns="101599" bIns="50799">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200" b="1" u="sng">
                  <a:solidFill>
                    <a:srgbClr val="000000"/>
                  </a:solidFill>
                  <a:latin typeface="Times New Roman" charset="0"/>
                  <a:cs typeface=""/>
                </a:rPr>
                <a:t>Increasing Readiness Levels</a:t>
              </a:r>
            </a:p>
          </p:txBody>
        </p:sp>
        <p:sp>
          <p:nvSpPr>
            <p:cNvPr id="8" name="Oval 13"/>
            <p:cNvSpPr>
              <a:spLocks noChangeArrowheads="1"/>
            </p:cNvSpPr>
            <p:nvPr/>
          </p:nvSpPr>
          <p:spPr bwMode="auto">
            <a:xfrm>
              <a:off x="508175" y="5588645"/>
              <a:ext cx="3470934" cy="1777355"/>
            </a:xfrm>
            <a:prstGeom prst="ellipse">
              <a:avLst/>
            </a:prstGeom>
            <a:solidFill>
              <a:schemeClr val="bg1"/>
            </a:solidFill>
            <a:ln w="57150">
              <a:solidFill>
                <a:srgbClr val="CC0000"/>
              </a:solidFill>
              <a:round/>
              <a:headEnd/>
              <a:tailEnd/>
            </a:ln>
            <a:effectLst>
              <a:outerShdw blurRad="63500" dist="107763" dir="8100000" algn="ctr" rotWithShape="0">
                <a:schemeClr val="bg2">
                  <a:alpha val="50000"/>
                </a:schemeClr>
              </a:outerShdw>
            </a:effectLst>
          </p:spPr>
          <p:txBody>
            <a:bodyPr wrap="none" lIns="101599" tIns="50799" rIns="101599" bIns="50799" anchor="ctr"/>
            <a:lstStyle/>
            <a:p>
              <a:pPr>
                <a:defRPr/>
              </a:pPr>
              <a:endParaRPr lang="en-US">
                <a:solidFill>
                  <a:srgbClr val="000000"/>
                </a:solidFill>
                <a:ea typeface=""/>
                <a:cs typeface=""/>
              </a:endParaRPr>
            </a:p>
          </p:txBody>
        </p:sp>
        <p:sp>
          <p:nvSpPr>
            <p:cNvPr id="36875" name="Text Box 14"/>
            <p:cNvSpPr txBox="1">
              <a:spLocks noChangeArrowheads="1"/>
            </p:cNvSpPr>
            <p:nvPr/>
          </p:nvSpPr>
          <p:spPr bwMode="auto">
            <a:xfrm>
              <a:off x="869805" y="5712949"/>
              <a:ext cx="3556000" cy="151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1599" tIns="50799" rIns="101599" bIns="50799">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500" b="1" u="sng">
                  <a:solidFill>
                    <a:srgbClr val="000000"/>
                  </a:solidFill>
                  <a:latin typeface="Times New Roman" charset="0"/>
                  <a:cs typeface=""/>
                </a:rPr>
                <a:t>Attributes:</a:t>
              </a:r>
            </a:p>
            <a:p>
              <a:pPr>
                <a:spcBef>
                  <a:spcPct val="0"/>
                </a:spcBef>
                <a:buFontTx/>
                <a:buNone/>
              </a:pPr>
              <a:r>
                <a:rPr lang="en-US" altLang="en-US" sz="1500" b="1">
                  <a:solidFill>
                    <a:srgbClr val="000000"/>
                  </a:solidFill>
                  <a:latin typeface="Times New Roman" charset="0"/>
                  <a:cs typeface=""/>
                </a:rPr>
                <a:t>Peer review of ideas and </a:t>
              </a:r>
            </a:p>
            <a:p>
              <a:pPr>
                <a:spcBef>
                  <a:spcPct val="0"/>
                </a:spcBef>
                <a:buFontTx/>
                <a:buNone/>
              </a:pPr>
              <a:r>
                <a:rPr lang="en-US" altLang="en-US" sz="1500" b="1">
                  <a:solidFill>
                    <a:srgbClr val="000000"/>
                  </a:solidFill>
                  <a:latin typeface="Times New Roman" charset="0"/>
                  <a:cs typeface=""/>
                </a:rPr>
                <a:t>studies at science, engineering, and data management </a:t>
              </a:r>
            </a:p>
            <a:p>
              <a:pPr>
                <a:spcBef>
                  <a:spcPct val="0"/>
                </a:spcBef>
                <a:buFontTx/>
                <a:buNone/>
              </a:pPr>
              <a:r>
                <a:rPr lang="en-US" altLang="en-US" sz="1500" b="1">
                  <a:solidFill>
                    <a:srgbClr val="000000"/>
                  </a:solidFill>
                  <a:latin typeface="Times New Roman" charset="0"/>
                  <a:cs typeface=""/>
                </a:rPr>
                <a:t>community level.</a:t>
              </a:r>
            </a:p>
          </p:txBody>
        </p:sp>
        <p:grpSp>
          <p:nvGrpSpPr>
            <p:cNvPr id="36876" name="Group 20"/>
            <p:cNvGrpSpPr>
              <a:grpSpLocks/>
            </p:cNvGrpSpPr>
            <p:nvPr/>
          </p:nvGrpSpPr>
          <p:grpSpPr bwMode="auto">
            <a:xfrm>
              <a:off x="1946275" y="2209800"/>
              <a:ext cx="5249863" cy="4148138"/>
              <a:chOff x="1152" y="1296"/>
              <a:chExt cx="2976" cy="2352"/>
            </a:xfrm>
          </p:grpSpPr>
          <p:sp>
            <p:nvSpPr>
              <p:cNvPr id="11" name="Oval 4"/>
              <p:cNvSpPr>
                <a:spLocks noChangeArrowheads="1"/>
              </p:cNvSpPr>
              <p:nvPr/>
            </p:nvSpPr>
            <p:spPr bwMode="auto">
              <a:xfrm>
                <a:off x="1152" y="1296"/>
                <a:ext cx="1682" cy="864"/>
              </a:xfrm>
              <a:prstGeom prst="ellipse">
                <a:avLst/>
              </a:prstGeom>
              <a:solidFill>
                <a:schemeClr val="bg1"/>
              </a:solidFill>
              <a:ln w="57150">
                <a:solidFill>
                  <a:srgbClr val="EEE800"/>
                </a:solidFill>
                <a:round/>
                <a:headEnd/>
                <a:tailEnd/>
              </a:ln>
              <a:effectLst>
                <a:outerShdw blurRad="63500" dist="107763" dir="8100000" algn="ctr" rotWithShape="0">
                  <a:schemeClr val="bg2">
                    <a:alpha val="50000"/>
                  </a:schemeClr>
                </a:outerShdw>
              </a:effectLst>
            </p:spPr>
            <p:txBody>
              <a:bodyPr wrap="none" anchor="ctr"/>
              <a:lstStyle/>
              <a:p>
                <a:pPr>
                  <a:defRPr/>
                </a:pPr>
                <a:endParaRPr lang="en-US">
                  <a:solidFill>
                    <a:srgbClr val="000000"/>
                  </a:solidFill>
                  <a:ea typeface=""/>
                  <a:cs typeface=""/>
                </a:endParaRPr>
              </a:p>
            </p:txBody>
          </p:sp>
          <p:sp>
            <p:nvSpPr>
              <p:cNvPr id="36883" name="Text Box 11"/>
              <p:cNvSpPr txBox="1">
                <a:spLocks noChangeArrowheads="1"/>
              </p:cNvSpPr>
              <p:nvPr/>
            </p:nvSpPr>
            <p:spPr bwMode="auto">
              <a:xfrm>
                <a:off x="1670" y="1561"/>
                <a:ext cx="546"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800" b="1">
                    <a:solidFill>
                      <a:srgbClr val="000000"/>
                    </a:solidFill>
                    <a:cs typeface=""/>
                  </a:rPr>
                  <a:t>Pilot</a:t>
                </a:r>
              </a:p>
            </p:txBody>
          </p:sp>
          <p:sp>
            <p:nvSpPr>
              <p:cNvPr id="13" name="Oval 15"/>
              <p:cNvSpPr>
                <a:spLocks noChangeArrowheads="1"/>
              </p:cNvSpPr>
              <p:nvPr/>
            </p:nvSpPr>
            <p:spPr bwMode="auto">
              <a:xfrm>
                <a:off x="2304" y="2592"/>
                <a:ext cx="1824" cy="1056"/>
              </a:xfrm>
              <a:prstGeom prst="ellipse">
                <a:avLst/>
              </a:prstGeom>
              <a:solidFill>
                <a:schemeClr val="bg1"/>
              </a:solidFill>
              <a:ln w="57150">
                <a:solidFill>
                  <a:srgbClr val="EEE800"/>
                </a:solidFill>
                <a:round/>
                <a:headEnd/>
                <a:tailEnd/>
              </a:ln>
              <a:effectLst>
                <a:outerShdw blurRad="63500" dist="107763" dir="8100000" algn="ctr" rotWithShape="0">
                  <a:schemeClr val="bg2">
                    <a:alpha val="50000"/>
                  </a:schemeClr>
                </a:outerShdw>
              </a:effectLst>
            </p:spPr>
            <p:txBody>
              <a:bodyPr wrap="none" anchor="ctr"/>
              <a:lstStyle/>
              <a:p>
                <a:pPr>
                  <a:defRPr/>
                </a:pPr>
                <a:endParaRPr lang="en-US">
                  <a:solidFill>
                    <a:srgbClr val="000000"/>
                  </a:solidFill>
                  <a:ea typeface=""/>
                  <a:cs typeface=""/>
                </a:endParaRPr>
              </a:p>
            </p:txBody>
          </p:sp>
          <p:sp>
            <p:nvSpPr>
              <p:cNvPr id="36885" name="Text Box 16"/>
              <p:cNvSpPr txBox="1">
                <a:spLocks noChangeArrowheads="1"/>
              </p:cNvSpPr>
              <p:nvPr/>
            </p:nvSpPr>
            <p:spPr bwMode="auto">
              <a:xfrm>
                <a:off x="2514" y="2690"/>
                <a:ext cx="1584" cy="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500" b="1" u="sng">
                    <a:solidFill>
                      <a:srgbClr val="000000"/>
                    </a:solidFill>
                    <a:latin typeface="Times New Roman" charset="0"/>
                    <a:cs typeface=""/>
                  </a:rPr>
                  <a:t>Attributes:</a:t>
                </a:r>
                <a:r>
                  <a:rPr lang="en-US" altLang="en-US" sz="1500" u="sng">
                    <a:solidFill>
                      <a:srgbClr val="000000"/>
                    </a:solidFill>
                    <a:latin typeface="Times New Roman" charset="0"/>
                    <a:cs typeface=""/>
                  </a:rPr>
                  <a:t> </a:t>
                </a:r>
              </a:p>
              <a:p>
                <a:pPr>
                  <a:spcBef>
                    <a:spcPct val="0"/>
                  </a:spcBef>
                  <a:buFontTx/>
                  <a:buNone/>
                </a:pPr>
                <a:r>
                  <a:rPr lang="en-US" altLang="en-US" sz="1500" b="1">
                    <a:solidFill>
                      <a:srgbClr val="000000"/>
                    </a:solidFill>
                    <a:latin typeface="Times New Roman" charset="0"/>
                    <a:cs typeface=""/>
                  </a:rPr>
                  <a:t>Planning, negotiating,  testing, and approval within appropriate local, regional, global arenas.</a:t>
                </a:r>
                <a:r>
                  <a:rPr lang="en-US" altLang="en-US" sz="1500">
                    <a:solidFill>
                      <a:srgbClr val="000000"/>
                    </a:solidFill>
                    <a:latin typeface="Times New Roman" charset="0"/>
                    <a:cs typeface=""/>
                  </a:rPr>
                  <a:t> </a:t>
                </a:r>
              </a:p>
            </p:txBody>
          </p:sp>
        </p:grpSp>
        <p:grpSp>
          <p:nvGrpSpPr>
            <p:cNvPr id="36877" name="Group 21"/>
            <p:cNvGrpSpPr>
              <a:grpSpLocks/>
            </p:cNvGrpSpPr>
            <p:nvPr/>
          </p:nvGrpSpPr>
          <p:grpSpPr bwMode="auto">
            <a:xfrm>
              <a:off x="4262801" y="929557"/>
              <a:ext cx="6077131" cy="3859938"/>
              <a:chOff x="2417" y="527"/>
              <a:chExt cx="3445" cy="2188"/>
            </a:xfrm>
          </p:grpSpPr>
          <p:sp>
            <p:nvSpPr>
              <p:cNvPr id="16" name="Oval 3"/>
              <p:cNvSpPr>
                <a:spLocks noChangeArrowheads="1"/>
              </p:cNvSpPr>
              <p:nvPr/>
            </p:nvSpPr>
            <p:spPr bwMode="auto">
              <a:xfrm>
                <a:off x="2417" y="527"/>
                <a:ext cx="2015" cy="960"/>
              </a:xfrm>
              <a:prstGeom prst="ellipse">
                <a:avLst/>
              </a:prstGeom>
              <a:solidFill>
                <a:schemeClr val="bg1"/>
              </a:solidFill>
              <a:ln w="57150">
                <a:solidFill>
                  <a:srgbClr val="0000FF"/>
                </a:solidFill>
                <a:round/>
                <a:headEnd/>
                <a:tailEnd/>
              </a:ln>
              <a:effectLst>
                <a:outerShdw blurRad="63500" dist="107763" dir="8100000" algn="ctr" rotWithShape="0">
                  <a:schemeClr val="bg2">
                    <a:alpha val="50000"/>
                  </a:schemeClr>
                </a:outerShdw>
              </a:effectLst>
            </p:spPr>
            <p:txBody>
              <a:bodyPr wrap="none" anchor="ctr"/>
              <a:lstStyle/>
              <a:p>
                <a:pPr>
                  <a:defRPr/>
                </a:pPr>
                <a:endParaRPr lang="en-US">
                  <a:solidFill>
                    <a:srgbClr val="000000"/>
                  </a:solidFill>
                  <a:ea typeface=""/>
                  <a:cs typeface=""/>
                </a:endParaRPr>
              </a:p>
            </p:txBody>
          </p:sp>
          <p:sp>
            <p:nvSpPr>
              <p:cNvPr id="36879" name="Text Box 8"/>
              <p:cNvSpPr txBox="1">
                <a:spLocks noChangeArrowheads="1"/>
              </p:cNvSpPr>
              <p:nvPr/>
            </p:nvSpPr>
            <p:spPr bwMode="auto">
              <a:xfrm>
                <a:off x="2959" y="823"/>
                <a:ext cx="1584" cy="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2800" b="1">
                    <a:solidFill>
                      <a:srgbClr val="000000"/>
                    </a:solidFill>
                    <a:cs typeface=""/>
                  </a:rPr>
                  <a:t>Mature</a:t>
                </a:r>
              </a:p>
            </p:txBody>
          </p:sp>
          <p:sp>
            <p:nvSpPr>
              <p:cNvPr id="18" name="Oval 17"/>
              <p:cNvSpPr>
                <a:spLocks noChangeArrowheads="1"/>
              </p:cNvSpPr>
              <p:nvPr/>
            </p:nvSpPr>
            <p:spPr bwMode="auto">
              <a:xfrm>
                <a:off x="3699" y="1611"/>
                <a:ext cx="2112" cy="1104"/>
              </a:xfrm>
              <a:prstGeom prst="ellipse">
                <a:avLst/>
              </a:prstGeom>
              <a:solidFill>
                <a:schemeClr val="bg1"/>
              </a:solidFill>
              <a:ln w="57150">
                <a:solidFill>
                  <a:srgbClr val="0000FF"/>
                </a:solidFill>
                <a:round/>
                <a:headEnd/>
                <a:tailEnd/>
              </a:ln>
              <a:effectLst>
                <a:outerShdw blurRad="63500" dist="107763" dir="8100000" algn="ctr" rotWithShape="0">
                  <a:schemeClr val="bg2">
                    <a:alpha val="50000"/>
                  </a:schemeClr>
                </a:outerShdw>
              </a:effectLst>
            </p:spPr>
            <p:txBody>
              <a:bodyPr wrap="none" anchor="ctr"/>
              <a:lstStyle/>
              <a:p>
                <a:pPr>
                  <a:defRPr/>
                </a:pPr>
                <a:endParaRPr lang="en-US">
                  <a:solidFill>
                    <a:srgbClr val="000000"/>
                  </a:solidFill>
                  <a:ea typeface=""/>
                  <a:cs typeface=""/>
                </a:endParaRPr>
              </a:p>
            </p:txBody>
          </p:sp>
          <p:sp>
            <p:nvSpPr>
              <p:cNvPr id="36881" name="Text Box 18"/>
              <p:cNvSpPr txBox="1">
                <a:spLocks noChangeArrowheads="1"/>
              </p:cNvSpPr>
              <p:nvPr/>
            </p:nvSpPr>
            <p:spPr bwMode="auto">
              <a:xfrm>
                <a:off x="4044" y="1611"/>
                <a:ext cx="1818" cy="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ea typeface="ＭＳ Ｐゴシック" charset="-128"/>
                  </a:defRPr>
                </a:lvl1pPr>
                <a:lvl2pPr marL="742950" indent="-285750">
                  <a:spcBef>
                    <a:spcPct val="20000"/>
                  </a:spcBef>
                  <a:buChar char="–"/>
                  <a:defRPr sz="2800">
                    <a:solidFill>
                      <a:schemeClr val="tx1"/>
                    </a:solidFill>
                    <a:latin typeface="Arial" charset="0"/>
                    <a:ea typeface="ＭＳ Ｐゴシック" charset="-128"/>
                  </a:defRPr>
                </a:lvl2pPr>
                <a:lvl3pPr marL="1143000" indent="-228600">
                  <a:spcBef>
                    <a:spcPct val="20000"/>
                  </a:spcBef>
                  <a:buChar char="•"/>
                  <a:defRPr sz="2400">
                    <a:solidFill>
                      <a:schemeClr val="tx1"/>
                    </a:solidFill>
                    <a:latin typeface="Arial" charset="0"/>
                    <a:ea typeface="ＭＳ Ｐゴシック" charset="-128"/>
                  </a:defRPr>
                </a:lvl3pPr>
                <a:lvl4pPr marL="1600200" indent="-228600">
                  <a:spcBef>
                    <a:spcPct val="20000"/>
                  </a:spcBef>
                  <a:buChar char="–"/>
                  <a:defRPr sz="2000">
                    <a:solidFill>
                      <a:schemeClr val="tx1"/>
                    </a:solidFill>
                    <a:latin typeface="Arial" charset="0"/>
                    <a:ea typeface="ＭＳ Ｐゴシック" charset="-128"/>
                  </a:defRPr>
                </a:lvl4pPr>
                <a:lvl5pPr marL="2057400" indent="-228600">
                  <a:spcBef>
                    <a:spcPct val="20000"/>
                  </a:spcBef>
                  <a:buChar char="»"/>
                  <a:defRPr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sz="2000">
                    <a:solidFill>
                      <a:schemeClr val="tx1"/>
                    </a:solidFill>
                    <a:latin typeface="Arial" charset="0"/>
                    <a:ea typeface="ＭＳ Ｐゴシック" charset="-128"/>
                  </a:defRPr>
                </a:lvl9pPr>
              </a:lstStyle>
              <a:p>
                <a:pPr>
                  <a:spcBef>
                    <a:spcPct val="0"/>
                  </a:spcBef>
                  <a:buFontTx/>
                  <a:buNone/>
                </a:pPr>
                <a:r>
                  <a:rPr lang="en-US" altLang="en-US" sz="1500" b="1" u="sng">
                    <a:solidFill>
                      <a:srgbClr val="000000"/>
                    </a:solidFill>
                    <a:latin typeface="Times New Roman" charset="0"/>
                    <a:cs typeface=""/>
                  </a:rPr>
                  <a:t>Attributes:</a:t>
                </a:r>
                <a:r>
                  <a:rPr lang="en-US" altLang="en-US" sz="1500">
                    <a:solidFill>
                      <a:srgbClr val="000000"/>
                    </a:solidFill>
                    <a:latin typeface="Times New Roman" charset="0"/>
                    <a:cs typeface=""/>
                  </a:rPr>
                  <a:t> </a:t>
                </a:r>
              </a:p>
              <a:p>
                <a:pPr>
                  <a:spcBef>
                    <a:spcPct val="0"/>
                  </a:spcBef>
                  <a:buFontTx/>
                  <a:buNone/>
                </a:pPr>
                <a:r>
                  <a:rPr lang="en-US" altLang="en-US" sz="1500" b="1">
                    <a:solidFill>
                      <a:srgbClr val="000000"/>
                    </a:solidFill>
                    <a:latin typeface="Times New Roman" charset="0"/>
                    <a:cs typeface=""/>
                  </a:rPr>
                  <a:t>Products of the global </a:t>
                </a:r>
              </a:p>
              <a:p>
                <a:pPr>
                  <a:spcBef>
                    <a:spcPct val="0"/>
                  </a:spcBef>
                  <a:buFontTx/>
                  <a:buNone/>
                </a:pPr>
                <a:r>
                  <a:rPr lang="en-US" altLang="en-US" sz="1500" b="1">
                    <a:solidFill>
                      <a:srgbClr val="000000"/>
                    </a:solidFill>
                    <a:latin typeface="Times New Roman" charset="0"/>
                    <a:cs typeface=""/>
                  </a:rPr>
                  <a:t>ocean observing system are </a:t>
                </a:r>
              </a:p>
              <a:p>
                <a:pPr>
                  <a:spcBef>
                    <a:spcPct val="0"/>
                  </a:spcBef>
                  <a:buFontTx/>
                  <a:buNone/>
                </a:pPr>
                <a:r>
                  <a:rPr lang="en-US" altLang="en-US" sz="1500" b="1">
                    <a:solidFill>
                      <a:srgbClr val="000000"/>
                    </a:solidFill>
                    <a:latin typeface="Times New Roman" charset="0"/>
                    <a:cs typeface=""/>
                  </a:rPr>
                  <a:t>well understood, documented, </a:t>
                </a:r>
              </a:p>
              <a:p>
                <a:pPr>
                  <a:spcBef>
                    <a:spcPct val="0"/>
                  </a:spcBef>
                  <a:buFontTx/>
                  <a:buNone/>
                </a:pPr>
                <a:r>
                  <a:rPr lang="en-US" altLang="en-US" sz="1500" b="1">
                    <a:solidFill>
                      <a:srgbClr val="000000"/>
                    </a:solidFill>
                    <a:latin typeface="Times New Roman" charset="0"/>
                    <a:cs typeface=""/>
                  </a:rPr>
                  <a:t>consistently available, and </a:t>
                </a:r>
              </a:p>
              <a:p>
                <a:pPr>
                  <a:spcBef>
                    <a:spcPct val="0"/>
                  </a:spcBef>
                  <a:buFontTx/>
                  <a:buNone/>
                </a:pPr>
                <a:r>
                  <a:rPr lang="en-US" altLang="en-US" sz="1500" b="1">
                    <a:solidFill>
                      <a:srgbClr val="000000"/>
                    </a:solidFill>
                    <a:latin typeface="Times New Roman" charset="0"/>
                    <a:cs typeface=""/>
                  </a:rPr>
                  <a:t>of societal benefit.</a:t>
                </a:r>
                <a:r>
                  <a:rPr lang="en-US" altLang="en-US" sz="1500">
                    <a:solidFill>
                      <a:srgbClr val="000000"/>
                    </a:solidFill>
                    <a:latin typeface="Times New Roman" charset="0"/>
                    <a:cs typeface=""/>
                  </a:rPr>
                  <a:t>  </a:t>
                </a:r>
              </a:p>
            </p:txBody>
          </p:sp>
        </p:grpSp>
      </p:grpSp>
      <p:sp>
        <p:nvSpPr>
          <p:cNvPr id="20" name="Rectangle 2"/>
          <p:cNvSpPr txBox="1">
            <a:spLocks noChangeArrowheads="1"/>
          </p:cNvSpPr>
          <p:nvPr/>
        </p:nvSpPr>
        <p:spPr bwMode="auto">
          <a:xfrm>
            <a:off x="755650" y="333375"/>
            <a:ext cx="9042400" cy="847725"/>
          </a:xfrm>
          <a:prstGeom prst="rect">
            <a:avLst/>
          </a:prstGeom>
          <a:noFill/>
          <a:ln w="9525">
            <a:noFill/>
            <a:miter lim="800000"/>
            <a:headEnd/>
            <a:tailEnd/>
          </a:ln>
        </p:spPr>
        <p:txBody>
          <a:bodyPr anchor="ctr"/>
          <a:lstStyle/>
          <a:p>
            <a:pPr eaLnBrk="0" hangingPunct="0">
              <a:defRPr/>
            </a:pPr>
            <a:r>
              <a:rPr lang="en-US" sz="1900" kern="0" dirty="0">
                <a:solidFill>
                  <a:srgbClr val="003399"/>
                </a:solidFill>
                <a:latin typeface="Arial" pitchFamily="-1" charset="0"/>
                <a:ea typeface="ＭＳ Ｐゴシック" pitchFamily="-1" charset="-128"/>
                <a:cs typeface="Arial"/>
              </a:rPr>
              <a:t>Towards sustained system: requirements, observations, data management</a:t>
            </a:r>
            <a:r>
              <a:rPr lang="en-US" b="1" kern="0" dirty="0">
                <a:solidFill>
                  <a:srgbClr val="003399"/>
                </a:solidFill>
                <a:latin typeface="Arial" pitchFamily="-1" charset="0"/>
                <a:ea typeface="ＭＳ Ｐゴシック" pitchFamily="-1" charset="-128"/>
                <a:cs typeface="Arial"/>
              </a:rPr>
              <a:t/>
            </a:r>
            <a:br>
              <a:rPr lang="en-US" b="1" kern="0" dirty="0">
                <a:solidFill>
                  <a:srgbClr val="003399"/>
                </a:solidFill>
                <a:latin typeface="Arial" pitchFamily="-1" charset="0"/>
                <a:ea typeface="ＭＳ Ｐゴシック" pitchFamily="-1" charset="-128"/>
                <a:cs typeface="Arial"/>
              </a:rPr>
            </a:br>
            <a:r>
              <a:rPr lang="en-US" sz="3200" b="1" kern="0" dirty="0">
                <a:solidFill>
                  <a:srgbClr val="003399"/>
                </a:solidFill>
                <a:latin typeface="Arial" pitchFamily="-1" charset="0"/>
                <a:ea typeface="ＭＳ Ｐゴシック" pitchFamily="-1" charset="-128"/>
                <a:cs typeface="Arial"/>
              </a:rPr>
              <a:t>Readiness</a:t>
            </a:r>
          </a:p>
        </p:txBody>
      </p:sp>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54200" y="127000"/>
            <a:ext cx="5422900" cy="6604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5607488"/>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 name="Rectangle 2"/>
          <p:cNvSpPr>
            <a:spLocks noChangeArrowheads="1"/>
          </p:cNvSpPr>
          <p:nvPr/>
        </p:nvSpPr>
        <p:spPr bwMode="auto">
          <a:xfrm>
            <a:off x="539552" y="548680"/>
            <a:ext cx="8375836"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pl-PL" sz="2200" dirty="0" err="1">
                <a:solidFill>
                  <a:srgbClr val="003399"/>
                </a:solidFill>
                <a:latin typeface="Verdana" charset="0"/>
              </a:rPr>
              <a:t>Coordinate</a:t>
            </a:r>
            <a:r>
              <a:rPr lang="pl-PL" sz="2200" dirty="0">
                <a:solidFill>
                  <a:srgbClr val="003399"/>
                </a:solidFill>
                <a:latin typeface="Verdana" charset="0"/>
              </a:rPr>
              <a:t> the Surface Ocean CO2 </a:t>
            </a:r>
            <a:r>
              <a:rPr lang="pl-PL" sz="2200" dirty="0" err="1">
                <a:solidFill>
                  <a:srgbClr val="003399"/>
                </a:solidFill>
                <a:latin typeface="Verdana" charset="0"/>
              </a:rPr>
              <a:t>Observing</a:t>
            </a:r>
            <a:r>
              <a:rPr lang="pl-PL" sz="2200" dirty="0">
                <a:solidFill>
                  <a:srgbClr val="003399"/>
                </a:solidFill>
                <a:latin typeface="Verdana" charset="0"/>
              </a:rPr>
              <a:t> </a:t>
            </a:r>
            <a:r>
              <a:rPr lang="pl-PL" sz="2200" dirty="0" err="1">
                <a:solidFill>
                  <a:srgbClr val="003399"/>
                </a:solidFill>
                <a:latin typeface="Verdana" charset="0"/>
              </a:rPr>
              <a:t>NETwork</a:t>
            </a:r>
            <a:r>
              <a:rPr lang="pl-PL" sz="2200" dirty="0">
                <a:solidFill>
                  <a:srgbClr val="003399"/>
                </a:solidFill>
                <a:latin typeface="Verdana" charset="0"/>
              </a:rPr>
              <a:t> (SOCONET) . </a:t>
            </a:r>
            <a:endParaRPr lang="pl-PL" sz="2200" dirty="0" smtClean="0">
              <a:solidFill>
                <a:srgbClr val="003399"/>
              </a:solidFill>
              <a:latin typeface="Verdana" charset="0"/>
            </a:endParaRPr>
          </a:p>
        </p:txBody>
      </p:sp>
      <p:grpSp>
        <p:nvGrpSpPr>
          <p:cNvPr id="37" name="Group 36"/>
          <p:cNvGrpSpPr>
            <a:grpSpLocks noChangeAspect="1"/>
          </p:cNvGrpSpPr>
          <p:nvPr/>
        </p:nvGrpSpPr>
        <p:grpSpPr>
          <a:xfrm>
            <a:off x="8035774" y="6237360"/>
            <a:ext cx="1076550" cy="432000"/>
            <a:chOff x="3059832" y="4725144"/>
            <a:chExt cx="2975102" cy="1193848"/>
          </a:xfrm>
        </p:grpSpPr>
        <p:pic>
          <p:nvPicPr>
            <p:cNvPr id="38" name="Picture 37" descr="GOOS logo updated 2014.pdf"/>
            <p:cNvPicPr>
              <a:picLocks noChangeAspect="1"/>
            </p:cNvPicPr>
            <p:nvPr/>
          </p:nvPicPr>
          <p:blipFill rotWithShape="1">
            <a:blip r:embed="rId4">
              <a:extLst>
                <a:ext uri="{28A0092B-C50C-407E-A947-70E740481C1C}">
                  <a14:useLocalDpi xmlns:a14="http://schemas.microsoft.com/office/drawing/2010/main" val="0"/>
                </a:ext>
              </a:extLst>
            </a:blip>
            <a:srcRect l="35278" t="38704" r="35555" b="37778"/>
            <a:stretch/>
          </p:blipFill>
          <p:spPr>
            <a:xfrm>
              <a:off x="3563888" y="4725144"/>
              <a:ext cx="1926804" cy="1165259"/>
            </a:xfrm>
            <a:prstGeom prst="rect">
              <a:avLst/>
            </a:prstGeom>
          </p:spPr>
        </p:pic>
        <p:sp useBgFill="1">
          <p:nvSpPr>
            <p:cNvPr id="39" name="Rectangle 3"/>
            <p:cNvSpPr txBox="1">
              <a:spLocks noChangeArrowheads="1"/>
            </p:cNvSpPr>
            <p:nvPr/>
          </p:nvSpPr>
          <p:spPr bwMode="auto">
            <a:xfrm>
              <a:off x="3059832" y="5445223"/>
              <a:ext cx="2975102" cy="473769"/>
            </a:xfrm>
            <a:prstGeom prst="rect">
              <a:avLst/>
            </a:prstGeom>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defRPr/>
              </a:pPr>
              <a:r>
                <a:rPr lang="pl-PL" sz="800" dirty="0" err="1" smtClean="0">
                  <a:solidFill>
                    <a:srgbClr val="E18F0C"/>
                  </a:solidFill>
                  <a:latin typeface="Arial Black"/>
                  <a:cs typeface="Arial Black"/>
                </a:rPr>
                <a:t>Biogeochemistry</a:t>
              </a:r>
              <a:endParaRPr lang="pl-PL" sz="800" dirty="0" smtClean="0">
                <a:solidFill>
                  <a:srgbClr val="E18F0C"/>
                </a:solidFill>
                <a:latin typeface="Arial Black"/>
                <a:cs typeface="Arial Black"/>
              </a:endParaRPr>
            </a:p>
            <a:p>
              <a:pPr algn="ctr" eaLnBrk="1" hangingPunct="1">
                <a:spcBef>
                  <a:spcPct val="20000"/>
                </a:spcBef>
                <a:defRPr/>
              </a:pPr>
              <a:r>
                <a:rPr lang="pl-PL" sz="800" dirty="0" smtClean="0">
                  <a:solidFill>
                    <a:srgbClr val="E18F0C"/>
                  </a:solidFill>
                  <a:latin typeface="Arial Black"/>
                  <a:cs typeface="Arial Black"/>
                </a:rPr>
                <a:t>Panel </a:t>
              </a:r>
            </a:p>
          </p:txBody>
        </p:sp>
      </p:grpSp>
      <p:sp>
        <p:nvSpPr>
          <p:cNvPr id="36" name="Rectangle 35"/>
          <p:cNvSpPr>
            <a:spLocks noChangeArrowheads="1"/>
          </p:cNvSpPr>
          <p:nvPr/>
        </p:nvSpPr>
        <p:spPr bwMode="auto">
          <a:xfrm>
            <a:off x="2271550" y="6306028"/>
            <a:ext cx="46009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20000"/>
              </a:lnSpc>
              <a:spcBef>
                <a:spcPct val="20000"/>
              </a:spcBef>
            </a:pPr>
            <a:r>
              <a:rPr lang="pl-PL" sz="800" i="1" dirty="0">
                <a:solidFill>
                  <a:srgbClr val="FFFFFF"/>
                </a:solidFill>
                <a:latin typeface="Verdana" charset="0"/>
              </a:rPr>
              <a:t>9</a:t>
            </a:r>
            <a:r>
              <a:rPr lang="pl-PL" sz="800" i="1" baseline="30000" dirty="0">
                <a:solidFill>
                  <a:srgbClr val="FFFFFF"/>
                </a:solidFill>
                <a:latin typeface="Verdana" charset="0"/>
              </a:rPr>
              <a:t>th</a:t>
            </a:r>
            <a:r>
              <a:rPr lang="pl-PL" sz="800" i="1" dirty="0">
                <a:solidFill>
                  <a:srgbClr val="FFFFFF"/>
                </a:solidFill>
                <a:latin typeface="Verdana" charset="0"/>
              </a:rPr>
              <a:t> </a:t>
            </a:r>
            <a:r>
              <a:rPr lang="pl-PL" sz="800" i="1" dirty="0" err="1">
                <a:solidFill>
                  <a:srgbClr val="FFFFFF"/>
                </a:solidFill>
                <a:latin typeface="Verdana" charset="0"/>
              </a:rPr>
              <a:t>Session</a:t>
            </a:r>
            <a:r>
              <a:rPr lang="pl-PL" sz="800" i="1" dirty="0">
                <a:solidFill>
                  <a:srgbClr val="FFFFFF"/>
                </a:solidFill>
                <a:latin typeface="Verdana" charset="0"/>
              </a:rPr>
              <a:t> of the JCOMM </a:t>
            </a:r>
            <a:r>
              <a:rPr lang="pl-PL" sz="800" i="1" dirty="0" err="1">
                <a:solidFill>
                  <a:srgbClr val="FFFFFF"/>
                </a:solidFill>
                <a:latin typeface="Verdana" charset="0"/>
              </a:rPr>
              <a:t>Observations</a:t>
            </a:r>
            <a:r>
              <a:rPr lang="pl-PL" sz="800" i="1" dirty="0">
                <a:solidFill>
                  <a:srgbClr val="FFFFFF"/>
                </a:solidFill>
                <a:latin typeface="Verdana" charset="0"/>
              </a:rPr>
              <a:t> </a:t>
            </a:r>
            <a:r>
              <a:rPr lang="pl-PL" sz="800" i="1" dirty="0" err="1">
                <a:solidFill>
                  <a:srgbClr val="FFFFFF"/>
                </a:solidFill>
                <a:latin typeface="Verdana" charset="0"/>
              </a:rPr>
              <a:t>Coordination</a:t>
            </a:r>
            <a:r>
              <a:rPr lang="pl-PL" sz="800" i="1" dirty="0">
                <a:solidFill>
                  <a:srgbClr val="FFFFFF"/>
                </a:solidFill>
                <a:latin typeface="Verdana" charset="0"/>
              </a:rPr>
              <a:t> </a:t>
            </a:r>
            <a:r>
              <a:rPr lang="pl-PL" sz="800" i="1" dirty="0" err="1">
                <a:solidFill>
                  <a:srgbClr val="FFFFFF"/>
                </a:solidFill>
                <a:latin typeface="Verdana" charset="0"/>
              </a:rPr>
              <a:t>Group</a:t>
            </a:r>
            <a:r>
              <a:rPr lang="pl-PL" sz="800" i="1" dirty="0">
                <a:solidFill>
                  <a:srgbClr val="FFFFFF"/>
                </a:solidFill>
                <a:latin typeface="Verdana" charset="0"/>
              </a:rPr>
              <a:t> </a:t>
            </a:r>
            <a:endParaRPr lang="pl-PL" sz="800" i="1" dirty="0" smtClean="0">
              <a:solidFill>
                <a:srgbClr val="FFFFFF"/>
              </a:solidFill>
              <a:latin typeface="Verdana" charset="0"/>
            </a:endParaRPr>
          </a:p>
          <a:p>
            <a:pPr algn="ctr">
              <a:lnSpc>
                <a:spcPct val="120000"/>
              </a:lnSpc>
              <a:spcBef>
                <a:spcPct val="20000"/>
              </a:spcBef>
            </a:pPr>
            <a:r>
              <a:rPr lang="pl-PL" altLang="ja-JP" sz="800" i="1" dirty="0" smtClean="0">
                <a:solidFill>
                  <a:srgbClr val="FFFFFF"/>
                </a:solidFill>
                <a:latin typeface="Verdana" charset="0"/>
              </a:rPr>
              <a:t> 15-17 May 2018, Brest, France</a:t>
            </a:r>
            <a:endParaRPr lang="pl-PL" sz="800" i="1" dirty="0">
              <a:solidFill>
                <a:srgbClr val="FFFFFF"/>
              </a:solidFill>
              <a:latin typeface="Verdana" charset="0"/>
            </a:endParaRPr>
          </a:p>
        </p:txBody>
      </p:sp>
      <p:sp>
        <p:nvSpPr>
          <p:cNvPr id="8" name="Rectangle 7"/>
          <p:cNvSpPr/>
          <p:nvPr/>
        </p:nvSpPr>
        <p:spPr>
          <a:xfrm>
            <a:off x="8731708" y="-94832"/>
            <a:ext cx="412292"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a:ln/>
                <a:solidFill>
                  <a:schemeClr val="accent3"/>
                </a:solidFill>
              </a:rPr>
              <a:t>2</a:t>
            </a:r>
            <a:endParaRPr lang="en-US" sz="3200" b="1" cap="none" spc="0" dirty="0">
              <a:ln/>
              <a:solidFill>
                <a:schemeClr val="accent3"/>
              </a:solidFill>
              <a:effectLst/>
            </a:endParaRPr>
          </a:p>
        </p:txBody>
      </p:sp>
      <p:pic>
        <p:nvPicPr>
          <p:cNvPr id="9" name="Shape 141" descr="Screen Shot 2017-01-23 at 1.11.22 PM.png"/>
          <p:cNvPicPr preferRelativeResize="0">
            <a:picLocks noChangeAspect="1"/>
          </p:cNvPicPr>
          <p:nvPr/>
        </p:nvPicPr>
        <p:blipFill rotWithShape="1">
          <a:blip r:embed="rId5">
            <a:alphaModFix/>
          </a:blip>
          <a:srcRect/>
          <a:stretch/>
        </p:blipFill>
        <p:spPr>
          <a:xfrm>
            <a:off x="1413429" y="1430511"/>
            <a:ext cx="6628081" cy="4212000"/>
          </a:xfrm>
          <a:prstGeom prst="rect">
            <a:avLst/>
          </a:prstGeom>
          <a:noFill/>
          <a:ln>
            <a:noFill/>
          </a:ln>
        </p:spPr>
      </p:pic>
    </p:spTree>
    <p:extLst>
      <p:ext uri="{BB962C8B-B14F-4D97-AF65-F5344CB8AC3E}">
        <p14:creationId xmlns:p14="http://schemas.microsoft.com/office/powerpoint/2010/main" val="274867628"/>
      </p:ext>
    </p:extLst>
  </p:cSld>
  <p:clrMapOvr>
    <a:masterClrMapping/>
  </p:clrMapOvr>
  <mc:AlternateContent xmlns:mc="http://schemas.openxmlformats.org/markup-compatibility/2006" xmlns:p14="http://schemas.microsoft.com/office/powerpoint/2010/main">
    <mc:Choice Requires="p14">
      <p:transition spd="slow" p14:dur="2000">
        <p:pull dir="ld"/>
      </p:transition>
    </mc:Choice>
    <mc:Fallback xmlns="">
      <p:transition spd="slow">
        <p:pull dir="ld"/>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 name="Rectangle 2"/>
          <p:cNvSpPr>
            <a:spLocks noChangeArrowheads="1"/>
          </p:cNvSpPr>
          <p:nvPr/>
        </p:nvSpPr>
        <p:spPr bwMode="auto">
          <a:xfrm>
            <a:off x="198213" y="446486"/>
            <a:ext cx="8375836"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pl-PL" sz="2200" dirty="0">
                <a:solidFill>
                  <a:srgbClr val="003399"/>
                </a:solidFill>
                <a:latin typeface="Verdana" charset="0"/>
              </a:rPr>
              <a:t>IOCCP </a:t>
            </a:r>
            <a:r>
              <a:rPr lang="pl-PL" sz="2200" dirty="0" err="1">
                <a:solidFill>
                  <a:srgbClr val="003399"/>
                </a:solidFill>
                <a:latin typeface="Verdana" charset="0"/>
              </a:rPr>
              <a:t>plans</a:t>
            </a:r>
            <a:r>
              <a:rPr lang="pl-PL" sz="2200" dirty="0">
                <a:solidFill>
                  <a:srgbClr val="003399"/>
                </a:solidFill>
                <a:latin typeface="Verdana" charset="0"/>
              </a:rPr>
              <a:t> to </a:t>
            </a:r>
            <a:r>
              <a:rPr lang="pl-PL" sz="2200" dirty="0" err="1">
                <a:solidFill>
                  <a:srgbClr val="003399"/>
                </a:solidFill>
                <a:latin typeface="Verdana" charset="0"/>
              </a:rPr>
              <a:t>help</a:t>
            </a:r>
            <a:r>
              <a:rPr lang="pl-PL" sz="2200" dirty="0">
                <a:solidFill>
                  <a:srgbClr val="003399"/>
                </a:solidFill>
                <a:latin typeface="Verdana" charset="0"/>
              </a:rPr>
              <a:t> </a:t>
            </a:r>
            <a:r>
              <a:rPr lang="pl-PL" sz="2200" dirty="0" err="1">
                <a:solidFill>
                  <a:srgbClr val="003399"/>
                </a:solidFill>
                <a:latin typeface="Verdana" charset="0"/>
              </a:rPr>
              <a:t>develop</a:t>
            </a:r>
            <a:r>
              <a:rPr lang="pl-PL" sz="2200" dirty="0">
                <a:solidFill>
                  <a:srgbClr val="003399"/>
                </a:solidFill>
                <a:latin typeface="Verdana" charset="0"/>
              </a:rPr>
              <a:t> a </a:t>
            </a:r>
            <a:r>
              <a:rPr lang="pl-PL" sz="2200" dirty="0" err="1">
                <a:solidFill>
                  <a:srgbClr val="003399"/>
                </a:solidFill>
                <a:latin typeface="Verdana" charset="0"/>
              </a:rPr>
              <a:t>strategy</a:t>
            </a:r>
            <a:r>
              <a:rPr lang="pl-PL" sz="2200" dirty="0">
                <a:solidFill>
                  <a:srgbClr val="003399"/>
                </a:solidFill>
                <a:latin typeface="Verdana" charset="0"/>
              </a:rPr>
              <a:t> for </a:t>
            </a:r>
            <a:r>
              <a:rPr lang="pl-PL" sz="2200" dirty="0" err="1">
                <a:solidFill>
                  <a:srgbClr val="003399"/>
                </a:solidFill>
                <a:latin typeface="Verdana" charset="0"/>
              </a:rPr>
              <a:t>ship-based</a:t>
            </a:r>
            <a:r>
              <a:rPr lang="pl-PL" sz="2200" dirty="0">
                <a:solidFill>
                  <a:srgbClr val="003399"/>
                </a:solidFill>
                <a:latin typeface="Verdana" charset="0"/>
              </a:rPr>
              <a:t> </a:t>
            </a:r>
            <a:r>
              <a:rPr lang="pl-PL" sz="2200" dirty="0" err="1">
                <a:solidFill>
                  <a:srgbClr val="003399"/>
                </a:solidFill>
                <a:latin typeface="Verdana" charset="0"/>
              </a:rPr>
              <a:t>measurements</a:t>
            </a:r>
            <a:r>
              <a:rPr lang="pl-PL" sz="2200" dirty="0">
                <a:solidFill>
                  <a:srgbClr val="003399"/>
                </a:solidFill>
                <a:latin typeface="Verdana" charset="0"/>
              </a:rPr>
              <a:t> of </a:t>
            </a:r>
            <a:r>
              <a:rPr lang="pl-PL" sz="2200" dirty="0" err="1">
                <a:solidFill>
                  <a:srgbClr val="003399"/>
                </a:solidFill>
                <a:latin typeface="Verdana" charset="0"/>
              </a:rPr>
              <a:t>atmospheric</a:t>
            </a:r>
            <a:r>
              <a:rPr lang="pl-PL" sz="2200" dirty="0">
                <a:solidFill>
                  <a:srgbClr val="003399"/>
                </a:solidFill>
                <a:latin typeface="Verdana" charset="0"/>
              </a:rPr>
              <a:t> CO</a:t>
            </a:r>
            <a:r>
              <a:rPr lang="pl-PL" sz="2200" baseline="-25000" dirty="0">
                <a:solidFill>
                  <a:srgbClr val="003399"/>
                </a:solidFill>
                <a:latin typeface="Verdana" charset="0"/>
              </a:rPr>
              <a:t>2</a:t>
            </a:r>
            <a:r>
              <a:rPr lang="pl-PL" sz="2200" dirty="0">
                <a:solidFill>
                  <a:srgbClr val="003399"/>
                </a:solidFill>
                <a:latin typeface="Verdana" charset="0"/>
              </a:rPr>
              <a:t> </a:t>
            </a:r>
            <a:r>
              <a:rPr lang="pl-PL" sz="2200" dirty="0" err="1">
                <a:solidFill>
                  <a:srgbClr val="003399"/>
                </a:solidFill>
                <a:latin typeface="Verdana" charset="0"/>
              </a:rPr>
              <a:t>allowing</a:t>
            </a:r>
            <a:r>
              <a:rPr lang="pl-PL" sz="2200" dirty="0">
                <a:solidFill>
                  <a:srgbClr val="003399"/>
                </a:solidFill>
                <a:latin typeface="Verdana" charset="0"/>
              </a:rPr>
              <a:t> to </a:t>
            </a:r>
            <a:r>
              <a:rPr lang="pl-PL" sz="2200" dirty="0" err="1">
                <a:solidFill>
                  <a:srgbClr val="003399"/>
                </a:solidFill>
                <a:latin typeface="Verdana" charset="0"/>
              </a:rPr>
              <a:t>meet</a:t>
            </a:r>
            <a:r>
              <a:rPr lang="pl-PL" sz="2200" dirty="0">
                <a:solidFill>
                  <a:srgbClr val="003399"/>
                </a:solidFill>
                <a:latin typeface="Verdana" charset="0"/>
              </a:rPr>
              <a:t> the </a:t>
            </a:r>
            <a:r>
              <a:rPr lang="pl-PL" sz="2200" dirty="0" err="1">
                <a:solidFill>
                  <a:srgbClr val="003399"/>
                </a:solidFill>
                <a:latin typeface="Verdana" charset="0"/>
              </a:rPr>
              <a:t>rigorous</a:t>
            </a:r>
            <a:r>
              <a:rPr lang="pl-PL" sz="2200" dirty="0">
                <a:solidFill>
                  <a:srgbClr val="003399"/>
                </a:solidFill>
                <a:latin typeface="Verdana" charset="0"/>
              </a:rPr>
              <a:t> </a:t>
            </a:r>
            <a:r>
              <a:rPr lang="pl-PL" sz="2200" dirty="0" err="1">
                <a:solidFill>
                  <a:srgbClr val="003399"/>
                </a:solidFill>
                <a:latin typeface="Verdana" charset="0"/>
              </a:rPr>
              <a:t>accuracy</a:t>
            </a:r>
            <a:r>
              <a:rPr lang="pl-PL" sz="2200" dirty="0">
                <a:solidFill>
                  <a:srgbClr val="003399"/>
                </a:solidFill>
                <a:latin typeface="Verdana" charset="0"/>
              </a:rPr>
              <a:t> </a:t>
            </a:r>
            <a:r>
              <a:rPr lang="pl-PL" sz="2200" dirty="0" err="1">
                <a:solidFill>
                  <a:srgbClr val="003399"/>
                </a:solidFill>
                <a:latin typeface="Verdana" charset="0"/>
              </a:rPr>
              <a:t>requirements</a:t>
            </a:r>
            <a:r>
              <a:rPr lang="pl-PL" sz="2200" dirty="0">
                <a:solidFill>
                  <a:srgbClr val="003399"/>
                </a:solidFill>
                <a:latin typeface="Verdana" charset="0"/>
              </a:rPr>
              <a:t> set by the </a:t>
            </a:r>
            <a:r>
              <a:rPr lang="pl-PL" sz="2200" dirty="0" err="1">
                <a:solidFill>
                  <a:srgbClr val="003399"/>
                </a:solidFill>
                <a:latin typeface="Verdana" charset="0"/>
              </a:rPr>
              <a:t>atmospheric</a:t>
            </a:r>
            <a:r>
              <a:rPr lang="pl-PL" sz="2200" dirty="0">
                <a:solidFill>
                  <a:srgbClr val="003399"/>
                </a:solidFill>
                <a:latin typeface="Verdana" charset="0"/>
              </a:rPr>
              <a:t> </a:t>
            </a:r>
            <a:r>
              <a:rPr lang="pl-PL" sz="2200" dirty="0" err="1">
                <a:solidFill>
                  <a:srgbClr val="003399"/>
                </a:solidFill>
                <a:latin typeface="Verdana" charset="0"/>
              </a:rPr>
              <a:t>community</a:t>
            </a:r>
            <a:r>
              <a:rPr lang="pl-PL" sz="2200" dirty="0">
                <a:solidFill>
                  <a:srgbClr val="003399"/>
                </a:solidFill>
                <a:latin typeface="Verdana" charset="0"/>
              </a:rPr>
              <a:t> </a:t>
            </a:r>
            <a:r>
              <a:rPr lang="pl-PL" sz="2200" dirty="0" err="1">
                <a:solidFill>
                  <a:srgbClr val="003399"/>
                </a:solidFill>
                <a:latin typeface="Verdana" charset="0"/>
              </a:rPr>
              <a:t>required</a:t>
            </a:r>
            <a:r>
              <a:rPr lang="pl-PL" sz="2200" dirty="0">
                <a:solidFill>
                  <a:srgbClr val="003399"/>
                </a:solidFill>
                <a:latin typeface="Verdana" charset="0"/>
              </a:rPr>
              <a:t> to </a:t>
            </a:r>
            <a:r>
              <a:rPr lang="pl-PL" sz="2200" dirty="0" err="1">
                <a:solidFill>
                  <a:srgbClr val="003399"/>
                </a:solidFill>
                <a:latin typeface="Verdana" charset="0"/>
              </a:rPr>
              <a:t>constrain</a:t>
            </a:r>
            <a:r>
              <a:rPr lang="pl-PL" sz="2200" dirty="0">
                <a:solidFill>
                  <a:srgbClr val="003399"/>
                </a:solidFill>
                <a:latin typeface="Verdana" charset="0"/>
              </a:rPr>
              <a:t> the </a:t>
            </a:r>
            <a:r>
              <a:rPr lang="pl-PL" sz="2200" dirty="0" err="1">
                <a:solidFill>
                  <a:srgbClr val="003399"/>
                </a:solidFill>
                <a:latin typeface="Verdana" charset="0"/>
              </a:rPr>
              <a:t>global</a:t>
            </a:r>
            <a:r>
              <a:rPr lang="pl-PL" sz="2200" dirty="0">
                <a:solidFill>
                  <a:srgbClr val="003399"/>
                </a:solidFill>
                <a:latin typeface="Verdana" charset="0"/>
              </a:rPr>
              <a:t> </a:t>
            </a:r>
            <a:r>
              <a:rPr lang="pl-PL" sz="2200" dirty="0" err="1">
                <a:solidFill>
                  <a:srgbClr val="003399"/>
                </a:solidFill>
                <a:latin typeface="Verdana" charset="0"/>
              </a:rPr>
              <a:t>carbon</a:t>
            </a:r>
            <a:r>
              <a:rPr lang="pl-PL" sz="2200" dirty="0">
                <a:solidFill>
                  <a:srgbClr val="003399"/>
                </a:solidFill>
                <a:latin typeface="Verdana" charset="0"/>
              </a:rPr>
              <a:t> </a:t>
            </a:r>
            <a:r>
              <a:rPr lang="pl-PL" sz="2200" dirty="0" err="1">
                <a:solidFill>
                  <a:srgbClr val="003399"/>
                </a:solidFill>
                <a:latin typeface="Verdana" charset="0"/>
              </a:rPr>
              <a:t>cycle</a:t>
            </a:r>
            <a:r>
              <a:rPr lang="pl-PL" sz="2200" dirty="0">
                <a:solidFill>
                  <a:srgbClr val="003399"/>
                </a:solidFill>
                <a:latin typeface="Verdana" charset="0"/>
              </a:rPr>
              <a:t> </a:t>
            </a:r>
            <a:r>
              <a:rPr lang="pl-PL" sz="2200" dirty="0" err="1">
                <a:solidFill>
                  <a:srgbClr val="003399"/>
                </a:solidFill>
                <a:latin typeface="Verdana" charset="0"/>
              </a:rPr>
              <a:t>estimates</a:t>
            </a:r>
            <a:r>
              <a:rPr lang="pl-PL" sz="2200" dirty="0">
                <a:solidFill>
                  <a:srgbClr val="003399"/>
                </a:solidFill>
                <a:latin typeface="Verdana" charset="0"/>
              </a:rPr>
              <a:t> in Earth system </a:t>
            </a:r>
            <a:r>
              <a:rPr lang="pl-PL" sz="2200" dirty="0" err="1">
                <a:solidFill>
                  <a:srgbClr val="003399"/>
                </a:solidFill>
                <a:latin typeface="Verdana" charset="0"/>
              </a:rPr>
              <a:t>models</a:t>
            </a:r>
            <a:r>
              <a:rPr lang="pl-PL" sz="2200" dirty="0">
                <a:solidFill>
                  <a:srgbClr val="003399"/>
                </a:solidFill>
                <a:latin typeface="Verdana" charset="0"/>
              </a:rPr>
              <a:t>.  </a:t>
            </a:r>
            <a:endParaRPr lang="pl-PL" sz="2200" dirty="0" smtClean="0">
              <a:solidFill>
                <a:srgbClr val="003399"/>
              </a:solidFill>
              <a:latin typeface="Verdana" charset="0"/>
            </a:endParaRPr>
          </a:p>
        </p:txBody>
      </p:sp>
      <p:grpSp>
        <p:nvGrpSpPr>
          <p:cNvPr id="37" name="Group 36"/>
          <p:cNvGrpSpPr>
            <a:grpSpLocks noChangeAspect="1"/>
          </p:cNvGrpSpPr>
          <p:nvPr/>
        </p:nvGrpSpPr>
        <p:grpSpPr>
          <a:xfrm>
            <a:off x="8035774" y="6237360"/>
            <a:ext cx="1076550" cy="432000"/>
            <a:chOff x="3059832" y="4725144"/>
            <a:chExt cx="2975102" cy="1193848"/>
          </a:xfrm>
        </p:grpSpPr>
        <p:pic>
          <p:nvPicPr>
            <p:cNvPr id="38" name="Picture 37" descr="GOOS logo updated 2014.pdf"/>
            <p:cNvPicPr>
              <a:picLocks noChangeAspect="1"/>
            </p:cNvPicPr>
            <p:nvPr/>
          </p:nvPicPr>
          <p:blipFill rotWithShape="1">
            <a:blip r:embed="rId4">
              <a:extLst>
                <a:ext uri="{28A0092B-C50C-407E-A947-70E740481C1C}">
                  <a14:useLocalDpi xmlns:a14="http://schemas.microsoft.com/office/drawing/2010/main" val="0"/>
                </a:ext>
              </a:extLst>
            </a:blip>
            <a:srcRect l="35278" t="38704" r="35555" b="37778"/>
            <a:stretch/>
          </p:blipFill>
          <p:spPr>
            <a:xfrm>
              <a:off x="3563888" y="4725144"/>
              <a:ext cx="1926804" cy="1165259"/>
            </a:xfrm>
            <a:prstGeom prst="rect">
              <a:avLst/>
            </a:prstGeom>
          </p:spPr>
        </p:pic>
        <p:sp useBgFill="1">
          <p:nvSpPr>
            <p:cNvPr id="39" name="Rectangle 3"/>
            <p:cNvSpPr txBox="1">
              <a:spLocks noChangeArrowheads="1"/>
            </p:cNvSpPr>
            <p:nvPr/>
          </p:nvSpPr>
          <p:spPr bwMode="auto">
            <a:xfrm>
              <a:off x="3059832" y="5445223"/>
              <a:ext cx="2975102" cy="473769"/>
            </a:xfrm>
            <a:prstGeom prst="rect">
              <a:avLst/>
            </a:prstGeom>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lIns="0" tIns="0" rIns="0" bIns="0"/>
            <a:lstStyle>
              <a:lvl1pPr eaLnBrk="0" hangingPunct="0">
                <a:defRPr>
                  <a:solidFill>
                    <a:schemeClr val="tx1"/>
                  </a:solidFill>
                  <a:latin typeface="Arial" charset="0"/>
                  <a:ea typeface="ＭＳ Ｐゴシック" charset="0"/>
                  <a:cs typeface="ＭＳ Ｐゴシック" charset="0"/>
                </a:defRPr>
              </a:lvl1pPr>
              <a:lvl2pPr marL="742950" indent="-285750" eaLnBrk="0" hangingPunct="0">
                <a:defRPr>
                  <a:solidFill>
                    <a:schemeClr val="tx1"/>
                  </a:solidFill>
                  <a:latin typeface="Arial" charset="0"/>
                  <a:ea typeface="ＭＳ Ｐゴシック" charset="0"/>
                </a:defRPr>
              </a:lvl2pPr>
              <a:lvl3pPr marL="1143000" indent="-228600" eaLnBrk="0" hangingPunct="0">
                <a:defRPr>
                  <a:solidFill>
                    <a:schemeClr val="tx1"/>
                  </a:solidFill>
                  <a:latin typeface="Arial" charset="0"/>
                  <a:ea typeface="ＭＳ Ｐゴシック" charset="0"/>
                </a:defRPr>
              </a:lvl3pPr>
              <a:lvl4pPr marL="1600200" indent="-228600" eaLnBrk="0" hangingPunct="0">
                <a:defRPr>
                  <a:solidFill>
                    <a:schemeClr val="tx1"/>
                  </a:solidFill>
                  <a:latin typeface="Arial" charset="0"/>
                  <a:ea typeface="ＭＳ Ｐゴシック" charset="0"/>
                </a:defRPr>
              </a:lvl4pPr>
              <a:lvl5pPr marL="2057400" indent="-228600" eaLnBrk="0" hangingPunct="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spcBef>
                  <a:spcPct val="20000"/>
                </a:spcBef>
                <a:defRPr/>
              </a:pPr>
              <a:r>
                <a:rPr lang="pl-PL" sz="800" dirty="0" err="1" smtClean="0">
                  <a:solidFill>
                    <a:srgbClr val="E18F0C"/>
                  </a:solidFill>
                  <a:latin typeface="Arial Black"/>
                  <a:cs typeface="Arial Black"/>
                </a:rPr>
                <a:t>Biogeochemistry</a:t>
              </a:r>
              <a:endParaRPr lang="pl-PL" sz="800" dirty="0" smtClean="0">
                <a:solidFill>
                  <a:srgbClr val="E18F0C"/>
                </a:solidFill>
                <a:latin typeface="Arial Black"/>
                <a:cs typeface="Arial Black"/>
              </a:endParaRPr>
            </a:p>
            <a:p>
              <a:pPr algn="ctr" eaLnBrk="1" hangingPunct="1">
                <a:spcBef>
                  <a:spcPct val="20000"/>
                </a:spcBef>
                <a:defRPr/>
              </a:pPr>
              <a:r>
                <a:rPr lang="pl-PL" sz="800" dirty="0" smtClean="0">
                  <a:solidFill>
                    <a:srgbClr val="E18F0C"/>
                  </a:solidFill>
                  <a:latin typeface="Arial Black"/>
                  <a:cs typeface="Arial Black"/>
                </a:rPr>
                <a:t>Panel </a:t>
              </a:r>
            </a:p>
          </p:txBody>
        </p:sp>
      </p:grpSp>
      <p:sp>
        <p:nvSpPr>
          <p:cNvPr id="31" name="Content Placeholder 2"/>
          <p:cNvSpPr txBox="1">
            <a:spLocks/>
          </p:cNvSpPr>
          <p:nvPr/>
        </p:nvSpPr>
        <p:spPr bwMode="auto">
          <a:xfrm>
            <a:off x="445078" y="2348880"/>
            <a:ext cx="8470310"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08610" indent="-308610" algn="l" rtl="0" eaLnBrk="0" fontAlgn="base" hangingPunct="0">
              <a:spcBef>
                <a:spcPct val="20000"/>
              </a:spcBef>
              <a:spcAft>
                <a:spcPct val="0"/>
              </a:spcAft>
              <a:buChar char="•"/>
              <a:defRPr sz="2160">
                <a:solidFill>
                  <a:schemeClr val="tx1"/>
                </a:solidFill>
                <a:latin typeface="Arial"/>
                <a:ea typeface="ＭＳ Ｐゴシック" charset="-128"/>
                <a:cs typeface="Arial"/>
              </a:defRPr>
            </a:lvl1pPr>
            <a:lvl2pPr marL="668655" indent="-257175" algn="l" rtl="0" eaLnBrk="0" fontAlgn="base" hangingPunct="0">
              <a:spcBef>
                <a:spcPct val="20000"/>
              </a:spcBef>
              <a:spcAft>
                <a:spcPct val="0"/>
              </a:spcAft>
              <a:buChar char="–"/>
              <a:defRPr sz="1800">
                <a:solidFill>
                  <a:schemeClr val="tx1"/>
                </a:solidFill>
                <a:latin typeface="Arial"/>
                <a:ea typeface="ＭＳ Ｐゴシック" charset="-128"/>
                <a:cs typeface="Arial"/>
              </a:defRPr>
            </a:lvl2pPr>
            <a:lvl3pPr marL="1028700" indent="-205740" algn="l" rtl="0" eaLnBrk="0" fontAlgn="base" hangingPunct="0">
              <a:spcBef>
                <a:spcPct val="20000"/>
              </a:spcBef>
              <a:spcAft>
                <a:spcPct val="0"/>
              </a:spcAft>
              <a:buChar char="•"/>
              <a:defRPr>
                <a:solidFill>
                  <a:schemeClr val="tx1"/>
                </a:solidFill>
                <a:latin typeface="Arial"/>
                <a:ea typeface="ＭＳ Ｐゴシック" charset="-128"/>
                <a:cs typeface="Arial"/>
              </a:defRPr>
            </a:lvl3pPr>
            <a:lvl4pPr marL="1440180" indent="-205740" algn="l" rtl="0" eaLnBrk="0" fontAlgn="base" hangingPunct="0">
              <a:spcBef>
                <a:spcPct val="20000"/>
              </a:spcBef>
              <a:spcAft>
                <a:spcPct val="0"/>
              </a:spcAft>
              <a:buChar char="–"/>
              <a:defRPr sz="1440">
                <a:solidFill>
                  <a:schemeClr val="tx1"/>
                </a:solidFill>
                <a:latin typeface="Arial"/>
                <a:ea typeface="ＭＳ Ｐゴシック" charset="-128"/>
                <a:cs typeface="Arial"/>
              </a:defRPr>
            </a:lvl4pPr>
            <a:lvl5pPr marL="1851660" indent="-205740" algn="l" rtl="0" eaLnBrk="0" fontAlgn="base" hangingPunct="0">
              <a:spcBef>
                <a:spcPct val="20000"/>
              </a:spcBef>
              <a:spcAft>
                <a:spcPct val="0"/>
              </a:spcAft>
              <a:buChar char="»"/>
              <a:defRPr sz="1440">
                <a:solidFill>
                  <a:schemeClr val="tx1"/>
                </a:solidFill>
                <a:latin typeface="Arial"/>
                <a:ea typeface="ＭＳ Ｐゴシック" charset="-128"/>
                <a:cs typeface="Arial"/>
              </a:defRPr>
            </a:lvl5pPr>
            <a:lvl6pPr marL="2263140" indent="-205740" algn="l" rtl="0" fontAlgn="base">
              <a:spcBef>
                <a:spcPct val="20000"/>
              </a:spcBef>
              <a:spcAft>
                <a:spcPct val="0"/>
              </a:spcAft>
              <a:buChar char="»"/>
              <a:defRPr sz="1800">
                <a:solidFill>
                  <a:schemeClr val="tx1"/>
                </a:solidFill>
                <a:latin typeface="+mn-lt"/>
                <a:ea typeface="ＭＳ Ｐゴシック" charset="-128"/>
              </a:defRPr>
            </a:lvl6pPr>
            <a:lvl7pPr marL="2674620" indent="-205740" algn="l" rtl="0" fontAlgn="base">
              <a:spcBef>
                <a:spcPct val="20000"/>
              </a:spcBef>
              <a:spcAft>
                <a:spcPct val="0"/>
              </a:spcAft>
              <a:buChar char="»"/>
              <a:defRPr sz="1800">
                <a:solidFill>
                  <a:schemeClr val="tx1"/>
                </a:solidFill>
                <a:latin typeface="+mn-lt"/>
                <a:ea typeface="ＭＳ Ｐゴシック" charset="-128"/>
              </a:defRPr>
            </a:lvl7pPr>
            <a:lvl8pPr marL="3086100" indent="-205740" algn="l" rtl="0" fontAlgn="base">
              <a:spcBef>
                <a:spcPct val="20000"/>
              </a:spcBef>
              <a:spcAft>
                <a:spcPct val="0"/>
              </a:spcAft>
              <a:buChar char="»"/>
              <a:defRPr sz="1800">
                <a:solidFill>
                  <a:schemeClr val="tx1"/>
                </a:solidFill>
                <a:latin typeface="+mn-lt"/>
                <a:ea typeface="ＭＳ Ｐゴシック" charset="-128"/>
              </a:defRPr>
            </a:lvl8pPr>
            <a:lvl9pPr marL="3497580" indent="-205740" algn="l" rtl="0" fontAlgn="base">
              <a:spcBef>
                <a:spcPct val="20000"/>
              </a:spcBef>
              <a:spcAft>
                <a:spcPct val="0"/>
              </a:spcAft>
              <a:buChar char="»"/>
              <a:defRPr sz="1800">
                <a:solidFill>
                  <a:schemeClr val="tx1"/>
                </a:solidFill>
                <a:latin typeface="+mn-lt"/>
                <a:ea typeface="ＭＳ Ｐゴシック" charset="-128"/>
              </a:defRPr>
            </a:lvl9pPr>
          </a:lstStyle>
          <a:p>
            <a:r>
              <a:rPr lang="en-US" altLang="en-US" b="1" kern="0" dirty="0" smtClean="0">
                <a:solidFill>
                  <a:srgbClr val="000099"/>
                </a:solidFill>
                <a:latin typeface="Arial" charset="0"/>
              </a:rPr>
              <a:t>Ocean </a:t>
            </a:r>
            <a:r>
              <a:rPr lang="en-US" altLang="en-US" b="1" kern="0" dirty="0">
                <a:solidFill>
                  <a:srgbClr val="000099"/>
                </a:solidFill>
                <a:latin typeface="Arial" charset="0"/>
              </a:rPr>
              <a:t>regions remain severely under-sampled </a:t>
            </a:r>
            <a:endParaRPr lang="en-US" altLang="en-US" b="1" kern="0" dirty="0" smtClean="0">
              <a:solidFill>
                <a:srgbClr val="000099"/>
              </a:solidFill>
              <a:latin typeface="Arial" charset="0"/>
            </a:endParaRPr>
          </a:p>
          <a:p>
            <a:pPr lvl="1"/>
            <a:r>
              <a:rPr lang="en-US" dirty="0" smtClean="0"/>
              <a:t>N</a:t>
            </a:r>
            <a:r>
              <a:rPr lang="en-GB" dirty="0" err="1" smtClean="0"/>
              <a:t>eeded</a:t>
            </a:r>
            <a:r>
              <a:rPr lang="en-GB" dirty="0" smtClean="0"/>
              <a:t> to better </a:t>
            </a:r>
            <a:r>
              <a:rPr lang="en-GB" dirty="0"/>
              <a:t>constrain of the global carbon cycle in Earth System models </a:t>
            </a:r>
            <a:endParaRPr lang="en-US" altLang="en-US" kern="0" dirty="0" smtClean="0">
              <a:solidFill>
                <a:srgbClr val="000000"/>
              </a:solidFill>
              <a:latin typeface="Arial" charset="0"/>
            </a:endParaRPr>
          </a:p>
          <a:p>
            <a:pPr lvl="1"/>
            <a:r>
              <a:rPr lang="en-GB" dirty="0"/>
              <a:t>to constrain atmosphere-land CO</a:t>
            </a:r>
            <a:r>
              <a:rPr lang="en-GB" baseline="-25000" dirty="0"/>
              <a:t>2</a:t>
            </a:r>
            <a:r>
              <a:rPr lang="en-GB" dirty="0"/>
              <a:t> </a:t>
            </a:r>
            <a:r>
              <a:rPr lang="en-GB" dirty="0" smtClean="0"/>
              <a:t>fluxes</a:t>
            </a:r>
            <a:endParaRPr lang="en-US" altLang="en-US" sz="1000" kern="0" dirty="0" smtClean="0">
              <a:solidFill>
                <a:srgbClr val="000000"/>
              </a:solidFill>
              <a:latin typeface="Arial" charset="0"/>
            </a:endParaRPr>
          </a:p>
          <a:p>
            <a:r>
              <a:rPr lang="en-US" altLang="en-US" b="1" kern="0" dirty="0" smtClean="0">
                <a:solidFill>
                  <a:srgbClr val="000099"/>
                </a:solidFill>
                <a:latin typeface="Arial" charset="0"/>
              </a:rPr>
              <a:t>Ocean </a:t>
            </a:r>
            <a:r>
              <a:rPr lang="en-US" altLang="en-US" b="1" kern="0" dirty="0">
                <a:solidFill>
                  <a:srgbClr val="000099"/>
                </a:solidFill>
                <a:latin typeface="Arial" charset="0"/>
              </a:rPr>
              <a:t>community CO</a:t>
            </a:r>
            <a:r>
              <a:rPr lang="en-US" altLang="en-US" b="1" kern="0" baseline="-25000" dirty="0">
                <a:solidFill>
                  <a:srgbClr val="000099"/>
                </a:solidFill>
                <a:latin typeface="Arial" charset="0"/>
              </a:rPr>
              <a:t>2</a:t>
            </a:r>
            <a:r>
              <a:rPr lang="en-US" altLang="en-US" b="1" kern="0" dirty="0">
                <a:solidFill>
                  <a:srgbClr val="000099"/>
                </a:solidFill>
                <a:latin typeface="Arial" charset="0"/>
              </a:rPr>
              <a:t> </a:t>
            </a:r>
            <a:r>
              <a:rPr lang="en-US" altLang="en-US" b="1" kern="0" dirty="0" smtClean="0">
                <a:solidFill>
                  <a:srgbClr val="000099"/>
                </a:solidFill>
                <a:latin typeface="Arial" charset="0"/>
              </a:rPr>
              <a:t>systems do </a:t>
            </a:r>
            <a:r>
              <a:rPr lang="en-US" altLang="en-US" b="1" kern="0" dirty="0">
                <a:solidFill>
                  <a:srgbClr val="000099"/>
                </a:solidFill>
                <a:latin typeface="Arial" charset="0"/>
              </a:rPr>
              <a:t>not typically meet the rigorous accuracy standards of the atmospheric community </a:t>
            </a:r>
            <a:endParaRPr lang="en-US" altLang="en-US" b="1" kern="0" dirty="0" smtClean="0">
              <a:solidFill>
                <a:srgbClr val="000099"/>
              </a:solidFill>
              <a:latin typeface="Arial" charset="0"/>
            </a:endParaRPr>
          </a:p>
          <a:p>
            <a:pPr lvl="1"/>
            <a:r>
              <a:rPr lang="en-GB" dirty="0" smtClean="0"/>
              <a:t>IOCCP, WMO’s </a:t>
            </a:r>
            <a:r>
              <a:rPr lang="en-GB" dirty="0"/>
              <a:t>Global Atmosphere Watch (GAW) and WMO/</a:t>
            </a:r>
            <a:r>
              <a:rPr lang="en-GB" dirty="0" err="1"/>
              <a:t>IAEA’a</a:t>
            </a:r>
            <a:r>
              <a:rPr lang="en-GB" dirty="0"/>
              <a:t> Greenhouse Gases and Measurement Techniques (GGMT) </a:t>
            </a:r>
            <a:r>
              <a:rPr lang="en-GB" dirty="0" smtClean="0"/>
              <a:t>group, observational </a:t>
            </a:r>
            <a:r>
              <a:rPr lang="en-GB" dirty="0"/>
              <a:t>community centred around the SOCONET network </a:t>
            </a:r>
            <a:r>
              <a:rPr lang="en-GB" dirty="0" smtClean="0"/>
              <a:t>will develop </a:t>
            </a:r>
            <a:r>
              <a:rPr lang="en-GB" dirty="0"/>
              <a:t>dedicated instrument and gas handling protocols allowing to achieve sufficiently </a:t>
            </a:r>
            <a:r>
              <a:rPr lang="en-GB" dirty="0" smtClean="0"/>
              <a:t>accurate </a:t>
            </a:r>
            <a:r>
              <a:rPr lang="en-GB" dirty="0"/>
              <a:t>data using existing measurement systems </a:t>
            </a:r>
            <a:endParaRPr lang="en-US" altLang="en-US" kern="0" dirty="0" smtClean="0">
              <a:solidFill>
                <a:srgbClr val="000000"/>
              </a:solidFill>
              <a:latin typeface="Arial" charset="0"/>
            </a:endParaRPr>
          </a:p>
        </p:txBody>
      </p:sp>
      <p:sp>
        <p:nvSpPr>
          <p:cNvPr id="36" name="Rectangle 35"/>
          <p:cNvSpPr>
            <a:spLocks noChangeArrowheads="1"/>
          </p:cNvSpPr>
          <p:nvPr/>
        </p:nvSpPr>
        <p:spPr bwMode="auto">
          <a:xfrm>
            <a:off x="2271550" y="6306028"/>
            <a:ext cx="4600900" cy="47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a:lnSpc>
                <a:spcPct val="120000"/>
              </a:lnSpc>
              <a:spcBef>
                <a:spcPct val="20000"/>
              </a:spcBef>
            </a:pPr>
            <a:r>
              <a:rPr lang="pl-PL" sz="800" i="1" dirty="0">
                <a:solidFill>
                  <a:srgbClr val="FFFFFF"/>
                </a:solidFill>
                <a:latin typeface="Verdana" charset="0"/>
              </a:rPr>
              <a:t>9</a:t>
            </a:r>
            <a:r>
              <a:rPr lang="pl-PL" sz="800" i="1" baseline="30000" dirty="0">
                <a:solidFill>
                  <a:srgbClr val="FFFFFF"/>
                </a:solidFill>
                <a:latin typeface="Verdana" charset="0"/>
              </a:rPr>
              <a:t>th</a:t>
            </a:r>
            <a:r>
              <a:rPr lang="pl-PL" sz="800" i="1" dirty="0">
                <a:solidFill>
                  <a:srgbClr val="FFFFFF"/>
                </a:solidFill>
                <a:latin typeface="Verdana" charset="0"/>
              </a:rPr>
              <a:t> </a:t>
            </a:r>
            <a:r>
              <a:rPr lang="pl-PL" sz="800" i="1" dirty="0" err="1">
                <a:solidFill>
                  <a:srgbClr val="FFFFFF"/>
                </a:solidFill>
                <a:latin typeface="Verdana" charset="0"/>
              </a:rPr>
              <a:t>Session</a:t>
            </a:r>
            <a:r>
              <a:rPr lang="pl-PL" sz="800" i="1" dirty="0">
                <a:solidFill>
                  <a:srgbClr val="FFFFFF"/>
                </a:solidFill>
                <a:latin typeface="Verdana" charset="0"/>
              </a:rPr>
              <a:t> of the JCOMM </a:t>
            </a:r>
            <a:r>
              <a:rPr lang="pl-PL" sz="800" i="1" dirty="0" err="1">
                <a:solidFill>
                  <a:srgbClr val="FFFFFF"/>
                </a:solidFill>
                <a:latin typeface="Verdana" charset="0"/>
              </a:rPr>
              <a:t>Observations</a:t>
            </a:r>
            <a:r>
              <a:rPr lang="pl-PL" sz="800" i="1" dirty="0">
                <a:solidFill>
                  <a:srgbClr val="FFFFFF"/>
                </a:solidFill>
                <a:latin typeface="Verdana" charset="0"/>
              </a:rPr>
              <a:t> </a:t>
            </a:r>
            <a:r>
              <a:rPr lang="pl-PL" sz="800" i="1" dirty="0" err="1">
                <a:solidFill>
                  <a:srgbClr val="FFFFFF"/>
                </a:solidFill>
                <a:latin typeface="Verdana" charset="0"/>
              </a:rPr>
              <a:t>Coordination</a:t>
            </a:r>
            <a:r>
              <a:rPr lang="pl-PL" sz="800" i="1" dirty="0">
                <a:solidFill>
                  <a:srgbClr val="FFFFFF"/>
                </a:solidFill>
                <a:latin typeface="Verdana" charset="0"/>
              </a:rPr>
              <a:t> </a:t>
            </a:r>
            <a:r>
              <a:rPr lang="pl-PL" sz="800" i="1" dirty="0" err="1">
                <a:solidFill>
                  <a:srgbClr val="FFFFFF"/>
                </a:solidFill>
                <a:latin typeface="Verdana" charset="0"/>
              </a:rPr>
              <a:t>Group</a:t>
            </a:r>
            <a:r>
              <a:rPr lang="pl-PL" sz="800" i="1" dirty="0">
                <a:solidFill>
                  <a:srgbClr val="FFFFFF"/>
                </a:solidFill>
                <a:latin typeface="Verdana" charset="0"/>
              </a:rPr>
              <a:t> </a:t>
            </a:r>
            <a:endParaRPr lang="pl-PL" sz="800" i="1" dirty="0" smtClean="0">
              <a:solidFill>
                <a:srgbClr val="FFFFFF"/>
              </a:solidFill>
              <a:latin typeface="Verdana" charset="0"/>
            </a:endParaRPr>
          </a:p>
          <a:p>
            <a:pPr algn="ctr">
              <a:lnSpc>
                <a:spcPct val="120000"/>
              </a:lnSpc>
              <a:spcBef>
                <a:spcPct val="20000"/>
              </a:spcBef>
            </a:pPr>
            <a:r>
              <a:rPr lang="pl-PL" altLang="ja-JP" sz="800" i="1" dirty="0" smtClean="0">
                <a:solidFill>
                  <a:srgbClr val="FFFFFF"/>
                </a:solidFill>
                <a:latin typeface="Verdana" charset="0"/>
              </a:rPr>
              <a:t> 15-17 May 2018, Brest, France</a:t>
            </a:r>
            <a:endParaRPr lang="pl-PL" sz="800" i="1" dirty="0">
              <a:solidFill>
                <a:srgbClr val="FFFFFF"/>
              </a:solidFill>
              <a:latin typeface="Verdana" charset="0"/>
            </a:endParaRPr>
          </a:p>
        </p:txBody>
      </p:sp>
      <p:sp>
        <p:nvSpPr>
          <p:cNvPr id="8" name="Rectangle 7"/>
          <p:cNvSpPr/>
          <p:nvPr/>
        </p:nvSpPr>
        <p:spPr>
          <a:xfrm>
            <a:off x="8731708" y="-94832"/>
            <a:ext cx="412292"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a:solidFill>
                  <a:schemeClr val="accent3"/>
                </a:solidFill>
              </a:rPr>
              <a:t>3</a:t>
            </a:r>
            <a:endParaRPr lang="en-US" sz="3200" b="1" cap="none" spc="0" dirty="0">
              <a:ln/>
              <a:solidFill>
                <a:schemeClr val="accent3"/>
              </a:solidFill>
              <a:effectLst/>
            </a:endParaRPr>
          </a:p>
        </p:txBody>
      </p:sp>
    </p:spTree>
    <p:extLst>
      <p:ext uri="{BB962C8B-B14F-4D97-AF65-F5344CB8AC3E}">
        <p14:creationId xmlns:p14="http://schemas.microsoft.com/office/powerpoint/2010/main" val="849721547"/>
      </p:ext>
    </p:extLst>
  </p:cSld>
  <p:clrMapOvr>
    <a:masterClrMapping/>
  </p:clrMapOvr>
  <mc:AlternateContent xmlns:mc="http://schemas.openxmlformats.org/markup-compatibility/2006" xmlns:p14="http://schemas.microsoft.com/office/powerpoint/2010/main">
    <mc:Choice Requires="p14">
      <p:transition spd="slow" p14:dur="2000">
        <p:pull dir="ld"/>
      </p:transition>
    </mc:Choice>
    <mc:Fallback xmlns="">
      <p:transition spd="slow">
        <p:pull dir="ld"/>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179512" y="188640"/>
            <a:ext cx="8375836" cy="793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just"/>
            <a:r>
              <a:rPr lang="pl-PL" sz="2200" dirty="0">
                <a:solidFill>
                  <a:srgbClr val="003399"/>
                </a:solidFill>
                <a:latin typeface="Verdana" charset="0"/>
              </a:rPr>
              <a:t>IOCCP </a:t>
            </a:r>
            <a:r>
              <a:rPr lang="pl-PL" sz="2200" dirty="0" err="1">
                <a:solidFill>
                  <a:srgbClr val="003399"/>
                </a:solidFill>
                <a:latin typeface="Verdana" charset="0"/>
              </a:rPr>
              <a:t>will</a:t>
            </a:r>
            <a:r>
              <a:rPr lang="pl-PL" sz="2200" dirty="0">
                <a:solidFill>
                  <a:srgbClr val="003399"/>
                </a:solidFill>
                <a:latin typeface="Verdana" charset="0"/>
              </a:rPr>
              <a:t> </a:t>
            </a:r>
            <a:r>
              <a:rPr lang="pl-PL" sz="2200" dirty="0" err="1">
                <a:solidFill>
                  <a:srgbClr val="003399"/>
                </a:solidFill>
                <a:latin typeface="Verdana" charset="0"/>
              </a:rPr>
              <a:t>continue</a:t>
            </a:r>
            <a:r>
              <a:rPr lang="pl-PL" sz="2200" dirty="0">
                <a:solidFill>
                  <a:srgbClr val="003399"/>
                </a:solidFill>
                <a:latin typeface="Verdana" charset="0"/>
              </a:rPr>
              <a:t> to </a:t>
            </a:r>
            <a:r>
              <a:rPr lang="pl-PL" sz="2200" dirty="0" err="1">
                <a:solidFill>
                  <a:srgbClr val="003399"/>
                </a:solidFill>
                <a:latin typeface="Verdana" charset="0"/>
              </a:rPr>
              <a:t>develop</a:t>
            </a:r>
            <a:r>
              <a:rPr lang="pl-PL" sz="2200" dirty="0">
                <a:solidFill>
                  <a:srgbClr val="003399"/>
                </a:solidFill>
                <a:latin typeface="Verdana" charset="0"/>
              </a:rPr>
              <a:t> and </a:t>
            </a:r>
            <a:r>
              <a:rPr lang="pl-PL" sz="2200" dirty="0" err="1">
                <a:solidFill>
                  <a:srgbClr val="003399"/>
                </a:solidFill>
                <a:latin typeface="Verdana" charset="0"/>
              </a:rPr>
              <a:t>promote</a:t>
            </a:r>
            <a:r>
              <a:rPr lang="pl-PL" sz="2200" dirty="0">
                <a:solidFill>
                  <a:srgbClr val="003399"/>
                </a:solidFill>
                <a:latin typeface="Verdana" charset="0"/>
              </a:rPr>
              <a:t> the </a:t>
            </a:r>
            <a:r>
              <a:rPr lang="pl-PL" sz="2200" dirty="0" err="1">
                <a:solidFill>
                  <a:srgbClr val="003399"/>
                </a:solidFill>
                <a:latin typeface="Verdana" charset="0"/>
              </a:rPr>
              <a:t>use</a:t>
            </a:r>
            <a:r>
              <a:rPr lang="pl-PL" sz="2200" dirty="0">
                <a:solidFill>
                  <a:srgbClr val="003399"/>
                </a:solidFill>
                <a:latin typeface="Verdana" charset="0"/>
              </a:rPr>
              <a:t> of </a:t>
            </a:r>
            <a:r>
              <a:rPr lang="pl-PL" sz="2200" dirty="0" err="1">
                <a:solidFill>
                  <a:srgbClr val="003399"/>
                </a:solidFill>
                <a:latin typeface="Verdana" charset="0"/>
              </a:rPr>
              <a:t>standards</a:t>
            </a:r>
            <a:r>
              <a:rPr lang="pl-PL" sz="2200" dirty="0">
                <a:solidFill>
                  <a:srgbClr val="003399"/>
                </a:solidFill>
                <a:latin typeface="Verdana" charset="0"/>
              </a:rPr>
              <a:t>, </a:t>
            </a:r>
            <a:r>
              <a:rPr lang="pl-PL" sz="2200" dirty="0" err="1">
                <a:solidFill>
                  <a:srgbClr val="003399"/>
                </a:solidFill>
                <a:latin typeface="Verdana" charset="0"/>
              </a:rPr>
              <a:t>reference</a:t>
            </a:r>
            <a:r>
              <a:rPr lang="pl-PL" sz="2200" dirty="0">
                <a:solidFill>
                  <a:srgbClr val="003399"/>
                </a:solidFill>
                <a:latin typeface="Verdana" charset="0"/>
              </a:rPr>
              <a:t> materials, </a:t>
            </a:r>
            <a:r>
              <a:rPr lang="pl-PL" sz="2200" dirty="0" err="1">
                <a:solidFill>
                  <a:srgbClr val="003399"/>
                </a:solidFill>
                <a:latin typeface="Verdana" charset="0"/>
              </a:rPr>
              <a:t>manuals</a:t>
            </a:r>
            <a:r>
              <a:rPr lang="pl-PL" sz="2200" dirty="0">
                <a:solidFill>
                  <a:srgbClr val="003399"/>
                </a:solidFill>
                <a:latin typeface="Verdana" charset="0"/>
              </a:rPr>
              <a:t>, </a:t>
            </a:r>
            <a:r>
              <a:rPr lang="pl-PL" sz="2200" dirty="0" err="1">
                <a:solidFill>
                  <a:srgbClr val="003399"/>
                </a:solidFill>
                <a:latin typeface="Verdana" charset="0"/>
              </a:rPr>
              <a:t>best</a:t>
            </a:r>
            <a:r>
              <a:rPr lang="pl-PL" sz="2200" dirty="0">
                <a:solidFill>
                  <a:srgbClr val="003399"/>
                </a:solidFill>
                <a:latin typeface="Verdana" charset="0"/>
              </a:rPr>
              <a:t> </a:t>
            </a:r>
            <a:r>
              <a:rPr lang="pl-PL" sz="2200" dirty="0" err="1">
                <a:solidFill>
                  <a:srgbClr val="003399"/>
                </a:solidFill>
                <a:latin typeface="Verdana" charset="0"/>
              </a:rPr>
              <a:t>practices</a:t>
            </a:r>
            <a:r>
              <a:rPr lang="pl-PL" sz="2200" dirty="0">
                <a:solidFill>
                  <a:srgbClr val="003399"/>
                </a:solidFill>
                <a:latin typeface="Verdana" charset="0"/>
              </a:rPr>
              <a:t>, etc. </a:t>
            </a:r>
            <a:r>
              <a:rPr lang="pl-PL" sz="2200" dirty="0" err="1">
                <a:solidFill>
                  <a:srgbClr val="003399"/>
                </a:solidFill>
                <a:latin typeface="Verdana" charset="0"/>
              </a:rPr>
              <a:t>among</a:t>
            </a:r>
            <a:r>
              <a:rPr lang="pl-PL" sz="2200" dirty="0">
                <a:solidFill>
                  <a:srgbClr val="003399"/>
                </a:solidFill>
                <a:latin typeface="Verdana" charset="0"/>
              </a:rPr>
              <a:t> the </a:t>
            </a:r>
            <a:r>
              <a:rPr lang="pl-PL" sz="2200" dirty="0" err="1">
                <a:solidFill>
                  <a:srgbClr val="003399"/>
                </a:solidFill>
                <a:latin typeface="Verdana" charset="0"/>
              </a:rPr>
              <a:t>marine</a:t>
            </a:r>
            <a:r>
              <a:rPr lang="pl-PL" sz="2200" dirty="0">
                <a:solidFill>
                  <a:srgbClr val="003399"/>
                </a:solidFill>
                <a:latin typeface="Verdana" charset="0"/>
              </a:rPr>
              <a:t> </a:t>
            </a:r>
            <a:r>
              <a:rPr lang="pl-PL" sz="2200" dirty="0" err="1">
                <a:solidFill>
                  <a:srgbClr val="003399"/>
                </a:solidFill>
                <a:latin typeface="Verdana" charset="0"/>
              </a:rPr>
              <a:t>biogeochemistry</a:t>
            </a:r>
            <a:r>
              <a:rPr lang="pl-PL" sz="2200" dirty="0">
                <a:solidFill>
                  <a:srgbClr val="003399"/>
                </a:solidFill>
                <a:latin typeface="Verdana" charset="0"/>
              </a:rPr>
              <a:t> </a:t>
            </a:r>
            <a:r>
              <a:rPr lang="pl-PL" sz="2200" dirty="0" err="1">
                <a:solidFill>
                  <a:srgbClr val="003399"/>
                </a:solidFill>
                <a:latin typeface="Verdana" charset="0"/>
              </a:rPr>
              <a:t>observationalist</a:t>
            </a:r>
            <a:r>
              <a:rPr lang="pl-PL" sz="2200" dirty="0">
                <a:solidFill>
                  <a:srgbClr val="003399"/>
                </a:solidFill>
                <a:latin typeface="Verdana" charset="0"/>
              </a:rPr>
              <a:t> </a:t>
            </a:r>
            <a:r>
              <a:rPr lang="pl-PL" sz="2200" dirty="0" err="1">
                <a:solidFill>
                  <a:srgbClr val="003399"/>
                </a:solidFill>
                <a:latin typeface="Verdana" charset="0"/>
              </a:rPr>
              <a:t>community</a:t>
            </a:r>
            <a:r>
              <a:rPr lang="pl-PL" sz="2200" dirty="0">
                <a:solidFill>
                  <a:srgbClr val="003399"/>
                </a:solidFill>
                <a:latin typeface="Verdana" charset="0"/>
              </a:rPr>
              <a:t> </a:t>
            </a:r>
            <a:endParaRPr lang="pl-PL" sz="2200" dirty="0" smtClean="0">
              <a:solidFill>
                <a:srgbClr val="003399"/>
              </a:solidFill>
              <a:latin typeface="Verdana" charset="0"/>
            </a:endParaRPr>
          </a:p>
        </p:txBody>
      </p:sp>
      <p:sp>
        <p:nvSpPr>
          <p:cNvPr id="11" name="Content Placeholder 2"/>
          <p:cNvSpPr txBox="1">
            <a:spLocks/>
          </p:cNvSpPr>
          <p:nvPr/>
        </p:nvSpPr>
        <p:spPr bwMode="auto">
          <a:xfrm>
            <a:off x="1260514" y="1700808"/>
            <a:ext cx="7468076" cy="495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marL="308610" indent="-308610" algn="l" rtl="0" eaLnBrk="0" fontAlgn="base" hangingPunct="0">
              <a:spcBef>
                <a:spcPct val="20000"/>
              </a:spcBef>
              <a:spcAft>
                <a:spcPct val="0"/>
              </a:spcAft>
              <a:buChar char="•"/>
              <a:defRPr sz="2160">
                <a:solidFill>
                  <a:schemeClr val="tx1"/>
                </a:solidFill>
                <a:latin typeface="Arial"/>
                <a:ea typeface="ＭＳ Ｐゴシック" charset="-128"/>
                <a:cs typeface="Arial"/>
              </a:defRPr>
            </a:lvl1pPr>
            <a:lvl2pPr marL="668655" indent="-257175" algn="l" rtl="0" eaLnBrk="0" fontAlgn="base" hangingPunct="0">
              <a:spcBef>
                <a:spcPct val="20000"/>
              </a:spcBef>
              <a:spcAft>
                <a:spcPct val="0"/>
              </a:spcAft>
              <a:buChar char="–"/>
              <a:defRPr sz="1800">
                <a:solidFill>
                  <a:schemeClr val="tx1"/>
                </a:solidFill>
                <a:latin typeface="Arial"/>
                <a:ea typeface="ＭＳ Ｐゴシック" charset="-128"/>
                <a:cs typeface="Arial"/>
              </a:defRPr>
            </a:lvl2pPr>
            <a:lvl3pPr marL="1028700" indent="-205740" algn="l" rtl="0" eaLnBrk="0" fontAlgn="base" hangingPunct="0">
              <a:spcBef>
                <a:spcPct val="20000"/>
              </a:spcBef>
              <a:spcAft>
                <a:spcPct val="0"/>
              </a:spcAft>
              <a:buChar char="•"/>
              <a:defRPr>
                <a:solidFill>
                  <a:schemeClr val="tx1"/>
                </a:solidFill>
                <a:latin typeface="Arial"/>
                <a:ea typeface="ＭＳ Ｐゴシック" charset="-128"/>
                <a:cs typeface="Arial"/>
              </a:defRPr>
            </a:lvl3pPr>
            <a:lvl4pPr marL="1440180" indent="-205740" algn="l" rtl="0" eaLnBrk="0" fontAlgn="base" hangingPunct="0">
              <a:spcBef>
                <a:spcPct val="20000"/>
              </a:spcBef>
              <a:spcAft>
                <a:spcPct val="0"/>
              </a:spcAft>
              <a:buChar char="–"/>
              <a:defRPr sz="1440">
                <a:solidFill>
                  <a:schemeClr val="tx1"/>
                </a:solidFill>
                <a:latin typeface="Arial"/>
                <a:ea typeface="ＭＳ Ｐゴシック" charset="-128"/>
                <a:cs typeface="Arial"/>
              </a:defRPr>
            </a:lvl4pPr>
            <a:lvl5pPr marL="1851660" indent="-205740" algn="l" rtl="0" eaLnBrk="0" fontAlgn="base" hangingPunct="0">
              <a:spcBef>
                <a:spcPct val="20000"/>
              </a:spcBef>
              <a:spcAft>
                <a:spcPct val="0"/>
              </a:spcAft>
              <a:buChar char="»"/>
              <a:defRPr sz="1440">
                <a:solidFill>
                  <a:schemeClr val="tx1"/>
                </a:solidFill>
                <a:latin typeface="Arial"/>
                <a:ea typeface="ＭＳ Ｐゴシック" charset="-128"/>
                <a:cs typeface="Arial"/>
              </a:defRPr>
            </a:lvl5pPr>
            <a:lvl6pPr marL="2263140" indent="-205740" algn="l" rtl="0" fontAlgn="base">
              <a:spcBef>
                <a:spcPct val="20000"/>
              </a:spcBef>
              <a:spcAft>
                <a:spcPct val="0"/>
              </a:spcAft>
              <a:buChar char="»"/>
              <a:defRPr sz="1800">
                <a:solidFill>
                  <a:schemeClr val="tx1"/>
                </a:solidFill>
                <a:latin typeface="+mn-lt"/>
                <a:ea typeface="ＭＳ Ｐゴシック" charset="-128"/>
              </a:defRPr>
            </a:lvl6pPr>
            <a:lvl7pPr marL="2674620" indent="-205740" algn="l" rtl="0" fontAlgn="base">
              <a:spcBef>
                <a:spcPct val="20000"/>
              </a:spcBef>
              <a:spcAft>
                <a:spcPct val="0"/>
              </a:spcAft>
              <a:buChar char="»"/>
              <a:defRPr sz="1800">
                <a:solidFill>
                  <a:schemeClr val="tx1"/>
                </a:solidFill>
                <a:latin typeface="+mn-lt"/>
                <a:ea typeface="ＭＳ Ｐゴシック" charset="-128"/>
              </a:defRPr>
            </a:lvl7pPr>
            <a:lvl8pPr marL="3086100" indent="-205740" algn="l" rtl="0" fontAlgn="base">
              <a:spcBef>
                <a:spcPct val="20000"/>
              </a:spcBef>
              <a:spcAft>
                <a:spcPct val="0"/>
              </a:spcAft>
              <a:buChar char="»"/>
              <a:defRPr sz="1800">
                <a:solidFill>
                  <a:schemeClr val="tx1"/>
                </a:solidFill>
                <a:latin typeface="+mn-lt"/>
                <a:ea typeface="ＭＳ Ｐゴシック" charset="-128"/>
              </a:defRPr>
            </a:lvl8pPr>
            <a:lvl9pPr marL="3497580" indent="-205740" algn="l" rtl="0" fontAlgn="base">
              <a:spcBef>
                <a:spcPct val="20000"/>
              </a:spcBef>
              <a:spcAft>
                <a:spcPct val="0"/>
              </a:spcAft>
              <a:buChar char="»"/>
              <a:defRPr sz="1800">
                <a:solidFill>
                  <a:schemeClr val="tx1"/>
                </a:solidFill>
                <a:latin typeface="+mn-lt"/>
                <a:ea typeface="ＭＳ Ｐゴシック" charset="-128"/>
              </a:defRPr>
            </a:lvl9pPr>
          </a:lstStyle>
          <a:p>
            <a:r>
              <a:rPr lang="en-US" altLang="en-US" b="1" kern="0" dirty="0" smtClean="0">
                <a:solidFill>
                  <a:srgbClr val="000099"/>
                </a:solidFill>
                <a:latin typeface="Arial" charset="0"/>
              </a:rPr>
              <a:t>User Manuals</a:t>
            </a:r>
          </a:p>
          <a:p>
            <a:pPr lvl="1"/>
            <a:r>
              <a:rPr lang="en-US" altLang="en-US" kern="0" dirty="0" smtClean="0">
                <a:solidFill>
                  <a:srgbClr val="000000"/>
                </a:solidFill>
                <a:latin typeface="Arial" charset="0"/>
              </a:rPr>
              <a:t>come from developer/manufacturer</a:t>
            </a:r>
          </a:p>
          <a:p>
            <a:pPr lvl="1"/>
            <a:r>
              <a:rPr lang="en-US" altLang="en-US" b="1" kern="0" dirty="0" smtClean="0">
                <a:solidFill>
                  <a:srgbClr val="000000"/>
                </a:solidFill>
                <a:latin typeface="Arial" charset="0"/>
              </a:rPr>
              <a:t>Good to assemble and for deployment </a:t>
            </a:r>
          </a:p>
          <a:p>
            <a:pPr lvl="1"/>
            <a:r>
              <a:rPr lang="en-US" altLang="en-US" b="1" kern="0" dirty="0" smtClean="0">
                <a:solidFill>
                  <a:srgbClr val="000000"/>
                </a:solidFill>
                <a:latin typeface="Arial" charset="0"/>
              </a:rPr>
              <a:t>Specs</a:t>
            </a:r>
            <a:r>
              <a:rPr lang="en-US" altLang="en-US" kern="0" dirty="0" smtClean="0">
                <a:solidFill>
                  <a:srgbClr val="000000"/>
                </a:solidFill>
                <a:latin typeface="Arial" charset="0"/>
              </a:rPr>
              <a:t> often recorded in </a:t>
            </a:r>
            <a:r>
              <a:rPr lang="en-US" altLang="en-US" b="1" kern="0" dirty="0" smtClean="0">
                <a:solidFill>
                  <a:srgbClr val="000000"/>
                </a:solidFill>
                <a:latin typeface="Arial" charset="0"/>
              </a:rPr>
              <a:t>unrealistic</a:t>
            </a:r>
            <a:r>
              <a:rPr lang="en-US" altLang="en-US" kern="0" dirty="0" smtClean="0">
                <a:solidFill>
                  <a:srgbClr val="000000"/>
                </a:solidFill>
                <a:latin typeface="Arial" charset="0"/>
              </a:rPr>
              <a:t> environment</a:t>
            </a:r>
          </a:p>
          <a:p>
            <a:pPr lvl="2"/>
            <a:endParaRPr lang="en-US" altLang="en-US" sz="1000" kern="0" dirty="0" smtClean="0">
              <a:solidFill>
                <a:srgbClr val="000000"/>
              </a:solidFill>
              <a:latin typeface="Arial" charset="0"/>
            </a:endParaRPr>
          </a:p>
          <a:p>
            <a:r>
              <a:rPr lang="en-US" altLang="en-US" b="1" kern="0" dirty="0" smtClean="0">
                <a:solidFill>
                  <a:srgbClr val="000099"/>
                </a:solidFill>
                <a:latin typeface="Arial" charset="0"/>
              </a:rPr>
              <a:t>Standard Operating Procedures</a:t>
            </a:r>
          </a:p>
          <a:p>
            <a:pPr lvl="1"/>
            <a:r>
              <a:rPr lang="en-US" altLang="en-US" kern="0" dirty="0" smtClean="0">
                <a:solidFill>
                  <a:srgbClr val="000000"/>
                </a:solidFill>
                <a:latin typeface="Arial" charset="0"/>
              </a:rPr>
              <a:t>Very comprehensive </a:t>
            </a:r>
            <a:r>
              <a:rPr lang="en-US" altLang="en-US" b="1" kern="0" dirty="0" smtClean="0">
                <a:solidFill>
                  <a:srgbClr val="000000"/>
                </a:solidFill>
                <a:latin typeface="Arial" charset="0"/>
              </a:rPr>
              <a:t>one parameter, one platform </a:t>
            </a:r>
            <a:r>
              <a:rPr lang="en-US" altLang="en-US" kern="0" dirty="0" smtClean="0">
                <a:solidFill>
                  <a:srgbClr val="000000"/>
                </a:solidFill>
                <a:latin typeface="Arial" charset="0"/>
              </a:rPr>
              <a:t>description</a:t>
            </a:r>
          </a:p>
          <a:p>
            <a:pPr lvl="1"/>
            <a:r>
              <a:rPr lang="en-US" altLang="en-US" b="1" kern="0" dirty="0" smtClean="0">
                <a:solidFill>
                  <a:srgbClr val="000000"/>
                </a:solidFill>
                <a:latin typeface="Arial" charset="0"/>
              </a:rPr>
              <a:t>Describe method </a:t>
            </a:r>
            <a:r>
              <a:rPr lang="en-US" altLang="en-US" kern="0" dirty="0" smtClean="0">
                <a:solidFill>
                  <a:srgbClr val="000000"/>
                </a:solidFill>
                <a:latin typeface="Arial" charset="0"/>
              </a:rPr>
              <a:t>and not nuances of specific design</a:t>
            </a:r>
            <a:endParaRPr lang="en-US" altLang="en-US" b="1" kern="0" dirty="0" smtClean="0">
              <a:solidFill>
                <a:srgbClr val="000099"/>
              </a:solidFill>
              <a:latin typeface="Arial" charset="0"/>
            </a:endParaRPr>
          </a:p>
          <a:p>
            <a:r>
              <a:rPr lang="en-US" altLang="en-US" b="1" kern="0" dirty="0" smtClean="0">
                <a:solidFill>
                  <a:srgbClr val="000099"/>
                </a:solidFill>
                <a:latin typeface="Arial" charset="0"/>
              </a:rPr>
              <a:t>Best Practices (guides / manuals)</a:t>
            </a:r>
          </a:p>
          <a:p>
            <a:pPr lvl="1"/>
            <a:r>
              <a:rPr lang="en-US" altLang="en-US" b="1" kern="0" dirty="0" smtClean="0">
                <a:solidFill>
                  <a:srgbClr val="000000"/>
                </a:solidFill>
                <a:latin typeface="Arial" charset="0"/>
              </a:rPr>
              <a:t>Practical knowledge </a:t>
            </a:r>
            <a:r>
              <a:rPr lang="en-US" altLang="en-US" kern="0" dirty="0" smtClean="0">
                <a:solidFill>
                  <a:srgbClr val="000000"/>
                </a:solidFill>
                <a:latin typeface="Arial" charset="0"/>
              </a:rPr>
              <a:t>plus elements of two above categories</a:t>
            </a:r>
            <a:endParaRPr lang="en-US" altLang="en-US" kern="0" dirty="0">
              <a:solidFill>
                <a:srgbClr val="000000"/>
              </a:solidFill>
              <a:latin typeface="Arial" charset="0"/>
            </a:endParaRPr>
          </a:p>
          <a:p>
            <a:pPr lvl="1"/>
            <a:r>
              <a:rPr lang="en-US" altLang="en-US" kern="0" dirty="0" smtClean="0">
                <a:solidFill>
                  <a:srgbClr val="000000"/>
                </a:solidFill>
                <a:latin typeface="Arial" charset="0"/>
              </a:rPr>
              <a:t>Often developed for </a:t>
            </a:r>
            <a:r>
              <a:rPr lang="en-US" altLang="en-US" b="1" kern="0" dirty="0" smtClean="0">
                <a:solidFill>
                  <a:srgbClr val="000000"/>
                </a:solidFill>
                <a:latin typeface="Arial" charset="0"/>
              </a:rPr>
              <a:t>specific environment, phenomenon or platform</a:t>
            </a:r>
            <a:endParaRPr lang="en-US" altLang="en-US" b="1" kern="0" dirty="0" smtClean="0">
              <a:solidFill>
                <a:srgbClr val="000099"/>
              </a:solidFill>
              <a:latin typeface="Arial" charset="0"/>
            </a:endParaRPr>
          </a:p>
          <a:p>
            <a:r>
              <a:rPr lang="en-US" altLang="en-US" b="1" kern="0" dirty="0" smtClean="0">
                <a:solidFill>
                  <a:srgbClr val="000099"/>
                </a:solidFill>
                <a:latin typeface="Arial" charset="0"/>
              </a:rPr>
              <a:t>(Certified) Reference Materials and Standards</a:t>
            </a:r>
          </a:p>
          <a:p>
            <a:pPr lvl="1"/>
            <a:r>
              <a:rPr lang="en-US" altLang="en-US" kern="0" dirty="0" smtClean="0">
                <a:solidFill>
                  <a:srgbClr val="000000"/>
                </a:solidFill>
                <a:latin typeface="Arial" charset="0"/>
              </a:rPr>
              <a:t>Provide </a:t>
            </a:r>
            <a:r>
              <a:rPr lang="en-US" altLang="en-US" b="1" kern="0" dirty="0" smtClean="0">
                <a:solidFill>
                  <a:srgbClr val="000000"/>
                </a:solidFill>
                <a:latin typeface="Arial" charset="0"/>
              </a:rPr>
              <a:t>trusted reference </a:t>
            </a:r>
            <a:r>
              <a:rPr lang="en-US" altLang="en-US" kern="0" dirty="0" smtClean="0">
                <a:solidFill>
                  <a:srgbClr val="000000"/>
                </a:solidFill>
                <a:latin typeface="Arial" charset="0"/>
              </a:rPr>
              <a:t>for calibration and quality control</a:t>
            </a:r>
          </a:p>
        </p:txBody>
      </p:sp>
      <p:sp>
        <p:nvSpPr>
          <p:cNvPr id="4" name="Rectangle 3"/>
          <p:cNvSpPr/>
          <p:nvPr/>
        </p:nvSpPr>
        <p:spPr>
          <a:xfrm>
            <a:off x="8731708" y="-94832"/>
            <a:ext cx="412292" cy="584775"/>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200" b="1" dirty="0" smtClean="0">
                <a:ln/>
                <a:solidFill>
                  <a:schemeClr val="accent3"/>
                </a:solidFill>
              </a:rPr>
              <a:t>4</a:t>
            </a:r>
            <a:endParaRPr lang="en-US" sz="3200" b="1" cap="none" spc="0" dirty="0">
              <a:ln/>
              <a:solidFill>
                <a:schemeClr val="accent3"/>
              </a:solidFill>
              <a:effectLst/>
            </a:endParaRPr>
          </a:p>
        </p:txBody>
      </p:sp>
    </p:spTree>
    <p:extLst>
      <p:ext uri="{BB962C8B-B14F-4D97-AF65-F5344CB8AC3E}">
        <p14:creationId xmlns:p14="http://schemas.microsoft.com/office/powerpoint/2010/main" val="2066303843"/>
      </p:ext>
    </p:extLst>
  </p:cSld>
  <p:clrMapOvr>
    <a:masterClrMapping/>
  </p:clrMapOvr>
  <mc:AlternateContent xmlns:mc="http://schemas.openxmlformats.org/markup-compatibility/2006" xmlns:p14="http://schemas.microsoft.com/office/powerpoint/2010/main">
    <mc:Choice Requires="p14">
      <p:transition spd="slow" p14:dur="2000">
        <p:pull dir="ld"/>
      </p:transition>
    </mc:Choice>
    <mc:Fallback xmlns="">
      <p:transition spd="slow">
        <p:pull dir="ld"/>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107503" y="44624"/>
          <a:ext cx="9000998" cy="6777429"/>
        </p:xfrm>
        <a:graphic>
          <a:graphicData uri="http://schemas.openxmlformats.org/drawingml/2006/table">
            <a:tbl>
              <a:tblPr/>
              <a:tblGrid>
                <a:gridCol w="585431">
                  <a:extLst>
                    <a:ext uri="{9D8B030D-6E8A-4147-A177-3AD203B41FA5}">
                      <a16:colId xmlns="" xmlns:a16="http://schemas.microsoft.com/office/drawing/2014/main" val="3092997851"/>
                    </a:ext>
                  </a:extLst>
                </a:gridCol>
                <a:gridCol w="1070754">
                  <a:extLst>
                    <a:ext uri="{9D8B030D-6E8A-4147-A177-3AD203B41FA5}">
                      <a16:colId xmlns="" xmlns:a16="http://schemas.microsoft.com/office/drawing/2014/main" val="3430345362"/>
                    </a:ext>
                  </a:extLst>
                </a:gridCol>
                <a:gridCol w="1152128">
                  <a:extLst>
                    <a:ext uri="{9D8B030D-6E8A-4147-A177-3AD203B41FA5}">
                      <a16:colId xmlns="" xmlns:a16="http://schemas.microsoft.com/office/drawing/2014/main" val="406583126"/>
                    </a:ext>
                  </a:extLst>
                </a:gridCol>
                <a:gridCol w="1509240">
                  <a:extLst>
                    <a:ext uri="{9D8B030D-6E8A-4147-A177-3AD203B41FA5}">
                      <a16:colId xmlns="" xmlns:a16="http://schemas.microsoft.com/office/drawing/2014/main" val="1780496267"/>
                    </a:ext>
                  </a:extLst>
                </a:gridCol>
                <a:gridCol w="638203">
                  <a:extLst>
                    <a:ext uri="{9D8B030D-6E8A-4147-A177-3AD203B41FA5}">
                      <a16:colId xmlns="" xmlns:a16="http://schemas.microsoft.com/office/drawing/2014/main" val="1827606705"/>
                    </a:ext>
                  </a:extLst>
                </a:gridCol>
                <a:gridCol w="638203">
                  <a:extLst>
                    <a:ext uri="{9D8B030D-6E8A-4147-A177-3AD203B41FA5}">
                      <a16:colId xmlns="" xmlns:a16="http://schemas.microsoft.com/office/drawing/2014/main" val="3840412220"/>
                    </a:ext>
                  </a:extLst>
                </a:gridCol>
                <a:gridCol w="638203">
                  <a:extLst>
                    <a:ext uri="{9D8B030D-6E8A-4147-A177-3AD203B41FA5}">
                      <a16:colId xmlns="" xmlns:a16="http://schemas.microsoft.com/office/drawing/2014/main" val="2866897500"/>
                    </a:ext>
                  </a:extLst>
                </a:gridCol>
                <a:gridCol w="638203">
                  <a:extLst>
                    <a:ext uri="{9D8B030D-6E8A-4147-A177-3AD203B41FA5}">
                      <a16:colId xmlns="" xmlns:a16="http://schemas.microsoft.com/office/drawing/2014/main" val="1439318077"/>
                    </a:ext>
                  </a:extLst>
                </a:gridCol>
                <a:gridCol w="638203">
                  <a:extLst>
                    <a:ext uri="{9D8B030D-6E8A-4147-A177-3AD203B41FA5}">
                      <a16:colId xmlns="" xmlns:a16="http://schemas.microsoft.com/office/drawing/2014/main" val="2333403155"/>
                    </a:ext>
                  </a:extLst>
                </a:gridCol>
                <a:gridCol w="638203">
                  <a:extLst>
                    <a:ext uri="{9D8B030D-6E8A-4147-A177-3AD203B41FA5}">
                      <a16:colId xmlns="" xmlns:a16="http://schemas.microsoft.com/office/drawing/2014/main" val="737009783"/>
                    </a:ext>
                  </a:extLst>
                </a:gridCol>
                <a:gridCol w="638203">
                  <a:extLst>
                    <a:ext uri="{9D8B030D-6E8A-4147-A177-3AD203B41FA5}">
                      <a16:colId xmlns="" xmlns:a16="http://schemas.microsoft.com/office/drawing/2014/main" val="677868690"/>
                    </a:ext>
                  </a:extLst>
                </a:gridCol>
                <a:gridCol w="216024">
                  <a:extLst>
                    <a:ext uri="{9D8B030D-6E8A-4147-A177-3AD203B41FA5}">
                      <a16:colId xmlns="" xmlns:a16="http://schemas.microsoft.com/office/drawing/2014/main" val="2770150949"/>
                    </a:ext>
                  </a:extLst>
                </a:gridCol>
              </a:tblGrid>
              <a:tr h="1773504">
                <a:tc gridSpan="4">
                  <a:txBody>
                    <a:bodyPr/>
                    <a:lstStyle/>
                    <a:p>
                      <a:pPr algn="ctr" fontAlgn="ctr"/>
                      <a:r>
                        <a:rPr lang="en-GB" sz="1800" b="1" i="0" u="none" strike="noStrike" dirty="0">
                          <a:solidFill>
                            <a:srgbClr val="000000"/>
                          </a:solidFill>
                          <a:effectLst/>
                          <a:latin typeface="Calibri" panose="020F0502020204030204" pitchFamily="34" charset="0"/>
                        </a:rPr>
                        <a:t>Observing Approach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hMerge="1">
                  <a:txBody>
                    <a:bodyPr/>
                    <a:lstStyle/>
                    <a:p>
                      <a:endParaRPr lang="en-GB"/>
                    </a:p>
                  </a:txBody>
                  <a:tcPr/>
                </a:tc>
                <a:tc hMerge="1">
                  <a:txBody>
                    <a:bodyPr/>
                    <a:lstStyle/>
                    <a:p>
                      <a:endParaRPr lang="en-GB"/>
                    </a:p>
                  </a:txBody>
                  <a:tcPr/>
                </a:tc>
                <a:tc rowSpan="2">
                  <a:txBody>
                    <a:bodyPr/>
                    <a:lstStyle/>
                    <a:p>
                      <a:pPr algn="ctr" fontAlgn="ctr"/>
                      <a:r>
                        <a:rPr lang="en-GB" sz="1400" b="1" i="0" u="none" strike="noStrike" dirty="0">
                          <a:solidFill>
                            <a:schemeClr val="tx1"/>
                          </a:solidFill>
                          <a:effectLst/>
                          <a:latin typeface="Calibri" panose="020F0502020204030204" pitchFamily="34" charset="0"/>
                        </a:rPr>
                        <a:t>Ship-based Repeat </a:t>
                      </a:r>
                      <a:r>
                        <a:rPr lang="en-GB" sz="1400" b="1" i="0" u="none" strike="noStrike" dirty="0" smtClean="0">
                          <a:solidFill>
                            <a:schemeClr val="tx1"/>
                          </a:solidFill>
                          <a:effectLst/>
                          <a:latin typeface="Calibri" panose="020F0502020204030204" pitchFamily="34" charset="0"/>
                        </a:rPr>
                        <a:t>Hydrography</a:t>
                      </a:r>
                      <a:r>
                        <a:rPr lang="en-GB" sz="800" b="1" i="0" u="none" strike="noStrike" dirty="0">
                          <a:solidFill>
                            <a:srgbClr val="00B0F0"/>
                          </a:solidFill>
                          <a:effectLst/>
                          <a:latin typeface="Calibri" panose="020F0502020204030204" pitchFamily="34" charset="0"/>
                        </a:rPr>
                        <a:t> </a:t>
                      </a:r>
                    </a:p>
                  </a:txBody>
                  <a:tcPr marL="0" marR="0" marT="0" marB="0" vert="vert27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0F5C3"/>
                    </a:solidFill>
                  </a:tcPr>
                </a:tc>
                <a:tc rowSpan="2">
                  <a:txBody>
                    <a:bodyPr/>
                    <a:lstStyle/>
                    <a:p>
                      <a:pPr algn="ctr" fontAlgn="ctr"/>
                      <a:r>
                        <a:rPr lang="en-GB" sz="1400" b="1" i="0" u="none" strike="noStrike" dirty="0">
                          <a:solidFill>
                            <a:schemeClr val="tx1"/>
                          </a:solidFill>
                          <a:effectLst/>
                          <a:latin typeface="Calibri" panose="020F0502020204030204" pitchFamily="34" charset="0"/>
                        </a:rPr>
                        <a:t>Ship-based Underway </a:t>
                      </a:r>
                      <a:r>
                        <a:rPr lang="en-GB" sz="1400" b="1" i="0" u="none" strike="noStrike" dirty="0" smtClean="0">
                          <a:solidFill>
                            <a:schemeClr val="tx1"/>
                          </a:solidFill>
                          <a:effectLst/>
                          <a:latin typeface="Calibri" panose="020F0502020204030204" pitchFamily="34" charset="0"/>
                        </a:rPr>
                        <a:t>Observations</a:t>
                      </a:r>
                      <a:r>
                        <a:rPr lang="en-GB" sz="800" b="1" i="0" u="none" strike="noStrike" dirty="0">
                          <a:solidFill>
                            <a:srgbClr val="00B0F0"/>
                          </a:solidFill>
                          <a:effectLst/>
                          <a:latin typeface="Calibri" panose="020F0502020204030204" pitchFamily="34" charset="0"/>
                        </a:rPr>
                        <a:t> </a:t>
                      </a:r>
                    </a:p>
                  </a:txBody>
                  <a:tcPr marL="0" marR="0" marT="0" marB="0" vert="vert27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0F5C3"/>
                    </a:solidFill>
                  </a:tcPr>
                </a:tc>
                <a:tc rowSpan="2">
                  <a:txBody>
                    <a:bodyPr/>
                    <a:lstStyle/>
                    <a:p>
                      <a:pPr algn="ctr" fontAlgn="ctr"/>
                      <a:r>
                        <a:rPr lang="en-GB" sz="1400" b="1" i="0" u="none" strike="noStrike" dirty="0">
                          <a:solidFill>
                            <a:schemeClr val="tx1"/>
                          </a:solidFill>
                          <a:effectLst/>
                          <a:latin typeface="Calibri" panose="020F0502020204030204" pitchFamily="34" charset="0"/>
                        </a:rPr>
                        <a:t>Profiling </a:t>
                      </a:r>
                      <a:r>
                        <a:rPr lang="en-GB" sz="1400" b="1" i="0" u="none" strike="noStrike" dirty="0" smtClean="0">
                          <a:solidFill>
                            <a:schemeClr val="tx1"/>
                          </a:solidFill>
                          <a:effectLst/>
                          <a:latin typeface="Calibri" panose="020F0502020204030204" pitchFamily="34" charset="0"/>
                        </a:rPr>
                        <a:t>Floats</a:t>
                      </a:r>
                      <a:r>
                        <a:rPr lang="en-GB" sz="800" b="1" i="0" u="none" strike="noStrike" dirty="0">
                          <a:solidFill>
                            <a:srgbClr val="00B0F0"/>
                          </a:solidFill>
                          <a:effectLst/>
                          <a:latin typeface="Calibri" panose="020F0502020204030204" pitchFamily="34" charset="0"/>
                        </a:rPr>
                        <a:t> </a:t>
                      </a:r>
                    </a:p>
                  </a:txBody>
                  <a:tcPr marL="0" marR="0" marT="0" marB="0" vert="vert27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0F5C3"/>
                    </a:solidFill>
                  </a:tcPr>
                </a:tc>
                <a:tc rowSpan="2">
                  <a:txBody>
                    <a:bodyPr/>
                    <a:lstStyle/>
                    <a:p>
                      <a:pPr algn="ctr" fontAlgn="ctr"/>
                      <a:r>
                        <a:rPr lang="en-GB" sz="1400" b="1" i="0" u="none" strike="noStrike" dirty="0">
                          <a:solidFill>
                            <a:schemeClr val="tx1"/>
                          </a:solidFill>
                          <a:effectLst/>
                          <a:latin typeface="Calibri" panose="020F0502020204030204" pitchFamily="34" charset="0"/>
                        </a:rPr>
                        <a:t>Moored Fixed-point </a:t>
                      </a:r>
                      <a:r>
                        <a:rPr lang="en-GB" sz="1400" b="1" i="0" u="none" strike="noStrike" dirty="0" smtClean="0">
                          <a:solidFill>
                            <a:schemeClr val="tx1"/>
                          </a:solidFill>
                          <a:effectLst/>
                          <a:latin typeface="Calibri" panose="020F0502020204030204" pitchFamily="34" charset="0"/>
                        </a:rPr>
                        <a:t>Observatories</a:t>
                      </a:r>
                      <a:r>
                        <a:rPr lang="en-GB" sz="800" b="1" i="0" u="none" strike="noStrike" dirty="0">
                          <a:solidFill>
                            <a:srgbClr val="00B0F0"/>
                          </a:solidFill>
                          <a:effectLst/>
                          <a:latin typeface="Calibri" panose="020F0502020204030204" pitchFamily="34" charset="0"/>
                        </a:rPr>
                        <a:t> </a:t>
                      </a:r>
                    </a:p>
                  </a:txBody>
                  <a:tcPr marL="0" marR="0" marT="0" marB="0" vert="vert27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0F5C3"/>
                    </a:solidFill>
                  </a:tcPr>
                </a:tc>
                <a:tc rowSpan="2">
                  <a:txBody>
                    <a:bodyPr/>
                    <a:lstStyle/>
                    <a:p>
                      <a:pPr algn="ctr" fontAlgn="ctr"/>
                      <a:r>
                        <a:rPr lang="en-GB" sz="1400" b="1" i="0" u="none" strike="noStrike" dirty="0" smtClean="0">
                          <a:solidFill>
                            <a:schemeClr val="tx1"/>
                          </a:solidFill>
                          <a:effectLst/>
                          <a:latin typeface="Calibri" panose="020F0502020204030204" pitchFamily="34" charset="0"/>
                        </a:rPr>
                        <a:t>Gliders</a:t>
                      </a:r>
                      <a:r>
                        <a:rPr lang="en-GB" sz="800" b="1" i="0" u="none" strike="noStrike" dirty="0">
                          <a:solidFill>
                            <a:srgbClr val="00B0F0"/>
                          </a:solidFill>
                          <a:effectLst/>
                          <a:latin typeface="Calibri" panose="020F0502020204030204" pitchFamily="34" charset="0"/>
                        </a:rPr>
                        <a:t> </a:t>
                      </a:r>
                    </a:p>
                  </a:txBody>
                  <a:tcPr marL="0" marR="0" marT="0" marB="0" vert="vert27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0F5C3"/>
                    </a:solidFill>
                  </a:tcPr>
                </a:tc>
                <a:tc rowSpan="2">
                  <a:txBody>
                    <a:bodyPr/>
                    <a:lstStyle/>
                    <a:p>
                      <a:pPr algn="ctr" fontAlgn="ctr"/>
                      <a:r>
                        <a:rPr lang="en-GB" sz="1400" b="1" i="0" u="none" strike="noStrike" dirty="0">
                          <a:solidFill>
                            <a:schemeClr val="tx1"/>
                          </a:solidFill>
                          <a:effectLst/>
                          <a:latin typeface="Calibri" panose="020F0502020204030204" pitchFamily="34" charset="0"/>
                        </a:rPr>
                        <a:t>Ship-based Fixed-point </a:t>
                      </a:r>
                      <a:r>
                        <a:rPr lang="en-GB" sz="1400" b="1" i="0" u="none" strike="noStrike" dirty="0" smtClean="0">
                          <a:solidFill>
                            <a:schemeClr val="tx1"/>
                          </a:solidFill>
                          <a:effectLst/>
                          <a:latin typeface="Calibri" panose="020F0502020204030204" pitchFamily="34" charset="0"/>
                        </a:rPr>
                        <a:t>Observatories</a:t>
                      </a:r>
                    </a:p>
                  </a:txBody>
                  <a:tcPr marL="0" marR="0" marT="0" marB="0" vert="vert27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0F5C3"/>
                    </a:solidFill>
                  </a:tcPr>
                </a:tc>
                <a:tc rowSpan="2">
                  <a:txBody>
                    <a:bodyPr/>
                    <a:lstStyle/>
                    <a:p>
                      <a:pPr algn="ctr" fontAlgn="ctr"/>
                      <a:r>
                        <a:rPr lang="en-GB" sz="1400" b="1" i="0" u="none" strike="noStrike" dirty="0">
                          <a:solidFill>
                            <a:schemeClr val="tx1"/>
                          </a:solidFill>
                          <a:effectLst/>
                          <a:latin typeface="Calibri" panose="020F0502020204030204" pitchFamily="34" charset="0"/>
                        </a:rPr>
                        <a:t>Satellite Remote </a:t>
                      </a:r>
                      <a:r>
                        <a:rPr lang="en-GB" sz="1400" b="1" i="0" u="none" strike="noStrike" dirty="0" smtClean="0">
                          <a:solidFill>
                            <a:schemeClr val="tx1"/>
                          </a:solidFill>
                          <a:effectLst/>
                          <a:latin typeface="Calibri" panose="020F0502020204030204" pitchFamily="34" charset="0"/>
                        </a:rPr>
                        <a:t>Sensing</a:t>
                      </a:r>
                      <a:r>
                        <a:rPr lang="en-GB" sz="800" b="1" i="0" u="none" strike="noStrike" dirty="0">
                          <a:solidFill>
                            <a:srgbClr val="00B0F0"/>
                          </a:solidFill>
                          <a:effectLst/>
                          <a:latin typeface="Calibri" panose="020F0502020204030204" pitchFamily="34" charset="0"/>
                        </a:rPr>
                        <a:t> </a:t>
                      </a:r>
                    </a:p>
                  </a:txBody>
                  <a:tcPr marL="0" marR="0" marT="0" marB="0" vert="vert27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0F5C3"/>
                    </a:solidFill>
                  </a:tcPr>
                </a:tc>
                <a:tc rowSpan="2">
                  <a:txBody>
                    <a:bodyPr/>
                    <a:lstStyle/>
                    <a:p>
                      <a:pPr algn="ctr" fontAlgn="ctr"/>
                      <a:r>
                        <a:rPr lang="en-GB" sz="1600" b="1" i="0" u="none" strike="noStrike" dirty="0" smtClean="0">
                          <a:solidFill>
                            <a:schemeClr val="tx1"/>
                          </a:solidFill>
                          <a:effectLst/>
                          <a:latin typeface="Calibri" panose="020F0502020204030204" pitchFamily="34" charset="0"/>
                        </a:rPr>
                        <a:t>...</a:t>
                      </a:r>
                      <a:r>
                        <a:rPr lang="en-GB" sz="800" b="1" i="0" u="none" strike="noStrike" dirty="0">
                          <a:solidFill>
                            <a:srgbClr val="00B0F0"/>
                          </a:solidFill>
                          <a:effectLst/>
                          <a:latin typeface="Calibri" panose="020F0502020204030204" pitchFamily="34" charset="0"/>
                        </a:rPr>
                        <a:t> </a:t>
                      </a:r>
                    </a:p>
                  </a:txBody>
                  <a:tcPr marL="0" marR="0" marT="0" marB="0" vert="vert270" anchor="b">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F0F5C3"/>
                    </a:solidFill>
                  </a:tcPr>
                </a:tc>
                <a:extLst>
                  <a:ext uri="{0D108BD9-81ED-4DB2-BD59-A6C34878D82A}">
                    <a16:rowId xmlns="" xmlns:a16="http://schemas.microsoft.com/office/drawing/2014/main" val="2740331340"/>
                  </a:ext>
                </a:extLst>
              </a:tr>
              <a:tr h="212820">
                <a:tc>
                  <a:txBody>
                    <a:bodyPr/>
                    <a:lstStyle/>
                    <a:p>
                      <a:pPr algn="ctr" fontAlgn="ctr"/>
                      <a:r>
                        <a:rPr lang="en-GB" sz="1400" b="1" i="0" u="none" strike="noStrike" dirty="0">
                          <a:solidFill>
                            <a:srgbClr val="000000"/>
                          </a:solidFill>
                          <a:effectLst/>
                          <a:latin typeface="Calibri" panose="020F0502020204030204" pitchFamily="34" charset="0"/>
                        </a:rPr>
                        <a:t>EOV</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a:txBody>
                    <a:bodyPr/>
                    <a:lstStyle/>
                    <a:p>
                      <a:pPr algn="ctr" fontAlgn="ctr"/>
                      <a:r>
                        <a:rPr lang="en-GB" sz="1400" b="1" i="0" u="none" strike="noStrike" dirty="0">
                          <a:solidFill>
                            <a:srgbClr val="000000"/>
                          </a:solidFill>
                          <a:effectLst/>
                          <a:latin typeface="Calibri" panose="020F0502020204030204" pitchFamily="34" charset="0"/>
                        </a:rPr>
                        <a:t>Sub-variable</a:t>
                      </a: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dash"/>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gridSpan="2">
                  <a:txBody>
                    <a:bodyPr/>
                    <a:lstStyle/>
                    <a:p>
                      <a:pPr algn="ctr" fontAlgn="ctr"/>
                      <a:r>
                        <a:rPr lang="pl-PL" sz="1400" b="1" i="0" u="none" strike="noStrike" dirty="0" smtClean="0">
                          <a:solidFill>
                            <a:srgbClr val="000000"/>
                          </a:solidFill>
                          <a:effectLst/>
                          <a:latin typeface="Calibri" panose="020F0502020204030204" pitchFamily="34" charset="0"/>
                        </a:rPr>
                        <a:t>Procedure</a:t>
                      </a:r>
                      <a:endParaRPr lang="en-GB" sz="1400" b="1" i="0" u="none" strike="noStrike" dirty="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vMerge="1">
                  <a:txBody>
                    <a:bodyPr/>
                    <a:lstStyle/>
                    <a:p>
                      <a:pPr algn="ctr" fontAlgn="ctr"/>
                      <a:endParaRPr lang="en-GB" sz="800" b="1" i="0" u="none" strike="noStrike" dirty="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vMerge="1">
                  <a:txBody>
                    <a:bodyPr/>
                    <a:lstStyle/>
                    <a:p>
                      <a:pPr algn="ctr" fontAlgn="ctr"/>
                      <a:endParaRPr lang="en-GB" sz="800" b="1" i="0" u="none" strike="noStrike" dirty="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vMerge="1">
                  <a:txBody>
                    <a:bodyPr/>
                    <a:lstStyle/>
                    <a:p>
                      <a:pPr algn="ctr" fontAlgn="ctr"/>
                      <a:endParaRPr lang="en-GB" sz="800" b="1" i="0" u="none" strike="noStrike" dirty="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vMerge="1">
                  <a:txBody>
                    <a:bodyPr/>
                    <a:lstStyle/>
                    <a:p>
                      <a:pPr algn="ctr" fontAlgn="ctr"/>
                      <a:endParaRPr lang="en-GB" sz="800" b="1" i="0" u="none" strike="noStrike" dirty="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vMerge="1">
                  <a:txBody>
                    <a:bodyPr/>
                    <a:lstStyle/>
                    <a:p>
                      <a:pPr algn="ctr" fontAlgn="ctr"/>
                      <a:endParaRPr lang="en-GB" sz="800" b="1" i="0" u="none" strike="noStrike" dirty="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vMerge="1">
                  <a:txBody>
                    <a:bodyPr/>
                    <a:lstStyle/>
                    <a:p>
                      <a:pPr algn="ctr" fontAlgn="ctr"/>
                      <a:endParaRPr lang="en-GB" sz="800" b="1" i="0" u="none" strike="noStrike" dirty="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vMerge="1">
                  <a:txBody>
                    <a:bodyPr/>
                    <a:lstStyle/>
                    <a:p>
                      <a:pPr algn="ctr" fontAlgn="ctr"/>
                      <a:endParaRPr lang="en-GB" sz="800" b="1" i="0" u="none" strike="noStrike" dirty="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vMerge="1">
                  <a:txBody>
                    <a:bodyPr/>
                    <a:lstStyle/>
                    <a:p>
                      <a:pPr algn="ctr" fontAlgn="ctr"/>
                      <a:endParaRPr lang="en-GB" sz="800" b="1" i="0" u="none" strike="noStrike" dirty="0">
                        <a:solidFill>
                          <a:srgbClr val="00B0F0"/>
                        </a:solidFill>
                        <a:effectLst/>
                        <a:latin typeface="Calibri" panose="020F0502020204030204" pitchFamily="34" charset="0"/>
                      </a:endParaRP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4003993768"/>
                  </a:ext>
                </a:extLst>
              </a:tr>
              <a:tr h="249525">
                <a:tc rowSpan="11">
                  <a:txBody>
                    <a:bodyPr/>
                    <a:lstStyle/>
                    <a:p>
                      <a:pPr algn="ctr" fontAlgn="ctr"/>
                      <a:r>
                        <a:rPr lang="en-GB" sz="1300" b="1" i="0" u="none" strike="noStrike" dirty="0" smtClean="0">
                          <a:solidFill>
                            <a:srgbClr val="000000"/>
                          </a:solidFill>
                          <a:effectLst/>
                          <a:latin typeface="Calibri" panose="020F0502020204030204" pitchFamily="34" charset="0"/>
                        </a:rPr>
                        <a:t>INORGANIC </a:t>
                      </a:r>
                      <a:r>
                        <a:rPr lang="en-GB" sz="1300" b="1" i="0" u="none" strike="noStrike" dirty="0">
                          <a:solidFill>
                            <a:srgbClr val="000000"/>
                          </a:solidFill>
                          <a:effectLst/>
                          <a:latin typeface="Calibri" panose="020F0502020204030204" pitchFamily="34" charset="0"/>
                        </a:rPr>
                        <a:t>CARBON</a:t>
                      </a:r>
                    </a:p>
                  </a:txBody>
                  <a:tcPr marL="0" marR="0" marT="0" marB="0" vert="wordArtVert" anchor="ctr">
                    <a:lnL w="19050" cap="flat" cmpd="sng" algn="ctr">
                      <a:solidFill>
                        <a:srgbClr val="00B0F0"/>
                      </a:solidFill>
                      <a:prstDash val="solid"/>
                      <a:round/>
                      <a:headEnd type="none" w="med" len="med"/>
                      <a:tailEnd type="none" w="med" len="med"/>
                    </a:lnL>
                    <a:lnR w="19050" cap="flat" cmpd="sng" algn="ctr">
                      <a:solidFill>
                        <a:srgbClr val="00B0F0"/>
                      </a:solidFill>
                      <a:prstDash val="dash"/>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a:txBody>
                    <a:bodyPr/>
                    <a:lstStyle/>
                    <a:p>
                      <a:pPr algn="ctr" fontAlgn="ctr"/>
                      <a:r>
                        <a:rPr lang="en-GB" sz="800" b="1"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dash"/>
                      <a:round/>
                      <a:headEnd type="none" w="med" len="med"/>
                      <a:tailEnd type="none" w="med" len="med"/>
                    </a:lnR>
                    <a:lnT w="19050" cap="flat" cmpd="sng" algn="ctr">
                      <a:solidFill>
                        <a:srgbClr val="00B0F0"/>
                      </a:solidFill>
                      <a:prstDash val="solid"/>
                      <a:round/>
                      <a:headEnd type="none" w="med" len="med"/>
                      <a:tailEnd type="none" w="med" len="med"/>
                    </a:lnT>
                    <a:lnB>
                      <a:noFill/>
                    </a:lnB>
                    <a:solidFill>
                      <a:srgbClr val="EBF5FF"/>
                    </a:solidFill>
                  </a:tcPr>
                </a:tc>
                <a:tc gridSpan="2">
                  <a:txBody>
                    <a:bodyPr/>
                    <a:lstStyle/>
                    <a:p>
                      <a:pPr algn="ctr" fontAlgn="ctr"/>
                      <a:r>
                        <a:rPr lang="pl-PL" sz="1400" b="1" i="0" u="none" strike="noStrike" dirty="0" smtClean="0">
                          <a:solidFill>
                            <a:srgbClr val="00B0F0"/>
                          </a:solidFill>
                          <a:effectLst/>
                          <a:latin typeface="Calibri" panose="020F0502020204030204" pitchFamily="34" charset="0"/>
                        </a:rPr>
                        <a:t>Measurement technique</a:t>
                      </a:r>
                      <a:r>
                        <a:rPr lang="en-GB" sz="1400" b="1" i="0" u="none" strike="noStrike" dirty="0" smtClean="0">
                          <a:solidFill>
                            <a:srgbClr val="00B0F0"/>
                          </a:solidFill>
                          <a:effectLst/>
                          <a:latin typeface="Calibri" panose="020F0502020204030204" pitchFamily="34" charset="0"/>
                        </a:rPr>
                        <a:t> </a:t>
                      </a:r>
                      <a:r>
                        <a:rPr lang="en-GB" sz="1400" b="1" i="0" u="none" strike="noStrike" dirty="0">
                          <a:solidFill>
                            <a:srgbClr val="00B0F0"/>
                          </a:solidFill>
                          <a:effectLst/>
                          <a:latin typeface="Calibri" panose="020F0502020204030204" pitchFamily="34" charset="0"/>
                        </a:rPr>
                        <a:t>☞</a:t>
                      </a: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a:txBody>
                    <a:bodyPr/>
                    <a:lstStyle/>
                    <a:p>
                      <a:pPr algn="ctr" fontAlgn="ctr"/>
                      <a:r>
                        <a:rPr lang="en-GB" sz="800" b="1" i="0" u="none" strike="noStrike" dirty="0">
                          <a:solidFill>
                            <a:srgbClr val="00B0F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800" b="1" i="0" u="none" strike="noStrike" dirty="0">
                          <a:solidFill>
                            <a:srgbClr val="00B0F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800" b="1" i="0" u="none" strike="noStrike" dirty="0">
                          <a:solidFill>
                            <a:srgbClr val="00B0F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800" b="1" i="0" u="none" strike="noStrike">
                          <a:solidFill>
                            <a:srgbClr val="00B0F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800" b="1" i="0" u="none" strike="noStrike">
                          <a:solidFill>
                            <a:srgbClr val="00B0F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800" b="1" i="0" u="none" strike="noStrike" dirty="0">
                          <a:solidFill>
                            <a:srgbClr val="00B0F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800" b="1" i="0" u="none" strike="noStrike" dirty="0">
                          <a:solidFill>
                            <a:srgbClr val="00B0F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800" b="1" i="0" u="none" strike="noStrike" dirty="0">
                          <a:solidFill>
                            <a:srgbClr val="00B0F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3983291793"/>
                  </a:ext>
                </a:extLst>
              </a:tr>
              <a:tr h="249525">
                <a:tc vMerge="1">
                  <a:txBody>
                    <a:bodyPr/>
                    <a:lstStyle/>
                    <a:p>
                      <a:pPr algn="ctr" fontAlgn="ctr"/>
                      <a:endParaRPr lang="en-GB" sz="1400" b="1" i="0" u="none" strike="noStrike" dirty="0">
                        <a:solidFill>
                          <a:srgbClr val="000000"/>
                        </a:solidFill>
                        <a:effectLst/>
                        <a:latin typeface="Calibri" panose="020F0502020204030204" pitchFamily="34" charset="0"/>
                      </a:endParaRPr>
                    </a:p>
                  </a:txBody>
                  <a:tcPr marL="0" marR="0" marT="0" marB="0" vert="wordArtVert" anchor="ctr">
                    <a:lnL w="19050" cap="flat" cmpd="sng" algn="ctr">
                      <a:solidFill>
                        <a:srgbClr val="00B0F0"/>
                      </a:solidFill>
                      <a:prstDash val="solid"/>
                      <a:round/>
                      <a:headEnd type="none" w="med" len="med"/>
                      <a:tailEnd type="none" w="med" len="med"/>
                    </a:lnL>
                    <a:lnR>
                      <a:noFill/>
                    </a:lnR>
                    <a:lnT>
                      <a:noFill/>
                    </a:lnT>
                    <a:lnB w="19050" cap="flat" cmpd="sng" algn="ctr">
                      <a:solidFill>
                        <a:srgbClr val="00B0F0"/>
                      </a:solidFill>
                      <a:prstDash val="solid"/>
                      <a:round/>
                      <a:headEnd type="none" w="med" len="med"/>
                      <a:tailEnd type="none" w="med" len="med"/>
                    </a:lnB>
                    <a:solidFill>
                      <a:srgbClr val="EBF5FF"/>
                    </a:solidFill>
                  </a:tcPr>
                </a:tc>
                <a:tc rowSpan="7">
                  <a:txBody>
                    <a:bodyPr/>
                    <a:lstStyle/>
                    <a:p>
                      <a:pPr algn="l" fontAlgn="ctr"/>
                      <a:r>
                        <a:rPr lang="pl-PL" sz="1200" b="1" i="0" u="none" strike="noStrike" dirty="0" smtClean="0">
                          <a:solidFill>
                            <a:srgbClr val="000000"/>
                          </a:solidFill>
                          <a:effectLst/>
                          <a:latin typeface="Calibri" panose="020F0502020204030204" pitchFamily="34" charset="0"/>
                        </a:rPr>
                        <a:t>  </a:t>
                      </a:r>
                      <a:r>
                        <a:rPr lang="en-GB" sz="1200" b="1" i="0" u="none" strike="noStrike" dirty="0" smtClean="0">
                          <a:solidFill>
                            <a:srgbClr val="000000"/>
                          </a:solidFill>
                          <a:effectLst/>
                          <a:latin typeface="Calibri" panose="020F0502020204030204" pitchFamily="34" charset="0"/>
                        </a:rPr>
                        <a:t>pCO</a:t>
                      </a:r>
                      <a:r>
                        <a:rPr lang="en-GB" sz="1200" b="1" i="0" u="none" strike="noStrike" baseline="-25000" dirty="0" smtClean="0">
                          <a:solidFill>
                            <a:srgbClr val="000000"/>
                          </a:solidFill>
                          <a:effectLst/>
                          <a:latin typeface="Calibri" panose="020F0502020204030204" pitchFamily="34" charset="0"/>
                        </a:rPr>
                        <a:t>2</a:t>
                      </a:r>
                      <a:endParaRPr lang="en-GB" sz="1200" b="1" i="0" u="none" strike="noStrike" dirty="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dash"/>
                      <a:round/>
                      <a:headEnd type="none" w="med" len="med"/>
                      <a:tailEnd type="none" w="med" len="med"/>
                    </a:lnR>
                    <a:lnT>
                      <a:noFill/>
                    </a:lnT>
                    <a:lnB w="19050" cap="flat" cmpd="sng" algn="ctr">
                      <a:solidFill>
                        <a:srgbClr val="00B0F0"/>
                      </a:solidFill>
                      <a:prstDash val="solid"/>
                      <a:round/>
                      <a:headEnd type="none" w="med" len="med"/>
                      <a:tailEnd type="none" w="med" len="med"/>
                    </a:lnB>
                    <a:solidFill>
                      <a:srgbClr val="EBF5FF"/>
                    </a:solidFill>
                  </a:tcPr>
                </a:tc>
                <a:tc gridSpan="2">
                  <a:txBody>
                    <a:bodyPr/>
                    <a:lstStyle/>
                    <a:p>
                      <a:pPr algn="ctr" fontAlgn="ctr"/>
                      <a:r>
                        <a:rPr lang="en-GB" sz="1400" b="0" i="0" u="none" strike="noStrike" dirty="0">
                          <a:solidFill>
                            <a:srgbClr val="000000"/>
                          </a:solidFill>
                          <a:effectLst/>
                          <a:latin typeface="Calibri" panose="020F0502020204030204" pitchFamily="34" charset="0"/>
                        </a:rPr>
                        <a:t>Deployment </a:t>
                      </a:r>
                      <a:r>
                        <a:rPr lang="pl-PL" sz="1400" b="0" i="0" u="none" strike="noStrike" dirty="0" smtClean="0">
                          <a:solidFill>
                            <a:srgbClr val="000000"/>
                          </a:solidFill>
                          <a:effectLst/>
                          <a:latin typeface="Calibri" panose="020F0502020204030204" pitchFamily="34" charset="0"/>
                        </a:rPr>
                        <a:t>&amp;</a:t>
                      </a:r>
                      <a:r>
                        <a:rPr lang="en-GB" sz="1400" b="0" i="0" u="none" strike="noStrike" dirty="0" smtClean="0">
                          <a:solidFill>
                            <a:srgbClr val="000000"/>
                          </a:solidFill>
                          <a:effectLst/>
                          <a:latin typeface="Calibri" panose="020F0502020204030204" pitchFamily="34" charset="0"/>
                        </a:rPr>
                        <a:t> </a:t>
                      </a:r>
                      <a:r>
                        <a:rPr lang="pl-PL" sz="1400" b="0" i="0" u="none" strike="noStrike" dirty="0" smtClean="0">
                          <a:solidFill>
                            <a:srgbClr val="000000"/>
                          </a:solidFill>
                          <a:effectLst/>
                          <a:latin typeface="Calibri" panose="020F0502020204030204" pitchFamily="34" charset="0"/>
                        </a:rPr>
                        <a:t>s</a:t>
                      </a:r>
                      <a:r>
                        <a:rPr lang="en-GB" sz="1400" b="0" i="0" u="none" strike="noStrike" dirty="0" err="1" smtClean="0">
                          <a:solidFill>
                            <a:srgbClr val="000000"/>
                          </a:solidFill>
                          <a:effectLst/>
                          <a:latin typeface="Calibri" panose="020F0502020204030204" pitchFamily="34" charset="0"/>
                        </a:rPr>
                        <a:t>ampling</a:t>
                      </a:r>
                      <a:endParaRPr lang="en-GB" sz="1400" b="0" i="0" u="none" strike="noStrike" dirty="0">
                        <a:solidFill>
                          <a:srgbClr val="000000"/>
                        </a:solidFill>
                        <a:effectLst/>
                        <a:latin typeface="Calibri" panose="020F0502020204030204" pitchFamily="34" charset="0"/>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a:txBody>
                    <a:bodyPr/>
                    <a:lstStyle/>
                    <a:p>
                      <a:pPr algn="ctr" fontAlgn="ctr"/>
                      <a:r>
                        <a:rPr lang="en-GB" sz="6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623970719"/>
                  </a:ext>
                </a:extLst>
              </a:tr>
              <a:tr h="249525">
                <a:tc vMerge="1">
                  <a:txBody>
                    <a:bodyPr/>
                    <a:lstStyle/>
                    <a:p>
                      <a:endParaRPr lang="en-GB"/>
                    </a:p>
                  </a:txBody>
                  <a:tcPr/>
                </a:tc>
                <a:tc vMerge="1">
                  <a:txBody>
                    <a:bodyPr/>
                    <a:lstStyle/>
                    <a:p>
                      <a:endParaRPr lang="en-GB"/>
                    </a:p>
                  </a:txBody>
                  <a:tcPr/>
                </a:tc>
                <a:tc gridSpan="2">
                  <a:txBody>
                    <a:bodyPr/>
                    <a:lstStyle/>
                    <a:p>
                      <a:pPr algn="ctr" fontAlgn="ctr"/>
                      <a:r>
                        <a:rPr lang="en-GB" sz="1400" b="0" i="0" u="none" strike="noStrike">
                          <a:solidFill>
                            <a:srgbClr val="000000"/>
                          </a:solidFill>
                          <a:effectLst/>
                          <a:latin typeface="Calibri" panose="020F0502020204030204" pitchFamily="34" charset="0"/>
                        </a:rPr>
                        <a:t>Data retrieval &amp; formatting</a:t>
                      </a: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a:txBody>
                    <a:bodyPr/>
                    <a:lstStyle/>
                    <a:p>
                      <a:pPr algn="l" fontAlgn="ctr"/>
                      <a:r>
                        <a:rPr lang="en-GB" sz="600" b="0" i="0" u="none" strike="noStrike" dirty="0">
                          <a:solidFill>
                            <a:srgbClr val="000000"/>
                          </a:solidFill>
                          <a:effectLst/>
                          <a:latin typeface="Calibri" panose="020F0502020204030204" pitchFamily="34" charset="0"/>
                        </a:rPr>
                        <a:t> </a:t>
                      </a:r>
                    </a:p>
                  </a:txBody>
                  <a:tcPr marL="33104"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l" fontAlgn="ctr"/>
                      <a:r>
                        <a:rPr lang="en-GB" sz="600" b="0" i="0" u="none" strike="noStrike">
                          <a:solidFill>
                            <a:srgbClr val="000000"/>
                          </a:solidFill>
                          <a:effectLst/>
                          <a:latin typeface="Calibri" panose="020F0502020204030204" pitchFamily="34" charset="0"/>
                        </a:rPr>
                        <a:t> </a:t>
                      </a:r>
                    </a:p>
                  </a:txBody>
                  <a:tcPr marL="33104"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l" fontAlgn="ctr"/>
                      <a:r>
                        <a:rPr lang="en-GB" sz="600" b="0" i="0" u="none" strike="noStrike">
                          <a:solidFill>
                            <a:srgbClr val="000000"/>
                          </a:solidFill>
                          <a:effectLst/>
                          <a:latin typeface="Calibri" panose="020F0502020204030204" pitchFamily="34" charset="0"/>
                        </a:rPr>
                        <a:t> </a:t>
                      </a:r>
                    </a:p>
                  </a:txBody>
                  <a:tcPr marL="33104"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l" fontAlgn="ctr"/>
                      <a:r>
                        <a:rPr lang="en-GB" sz="600" b="0" i="0" u="none" strike="noStrike" dirty="0">
                          <a:solidFill>
                            <a:srgbClr val="000000"/>
                          </a:solidFill>
                          <a:effectLst/>
                          <a:latin typeface="Calibri" panose="020F0502020204030204" pitchFamily="34" charset="0"/>
                        </a:rPr>
                        <a:t> </a:t>
                      </a:r>
                    </a:p>
                  </a:txBody>
                  <a:tcPr marL="33104"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6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600" b="0" i="0" u="sng" strike="noStrike">
                          <a:solidFill>
                            <a:srgbClr val="0563C1"/>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sng" strike="noStrike">
                          <a:solidFill>
                            <a:srgbClr val="0563C1"/>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sng" strike="noStrike">
                          <a:solidFill>
                            <a:srgbClr val="0563C1"/>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2778387097"/>
                  </a:ext>
                </a:extLst>
              </a:tr>
              <a:tr h="249525">
                <a:tc vMerge="1">
                  <a:txBody>
                    <a:bodyPr/>
                    <a:lstStyle/>
                    <a:p>
                      <a:endParaRPr lang="en-GB"/>
                    </a:p>
                  </a:txBody>
                  <a:tcPr/>
                </a:tc>
                <a:tc vMerge="1">
                  <a:txBody>
                    <a:bodyPr/>
                    <a:lstStyle/>
                    <a:p>
                      <a:endParaRPr lang="en-GB"/>
                    </a:p>
                  </a:txBody>
                  <a:tcPr/>
                </a:tc>
                <a:tc gridSpan="2">
                  <a:txBody>
                    <a:bodyPr/>
                    <a:lstStyle/>
                    <a:p>
                      <a:pPr algn="ctr" fontAlgn="ctr"/>
                      <a:r>
                        <a:rPr lang="en-GB" sz="1400" b="0" i="0" u="none" strike="noStrike">
                          <a:solidFill>
                            <a:srgbClr val="000000"/>
                          </a:solidFill>
                          <a:effectLst/>
                          <a:latin typeface="Calibri" panose="020F0502020204030204" pitchFamily="34" charset="0"/>
                        </a:rPr>
                        <a:t>Calibration / validation</a:t>
                      </a: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1281998251"/>
                  </a:ext>
                </a:extLst>
              </a:tr>
              <a:tr h="249525">
                <a:tc vMerge="1">
                  <a:txBody>
                    <a:bodyPr/>
                    <a:lstStyle/>
                    <a:p>
                      <a:endParaRPr lang="en-GB"/>
                    </a:p>
                  </a:txBody>
                  <a:tcPr/>
                </a:tc>
                <a:tc vMerge="1">
                  <a:txBody>
                    <a:bodyPr/>
                    <a:lstStyle/>
                    <a:p>
                      <a:endParaRPr lang="en-GB"/>
                    </a:p>
                  </a:txBody>
                  <a:tcPr/>
                </a:tc>
                <a:tc gridSpan="2">
                  <a:txBody>
                    <a:bodyPr/>
                    <a:lstStyle/>
                    <a:p>
                      <a:pPr algn="ctr" fontAlgn="ctr"/>
                      <a:r>
                        <a:rPr lang="en-GB" sz="1400" b="0" i="0" u="none" strike="noStrike" dirty="0">
                          <a:solidFill>
                            <a:srgbClr val="000000"/>
                          </a:solidFill>
                          <a:effectLst/>
                          <a:latin typeface="Calibri" panose="020F0502020204030204" pitchFamily="34" charset="0"/>
                        </a:rPr>
                        <a:t>Reference materials &amp; standards</a:t>
                      </a: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2644309335"/>
                  </a:ext>
                </a:extLst>
              </a:tr>
              <a:tr h="249525">
                <a:tc vMerge="1">
                  <a:txBody>
                    <a:bodyPr/>
                    <a:lstStyle/>
                    <a:p>
                      <a:endParaRPr lang="en-GB"/>
                    </a:p>
                  </a:txBody>
                  <a:tcPr/>
                </a:tc>
                <a:tc vMerge="1">
                  <a:txBody>
                    <a:bodyPr/>
                    <a:lstStyle/>
                    <a:p>
                      <a:endParaRPr lang="en-GB"/>
                    </a:p>
                  </a:txBody>
                  <a:tcPr/>
                </a:tc>
                <a:tc rowSpan="2">
                  <a:txBody>
                    <a:bodyPr/>
                    <a:lstStyle/>
                    <a:p>
                      <a:pPr algn="ctr" fontAlgn="ctr"/>
                      <a:r>
                        <a:rPr lang="en-GB" sz="1400" b="0" i="0" u="none" strike="noStrike" dirty="0">
                          <a:solidFill>
                            <a:srgbClr val="000000"/>
                          </a:solidFill>
                          <a:effectLst/>
                          <a:latin typeface="Calibri" panose="020F0502020204030204" pitchFamily="34" charset="0"/>
                        </a:rPr>
                        <a:t>Primary quality control</a:t>
                      </a:r>
                    </a:p>
                  </a:txBody>
                  <a:tcPr marL="0" marR="0" marT="0" marB="0" anchor="ctr">
                    <a:lnL w="19050" cap="flat" cmpd="sng" algn="ctr">
                      <a:solidFill>
                        <a:srgbClr val="00B0F0"/>
                      </a:solidFill>
                      <a:prstDash val="dash"/>
                      <a:round/>
                      <a:headEnd type="none" w="med" len="med"/>
                      <a:tailEnd type="none" w="med" len="med"/>
                    </a:lnL>
                    <a:lnR w="63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EBF5FF"/>
                    </a:solidFill>
                  </a:tcPr>
                </a:tc>
                <a:tc>
                  <a:txBody>
                    <a:bodyPr/>
                    <a:lstStyle/>
                    <a:p>
                      <a:pPr algn="ctr" fontAlgn="ctr"/>
                      <a:r>
                        <a:rPr lang="en-GB" sz="1400" b="0" i="0" u="none" strike="noStrike">
                          <a:solidFill>
                            <a:srgbClr val="000000"/>
                          </a:solidFill>
                          <a:effectLst/>
                          <a:latin typeface="Calibri" panose="020F0502020204030204" pitchFamily="34" charset="0"/>
                        </a:rPr>
                        <a:t>(Near) real-time</a:t>
                      </a:r>
                    </a:p>
                  </a:txBody>
                  <a:tcPr marL="0" marR="0" marT="0" marB="0" anchor="ctr">
                    <a:lnL w="63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EBF5FF"/>
                    </a:solidFill>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4232331801"/>
                  </a:ext>
                </a:extLst>
              </a:tr>
              <a:tr h="249525">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algn="ctr" fontAlgn="ctr"/>
                      <a:r>
                        <a:rPr lang="en-GB" sz="1400" b="0" i="0" u="none" strike="noStrike">
                          <a:solidFill>
                            <a:srgbClr val="000000"/>
                          </a:solidFill>
                          <a:effectLst/>
                          <a:latin typeface="Calibri" panose="020F0502020204030204" pitchFamily="34" charset="0"/>
                        </a:rPr>
                        <a:t>Delayed-mode</a:t>
                      </a:r>
                    </a:p>
                  </a:txBody>
                  <a:tcPr marL="0" marR="0" marT="0" marB="0" anchor="ctr">
                    <a:lnL w="63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solidFill>
                      <a:srgbClr val="EBF5FF"/>
                    </a:solidFill>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63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3763333577"/>
                  </a:ext>
                </a:extLst>
              </a:tr>
              <a:tr h="249525">
                <a:tc vMerge="1">
                  <a:txBody>
                    <a:bodyPr/>
                    <a:lstStyle/>
                    <a:p>
                      <a:endParaRPr lang="en-GB"/>
                    </a:p>
                  </a:txBody>
                  <a:tcPr/>
                </a:tc>
                <a:tc vMerge="1">
                  <a:txBody>
                    <a:bodyPr/>
                    <a:lstStyle/>
                    <a:p>
                      <a:endParaRPr lang="en-GB"/>
                    </a:p>
                  </a:txBody>
                  <a:tcPr/>
                </a:tc>
                <a:tc gridSpan="2">
                  <a:txBody>
                    <a:bodyPr/>
                    <a:lstStyle/>
                    <a:p>
                      <a:pPr algn="ctr" fontAlgn="ctr"/>
                      <a:r>
                        <a:rPr lang="en-GB" sz="1400" b="0" i="0" u="none" strike="noStrike" dirty="0">
                          <a:solidFill>
                            <a:srgbClr val="000000"/>
                          </a:solidFill>
                          <a:effectLst/>
                          <a:latin typeface="Calibri" panose="020F0502020204030204" pitchFamily="34" charset="0"/>
                        </a:rPr>
                        <a:t>Secondary quality control</a:t>
                      </a: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63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180560269"/>
                  </a:ext>
                </a:extLst>
              </a:tr>
              <a:tr h="249525">
                <a:tc vMerge="1">
                  <a:txBody>
                    <a:bodyPr/>
                    <a:lstStyle/>
                    <a:p>
                      <a:endParaRPr lang="en-GB"/>
                    </a:p>
                  </a:txBody>
                  <a:tcPr/>
                </a:tc>
                <a:tc>
                  <a:txBody>
                    <a:bodyPr/>
                    <a:lstStyle/>
                    <a:p>
                      <a:pPr marL="0" lvl="0" indent="-169200" algn="l" defTabSz="914400" rtl="0" eaLnBrk="1" fontAlgn="ctr" latinLnBrk="0" hangingPunct="1"/>
                      <a:r>
                        <a:rPr lang="pl-PL" sz="1200" b="1" i="0" u="none" strike="noStrike" kern="1200" dirty="0" smtClean="0">
                          <a:solidFill>
                            <a:srgbClr val="000000"/>
                          </a:solidFill>
                          <a:effectLst/>
                          <a:latin typeface="Calibri" panose="020F0502020204030204" pitchFamily="34" charset="0"/>
                          <a:ea typeface="+mn-ea"/>
                          <a:cs typeface="+mn-cs"/>
                        </a:rPr>
                        <a:t> </a:t>
                      </a:r>
                      <a:r>
                        <a:rPr lang="en-GB" sz="1200" b="1" i="0" u="none" strike="noStrike" kern="1200" dirty="0">
                          <a:solidFill>
                            <a:srgbClr val="000000"/>
                          </a:solidFill>
                          <a:effectLst/>
                          <a:latin typeface="Calibri" panose="020F0502020204030204" pitchFamily="34" charset="0"/>
                          <a:ea typeface="+mn-ea"/>
                          <a:cs typeface="+mn-cs"/>
                        </a:rPr>
                        <a:t> </a:t>
                      </a:r>
                      <a:r>
                        <a:rPr lang="pl-PL" sz="1200" b="1" i="0" u="none" strike="noStrike" kern="1200" dirty="0" smtClean="0">
                          <a:solidFill>
                            <a:srgbClr val="000000"/>
                          </a:solidFill>
                          <a:effectLst/>
                          <a:latin typeface="Calibri" panose="020F0502020204030204" pitchFamily="34" charset="0"/>
                          <a:ea typeface="+mn-ea"/>
                          <a:cs typeface="+mn-cs"/>
                        </a:rPr>
                        <a:t>DIC</a:t>
                      </a:r>
                      <a:endParaRPr lang="en-GB" sz="1200" b="1" i="0" u="none" strike="noStrike" kern="1200" dirty="0">
                        <a:solidFill>
                          <a:srgbClr val="000000"/>
                        </a:solidFill>
                        <a:effectLst/>
                        <a:latin typeface="Calibri" panose="020F0502020204030204" pitchFamily="34" charset="0"/>
                        <a:ea typeface="+mn-ea"/>
                        <a:cs typeface="+mn-cs"/>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dash"/>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gridSpan="2">
                  <a:txBody>
                    <a:bodyPr/>
                    <a:lstStyle/>
                    <a:p>
                      <a:pPr marL="0" algn="l" defTabSz="914400" rtl="0" eaLnBrk="1" fontAlgn="ctr" latinLnBrk="0" hangingPunct="1"/>
                      <a:endParaRPr lang="en-GB" sz="1000" b="1" i="0" u="none" strike="noStrike" kern="1200" dirty="0">
                        <a:solidFill>
                          <a:srgbClr val="000000"/>
                        </a:solidFill>
                        <a:effectLst/>
                        <a:latin typeface="Calibri" panose="020F0502020204030204" pitchFamily="34" charset="0"/>
                        <a:ea typeface="+mn-ea"/>
                        <a:cs typeface="+mn-cs"/>
                      </a:endParaRPr>
                    </a:p>
                  </a:txBody>
                  <a:tcPr marL="0"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a:txBody>
                    <a:bodyPr/>
                    <a:lstStyle/>
                    <a:p>
                      <a:pPr algn="ctr" fontAlgn="ctr"/>
                      <a:r>
                        <a:rPr lang="en-GB" sz="800" b="1" i="0" u="none" strike="noStrike" dirty="0">
                          <a:solidFill>
                            <a:srgbClr val="00B0F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800" b="1" i="0" u="none" strike="noStrike">
                          <a:solidFill>
                            <a:srgbClr val="00B0F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800" b="1" i="0" u="none" strike="noStrike">
                          <a:solidFill>
                            <a:srgbClr val="00B0F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800" b="1" i="0" u="none" strike="noStrike">
                          <a:solidFill>
                            <a:srgbClr val="00B0F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800" b="1" i="0" u="none" strike="noStrike" dirty="0">
                          <a:solidFill>
                            <a:srgbClr val="00B0F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800" b="1" i="0" u="none" strike="noStrike">
                          <a:solidFill>
                            <a:srgbClr val="00B0F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800" b="1" i="0" u="none" strike="noStrike">
                          <a:solidFill>
                            <a:srgbClr val="00B0F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800" b="1" i="0" u="none" strike="noStrike">
                          <a:solidFill>
                            <a:srgbClr val="00B0F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1746126145"/>
                  </a:ext>
                </a:extLst>
              </a:tr>
              <a:tr h="270252">
                <a:tc vMerge="1">
                  <a:txBody>
                    <a:bodyPr/>
                    <a:lstStyle/>
                    <a:p>
                      <a:endParaRPr lang="en-GB"/>
                    </a:p>
                  </a:txBody>
                  <a:tcPr/>
                </a:tc>
                <a:tc>
                  <a:txBody>
                    <a:bodyPr/>
                    <a:lstStyle/>
                    <a:p>
                      <a:pPr marL="0" lvl="0" indent="-169200" algn="l" fontAlgn="ctr"/>
                      <a:r>
                        <a:rPr lang="en-GB" sz="1200" b="1" i="0" u="none" strike="noStrike" dirty="0">
                          <a:solidFill>
                            <a:srgbClr val="000000"/>
                          </a:solidFill>
                          <a:effectLst/>
                          <a:latin typeface="Calibri" panose="020F0502020204030204" pitchFamily="34" charset="0"/>
                        </a:rPr>
                        <a:t>Total </a:t>
                      </a:r>
                      <a:r>
                        <a:rPr lang="pl-PL" sz="1200" b="1" i="0" u="none" strike="noStrike" dirty="0" smtClean="0">
                          <a:solidFill>
                            <a:srgbClr val="000000"/>
                          </a:solidFill>
                          <a:effectLst/>
                          <a:latin typeface="Calibri" panose="020F0502020204030204" pitchFamily="34" charset="0"/>
                        </a:rPr>
                        <a:t>A</a:t>
                      </a:r>
                      <a:r>
                        <a:rPr lang="en-GB" sz="1200" b="1" i="0" u="none" strike="noStrike" dirty="0" err="1" smtClean="0">
                          <a:solidFill>
                            <a:srgbClr val="000000"/>
                          </a:solidFill>
                          <a:effectLst/>
                          <a:latin typeface="Calibri" panose="020F0502020204030204" pitchFamily="34" charset="0"/>
                        </a:rPr>
                        <a:t>lkalinity</a:t>
                      </a:r>
                      <a:endParaRPr lang="en-GB" sz="1200" b="1" i="0" u="none" strike="noStrike" dirty="0">
                        <a:solidFill>
                          <a:srgbClr val="000000"/>
                        </a:solidFill>
                        <a:effectLst/>
                        <a:latin typeface="Calibri" panose="020F0502020204030204" pitchFamily="34" charset="0"/>
                      </a:endParaRPr>
                    </a:p>
                  </a:txBody>
                  <a:tcPr marL="66206"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dash"/>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gridSpan="2">
                  <a:txBody>
                    <a:bodyPr/>
                    <a:lstStyle/>
                    <a:p>
                      <a:endParaRPr lang="en-GB" dirty="0"/>
                    </a:p>
                  </a:txBody>
                  <a:tcPr marL="66206"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1664002324"/>
                  </a:ext>
                </a:extLst>
              </a:tr>
              <a:tr h="270252">
                <a:tc vMerge="1">
                  <a:txBody>
                    <a:bodyPr/>
                    <a:lstStyle/>
                    <a:p>
                      <a:endParaRPr lang="en-GB"/>
                    </a:p>
                  </a:txBody>
                  <a:tcPr/>
                </a:tc>
                <a:tc>
                  <a:txBody>
                    <a:bodyPr/>
                    <a:lstStyle/>
                    <a:p>
                      <a:pPr marL="0" lvl="0" indent="-169200" algn="l" fontAlgn="ctr"/>
                      <a:r>
                        <a:rPr lang="en-GB" sz="1200" b="1" i="0" u="none" strike="noStrike" dirty="0">
                          <a:solidFill>
                            <a:srgbClr val="000000"/>
                          </a:solidFill>
                          <a:effectLst/>
                          <a:latin typeface="Calibri" panose="020F0502020204030204" pitchFamily="34" charset="0"/>
                        </a:rPr>
                        <a:t>pH</a:t>
                      </a:r>
                    </a:p>
                  </a:txBody>
                  <a:tcPr marL="66206"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dash"/>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gridSpan="2">
                  <a:txBody>
                    <a:bodyPr/>
                    <a:lstStyle/>
                    <a:p>
                      <a:endParaRPr lang="en-GB"/>
                    </a:p>
                  </a:txBody>
                  <a:tcPr marL="66206" marR="0" marT="0" marB="0" anchor="ctr">
                    <a:lnL w="19050" cap="flat" cmpd="sng" algn="ctr">
                      <a:solidFill>
                        <a:srgbClr val="00B0F0"/>
                      </a:solidFill>
                      <a:prstDash val="dash"/>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1421009618"/>
                  </a:ext>
                </a:extLst>
              </a:tr>
              <a:tr h="249525">
                <a:tc gridSpan="4">
                  <a:txBody>
                    <a:bodyPr/>
                    <a:lstStyle/>
                    <a:p>
                      <a:pPr algn="l" fontAlgn="ctr"/>
                      <a:r>
                        <a:rPr lang="en-GB" sz="1200" b="1" i="0" u="none" strike="noStrike" dirty="0">
                          <a:solidFill>
                            <a:srgbClr val="000000"/>
                          </a:solidFill>
                          <a:effectLst/>
                          <a:latin typeface="Calibri" panose="020F0502020204030204" pitchFamily="34" charset="0"/>
                        </a:rPr>
                        <a:t>OXYGEN</a:t>
                      </a:r>
                    </a:p>
                  </a:txBody>
                  <a:tcPr marL="9931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1817676782"/>
                  </a:ext>
                </a:extLst>
              </a:tr>
              <a:tr h="249525">
                <a:tc gridSpan="4">
                  <a:txBody>
                    <a:bodyPr/>
                    <a:lstStyle/>
                    <a:p>
                      <a:pPr algn="l" fontAlgn="ctr"/>
                      <a:r>
                        <a:rPr lang="en-GB" sz="1200" b="1" i="0" u="none" strike="noStrike">
                          <a:solidFill>
                            <a:srgbClr val="000000"/>
                          </a:solidFill>
                          <a:effectLst/>
                          <a:latin typeface="Calibri" panose="020F0502020204030204" pitchFamily="34" charset="0"/>
                        </a:rPr>
                        <a:t>NUTRIENTS</a:t>
                      </a:r>
                    </a:p>
                  </a:txBody>
                  <a:tcPr marL="9931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141199879"/>
                  </a:ext>
                </a:extLst>
              </a:tr>
              <a:tr h="249525">
                <a:tc gridSpan="4">
                  <a:txBody>
                    <a:bodyPr/>
                    <a:lstStyle/>
                    <a:p>
                      <a:pPr algn="l" fontAlgn="ctr"/>
                      <a:r>
                        <a:rPr lang="en-GB" sz="1200" b="1" i="0" u="none" strike="noStrike">
                          <a:solidFill>
                            <a:srgbClr val="000000"/>
                          </a:solidFill>
                          <a:effectLst/>
                          <a:latin typeface="Calibri" panose="020F0502020204030204" pitchFamily="34" charset="0"/>
                        </a:rPr>
                        <a:t>TRANSIENT TRACERS</a:t>
                      </a:r>
                    </a:p>
                  </a:txBody>
                  <a:tcPr marL="9931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2071285760"/>
                  </a:ext>
                </a:extLst>
              </a:tr>
              <a:tr h="249525">
                <a:tc gridSpan="4">
                  <a:txBody>
                    <a:bodyPr/>
                    <a:lstStyle/>
                    <a:p>
                      <a:pPr algn="l" fontAlgn="ctr"/>
                      <a:r>
                        <a:rPr lang="en-GB" sz="1200" b="1" i="0" u="none" strike="noStrike">
                          <a:solidFill>
                            <a:srgbClr val="000000"/>
                          </a:solidFill>
                          <a:effectLst/>
                          <a:latin typeface="Calibri" panose="020F0502020204030204" pitchFamily="34" charset="0"/>
                        </a:rPr>
                        <a:t>PARTICULATE MATTER</a:t>
                      </a:r>
                    </a:p>
                  </a:txBody>
                  <a:tcPr marL="9931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422511345"/>
                  </a:ext>
                </a:extLst>
              </a:tr>
              <a:tr h="249525">
                <a:tc gridSpan="4">
                  <a:txBody>
                    <a:bodyPr/>
                    <a:lstStyle/>
                    <a:p>
                      <a:pPr algn="l" fontAlgn="ctr"/>
                      <a:r>
                        <a:rPr lang="en-GB" sz="1200" b="1" i="0" u="none" strike="noStrike">
                          <a:solidFill>
                            <a:srgbClr val="000000"/>
                          </a:solidFill>
                          <a:effectLst/>
                          <a:latin typeface="Calibri" panose="020F0502020204030204" pitchFamily="34" charset="0"/>
                        </a:rPr>
                        <a:t>NITROUS OXIDE</a:t>
                      </a:r>
                    </a:p>
                  </a:txBody>
                  <a:tcPr marL="9931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2213035437"/>
                  </a:ext>
                </a:extLst>
              </a:tr>
              <a:tr h="249525">
                <a:tc gridSpan="4">
                  <a:txBody>
                    <a:bodyPr/>
                    <a:lstStyle/>
                    <a:p>
                      <a:pPr algn="l" fontAlgn="ctr"/>
                      <a:r>
                        <a:rPr lang="en-GB" sz="1200" b="1" i="0" u="none" strike="noStrike">
                          <a:solidFill>
                            <a:srgbClr val="000000"/>
                          </a:solidFill>
                          <a:effectLst/>
                          <a:latin typeface="Calibri" panose="020F0502020204030204" pitchFamily="34" charset="0"/>
                        </a:rPr>
                        <a:t>STABLE CARBON ISOTOPES</a:t>
                      </a:r>
                    </a:p>
                  </a:txBody>
                  <a:tcPr marL="9931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1033641424"/>
                  </a:ext>
                </a:extLst>
              </a:tr>
              <a:tr h="249525">
                <a:tc gridSpan="4">
                  <a:txBody>
                    <a:bodyPr/>
                    <a:lstStyle/>
                    <a:p>
                      <a:pPr algn="l" fontAlgn="ctr"/>
                      <a:r>
                        <a:rPr lang="en-GB" sz="1200" b="1" i="0" u="none" strike="noStrike">
                          <a:solidFill>
                            <a:srgbClr val="000000"/>
                          </a:solidFill>
                          <a:effectLst/>
                          <a:latin typeface="Calibri" panose="020F0502020204030204" pitchFamily="34" charset="0"/>
                        </a:rPr>
                        <a:t>DISSOLVED ORGANIC MATTER</a:t>
                      </a:r>
                    </a:p>
                  </a:txBody>
                  <a:tcPr marL="9931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3804256462"/>
                  </a:ext>
                </a:extLst>
              </a:tr>
              <a:tr h="249525">
                <a:tc gridSpan="4">
                  <a:txBody>
                    <a:bodyPr/>
                    <a:lstStyle/>
                    <a:p>
                      <a:pPr algn="l" fontAlgn="ctr"/>
                      <a:r>
                        <a:rPr lang="en-GB" sz="1200" b="1" i="0" u="none" strike="noStrike" dirty="0">
                          <a:solidFill>
                            <a:srgbClr val="000000"/>
                          </a:solidFill>
                          <a:effectLst/>
                          <a:latin typeface="Calibri" panose="020F0502020204030204" pitchFamily="34" charset="0"/>
                        </a:rPr>
                        <a:t>OCEAN COLOUR</a:t>
                      </a:r>
                    </a:p>
                  </a:txBody>
                  <a:tcPr marL="9931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rgbClr val="EBF5FF"/>
                    </a:solidFill>
                  </a:tcPr>
                </a:tc>
                <a:tc hMerge="1">
                  <a:txBody>
                    <a:bodyPr/>
                    <a:lstStyle/>
                    <a:p>
                      <a:endParaRPr lang="en-GB"/>
                    </a:p>
                  </a:txBody>
                  <a:tcPr/>
                </a:tc>
                <a:tc hMerge="1">
                  <a:txBody>
                    <a:bodyPr/>
                    <a:lstStyle/>
                    <a:p>
                      <a:endParaRPr lang="en-GB"/>
                    </a:p>
                  </a:txBody>
                  <a:tcPr/>
                </a:tc>
                <a:tc hMerge="1">
                  <a:txBody>
                    <a:bodyPr/>
                    <a:lstStyle/>
                    <a:p>
                      <a:endParaRPr lang="en-GB"/>
                    </a:p>
                  </a:txBody>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tc>
                  <a:txBody>
                    <a:bodyPr/>
                    <a:lstStyle/>
                    <a:p>
                      <a:pPr algn="ctr" fontAlgn="ctr"/>
                      <a:r>
                        <a:rPr lang="en-GB" sz="700" b="0" i="0" u="none" strike="noStrike" dirty="0">
                          <a:solidFill>
                            <a:srgbClr val="000000"/>
                          </a:solidFill>
                          <a:effectLst/>
                          <a:latin typeface="Calibri" panose="020F0502020204030204" pitchFamily="34" charset="0"/>
                        </a:rPr>
                        <a:t> </a:t>
                      </a:r>
                    </a:p>
                  </a:txBody>
                  <a:tcPr marL="0" marR="0" marT="0" marB="0" anchor="ct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tcPr>
                </a:tc>
                <a:extLst>
                  <a:ext uri="{0D108BD9-81ED-4DB2-BD59-A6C34878D82A}">
                    <a16:rowId xmlns="" xmlns:a16="http://schemas.microsoft.com/office/drawing/2014/main" val="3677671552"/>
                  </a:ext>
                </a:extLst>
              </a:tr>
            </a:tbl>
          </a:graphicData>
        </a:graphic>
      </p:graphicFrame>
      <p:grpSp>
        <p:nvGrpSpPr>
          <p:cNvPr id="3" name="Group 2"/>
          <p:cNvGrpSpPr/>
          <p:nvPr/>
        </p:nvGrpSpPr>
        <p:grpSpPr>
          <a:xfrm>
            <a:off x="4482828" y="2060848"/>
            <a:ext cx="4553668" cy="4608512"/>
            <a:chOff x="4410820" y="2852936"/>
            <a:chExt cx="4553668" cy="4608512"/>
          </a:xfrm>
        </p:grpSpPr>
        <p:sp>
          <p:nvSpPr>
            <p:cNvPr id="4" name="Explosion 2 3"/>
            <p:cNvSpPr/>
            <p:nvPr/>
          </p:nvSpPr>
          <p:spPr>
            <a:xfrm>
              <a:off x="4410820" y="2852936"/>
              <a:ext cx="4553668" cy="4608512"/>
            </a:xfrm>
            <a:prstGeom prst="irregularSeal2">
              <a:avLst/>
            </a:prstGeom>
            <a:solidFill>
              <a:schemeClr val="accent3"/>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FF"/>
                </a:solidFill>
              </a:endParaRPr>
            </a:p>
          </p:txBody>
        </p:sp>
        <p:sp>
          <p:nvSpPr>
            <p:cNvPr id="5" name="TextBox 4"/>
            <p:cNvSpPr txBox="1"/>
            <p:nvPr/>
          </p:nvSpPr>
          <p:spPr>
            <a:xfrm>
              <a:off x="5148064" y="4254044"/>
              <a:ext cx="2736304" cy="1938992"/>
            </a:xfrm>
            <a:prstGeom prst="rect">
              <a:avLst/>
            </a:prstGeom>
            <a:noFill/>
          </p:spPr>
          <p:txBody>
            <a:bodyPr wrap="square" rtlCol="0">
              <a:spAutoFit/>
            </a:bodyPr>
            <a:lstStyle/>
            <a:p>
              <a:pPr algn="ctr"/>
              <a:r>
                <a:rPr lang="pl-PL" sz="2400" b="1" dirty="0" smtClean="0">
                  <a:ln w="0">
                    <a:solidFill>
                      <a:srgbClr val="FF0000"/>
                    </a:solidFill>
                  </a:ln>
                  <a:solidFill>
                    <a:srgbClr val="FF0000"/>
                  </a:solidFill>
                  <a:latin typeface="Arial" panose="020B0604020202020204" pitchFamily="34" charset="0"/>
                  <a:ea typeface="ＭＳ Ｐゴシック" panose="020B0600070205080204" pitchFamily="34" charset="-128"/>
                  <a:cs typeface=""/>
                </a:rPr>
                <a:t>Standard Operating </a:t>
              </a:r>
              <a:r>
                <a:rPr lang="pl-PL" sz="2400" b="1" dirty="0">
                  <a:ln w="0">
                    <a:solidFill>
                      <a:srgbClr val="FF0000"/>
                    </a:solidFill>
                  </a:ln>
                  <a:solidFill>
                    <a:srgbClr val="FF0000"/>
                  </a:solidFill>
                  <a:latin typeface="Arial" panose="020B0604020202020204" pitchFamily="34" charset="0"/>
                  <a:ea typeface="ＭＳ Ｐゴシック" panose="020B0600070205080204" pitchFamily="34" charset="-128"/>
                  <a:cs typeface=""/>
                </a:rPr>
                <a:t>P</a:t>
              </a:r>
              <a:r>
                <a:rPr lang="pl-PL" sz="2400" b="1" dirty="0" smtClean="0">
                  <a:ln w="0">
                    <a:solidFill>
                      <a:srgbClr val="FF0000"/>
                    </a:solidFill>
                  </a:ln>
                  <a:solidFill>
                    <a:srgbClr val="FF0000"/>
                  </a:solidFill>
                  <a:latin typeface="Arial" panose="020B0604020202020204" pitchFamily="34" charset="0"/>
                  <a:ea typeface="ＭＳ Ｐゴシック" panose="020B0600070205080204" pitchFamily="34" charset="-128"/>
                  <a:cs typeface=""/>
                </a:rPr>
                <a:t>rocedures &amp; Guides for Best </a:t>
              </a:r>
              <a:r>
                <a:rPr lang="pl-PL" sz="2400" b="1" dirty="0">
                  <a:ln w="0">
                    <a:solidFill>
                      <a:srgbClr val="FF0000"/>
                    </a:solidFill>
                  </a:ln>
                  <a:solidFill>
                    <a:srgbClr val="FF0000"/>
                  </a:solidFill>
                  <a:latin typeface="Arial" panose="020B0604020202020204" pitchFamily="34" charset="0"/>
                  <a:ea typeface="ＭＳ Ｐゴシック" panose="020B0600070205080204" pitchFamily="34" charset="-128"/>
                  <a:cs typeface=""/>
                </a:rPr>
                <a:t>P</a:t>
              </a:r>
              <a:r>
                <a:rPr lang="pl-PL" sz="2400" b="1" dirty="0" smtClean="0">
                  <a:ln w="0">
                    <a:solidFill>
                      <a:srgbClr val="FF0000"/>
                    </a:solidFill>
                  </a:ln>
                  <a:solidFill>
                    <a:srgbClr val="FF0000"/>
                  </a:solidFill>
                  <a:latin typeface="Arial" panose="020B0604020202020204" pitchFamily="34" charset="0"/>
                  <a:ea typeface="ＭＳ Ｐゴシック" panose="020B0600070205080204" pitchFamily="34" charset="-128"/>
                  <a:cs typeface=""/>
                </a:rPr>
                <a:t>ractices</a:t>
              </a:r>
              <a:endParaRPr lang="en-GB" sz="2400" b="1" dirty="0">
                <a:ln w="0">
                  <a:solidFill>
                    <a:srgbClr val="FF0000"/>
                  </a:solidFill>
                </a:ln>
                <a:solidFill>
                  <a:srgbClr val="FF0000"/>
                </a:solidFill>
                <a:latin typeface="Arial" panose="020B0604020202020204" pitchFamily="34" charset="0"/>
                <a:ea typeface="ＭＳ Ｐゴシック" panose="020B0600070205080204" pitchFamily="34" charset="-128"/>
                <a:cs typeface=""/>
              </a:endParaRPr>
            </a:p>
          </p:txBody>
        </p:sp>
      </p:grpSp>
    </p:spTree>
    <p:extLst>
      <p:ext uri="{BB962C8B-B14F-4D97-AF65-F5344CB8AC3E}">
        <p14:creationId xmlns:p14="http://schemas.microsoft.com/office/powerpoint/2010/main" val="1194763668"/>
      </p:ext>
    </p:extLst>
  </p:cSld>
  <p:clrMapOvr>
    <a:masterClrMapping/>
  </p:clrMapOvr>
  <p:transition spd="slow">
    <p:cover dir="ld"/>
  </p:transition>
  <p:timing>
    <p:tnLst>
      <p:par>
        <p:cTn id="1" dur="indefinite" restart="never" nodeType="tmRoot"/>
      </p:par>
    </p:tnLst>
  </p:timing>
</p:sld>
</file>

<file path=ppt/theme/theme1.xml><?xml version="1.0" encoding="utf-8"?>
<a:theme xmlns:a="http://schemas.openxmlformats.org/drawingml/2006/main" name="1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5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8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7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Projekt domyślny">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4292</TotalTime>
  <Words>2100</Words>
  <Application>Microsoft Macintosh PowerPoint</Application>
  <PresentationFormat>On-screen Show (4:3)</PresentationFormat>
  <Paragraphs>565</Paragraphs>
  <Slides>22</Slides>
  <Notes>19</Notes>
  <HiddenSlides>1</HiddenSlides>
  <MMClips>0</MMClips>
  <ScaleCrop>false</ScaleCrop>
  <HeadingPairs>
    <vt:vector size="6" baseType="variant">
      <vt:variant>
        <vt:lpstr>Fonts Used</vt:lpstr>
      </vt:variant>
      <vt:variant>
        <vt:i4>7</vt:i4>
      </vt:variant>
      <vt:variant>
        <vt:lpstr>Theme</vt:lpstr>
      </vt:variant>
      <vt:variant>
        <vt:i4>12</vt:i4>
      </vt:variant>
      <vt:variant>
        <vt:lpstr>Slide Titles</vt:lpstr>
      </vt:variant>
      <vt:variant>
        <vt:i4>22</vt:i4>
      </vt:variant>
    </vt:vector>
  </HeadingPairs>
  <TitlesOfParts>
    <vt:vector size="41" baseType="lpstr">
      <vt:lpstr>Arial Black</vt:lpstr>
      <vt:lpstr>Calibri</vt:lpstr>
      <vt:lpstr>MS PGothic</vt:lpstr>
      <vt:lpstr>ＭＳ Ｐゴシック</vt:lpstr>
      <vt:lpstr>Times New Roman</vt:lpstr>
      <vt:lpstr>Verdana</vt:lpstr>
      <vt:lpstr>Arial</vt:lpstr>
      <vt:lpstr>1_Projekt domyślny</vt:lpstr>
      <vt:lpstr>5_Projekt domyślny</vt:lpstr>
      <vt:lpstr>2_Projekt domyślny</vt:lpstr>
      <vt:lpstr>3_Projekt domyślny</vt:lpstr>
      <vt:lpstr>Projekt domyślny</vt:lpstr>
      <vt:lpstr>16_Projekt domyślny</vt:lpstr>
      <vt:lpstr>17_Projekt domyślny</vt:lpstr>
      <vt:lpstr>10_Projekt domyślny</vt:lpstr>
      <vt:lpstr>11_Projekt domyślny</vt:lpstr>
      <vt:lpstr>15_Projekt domyślny</vt:lpstr>
      <vt:lpstr>12_Projekt domyślny</vt:lpstr>
      <vt:lpstr>18_Projekt domyślny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Applications</vt:lpstr>
      <vt:lpstr>PowerPoint Presentation</vt:lpstr>
      <vt:lpstr>PowerPoint Presentation</vt:lpstr>
      <vt:lpstr>PowerPoint Presentation</vt:lpstr>
      <vt:lpstr>PowerPoint Presentation</vt:lpstr>
      <vt:lpstr>PowerPoint Presentation</vt:lpstr>
    </vt:vector>
  </TitlesOfParts>
  <Company>-==-</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Lorem Ipsum Dolor Sit Amet</dc:title>
  <dc:creator>Meehoo Burnett</dc:creator>
  <cp:lastModifiedBy>Maciej Telszewski</cp:lastModifiedBy>
  <cp:revision>353</cp:revision>
  <dcterms:created xsi:type="dcterms:W3CDTF">2012-08-22T15:18:12Z</dcterms:created>
  <dcterms:modified xsi:type="dcterms:W3CDTF">2018-05-15T10:42:03Z</dcterms:modified>
</cp:coreProperties>
</file>